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handoutMasterIdLst>
    <p:handoutMasterId r:id="rId28"/>
  </p:handoutMasterIdLst>
  <p:sldIdLst>
    <p:sldId id="261" r:id="rId6"/>
    <p:sldId id="560" r:id="rId7"/>
    <p:sldId id="270" r:id="rId8"/>
    <p:sldId id="561" r:id="rId9"/>
    <p:sldId id="552" r:id="rId10"/>
    <p:sldId id="271" r:id="rId11"/>
    <p:sldId id="259" r:id="rId12"/>
    <p:sldId id="558" r:id="rId13"/>
    <p:sldId id="3937" r:id="rId14"/>
    <p:sldId id="333" r:id="rId15"/>
    <p:sldId id="554" r:id="rId16"/>
    <p:sldId id="559" r:id="rId17"/>
    <p:sldId id="562" r:id="rId18"/>
    <p:sldId id="563" r:id="rId19"/>
    <p:sldId id="564" r:id="rId20"/>
    <p:sldId id="565" r:id="rId21"/>
    <p:sldId id="3939" r:id="rId22"/>
    <p:sldId id="3938" r:id="rId23"/>
    <p:sldId id="566" r:id="rId24"/>
    <p:sldId id="567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D23657-D1E8-4B22-974B-8DC90813F51B}">
      <dgm:prSet phldrT="[Text]"/>
      <dgm:spPr/>
      <dgm:t>
        <a:bodyPr/>
        <a:lstStyle/>
        <a:p>
          <a:endParaRPr lang="en-US"/>
        </a:p>
      </dgm:t>
    </dgm:pt>
    <dgm:pt modelId="{89EF0911-2234-42D0-AEF3-7FADAFD12999}" type="parTrans" cxnId="{99F95D8E-A851-4953-A3C5-9BF7753ED9FA}">
      <dgm:prSet/>
      <dgm:spPr/>
      <dgm:t>
        <a:bodyPr/>
        <a:lstStyle/>
        <a:p>
          <a:endParaRPr lang="en-US"/>
        </a:p>
      </dgm:t>
    </dgm:pt>
    <dgm:pt modelId="{529487B0-19AA-4AAC-8F83-CF2C113EB84D}" type="sibTrans" cxnId="{99F95D8E-A851-4953-A3C5-9BF7753ED9FA}">
      <dgm:prSet/>
      <dgm:spPr/>
      <dgm:t>
        <a:bodyPr/>
        <a:lstStyle/>
        <a:p>
          <a:endParaRPr lang="en-US"/>
        </a:p>
      </dgm:t>
    </dgm:pt>
    <dgm:pt modelId="{EF034794-D109-40B6-8FA2-8971C3123AB6}">
      <dgm:prSet phldrT="[Text]" custT="1"/>
      <dgm:spPr/>
      <dgm:t>
        <a:bodyPr/>
        <a:lstStyle/>
        <a:p>
          <a:pPr rtl="1"/>
          <a:r>
            <a:rPr lang="ar-JO" sz="2000" b="1"/>
            <a:t>الموسيقا</a:t>
          </a:r>
          <a:endParaRPr lang="en-US" sz="2000" b="1"/>
        </a:p>
      </dgm:t>
    </dgm:pt>
    <dgm:pt modelId="{64D09C75-3D44-4CEF-9459-5C91DB44A9EA}" type="parTrans" cxnId="{80FF73C0-9BCD-436E-A85B-D6D7D322462C}">
      <dgm:prSet/>
      <dgm:spPr/>
      <dgm:t>
        <a:bodyPr/>
        <a:lstStyle/>
        <a:p>
          <a:endParaRPr lang="en-US"/>
        </a:p>
      </dgm:t>
    </dgm:pt>
    <dgm:pt modelId="{CDDFC891-FC62-4131-A642-2D94388BCCE2}" type="sibTrans" cxnId="{80FF73C0-9BCD-436E-A85B-D6D7D322462C}">
      <dgm:prSet/>
      <dgm:spPr/>
      <dgm:t>
        <a:bodyPr/>
        <a:lstStyle/>
        <a:p>
          <a:endParaRPr lang="en-US"/>
        </a:p>
      </dgm:t>
    </dgm:pt>
    <dgm:pt modelId="{15E11DBD-E9B5-4BCF-A56C-7AAE26CE30DC}">
      <dgm:prSet phldrT="[Text]" custT="1"/>
      <dgm:spPr/>
      <dgm:t>
        <a:bodyPr/>
        <a:lstStyle/>
        <a:p>
          <a:pPr rtl="1"/>
          <a:r>
            <a:rPr lang="ar-JO" sz="2000" b="1"/>
            <a:t>اللغة</a:t>
          </a:r>
          <a:r>
            <a:rPr lang="ar-JO" sz="2000" b="1" baseline="0"/>
            <a:t> </a:t>
          </a:r>
          <a:endParaRPr lang="en-US" sz="2000" b="1"/>
        </a:p>
      </dgm:t>
    </dgm:pt>
    <dgm:pt modelId="{B7B43D5B-12E9-44B1-B818-4B50F6AD3C0A}" type="parTrans" cxnId="{5E0737F0-6DE4-4885-BC59-82E10D617E50}">
      <dgm:prSet/>
      <dgm:spPr/>
      <dgm:t>
        <a:bodyPr/>
        <a:lstStyle/>
        <a:p>
          <a:endParaRPr lang="en-US"/>
        </a:p>
      </dgm:t>
    </dgm:pt>
    <dgm:pt modelId="{329BDEDB-415B-4AB3-B964-E819D0C56DBB}" type="sibTrans" cxnId="{5E0737F0-6DE4-4885-BC59-82E10D617E50}">
      <dgm:prSet/>
      <dgm:spPr/>
      <dgm:t>
        <a:bodyPr/>
        <a:lstStyle/>
        <a:p>
          <a:endParaRPr lang="en-US"/>
        </a:p>
      </dgm:t>
    </dgm:pt>
    <dgm:pt modelId="{778AA374-0E17-4AEA-8EB6-0C342D57D8D8}">
      <dgm:prSet phldrT="[Text]" custT="1"/>
      <dgm:spPr/>
      <dgm:t>
        <a:bodyPr/>
        <a:lstStyle/>
        <a:p>
          <a:r>
            <a:rPr lang="ar-JO" sz="2000" b="1"/>
            <a:t>الشخصيات</a:t>
          </a:r>
          <a:endParaRPr lang="en-US" sz="1800" b="1"/>
        </a:p>
      </dgm:t>
    </dgm:pt>
    <dgm:pt modelId="{5E28F01D-9664-415C-A0CD-EBFDAB29426C}" type="parTrans" cxnId="{6F55886F-2AC8-4F4F-B328-821CB3A2117B}">
      <dgm:prSet/>
      <dgm:spPr/>
      <dgm:t>
        <a:bodyPr/>
        <a:lstStyle/>
        <a:p>
          <a:endParaRPr lang="en-US"/>
        </a:p>
      </dgm:t>
    </dgm:pt>
    <dgm:pt modelId="{1A604594-E883-4DA9-8A2A-16DFACE8640A}" type="sibTrans" cxnId="{6F55886F-2AC8-4F4F-B328-821CB3A2117B}">
      <dgm:prSet/>
      <dgm:spPr/>
      <dgm:t>
        <a:bodyPr/>
        <a:lstStyle/>
        <a:p>
          <a:endParaRPr lang="en-US"/>
        </a:p>
      </dgm:t>
    </dgm:pt>
    <dgm:pt modelId="{05F1A7D0-6E45-49DA-80B3-7FF4B8783E58}">
      <dgm:prSet phldrT="[Text]" custT="1"/>
      <dgm:spPr/>
      <dgm:t>
        <a:bodyPr/>
        <a:lstStyle/>
        <a:p>
          <a:r>
            <a:rPr lang="ar-JO" sz="2000" b="1"/>
            <a:t>الحبكة</a:t>
          </a:r>
          <a:r>
            <a:rPr lang="ar-JO" sz="2000" b="1" baseline="0"/>
            <a:t> </a:t>
          </a:r>
          <a:endParaRPr lang="en-US" sz="2000" b="1"/>
        </a:p>
      </dgm:t>
    </dgm:pt>
    <dgm:pt modelId="{3ECE110E-B07E-4F19-B2DF-3E42E99B2E8D}" type="parTrans" cxnId="{33A927E1-3C94-4A92-8DB3-42886008240C}">
      <dgm:prSet/>
      <dgm:spPr/>
      <dgm:t>
        <a:bodyPr/>
        <a:lstStyle/>
        <a:p>
          <a:endParaRPr lang="en-US"/>
        </a:p>
      </dgm:t>
    </dgm:pt>
    <dgm:pt modelId="{47B1D0F3-117D-4CE7-9037-3F5A4995054A}" type="sibTrans" cxnId="{33A927E1-3C94-4A92-8DB3-42886008240C}">
      <dgm:prSet/>
      <dgm:spPr/>
      <dgm:t>
        <a:bodyPr/>
        <a:lstStyle/>
        <a:p>
          <a:endParaRPr lang="en-US"/>
        </a:p>
      </dgm:t>
    </dgm:pt>
    <dgm:pt modelId="{AC05AF78-B893-493B-8CCD-EDB04F89B9E4}">
      <dgm:prSet/>
      <dgm:spPr/>
      <dgm:t>
        <a:bodyPr/>
        <a:lstStyle/>
        <a:p>
          <a:pPr rtl="1"/>
          <a:r>
            <a:rPr lang="ar-JO" b="1" i="0"/>
            <a:t>الفكرة الرئيسية</a:t>
          </a:r>
          <a:br>
            <a:rPr lang="ar-JO"/>
          </a:br>
          <a:br>
            <a:rPr lang="ar-JO"/>
          </a:br>
          <a:endParaRPr lang="en-GB"/>
        </a:p>
      </dgm:t>
    </dgm:pt>
    <dgm:pt modelId="{18BE6987-C754-4B30-B92A-F1398F52CC12}" type="parTrans" cxnId="{BE064C1F-4A81-47C5-86D8-299A1D63145F}">
      <dgm:prSet/>
      <dgm:spPr/>
      <dgm:t>
        <a:bodyPr/>
        <a:lstStyle/>
        <a:p>
          <a:endParaRPr lang="en-GB"/>
        </a:p>
      </dgm:t>
    </dgm:pt>
    <dgm:pt modelId="{3CB27CD6-0719-45CB-BDA4-7DE89DCC4783}" type="sibTrans" cxnId="{BE064C1F-4A81-47C5-86D8-299A1D63145F}">
      <dgm:prSet/>
      <dgm:spPr/>
      <dgm:t>
        <a:bodyPr/>
        <a:lstStyle/>
        <a:p>
          <a:endParaRPr lang="en-GB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11"/>
      <dgm:spPr/>
    </dgm:pt>
    <dgm:pt modelId="{80B372F1-8EF3-4532-ACC6-E65E1D63ACA2}" type="pres">
      <dgm:prSet presAssocID="{E4D23657-D1E8-4B22-974B-8DC90813F51B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B746139E-4627-4CCC-9299-5653D77ED24D}" type="pres">
      <dgm:prSet presAssocID="{E4D23657-D1E8-4B22-974B-8DC90813F51B}" presName="Triangle" presStyleLbl="alignNode1" presStyleIdx="1" presStyleCnt="11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11"/>
      <dgm:spPr/>
    </dgm:pt>
    <dgm:pt modelId="{18F7A15A-3ED1-4A32-B700-36B8D6BBE441}" type="pres">
      <dgm:prSet presAssocID="{EF034794-D109-40B6-8FA2-8971C3123AB6}" presName="ParentText" presStyleLbl="revTx" presStyleIdx="1" presStyleCnt="6" custLinFactX="-28602" custLinFactNeighborX="-100000" custLinFactNeighborY="-12478">
        <dgm:presLayoutVars>
          <dgm:chMax val="0"/>
          <dgm:chPref val="0"/>
          <dgm:bulletEnabled val="1"/>
        </dgm:presLayoutVars>
      </dgm:prSet>
      <dgm:spPr/>
    </dgm:pt>
    <dgm:pt modelId="{F6F2BEFC-1674-4E8D-98FF-DE4432BB887C}" type="pres">
      <dgm:prSet presAssocID="{EF034794-D109-40B6-8FA2-8971C3123AB6}" presName="Triangle" presStyleLbl="alignNode1" presStyleIdx="3" presStyleCnt="11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11"/>
      <dgm:spPr/>
    </dgm:pt>
    <dgm:pt modelId="{F0124EB5-2136-46F3-B2F4-41A5196C24A0}" type="pres">
      <dgm:prSet presAssocID="{15E11DBD-E9B5-4BCF-A56C-7AAE26CE30DC}" presName="ParentText" presStyleLbl="revTx" presStyleIdx="2" presStyleCnt="6" custLinFactX="-31362" custLinFactNeighborX="-100000" custLinFactNeighborY="-9075">
        <dgm:presLayoutVars>
          <dgm:chMax val="0"/>
          <dgm:chPref val="0"/>
          <dgm:bulletEnabled val="1"/>
        </dgm:presLayoutVars>
      </dgm:prSet>
      <dgm:spPr/>
    </dgm:pt>
    <dgm:pt modelId="{D5E82CFA-3F05-41CB-A66C-3A904CCE06CE}" type="pres">
      <dgm:prSet presAssocID="{15E11DBD-E9B5-4BCF-A56C-7AAE26CE30DC}" presName="Triangle" presStyleLbl="alignNode1" presStyleIdx="5" presStyleCnt="11"/>
      <dgm:spPr/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11"/>
      <dgm:spPr/>
    </dgm:pt>
    <dgm:pt modelId="{AFC6068B-131B-444D-AF53-A5A2A6DC9AE7}" type="pres">
      <dgm:prSet presAssocID="{778AA374-0E17-4AEA-8EB6-0C342D57D8D8}" presName="ParentText" presStyleLbl="revTx" presStyleIdx="3" presStyleCnt="6" custLinFactX="-24290" custLinFactNeighborX="-100000" custLinFactNeighborY="-15881">
        <dgm:presLayoutVars>
          <dgm:chMax val="0"/>
          <dgm:chPref val="0"/>
          <dgm:bulletEnabled val="1"/>
        </dgm:presLayoutVars>
      </dgm:prSet>
      <dgm:spPr/>
    </dgm:pt>
    <dgm:pt modelId="{F62C0D9F-BF11-4D63-A28B-80FA21343A28}" type="pres">
      <dgm:prSet presAssocID="{778AA374-0E17-4AEA-8EB6-0C342D57D8D8}" presName="Triangle" presStyleLbl="alignNode1" presStyleIdx="7" presStyleCnt="11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8" presStyleCnt="11"/>
      <dgm:spPr/>
    </dgm:pt>
    <dgm:pt modelId="{D81336A4-814F-45EF-B582-2466B0D2E2A7}" type="pres">
      <dgm:prSet presAssocID="{05F1A7D0-6E45-49DA-80B3-7FF4B8783E58}" presName="ParentText" presStyleLbl="revTx" presStyleIdx="4" presStyleCnt="6" custLinFactX="-25286" custLinFactNeighborX="-100000" custLinFactNeighborY="-14183">
        <dgm:presLayoutVars>
          <dgm:chMax val="0"/>
          <dgm:chPref val="0"/>
          <dgm:bulletEnabled val="1"/>
        </dgm:presLayoutVars>
      </dgm:prSet>
      <dgm:spPr/>
    </dgm:pt>
    <dgm:pt modelId="{7BFEA256-39C0-4138-B2A6-A3342A424752}" type="pres">
      <dgm:prSet presAssocID="{05F1A7D0-6E45-49DA-80B3-7FF4B8783E58}" presName="Triangle" presStyleLbl="alignNode1" presStyleIdx="9" presStyleCnt="11"/>
      <dgm:spPr/>
    </dgm:pt>
    <dgm:pt modelId="{F1C36A21-8DB6-4169-AFC0-2F3C3F149ACE}" type="pres">
      <dgm:prSet presAssocID="{47B1D0F3-117D-4CE7-9037-3F5A4995054A}" presName="sibTrans" presStyleCnt="0"/>
      <dgm:spPr/>
    </dgm:pt>
    <dgm:pt modelId="{7D103161-59A9-46FF-BB67-5F5A08A6391E}" type="pres">
      <dgm:prSet presAssocID="{47B1D0F3-117D-4CE7-9037-3F5A4995054A}" presName="space" presStyleCnt="0"/>
      <dgm:spPr/>
    </dgm:pt>
    <dgm:pt modelId="{2E07A05E-C938-4A59-9318-32A0D20F48F0}" type="pres">
      <dgm:prSet presAssocID="{AC05AF78-B893-493B-8CCD-EDB04F89B9E4}" presName="composite" presStyleCnt="0"/>
      <dgm:spPr/>
    </dgm:pt>
    <dgm:pt modelId="{AA7D5A47-DAD4-400C-911E-F82C1AE497E3}" type="pres">
      <dgm:prSet presAssocID="{AC05AF78-B893-493B-8CCD-EDB04F89B9E4}" presName="LShape" presStyleLbl="alignNode1" presStyleIdx="10" presStyleCnt="11"/>
      <dgm:spPr/>
    </dgm:pt>
    <dgm:pt modelId="{0CCB0C3A-95AB-4F72-A94C-BC424F71D18D}" type="pres">
      <dgm:prSet presAssocID="{AC05AF78-B893-493B-8CCD-EDB04F89B9E4}" presName="ParentText" presStyleLbl="revTx" presStyleIdx="5" presStyleCnt="6" custLinFactX="-33965" custLinFactNeighborX="-100000" custLinFactNeighborY="-11386">
        <dgm:presLayoutVars>
          <dgm:chMax val="0"/>
          <dgm:chPref val="0"/>
          <dgm:bulletEnabled val="1"/>
        </dgm:presLayoutVars>
      </dgm:prSet>
      <dgm:spPr/>
    </dgm:pt>
  </dgm:ptLst>
  <dgm:cxnLst>
    <dgm:cxn modelId="{144D3C17-9BB9-4853-A637-BAE8CE37705E}" type="presOf" srcId="{EF034794-D109-40B6-8FA2-8971C3123AB6}" destId="{18F7A15A-3ED1-4A32-B700-36B8D6BBE441}" srcOrd="0" destOrd="0" presId="urn:microsoft.com/office/officeart/2009/3/layout/StepUpProcess"/>
    <dgm:cxn modelId="{7E6A0A1E-53A2-4318-96C8-3A131D5FB7B2}" type="presOf" srcId="{AC05AF78-B893-493B-8CCD-EDB04F89B9E4}" destId="{0CCB0C3A-95AB-4F72-A94C-BC424F71D18D}" srcOrd="0" destOrd="0" presId="urn:microsoft.com/office/officeart/2009/3/layout/StepUpProcess"/>
    <dgm:cxn modelId="{BE064C1F-4A81-47C5-86D8-299A1D63145F}" srcId="{41DDEAAE-DE55-45A3-A4F7-3874E0140D37}" destId="{AC05AF78-B893-493B-8CCD-EDB04F89B9E4}" srcOrd="5" destOrd="0" parTransId="{18BE6987-C754-4B30-B92A-F1398F52CC12}" sibTransId="{3CB27CD6-0719-45CB-BDA4-7DE89DCC4783}"/>
    <dgm:cxn modelId="{B9285067-C906-4FDE-AAAC-9EE99F7669E3}" type="presOf" srcId="{E4D23657-D1E8-4B22-974B-8DC90813F51B}" destId="{80B372F1-8EF3-4532-ACC6-E65E1D63ACA2}" srcOrd="0" destOrd="0" presId="urn:microsoft.com/office/officeart/2009/3/layout/StepUpProcess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686E8776-31B9-4547-B165-83B2470E83E1}" type="presOf" srcId="{778AA374-0E17-4AEA-8EB6-0C342D57D8D8}" destId="{AFC6068B-131B-444D-AF53-A5A2A6DC9AE7}" srcOrd="0" destOrd="0" presId="urn:microsoft.com/office/officeart/2009/3/layout/StepUpProcess"/>
    <dgm:cxn modelId="{6178317C-4B4F-4FC5-8AC2-7ABBDA27CE1F}" type="presOf" srcId="{05F1A7D0-6E45-49DA-80B3-7FF4B8783E58}" destId="{D81336A4-814F-45EF-B582-2466B0D2E2A7}" srcOrd="0" destOrd="0" presId="urn:microsoft.com/office/officeart/2009/3/layout/StepUpProcess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A98402AF-AFAB-470F-9C97-EF1C509D8499}" type="presOf" srcId="{15E11DBD-E9B5-4BCF-A56C-7AAE26CE30DC}" destId="{F0124EB5-2136-46F3-B2F4-41A5196C24A0}" srcOrd="0" destOrd="0" presId="urn:microsoft.com/office/officeart/2009/3/layout/StepUpProcess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33A927E1-3C94-4A92-8DB3-42886008240C}" srcId="{41DDEAAE-DE55-45A3-A4F7-3874E0140D37}" destId="{05F1A7D0-6E45-49DA-80B3-7FF4B8783E58}" srcOrd="4" destOrd="0" parTransId="{3ECE110E-B07E-4F19-B2DF-3E42E99B2E8D}" sibTransId="{47B1D0F3-117D-4CE7-9037-3F5A4995054A}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2607AFFA-E9F8-4160-9AE4-19F4DB2B71C9}" type="presOf" srcId="{41DDEAAE-DE55-45A3-A4F7-3874E0140D37}" destId="{EB3CB291-E23A-4667-A32E-A640A76557A1}" srcOrd="0" destOrd="0" presId="urn:microsoft.com/office/officeart/2009/3/layout/StepUpProcess"/>
    <dgm:cxn modelId="{D3BFF791-8D8E-4FBF-9F59-1FB887121875}" type="presParOf" srcId="{EB3CB291-E23A-4667-A32E-A640A76557A1}" destId="{01035298-0CF7-4145-8EE2-24DBFEAF33BB}" srcOrd="0" destOrd="0" presId="urn:microsoft.com/office/officeart/2009/3/layout/StepUpProcess"/>
    <dgm:cxn modelId="{AFA2BCAD-2F0B-4C3E-86A6-55A260AD16B0}" type="presParOf" srcId="{01035298-0CF7-4145-8EE2-24DBFEAF33BB}" destId="{21E1F518-1190-4883-914B-1FB66E6D3A63}" srcOrd="0" destOrd="0" presId="urn:microsoft.com/office/officeart/2009/3/layout/StepUpProcess"/>
    <dgm:cxn modelId="{AF2B8620-9DC0-4A87-9014-D45C2D1F8B38}" type="presParOf" srcId="{01035298-0CF7-4145-8EE2-24DBFEAF33BB}" destId="{80B372F1-8EF3-4532-ACC6-E65E1D63ACA2}" srcOrd="1" destOrd="0" presId="urn:microsoft.com/office/officeart/2009/3/layout/StepUpProcess"/>
    <dgm:cxn modelId="{4AA5420E-C2A1-4D24-A1DA-DA9E7976427D}" type="presParOf" srcId="{01035298-0CF7-4145-8EE2-24DBFEAF33BB}" destId="{B746139E-4627-4CCC-9299-5653D77ED24D}" srcOrd="2" destOrd="0" presId="urn:microsoft.com/office/officeart/2009/3/layout/StepUpProcess"/>
    <dgm:cxn modelId="{C3204B2A-D9EE-439E-BA61-A2C860BFF519}" type="presParOf" srcId="{EB3CB291-E23A-4667-A32E-A640A76557A1}" destId="{780BC64D-2F67-498A-99F6-7EB28080D705}" srcOrd="1" destOrd="0" presId="urn:microsoft.com/office/officeart/2009/3/layout/StepUpProcess"/>
    <dgm:cxn modelId="{49AEC91A-7C1D-4222-94BA-4D738F2D6C79}" type="presParOf" srcId="{780BC64D-2F67-498A-99F6-7EB28080D705}" destId="{68E230FA-2656-4C78-B827-58AFD214F445}" srcOrd="0" destOrd="0" presId="urn:microsoft.com/office/officeart/2009/3/layout/StepUpProcess"/>
    <dgm:cxn modelId="{B3ADA2AF-BE62-4C22-84A1-F4C5043918A4}" type="presParOf" srcId="{EB3CB291-E23A-4667-A32E-A640A76557A1}" destId="{B07824BD-C1CB-4098-8E38-D3E1F721DF31}" srcOrd="2" destOrd="0" presId="urn:microsoft.com/office/officeart/2009/3/layout/StepUpProcess"/>
    <dgm:cxn modelId="{D55AC698-F4A8-404D-94F4-78DB0A0637AF}" type="presParOf" srcId="{B07824BD-C1CB-4098-8E38-D3E1F721DF31}" destId="{85769F8C-5820-4CB5-B01D-69A648973D8F}" srcOrd="0" destOrd="0" presId="urn:microsoft.com/office/officeart/2009/3/layout/StepUpProcess"/>
    <dgm:cxn modelId="{6DF3D3A6-F203-4587-9E47-85B7CF8CB3D6}" type="presParOf" srcId="{B07824BD-C1CB-4098-8E38-D3E1F721DF31}" destId="{18F7A15A-3ED1-4A32-B700-36B8D6BBE441}" srcOrd="1" destOrd="0" presId="urn:microsoft.com/office/officeart/2009/3/layout/StepUpProcess"/>
    <dgm:cxn modelId="{B0900791-DD10-486B-8501-E09AD6094101}" type="presParOf" srcId="{B07824BD-C1CB-4098-8E38-D3E1F721DF31}" destId="{F6F2BEFC-1674-4E8D-98FF-DE4432BB887C}" srcOrd="2" destOrd="0" presId="urn:microsoft.com/office/officeart/2009/3/layout/StepUpProcess"/>
    <dgm:cxn modelId="{3EE6A66E-230B-46C6-B833-F1FB7D9677BB}" type="presParOf" srcId="{EB3CB291-E23A-4667-A32E-A640A76557A1}" destId="{E26373E0-D095-405B-9F4A-CC7FBB5BEBD2}" srcOrd="3" destOrd="0" presId="urn:microsoft.com/office/officeart/2009/3/layout/StepUpProcess"/>
    <dgm:cxn modelId="{3C46AB4C-8FD6-4F18-89B0-206793A671D9}" type="presParOf" srcId="{E26373E0-D095-405B-9F4A-CC7FBB5BEBD2}" destId="{8B10941C-73F0-477C-9F3D-EB0A4525ACBE}" srcOrd="0" destOrd="0" presId="urn:microsoft.com/office/officeart/2009/3/layout/StepUpProcess"/>
    <dgm:cxn modelId="{BD02CC66-E7B8-4247-B83C-1E49E3A3190F}" type="presParOf" srcId="{EB3CB291-E23A-4667-A32E-A640A76557A1}" destId="{DF2F85E9-6BAE-40EA-8F18-DAFCA3EFFB69}" srcOrd="4" destOrd="0" presId="urn:microsoft.com/office/officeart/2009/3/layout/StepUpProcess"/>
    <dgm:cxn modelId="{73FD8DEB-3FA4-428D-8D3F-4FFB6F588D0C}" type="presParOf" srcId="{DF2F85E9-6BAE-40EA-8F18-DAFCA3EFFB69}" destId="{A5E67CF4-39ED-4CC8-A27F-E45EA5D3AC44}" srcOrd="0" destOrd="0" presId="urn:microsoft.com/office/officeart/2009/3/layout/StepUpProcess"/>
    <dgm:cxn modelId="{1D96201E-2684-4A2C-ABB0-E762F06034DB}" type="presParOf" srcId="{DF2F85E9-6BAE-40EA-8F18-DAFCA3EFFB69}" destId="{F0124EB5-2136-46F3-B2F4-41A5196C24A0}" srcOrd="1" destOrd="0" presId="urn:microsoft.com/office/officeart/2009/3/layout/StepUpProcess"/>
    <dgm:cxn modelId="{24606857-F5A8-4647-9106-43600BEA9834}" type="presParOf" srcId="{DF2F85E9-6BAE-40EA-8F18-DAFCA3EFFB69}" destId="{D5E82CFA-3F05-41CB-A66C-3A904CCE06CE}" srcOrd="2" destOrd="0" presId="urn:microsoft.com/office/officeart/2009/3/layout/StepUpProcess"/>
    <dgm:cxn modelId="{07D8BB63-7C45-4577-8989-CC9573B5B902}" type="presParOf" srcId="{EB3CB291-E23A-4667-A32E-A640A76557A1}" destId="{F5574CB1-AC1C-4773-A4A7-C4CE14EF6374}" srcOrd="5" destOrd="0" presId="urn:microsoft.com/office/officeart/2009/3/layout/StepUpProcess"/>
    <dgm:cxn modelId="{C4CA2C05-C5A2-47D3-932D-7D1B0EE24BEE}" type="presParOf" srcId="{F5574CB1-AC1C-4773-A4A7-C4CE14EF6374}" destId="{14FCF07D-F999-4928-B62C-1135C3080FD1}" srcOrd="0" destOrd="0" presId="urn:microsoft.com/office/officeart/2009/3/layout/StepUpProcess"/>
    <dgm:cxn modelId="{7F15FDE7-0796-409E-8E14-33BDA45130DC}" type="presParOf" srcId="{EB3CB291-E23A-4667-A32E-A640A76557A1}" destId="{2489F161-D1CF-4A3D-8E95-6382395DC25B}" srcOrd="6" destOrd="0" presId="urn:microsoft.com/office/officeart/2009/3/layout/StepUpProcess"/>
    <dgm:cxn modelId="{A311EB17-7B3B-4E73-8877-7EDCECD2CCA9}" type="presParOf" srcId="{2489F161-D1CF-4A3D-8E95-6382395DC25B}" destId="{06EAFCDC-2041-4C37-BE64-7627BAA16382}" srcOrd="0" destOrd="0" presId="urn:microsoft.com/office/officeart/2009/3/layout/StepUpProcess"/>
    <dgm:cxn modelId="{F054D3EE-12ED-41DF-BC28-75AFF24A2011}" type="presParOf" srcId="{2489F161-D1CF-4A3D-8E95-6382395DC25B}" destId="{AFC6068B-131B-444D-AF53-A5A2A6DC9AE7}" srcOrd="1" destOrd="0" presId="urn:microsoft.com/office/officeart/2009/3/layout/StepUpProcess"/>
    <dgm:cxn modelId="{B3F265FC-C9A3-4AB3-9CED-F7D5EE371186}" type="presParOf" srcId="{2489F161-D1CF-4A3D-8E95-6382395DC25B}" destId="{F62C0D9F-BF11-4D63-A28B-80FA21343A28}" srcOrd="2" destOrd="0" presId="urn:microsoft.com/office/officeart/2009/3/layout/StepUpProcess"/>
    <dgm:cxn modelId="{41FBC4D4-7CE4-4553-BFA6-B9C39AFCA8EF}" type="presParOf" srcId="{EB3CB291-E23A-4667-A32E-A640A76557A1}" destId="{F5EC4F6A-2B4F-420C-9BEA-A14EFB832731}" srcOrd="7" destOrd="0" presId="urn:microsoft.com/office/officeart/2009/3/layout/StepUpProcess"/>
    <dgm:cxn modelId="{604F1BFC-D1C1-4B05-9E80-FEB729EF06F6}" type="presParOf" srcId="{F5EC4F6A-2B4F-420C-9BEA-A14EFB832731}" destId="{41DC2B0B-BD37-48C1-BB85-7F75AC60BB5F}" srcOrd="0" destOrd="0" presId="urn:microsoft.com/office/officeart/2009/3/layout/StepUpProcess"/>
    <dgm:cxn modelId="{C8CE4F5C-2D1E-4F23-B70E-3CA4AB9E86D1}" type="presParOf" srcId="{EB3CB291-E23A-4667-A32E-A640A76557A1}" destId="{D2C6C114-9E17-4E64-9FCF-9C4365FE25B7}" srcOrd="8" destOrd="0" presId="urn:microsoft.com/office/officeart/2009/3/layout/StepUpProcess"/>
    <dgm:cxn modelId="{28DAD026-A7ED-4EA6-BA50-86753202B1A1}" type="presParOf" srcId="{D2C6C114-9E17-4E64-9FCF-9C4365FE25B7}" destId="{BA06DEFD-3E20-41CA-8CC7-585BE7A02A00}" srcOrd="0" destOrd="0" presId="urn:microsoft.com/office/officeart/2009/3/layout/StepUpProcess"/>
    <dgm:cxn modelId="{1A762ABB-221E-44D3-9B21-B2EC055FC66D}" type="presParOf" srcId="{D2C6C114-9E17-4E64-9FCF-9C4365FE25B7}" destId="{D81336A4-814F-45EF-B582-2466B0D2E2A7}" srcOrd="1" destOrd="0" presId="urn:microsoft.com/office/officeart/2009/3/layout/StepUpProcess"/>
    <dgm:cxn modelId="{61AA381E-1F82-448F-B514-B6D9D5C43189}" type="presParOf" srcId="{D2C6C114-9E17-4E64-9FCF-9C4365FE25B7}" destId="{7BFEA256-39C0-4138-B2A6-A3342A424752}" srcOrd="2" destOrd="0" presId="urn:microsoft.com/office/officeart/2009/3/layout/StepUpProcess"/>
    <dgm:cxn modelId="{4CABBE38-0B01-4853-834E-F9FBF19F6454}" type="presParOf" srcId="{EB3CB291-E23A-4667-A32E-A640A76557A1}" destId="{F1C36A21-8DB6-4169-AFC0-2F3C3F149ACE}" srcOrd="9" destOrd="0" presId="urn:microsoft.com/office/officeart/2009/3/layout/StepUpProcess"/>
    <dgm:cxn modelId="{713EA12D-3D18-4770-8C2B-1BDE2AF18D94}" type="presParOf" srcId="{F1C36A21-8DB6-4169-AFC0-2F3C3F149ACE}" destId="{7D103161-59A9-46FF-BB67-5F5A08A6391E}" srcOrd="0" destOrd="0" presId="urn:microsoft.com/office/officeart/2009/3/layout/StepUpProcess"/>
    <dgm:cxn modelId="{6B9F9378-284D-4F31-966B-E1B1F63C729F}" type="presParOf" srcId="{EB3CB291-E23A-4667-A32E-A640A76557A1}" destId="{2E07A05E-C938-4A59-9318-32A0D20F48F0}" srcOrd="10" destOrd="0" presId="urn:microsoft.com/office/officeart/2009/3/layout/StepUpProcess"/>
    <dgm:cxn modelId="{460E2492-1678-4B17-96D8-0A7B206BED39}" type="presParOf" srcId="{2E07A05E-C938-4A59-9318-32A0D20F48F0}" destId="{AA7D5A47-DAD4-400C-911E-F82C1AE497E3}" srcOrd="0" destOrd="0" presId="urn:microsoft.com/office/officeart/2009/3/layout/StepUpProcess"/>
    <dgm:cxn modelId="{1A5370BA-5751-4F72-8B3D-4FC9BB75D441}" type="presParOf" srcId="{2E07A05E-C938-4A59-9318-32A0D20F48F0}" destId="{0CCB0C3A-95AB-4F72-A94C-BC424F71D18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289720" y="2113183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145798" y="2541842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45798" y="2541842"/>
        <a:ext cx="1295232" cy="1135347"/>
      </dsp:txXfrm>
    </dsp:sp>
    <dsp:sp modelId="{B746139E-4627-4CCC-9299-5653D77ED24D}">
      <dsp:nvSpPr>
        <dsp:cNvPr id="0" name=""/>
        <dsp:cNvSpPr/>
      </dsp:nvSpPr>
      <dsp:spPr>
        <a:xfrm>
          <a:off x="1196647" y="2007561"/>
          <a:ext cx="244383" cy="24438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1875337" y="1720821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65721" y="2007811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000" b="1" kern="1200"/>
            <a:t>الموسيقا</a:t>
          </a:r>
          <a:endParaRPr lang="en-US" sz="2000" b="1" kern="1200"/>
        </a:p>
      </dsp:txBody>
      <dsp:txXfrm>
        <a:off x="65721" y="2007811"/>
        <a:ext cx="1295232" cy="1135347"/>
      </dsp:txXfrm>
    </dsp:sp>
    <dsp:sp modelId="{F6F2BEFC-1674-4E8D-98FF-DE4432BB887C}">
      <dsp:nvSpPr>
        <dsp:cNvPr id="0" name=""/>
        <dsp:cNvSpPr/>
      </dsp:nvSpPr>
      <dsp:spPr>
        <a:xfrm>
          <a:off x="2782265" y="1615198"/>
          <a:ext cx="244383" cy="24438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3460955" y="1328458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1615590" y="1654084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000" b="1" kern="1200"/>
            <a:t>اللغة</a:t>
          </a:r>
          <a:r>
            <a:rPr lang="ar-JO" sz="2000" b="1" kern="1200" baseline="0"/>
            <a:t> </a:t>
          </a:r>
          <a:endParaRPr lang="en-US" sz="2000" b="1" kern="1200"/>
        </a:p>
      </dsp:txBody>
      <dsp:txXfrm>
        <a:off x="1615590" y="1654084"/>
        <a:ext cx="1295232" cy="1135347"/>
      </dsp:txXfrm>
    </dsp:sp>
    <dsp:sp modelId="{D5E82CFA-3F05-41CB-A66C-3A904CCE06CE}">
      <dsp:nvSpPr>
        <dsp:cNvPr id="0" name=""/>
        <dsp:cNvSpPr/>
      </dsp:nvSpPr>
      <dsp:spPr>
        <a:xfrm>
          <a:off x="4367882" y="1222836"/>
          <a:ext cx="244383" cy="24438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FCDC-2041-4C37-BE64-7627BAA16382}">
      <dsp:nvSpPr>
        <dsp:cNvPr id="0" name=""/>
        <dsp:cNvSpPr/>
      </dsp:nvSpPr>
      <dsp:spPr>
        <a:xfrm rot="5400000">
          <a:off x="5046573" y="936095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6068B-131B-444D-AF53-A5A2A6DC9AE7}">
      <dsp:nvSpPr>
        <dsp:cNvPr id="0" name=""/>
        <dsp:cNvSpPr/>
      </dsp:nvSpPr>
      <dsp:spPr>
        <a:xfrm>
          <a:off x="3292806" y="1184450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000" b="1" kern="1200"/>
            <a:t>الشخصيات</a:t>
          </a:r>
          <a:endParaRPr lang="en-US" sz="1800" b="1" kern="1200"/>
        </a:p>
      </dsp:txBody>
      <dsp:txXfrm>
        <a:off x="3292806" y="1184450"/>
        <a:ext cx="1295232" cy="1135347"/>
      </dsp:txXfrm>
    </dsp:sp>
    <dsp:sp modelId="{F62C0D9F-BF11-4D63-A28B-80FA21343A28}">
      <dsp:nvSpPr>
        <dsp:cNvPr id="0" name=""/>
        <dsp:cNvSpPr/>
      </dsp:nvSpPr>
      <dsp:spPr>
        <a:xfrm>
          <a:off x="5953500" y="830473"/>
          <a:ext cx="244383" cy="24438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6DEFD-3E20-41CA-8CC7-585BE7A02A00}">
      <dsp:nvSpPr>
        <dsp:cNvPr id="0" name=""/>
        <dsp:cNvSpPr/>
      </dsp:nvSpPr>
      <dsp:spPr>
        <a:xfrm rot="5400000">
          <a:off x="6632190" y="543733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36A4-814F-45EF-B582-2466B0D2E2A7}">
      <dsp:nvSpPr>
        <dsp:cNvPr id="0" name=""/>
        <dsp:cNvSpPr/>
      </dsp:nvSpPr>
      <dsp:spPr>
        <a:xfrm>
          <a:off x="4865523" y="811365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000" b="1" kern="1200"/>
            <a:t>الحبكة</a:t>
          </a:r>
          <a:r>
            <a:rPr lang="ar-JO" sz="2000" b="1" kern="1200" baseline="0"/>
            <a:t> </a:t>
          </a:r>
          <a:endParaRPr lang="en-US" sz="2000" b="1" kern="1200"/>
        </a:p>
      </dsp:txBody>
      <dsp:txXfrm>
        <a:off x="4865523" y="811365"/>
        <a:ext cx="1295232" cy="1135347"/>
      </dsp:txXfrm>
    </dsp:sp>
    <dsp:sp modelId="{7BFEA256-39C0-4138-B2A6-A3342A424752}">
      <dsp:nvSpPr>
        <dsp:cNvPr id="0" name=""/>
        <dsp:cNvSpPr/>
      </dsp:nvSpPr>
      <dsp:spPr>
        <a:xfrm>
          <a:off x="7539117" y="438110"/>
          <a:ext cx="244383" cy="244383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D5A47-DAD4-400C-911E-F82C1AE497E3}">
      <dsp:nvSpPr>
        <dsp:cNvPr id="0" name=""/>
        <dsp:cNvSpPr/>
      </dsp:nvSpPr>
      <dsp:spPr>
        <a:xfrm rot="5400000">
          <a:off x="8217808" y="151370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B0C3A-95AB-4F72-A94C-BC424F71D18D}">
      <dsp:nvSpPr>
        <dsp:cNvPr id="0" name=""/>
        <dsp:cNvSpPr/>
      </dsp:nvSpPr>
      <dsp:spPr>
        <a:xfrm>
          <a:off x="6338728" y="450758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1800" b="1" i="0" kern="1200"/>
            <a:t>الفكرة الرئيسية</a:t>
          </a:r>
          <a:br>
            <a:rPr lang="ar-JO" sz="1800" kern="1200"/>
          </a:br>
          <a:br>
            <a:rPr lang="ar-JO" sz="1800" kern="1200"/>
          </a:br>
          <a:endParaRPr lang="en-GB" sz="1800" kern="1200"/>
        </a:p>
      </dsp:txBody>
      <dsp:txXfrm>
        <a:off x="6338728" y="450758"/>
        <a:ext cx="1295232" cy="1135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11/7/2020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11/7/2020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11/7/2020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11/7/2020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11/7/2020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4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23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27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9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99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4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11/7/2020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3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569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1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702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80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37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11/7/2020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11/7/2020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11/7/2020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11/7/2020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11/7/2020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11/7/2020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11/7/2020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6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3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3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B1736-4A31-43A9-9492-095719E81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57" y="1440203"/>
            <a:ext cx="2232248" cy="12755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1968" y="2572126"/>
            <a:ext cx="64908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400" b="1" dirty="0"/>
              <a:t>مدرسة الحكمة الخاصة </a:t>
            </a:r>
            <a:endParaRPr lang="ar-SA" sz="4400" b="1" dirty="0"/>
          </a:p>
          <a:p>
            <a:pPr algn="ctr"/>
            <a:r>
              <a:rPr lang="ar-SA" sz="4400" b="1" dirty="0"/>
              <a:t>مادة المسرح</a:t>
            </a:r>
            <a:endParaRPr lang="ar-AE" sz="4400" b="1" dirty="0"/>
          </a:p>
          <a:p>
            <a:pPr algn="ctr"/>
            <a:r>
              <a:rPr lang="ar-AE" sz="4400" b="1" dirty="0"/>
              <a:t>قسم التأسيسي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6467" y="4648356"/>
            <a:ext cx="4773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400" b="1" dirty="0">
                <a:solidFill>
                  <a:srgbClr val="FF0000"/>
                </a:solidFill>
              </a:rPr>
              <a:t>معلمات الصف الأول </a:t>
            </a:r>
            <a:endParaRPr lang="ar-SA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68290" y="5719384"/>
            <a:ext cx="32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بإشراف مديرة القسم </a:t>
            </a:r>
          </a:p>
          <a:p>
            <a:pPr algn="ctr"/>
            <a:r>
              <a:rPr lang="ar-SA" dirty="0"/>
              <a:t>أ – منال ريان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0177" y="5704159"/>
            <a:ext cx="299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منسق الأنشطة </a:t>
            </a:r>
          </a:p>
          <a:p>
            <a:pPr algn="ctr"/>
            <a:r>
              <a:rPr lang="ar-SA" dirty="0"/>
              <a:t>سميح جودة </a:t>
            </a:r>
            <a:endParaRPr lang="en-US" dirty="0"/>
          </a:p>
        </p:txBody>
      </p:sp>
      <p:pic>
        <p:nvPicPr>
          <p:cNvPr id="3074" name="Picture 2" descr="مسرحيات عيد الفطر 2017 في الكويت - شبكة الدراما والمسرح الكويتية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" y="-20320"/>
            <a:ext cx="12547600" cy="67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65956-68FE-4BAF-9DF4-DA377671E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510"/>
            <a:ext cx="3275747" cy="282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0C53AE4-C881-4B28-BEE6-8636E37F4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4" y="126291"/>
            <a:ext cx="880325" cy="5268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935C56-A62C-4FC0-B3E4-BA2AA5A286D0}"/>
              </a:ext>
            </a:extLst>
          </p:cNvPr>
          <p:cNvGrpSpPr/>
          <p:nvPr/>
        </p:nvGrpSpPr>
        <p:grpSpPr>
          <a:xfrm>
            <a:off x="9796549" y="547256"/>
            <a:ext cx="666469" cy="794945"/>
            <a:chOff x="8653548" y="547255"/>
            <a:chExt cx="666469" cy="794945"/>
          </a:xfrm>
        </p:grpSpPr>
        <p:pic>
          <p:nvPicPr>
            <p:cNvPr id="13" name="Picture 4" descr="Blue Book With Red Bookmark PNG, SVG Clip art for Web - Download ...">
              <a:extLst>
                <a:ext uri="{FF2B5EF4-FFF2-40B4-BE49-F238E27FC236}">
                  <a16:creationId xmlns:a16="http://schemas.microsoft.com/office/drawing/2014/main" id="{55615FC6-7B9F-475A-A380-F06E09601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53548" y="547255"/>
              <a:ext cx="666469" cy="79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3BC9C0-B1DC-4522-9C52-5D187B10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4691" y="669735"/>
              <a:ext cx="462896" cy="617841"/>
            </a:xfrm>
            <a:prstGeom prst="rect">
              <a:avLst/>
            </a:prstGeom>
          </p:spPr>
        </p:pic>
      </p:grpSp>
      <p:sp>
        <p:nvSpPr>
          <p:cNvPr id="3" name="Plaque 2">
            <a:extLst>
              <a:ext uri="{FF2B5EF4-FFF2-40B4-BE49-F238E27FC236}">
                <a16:creationId xmlns:a16="http://schemas.microsoft.com/office/drawing/2014/main" id="{447FA62D-D398-47D6-A262-95B42A263033}"/>
              </a:ext>
            </a:extLst>
          </p:cNvPr>
          <p:cNvSpPr/>
          <p:nvPr/>
        </p:nvSpPr>
        <p:spPr>
          <a:xfrm>
            <a:off x="9333946" y="403400"/>
            <a:ext cx="2496983" cy="172082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/>
              <a:t>عنوان الدرس</a:t>
            </a:r>
          </a:p>
        </p:txBody>
      </p:sp>
      <p:pic>
        <p:nvPicPr>
          <p:cNvPr id="4" name="صورة 1">
            <a:extLst>
              <a:ext uri="{FF2B5EF4-FFF2-40B4-BE49-F238E27FC236}">
                <a16:creationId xmlns:a16="http://schemas.microsoft.com/office/drawing/2014/main" id="{6F3510C8-8069-4A2A-83D3-80A0E49776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1531" r="18918" b="91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FDE29-0BEC-4FB0-B495-71DB133921F5}"/>
              </a:ext>
            </a:extLst>
          </p:cNvPr>
          <p:cNvSpPr txBox="1"/>
          <p:nvPr/>
        </p:nvSpPr>
        <p:spPr>
          <a:xfrm>
            <a:off x="875390" y="2029000"/>
            <a:ext cx="9587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dirty="0">
                <a:solidFill>
                  <a:srgbClr val="FF0000"/>
                </a:solidFill>
              </a:rPr>
              <a:t>أَلْعابُ الْمُشارَكَةِ</a:t>
            </a:r>
          </a:p>
          <a:p>
            <a:pPr algn="ctr"/>
            <a:r>
              <a:rPr lang="ar-SA" sz="7200" dirty="0">
                <a:solidFill>
                  <a:srgbClr val="FF0000"/>
                </a:solidFill>
              </a:rPr>
              <a:t> وِتَواصُلٍ بِالتَّحَرُّكِ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2C94E0-0470-4D83-9794-9744609314B9}"/>
              </a:ext>
            </a:extLst>
          </p:cNvPr>
          <p:cNvSpPr/>
          <p:nvPr/>
        </p:nvSpPr>
        <p:spPr>
          <a:xfrm>
            <a:off x="2905760" y="403400"/>
            <a:ext cx="5608320" cy="1283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dirty="0">
                <a:solidFill>
                  <a:schemeClr val="tx2"/>
                </a:solidFill>
              </a:rPr>
              <a:t>عُنْوانُ الدَّرْسِ</a:t>
            </a:r>
            <a:endParaRPr lang="en-US" sz="6600" dirty="0">
              <a:solidFill>
                <a:schemeClr val="tx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CFCAD9-B678-4077-8160-F85F00194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875" y="1939606"/>
            <a:ext cx="1781412" cy="24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9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5000">
        <p15:prstTrans prst="peelOff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454DDE-13D9-4FD4-A47F-831FE2EEAC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FEC156-56C0-4DE8-B212-65D4407FE83F}"/>
              </a:ext>
            </a:extLst>
          </p:cNvPr>
          <p:cNvSpPr/>
          <p:nvPr/>
        </p:nvSpPr>
        <p:spPr>
          <a:xfrm>
            <a:off x="193040" y="172720"/>
            <a:ext cx="11704320" cy="6807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/>
              <a:t>نَواتِجُ التَّعَلُّم</a:t>
            </a:r>
            <a:endParaRPr lang="en-US" sz="4000" dirty="0"/>
          </a:p>
        </p:txBody>
      </p:sp>
      <p:pic>
        <p:nvPicPr>
          <p:cNvPr id="3076" name="Picture 4" descr="Puppet Png (105+ Images In Collection) P #910677 - PNG Images - PNGio">
            <a:extLst>
              <a:ext uri="{FF2B5EF4-FFF2-40B4-BE49-F238E27FC236}">
                <a16:creationId xmlns:a16="http://schemas.microsoft.com/office/drawing/2014/main" id="{962E375D-71A3-4C03-8E06-19E8565E1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31772"/>
          <a:stretch/>
        </p:blipFill>
        <p:spPr bwMode="auto">
          <a:xfrm>
            <a:off x="9631680" y="853440"/>
            <a:ext cx="2184400" cy="31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rionette Puppet Png, Transparent Png - kindpng">
            <a:extLst>
              <a:ext uri="{FF2B5EF4-FFF2-40B4-BE49-F238E27FC236}">
                <a16:creationId xmlns:a16="http://schemas.microsoft.com/office/drawing/2014/main" id="{522051FF-4668-4224-84A2-5C34DC862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4000" r="26317" b="4594"/>
          <a:stretch/>
        </p:blipFill>
        <p:spPr bwMode="auto">
          <a:xfrm>
            <a:off x="4876800" y="853440"/>
            <a:ext cx="3169919" cy="33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Марионетка Клоун, Marionette Clown - Puppet Transparent PNG - 683x1024 -  Free Download on NicePNG">
            <a:extLst>
              <a:ext uri="{FF2B5EF4-FFF2-40B4-BE49-F238E27FC236}">
                <a16:creationId xmlns:a16="http://schemas.microsoft.com/office/drawing/2014/main" id="{2F2D30FC-B950-4852-9AEB-A621BA644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4445" r="21221" b="2519"/>
          <a:stretch/>
        </p:blipFill>
        <p:spPr bwMode="auto">
          <a:xfrm>
            <a:off x="370675" y="853440"/>
            <a:ext cx="2707805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D497FE-1300-4FAC-AF78-A131BE5D09C7}"/>
              </a:ext>
            </a:extLst>
          </p:cNvPr>
          <p:cNvSpPr/>
          <p:nvPr/>
        </p:nvSpPr>
        <p:spPr>
          <a:xfrm>
            <a:off x="6949440" y="3063240"/>
            <a:ext cx="3169919" cy="3606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يُعَبِّرُ الْمُتَعَلِّمُ عَنْ نَفْسِهِ وَمَشاعِرِهِ وَأَفْكارِهِ وَ مَواقِفِهِ في أَلْعابٍ مُشْتَرَكَةٍ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C3BF8A-768A-4676-B7F7-366A499C1B4D}"/>
              </a:ext>
            </a:extLst>
          </p:cNvPr>
          <p:cNvSpPr/>
          <p:nvPr/>
        </p:nvSpPr>
        <p:spPr>
          <a:xfrm>
            <a:off x="2540001" y="3119120"/>
            <a:ext cx="3169919" cy="3606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يَتَواصَلُ الْمُتَعَلِّمُ مَعَ الْآخَرَ بِالْحِوارِأَوْ بالتَّحَرُّكِ ضِمْنَ الْمَجْموعَةِ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7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56413-C066-4F05-B9B9-1FE54112C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33" y="1512278"/>
            <a:ext cx="9385479" cy="4564966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D6BEC405-DB6F-4547-AD6B-2B4E258F561D}"/>
              </a:ext>
            </a:extLst>
          </p:cNvPr>
          <p:cNvSpPr/>
          <p:nvPr/>
        </p:nvSpPr>
        <p:spPr>
          <a:xfrm>
            <a:off x="2527499" y="0"/>
            <a:ext cx="9546540" cy="956604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أَخْتارُ أَحَدًا مِنْ أَصْدِقائي وَأُقَلِّدُ مَعَهُ بَعْضَ الْحَرَكاتِ  </a:t>
            </a:r>
            <a:endParaRPr lang="ar-AE" sz="4000" b="1" dirty="0"/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B23C4155-0A82-4A4F-B649-BC79B98512BD}"/>
              </a:ext>
            </a:extLst>
          </p:cNvPr>
          <p:cNvSpPr/>
          <p:nvPr/>
        </p:nvSpPr>
        <p:spPr>
          <a:xfrm>
            <a:off x="324288" y="91441"/>
            <a:ext cx="1744394" cy="2468880"/>
          </a:xfrm>
          <a:prstGeom prst="flowChartDocumen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لُعْبَةَ </a:t>
            </a:r>
          </a:p>
          <a:p>
            <a:pPr algn="ctr"/>
            <a:r>
              <a:rPr lang="ar-SA" sz="3600" dirty="0"/>
              <a:t>الْمِرْآةِ</a:t>
            </a:r>
            <a:endParaRPr lang="ar-AE" sz="3600" dirty="0"/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E16F2CD6-A9A1-4A72-91A2-54E20578DB54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يُعَبِّرُ الْمُتَعَلِّمُ عَنْ نَفْسِهِ وَمَشاعِرِهِ وَأَفْكارِهِ وَ مَواقِفِهِ في أَلْعابٍ مُشْتَرَكَةٍ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زيارة مدراء مهرجانات أوروبية لإيران iFilm - آی فیلم">
            <a:extLst>
              <a:ext uri="{FF2B5EF4-FFF2-40B4-BE49-F238E27FC236}">
                <a16:creationId xmlns:a16="http://schemas.microsoft.com/office/drawing/2014/main" id="{54299910-905A-47CE-BA30-8714CE3D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8833"/>
          <a:stretch/>
        </p:blipFill>
        <p:spPr bwMode="auto">
          <a:xfrm>
            <a:off x="163227" y="2579370"/>
            <a:ext cx="2071973" cy="243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C5350-FA2B-4F57-A0A6-49ACE9B5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8" b="15555"/>
          <a:stretch/>
        </p:blipFill>
        <p:spPr>
          <a:xfrm>
            <a:off x="2387600" y="304800"/>
            <a:ext cx="9316720" cy="5811520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3C98309C-13B3-4542-81DB-C09C9EA219FA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يُعَبِّرُ الْمُتَعَلِّمُ عَنْ نَفْسِهِ وَمَشاعِرِهِ وَأَفْكارِهِ وَ مَواقِفِهِ في أَلْعابٍ مُشْتَرَكَةٍ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40F112-BE9B-4797-8C89-425498814276}"/>
              </a:ext>
            </a:extLst>
          </p:cNvPr>
          <p:cNvSpPr/>
          <p:nvPr/>
        </p:nvSpPr>
        <p:spPr>
          <a:xfrm>
            <a:off x="163227" y="416560"/>
            <a:ext cx="1665573" cy="955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18</a:t>
            </a:r>
            <a:endParaRPr lang="en-US" sz="3600" dirty="0"/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C30207C0-F7EF-45F0-88E3-9037F51EA0C8}"/>
              </a:ext>
            </a:extLst>
          </p:cNvPr>
          <p:cNvSpPr/>
          <p:nvPr/>
        </p:nvSpPr>
        <p:spPr>
          <a:xfrm rot="19864443">
            <a:off x="3065451" y="4152153"/>
            <a:ext cx="6175984" cy="43688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9457FCB7-2B08-4A43-B89E-52BA0154DEDD}"/>
              </a:ext>
            </a:extLst>
          </p:cNvPr>
          <p:cNvSpPr/>
          <p:nvPr/>
        </p:nvSpPr>
        <p:spPr>
          <a:xfrm rot="1612937">
            <a:off x="3465310" y="4051416"/>
            <a:ext cx="5959554" cy="43688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AE459-3CDE-4FA8-B121-05DC75F14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2" b="10074"/>
          <a:stretch/>
        </p:blipFill>
        <p:spPr>
          <a:xfrm>
            <a:off x="497840" y="81280"/>
            <a:ext cx="9530079" cy="6004560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5F2F3B37-BDD9-4CF8-B92C-48D8E1539105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يُعَبِّرُ الْمُتَعَلِّمُ عَنْ نَفْسِهِ وَمَشاعِرِهِ وَأَفْكارِهِ وَ مَواقِفِهِ في أَلْعابٍ مُشْتَرَكَةٍ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E37AD-ADE1-471B-8E9D-4CF4C68244AA}"/>
              </a:ext>
            </a:extLst>
          </p:cNvPr>
          <p:cNvSpPr/>
          <p:nvPr/>
        </p:nvSpPr>
        <p:spPr>
          <a:xfrm>
            <a:off x="5750560" y="3667760"/>
            <a:ext cx="914400" cy="5689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BE1352-32A6-4396-B154-D79BDD881069}"/>
              </a:ext>
            </a:extLst>
          </p:cNvPr>
          <p:cNvSpPr/>
          <p:nvPr/>
        </p:nvSpPr>
        <p:spPr>
          <a:xfrm>
            <a:off x="163227" y="416560"/>
            <a:ext cx="1665573" cy="955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19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8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3808E-7BF1-4882-A03F-D8F90958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t="9778" r="15283" b="15111"/>
          <a:stretch/>
        </p:blipFill>
        <p:spPr>
          <a:xfrm>
            <a:off x="477520" y="101600"/>
            <a:ext cx="8839200" cy="5811520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C4F1C7FC-5E20-47B8-9E15-DFFB0E2F8DFB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يُعَبِّرُ الْمُتَعَلِّمُ عَنْ نَفْسِهِ وَمَشاعِرِهِ وَأَفْكارِهِ وَ مَواقِفِهِ في أَلْعابٍ مُشْتَرَكَةٍ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BBA4600D-0398-4A1A-ABD0-A260C8B20FE6}"/>
              </a:ext>
            </a:extLst>
          </p:cNvPr>
          <p:cNvSpPr/>
          <p:nvPr/>
        </p:nvSpPr>
        <p:spPr>
          <a:xfrm>
            <a:off x="2550160" y="2987040"/>
            <a:ext cx="3251200" cy="28448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7A8E0A-9632-48EA-ADD1-0E98720E4503}"/>
              </a:ext>
            </a:extLst>
          </p:cNvPr>
          <p:cNvSpPr/>
          <p:nvPr/>
        </p:nvSpPr>
        <p:spPr>
          <a:xfrm>
            <a:off x="0" y="-10160"/>
            <a:ext cx="1665573" cy="955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20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206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>
            <a:extLst>
              <a:ext uri="{FF2B5EF4-FFF2-40B4-BE49-F238E27FC236}">
                <a16:creationId xmlns:a16="http://schemas.microsoft.com/office/drawing/2014/main" id="{576E204F-24AF-45A5-A739-6AB78785DAC0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يَتَواصَلُ الْمُتَعَلِّمُ مَعَ الْآخَرَ بِالْحِوارِأَوْ بالتَّحَرُّكِ ضِمْنَ الْمَجْموعَةِ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6358-A5C4-4732-A4C5-3EC7D9393AD1}"/>
              </a:ext>
            </a:extLst>
          </p:cNvPr>
          <p:cNvSpPr txBox="1"/>
          <p:nvPr/>
        </p:nvSpPr>
        <p:spPr>
          <a:xfrm>
            <a:off x="1382427" y="40640"/>
            <a:ext cx="11642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dirty="0">
                <a:solidFill>
                  <a:schemeClr val="accent2"/>
                </a:solidFill>
              </a:rPr>
              <a:t>عَبِّرْ عَنْ مَشاعِرِكَ في الْمَواقِفِ التّالِيَةِ</a:t>
            </a:r>
            <a:endParaRPr lang="en-US" sz="4800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لعبة الكراسي | Mario characters, Character, Zelda characters">
            <a:extLst>
              <a:ext uri="{FF2B5EF4-FFF2-40B4-BE49-F238E27FC236}">
                <a16:creationId xmlns:a16="http://schemas.microsoft.com/office/drawing/2014/main" id="{B49D96C9-8C92-4DA5-B428-3944CA5A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080" y="1351280"/>
            <a:ext cx="2498694" cy="273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سابقات للاطفال">
            <a:extLst>
              <a:ext uri="{FF2B5EF4-FFF2-40B4-BE49-F238E27FC236}">
                <a16:creationId xmlns:a16="http://schemas.microsoft.com/office/drawing/2014/main" id="{F056F02C-2835-4F97-809C-4E5A23DD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54" y="1351280"/>
            <a:ext cx="2813654" cy="27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إياد و زياد قصة تعليم الطفل مشاركة الاخرين في اللعب - قصص الأطفال">
            <a:extLst>
              <a:ext uri="{FF2B5EF4-FFF2-40B4-BE49-F238E27FC236}">
                <a16:creationId xmlns:a16="http://schemas.microsoft.com/office/drawing/2014/main" id="{BC78F736-2756-4345-93B5-831B5FF3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31" y="1344501"/>
            <a:ext cx="2350136" cy="278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السخرية من الآخرين .. افتقار للثقة بالنفس - Alghad">
            <a:extLst>
              <a:ext uri="{FF2B5EF4-FFF2-40B4-BE49-F238E27FC236}">
                <a16:creationId xmlns:a16="http://schemas.microsoft.com/office/drawing/2014/main" id="{563C85C2-0EB9-4FDA-B3F4-04113171F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7"/>
          <a:stretch/>
        </p:blipFill>
        <p:spPr bwMode="auto">
          <a:xfrm>
            <a:off x="4937125" y="1344501"/>
            <a:ext cx="1652906" cy="27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hop Lawazim Happy Face Style Makeup Mirror Yellow/Black/White online in  Dubai, Abu Dhabi and all UAE">
            <a:extLst>
              <a:ext uri="{FF2B5EF4-FFF2-40B4-BE49-F238E27FC236}">
                <a16:creationId xmlns:a16="http://schemas.microsoft.com/office/drawing/2014/main" id="{53173DC2-C0AE-4100-AC1A-8C2CE4CB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18665" r="5555" b="18964"/>
          <a:stretch/>
        </p:blipFill>
        <p:spPr bwMode="auto">
          <a:xfrm>
            <a:off x="9652000" y="4184222"/>
            <a:ext cx="2133600" cy="17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hop Lawazim Happy Face Style Makeup Mirror Yellow/Black/White online in  Dubai, Abu Dhabi and all UAE">
            <a:extLst>
              <a:ext uri="{FF2B5EF4-FFF2-40B4-BE49-F238E27FC236}">
                <a16:creationId xmlns:a16="http://schemas.microsoft.com/office/drawing/2014/main" id="{00366806-BA9D-452A-A8F3-CCE06B91D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18665" r="5555" b="18964"/>
          <a:stretch/>
        </p:blipFill>
        <p:spPr bwMode="auto">
          <a:xfrm>
            <a:off x="1910081" y="4184221"/>
            <a:ext cx="2133600" cy="17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ango Face Sad Clipart | i2Clipart - Royalty Free Public Domain Clipart">
            <a:extLst>
              <a:ext uri="{FF2B5EF4-FFF2-40B4-BE49-F238E27FC236}">
                <a16:creationId xmlns:a16="http://schemas.microsoft.com/office/drawing/2014/main" id="{8DD95D56-76D9-4AD9-BB65-B5CA9C65D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/>
        </p:blipFill>
        <p:spPr bwMode="auto">
          <a:xfrm>
            <a:off x="6045200" y="4270564"/>
            <a:ext cx="1781595" cy="17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12AB1A-4833-4B9C-9E09-9974AB967DB6}"/>
              </a:ext>
            </a:extLst>
          </p:cNvPr>
          <p:cNvSpPr/>
          <p:nvPr/>
        </p:nvSpPr>
        <p:spPr>
          <a:xfrm>
            <a:off x="121920" y="40640"/>
            <a:ext cx="3291840" cy="1209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شارِكْنا الْإِجابَة مِنْ خِلالِ الرَّسْمِ علَلى السَّبورَةِ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05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7E505-5C9C-4124-AC92-02C4067EE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10815"/>
          <a:stretch/>
        </p:blipFill>
        <p:spPr>
          <a:xfrm>
            <a:off x="518160" y="233680"/>
            <a:ext cx="9450745" cy="5730240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576E204F-24AF-45A5-A739-6AB78785DAC0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يَتَواصَلُ الْمُتَعَلِّمُ مَعَ الْآخَرَ بِالْحِوارِأَوْ بالتَّحَرُّكِ ضِمْنَ الْمَجْموعَةِ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B24A79-99D0-467B-B037-68C41884B219}"/>
              </a:ext>
            </a:extLst>
          </p:cNvPr>
          <p:cNvSpPr/>
          <p:nvPr/>
        </p:nvSpPr>
        <p:spPr>
          <a:xfrm>
            <a:off x="163227" y="416560"/>
            <a:ext cx="1665573" cy="955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22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098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id="{27768EAC-4C77-4E30-A0D7-31134E7C56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1531" r="18918" b="9170"/>
          <a:stretch/>
        </p:blipFill>
        <p:spPr>
          <a:xfrm>
            <a:off x="0" y="0"/>
            <a:ext cx="12171680" cy="6888480"/>
          </a:xfrm>
          <a:prstGeom prst="rect">
            <a:avLst/>
          </a:prstGeom>
        </p:spPr>
      </p:pic>
      <p:pic>
        <p:nvPicPr>
          <p:cNvPr id="4" name="صورة 1">
            <a:extLst>
              <a:ext uri="{FF2B5EF4-FFF2-40B4-BE49-F238E27FC236}">
                <a16:creationId xmlns:a16="http://schemas.microsoft.com/office/drawing/2014/main" id="{E64C4A64-7724-45F7-9777-C5306D793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1531" r="18918" b="9170"/>
          <a:stretch/>
        </p:blipFill>
        <p:spPr>
          <a:xfrm>
            <a:off x="3149600" y="0"/>
            <a:ext cx="9042400" cy="6858000"/>
          </a:xfrm>
          <a:prstGeom prst="rect">
            <a:avLst/>
          </a:prstGeom>
        </p:spPr>
      </p:pic>
      <p:pic>
        <p:nvPicPr>
          <p:cNvPr id="2" name="الأرنب والسلحفاة - قصص اطفال قبل النوم - حكايات اطفال بالعربية">
            <a:hlinkClick r:id="" action="ppaction://media"/>
            <a:extLst>
              <a:ext uri="{FF2B5EF4-FFF2-40B4-BE49-F238E27FC236}">
                <a16:creationId xmlns:a16="http://schemas.microsoft.com/office/drawing/2014/main" id="{7CBA7567-B655-4B23-9D66-6701E1D2B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6321" y="291465"/>
            <a:ext cx="7813040" cy="4371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98E5EA-3C43-4A46-A726-9EA775FCBBB8}"/>
              </a:ext>
            </a:extLst>
          </p:cNvPr>
          <p:cNvSpPr/>
          <p:nvPr/>
        </p:nvSpPr>
        <p:spPr>
          <a:xfrm>
            <a:off x="0" y="0"/>
            <a:ext cx="3149600" cy="60553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dirty="0">
                <a:solidFill>
                  <a:schemeClr val="tx2"/>
                </a:solidFill>
              </a:rPr>
              <a:t>هَيّا نَقْضي وَقْتًا</a:t>
            </a:r>
          </a:p>
          <a:p>
            <a:pPr algn="ctr"/>
            <a:r>
              <a:rPr lang="ar-SA" sz="4800" dirty="0">
                <a:solidFill>
                  <a:schemeClr val="tx2"/>
                </a:solidFill>
              </a:rPr>
              <a:t>مُمْتِعًا مَعَ هَذِهِ الْقِصَّةَ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3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1CDD4-F70E-48DA-8E2F-93CCA6A20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23631" r="3815" b="4444"/>
          <a:stretch/>
        </p:blipFill>
        <p:spPr>
          <a:xfrm>
            <a:off x="1198881" y="111760"/>
            <a:ext cx="9083040" cy="5892800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DF4C6D1C-EE3A-42EB-B7C6-53CDBD566205}"/>
              </a:ext>
            </a:extLst>
          </p:cNvPr>
          <p:cNvSpPr/>
          <p:nvPr/>
        </p:nvSpPr>
        <p:spPr>
          <a:xfrm>
            <a:off x="163227" y="6238240"/>
            <a:ext cx="7233253" cy="528320"/>
          </a:xfrm>
          <a:prstGeom prst="plaqu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يَتَواصَلُ الْمُتَعَلِّمُ مَعَ الْآخَرَ بِالْحِوارِأَوْ بالتَّحَرُّكِ ضِمْنَ الْمَجْموعَةِ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EE7F7606-F6FA-4C58-BF03-C0A44F723411}"/>
              </a:ext>
            </a:extLst>
          </p:cNvPr>
          <p:cNvSpPr/>
          <p:nvPr/>
        </p:nvSpPr>
        <p:spPr>
          <a:xfrm>
            <a:off x="2072640" y="1341120"/>
            <a:ext cx="3119120" cy="965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E56E8A-D30D-4127-8603-C51A866EA3CA}"/>
              </a:ext>
            </a:extLst>
          </p:cNvPr>
          <p:cNvSpPr/>
          <p:nvPr/>
        </p:nvSpPr>
        <p:spPr>
          <a:xfrm>
            <a:off x="163227" y="416560"/>
            <a:ext cx="1665573" cy="955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23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20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صندوق مسرح دمى اليد من ماركة فيستا كرافتس">
            <a:extLst>
              <a:ext uri="{FF2B5EF4-FFF2-40B4-BE49-F238E27FC236}">
                <a16:creationId xmlns:a16="http://schemas.microsoft.com/office/drawing/2014/main" id="{6EA12A7B-FE85-420F-9E5A-162386522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3852" r="5584" b="5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56FB27-440C-4574-AA26-40EE4438B12F}"/>
              </a:ext>
            </a:extLst>
          </p:cNvPr>
          <p:cNvSpPr txBox="1"/>
          <p:nvPr/>
        </p:nvSpPr>
        <p:spPr>
          <a:xfrm>
            <a:off x="4131877" y="2276309"/>
            <a:ext cx="3366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4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</a:t>
            </a:r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: </a:t>
            </a:r>
            <a:r>
              <a:rPr lang="ar-SA" sz="4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الثلاثاء</a:t>
            </a:r>
            <a:endParaRPr lang="en-US" sz="36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A7EAD-D16A-4CD3-B62D-F90A28095A7F}"/>
              </a:ext>
            </a:extLst>
          </p:cNvPr>
          <p:cNvSpPr txBox="1"/>
          <p:nvPr/>
        </p:nvSpPr>
        <p:spPr>
          <a:xfrm>
            <a:off x="1984376" y="3202741"/>
            <a:ext cx="672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الميلادي  : 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ar-SA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ar-AE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ar-SA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نوفمبر</a:t>
            </a:r>
            <a:r>
              <a:rPr lang="ar-AE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2020</a:t>
            </a:r>
            <a:endParaRPr lang="en-US" sz="2000" dirty="0">
              <a:solidFill>
                <a:srgbClr val="00B0F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8CC71-B889-4371-8EBC-805E53E0F0EA}"/>
              </a:ext>
            </a:extLst>
          </p:cNvPr>
          <p:cNvSpPr txBox="1"/>
          <p:nvPr/>
        </p:nvSpPr>
        <p:spPr>
          <a:xfrm>
            <a:off x="2665207" y="3762537"/>
            <a:ext cx="6603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الهجري  :</a:t>
            </a:r>
            <a:r>
              <a:rPr lang="ar-SA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24</a:t>
            </a:r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ar-AE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ربيع الأول </a:t>
            </a:r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1442</a:t>
            </a:r>
            <a:r>
              <a:rPr lang="ar-AE" sz="44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28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B86-3003-4DF5-9A01-F6BAF7E19570}"/>
              </a:ext>
            </a:extLst>
          </p:cNvPr>
          <p:cNvSpPr txBox="1"/>
          <p:nvPr/>
        </p:nvSpPr>
        <p:spPr>
          <a:xfrm>
            <a:off x="4033520" y="4822823"/>
            <a:ext cx="424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4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</a:t>
            </a:r>
            <a:r>
              <a:rPr lang="ar-AE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لمادة </a:t>
            </a:r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ar-SA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المسرح</a:t>
            </a:r>
            <a:r>
              <a:rPr lang="ar-AE" sz="36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35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5D560-6B92-4AF6-AAC5-735772C47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12445" r="12365" b="14370"/>
          <a:stretch/>
        </p:blipFill>
        <p:spPr>
          <a:xfrm>
            <a:off x="2641600" y="127000"/>
            <a:ext cx="9337040" cy="6604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4626B91-BC86-40EF-B239-FB5473C5755E}"/>
              </a:ext>
            </a:extLst>
          </p:cNvPr>
          <p:cNvSpPr/>
          <p:nvPr/>
        </p:nvSpPr>
        <p:spPr>
          <a:xfrm>
            <a:off x="86360" y="127000"/>
            <a:ext cx="2453640" cy="20167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dirty="0"/>
              <a:t>واجب</a:t>
            </a:r>
            <a:endParaRPr lang="en-US" sz="5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ADAE9D-4FD6-44A2-B194-079806AB8D21}"/>
              </a:ext>
            </a:extLst>
          </p:cNvPr>
          <p:cNvSpPr/>
          <p:nvPr/>
        </p:nvSpPr>
        <p:spPr>
          <a:xfrm>
            <a:off x="498174" y="2524760"/>
            <a:ext cx="1665573" cy="955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24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904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8"/>
            <a:ext cx="3275747" cy="1355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30" y="1455313"/>
            <a:ext cx="1775475" cy="1684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6727" y="100218"/>
            <a:ext cx="31252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مدرسة الحكمة الخاصة</a:t>
            </a:r>
          </a:p>
          <a:p>
            <a:pPr algn="ctr"/>
            <a:r>
              <a:rPr lang="ar-JO" sz="240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المرحلة التأسيسية </a:t>
            </a:r>
            <a:endParaRPr lang="en-US" sz="240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219D28BE-896D-46B2-9648-A8AD971301F4}"/>
              </a:ext>
            </a:extLst>
          </p:cNvPr>
          <p:cNvSpPr/>
          <p:nvPr/>
        </p:nvSpPr>
        <p:spPr>
          <a:xfrm>
            <a:off x="3699803" y="3545058"/>
            <a:ext cx="4529797" cy="227896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dirty="0"/>
              <a:t>إلى اللقاء </a:t>
            </a:r>
          </a:p>
        </p:txBody>
      </p:sp>
    </p:spTree>
    <p:extLst>
      <p:ext uri="{BB962C8B-B14F-4D97-AF65-F5344CB8AC3E}">
        <p14:creationId xmlns:p14="http://schemas.microsoft.com/office/powerpoint/2010/main" val="73550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16F8F8FA-FCE6-466B-8B5F-E96F4008E996}"/>
              </a:ext>
            </a:extLst>
          </p:cNvPr>
          <p:cNvSpPr/>
          <p:nvPr/>
        </p:nvSpPr>
        <p:spPr>
          <a:xfrm>
            <a:off x="9608234" y="1322363"/>
            <a:ext cx="1828800" cy="34606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dirty="0"/>
              <a:t>قوانين التعلم عن بعد</a:t>
            </a:r>
          </a:p>
        </p:txBody>
      </p:sp>
      <p:pic>
        <p:nvPicPr>
          <p:cNvPr id="1026" name="Picture 2" descr="السينما, الفيلم, الرسم صورة بابوا نيو غينيا">
            <a:extLst>
              <a:ext uri="{FF2B5EF4-FFF2-40B4-BE49-F238E27FC236}">
                <a16:creationId xmlns:a16="http://schemas.microsoft.com/office/drawing/2014/main" id="{42A5C2B7-5114-44EB-AA5E-3AC56513C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14815" r="11957" b="132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قوانين التعلم">
            <a:hlinkClick r:id="" action="ppaction://media"/>
            <a:extLst>
              <a:ext uri="{FF2B5EF4-FFF2-40B4-BE49-F238E27FC236}">
                <a16:creationId xmlns:a16="http://schemas.microsoft.com/office/drawing/2014/main" id="{D66FA1F1-9FF5-4061-B3C0-F749024F3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9103" y="790918"/>
            <a:ext cx="9017876" cy="39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EFC463-4A18-48F3-9EC4-EF4E774B2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5" y="106017"/>
            <a:ext cx="10933045" cy="6751983"/>
          </a:xfrm>
          <a:prstGeom prst="rect">
            <a:avLst/>
          </a:prstGeom>
        </p:spPr>
      </p:pic>
      <p:pic>
        <p:nvPicPr>
          <p:cNvPr id="6" name="video_2020-08-30_21-02-01">
            <a:hlinkClick r:id="" action="ppaction://media"/>
            <a:extLst>
              <a:ext uri="{FF2B5EF4-FFF2-40B4-BE49-F238E27FC236}">
                <a16:creationId xmlns:a16="http://schemas.microsoft.com/office/drawing/2014/main" id="{9254D53E-95E1-4DDC-AB46-8D53276DE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348" y="558799"/>
            <a:ext cx="9569292" cy="4513619"/>
          </a:xfrm>
          <a:prstGeom prst="rect">
            <a:avLst/>
          </a:prstGeom>
          <a:ln>
            <a:noFill/>
          </a:ln>
          <a:effectLst>
            <a:glow rad="825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7" name="صورة 4">
            <a:extLst>
              <a:ext uri="{FF2B5EF4-FFF2-40B4-BE49-F238E27FC236}">
                <a16:creationId xmlns:a16="http://schemas.microsoft.com/office/drawing/2014/main" id="{35AF3727-DEE3-4EE7-9429-326A336BE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97224">
            <a:off x="162957" y="5279331"/>
            <a:ext cx="1943659" cy="152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5">
            <a:extLst>
              <a:ext uri="{FF2B5EF4-FFF2-40B4-BE49-F238E27FC236}">
                <a16:creationId xmlns:a16="http://schemas.microsoft.com/office/drawing/2014/main" id="{FED195A8-CC42-4F35-BEAC-6EDE5A14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95" t="27238" r="5009" b="13904"/>
          <a:stretch/>
        </p:blipFill>
        <p:spPr>
          <a:xfrm>
            <a:off x="10025315" y="5340693"/>
            <a:ext cx="2176845" cy="1606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71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حي غير مصرح مولع ب ستائر مسرح ذهبي - unit3studio.org">
            <a:extLst>
              <a:ext uri="{FF2B5EF4-FFF2-40B4-BE49-F238E27FC236}">
                <a16:creationId xmlns:a16="http://schemas.microsoft.com/office/drawing/2014/main" id="{B998370B-596A-4141-AAA2-A31A72E46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4" y="11825"/>
            <a:ext cx="12239067" cy="68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0E51BB-7841-456F-BBD1-45BC98A79077}"/>
              </a:ext>
            </a:extLst>
          </p:cNvPr>
          <p:cNvSpPr/>
          <p:nvPr/>
        </p:nvSpPr>
        <p:spPr>
          <a:xfrm>
            <a:off x="2274578" y="1068059"/>
            <a:ext cx="71031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أنا قدوة في انضباطي</a:t>
            </a:r>
            <a:endParaRPr lang="en-US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متحدين">
            <a:hlinkClick r:id="" action="ppaction://media"/>
            <a:extLst>
              <a:ext uri="{FF2B5EF4-FFF2-40B4-BE49-F238E27FC236}">
                <a16:creationId xmlns:a16="http://schemas.microsoft.com/office/drawing/2014/main" id="{BB5A87E7-13E8-49BE-9229-4C4FD6F6CF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4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4938" y="2432208"/>
            <a:ext cx="6169572" cy="4413966"/>
          </a:xfrm>
          <a:prstGeom prst="rect">
            <a:avLst/>
          </a:prstGeom>
        </p:spPr>
      </p:pic>
      <p:pic>
        <p:nvPicPr>
          <p:cNvPr id="10" name="bob">
            <a:extLst>
              <a:ext uri="{FF2B5EF4-FFF2-40B4-BE49-F238E27FC236}">
                <a16:creationId xmlns:a16="http://schemas.microsoft.com/office/drawing/2014/main" id="{1BA9C45A-373C-440A-9ED8-FB322B71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543" y="2588195"/>
            <a:ext cx="2116216" cy="4469388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B8C0651-9ADC-4AEF-B874-8A086B666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87" y="2303327"/>
            <a:ext cx="1931470" cy="47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5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A0574C-2BCB-4C24-BD3B-08E2D595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80" y="0"/>
            <a:ext cx="4744720" cy="6624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E918B1-A220-47A5-A355-0EDF6E2BBED6}"/>
              </a:ext>
            </a:extLst>
          </p:cNvPr>
          <p:cNvSpPr txBox="1">
            <a:spLocks/>
          </p:cNvSpPr>
          <p:nvPr/>
        </p:nvSpPr>
        <p:spPr>
          <a:xfrm>
            <a:off x="1249680" y="2440118"/>
            <a:ext cx="6121282" cy="27313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JO" sz="6600" dirty="0"/>
              <a:t>هيا يا أصدقائي الرائعين </a:t>
            </a:r>
            <a:br>
              <a:rPr lang="ar-JO" sz="6600" dirty="0"/>
            </a:br>
            <a:r>
              <a:rPr lang="ar-JO" sz="6600" dirty="0"/>
              <a:t>لننطلق إلى حصة الدراما </a:t>
            </a:r>
            <a:endParaRPr 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76B5F-8740-4B20-A38C-19068BC0A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7477">
            <a:off x="-388193" y="728954"/>
            <a:ext cx="3275747" cy="1355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177E6-190F-4700-9970-1757FD2B6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26" y="663262"/>
            <a:ext cx="1775475" cy="16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1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672" y="2253993"/>
            <a:ext cx="1618445" cy="610058"/>
          </a:xfrm>
        </p:spPr>
        <p:txBody>
          <a:bodyPr>
            <a:normAutofit/>
          </a:bodyPr>
          <a:lstStyle/>
          <a:p>
            <a:pPr algn="r" rtl="1"/>
            <a:r>
              <a:rPr lang="ar-JO" sz="2400" b="1">
                <a:solidFill>
                  <a:srgbClr val="C00000"/>
                </a:solidFill>
              </a:rPr>
              <a:t>عناصر الدراما </a:t>
            </a:r>
            <a:endParaRPr lang="en-US" sz="2400" b="1">
              <a:solidFill>
                <a:srgbClr val="C00000"/>
              </a:solidFill>
            </a:endParaRPr>
          </a:p>
        </p:txBody>
      </p:sp>
      <p:graphicFrame>
        <p:nvGraphicFramePr>
          <p:cNvPr id="15" name="Content Placeholder 14" descr="Step Up Process diagram showing 5 steps ascending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668984"/>
              </p:ext>
            </p:extLst>
          </p:nvPr>
        </p:nvGraphicFramePr>
        <p:xfrm>
          <a:off x="2257668" y="2452117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93" y="206062"/>
            <a:ext cx="1775475" cy="168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8"/>
            <a:ext cx="3275747" cy="1355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66727" y="100218"/>
            <a:ext cx="31252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مدرسة الحكمة الخاصة</a:t>
            </a:r>
          </a:p>
          <a:p>
            <a:pPr algn="ctr"/>
            <a:r>
              <a:rPr lang="ar-JO" sz="240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المرحلة التأسيسية </a:t>
            </a:r>
            <a:endParaRPr lang="en-US" sz="240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96271" y="3632354"/>
            <a:ext cx="1339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b="1">
                <a:solidFill>
                  <a:srgbClr val="0070C0"/>
                </a:solidFill>
              </a:rPr>
              <a:t>تصف الفكرة الرئيسية هدف المسرحية، ويكون ذلك من خلال الحبكة الموجودة فيها</a:t>
            </a:r>
            <a:r>
              <a:rPr lang="ar-JO" b="1"/>
              <a:t>.</a:t>
            </a:r>
            <a:endParaRPr lang="en-GB" b="1"/>
          </a:p>
        </p:txBody>
      </p:sp>
      <p:sp>
        <p:nvSpPr>
          <p:cNvPr id="7" name="TextBox 6"/>
          <p:cNvSpPr txBox="1"/>
          <p:nvPr/>
        </p:nvSpPr>
        <p:spPr>
          <a:xfrm>
            <a:off x="7134896" y="4185634"/>
            <a:ext cx="1537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b="1">
                <a:solidFill>
                  <a:srgbClr val="0070C0"/>
                </a:solidFill>
              </a:rPr>
              <a:t>تتكون الحبكة من الصراع في العمل الدرامي،والعرض، وتصاعد الأحداث، وذروة الحبكة، والحل.</a:t>
            </a:r>
            <a:endParaRPr lang="en-GB" b="1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0300" y="4435043"/>
            <a:ext cx="1352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b="1">
                <a:solidFill>
                  <a:srgbClr val="0070C0"/>
                </a:solidFill>
              </a:rPr>
              <a:t>تصف الشخصيات الأبطال الموجودين في العمل الدراميّ</a:t>
            </a:r>
            <a:r>
              <a:rPr lang="ar-JO"/>
              <a:t>.</a:t>
            </a:r>
            <a:br>
              <a:rPr lang="ar-JO"/>
            </a:b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020141" y="4739425"/>
            <a:ext cx="1298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b="1">
                <a:solidFill>
                  <a:srgbClr val="0070C0"/>
                </a:solidFill>
              </a:rPr>
              <a:t>هي عبارة عن الكلمات التي يختارها الكاتب المسرحيّ، لتتحدث بها الشخصيات في العمل الدراميّ.</a:t>
            </a:r>
            <a:endParaRPr lang="en-GB" b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2592" y="5062797"/>
            <a:ext cx="13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b="1">
                <a:solidFill>
                  <a:srgbClr val="0070C0"/>
                </a:solidFill>
              </a:rPr>
              <a:t>تلعب الموسيقا دوراً مهماً في الأعمال الدرامية؛ حيث تزيد الإثارة والتشويق.</a:t>
            </a:r>
            <a:endParaRPr lang="en-GB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B6F3B8D-E26B-4EB9-8F95-26B0E7410395}"/>
              </a:ext>
            </a:extLst>
          </p:cNvPr>
          <p:cNvSpPr/>
          <p:nvPr/>
        </p:nvSpPr>
        <p:spPr>
          <a:xfrm>
            <a:off x="1249680" y="1044526"/>
            <a:ext cx="9692640" cy="4768948"/>
          </a:xfrm>
          <a:prstGeom prst="clou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dirty="0"/>
              <a:t>لِنَكْتَشف دَرس اليوم من خلال هذا الفيديو </a:t>
            </a:r>
          </a:p>
        </p:txBody>
      </p:sp>
    </p:spTree>
    <p:extLst>
      <p:ext uri="{BB962C8B-B14F-4D97-AF65-F5344CB8AC3E}">
        <p14:creationId xmlns:p14="http://schemas.microsoft.com/office/powerpoint/2010/main" val="3879334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E64C4A64-7724-45F7-9777-C5306D793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1531" r="18918" b="91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لعبة الكراسي  ( من أغاني مسلسل الكرتون طارق وشيرين) #إلهام_أحمد">
            <a:hlinkClick r:id="" action="ppaction://media"/>
            <a:extLst>
              <a:ext uri="{FF2B5EF4-FFF2-40B4-BE49-F238E27FC236}">
                <a16:creationId xmlns:a16="http://schemas.microsoft.com/office/drawing/2014/main" id="{08292F03-DC50-4D7A-B9A1-7CFD2E2FD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" y="274319"/>
            <a:ext cx="10400665" cy="4307841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5FC04726-25A7-41E8-B6D1-07F02F7EFA68}"/>
              </a:ext>
            </a:extLst>
          </p:cNvPr>
          <p:cNvSpPr/>
          <p:nvPr/>
        </p:nvSpPr>
        <p:spPr>
          <a:xfrm>
            <a:off x="9756726" y="4619673"/>
            <a:ext cx="2475914" cy="225083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400" b="1" dirty="0"/>
              <a:t>التهيئة</a:t>
            </a:r>
            <a:r>
              <a:rPr lang="ar-A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27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DF1311AFF5054F9072AACD0B56A793" ma:contentTypeVersion="8" ma:contentTypeDescription="Create a new document." ma:contentTypeScope="" ma:versionID="cc6c1a6d3eda42cff9097e6d1beb2258">
  <xsd:schema xmlns:xsd="http://www.w3.org/2001/XMLSchema" xmlns:xs="http://www.w3.org/2001/XMLSchema" xmlns:p="http://schemas.microsoft.com/office/2006/metadata/properties" xmlns:ns2="58d68909-c39f-4bee-befb-e99b4f073e92" targetNamespace="http://schemas.microsoft.com/office/2006/metadata/properties" ma:root="true" ma:fieldsID="1facd65d53871a19b6082a4f70dc6e0f" ns2:_="">
    <xsd:import namespace="58d68909-c39f-4bee-befb-e99b4f073e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8909-c39f-4bee-befb-e99b4f073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DD18D9-1841-44C1-87D3-E6BCA399BD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AD36B2-C815-4A11-AAE2-D49914A3F7B1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E70143A-BECD-4914-8424-93473F2AA3A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8d68909-c39f-4bee-befb-e99b4f073e9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240</TotalTime>
  <Words>292</Words>
  <Application>Microsoft Office PowerPoint</Application>
  <PresentationFormat>Widescreen</PresentationFormat>
  <Paragraphs>61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Andalus</vt:lpstr>
      <vt:lpstr>Arial</vt:lpstr>
      <vt:lpstr>Calibri Light</vt:lpstr>
      <vt:lpstr>Century Gothic</vt:lpstr>
      <vt:lpstr>Euphemia</vt:lpstr>
      <vt:lpstr>Wingdings</vt:lpstr>
      <vt:lpstr>Wingdings 3</vt:lpstr>
      <vt:lpstr>Children Playing 16x9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عناصر الدراما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Kifah</dc:creator>
  <cp:lastModifiedBy>rama9802006@yahoo.com</cp:lastModifiedBy>
  <cp:revision>34</cp:revision>
  <dcterms:created xsi:type="dcterms:W3CDTF">2020-04-03T22:25:04Z</dcterms:created>
  <dcterms:modified xsi:type="dcterms:W3CDTF">2020-11-07T10:24:54Z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0x01010028DF1311AFF5054F9072AACD0B56A793</vt:lpwstr>
  </property>
</Properties>
</file>