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900" r:id="rId5"/>
    <p:sldMasterId id="2147483912" r:id="rId6"/>
    <p:sldMasterId id="2147483935" r:id="rId7"/>
    <p:sldMasterId id="2147483977" r:id="rId8"/>
  </p:sldMasterIdLst>
  <p:notesMasterIdLst>
    <p:notesMasterId r:id="rId40"/>
  </p:notesMasterIdLst>
  <p:sldIdLst>
    <p:sldId id="428" r:id="rId9"/>
    <p:sldId id="426" r:id="rId10"/>
    <p:sldId id="427" r:id="rId11"/>
    <p:sldId id="263" r:id="rId12"/>
    <p:sldId id="415" r:id="rId13"/>
    <p:sldId id="389" r:id="rId14"/>
    <p:sldId id="437" r:id="rId15"/>
    <p:sldId id="399" r:id="rId16"/>
    <p:sldId id="436" r:id="rId17"/>
    <p:sldId id="430" r:id="rId18"/>
    <p:sldId id="438" r:id="rId19"/>
    <p:sldId id="439" r:id="rId20"/>
    <p:sldId id="440" r:id="rId21"/>
    <p:sldId id="441" r:id="rId22"/>
    <p:sldId id="442" r:id="rId23"/>
    <p:sldId id="443" r:id="rId24"/>
    <p:sldId id="444" r:id="rId25"/>
    <p:sldId id="448" r:id="rId26"/>
    <p:sldId id="449" r:id="rId27"/>
    <p:sldId id="433" r:id="rId28"/>
    <p:sldId id="445" r:id="rId29"/>
    <p:sldId id="446" r:id="rId30"/>
    <p:sldId id="447" r:id="rId31"/>
    <p:sldId id="423" r:id="rId32"/>
    <p:sldId id="397" r:id="rId33"/>
    <p:sldId id="281" r:id="rId34"/>
    <p:sldId id="345" r:id="rId35"/>
    <p:sldId id="346" r:id="rId36"/>
    <p:sldId id="348" r:id="rId37"/>
    <p:sldId id="347" r:id="rId38"/>
    <p:sldId id="3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00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AF124-7B45-43E8-A04C-3BE88CDCCCDA}" v="71" dt="2021-01-12T21:41:37.184"/>
  </p1510:revLst>
</p1510:revInfo>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نمط فاتح 2 - تميي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نمط فاتح 2 - تميي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نمط فاتح 2 - تميي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نمط فاتح 2 - تميي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النمط الفاتح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نمط فاتح 2 - تميي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61"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an Mohammad Al Mawal" userId="S::emanm@easuae.com::0484fee7-2e37-4d11-b789-624c479e2bc5" providerId="AD" clId="Web-{AF7AF124-7B45-43E8-A04C-3BE88CDCCCDA}"/>
    <pc:docChg chg="delSld modSld">
      <pc:chgData name="Eman Mohammad Al Mawal" userId="S::emanm@easuae.com::0484fee7-2e37-4d11-b789-624c479e2bc5" providerId="AD" clId="Web-{AF7AF124-7B45-43E8-A04C-3BE88CDCCCDA}" dt="2021-01-12T21:41:37.184" v="59"/>
      <pc:docMkLst>
        <pc:docMk/>
      </pc:docMkLst>
      <pc:sldChg chg="addSp delSp modSp">
        <pc:chgData name="Eman Mohammad Al Mawal" userId="S::emanm@easuae.com::0484fee7-2e37-4d11-b789-624c479e2bc5" providerId="AD" clId="Web-{AF7AF124-7B45-43E8-A04C-3BE88CDCCCDA}" dt="2021-01-12T21:36:40.647" v="34" actId="20577"/>
        <pc:sldMkLst>
          <pc:docMk/>
          <pc:sldMk cId="3708406071" sldId="267"/>
        </pc:sldMkLst>
        <pc:spChg chg="mod">
          <ac:chgData name="Eman Mohammad Al Mawal" userId="S::emanm@easuae.com::0484fee7-2e37-4d11-b789-624c479e2bc5" providerId="AD" clId="Web-{AF7AF124-7B45-43E8-A04C-3BE88CDCCCDA}" dt="2021-01-12T21:35:12.832" v="15" actId="20577"/>
          <ac:spMkLst>
            <pc:docMk/>
            <pc:sldMk cId="3708406071" sldId="267"/>
            <ac:spMk id="2" creationId="{00000000-0000-0000-0000-000000000000}"/>
          </ac:spMkLst>
        </pc:spChg>
        <pc:spChg chg="mod">
          <ac:chgData name="Eman Mohammad Al Mawal" userId="S::emanm@easuae.com::0484fee7-2e37-4d11-b789-624c479e2bc5" providerId="AD" clId="Web-{AF7AF124-7B45-43E8-A04C-3BE88CDCCCDA}" dt="2021-01-12T21:35:16.411" v="17" actId="20577"/>
          <ac:spMkLst>
            <pc:docMk/>
            <pc:sldMk cId="3708406071" sldId="267"/>
            <ac:spMk id="4" creationId="{00000000-0000-0000-0000-000000000000}"/>
          </ac:spMkLst>
        </pc:spChg>
        <pc:spChg chg="add mod">
          <ac:chgData name="Eman Mohammad Al Mawal" userId="S::emanm@easuae.com::0484fee7-2e37-4d11-b789-624c479e2bc5" providerId="AD" clId="Web-{AF7AF124-7B45-43E8-A04C-3BE88CDCCCDA}" dt="2021-01-12T21:36:40.647" v="34" actId="20577"/>
          <ac:spMkLst>
            <pc:docMk/>
            <pc:sldMk cId="3708406071" sldId="267"/>
            <ac:spMk id="7" creationId="{BCE29912-B58C-464D-920E-30F783277637}"/>
          </ac:spMkLst>
        </pc:spChg>
        <pc:picChg chg="add mod">
          <ac:chgData name="Eman Mohammad Al Mawal" userId="S::emanm@easuae.com::0484fee7-2e37-4d11-b789-624c479e2bc5" providerId="AD" clId="Web-{AF7AF124-7B45-43E8-A04C-3BE88CDCCCDA}" dt="2021-01-12T21:36:25.584" v="31" actId="14100"/>
          <ac:picMkLst>
            <pc:docMk/>
            <pc:sldMk cId="3708406071" sldId="267"/>
            <ac:picMk id="3" creationId="{73F08540-0FED-4716-8DC9-8E177CE6D40B}"/>
          </ac:picMkLst>
        </pc:picChg>
        <pc:picChg chg="del">
          <ac:chgData name="Eman Mohammad Al Mawal" userId="S::emanm@easuae.com::0484fee7-2e37-4d11-b789-624c479e2bc5" providerId="AD" clId="Web-{AF7AF124-7B45-43E8-A04C-3BE88CDCCCDA}" dt="2021-01-12T21:35:10.411" v="12"/>
          <ac:picMkLst>
            <pc:docMk/>
            <pc:sldMk cId="3708406071" sldId="267"/>
            <ac:picMk id="8" creationId="{B5D8D426-8E8C-486B-B6A3-42B3CAC48E0C}"/>
          </ac:picMkLst>
        </pc:picChg>
        <pc:picChg chg="del">
          <ac:chgData name="Eman Mohammad Al Mawal" userId="S::emanm@easuae.com::0484fee7-2e37-4d11-b789-624c479e2bc5" providerId="AD" clId="Web-{AF7AF124-7B45-43E8-A04C-3BE88CDCCCDA}" dt="2021-01-12T21:35:11.317" v="13"/>
          <ac:picMkLst>
            <pc:docMk/>
            <pc:sldMk cId="3708406071" sldId="267"/>
            <ac:picMk id="9" creationId="{374CC3EB-A3D0-4CF7-A2EF-BD27C5829CE1}"/>
          </ac:picMkLst>
        </pc:picChg>
      </pc:sldChg>
      <pc:sldChg chg="del">
        <pc:chgData name="Eman Mohammad Al Mawal" userId="S::emanm@easuae.com::0484fee7-2e37-4d11-b789-624c479e2bc5" providerId="AD" clId="Web-{AF7AF124-7B45-43E8-A04C-3BE88CDCCCDA}" dt="2021-01-12T21:41:23.246" v="50"/>
        <pc:sldMkLst>
          <pc:docMk/>
          <pc:sldMk cId="1672366329" sldId="270"/>
        </pc:sldMkLst>
      </pc:sldChg>
      <pc:sldChg chg="del">
        <pc:chgData name="Eman Mohammad Al Mawal" userId="S::emanm@easuae.com::0484fee7-2e37-4d11-b789-624c479e2bc5" providerId="AD" clId="Web-{AF7AF124-7B45-43E8-A04C-3BE88CDCCCDA}" dt="2021-01-12T21:41:22.153" v="49"/>
        <pc:sldMkLst>
          <pc:docMk/>
          <pc:sldMk cId="2876699797" sldId="291"/>
        </pc:sldMkLst>
      </pc:sldChg>
      <pc:sldChg chg="modSp">
        <pc:chgData name="Eman Mohammad Al Mawal" userId="S::emanm@easuae.com::0484fee7-2e37-4d11-b789-624c479e2bc5" providerId="AD" clId="Web-{AF7AF124-7B45-43E8-A04C-3BE88CDCCCDA}" dt="2021-01-12T21:34:36.082" v="10" actId="20577"/>
        <pc:sldMkLst>
          <pc:docMk/>
          <pc:sldMk cId="3485261814" sldId="313"/>
        </pc:sldMkLst>
        <pc:spChg chg="mod">
          <ac:chgData name="Eman Mohammad Al Mawal" userId="S::emanm@easuae.com::0484fee7-2e37-4d11-b789-624c479e2bc5" providerId="AD" clId="Web-{AF7AF124-7B45-43E8-A04C-3BE88CDCCCDA}" dt="2021-01-12T21:34:21.847" v="6" actId="20577"/>
          <ac:spMkLst>
            <pc:docMk/>
            <pc:sldMk cId="3485261814" sldId="313"/>
            <ac:spMk id="8" creationId="{FE11FDF9-311A-47AE-BCA5-3B7C12D01B07}"/>
          </ac:spMkLst>
        </pc:spChg>
        <pc:spChg chg="mod">
          <ac:chgData name="Eman Mohammad Al Mawal" userId="S::emanm@easuae.com::0484fee7-2e37-4d11-b789-624c479e2bc5" providerId="AD" clId="Web-{AF7AF124-7B45-43E8-A04C-3BE88CDCCCDA}" dt="2021-01-12T21:34:36.082" v="10" actId="20577"/>
          <ac:spMkLst>
            <pc:docMk/>
            <pc:sldMk cId="3485261814" sldId="313"/>
            <ac:spMk id="10" creationId="{2CE59235-5957-43D8-8BF3-B8F3E1A791DF}"/>
          </ac:spMkLst>
        </pc:spChg>
      </pc:sldChg>
      <pc:sldChg chg="del">
        <pc:chgData name="Eman Mohammad Al Mawal" userId="S::emanm@easuae.com::0484fee7-2e37-4d11-b789-624c479e2bc5" providerId="AD" clId="Web-{AF7AF124-7B45-43E8-A04C-3BE88CDCCCDA}" dt="2021-01-12T21:41:24.590" v="51"/>
        <pc:sldMkLst>
          <pc:docMk/>
          <pc:sldMk cId="3952983984" sldId="326"/>
        </pc:sldMkLst>
      </pc:sldChg>
      <pc:sldChg chg="del">
        <pc:chgData name="Eman Mohammad Al Mawal" userId="S::emanm@easuae.com::0484fee7-2e37-4d11-b789-624c479e2bc5" providerId="AD" clId="Web-{AF7AF124-7B45-43E8-A04C-3BE88CDCCCDA}" dt="2021-01-12T21:41:25.887" v="52"/>
        <pc:sldMkLst>
          <pc:docMk/>
          <pc:sldMk cId="966702625" sldId="327"/>
        </pc:sldMkLst>
      </pc:sldChg>
      <pc:sldChg chg="del">
        <pc:chgData name="Eman Mohammad Al Mawal" userId="S::emanm@easuae.com::0484fee7-2e37-4d11-b789-624c479e2bc5" providerId="AD" clId="Web-{AF7AF124-7B45-43E8-A04C-3BE88CDCCCDA}" dt="2021-01-12T21:41:27.575" v="53"/>
        <pc:sldMkLst>
          <pc:docMk/>
          <pc:sldMk cId="246065268" sldId="328"/>
        </pc:sldMkLst>
      </pc:sldChg>
      <pc:sldChg chg="del">
        <pc:chgData name="Eman Mohammad Al Mawal" userId="S::emanm@easuae.com::0484fee7-2e37-4d11-b789-624c479e2bc5" providerId="AD" clId="Web-{AF7AF124-7B45-43E8-A04C-3BE88CDCCCDA}" dt="2021-01-12T21:41:29.700" v="54"/>
        <pc:sldMkLst>
          <pc:docMk/>
          <pc:sldMk cId="2615357030" sldId="329"/>
        </pc:sldMkLst>
      </pc:sldChg>
      <pc:sldChg chg="del">
        <pc:chgData name="Eman Mohammad Al Mawal" userId="S::emanm@easuae.com::0484fee7-2e37-4d11-b789-624c479e2bc5" providerId="AD" clId="Web-{AF7AF124-7B45-43E8-A04C-3BE88CDCCCDA}" dt="2021-01-12T21:41:31.450" v="55"/>
        <pc:sldMkLst>
          <pc:docMk/>
          <pc:sldMk cId="1631429466" sldId="330"/>
        </pc:sldMkLst>
      </pc:sldChg>
      <pc:sldChg chg="del">
        <pc:chgData name="Eman Mohammad Al Mawal" userId="S::emanm@easuae.com::0484fee7-2e37-4d11-b789-624c479e2bc5" providerId="AD" clId="Web-{AF7AF124-7B45-43E8-A04C-3BE88CDCCCDA}" dt="2021-01-12T21:41:33.090" v="56"/>
        <pc:sldMkLst>
          <pc:docMk/>
          <pc:sldMk cId="2348141149" sldId="331"/>
        </pc:sldMkLst>
      </pc:sldChg>
      <pc:sldChg chg="del">
        <pc:chgData name="Eman Mohammad Al Mawal" userId="S::emanm@easuae.com::0484fee7-2e37-4d11-b789-624c479e2bc5" providerId="AD" clId="Web-{AF7AF124-7B45-43E8-A04C-3BE88CDCCCDA}" dt="2021-01-12T21:41:34.059" v="57"/>
        <pc:sldMkLst>
          <pc:docMk/>
          <pc:sldMk cId="869944178" sldId="332"/>
        </pc:sldMkLst>
      </pc:sldChg>
      <pc:sldChg chg="del">
        <pc:chgData name="Eman Mohammad Al Mawal" userId="S::emanm@easuae.com::0484fee7-2e37-4d11-b789-624c479e2bc5" providerId="AD" clId="Web-{AF7AF124-7B45-43E8-A04C-3BE88CDCCCDA}" dt="2021-01-12T21:41:35.215" v="58"/>
        <pc:sldMkLst>
          <pc:docMk/>
          <pc:sldMk cId="1698477848" sldId="333"/>
        </pc:sldMkLst>
      </pc:sldChg>
      <pc:sldChg chg="del">
        <pc:chgData name="Eman Mohammad Al Mawal" userId="S::emanm@easuae.com::0484fee7-2e37-4d11-b789-624c479e2bc5" providerId="AD" clId="Web-{AF7AF124-7B45-43E8-A04C-3BE88CDCCCDA}" dt="2021-01-12T21:41:37.184" v="59"/>
        <pc:sldMkLst>
          <pc:docMk/>
          <pc:sldMk cId="1221128104" sldId="338"/>
        </pc:sldMkLst>
      </pc:sldChg>
      <pc:sldChg chg="del">
        <pc:chgData name="Eman Mohammad Al Mawal" userId="S::emanm@easuae.com::0484fee7-2e37-4d11-b789-624c479e2bc5" providerId="AD" clId="Web-{AF7AF124-7B45-43E8-A04C-3BE88CDCCCDA}" dt="2021-01-12T21:35:04.770" v="11"/>
        <pc:sldMkLst>
          <pc:docMk/>
          <pc:sldMk cId="1897910336" sldId="341"/>
        </pc:sldMkLst>
      </pc:sldChg>
      <pc:sldChg chg="delSp del delAnim">
        <pc:chgData name="Eman Mohammad Al Mawal" userId="S::emanm@easuae.com::0484fee7-2e37-4d11-b789-624c479e2bc5" providerId="AD" clId="Web-{AF7AF124-7B45-43E8-A04C-3BE88CDCCCDA}" dt="2021-01-12T21:41:12.106" v="48"/>
        <pc:sldMkLst>
          <pc:docMk/>
          <pc:sldMk cId="4034022980" sldId="342"/>
        </pc:sldMkLst>
        <pc:spChg chg="del">
          <ac:chgData name="Eman Mohammad Al Mawal" userId="S::emanm@easuae.com::0484fee7-2e37-4d11-b789-624c479e2bc5" providerId="AD" clId="Web-{AF7AF124-7B45-43E8-A04C-3BE88CDCCCDA}" dt="2021-01-12T21:37:17.960" v="47"/>
          <ac:spMkLst>
            <pc:docMk/>
            <pc:sldMk cId="4034022980" sldId="342"/>
            <ac:spMk id="4" creationId="{1EB9F98E-A059-4446-9CEB-FBA792EB31B6}"/>
          </ac:spMkLst>
        </pc:spChg>
        <pc:spChg chg="del">
          <ac:chgData name="Eman Mohammad Al Mawal" userId="S::emanm@easuae.com::0484fee7-2e37-4d11-b789-624c479e2bc5" providerId="AD" clId="Web-{AF7AF124-7B45-43E8-A04C-3BE88CDCCCDA}" dt="2021-01-12T21:37:17.960" v="46"/>
          <ac:spMkLst>
            <pc:docMk/>
            <pc:sldMk cId="4034022980" sldId="342"/>
            <ac:spMk id="6" creationId="{71640223-8E25-4E32-979B-7727B4F0A7A3}"/>
          </ac:spMkLst>
        </pc:spChg>
        <pc:spChg chg="del">
          <ac:chgData name="Eman Mohammad Al Mawal" userId="S::emanm@easuae.com::0484fee7-2e37-4d11-b789-624c479e2bc5" providerId="AD" clId="Web-{AF7AF124-7B45-43E8-A04C-3BE88CDCCCDA}" dt="2021-01-12T21:37:17.960" v="45"/>
          <ac:spMkLst>
            <pc:docMk/>
            <pc:sldMk cId="4034022980" sldId="342"/>
            <ac:spMk id="10" creationId="{B1DF3D82-2509-42D2-A236-A105CFA17181}"/>
          </ac:spMkLst>
        </pc:spChg>
        <pc:spChg chg="del">
          <ac:chgData name="Eman Mohammad Al Mawal" userId="S::emanm@easuae.com::0484fee7-2e37-4d11-b789-624c479e2bc5" providerId="AD" clId="Web-{AF7AF124-7B45-43E8-A04C-3BE88CDCCCDA}" dt="2021-01-12T21:37:17.960" v="44"/>
          <ac:spMkLst>
            <pc:docMk/>
            <pc:sldMk cId="4034022980" sldId="342"/>
            <ac:spMk id="14" creationId="{705713A6-E5B9-434F-9B0C-26C5C81B9208}"/>
          </ac:spMkLst>
        </pc:spChg>
        <pc:spChg chg="del">
          <ac:chgData name="Eman Mohammad Al Mawal" userId="S::emanm@easuae.com::0484fee7-2e37-4d11-b789-624c479e2bc5" providerId="AD" clId="Web-{AF7AF124-7B45-43E8-A04C-3BE88CDCCCDA}" dt="2021-01-12T21:37:17.960" v="43"/>
          <ac:spMkLst>
            <pc:docMk/>
            <pc:sldMk cId="4034022980" sldId="342"/>
            <ac:spMk id="15" creationId="{FA92D5C7-9AAE-4C34-9C6A-2EE8CD4DA6C0}"/>
          </ac:spMkLst>
        </pc:spChg>
        <pc:spChg chg="del">
          <ac:chgData name="Eman Mohammad Al Mawal" userId="S::emanm@easuae.com::0484fee7-2e37-4d11-b789-624c479e2bc5" providerId="AD" clId="Web-{AF7AF124-7B45-43E8-A04C-3BE88CDCCCDA}" dt="2021-01-12T21:37:17.960" v="42"/>
          <ac:spMkLst>
            <pc:docMk/>
            <pc:sldMk cId="4034022980" sldId="342"/>
            <ac:spMk id="16" creationId="{8DD96CEE-BC3F-4DCD-AF5B-3438A8C49CA6}"/>
          </ac:spMkLst>
        </pc:spChg>
        <pc:spChg chg="del">
          <ac:chgData name="Eman Mohammad Al Mawal" userId="S::emanm@easuae.com::0484fee7-2e37-4d11-b789-624c479e2bc5" providerId="AD" clId="Web-{AF7AF124-7B45-43E8-A04C-3BE88CDCCCDA}" dt="2021-01-12T21:37:17.960" v="41"/>
          <ac:spMkLst>
            <pc:docMk/>
            <pc:sldMk cId="4034022980" sldId="342"/>
            <ac:spMk id="17" creationId="{1B6747AE-A437-4E4E-85EC-799B979BF92F}"/>
          </ac:spMkLst>
        </pc:spChg>
        <pc:spChg chg="del">
          <ac:chgData name="Eman Mohammad Al Mawal" userId="S::emanm@easuae.com::0484fee7-2e37-4d11-b789-624c479e2bc5" providerId="AD" clId="Web-{AF7AF124-7B45-43E8-A04C-3BE88CDCCCDA}" dt="2021-01-12T21:37:17.960" v="40"/>
          <ac:spMkLst>
            <pc:docMk/>
            <pc:sldMk cId="4034022980" sldId="342"/>
            <ac:spMk id="18" creationId="{332C4B94-5C80-48AB-9244-F71363E1DFCF}"/>
          </ac:spMkLst>
        </pc:spChg>
        <pc:spChg chg="del">
          <ac:chgData name="Eman Mohammad Al Mawal" userId="S::emanm@easuae.com::0484fee7-2e37-4d11-b789-624c479e2bc5" providerId="AD" clId="Web-{AF7AF124-7B45-43E8-A04C-3BE88CDCCCDA}" dt="2021-01-12T21:37:17.960" v="39"/>
          <ac:spMkLst>
            <pc:docMk/>
            <pc:sldMk cId="4034022980" sldId="342"/>
            <ac:spMk id="19" creationId="{4F4F118F-C4AE-4727-9E43-10C67EED338A}"/>
          </ac:spMkLst>
        </pc:spChg>
        <pc:spChg chg="del">
          <ac:chgData name="Eman Mohammad Al Mawal" userId="S::emanm@easuae.com::0484fee7-2e37-4d11-b789-624c479e2bc5" providerId="AD" clId="Web-{AF7AF124-7B45-43E8-A04C-3BE88CDCCCDA}" dt="2021-01-12T21:37:17.960" v="38"/>
          <ac:spMkLst>
            <pc:docMk/>
            <pc:sldMk cId="4034022980" sldId="342"/>
            <ac:spMk id="20" creationId="{ED1A0983-22C2-4E9B-8265-28C05AF48563}"/>
          </ac:spMkLst>
        </pc:spChg>
        <pc:spChg chg="del">
          <ac:chgData name="Eman Mohammad Al Mawal" userId="S::emanm@easuae.com::0484fee7-2e37-4d11-b789-624c479e2bc5" providerId="AD" clId="Web-{AF7AF124-7B45-43E8-A04C-3BE88CDCCCDA}" dt="2021-01-12T21:37:17.960" v="37"/>
          <ac:spMkLst>
            <pc:docMk/>
            <pc:sldMk cId="4034022980" sldId="342"/>
            <ac:spMk id="21" creationId="{1465DBE2-3943-4A41-BAD7-06F1992BBAC4}"/>
          </ac:spMkLst>
        </pc:spChg>
        <pc:spChg chg="del">
          <ac:chgData name="Eman Mohammad Al Mawal" userId="S::emanm@easuae.com::0484fee7-2e37-4d11-b789-624c479e2bc5" providerId="AD" clId="Web-{AF7AF124-7B45-43E8-A04C-3BE88CDCCCDA}" dt="2021-01-12T21:37:17.960" v="36"/>
          <ac:spMkLst>
            <pc:docMk/>
            <pc:sldMk cId="4034022980" sldId="342"/>
            <ac:spMk id="22" creationId="{73D741AF-A060-4F02-BAE4-4710045CA5B5}"/>
          </ac:spMkLst>
        </pc:spChg>
        <pc:spChg chg="del">
          <ac:chgData name="Eman Mohammad Al Mawal" userId="S::emanm@easuae.com::0484fee7-2e37-4d11-b789-624c479e2bc5" providerId="AD" clId="Web-{AF7AF124-7B45-43E8-A04C-3BE88CDCCCDA}" dt="2021-01-12T21:37:17.960" v="35"/>
          <ac:spMkLst>
            <pc:docMk/>
            <pc:sldMk cId="4034022980" sldId="342"/>
            <ac:spMk id="23" creationId="{B9E46CA0-7444-4E4F-A27A-22B220A9FC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AC5E5-5ED6-46E7-803B-736644A8A814}" type="datetimeFigureOut">
              <a:rPr lang="en-US" smtClean="0"/>
              <a:t>3/20/2021</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6B512-FF72-4B6A-B128-2AE9DA19C129}" type="slidenum">
              <a:rPr lang="en-US" smtClean="0"/>
              <a:t>‹#›</a:t>
            </a:fld>
            <a:endParaRPr lang="en-US"/>
          </a:p>
        </p:txBody>
      </p:sp>
    </p:spTree>
    <p:extLst>
      <p:ext uri="{BB962C8B-B14F-4D97-AF65-F5344CB8AC3E}">
        <p14:creationId xmlns:p14="http://schemas.microsoft.com/office/powerpoint/2010/main" val="4108222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685800" y="1143000"/>
            <a:ext cx="5486400" cy="3086100"/>
          </a:xfrm>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E2C6D87B-B054-45AC-B2E8-E31DF68B0A5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61130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pPr algn="r" defTabSz="457200" rtl="0">
              <a:defRPr/>
            </a:pPr>
            <a:fld id="{D5D79418-37EB-4378-AD22-89DBB000B0DA}" type="slidenum">
              <a:rPr lang="en-US" smtClean="0">
                <a:solidFill>
                  <a:prstClr val="black"/>
                </a:solidFill>
              </a:rPr>
              <a:pPr algn="r" defTabSz="457200" rtl="0">
                <a:defRPr/>
              </a:pPr>
              <a:t>6</a:t>
            </a:fld>
            <a:endParaRPr lang="en-US" dirty="0">
              <a:solidFill>
                <a:prstClr val="black"/>
              </a:solidFill>
            </a:endParaRPr>
          </a:p>
        </p:txBody>
      </p:sp>
    </p:spTree>
    <p:extLst>
      <p:ext uri="{BB962C8B-B14F-4D97-AF65-F5344CB8AC3E}">
        <p14:creationId xmlns:p14="http://schemas.microsoft.com/office/powerpoint/2010/main" val="2576650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Notes to presenter: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406096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57552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pPr algn="ctr"/>
            <a:r>
              <a:rPr lang="en-US" b="1" dirty="0">
                <a:solidFill>
                  <a:srgbClr val="3AB500"/>
                </a:solidFill>
              </a:rPr>
              <a:t>This is the part where students reflect on what they’ve learnt.  It’s where we given them more time to look at their new knowledge and evaluate it.  </a:t>
            </a:r>
          </a:p>
          <a:p>
            <a:endParaRPr lang="en-US" dirty="0"/>
          </a:p>
          <a:p>
            <a:r>
              <a:rPr lang="en-US" dirty="0"/>
              <a:t>It’s the most important part of the lesson and, because it’s at the end, it’s often the bit that’s rushed… Check your lesson pace to make sure that doesn’t happen.  Students need the opportunity to think about what they’ve learnt otherwise they might not retain the new information.</a:t>
            </a:r>
          </a:p>
          <a:p>
            <a:endParaRPr lang="en-US" dirty="0"/>
          </a:p>
          <a:p>
            <a:r>
              <a:rPr lang="en-US" dirty="0">
                <a:solidFill>
                  <a:srgbClr val="3AB500"/>
                </a:solidFill>
              </a:rPr>
              <a:t>They need chance to consider:</a:t>
            </a:r>
            <a:r>
              <a:rPr lang="en-US" dirty="0"/>
              <a:t> </a:t>
            </a:r>
            <a:r>
              <a:rPr lang="en-US" b="1" i="1" dirty="0"/>
              <a:t>How did they get this knowledge? How well did they do?  It’s the part where they start to make connections to the content and what they might do with it elsewhere; in other subjects or in real life.</a:t>
            </a:r>
          </a:p>
          <a:p>
            <a:endParaRPr lang="en-US" dirty="0"/>
          </a:p>
          <a:p>
            <a:r>
              <a:rPr lang="en-US" b="1" dirty="0"/>
              <a:t>Some Practical ideas</a:t>
            </a:r>
          </a:p>
          <a:p>
            <a:pPr>
              <a:buFont typeface="Arial" panose="020B0604020202020204" pitchFamily="34" charset="0"/>
              <a:buChar char="•"/>
            </a:pPr>
            <a:r>
              <a:rPr lang="en-US" dirty="0"/>
              <a:t>At the very least use your questioning skills and the lesson objectives to tease out some of this much-needed reflection – perhaps have some pre-prepared questions.</a:t>
            </a:r>
          </a:p>
          <a:p>
            <a:pPr>
              <a:buFont typeface="Arial" panose="020B0604020202020204" pitchFamily="34" charset="0"/>
              <a:buChar char="•"/>
            </a:pPr>
            <a:r>
              <a:rPr lang="en-US" dirty="0"/>
              <a:t>Ask them to list the three most important things they learnt today.</a:t>
            </a:r>
          </a:p>
          <a:p>
            <a:pPr>
              <a:buFont typeface="Arial" panose="020B0604020202020204" pitchFamily="34" charset="0"/>
              <a:buChar char="•"/>
            </a:pPr>
            <a:r>
              <a:rPr lang="en-US" dirty="0"/>
              <a:t>Decide what the lesson objectives should be next lesson based on what we need to develop more as a result of today’s learning.</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350662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641934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3550" cy="3117850"/>
          </a:xfrm>
        </p:spPr>
      </p:sp>
      <p:sp>
        <p:nvSpPr>
          <p:cNvPr id="3" name="Notes Placeholder 2"/>
          <p:cNvSpPr>
            <a:spLocks noGrp="1"/>
          </p:cNvSpPr>
          <p:nvPr>
            <p:ph type="body" idx="1"/>
          </p:nvPr>
        </p:nvSpPr>
        <p:spPr/>
        <p:txBody>
          <a:bodyPr/>
          <a:lstStyle/>
          <a:p>
            <a:r>
              <a:rPr lang="en-US" sz="1200" b="1" dirty="0">
                <a:solidFill>
                  <a:schemeClr val="tx2">
                    <a:lumMod val="50000"/>
                  </a:schemeClr>
                </a:solidFill>
              </a:rPr>
              <a:t>Some Practical Ideas</a:t>
            </a:r>
          </a:p>
          <a:p>
            <a:r>
              <a:rPr lang="en-US" sz="1200" dirty="0">
                <a:solidFill>
                  <a:schemeClr val="tx2">
                    <a:lumMod val="50000"/>
                  </a:schemeClr>
                </a:solidFill>
              </a:rPr>
              <a:t>Create a problem / pose a question and scaffold the task so that they can answer it themselves by exploring a variety of resources.</a:t>
            </a:r>
          </a:p>
          <a:p>
            <a:r>
              <a:rPr lang="en-US" sz="1200" dirty="0">
                <a:solidFill>
                  <a:schemeClr val="tx2">
                    <a:lumMod val="50000"/>
                  </a:schemeClr>
                </a:solidFill>
              </a:rPr>
              <a:t>Model a technique and ask students to find another way of solving the problem </a:t>
            </a:r>
            <a:r>
              <a:rPr lang="en-US" sz="1200" dirty="0" err="1">
                <a:solidFill>
                  <a:schemeClr val="tx2">
                    <a:lumMod val="50000"/>
                  </a:schemeClr>
                </a:solidFill>
              </a:rPr>
              <a:t>etc</a:t>
            </a:r>
            <a:endParaRPr lang="en-US" sz="1200" dirty="0">
              <a:solidFill>
                <a:schemeClr val="tx2">
                  <a:lumMod val="50000"/>
                </a:schemeClr>
              </a:solidFill>
            </a:endParaRPr>
          </a:p>
          <a:p>
            <a:r>
              <a:rPr lang="en-US" sz="1200" dirty="0">
                <a:solidFill>
                  <a:schemeClr val="tx2">
                    <a:lumMod val="50000"/>
                  </a:schemeClr>
                </a:solidFill>
              </a:rPr>
              <a:t>Make them passionate about the topic by relating it to real life</a:t>
            </a:r>
            <a:endParaRPr lang="en-US" dirty="0"/>
          </a:p>
        </p:txBody>
      </p:sp>
      <p:sp>
        <p:nvSpPr>
          <p:cNvPr id="4" name="Slide Number Placeholder 3"/>
          <p:cNvSpPr>
            <a:spLocks noGrp="1"/>
          </p:cNvSpPr>
          <p:nvPr>
            <p:ph type="sldNum" sz="quarter" idx="10"/>
          </p:nvPr>
        </p:nvSpPr>
        <p:spPr/>
        <p:txBody>
          <a:bodyPr/>
          <a:lstStyle/>
          <a:p>
            <a:fld id="{D5D79418-37EB-4378-AD22-89DBB000B0D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224443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3758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0136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53806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918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151023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1364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3752132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53721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15532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 xmlns:a16="http://schemas.microsoft.com/office/drawing/2014/main"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 xmlns:a16="http://schemas.microsoft.com/office/drawing/2014/main"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 xmlns:a16="http://schemas.microsoft.com/office/drawing/2014/main"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 xmlns:a16="http://schemas.microsoft.com/office/drawing/2014/main"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 xmlns:a16="http://schemas.microsoft.com/office/drawing/2014/main"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8566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8937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 xmlns:a16="http://schemas.microsoft.com/office/drawing/2014/main"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 xmlns:a16="http://schemas.microsoft.com/office/drawing/2014/main"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 xmlns:a16="http://schemas.microsoft.com/office/drawing/2014/main"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 xmlns:a16="http://schemas.microsoft.com/office/drawing/2014/main"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98246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333"/>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133"/>
            </a:lvl1pPr>
            <a:lvl2pPr marL="406367" indent="0" algn="ctr">
              <a:buNone/>
              <a:defRPr sz="1777"/>
            </a:lvl2pPr>
            <a:lvl3pPr marL="812740" indent="0" algn="ctr">
              <a:buNone/>
              <a:defRPr sz="1600"/>
            </a:lvl3pPr>
            <a:lvl4pPr marL="1219112" indent="0" algn="ctr">
              <a:buNone/>
              <a:defRPr sz="1423"/>
            </a:lvl4pPr>
            <a:lvl5pPr marL="1625479" indent="0" algn="ctr">
              <a:buNone/>
              <a:defRPr sz="1423"/>
            </a:lvl5pPr>
            <a:lvl6pPr marL="2031849" indent="0" algn="ctr">
              <a:buNone/>
              <a:defRPr sz="1423"/>
            </a:lvl6pPr>
            <a:lvl7pPr marL="2438216" indent="0" algn="ctr">
              <a:buNone/>
              <a:defRPr sz="1423"/>
            </a:lvl7pPr>
            <a:lvl8pPr marL="2844586" indent="0" algn="ctr">
              <a:buNone/>
              <a:defRPr sz="1423"/>
            </a:lvl8pPr>
            <a:lvl9pPr marL="3250957" indent="0" algn="ctr">
              <a:buNone/>
              <a:defRPr sz="1423"/>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5265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96077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0"/>
            <a:ext cx="10515600" cy="2852737"/>
          </a:xfrm>
        </p:spPr>
        <p:txBody>
          <a:bodyPr anchor="b"/>
          <a:lstStyle>
            <a:lvl1pPr>
              <a:defRPr sz="5333"/>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1849" y="4589467"/>
            <a:ext cx="10515600" cy="1500187"/>
          </a:xfrm>
        </p:spPr>
        <p:txBody>
          <a:bodyPr/>
          <a:lstStyle>
            <a:lvl1pPr marL="0" indent="0">
              <a:buNone/>
              <a:defRPr sz="2133">
                <a:solidFill>
                  <a:schemeClr val="tx1">
                    <a:tint val="75000"/>
                  </a:schemeClr>
                </a:solidFill>
              </a:defRPr>
            </a:lvl1pPr>
            <a:lvl2pPr marL="406367" indent="0">
              <a:buNone/>
              <a:defRPr sz="1777">
                <a:solidFill>
                  <a:schemeClr val="tx1">
                    <a:tint val="75000"/>
                  </a:schemeClr>
                </a:solidFill>
              </a:defRPr>
            </a:lvl2pPr>
            <a:lvl3pPr marL="812740" indent="0">
              <a:buNone/>
              <a:defRPr sz="1600">
                <a:solidFill>
                  <a:schemeClr val="tx1">
                    <a:tint val="75000"/>
                  </a:schemeClr>
                </a:solidFill>
              </a:defRPr>
            </a:lvl3pPr>
            <a:lvl4pPr marL="1219112" indent="0">
              <a:buNone/>
              <a:defRPr sz="1423">
                <a:solidFill>
                  <a:schemeClr val="tx1">
                    <a:tint val="75000"/>
                  </a:schemeClr>
                </a:solidFill>
              </a:defRPr>
            </a:lvl4pPr>
            <a:lvl5pPr marL="1625479" indent="0">
              <a:buNone/>
              <a:defRPr sz="1423">
                <a:solidFill>
                  <a:schemeClr val="tx1">
                    <a:tint val="75000"/>
                  </a:schemeClr>
                </a:solidFill>
              </a:defRPr>
            </a:lvl5pPr>
            <a:lvl6pPr marL="2031849" indent="0">
              <a:buNone/>
              <a:defRPr sz="1423">
                <a:solidFill>
                  <a:schemeClr val="tx1">
                    <a:tint val="75000"/>
                  </a:schemeClr>
                </a:solidFill>
              </a:defRPr>
            </a:lvl6pPr>
            <a:lvl7pPr marL="2438216" indent="0">
              <a:buNone/>
              <a:defRPr sz="1423">
                <a:solidFill>
                  <a:schemeClr val="tx1">
                    <a:tint val="75000"/>
                  </a:schemeClr>
                </a:solidFill>
              </a:defRPr>
            </a:lvl7pPr>
            <a:lvl8pPr marL="2844586" indent="0">
              <a:buNone/>
              <a:defRPr sz="1423">
                <a:solidFill>
                  <a:schemeClr val="tx1">
                    <a:tint val="75000"/>
                  </a:schemeClr>
                </a:solidFill>
              </a:defRPr>
            </a:lvl8pPr>
            <a:lvl9pPr marL="3250957" indent="0">
              <a:buNone/>
              <a:defRPr sz="1423">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26214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622198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9"/>
            <a:ext cx="10515600" cy="1325563"/>
          </a:xfrm>
        </p:spPr>
        <p:txBody>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smtClean="0"/>
              <a:t>انقر لتحرير أنماط النص الرئيسي</a:t>
            </a:r>
          </a:p>
        </p:txBody>
      </p:sp>
      <p:sp>
        <p:nvSpPr>
          <p:cNvPr id="4" name="Content Placeholder 3"/>
          <p:cNvSpPr>
            <a:spLocks noGrp="1"/>
          </p:cNvSpPr>
          <p:nvPr>
            <p:ph sz="half" idx="2"/>
          </p:nvPr>
        </p:nvSpPr>
        <p:spPr>
          <a:xfrm>
            <a:off x="839789" y="2505079"/>
            <a:ext cx="5157787"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172218" y="1681163"/>
            <a:ext cx="5183188" cy="823912"/>
          </a:xfrm>
        </p:spPr>
        <p:txBody>
          <a:bodyPr anchor="b"/>
          <a:lstStyle>
            <a:lvl1pPr marL="0" indent="0">
              <a:buNone/>
              <a:defRPr sz="2133" b="1"/>
            </a:lvl1pPr>
            <a:lvl2pPr marL="406367" indent="0">
              <a:buNone/>
              <a:defRPr sz="1777" b="1"/>
            </a:lvl2pPr>
            <a:lvl3pPr marL="812740" indent="0">
              <a:buNone/>
              <a:defRPr sz="1600" b="1"/>
            </a:lvl3pPr>
            <a:lvl4pPr marL="1219112" indent="0">
              <a:buNone/>
              <a:defRPr sz="1423" b="1"/>
            </a:lvl4pPr>
            <a:lvl5pPr marL="1625479" indent="0">
              <a:buNone/>
              <a:defRPr sz="1423" b="1"/>
            </a:lvl5pPr>
            <a:lvl6pPr marL="2031849" indent="0">
              <a:buNone/>
              <a:defRPr sz="1423" b="1"/>
            </a:lvl6pPr>
            <a:lvl7pPr marL="2438216" indent="0">
              <a:buNone/>
              <a:defRPr sz="1423" b="1"/>
            </a:lvl7pPr>
            <a:lvl8pPr marL="2844586" indent="0">
              <a:buNone/>
              <a:defRPr sz="1423" b="1"/>
            </a:lvl8pPr>
            <a:lvl9pPr marL="3250957" indent="0">
              <a:buNone/>
              <a:defRPr sz="1423"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6172218" y="2505079"/>
            <a:ext cx="5183188" cy="3684588"/>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8" name="Footer Placeholder 7"/>
          <p:cNvSpPr>
            <a:spLocks noGrp="1"/>
          </p:cNvSpPr>
          <p:nvPr>
            <p:ph type="ftr" sz="quarter" idx="11"/>
          </p:nvPr>
        </p:nvSpPr>
        <p:spPr/>
        <p:txBody>
          <a:bodyPr/>
          <a:lstStyle/>
          <a:p>
            <a:pPr defTabSz="651976"/>
            <a:endParaRPr lang="en-US">
              <a:solidFill>
                <a:srgbClr val="DEF5FA"/>
              </a:solidFill>
            </a:endParaRPr>
          </a:p>
        </p:txBody>
      </p:sp>
      <p:sp>
        <p:nvSpPr>
          <p:cNvPr id="9" name="Slide Number Placeholder 8"/>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2073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4" name="Footer Placeholder 3"/>
          <p:cNvSpPr>
            <a:spLocks noGrp="1"/>
          </p:cNvSpPr>
          <p:nvPr>
            <p:ph type="ftr" sz="quarter" idx="11"/>
          </p:nvPr>
        </p:nvSpPr>
        <p:spPr/>
        <p:txBody>
          <a:bodyPr/>
          <a:lstStyle/>
          <a:p>
            <a:pPr defTabSz="651976"/>
            <a:endParaRPr lang="en-US">
              <a:solidFill>
                <a:srgbClr val="DEF5FA"/>
              </a:solidFill>
            </a:endParaRPr>
          </a:p>
        </p:txBody>
      </p:sp>
      <p:sp>
        <p:nvSpPr>
          <p:cNvPr id="5" name="Slide Number Placeholder 4"/>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317773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3" name="Footer Placeholder 2"/>
          <p:cNvSpPr>
            <a:spLocks noGrp="1"/>
          </p:cNvSpPr>
          <p:nvPr>
            <p:ph type="ftr" sz="quarter" idx="11"/>
          </p:nvPr>
        </p:nvSpPr>
        <p:spPr/>
        <p:txBody>
          <a:bodyPr/>
          <a:lstStyle/>
          <a:p>
            <a:pPr defTabSz="651976"/>
            <a:endParaRPr lang="en-US">
              <a:solidFill>
                <a:srgbClr val="DEF5FA"/>
              </a:solidFill>
            </a:endParaRPr>
          </a:p>
        </p:txBody>
      </p:sp>
      <p:sp>
        <p:nvSpPr>
          <p:cNvPr id="4" name="Slide Number Placeholder 3"/>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83196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5183203" y="987447"/>
            <a:ext cx="6172201" cy="4873625"/>
          </a:xfrm>
        </p:spPr>
        <p:txBody>
          <a:bodyPr/>
          <a:lstStyle>
            <a:lvl1pPr>
              <a:defRPr sz="2844"/>
            </a:lvl1pPr>
            <a:lvl2pPr>
              <a:defRPr sz="2489"/>
            </a:lvl2pPr>
            <a:lvl3pPr>
              <a:defRPr sz="2133"/>
            </a:lvl3pPr>
            <a:lvl4pPr>
              <a:defRPr sz="1777"/>
            </a:lvl4pPr>
            <a:lvl5pPr>
              <a:defRPr sz="1777"/>
            </a:lvl5pPr>
            <a:lvl6pPr>
              <a:defRPr sz="1777"/>
            </a:lvl6pPr>
            <a:lvl7pPr>
              <a:defRPr sz="1777"/>
            </a:lvl7pPr>
            <a:lvl8pPr>
              <a:defRPr sz="1777"/>
            </a:lvl8pPr>
            <a:lvl9pPr>
              <a:defRPr sz="1777"/>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63110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9" cy="1600200"/>
          </a:xfrm>
        </p:spPr>
        <p:txBody>
          <a:bodyPr anchor="b"/>
          <a:lstStyle>
            <a:lvl1pPr>
              <a:defRPr sz="2844"/>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5183203" y="987447"/>
            <a:ext cx="6172201" cy="4873625"/>
          </a:xfrm>
        </p:spPr>
        <p:txBody>
          <a:bodyPr anchor="t"/>
          <a:lstStyle>
            <a:lvl1pPr marL="0" indent="0">
              <a:buNone/>
              <a:defRPr sz="2844"/>
            </a:lvl1pPr>
            <a:lvl2pPr marL="406367" indent="0">
              <a:buNone/>
              <a:defRPr sz="2489"/>
            </a:lvl2pPr>
            <a:lvl3pPr marL="812740" indent="0">
              <a:buNone/>
              <a:defRPr sz="2133"/>
            </a:lvl3pPr>
            <a:lvl4pPr marL="1219112" indent="0">
              <a:buNone/>
              <a:defRPr sz="1777"/>
            </a:lvl4pPr>
            <a:lvl5pPr marL="1625479" indent="0">
              <a:buNone/>
              <a:defRPr sz="1777"/>
            </a:lvl5pPr>
            <a:lvl6pPr marL="2031849" indent="0">
              <a:buNone/>
              <a:defRPr sz="1777"/>
            </a:lvl6pPr>
            <a:lvl7pPr marL="2438216" indent="0">
              <a:buNone/>
              <a:defRPr sz="1777"/>
            </a:lvl7pPr>
            <a:lvl8pPr marL="2844586" indent="0">
              <a:buNone/>
              <a:defRPr sz="1777"/>
            </a:lvl8pPr>
            <a:lvl9pPr marL="3250957" indent="0">
              <a:buNone/>
              <a:defRPr sz="1777"/>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839799" y="2057415"/>
            <a:ext cx="3932239" cy="3811588"/>
          </a:xfrm>
        </p:spPr>
        <p:txBody>
          <a:bodyPr/>
          <a:lstStyle>
            <a:lvl1pPr marL="0" indent="0">
              <a:buNone/>
              <a:defRPr sz="1423"/>
            </a:lvl1pPr>
            <a:lvl2pPr marL="406367" indent="0">
              <a:buNone/>
              <a:defRPr sz="1244"/>
            </a:lvl2pPr>
            <a:lvl3pPr marL="812740" indent="0">
              <a:buNone/>
              <a:defRPr sz="1067"/>
            </a:lvl3pPr>
            <a:lvl4pPr marL="1219112" indent="0">
              <a:buNone/>
              <a:defRPr sz="889"/>
            </a:lvl4pPr>
            <a:lvl5pPr marL="1625479" indent="0">
              <a:buNone/>
              <a:defRPr sz="889"/>
            </a:lvl5pPr>
            <a:lvl6pPr marL="2031849" indent="0">
              <a:buNone/>
              <a:defRPr sz="889"/>
            </a:lvl6pPr>
            <a:lvl7pPr marL="2438216" indent="0">
              <a:buNone/>
              <a:defRPr sz="889"/>
            </a:lvl7pPr>
            <a:lvl8pPr marL="2844586" indent="0">
              <a:buNone/>
              <a:defRPr sz="889"/>
            </a:lvl8pPr>
            <a:lvl9pPr marL="3250957" indent="0">
              <a:buNone/>
              <a:defRPr sz="889"/>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6" name="Footer Placeholder 5"/>
          <p:cNvSpPr>
            <a:spLocks noGrp="1"/>
          </p:cNvSpPr>
          <p:nvPr>
            <p:ph type="ftr" sz="quarter" idx="11"/>
          </p:nvPr>
        </p:nvSpPr>
        <p:spPr/>
        <p:txBody>
          <a:bodyPr/>
          <a:lstStyle/>
          <a:p>
            <a:pPr defTabSz="651976"/>
            <a:endParaRPr lang="en-US">
              <a:solidFill>
                <a:srgbClr val="DEF5FA"/>
              </a:solidFill>
            </a:endParaRPr>
          </a:p>
        </p:txBody>
      </p:sp>
      <p:sp>
        <p:nvSpPr>
          <p:cNvPr id="7" name="Slide Number Placeholder 6"/>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006575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283065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105280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2" y="365145"/>
            <a:ext cx="2628900" cy="5811839"/>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838211" y="365145"/>
            <a:ext cx="7734300" cy="5811839"/>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pPr defTabSz="651976"/>
            <a:fld id="{22B4E17C-DB99-408C-BEC3-15A4183932C7}" type="datetimeFigureOut">
              <a:rPr lang="en-US" smtClean="0">
                <a:solidFill>
                  <a:srgbClr val="DEF5FA"/>
                </a:solidFill>
              </a:rPr>
              <a:pPr defTabSz="651976"/>
              <a:t>3/20/2021</a:t>
            </a:fld>
            <a:endParaRPr lang="en-US">
              <a:solidFill>
                <a:srgbClr val="DEF5FA"/>
              </a:solidFill>
            </a:endParaRPr>
          </a:p>
        </p:txBody>
      </p:sp>
      <p:sp>
        <p:nvSpPr>
          <p:cNvPr id="5" name="Footer Placeholder 4"/>
          <p:cNvSpPr>
            <a:spLocks noGrp="1"/>
          </p:cNvSpPr>
          <p:nvPr>
            <p:ph type="ftr" sz="quarter" idx="11"/>
          </p:nvPr>
        </p:nvSpPr>
        <p:spPr/>
        <p:txBody>
          <a:bodyPr/>
          <a:lstStyle/>
          <a:p>
            <a:pPr defTabSz="651976"/>
            <a:endParaRPr lang="en-US">
              <a:solidFill>
                <a:srgbClr val="DEF5FA"/>
              </a:solidFill>
            </a:endParaRPr>
          </a:p>
        </p:txBody>
      </p:sp>
      <p:sp>
        <p:nvSpPr>
          <p:cNvPr id="6" name="Slide Number Placeholder 5"/>
          <p:cNvSpPr>
            <a:spLocks noGrp="1"/>
          </p:cNvSpPr>
          <p:nvPr>
            <p:ph type="sldNum" sz="quarter" idx="12"/>
          </p:nvPr>
        </p:nvSpPr>
        <p:spPr/>
        <p:txBody>
          <a:bodyPr/>
          <a:lstStyle/>
          <a:p>
            <a:pPr defTabSz="651976"/>
            <a:fld id="{6ADA9DE4-752F-48B8-A244-59D9C7F44B78}" type="slidenum">
              <a:rPr lang="en-US" smtClean="0">
                <a:solidFill>
                  <a:srgbClr val="DEF5FA"/>
                </a:solidFill>
              </a:rPr>
              <a:pPr defTabSz="651976"/>
              <a:t>‹#›</a:t>
            </a:fld>
            <a:endParaRPr lang="en-US">
              <a:solidFill>
                <a:srgbClr val="DEF5FA"/>
              </a:solidFill>
            </a:endParaRPr>
          </a:p>
        </p:txBody>
      </p:sp>
    </p:spTree>
    <p:extLst>
      <p:ext uri="{BB962C8B-B14F-4D97-AF65-F5344CB8AC3E}">
        <p14:creationId xmlns:p14="http://schemas.microsoft.com/office/powerpoint/2010/main" val="1527910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a16="http://schemas.microsoft.com/office/drawing/2014/main" xmlns=""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a16="http://schemas.microsoft.com/office/drawing/2014/main" xmlns=""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a16="http://schemas.microsoft.com/office/drawing/2014/main" xmlns=""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0"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5400"/>
            </a:lvl1pPr>
          </a:lstStyle>
          <a:p>
            <a:r>
              <a:rPr lang="en-US" noProof="0"/>
              <a:t>Click to edit Master title style</a:t>
            </a:r>
          </a:p>
        </p:txBody>
      </p:sp>
      <p:sp>
        <p:nvSpPr>
          <p:cNvPr id="3" name="Subtitle 2"/>
          <p:cNvSpPr>
            <a:spLocks noGrp="1"/>
          </p:cNvSpPr>
          <p:nvPr>
            <p:ph type="subTitle" idx="1"/>
          </p:nvPr>
        </p:nvSpPr>
        <p:spPr>
          <a:xfrm>
            <a:off x="1828799" y="4394041"/>
            <a:ext cx="8493957" cy="1117687"/>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a16="http://schemas.microsoft.com/office/drawing/2014/main" xmlns=""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8"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5421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4E106B9E-EBA8-4369-8705-FDBBA60DC72E}"/>
              </a:ext>
            </a:extLst>
          </p:cNvPr>
          <p:cNvSpPr>
            <a:spLocks noGrp="1"/>
          </p:cNvSpPr>
          <p:nvPr>
            <p:ph type="body" sz="quarter" idx="13"/>
          </p:nvPr>
        </p:nvSpPr>
        <p:spPr>
          <a:xfrm>
            <a:off x="1860549"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a16="http://schemas.microsoft.com/office/drawing/2014/main" xmlns="" id="{180D0165-A38B-4CE8-AE4D-186DBC04F8D4}"/>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a16="http://schemas.microsoft.com/office/drawing/2014/main" xmlns=""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a16="http://schemas.microsoft.com/office/drawing/2014/main" xmlns=""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a16="http://schemas.microsoft.com/office/drawing/2014/main" xmlns=""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a16="http://schemas.microsoft.com/office/drawing/2014/main" xmlns=""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a16="http://schemas.microsoft.com/office/drawing/2014/main" xmlns="" id="{F099E8F9-E092-4E4C-AB87-FB2B4EC4D0AD}"/>
              </a:ext>
            </a:extLst>
          </p:cNvPr>
          <p:cNvSpPr>
            <a:spLocks noGrp="1"/>
          </p:cNvSpPr>
          <p:nvPr>
            <p:ph type="body" sz="quarter" idx="14"/>
          </p:nvPr>
        </p:nvSpPr>
        <p:spPr>
          <a:xfrm>
            <a:off x="1860549"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a16="http://schemas.microsoft.com/office/drawing/2014/main" xmlns="" id="{782CF4FC-13E5-4A63-BCF2-3AF43B5F15B9}"/>
              </a:ext>
            </a:extLst>
          </p:cNvPr>
          <p:cNvSpPr>
            <a:spLocks noGrp="1"/>
          </p:cNvSpPr>
          <p:nvPr>
            <p:ph type="body" sz="quarter" idx="15"/>
          </p:nvPr>
        </p:nvSpPr>
        <p:spPr>
          <a:xfrm>
            <a:off x="1860549"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a16="http://schemas.microsoft.com/office/drawing/2014/main" xmlns="" id="{8523C4DE-E0C6-4EE1-9145-DA7819174663}"/>
              </a:ext>
            </a:extLst>
          </p:cNvPr>
          <p:cNvSpPr>
            <a:spLocks noGrp="1"/>
          </p:cNvSpPr>
          <p:nvPr>
            <p:ph type="body" sz="quarter" idx="16"/>
          </p:nvPr>
        </p:nvSpPr>
        <p:spPr>
          <a:xfrm>
            <a:off x="1860549"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5096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a16="http://schemas.microsoft.com/office/drawing/2014/main" xmlns=""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a16="http://schemas.microsoft.com/office/drawing/2014/main" xmlns=""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a16="http://schemas.microsoft.com/office/drawing/2014/main" xmlns=""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noProof="0"/>
              <a:t>Click to edit Master title style</a:t>
            </a:r>
          </a:p>
        </p:txBody>
      </p:sp>
      <p:sp>
        <p:nvSpPr>
          <p:cNvPr id="3" name="Text Placeholder 2"/>
          <p:cNvSpPr>
            <a:spLocks noGrp="1"/>
          </p:cNvSpPr>
          <p:nvPr>
            <p:ph type="body" idx="1"/>
          </p:nvPr>
        </p:nvSpPr>
        <p:spPr>
          <a:xfrm>
            <a:off x="680322" y="4232173"/>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5"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32558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a16="http://schemas.microsoft.com/office/drawing/2014/main" xmlns=""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a16="http://schemas.microsoft.com/office/drawing/2014/main" xmlns=""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a16="http://schemas.microsoft.com/office/drawing/2014/main" xmlns=""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a16="http://schemas.microsoft.com/office/drawing/2014/main" xmlns=""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95976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77395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a16="http://schemas.microsoft.com/office/drawing/2014/main" xmlns=""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a16="http://schemas.microsoft.com/office/drawing/2014/main" xmlns=""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a16="http://schemas.microsoft.com/office/drawing/2014/main" xmlns=""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a16="http://schemas.microsoft.com/office/drawing/2014/main" xmlns=""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a16="http://schemas.microsoft.com/office/drawing/2014/main" xmlns=""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9500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a16="http://schemas.microsoft.com/office/drawing/2014/main" xmlns=""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783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18372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a16="http://schemas.microsoft.com/office/drawing/2014/main" xmlns=""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a16="http://schemas.microsoft.com/office/drawing/2014/main" xmlns=""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a16="http://schemas.microsoft.com/office/drawing/2014/main" xmlns=""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a16="http://schemas.microsoft.com/office/drawing/2014/main" xmlns=""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a16="http://schemas.microsoft.com/office/drawing/2014/main" xmlns=""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a16="http://schemas.microsoft.com/office/drawing/2014/main" xmlns=""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419975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4" y="2336873"/>
            <a:ext cx="47000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36798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a16="http://schemas.microsoft.com/office/drawing/2014/main" xmlns=""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a16="http://schemas.microsoft.com/office/drawing/2014/main" xmlns=""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a16="http://schemas.microsoft.com/office/drawing/2014/main" xmlns=""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a16="http://schemas.microsoft.com/office/drawing/2014/main" xmlns=""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8930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3" name="Content Placeholder 2"/>
          <p:cNvSpPr>
            <a:spLocks noGrp="1"/>
          </p:cNvSpPr>
          <p:nvPr>
            <p:ph idx="1"/>
          </p:nvPr>
        </p:nvSpPr>
        <p:spPr>
          <a:xfrm>
            <a:off x="6438446"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1874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9F6BBB30-80DB-4A1B-9DD3-A090C4EF2F33}"/>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a16="http://schemas.microsoft.com/office/drawing/2014/main" xmlns=""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a16="http://schemas.microsoft.com/office/drawing/2014/main" xmlns=""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a16="http://schemas.microsoft.com/office/drawing/2014/main" xmlns=""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a16="http://schemas.microsoft.com/office/drawing/2014/main" xmlns=""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4"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2" y="753227"/>
            <a:ext cx="9613859" cy="1080940"/>
          </a:xfrm>
        </p:spPr>
        <p:txBody>
          <a:bodyPr anchor="ctr">
            <a:normAutofit/>
          </a:bodyPr>
          <a:lstStyle>
            <a:lvl1pPr>
              <a:defRPr sz="36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a16="http://schemas.microsoft.com/office/drawing/2014/main" xmlns="" id="{5E59F855-D2A7-4662-804E-17B59CD1A41D}"/>
              </a:ext>
            </a:extLst>
          </p:cNvPr>
          <p:cNvSpPr>
            <a:spLocks noGrp="1"/>
          </p:cNvSpPr>
          <p:nvPr>
            <p:ph type="pic" idx="1"/>
          </p:nvPr>
        </p:nvSpPr>
        <p:spPr>
          <a:xfrm>
            <a:off x="5213023" y="2327474"/>
            <a:ext cx="6833757" cy="36087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586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24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a16="http://schemas.microsoft.com/office/drawing/2014/main" xmlns="" id="{DBD7FBFD-679C-4A5B-A176-220004B60453}"/>
              </a:ext>
            </a:extLst>
          </p:cNvPr>
          <p:cNvSpPr>
            <a:spLocks noGrp="1"/>
          </p:cNvSpPr>
          <p:nvPr>
            <p:ph type="dgm" sz="quarter" idx="13"/>
          </p:nvPr>
        </p:nvSpPr>
        <p:spPr>
          <a:xfrm>
            <a:off x="680322" y="386862"/>
            <a:ext cx="9614617" cy="3867638"/>
          </a:xfrm>
        </p:spPr>
        <p:txBody>
          <a:bodyPr/>
          <a:lstStyle/>
          <a:p>
            <a:r>
              <a:rPr lang="en-US" noProof="0"/>
              <a:t>Click icon to add SmartArt graphic</a:t>
            </a:r>
            <a:endParaRPr lang="en-US" noProof="0" dirty="0"/>
          </a:p>
        </p:txBody>
      </p:sp>
    </p:spTree>
    <p:extLst>
      <p:ext uri="{BB962C8B-B14F-4D97-AF65-F5344CB8AC3E}">
        <p14:creationId xmlns:p14="http://schemas.microsoft.com/office/powerpoint/2010/main" val="821710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561369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7FCAB52-C8F0-4659-9B95-C792632631CE}"/>
              </a:ext>
            </a:extLst>
          </p:cNvPr>
          <p:cNvGrpSpPr/>
          <p:nvPr userDrawn="1"/>
        </p:nvGrpSpPr>
        <p:grpSpPr bwMode="ltGray">
          <a:xfrm rot="5400000">
            <a:off x="7251815" y="1766246"/>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a16="http://schemas.microsoft.com/office/drawing/2014/main" xmlns=""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a16="http://schemas.microsoft.com/office/drawing/2014/main" xmlns=""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a16="http://schemas.microsoft.com/office/drawing/2014/main" xmlns=""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a16="http://schemas.microsoft.com/office/drawing/2014/main" xmlns=""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7" y="609600"/>
            <a:ext cx="8718877" cy="3036061"/>
          </a:xfrm>
        </p:spPr>
        <p:txBody>
          <a:bodyPr anchor="ctr"/>
          <a:lstStyle>
            <a:lvl1pPr>
              <a:defRPr sz="32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5"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199927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8CB2BD5A-C0EC-4AC1-BBF1-851D8321B964}"/>
              </a:ext>
            </a:extLst>
          </p:cNvPr>
          <p:cNvGrpSpPr/>
          <p:nvPr userDrawn="1"/>
        </p:nvGrpSpPr>
        <p:grpSpPr>
          <a:xfrm rot="5400000">
            <a:off x="769738" y="124638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a16="http://schemas.microsoft.com/office/drawing/2014/main" xmlns=""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a16="http://schemas.microsoft.com/office/drawing/2014/main" xmlns=""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a16="http://schemas.microsoft.com/office/drawing/2014/main" xmlns=""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a16="http://schemas.microsoft.com/office/drawing/2014/main" xmlns=""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a16="http://schemas.microsoft.com/office/drawing/2014/main" xmlns=""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89" y="5928628"/>
            <a:ext cx="10437812" cy="321164"/>
          </a:xfrm>
          <a:prstGeom prst="rect">
            <a:avLst/>
          </a:prstGeom>
        </p:spPr>
      </p:pic>
      <p:sp>
        <p:nvSpPr>
          <p:cNvPr id="11" name="Rectangle 10"/>
          <p:cNvSpPr/>
          <p:nvPr/>
        </p:nvSpPr>
        <p:spPr bwMode="ltGray">
          <a:xfrm>
            <a:off x="1754188"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2" y="4711617"/>
            <a:ext cx="9613862" cy="588535"/>
          </a:xfrm>
        </p:spPr>
        <p:txBody>
          <a:bodyPr anchor="b"/>
          <a:lstStyle>
            <a:lvl1pPr>
              <a:defRPr sz="3200"/>
            </a:lvl1pPr>
          </a:lstStyle>
          <a:p>
            <a:r>
              <a:rPr lang="en-US" noProof="0"/>
              <a:t>Click to edit Master title style</a:t>
            </a:r>
          </a:p>
        </p:txBody>
      </p:sp>
      <p:sp>
        <p:nvSpPr>
          <p:cNvPr id="4" name="Text Placeholder 3"/>
          <p:cNvSpPr>
            <a:spLocks noGrp="1"/>
          </p:cNvSpPr>
          <p:nvPr>
            <p:ph type="body" sz="half" idx="2"/>
          </p:nvPr>
        </p:nvSpPr>
        <p:spPr>
          <a:xfrm>
            <a:off x="2177334" y="5300151"/>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5" name="Date Placeholder 4"/>
          <p:cNvSpPr>
            <a:spLocks noGrp="1"/>
          </p:cNvSpPr>
          <p:nvPr>
            <p:ph type="dt" sz="half" idx="10"/>
          </p:nvPr>
        </p:nvSpPr>
        <p:spPr>
          <a:xfrm>
            <a:off x="9047994"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57241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a16="http://schemas.microsoft.com/office/drawing/2014/main" xmlns=""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a16="http://schemas.microsoft.com/office/drawing/2014/main" xmlns=""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a16="http://schemas.microsoft.com/office/drawing/2014/main" xmlns=""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a16="http://schemas.microsoft.com/office/drawing/2014/main" xmlns=""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3"/>
          <p:cNvSpPr>
            <a:spLocks noGrp="1"/>
          </p:cNvSpPr>
          <p:nvPr>
            <p:ph type="body" sz="half" idx="17"/>
          </p:nvPr>
        </p:nvSpPr>
        <p:spPr>
          <a:xfrm>
            <a:off x="7224156" y="3022675"/>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6979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a16="http://schemas.microsoft.com/office/drawing/2014/main" xmlns=""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a16="http://schemas.microsoft.com/office/drawing/2014/main" xmlns=""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a16="http://schemas.microsoft.com/office/drawing/2014/main" xmlns=""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a16="http://schemas.microsoft.com/office/drawing/2014/main" xmlns=""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a16="http://schemas.microsoft.com/office/drawing/2014/main" xmlns=""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6"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6"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3"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a16="http://schemas.microsoft.com/office/drawing/2014/main" xmlns=""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xmlns="" id="{5BE17E03-04A7-46ED-8623-88DFFD7E30B0}"/>
              </a:ext>
            </a:extLst>
          </p:cNvPr>
          <p:cNvSpPr txBox="1">
            <a:spLocks/>
          </p:cNvSpPr>
          <p:nvPr userDrawn="1"/>
        </p:nvSpPr>
        <p:spPr>
          <a:xfrm>
            <a:off x="2106131" y="790252"/>
            <a:ext cx="3060802"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2400" dirty="0">
              <a:solidFill>
                <a:prstClr val="white"/>
              </a:solidFill>
            </a:endParaRPr>
          </a:p>
        </p:txBody>
      </p:sp>
      <p:cxnSp>
        <p:nvCxnSpPr>
          <p:cNvPr id="38" name="Straight Connector 37">
            <a:extLst>
              <a:ext uri="{FF2B5EF4-FFF2-40B4-BE49-F238E27FC236}">
                <a16:creationId xmlns:a16="http://schemas.microsoft.com/office/drawing/2014/main" xmlns=""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a16="http://schemas.microsoft.com/office/drawing/2014/main" xmlns="" id="{BBA20603-8433-4B38-976F-F18CF78D6BF9}"/>
              </a:ext>
            </a:extLst>
          </p:cNvPr>
          <p:cNvSpPr>
            <a:spLocks noGrp="1"/>
          </p:cNvSpPr>
          <p:nvPr>
            <p:ph type="title"/>
          </p:nvPr>
        </p:nvSpPr>
        <p:spPr>
          <a:xfrm>
            <a:off x="2106132" y="735087"/>
            <a:ext cx="3060802"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a16="http://schemas.microsoft.com/office/drawing/2014/main" xmlns=""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noProof="0"/>
              <a:t>Edit Master text styles</a:t>
            </a:r>
          </a:p>
        </p:txBody>
      </p:sp>
      <p:sp>
        <p:nvSpPr>
          <p:cNvPr id="55" name="Text Placeholder 54">
            <a:extLst>
              <a:ext uri="{FF2B5EF4-FFF2-40B4-BE49-F238E27FC236}">
                <a16:creationId xmlns:a16="http://schemas.microsoft.com/office/drawing/2014/main" xmlns=""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3600">
                <a:latin typeface="+mj-lt"/>
              </a:defRPr>
            </a:lvl1pPr>
            <a:lvl2pPr algn="ctr">
              <a:defRPr sz="3600">
                <a:latin typeface="+mj-lt"/>
              </a:defRPr>
            </a:lvl2pPr>
            <a:lvl3pPr algn="ctr">
              <a:defRPr sz="3600">
                <a:latin typeface="+mj-lt"/>
              </a:defRPr>
            </a:lvl3pPr>
            <a:lvl4pPr algn="ctr">
              <a:defRPr sz="3600">
                <a:latin typeface="+mj-lt"/>
              </a:defRPr>
            </a:lvl4pPr>
            <a:lvl5pPr algn="ctr">
              <a:defRPr sz="3600">
                <a:latin typeface="+mj-lt"/>
              </a:defRPr>
            </a:lvl5pPr>
          </a:lstStyle>
          <a:p>
            <a:pPr lvl="0"/>
            <a:r>
              <a:rPr lang="en-US" noProof="0"/>
              <a:t>Edit Master text styles</a:t>
            </a:r>
          </a:p>
        </p:txBody>
      </p:sp>
      <p:sp>
        <p:nvSpPr>
          <p:cNvPr id="57" name="Content Placeholder 56">
            <a:extLst>
              <a:ext uri="{FF2B5EF4-FFF2-40B4-BE49-F238E27FC236}">
                <a16:creationId xmlns:a16="http://schemas.microsoft.com/office/drawing/2014/main" xmlns="" id="{52B689E9-5B4C-4CC0-AAA4-847EB66C3302}"/>
              </a:ext>
            </a:extLst>
          </p:cNvPr>
          <p:cNvSpPr>
            <a:spLocks noGrp="1"/>
          </p:cNvSpPr>
          <p:nvPr>
            <p:ph sz="quarter" idx="20"/>
          </p:nvPr>
        </p:nvSpPr>
        <p:spPr>
          <a:xfrm>
            <a:off x="2106131" y="2116138"/>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a16="http://schemas.microsoft.com/office/drawing/2014/main" xmlns="" id="{1D5202CC-08D0-4157-9CB3-AA1EF4A2C855}"/>
              </a:ext>
            </a:extLst>
          </p:cNvPr>
          <p:cNvSpPr>
            <a:spLocks noGrp="1"/>
          </p:cNvSpPr>
          <p:nvPr>
            <p:ph sz="quarter" idx="21"/>
          </p:nvPr>
        </p:nvSpPr>
        <p:spPr>
          <a:xfrm>
            <a:off x="5384611" y="2103211"/>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a16="http://schemas.microsoft.com/office/drawing/2014/main" xmlns="" id="{7BE8E782-50B7-4C4E-BEA5-DDA27E0F6817}"/>
              </a:ext>
            </a:extLst>
          </p:cNvPr>
          <p:cNvSpPr>
            <a:spLocks noGrp="1"/>
          </p:cNvSpPr>
          <p:nvPr>
            <p:ph sz="quarter" idx="22"/>
          </p:nvPr>
        </p:nvSpPr>
        <p:spPr>
          <a:xfrm>
            <a:off x="8659892" y="2097613"/>
            <a:ext cx="3060802"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43916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a16="http://schemas.microsoft.com/office/drawing/2014/main" xmlns=""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a16="http://schemas.microsoft.com/office/drawing/2014/main" xmlns=""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a16="http://schemas.microsoft.com/office/drawing/2014/main" xmlns=""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a16="http://schemas.microsoft.com/office/drawing/2014/main" xmlns=""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2" name="Text Placeholder 4"/>
          <p:cNvSpPr>
            <a:spLocks noGrp="1"/>
          </p:cNvSpPr>
          <p:nvPr>
            <p:ph type="body" sz="quarter" idx="3"/>
          </p:nvPr>
        </p:nvSpPr>
        <p:spPr>
          <a:xfrm>
            <a:off x="3945472"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25" name="Text Placeholder 4"/>
          <p:cNvSpPr>
            <a:spLocks noGrp="1"/>
          </p:cNvSpPr>
          <p:nvPr>
            <p:ph type="body" sz="quarter" idx="13"/>
          </p:nvPr>
        </p:nvSpPr>
        <p:spPr>
          <a:xfrm>
            <a:off x="7230679"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27" name="Text Placeholder 3"/>
          <p:cNvSpPr>
            <a:spLocks noGrp="1"/>
          </p:cNvSpPr>
          <p:nvPr>
            <p:ph type="body" sz="half" idx="20"/>
          </p:nvPr>
        </p:nvSpPr>
        <p:spPr>
          <a:xfrm>
            <a:off x="7230554"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6312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6753892" y="118867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8"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8"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42924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D826893-9059-400D-A708-615823828BC9}"/>
              </a:ext>
            </a:extLst>
          </p:cNvPr>
          <p:cNvGrpSpPr/>
          <p:nvPr userDrawn="1"/>
        </p:nvGrpSpPr>
        <p:grpSpPr bwMode="ltGray">
          <a:xfrm>
            <a:off x="7232500" y="-159283"/>
            <a:ext cx="4959501" cy="5525761"/>
            <a:chOff x="7232499" y="-159283"/>
            <a:chExt cx="4959501" cy="5525761"/>
          </a:xfrm>
          <a:solidFill>
            <a:srgbClr val="76280B">
              <a:alpha val="60000"/>
            </a:srgbClr>
          </a:solidFill>
        </p:grpSpPr>
        <p:pic>
          <p:nvPicPr>
            <p:cNvPr id="10" name="Graphic 9" descr="Single gear">
              <a:extLst>
                <a:ext uri="{FF2B5EF4-FFF2-40B4-BE49-F238E27FC236}">
                  <a16:creationId xmlns="" xmlns:a16="http://schemas.microsoft.com/office/drawing/2014/main" id="{4BD7AE3B-6321-488C-8378-B441F7AC62C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1" name="Graphic 10" descr="Single gear">
              <a:extLst>
                <a:ext uri="{FF2B5EF4-FFF2-40B4-BE49-F238E27FC236}">
                  <a16:creationId xmlns="" xmlns:a16="http://schemas.microsoft.com/office/drawing/2014/main" id="{52566813-48BF-44A8-9FBD-C9035FDE143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9098912-FEFB-4951-B070-7ED0F1D4555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5" name="Graphic 14" descr="Single gear">
              <a:extLst>
                <a:ext uri="{FF2B5EF4-FFF2-40B4-BE49-F238E27FC236}">
                  <a16:creationId xmlns="" xmlns:a16="http://schemas.microsoft.com/office/drawing/2014/main" id="{7187CCFC-946C-4708-98C2-CC97857A516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sp>
        <p:nvSpPr>
          <p:cNvPr id="9" name="Rectangle 8"/>
          <p:cNvSpPr/>
          <p:nvPr/>
        </p:nvSpPr>
        <p:spPr bwMode="ltGray">
          <a:xfrm>
            <a:off x="1704975" y="2598834"/>
            <a:ext cx="8782051" cy="1660332"/>
          </a:xfrm>
          <a:prstGeom prst="rect">
            <a:avLst/>
          </a:prstGeom>
          <a:solidFill>
            <a:schemeClr val="bg1">
              <a:lumMod val="85000"/>
              <a:lumOff val="1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828294" y="2742465"/>
            <a:ext cx="8494463" cy="1373070"/>
          </a:xfrm>
        </p:spPr>
        <p:txBody>
          <a:bodyPr anchor="b">
            <a:noAutofit/>
          </a:bodyPr>
          <a:lstStyle>
            <a:lvl1pPr algn="ctr">
              <a:defRPr sz="4050"/>
            </a:lvl1pPr>
          </a:lstStyle>
          <a:p>
            <a:r>
              <a:rPr lang="en-US" noProof="0"/>
              <a:t>Click to edit Master title style</a:t>
            </a:r>
          </a:p>
        </p:txBody>
      </p:sp>
      <p:sp>
        <p:nvSpPr>
          <p:cNvPr id="3" name="Subtitle 2"/>
          <p:cNvSpPr>
            <a:spLocks noGrp="1"/>
          </p:cNvSpPr>
          <p:nvPr>
            <p:ph type="subTitle" idx="1"/>
          </p:nvPr>
        </p:nvSpPr>
        <p:spPr>
          <a:xfrm>
            <a:off x="1828800" y="4394041"/>
            <a:ext cx="8493957" cy="1117687"/>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4" name="Date Placeholder 3"/>
          <p:cNvSpPr>
            <a:spLocks noGrp="1"/>
          </p:cNvSpPr>
          <p:nvPr>
            <p:ph type="dt" sz="half" idx="10"/>
          </p:nvPr>
        </p:nvSpPr>
        <p:spPr>
          <a:xfrm>
            <a:off x="81129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a:xfrm>
            <a:off x="1242297" y="5936190"/>
            <a:ext cx="6870660" cy="365125"/>
          </a:xfrm>
        </p:spPr>
        <p:txBody>
          <a:bodyPr/>
          <a:lstStyle/>
          <a:p>
            <a:r>
              <a:rPr lang="en-US" dirty="0">
                <a:solidFill>
                  <a:prstClr val="white">
                    <a:tint val="75000"/>
                  </a:prstClr>
                </a:solidFill>
              </a:rPr>
              <a:t>Add a footer</a:t>
            </a:r>
          </a:p>
        </p:txBody>
      </p:sp>
      <p:sp>
        <p:nvSpPr>
          <p:cNvPr id="12" name="Rectangle 11">
            <a:extLst>
              <a:ext uri="{FF2B5EF4-FFF2-40B4-BE49-F238E27FC236}">
                <a16:creationId xmlns="" xmlns:a16="http://schemas.microsoft.com/office/drawing/2014/main" id="{10A59AF3-34E3-4F2D-B219-533C8164A410}"/>
              </a:ext>
            </a:extLst>
          </p:cNvPr>
          <p:cNvSpPr/>
          <p:nvPr userDrawn="1"/>
        </p:nvSpPr>
        <p:spPr>
          <a:xfrm>
            <a:off x="0" y="2590078"/>
            <a:ext cx="1602997" cy="1660332"/>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3B98DDA9-3997-4600-985C-44C2CABD0BA3}"/>
              </a:ext>
            </a:extLst>
          </p:cNvPr>
          <p:cNvSpPr/>
          <p:nvPr userDrawn="1"/>
        </p:nvSpPr>
        <p:spPr>
          <a:xfrm>
            <a:off x="10606798" y="2590079"/>
            <a:ext cx="1602997" cy="166033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 name="Slide Number Placeholder 5"/>
          <p:cNvSpPr>
            <a:spLocks noGrp="1"/>
          </p:cNvSpPr>
          <p:nvPr>
            <p:ph type="sldNum" sz="quarter" idx="12"/>
          </p:nvPr>
        </p:nvSpPr>
        <p:spPr>
          <a:xfrm>
            <a:off x="10803519" y="2750779"/>
            <a:ext cx="1171888" cy="1356442"/>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2438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and Multiple Content">
    <p:spTree>
      <p:nvGrpSpPr>
        <p:cNvPr id="1" name=""/>
        <p:cNvGrpSpPr/>
        <p:nvPr/>
      </p:nvGrpSpPr>
      <p:grpSpPr>
        <a:xfrm>
          <a:off x="0" y="0"/>
          <a:ext cx="0" cy="0"/>
          <a:chOff x="0" y="0"/>
          <a:chExt cx="0" cy="0"/>
        </a:xfrm>
      </p:grpSpPr>
      <p:sp>
        <p:nvSpPr>
          <p:cNvPr id="8" name="Text Placeholder 7">
            <a:extLst>
              <a:ext uri="{FF2B5EF4-FFF2-40B4-BE49-F238E27FC236}">
                <a16:creationId xmlns="" xmlns:a16="http://schemas.microsoft.com/office/drawing/2014/main" id="{4E106B9E-EBA8-4369-8705-FDBBA60DC72E}"/>
              </a:ext>
            </a:extLst>
          </p:cNvPr>
          <p:cNvSpPr>
            <a:spLocks noGrp="1"/>
          </p:cNvSpPr>
          <p:nvPr>
            <p:ph type="body" sz="quarter" idx="13"/>
          </p:nvPr>
        </p:nvSpPr>
        <p:spPr>
          <a:xfrm>
            <a:off x="1860550" y="2101852"/>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11" name="Group 10">
            <a:extLst>
              <a:ext uri="{FF2B5EF4-FFF2-40B4-BE49-F238E27FC236}">
                <a16:creationId xmlns="" xmlns:a16="http://schemas.microsoft.com/office/drawing/2014/main" id="{180D0165-A38B-4CE8-AE4D-186DBC04F8D4}"/>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2" name="Graphic 11" descr="Single gear">
              <a:extLst>
                <a:ext uri="{FF2B5EF4-FFF2-40B4-BE49-F238E27FC236}">
                  <a16:creationId xmlns="" xmlns:a16="http://schemas.microsoft.com/office/drawing/2014/main" id="{90C052C9-F1E0-4264-8CAC-31B0B8F76D6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3" name="Graphic 12" descr="Single gear">
              <a:extLst>
                <a:ext uri="{FF2B5EF4-FFF2-40B4-BE49-F238E27FC236}">
                  <a16:creationId xmlns="" xmlns:a16="http://schemas.microsoft.com/office/drawing/2014/main" id="{892FFF3D-7B2E-44EB-83BA-5453FEC48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4" name="Graphic 13" descr="Single gear">
              <a:extLst>
                <a:ext uri="{FF2B5EF4-FFF2-40B4-BE49-F238E27FC236}">
                  <a16:creationId xmlns="" xmlns:a16="http://schemas.microsoft.com/office/drawing/2014/main" id="{CC5A9AF4-A787-49A3-83CF-889F9AEE0D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9" name="Graphic 18" descr="Single gear">
              <a:extLst>
                <a:ext uri="{FF2B5EF4-FFF2-40B4-BE49-F238E27FC236}">
                  <a16:creationId xmlns="" xmlns:a16="http://schemas.microsoft.com/office/drawing/2014/main" id="{B5D192A5-6FE9-49BC-9104-102935BA0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24" name="Text Placeholder 7">
            <a:extLst>
              <a:ext uri="{FF2B5EF4-FFF2-40B4-BE49-F238E27FC236}">
                <a16:creationId xmlns="" xmlns:a16="http://schemas.microsoft.com/office/drawing/2014/main" id="{F099E8F9-E092-4E4C-AB87-FB2B4EC4D0AD}"/>
              </a:ext>
            </a:extLst>
          </p:cNvPr>
          <p:cNvSpPr>
            <a:spLocks noGrp="1"/>
          </p:cNvSpPr>
          <p:nvPr>
            <p:ph type="body" sz="quarter" idx="14"/>
          </p:nvPr>
        </p:nvSpPr>
        <p:spPr>
          <a:xfrm>
            <a:off x="1860550" y="3044626"/>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Text Placeholder 7">
            <a:extLst>
              <a:ext uri="{FF2B5EF4-FFF2-40B4-BE49-F238E27FC236}">
                <a16:creationId xmlns="" xmlns:a16="http://schemas.microsoft.com/office/drawing/2014/main" id="{782CF4FC-13E5-4A63-BCF2-3AF43B5F15B9}"/>
              </a:ext>
            </a:extLst>
          </p:cNvPr>
          <p:cNvSpPr>
            <a:spLocks noGrp="1"/>
          </p:cNvSpPr>
          <p:nvPr>
            <p:ph type="body" sz="quarter" idx="15"/>
          </p:nvPr>
        </p:nvSpPr>
        <p:spPr>
          <a:xfrm>
            <a:off x="1860550" y="3987400"/>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 name="Text Placeholder 7">
            <a:extLst>
              <a:ext uri="{FF2B5EF4-FFF2-40B4-BE49-F238E27FC236}">
                <a16:creationId xmlns="" xmlns:a16="http://schemas.microsoft.com/office/drawing/2014/main" id="{8523C4DE-E0C6-4EE1-9145-DA7819174663}"/>
              </a:ext>
            </a:extLst>
          </p:cNvPr>
          <p:cNvSpPr>
            <a:spLocks noGrp="1"/>
          </p:cNvSpPr>
          <p:nvPr>
            <p:ph type="body" sz="quarter" idx="16"/>
          </p:nvPr>
        </p:nvSpPr>
        <p:spPr>
          <a:xfrm>
            <a:off x="1860550" y="4930173"/>
            <a:ext cx="4433401" cy="823913"/>
          </a:xfrm>
        </p:spPr>
        <p:txBody>
          <a:bodyPr anchor="ctr" anchorCtr="0"/>
          <a:lstStyle>
            <a:lvl1pPr algn="l">
              <a:defRPr/>
            </a:lvl1pPr>
            <a:lvl2pPr algn="l">
              <a:defRPr/>
            </a:lvl2pPr>
            <a:lvl3pPr algn="l">
              <a:defRPr/>
            </a:lvl3pPr>
            <a:lvl4pPr algn="l">
              <a:defRPr/>
            </a:lvl4pPr>
            <a:lvl5pPr algn="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274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EE363D07-B7E9-4C17-BF5B-ADACCCAD7C6C}"/>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2" name="Graphic 11" descr="Single gear">
              <a:extLst>
                <a:ext uri="{FF2B5EF4-FFF2-40B4-BE49-F238E27FC236}">
                  <a16:creationId xmlns="" xmlns:a16="http://schemas.microsoft.com/office/drawing/2014/main" id="{BF7F7D52-1EF2-49FA-AE87-7BE7232893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3" name="Graphic 12" descr="Single gear">
              <a:extLst>
                <a:ext uri="{FF2B5EF4-FFF2-40B4-BE49-F238E27FC236}">
                  <a16:creationId xmlns="" xmlns:a16="http://schemas.microsoft.com/office/drawing/2014/main" id="{ACC0D449-4064-40FD-A10D-BE7844EB87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4" name="Graphic 13" descr="Single gear">
              <a:extLst>
                <a:ext uri="{FF2B5EF4-FFF2-40B4-BE49-F238E27FC236}">
                  <a16:creationId xmlns="" xmlns:a16="http://schemas.microsoft.com/office/drawing/2014/main" id="{1FE621D1-1FD9-49E2-99C8-0CB37634CD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0EA6856C-35D0-465E-B0CB-B889D4DA0B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493FB47-F1DA-40B8-A1F4-115CD1F7084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7" name="Picture 6"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6"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2869895"/>
            <a:ext cx="9613860" cy="1090788"/>
          </a:xfrm>
        </p:spPr>
        <p:txBody>
          <a:bodyPr anchor="ctr">
            <a:normAutofit/>
          </a:bodyPr>
          <a:lstStyle>
            <a:lvl1pPr algn="r">
              <a:defRPr sz="2700"/>
            </a:lvl1pPr>
          </a:lstStyle>
          <a:p>
            <a:r>
              <a:rPr lang="en-US" noProof="0"/>
              <a:t>Click to edit Master title style</a:t>
            </a:r>
          </a:p>
        </p:txBody>
      </p:sp>
      <p:sp>
        <p:nvSpPr>
          <p:cNvPr id="3" name="Text Placeholder 2"/>
          <p:cNvSpPr>
            <a:spLocks noGrp="1"/>
          </p:cNvSpPr>
          <p:nvPr>
            <p:ph type="body" idx="1"/>
          </p:nvPr>
        </p:nvSpPr>
        <p:spPr>
          <a:xfrm>
            <a:off x="680323" y="4232173"/>
            <a:ext cx="9613860" cy="1704017"/>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r>
              <a:rPr lang="en-US" dirty="0">
                <a:solidFill>
                  <a:prstClr val="white">
                    <a:tint val="75000"/>
                  </a:prstClr>
                </a:solidFill>
              </a:rPr>
              <a:t>Add a footer</a:t>
            </a:r>
          </a:p>
        </p:txBody>
      </p:sp>
      <p:sp>
        <p:nvSpPr>
          <p:cNvPr id="6" name="Slide Number Placeholder 5"/>
          <p:cNvSpPr>
            <a:spLocks noGrp="1"/>
          </p:cNvSpPr>
          <p:nvPr>
            <p:ph type="sldNum" sz="quarter" idx="12"/>
          </p:nvPr>
        </p:nvSpPr>
        <p:spPr>
          <a:xfrm>
            <a:off x="10729457" y="286989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787181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BF5BF6C-5F7D-464E-B42E-D194CF355A7E}"/>
              </a:ext>
            </a:extLst>
          </p:cNvPr>
          <p:cNvGrpSpPr/>
          <p:nvPr userDrawn="1"/>
        </p:nvGrpSpPr>
        <p:grpSpPr bwMode="ltGray">
          <a:xfrm rot="5400000">
            <a:off x="7096455" y="1615371"/>
            <a:ext cx="4959501" cy="5525761"/>
            <a:chOff x="7232499" y="-159283"/>
            <a:chExt cx="4959501" cy="5525761"/>
          </a:xfrm>
          <a:solidFill>
            <a:srgbClr val="76280B">
              <a:alpha val="60000"/>
            </a:srgbClr>
          </a:solidFill>
        </p:grpSpPr>
        <p:pic>
          <p:nvPicPr>
            <p:cNvPr id="13" name="Graphic 12" descr="Single gear">
              <a:extLst>
                <a:ext uri="{FF2B5EF4-FFF2-40B4-BE49-F238E27FC236}">
                  <a16:creationId xmlns="" xmlns:a16="http://schemas.microsoft.com/office/drawing/2014/main" id="{8F045C13-A0AE-4F21-8EE7-47DCE4B458F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4" name="Graphic 13" descr="Single gear">
              <a:extLst>
                <a:ext uri="{FF2B5EF4-FFF2-40B4-BE49-F238E27FC236}">
                  <a16:creationId xmlns="" xmlns:a16="http://schemas.microsoft.com/office/drawing/2014/main" id="{D5197B13-7446-4E28-A62C-4543D7BD6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5" name="Graphic 14" descr="Single gear">
              <a:extLst>
                <a:ext uri="{FF2B5EF4-FFF2-40B4-BE49-F238E27FC236}">
                  <a16:creationId xmlns="" xmlns:a16="http://schemas.microsoft.com/office/drawing/2014/main" id="{4B5B975A-536D-4192-B3DE-875F5E141AA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486478"/>
              <a:ext cx="2880000" cy="2880000"/>
            </a:xfrm>
            <a:prstGeom prst="rect">
              <a:avLst/>
            </a:prstGeom>
          </p:spPr>
        </p:pic>
        <p:pic>
          <p:nvPicPr>
            <p:cNvPr id="16" name="Graphic 15" descr="Single gear">
              <a:extLst>
                <a:ext uri="{FF2B5EF4-FFF2-40B4-BE49-F238E27FC236}">
                  <a16:creationId xmlns="" xmlns:a16="http://schemas.microsoft.com/office/drawing/2014/main" id="{5BB09BB4-511A-4714-92A7-D9CA09D1F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0" name="Rectangle 9"/>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Content Placeholder 2"/>
          <p:cNvSpPr>
            <a:spLocks noGrp="1"/>
          </p:cNvSpPr>
          <p:nvPr>
            <p:ph sz="half" idx="1"/>
          </p:nvPr>
        </p:nvSpPr>
        <p:spPr>
          <a:xfrm>
            <a:off x="680321"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5594123" y="2336873"/>
            <a:ext cx="47000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34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6753892" y="1188669"/>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3" name="Content Placeholder 2"/>
          <p:cNvSpPr>
            <a:spLocks noGrp="1"/>
          </p:cNvSpPr>
          <p:nvPr>
            <p:ph sz="half" idx="1"/>
          </p:nvPr>
        </p:nvSpPr>
        <p:spPr>
          <a:xfrm>
            <a:off x="2137646" y="2336873"/>
            <a:ext cx="4698359" cy="35993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051448" y="2336873"/>
            <a:ext cx="4700059" cy="3599316"/>
          </a:xfrm>
        </p:spPr>
        <p:txBody>
          <a:bodyPr anchor="ctr" anchorCtr="0"/>
          <a:lstStyle>
            <a:lvl1pPr algn="ctr">
              <a:defRPr/>
            </a:lvl1pPr>
            <a:lvl2pPr algn="ctr">
              <a:defRPr/>
            </a:lvl2pPr>
            <a:lvl3pPr algn="ctr">
              <a:defRPr/>
            </a:lvl3pPr>
            <a:lvl4pPr algn="ctr">
              <a:defRPr/>
            </a:lvl4pPr>
            <a:lvl5pPr algn="ct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1663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9" cy="69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4" y="2336873"/>
            <a:ext cx="4700059" cy="6920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5594124"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12033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7"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7"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 xmlns:a16="http://schemas.microsoft.com/office/drawing/2014/main" id="{FD7CD5CF-F924-43C6-9C02-06FBC84A6729}"/>
              </a:ext>
            </a:extLst>
          </p:cNvPr>
          <p:cNvSpPr>
            <a:spLocks noGrp="1"/>
          </p:cNvSpPr>
          <p:nvPr>
            <p:ph idx="1"/>
          </p:nvPr>
        </p:nvSpPr>
        <p:spPr>
          <a:xfrm>
            <a:off x="2137644"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23822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26416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2"/>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 xmlns:a16="http://schemas.microsoft.com/office/drawing/2014/main" id="{D683A405-3ADE-448E-893F-D3D2E11CCA4C}"/>
              </a:ext>
            </a:extLst>
          </p:cNvPr>
          <p:cNvSpPr>
            <a:spLocks noGrp="1"/>
          </p:cNvSpPr>
          <p:nvPr>
            <p:ph type="body" sz="quarter" idx="13"/>
          </p:nvPr>
        </p:nvSpPr>
        <p:spPr>
          <a:xfrm>
            <a:off x="1897819" y="2290765"/>
            <a:ext cx="8396363" cy="3100387"/>
          </a:xfrm>
        </p:spPr>
        <p:txBody>
          <a:bodyPr anchor="ctr">
            <a:normAutofit/>
          </a:bodyPr>
          <a:lstStyle>
            <a:lvl1pPr marL="0" indent="0" algn="ctr">
              <a:buNone/>
              <a:defRPr sz="4500"/>
            </a:lvl1pPr>
          </a:lstStyle>
          <a:p>
            <a:pPr lvl="0"/>
            <a:r>
              <a:rPr lang="en-US" noProof="0"/>
              <a:t>Edit Master text styles</a:t>
            </a:r>
          </a:p>
        </p:txBody>
      </p:sp>
    </p:spTree>
    <p:extLst>
      <p:ext uri="{BB962C8B-B14F-4D97-AF65-F5344CB8AC3E}">
        <p14:creationId xmlns:p14="http://schemas.microsoft.com/office/powerpoint/2010/main" val="25103266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AC2D2AED-B2EF-46D8-BC7C-81AE25C80786}"/>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8" name="Graphic 7" descr="Single gear">
              <a:extLst>
                <a:ext uri="{FF2B5EF4-FFF2-40B4-BE49-F238E27FC236}">
                  <a16:creationId xmlns="" xmlns:a16="http://schemas.microsoft.com/office/drawing/2014/main" id="{2F9289FC-9317-4EC5-8064-00D34185019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9" name="Graphic 8" descr="Single gear">
              <a:extLst>
                <a:ext uri="{FF2B5EF4-FFF2-40B4-BE49-F238E27FC236}">
                  <a16:creationId xmlns="" xmlns:a16="http://schemas.microsoft.com/office/drawing/2014/main" id="{09784D29-4AB9-4581-A176-2BC2AD58F8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10" name="Graphic 9" descr="Single gear">
              <a:extLst>
                <a:ext uri="{FF2B5EF4-FFF2-40B4-BE49-F238E27FC236}">
                  <a16:creationId xmlns="" xmlns:a16="http://schemas.microsoft.com/office/drawing/2014/main" id="{25EF2775-3EFB-4A64-8FAF-4D8B56AE07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11" name="Graphic 10" descr="Single gear">
              <a:extLst>
                <a:ext uri="{FF2B5EF4-FFF2-40B4-BE49-F238E27FC236}">
                  <a16:creationId xmlns="" xmlns:a16="http://schemas.microsoft.com/office/drawing/2014/main" id="{A34C11DA-4074-454D-800C-0FC5FBF1CD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5" name="Picture 4" descr="HD-ShadowShor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6" name="Rectangle 5"/>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r>
              <a:rPr lang="en-US" dirty="0">
                <a:solidFill>
                  <a:prstClr val="white">
                    <a:tint val="75000"/>
                  </a:prstClr>
                </a:solidFill>
              </a:rPr>
              <a:t>Add a footer</a:t>
            </a:r>
          </a:p>
        </p:txBody>
      </p:sp>
      <p:sp>
        <p:nvSpPr>
          <p:cNvPr id="4" name="Slide Number Placeholder 3"/>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39911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F90C5C8C-B074-498F-921D-CC0B5DF8FBD3}"/>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5" name="Graphic 14" descr="Single gear">
              <a:extLst>
                <a:ext uri="{FF2B5EF4-FFF2-40B4-BE49-F238E27FC236}">
                  <a16:creationId xmlns="" xmlns:a16="http://schemas.microsoft.com/office/drawing/2014/main" id="{C270183A-92E0-49A5-B6BC-F1934676372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6" name="Graphic 15" descr="Single gear">
              <a:extLst>
                <a:ext uri="{FF2B5EF4-FFF2-40B4-BE49-F238E27FC236}">
                  <a16:creationId xmlns="" xmlns:a16="http://schemas.microsoft.com/office/drawing/2014/main" id="{6E086889-5472-4B65-A156-D0B8F369C3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7" name="Graphic 16" descr="Single gear">
              <a:extLst>
                <a:ext uri="{FF2B5EF4-FFF2-40B4-BE49-F238E27FC236}">
                  <a16:creationId xmlns="" xmlns:a16="http://schemas.microsoft.com/office/drawing/2014/main" id="{4BCBF44F-62C7-4F40-99DF-85C459F43E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8" name="Graphic 17" descr="Single gear">
              <a:extLst>
                <a:ext uri="{FF2B5EF4-FFF2-40B4-BE49-F238E27FC236}">
                  <a16:creationId xmlns="" xmlns:a16="http://schemas.microsoft.com/office/drawing/2014/main" id="{ABF64D53-5ED0-4A1D-A7EA-94CDB0D37E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9" name="Graphic 18" descr="Single gear">
              <a:extLst>
                <a:ext uri="{FF2B5EF4-FFF2-40B4-BE49-F238E27FC236}">
                  <a16:creationId xmlns="" xmlns:a16="http://schemas.microsoft.com/office/drawing/2014/main" id="{2565C769-10BF-4E7B-B099-B4FD458436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0" name="Picture 9"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1" name="Picture 10"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2" name="Rectangle 11"/>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31"/>
            <a:ext cx="9613863" cy="1080937"/>
          </a:xfrm>
        </p:spPr>
        <p:txBody>
          <a:bodyPr/>
          <a:lstStyle/>
          <a:p>
            <a:r>
              <a:rPr lang="en-US" noProof="0"/>
              <a:t>Click to edit Master title style</a:t>
            </a:r>
          </a:p>
        </p:txBody>
      </p:sp>
      <p:sp>
        <p:nvSpPr>
          <p:cNvPr id="3" name="Text Placeholder 2"/>
          <p:cNvSpPr>
            <a:spLocks noGrp="1"/>
          </p:cNvSpPr>
          <p:nvPr>
            <p:ph type="body" idx="1"/>
          </p:nvPr>
        </p:nvSpPr>
        <p:spPr>
          <a:xfrm>
            <a:off x="680321" y="2336875"/>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680323" y="3030010"/>
            <a:ext cx="4698355"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5594123" y="2336873"/>
            <a:ext cx="4700059"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5594123" y="3030010"/>
            <a:ext cx="4700059" cy="290617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r>
              <a:rPr lang="en-US" dirty="0">
                <a:solidFill>
                  <a:prstClr val="white">
                    <a:tint val="75000"/>
                  </a:prstClr>
                </a:solidFill>
              </a:rPr>
              <a:t>Add a footer</a:t>
            </a:r>
          </a:p>
        </p:txBody>
      </p:sp>
      <p:sp>
        <p:nvSpPr>
          <p:cNvPr id="9" name="Slide Number Placeholder 8"/>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97037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3" name="Content Placeholder 2"/>
          <p:cNvSpPr>
            <a:spLocks noGrp="1"/>
          </p:cNvSpPr>
          <p:nvPr>
            <p:ph idx="1"/>
          </p:nvPr>
        </p:nvSpPr>
        <p:spPr>
          <a:xfrm>
            <a:off x="6438447" y="2336875"/>
            <a:ext cx="5608336" cy="35993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2432922" y="2336874"/>
            <a:ext cx="3790079"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280282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9F6BBB30-80DB-4A1B-9DD3-A090C4EF2F33}"/>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8" name="Graphic 17" descr="Single gear">
              <a:extLst>
                <a:ext uri="{FF2B5EF4-FFF2-40B4-BE49-F238E27FC236}">
                  <a16:creationId xmlns="" xmlns:a16="http://schemas.microsoft.com/office/drawing/2014/main" id="{4FC3313D-A401-4847-ABED-CDF1803D067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19" name="Graphic 18" descr="Single gear">
              <a:extLst>
                <a:ext uri="{FF2B5EF4-FFF2-40B4-BE49-F238E27FC236}">
                  <a16:creationId xmlns="" xmlns:a16="http://schemas.microsoft.com/office/drawing/2014/main" id="{62BA598A-71EC-4BD4-8924-8F16E990AF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0" name="Graphic 19" descr="Single gear">
              <a:extLst>
                <a:ext uri="{FF2B5EF4-FFF2-40B4-BE49-F238E27FC236}">
                  <a16:creationId xmlns="" xmlns:a16="http://schemas.microsoft.com/office/drawing/2014/main" id="{2086399E-589B-48EE-B396-961A783106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1" name="Graphic 20" descr="Single gear">
              <a:extLst>
                <a:ext uri="{FF2B5EF4-FFF2-40B4-BE49-F238E27FC236}">
                  <a16:creationId xmlns="" xmlns:a16="http://schemas.microsoft.com/office/drawing/2014/main" id="{F2A039E4-F69C-4905-B047-6891B77F8C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3553"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32921" y="753227"/>
            <a:ext cx="9613859" cy="1080940"/>
          </a:xfrm>
        </p:spPr>
        <p:txBody>
          <a:bodyPr anchor="ctr">
            <a:normAutofit/>
          </a:bodyPr>
          <a:lstStyle>
            <a:lvl1pPr>
              <a:defRPr sz="2700"/>
            </a:lvl1pPr>
          </a:lstStyle>
          <a:p>
            <a:r>
              <a:rPr lang="en-US" noProof="0"/>
              <a:t>Click to edit Master title style</a:t>
            </a:r>
          </a:p>
        </p:txBody>
      </p:sp>
      <p:sp>
        <p:nvSpPr>
          <p:cNvPr id="4" name="Text Placeholder 3"/>
          <p:cNvSpPr>
            <a:spLocks noGrp="1"/>
          </p:cNvSpPr>
          <p:nvPr>
            <p:ph type="body" sz="half" idx="2"/>
          </p:nvPr>
        </p:nvSpPr>
        <p:spPr>
          <a:xfrm>
            <a:off x="2432923" y="2336874"/>
            <a:ext cx="2620817" cy="359931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303581"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432922"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40075"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Picture Placeholder 2">
            <a:extLst>
              <a:ext uri="{FF2B5EF4-FFF2-40B4-BE49-F238E27FC236}">
                <a16:creationId xmlns="" xmlns:a16="http://schemas.microsoft.com/office/drawing/2014/main" id="{5E59F855-D2A7-4662-804E-17B59CD1A41D}"/>
              </a:ext>
            </a:extLst>
          </p:cNvPr>
          <p:cNvSpPr>
            <a:spLocks noGrp="1"/>
          </p:cNvSpPr>
          <p:nvPr>
            <p:ph type="pic" idx="1"/>
          </p:nvPr>
        </p:nvSpPr>
        <p:spPr>
          <a:xfrm>
            <a:off x="5213023" y="2327474"/>
            <a:ext cx="6833757" cy="360871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Click icon to add picture</a:t>
            </a:r>
          </a:p>
        </p:txBody>
      </p:sp>
    </p:spTree>
    <p:extLst>
      <p:ext uri="{BB962C8B-B14F-4D97-AF65-F5344CB8AC3E}">
        <p14:creationId xmlns:p14="http://schemas.microsoft.com/office/powerpoint/2010/main" val="28650353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4711616"/>
            <a:ext cx="9613859" cy="1090482"/>
          </a:xfrm>
        </p:spPr>
        <p:txBody>
          <a:bodyPr anchor="ctr" anchorCtr="0">
            <a:normAutofit/>
          </a:bodyPr>
          <a:lstStyle>
            <a:lvl1pPr>
              <a:defRPr sz="1800"/>
            </a:lvl1pPr>
          </a:lstStyle>
          <a:p>
            <a:r>
              <a:rPr lang="en-US" noProof="0"/>
              <a:t>Click to edit Master title style</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31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3" name="SmartArt Placeholder 12">
            <a:extLst>
              <a:ext uri="{FF2B5EF4-FFF2-40B4-BE49-F238E27FC236}">
                <a16:creationId xmlns="" xmlns:a16="http://schemas.microsoft.com/office/drawing/2014/main" id="{DBD7FBFD-679C-4A5B-A176-220004B60453}"/>
              </a:ext>
            </a:extLst>
          </p:cNvPr>
          <p:cNvSpPr>
            <a:spLocks noGrp="1"/>
          </p:cNvSpPr>
          <p:nvPr>
            <p:ph type="dgm" sz="quarter" idx="13"/>
          </p:nvPr>
        </p:nvSpPr>
        <p:spPr>
          <a:xfrm>
            <a:off x="680322" y="386862"/>
            <a:ext cx="9614617" cy="3867638"/>
          </a:xfrm>
        </p:spPr>
        <p:txBody>
          <a:bodyPr/>
          <a:lstStyle/>
          <a:p>
            <a:r>
              <a:rPr lang="en-US" noProof="0" dirty="0"/>
              <a:t>Click icon to add SmartArt graphic</a:t>
            </a:r>
          </a:p>
        </p:txBody>
      </p:sp>
    </p:spTree>
    <p:extLst>
      <p:ext uri="{BB962C8B-B14F-4D97-AF65-F5344CB8AC3E}">
        <p14:creationId xmlns:p14="http://schemas.microsoft.com/office/powerpoint/2010/main" val="3317314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22B243BA-55F2-42F1-B294-0EB708FCD888}"/>
              </a:ext>
            </a:extLst>
          </p:cNvPr>
          <p:cNvGrpSpPr/>
          <p:nvPr userDrawn="1"/>
        </p:nvGrpSpPr>
        <p:grpSpPr>
          <a:xfrm rot="10800000">
            <a:off x="108452" y="75467"/>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46408269-63CF-4017-AC0D-C35B044D307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7A3695B4-ADE3-45A9-8119-67D5F83A8C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6B8F0030-0551-4558-8533-64D2E4838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59607E3E-29E0-44E4-899A-0955FA4D36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AD4251FC-462A-4B83-9F84-2358E52E31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9" name="Picture 8"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0" name="Rectangle 9"/>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609597"/>
            <a:ext cx="9613859" cy="3592750"/>
          </a:xfrm>
        </p:spPr>
        <p:txBody>
          <a:bodyPr anchor="ctr"/>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1161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90085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7FCAB52-C8F0-4659-9B95-C792632631CE}"/>
              </a:ext>
            </a:extLst>
          </p:cNvPr>
          <p:cNvGrpSpPr/>
          <p:nvPr userDrawn="1"/>
        </p:nvGrpSpPr>
        <p:grpSpPr bwMode="ltGray">
          <a:xfrm rot="5400000">
            <a:off x="7251815" y="1766247"/>
            <a:ext cx="4959501" cy="5224009"/>
            <a:chOff x="7232499" y="-159283"/>
            <a:chExt cx="4959501" cy="5224009"/>
          </a:xfrm>
          <a:solidFill>
            <a:srgbClr val="76280B">
              <a:alpha val="60000"/>
            </a:srgbClr>
          </a:solidFill>
        </p:grpSpPr>
        <p:pic>
          <p:nvPicPr>
            <p:cNvPr id="19" name="Graphic 18" descr="Single gear">
              <a:extLst>
                <a:ext uri="{FF2B5EF4-FFF2-40B4-BE49-F238E27FC236}">
                  <a16:creationId xmlns="" xmlns:a16="http://schemas.microsoft.com/office/drawing/2014/main" id="{5E98770F-9E46-4F69-9A76-F671813AF57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0" name="Graphic 19" descr="Single gear">
              <a:extLst>
                <a:ext uri="{FF2B5EF4-FFF2-40B4-BE49-F238E27FC236}">
                  <a16:creationId xmlns="" xmlns:a16="http://schemas.microsoft.com/office/drawing/2014/main" id="{F08BF8CF-C3C2-4767-B88B-DE07E6A628E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1" name="Graphic 20" descr="Single gear">
              <a:extLst>
                <a:ext uri="{FF2B5EF4-FFF2-40B4-BE49-F238E27FC236}">
                  <a16:creationId xmlns="" xmlns:a16="http://schemas.microsoft.com/office/drawing/2014/main" id="{E63AFEB7-4AAE-448E-8B0B-C2F2287771A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2" name="Graphic 21" descr="Single gear">
              <a:extLst>
                <a:ext uri="{FF2B5EF4-FFF2-40B4-BE49-F238E27FC236}">
                  <a16:creationId xmlns="" xmlns:a16="http://schemas.microsoft.com/office/drawing/2014/main" id="{E279C731-1AAF-453A-94B0-6CC2920395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1" name="Picture 10"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5928628"/>
            <a:ext cx="10437812" cy="321164"/>
          </a:xfrm>
          <a:prstGeom prst="rect">
            <a:avLst/>
          </a:prstGeom>
        </p:spPr>
      </p:pic>
      <p:pic>
        <p:nvPicPr>
          <p:cNvPr id="13" name="Picture 12"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5929622"/>
            <a:ext cx="1602997" cy="144270"/>
          </a:xfrm>
          <a:prstGeom prst="rect">
            <a:avLst/>
          </a:prstGeom>
        </p:spPr>
      </p:pic>
      <p:sp>
        <p:nvSpPr>
          <p:cNvPr id="14" name="Rectangle 13"/>
          <p:cNvSpPr/>
          <p:nvPr/>
        </p:nvSpPr>
        <p:spPr bwMode="ltGray">
          <a:xfrm>
            <a:off x="1"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8"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600"/>
            <a:ext cx="8718877" cy="3036061"/>
          </a:xfrm>
        </p:spPr>
        <p:txBody>
          <a:bodyPr anchor="ctr"/>
          <a:lstStyle>
            <a:lvl1pPr>
              <a:defRPr sz="2400"/>
            </a:lvl1pPr>
          </a:lstStyle>
          <a:p>
            <a:r>
              <a:rPr lang="en-US" noProof="0"/>
              <a:t>Click to edit Master title style</a:t>
            </a:r>
          </a:p>
        </p:txBody>
      </p:sp>
      <p:sp>
        <p:nvSpPr>
          <p:cNvPr id="12" name="Text Placeholder 3"/>
          <p:cNvSpPr>
            <a:spLocks noGrp="1"/>
          </p:cNvSpPr>
          <p:nvPr>
            <p:ph type="body" sz="half" idx="13"/>
          </p:nvPr>
        </p:nvSpPr>
        <p:spPr>
          <a:xfrm>
            <a:off x="1402289" y="3653379"/>
            <a:ext cx="815657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4" name="Text Placeholder 3"/>
          <p:cNvSpPr>
            <a:spLocks noGrp="1"/>
          </p:cNvSpPr>
          <p:nvPr>
            <p:ph type="body" sz="half" idx="2"/>
          </p:nvPr>
        </p:nvSpPr>
        <p:spPr>
          <a:xfrm>
            <a:off x="680323" y="4711617"/>
            <a:ext cx="9613859" cy="1090789"/>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0729457" y="4709927"/>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rtl="1"/>
            <a:r>
              <a:rPr lang="en-US" sz="5400" dirty="0">
                <a:solidFill>
                  <a:prstClr val="white"/>
                </a:solidFill>
                <a:effectLst/>
              </a:rPr>
              <a:t>”</a:t>
            </a:r>
          </a:p>
        </p:txBody>
      </p:sp>
    </p:spTree>
    <p:extLst>
      <p:ext uri="{BB962C8B-B14F-4D97-AF65-F5344CB8AC3E}">
        <p14:creationId xmlns:p14="http://schemas.microsoft.com/office/powerpoint/2010/main" val="2034315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8CB2BD5A-C0EC-4AC1-BBF1-851D8321B964}"/>
              </a:ext>
            </a:extLst>
          </p:cNvPr>
          <p:cNvGrpSpPr/>
          <p:nvPr userDrawn="1"/>
        </p:nvGrpSpPr>
        <p:grpSpPr>
          <a:xfrm rot="5400000">
            <a:off x="769737" y="1246380"/>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538A56DB-6938-460F-9BB3-A0A34C234B3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E2A1D679-9D00-4DC7-82EC-B6C33270E7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8DFB6E86-77FA-4731-B7FA-5A63254A3E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982D40F0-DDB8-45E0-B9D1-5964842C730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D744A42C-4948-489C-8EB2-12C65C47E9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9" name="Picture 8"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190" y="5928628"/>
            <a:ext cx="10437812" cy="321164"/>
          </a:xfrm>
          <a:prstGeom prst="rect">
            <a:avLst/>
          </a:prstGeom>
        </p:spPr>
      </p:pic>
      <p:sp>
        <p:nvSpPr>
          <p:cNvPr id="11" name="Rectangle 10"/>
          <p:cNvSpPr/>
          <p:nvPr/>
        </p:nvSpPr>
        <p:spPr bwMode="ltGray">
          <a:xfrm>
            <a:off x="1754189"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4931" y="4556102"/>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77333" y="4711617"/>
            <a:ext cx="9613863" cy="588535"/>
          </a:xfrm>
        </p:spPr>
        <p:txBody>
          <a:bodyPr anchor="b"/>
          <a:lstStyle>
            <a:lvl1pPr>
              <a:defRPr sz="2400"/>
            </a:lvl1pPr>
          </a:lstStyle>
          <a:p>
            <a:r>
              <a:rPr lang="en-US" noProof="0"/>
              <a:t>Click to edit Master title style</a:t>
            </a:r>
          </a:p>
        </p:txBody>
      </p:sp>
      <p:sp>
        <p:nvSpPr>
          <p:cNvPr id="4" name="Text Placeholder 3"/>
          <p:cNvSpPr>
            <a:spLocks noGrp="1"/>
          </p:cNvSpPr>
          <p:nvPr>
            <p:ph type="body" sz="half" idx="2"/>
          </p:nvPr>
        </p:nvSpPr>
        <p:spPr>
          <a:xfrm>
            <a:off x="2177334"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5" name="Date Placeholder 4"/>
          <p:cNvSpPr>
            <a:spLocks noGrp="1"/>
          </p:cNvSpPr>
          <p:nvPr>
            <p:ph type="dt" sz="half" idx="10"/>
          </p:nvPr>
        </p:nvSpPr>
        <p:spPr>
          <a:xfrm>
            <a:off x="9047995"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77335"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38698" y="4698041"/>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5127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BFC60FB4-27C2-4896-9B64-2DFE33815CE2}"/>
              </a:ext>
            </a:extLst>
          </p:cNvPr>
          <p:cNvGrpSpPr/>
          <p:nvPr userDrawn="1"/>
        </p:nvGrpSpPr>
        <p:grpSpPr bwMode="ltGray">
          <a:xfrm>
            <a:off x="7232500" y="-159283"/>
            <a:ext cx="4959501" cy="5224009"/>
            <a:chOff x="7232499" y="-159283"/>
            <a:chExt cx="4959501" cy="5224009"/>
          </a:xfrm>
          <a:solidFill>
            <a:srgbClr val="76280B">
              <a:alpha val="60000"/>
            </a:srgbClr>
          </a:solidFill>
        </p:grpSpPr>
        <p:pic>
          <p:nvPicPr>
            <p:cNvPr id="24" name="Graphic 23" descr="Single gear">
              <a:extLst>
                <a:ext uri="{FF2B5EF4-FFF2-40B4-BE49-F238E27FC236}">
                  <a16:creationId xmlns="" xmlns:a16="http://schemas.microsoft.com/office/drawing/2014/main" id="{EE89D477-BED5-4149-965A-0C122D97A01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25" name="Graphic 24" descr="Single gear">
              <a:extLst>
                <a:ext uri="{FF2B5EF4-FFF2-40B4-BE49-F238E27FC236}">
                  <a16:creationId xmlns="" xmlns:a16="http://schemas.microsoft.com/office/drawing/2014/main" id="{5CCE09A4-D09F-43A2-8459-2E9D3E9602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26" name="Graphic 25" descr="Single gear">
              <a:extLst>
                <a:ext uri="{FF2B5EF4-FFF2-40B4-BE49-F238E27FC236}">
                  <a16:creationId xmlns="" xmlns:a16="http://schemas.microsoft.com/office/drawing/2014/main" id="{9A46A1B3-2A0B-4FFE-AE15-A11187E434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184726"/>
              <a:ext cx="2880000" cy="2880000"/>
            </a:xfrm>
            <a:prstGeom prst="rect">
              <a:avLst/>
            </a:prstGeom>
          </p:spPr>
        </p:pic>
        <p:pic>
          <p:nvPicPr>
            <p:cNvPr id="27" name="Graphic 26" descr="Single gear">
              <a:extLst>
                <a:ext uri="{FF2B5EF4-FFF2-40B4-BE49-F238E27FC236}">
                  <a16:creationId xmlns="" xmlns:a16="http://schemas.microsoft.com/office/drawing/2014/main" id="{D4F4A02A-94BC-4984-A372-3B77FC854C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3" y="753228"/>
            <a:ext cx="9624960" cy="1080938"/>
          </a:xfrm>
        </p:spPr>
        <p:txBody>
          <a:bodyPr/>
          <a:lstStyle/>
          <a:p>
            <a:r>
              <a:rPr lang="en-US" noProof="0"/>
              <a:t>Click to edit Master title style</a:t>
            </a:r>
          </a:p>
        </p:txBody>
      </p:sp>
      <p:sp>
        <p:nvSpPr>
          <p:cNvPr id="7" name="Text Placeholder 2"/>
          <p:cNvSpPr>
            <a:spLocks noGrp="1"/>
          </p:cNvSpPr>
          <p:nvPr>
            <p:ph type="body" idx="1"/>
          </p:nvPr>
        </p:nvSpPr>
        <p:spPr>
          <a:xfrm>
            <a:off x="660945" y="2336873"/>
            <a:ext cx="307003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8" name="Text Placeholder 3"/>
          <p:cNvSpPr>
            <a:spLocks noGrp="1"/>
          </p:cNvSpPr>
          <p:nvPr>
            <p:ph type="body" sz="half" idx="15"/>
          </p:nvPr>
        </p:nvSpPr>
        <p:spPr>
          <a:xfrm>
            <a:off x="680322" y="3022675"/>
            <a:ext cx="3049703"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0" name="Text Placeholder 3"/>
          <p:cNvSpPr>
            <a:spLocks noGrp="1"/>
          </p:cNvSpPr>
          <p:nvPr>
            <p:ph type="body" sz="half" idx="16"/>
          </p:nvPr>
        </p:nvSpPr>
        <p:spPr>
          <a:xfrm>
            <a:off x="3945471" y="3022675"/>
            <a:ext cx="3063240"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11" name="Text Placeholder 4"/>
          <p:cNvSpPr>
            <a:spLocks noGrp="1"/>
          </p:cNvSpPr>
          <p:nvPr>
            <p:ph type="body" sz="quarter" idx="13"/>
          </p:nvPr>
        </p:nvSpPr>
        <p:spPr>
          <a:xfrm>
            <a:off x="7224157" y="2336873"/>
            <a:ext cx="307002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2" name="Text Placeholder 3"/>
          <p:cNvSpPr>
            <a:spLocks noGrp="1"/>
          </p:cNvSpPr>
          <p:nvPr>
            <p:ph type="body" sz="half" idx="17"/>
          </p:nvPr>
        </p:nvSpPr>
        <p:spPr>
          <a:xfrm>
            <a:off x="7224157" y="3022675"/>
            <a:ext cx="3070025" cy="291351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21224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3 Column">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1F89FDF-9788-47AD-B230-0314E7C8D087}"/>
              </a:ext>
            </a:extLst>
          </p:cNvPr>
          <p:cNvGrpSpPr/>
          <p:nvPr userDrawn="1"/>
        </p:nvGrpSpPr>
        <p:grpSpPr>
          <a:xfrm rot="10800000">
            <a:off x="99308" y="75467"/>
            <a:ext cx="5378800" cy="5588856"/>
            <a:chOff x="-424090" y="303112"/>
            <a:chExt cx="5378800" cy="5588856"/>
          </a:xfrm>
          <a:solidFill>
            <a:srgbClr val="F6BF73">
              <a:alpha val="30196"/>
            </a:srgbClr>
          </a:solidFill>
        </p:grpSpPr>
        <p:pic>
          <p:nvPicPr>
            <p:cNvPr id="19" name="Graphic 18" descr="Single gear">
              <a:extLst>
                <a:ext uri="{FF2B5EF4-FFF2-40B4-BE49-F238E27FC236}">
                  <a16:creationId xmlns="" xmlns:a16="http://schemas.microsoft.com/office/drawing/2014/main" id="{9CD6B783-A97E-437E-B4E2-F7D761F0A2E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20" name="Graphic 19" descr="Single gear">
              <a:extLst>
                <a:ext uri="{FF2B5EF4-FFF2-40B4-BE49-F238E27FC236}">
                  <a16:creationId xmlns="" xmlns:a16="http://schemas.microsoft.com/office/drawing/2014/main" id="{4699BB72-0480-4165-8D15-316CEED8CE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21" name="Graphic 20" descr="Single gear">
              <a:extLst>
                <a:ext uri="{FF2B5EF4-FFF2-40B4-BE49-F238E27FC236}">
                  <a16:creationId xmlns="" xmlns:a16="http://schemas.microsoft.com/office/drawing/2014/main" id="{685C07D9-1911-4085-8555-C992A61B10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22" name="Graphic 21" descr="Single gear">
              <a:extLst>
                <a:ext uri="{FF2B5EF4-FFF2-40B4-BE49-F238E27FC236}">
                  <a16:creationId xmlns="" xmlns:a16="http://schemas.microsoft.com/office/drawing/2014/main" id="{D621B3C3-2371-4ED0-BC1D-87AABF852B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23" name="Graphic 22" descr="Single gear">
              <a:extLst>
                <a:ext uri="{FF2B5EF4-FFF2-40B4-BE49-F238E27FC236}">
                  <a16:creationId xmlns="" xmlns:a16="http://schemas.microsoft.com/office/drawing/2014/main" id="{D7D15287-50FE-4441-BA06-D454D73F7EF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13" name="Picture 12"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077" y="1970240"/>
            <a:ext cx="10437812" cy="321164"/>
          </a:xfrm>
          <a:prstGeom prst="rect">
            <a:avLst/>
          </a:prstGeom>
        </p:spPr>
      </p:pic>
      <p:pic>
        <p:nvPicPr>
          <p:cNvPr id="14" name="Picture 13"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6" name="Rectangle 15"/>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3" name="Date Placeholder 2"/>
          <p:cNvSpPr>
            <a:spLocks noGrp="1"/>
          </p:cNvSpPr>
          <p:nvPr>
            <p:ph type="dt" sz="half" idx="10"/>
          </p:nvPr>
        </p:nvSpPr>
        <p:spPr>
          <a:xfrm>
            <a:off x="898925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a:xfrm>
            <a:off x="2118597" y="5936190"/>
            <a:ext cx="6870660" cy="365125"/>
          </a:xfrm>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a:xfrm>
            <a:off x="140494" y="748306"/>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cxnSp>
        <p:nvCxnSpPr>
          <p:cNvPr id="33" name="Straight Connector 32">
            <a:extLst>
              <a:ext uri="{FF2B5EF4-FFF2-40B4-BE49-F238E27FC236}">
                <a16:creationId xmlns="" xmlns:a16="http://schemas.microsoft.com/office/drawing/2014/main" id="{2664D24B-EA78-4E18-9226-569365267E5E}"/>
              </a:ext>
            </a:extLst>
          </p:cNvPr>
          <p:cNvCxnSpPr/>
          <p:nvPr userDrawn="1"/>
        </p:nvCxnSpPr>
        <p:spPr>
          <a:xfrm>
            <a:off x="85711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 xmlns:a16="http://schemas.microsoft.com/office/drawing/2014/main" id="{5BE17E03-04A7-46ED-8623-88DFFD7E30B0}"/>
              </a:ext>
            </a:extLst>
          </p:cNvPr>
          <p:cNvSpPr txBox="1">
            <a:spLocks/>
          </p:cNvSpPr>
          <p:nvPr userDrawn="1"/>
        </p:nvSpPr>
        <p:spPr>
          <a:xfrm>
            <a:off x="2106130" y="790252"/>
            <a:ext cx="3060803" cy="108093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endParaRPr lang="en-US" sz="1800" dirty="0">
              <a:solidFill>
                <a:prstClr val="white"/>
              </a:solidFill>
            </a:endParaRPr>
          </a:p>
        </p:txBody>
      </p:sp>
      <p:cxnSp>
        <p:nvCxnSpPr>
          <p:cNvPr id="38" name="Straight Connector 37">
            <a:extLst>
              <a:ext uri="{FF2B5EF4-FFF2-40B4-BE49-F238E27FC236}">
                <a16:creationId xmlns="" xmlns:a16="http://schemas.microsoft.com/office/drawing/2014/main" id="{A3840076-AFCB-4C84-8E23-85DAD3CBEF3E}"/>
              </a:ext>
            </a:extLst>
          </p:cNvPr>
          <p:cNvCxnSpPr/>
          <p:nvPr userDrawn="1"/>
        </p:nvCxnSpPr>
        <p:spPr>
          <a:xfrm>
            <a:off x="5294539" y="969699"/>
            <a:ext cx="0" cy="648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1" name="Title 50">
            <a:extLst>
              <a:ext uri="{FF2B5EF4-FFF2-40B4-BE49-F238E27FC236}">
                <a16:creationId xmlns="" xmlns:a16="http://schemas.microsoft.com/office/drawing/2014/main" id="{BBA20603-8433-4B38-976F-F18CF78D6BF9}"/>
              </a:ext>
            </a:extLst>
          </p:cNvPr>
          <p:cNvSpPr>
            <a:spLocks noGrp="1"/>
          </p:cNvSpPr>
          <p:nvPr>
            <p:ph type="title"/>
          </p:nvPr>
        </p:nvSpPr>
        <p:spPr>
          <a:xfrm>
            <a:off x="2106132" y="735087"/>
            <a:ext cx="3060803" cy="1080938"/>
          </a:xfrm>
        </p:spPr>
        <p:txBody>
          <a:bodyPr anchor="ctr" anchorCtr="0"/>
          <a:lstStyle>
            <a:lvl1pPr algn="ctr">
              <a:defRPr/>
            </a:lvl1pPr>
          </a:lstStyle>
          <a:p>
            <a:r>
              <a:rPr lang="en-US" noProof="0"/>
              <a:t>Click to edit Master title style</a:t>
            </a:r>
          </a:p>
        </p:txBody>
      </p:sp>
      <p:sp>
        <p:nvSpPr>
          <p:cNvPr id="53" name="Text Placeholder 52">
            <a:extLst>
              <a:ext uri="{FF2B5EF4-FFF2-40B4-BE49-F238E27FC236}">
                <a16:creationId xmlns="" xmlns:a16="http://schemas.microsoft.com/office/drawing/2014/main" id="{EF340F6C-3335-49B0-AE89-7103CA6A7F5E}"/>
              </a:ext>
            </a:extLst>
          </p:cNvPr>
          <p:cNvSpPr>
            <a:spLocks noGrp="1"/>
          </p:cNvSpPr>
          <p:nvPr>
            <p:ph type="body" sz="quarter" idx="18"/>
          </p:nvPr>
        </p:nvSpPr>
        <p:spPr>
          <a:xfrm>
            <a:off x="5384611" y="735015"/>
            <a:ext cx="3060700" cy="1081087"/>
          </a:xfrm>
        </p:spPr>
        <p:txBody>
          <a:bodyPr anchor="ctr" anchorCtr="0">
            <a:noAutofit/>
          </a:bodyPr>
          <a:lstStyle>
            <a:lvl1pPr marL="0" indent="0" algn="ctr">
              <a:buNone/>
              <a:defRPr sz="2700">
                <a:latin typeface="+mj-lt"/>
              </a:defRPr>
            </a:lvl1pPr>
            <a:lvl2pPr>
              <a:defRPr sz="2700">
                <a:latin typeface="+mj-lt"/>
              </a:defRPr>
            </a:lvl2pPr>
            <a:lvl3pPr>
              <a:defRPr sz="2700">
                <a:latin typeface="+mj-lt"/>
              </a:defRPr>
            </a:lvl3pPr>
            <a:lvl4pPr>
              <a:defRPr sz="2700">
                <a:latin typeface="+mj-lt"/>
              </a:defRPr>
            </a:lvl4pPr>
            <a:lvl5pPr>
              <a:defRPr sz="2700">
                <a:latin typeface="+mj-lt"/>
              </a:defRPr>
            </a:lvl5pPr>
          </a:lstStyle>
          <a:p>
            <a:pPr lvl="0"/>
            <a:r>
              <a:rPr lang="en-US" noProof="0"/>
              <a:t>Edit Master text styles</a:t>
            </a:r>
          </a:p>
        </p:txBody>
      </p:sp>
      <p:sp>
        <p:nvSpPr>
          <p:cNvPr id="55" name="Text Placeholder 54">
            <a:extLst>
              <a:ext uri="{FF2B5EF4-FFF2-40B4-BE49-F238E27FC236}">
                <a16:creationId xmlns="" xmlns:a16="http://schemas.microsoft.com/office/drawing/2014/main" id="{1F0AD31D-2FFB-40A9-96C2-F4EE3869BC54}"/>
              </a:ext>
            </a:extLst>
          </p:cNvPr>
          <p:cNvSpPr>
            <a:spLocks noGrp="1"/>
          </p:cNvSpPr>
          <p:nvPr>
            <p:ph type="body" sz="quarter" idx="19"/>
          </p:nvPr>
        </p:nvSpPr>
        <p:spPr>
          <a:xfrm>
            <a:off x="8662989" y="746125"/>
            <a:ext cx="3070225" cy="1058862"/>
          </a:xfrm>
        </p:spPr>
        <p:txBody>
          <a:bodyPr anchor="ctr" anchorCtr="0">
            <a:noAutofit/>
          </a:bodyPr>
          <a:lstStyle>
            <a:lvl1pPr marL="0" indent="0" algn="ctr">
              <a:buNone/>
              <a:defRPr sz="2700">
                <a:latin typeface="+mj-lt"/>
              </a:defRPr>
            </a:lvl1pPr>
            <a:lvl2pPr algn="ctr">
              <a:defRPr sz="2700">
                <a:latin typeface="+mj-lt"/>
              </a:defRPr>
            </a:lvl2pPr>
            <a:lvl3pPr algn="ctr">
              <a:defRPr sz="2700">
                <a:latin typeface="+mj-lt"/>
              </a:defRPr>
            </a:lvl3pPr>
            <a:lvl4pPr algn="ctr">
              <a:defRPr sz="2700">
                <a:latin typeface="+mj-lt"/>
              </a:defRPr>
            </a:lvl4pPr>
            <a:lvl5pPr algn="ctr">
              <a:defRPr sz="2700">
                <a:latin typeface="+mj-lt"/>
              </a:defRPr>
            </a:lvl5pPr>
          </a:lstStyle>
          <a:p>
            <a:pPr lvl="0"/>
            <a:r>
              <a:rPr lang="en-US" noProof="0"/>
              <a:t>Edit Master text styles</a:t>
            </a:r>
          </a:p>
        </p:txBody>
      </p:sp>
      <p:sp>
        <p:nvSpPr>
          <p:cNvPr id="57" name="Content Placeholder 56">
            <a:extLst>
              <a:ext uri="{FF2B5EF4-FFF2-40B4-BE49-F238E27FC236}">
                <a16:creationId xmlns="" xmlns:a16="http://schemas.microsoft.com/office/drawing/2014/main" id="{52B689E9-5B4C-4CC0-AAA4-847EB66C3302}"/>
              </a:ext>
            </a:extLst>
          </p:cNvPr>
          <p:cNvSpPr>
            <a:spLocks noGrp="1"/>
          </p:cNvSpPr>
          <p:nvPr>
            <p:ph sz="quarter" idx="20"/>
          </p:nvPr>
        </p:nvSpPr>
        <p:spPr>
          <a:xfrm>
            <a:off x="2106130" y="2116138"/>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 name="Content Placeholder 56">
            <a:extLst>
              <a:ext uri="{FF2B5EF4-FFF2-40B4-BE49-F238E27FC236}">
                <a16:creationId xmlns="" xmlns:a16="http://schemas.microsoft.com/office/drawing/2014/main" id="{1D5202CC-08D0-4157-9CB3-AA1EF4A2C855}"/>
              </a:ext>
            </a:extLst>
          </p:cNvPr>
          <p:cNvSpPr>
            <a:spLocks noGrp="1"/>
          </p:cNvSpPr>
          <p:nvPr>
            <p:ph sz="quarter" idx="21"/>
          </p:nvPr>
        </p:nvSpPr>
        <p:spPr>
          <a:xfrm>
            <a:off x="5384611" y="2103211"/>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 name="Content Placeholder 56">
            <a:extLst>
              <a:ext uri="{FF2B5EF4-FFF2-40B4-BE49-F238E27FC236}">
                <a16:creationId xmlns="" xmlns:a16="http://schemas.microsoft.com/office/drawing/2014/main" id="{7BE8E782-50B7-4C4E-BEA5-DDA27E0F6817}"/>
              </a:ext>
            </a:extLst>
          </p:cNvPr>
          <p:cNvSpPr>
            <a:spLocks noGrp="1"/>
          </p:cNvSpPr>
          <p:nvPr>
            <p:ph sz="quarter" idx="22"/>
          </p:nvPr>
        </p:nvSpPr>
        <p:spPr>
          <a:xfrm>
            <a:off x="8659892" y="2097613"/>
            <a:ext cx="3060803" cy="371316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339250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grpSp>
        <p:nvGrpSpPr>
          <p:cNvPr id="28" name="Group 27">
            <a:extLst>
              <a:ext uri="{FF2B5EF4-FFF2-40B4-BE49-F238E27FC236}">
                <a16:creationId xmlns="" xmlns:a16="http://schemas.microsoft.com/office/drawing/2014/main" id="{2C074DF2-6D4F-4B58-A82E-6322DB69A6CC}"/>
              </a:ext>
            </a:extLst>
          </p:cNvPr>
          <p:cNvGrpSpPr/>
          <p:nvPr userDrawn="1"/>
        </p:nvGrpSpPr>
        <p:grpSpPr bwMode="ltGray">
          <a:xfrm>
            <a:off x="7232500" y="-159283"/>
            <a:ext cx="4959501" cy="5242297"/>
            <a:chOff x="7232499" y="-159283"/>
            <a:chExt cx="4959501" cy="5242297"/>
          </a:xfrm>
          <a:solidFill>
            <a:srgbClr val="76280B">
              <a:alpha val="60000"/>
            </a:srgbClr>
          </a:solidFill>
        </p:grpSpPr>
        <p:pic>
          <p:nvPicPr>
            <p:cNvPr id="29" name="Graphic 28" descr="Single gear">
              <a:extLst>
                <a:ext uri="{FF2B5EF4-FFF2-40B4-BE49-F238E27FC236}">
                  <a16:creationId xmlns="" xmlns:a16="http://schemas.microsoft.com/office/drawing/2014/main" id="{B9A8CB2C-0A50-43EC-A2C7-F536FF84DE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18078" r="23442"/>
            <a:stretch/>
          </p:blipFill>
          <p:spPr bwMode="ltGray">
            <a:xfrm>
              <a:off x="8994950" y="0"/>
              <a:ext cx="3197050" cy="3421066"/>
            </a:xfrm>
            <a:prstGeom prst="rect">
              <a:avLst/>
            </a:prstGeom>
          </p:spPr>
        </p:pic>
        <p:pic>
          <p:nvPicPr>
            <p:cNvPr id="31" name="Graphic 30" descr="Single gear">
              <a:extLst>
                <a:ext uri="{FF2B5EF4-FFF2-40B4-BE49-F238E27FC236}">
                  <a16:creationId xmlns="" xmlns:a16="http://schemas.microsoft.com/office/drawing/2014/main" id="{71F3D36D-2C1A-4D06-A27F-6A64AA1188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7232499" y="667872"/>
              <a:ext cx="2880000" cy="2880000"/>
            </a:xfrm>
            <a:prstGeom prst="rect">
              <a:avLst/>
            </a:prstGeom>
          </p:spPr>
        </p:pic>
        <p:pic>
          <p:nvPicPr>
            <p:cNvPr id="32" name="Graphic 31" descr="Single gear">
              <a:extLst>
                <a:ext uri="{FF2B5EF4-FFF2-40B4-BE49-F238E27FC236}">
                  <a16:creationId xmlns="" xmlns:a16="http://schemas.microsoft.com/office/drawing/2014/main" id="{61F0F601-D5AC-45C0-92B6-2376085B0D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746667" y="2203014"/>
              <a:ext cx="2880000" cy="2880000"/>
            </a:xfrm>
            <a:prstGeom prst="rect">
              <a:avLst/>
            </a:prstGeom>
          </p:spPr>
        </p:pic>
        <p:pic>
          <p:nvPicPr>
            <p:cNvPr id="33" name="Graphic 32" descr="Single gear">
              <a:extLst>
                <a:ext uri="{FF2B5EF4-FFF2-40B4-BE49-F238E27FC236}">
                  <a16:creationId xmlns="" xmlns:a16="http://schemas.microsoft.com/office/drawing/2014/main" id="{DE792A6A-B423-4979-BD59-4CD4A74069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bwMode="ltGray">
            <a:xfrm>
              <a:off x="8501643" y="-159283"/>
              <a:ext cx="1620000" cy="1620000"/>
            </a:xfrm>
            <a:prstGeom prst="rect">
              <a:avLst/>
            </a:prstGeom>
          </p:spPr>
        </p:pic>
      </p:grpSp>
      <p:pic>
        <p:nvPicPr>
          <p:cNvPr id="15" name="Picture 14"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16" name="Picture 15"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17" name="Rectangle 16"/>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3" y="753228"/>
            <a:ext cx="9613860" cy="1080938"/>
          </a:xfrm>
        </p:spPr>
        <p:txBody>
          <a:bodyPr/>
          <a:lstStyle/>
          <a:p>
            <a:r>
              <a:rPr lang="en-US" noProof="0"/>
              <a:t>Click to edit Master title style</a:t>
            </a:r>
          </a:p>
        </p:txBody>
      </p:sp>
      <p:sp>
        <p:nvSpPr>
          <p:cNvPr id="19" name="Text Placeholder 2"/>
          <p:cNvSpPr>
            <a:spLocks noGrp="1"/>
          </p:cNvSpPr>
          <p:nvPr>
            <p:ph type="body" idx="1"/>
          </p:nvPr>
        </p:nvSpPr>
        <p:spPr>
          <a:xfrm>
            <a:off x="680320" y="4297503"/>
            <a:ext cx="30497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Picture Placeholder 2"/>
          <p:cNvSpPr>
            <a:spLocks noGrp="1" noChangeAspect="1"/>
          </p:cNvSpPr>
          <p:nvPr>
            <p:ph type="pic" idx="15"/>
          </p:nvPr>
        </p:nvSpPr>
        <p:spPr>
          <a:xfrm>
            <a:off x="680320"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1" name="Text Placeholder 3"/>
          <p:cNvSpPr>
            <a:spLocks noGrp="1"/>
          </p:cNvSpPr>
          <p:nvPr>
            <p:ph type="body" sz="half" idx="18"/>
          </p:nvPr>
        </p:nvSpPr>
        <p:spPr>
          <a:xfrm>
            <a:off x="680320" y="4873765"/>
            <a:ext cx="3049705"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3" name="Picture Placeholder 2"/>
          <p:cNvSpPr>
            <a:spLocks noGrp="1" noChangeAspect="1"/>
          </p:cNvSpPr>
          <p:nvPr>
            <p:ph type="pic" idx="21"/>
          </p:nvPr>
        </p:nvSpPr>
        <p:spPr>
          <a:xfrm>
            <a:off x="3945471"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4" name="Text Placeholder 3"/>
          <p:cNvSpPr>
            <a:spLocks noGrp="1"/>
          </p:cNvSpPr>
          <p:nvPr>
            <p:ph type="body" sz="half" idx="19"/>
          </p:nvPr>
        </p:nvSpPr>
        <p:spPr>
          <a:xfrm>
            <a:off x="3944118" y="4873764"/>
            <a:ext cx="3067297"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25" name="Text Placeholder 4"/>
          <p:cNvSpPr>
            <a:spLocks noGrp="1"/>
          </p:cNvSpPr>
          <p:nvPr>
            <p:ph type="body" sz="quarter" idx="13"/>
          </p:nvPr>
        </p:nvSpPr>
        <p:spPr>
          <a:xfrm>
            <a:off x="7230680" y="4297503"/>
            <a:ext cx="3063505" cy="576262"/>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6" name="Picture Placeholder 2"/>
          <p:cNvSpPr>
            <a:spLocks noGrp="1" noChangeAspect="1"/>
          </p:cNvSpPr>
          <p:nvPr>
            <p:ph type="pic" idx="22"/>
          </p:nvPr>
        </p:nvSpPr>
        <p:spPr>
          <a:xfrm>
            <a:off x="7230678"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05845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عنوان ومحتوى">
    <p:spTree>
      <p:nvGrpSpPr>
        <p:cNvPr id="1" name=""/>
        <p:cNvGrpSpPr/>
        <p:nvPr/>
      </p:nvGrpSpPr>
      <p:grpSpPr>
        <a:xfrm>
          <a:off x="0" y="0"/>
          <a:ext cx="0" cy="0"/>
          <a:chOff x="0" y="0"/>
          <a:chExt cx="0" cy="0"/>
        </a:xfrm>
      </p:grpSpPr>
      <p:sp>
        <p:nvSpPr>
          <p:cNvPr id="9" name="عنصر نائب للمحتوى 8"/>
          <p:cNvSpPr>
            <a:spLocks noGrp="1"/>
          </p:cNvSpPr>
          <p:nvPr>
            <p:ph idx="1"/>
          </p:nvPr>
        </p:nvSpPr>
        <p:spPr>
          <a:xfrm>
            <a:off x="609600" y="1524000"/>
            <a:ext cx="10972800" cy="4572000"/>
          </a:xfrm>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14" name="عنصر نائب للتاريخ 13"/>
          <p:cNvSpPr>
            <a:spLocks noGrp="1"/>
          </p:cNvSpPr>
          <p:nvPr>
            <p:ph type="dt" sz="half" idx="14"/>
          </p:nvPr>
        </p:nvSpPr>
        <p:spPr/>
        <p:txBody>
          <a:bodyPr/>
          <a:lstStyle/>
          <a:p>
            <a:fld id="{22B4E17C-DB99-408C-BEC3-15A4183932C7}" type="datetimeFigureOut">
              <a:rPr lang="en-US" smtClean="0">
                <a:solidFill>
                  <a:prstClr val="white">
                    <a:tint val="75000"/>
                  </a:prstClr>
                </a:solidFill>
              </a:rPr>
              <a:pPr/>
              <a:t>3/20/2021</a:t>
            </a:fld>
            <a:endParaRPr lang="en-US" dirty="0">
              <a:solidFill>
                <a:prstClr val="white">
                  <a:tint val="75000"/>
                </a:prstClr>
              </a:solidFill>
            </a:endParaRPr>
          </a:p>
        </p:txBody>
      </p:sp>
      <p:sp>
        <p:nvSpPr>
          <p:cNvPr id="15" name="عنصر نائب لرقم الشريحة 14"/>
          <p:cNvSpPr>
            <a:spLocks noGrp="1"/>
          </p:cNvSpPr>
          <p:nvPr>
            <p:ph type="sldNum" sz="quarter" idx="15"/>
          </p:nvPr>
        </p:nvSpPr>
        <p:spPr/>
        <p:txBody>
          <a:bodyPr/>
          <a:lstStyle>
            <a:lvl1pPr algn="ctr">
              <a:defRPr/>
            </a:lvl1pPr>
          </a:lstStyle>
          <a:p>
            <a:fld id="{6ADA9DE4-752F-48B8-A244-59D9C7F44B78}" type="slidenum">
              <a:rPr lang="en-US" smtClean="0">
                <a:solidFill>
                  <a:prstClr val="white">
                    <a:tint val="75000"/>
                  </a:prstClr>
                </a:solidFill>
              </a:rPr>
              <a:pPr/>
              <a:t>‹#›</a:t>
            </a:fld>
            <a:endParaRPr lang="en-US" dirty="0">
              <a:solidFill>
                <a:prstClr val="white">
                  <a:tint val="75000"/>
                </a:prstClr>
              </a:solidFill>
            </a:endParaRPr>
          </a:p>
        </p:txBody>
      </p:sp>
      <p:sp>
        <p:nvSpPr>
          <p:cNvPr id="16" name="عنصر نائب للتذييل 15"/>
          <p:cNvSpPr>
            <a:spLocks noGrp="1"/>
          </p:cNvSpPr>
          <p:nvPr>
            <p:ph type="ftr" sz="quarter" idx="16"/>
          </p:nvPr>
        </p:nvSpPr>
        <p:spPr/>
        <p:txBody>
          <a:bodyPr/>
          <a:lstStyle/>
          <a:p>
            <a:endParaRPr lang="en-US" dirty="0">
              <a:solidFill>
                <a:prstClr val="white">
                  <a:tint val="75000"/>
                </a:prstClr>
              </a:solidFill>
            </a:endParaRPr>
          </a:p>
        </p:txBody>
      </p:sp>
      <p:sp>
        <p:nvSpPr>
          <p:cNvPr id="17" name="عنوان 16"/>
          <p:cNvSpPr>
            <a:spLocks noGrp="1"/>
          </p:cNvSpPr>
          <p:nvPr>
            <p:ph type="title"/>
          </p:nvPr>
        </p:nvSpPr>
        <p:spPr/>
        <p:txBody>
          <a:bodyPr rtlCol="0" anchor="b" anchorCtr="0"/>
          <a:lstStyle/>
          <a:p>
            <a:r>
              <a:rPr kumimoji="0" lang="ar-SA"/>
              <a:t>انقر لتحرير نمط العنوان الرئيسي</a:t>
            </a:r>
            <a:endParaRPr kumimoji="0" lang="en-US"/>
          </a:p>
        </p:txBody>
      </p:sp>
    </p:spTree>
    <p:extLst>
      <p:ext uri="{BB962C8B-B14F-4D97-AF65-F5344CB8AC3E}">
        <p14:creationId xmlns:p14="http://schemas.microsoft.com/office/powerpoint/2010/main" val="275626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11281ABC-1821-4B63-88B5-74D2B13A11AF}"/>
              </a:ext>
            </a:extLst>
          </p:cNvPr>
          <p:cNvGrpSpPr/>
          <p:nvPr userDrawn="1"/>
        </p:nvGrpSpPr>
        <p:grpSpPr>
          <a:xfrm rot="5400000">
            <a:off x="175132" y="1273331"/>
            <a:ext cx="5378800" cy="5588856"/>
            <a:chOff x="-424090" y="303112"/>
            <a:chExt cx="5378800" cy="5588856"/>
          </a:xfrm>
          <a:solidFill>
            <a:srgbClr val="F6BF73">
              <a:alpha val="30196"/>
            </a:srgbClr>
          </a:solidFill>
        </p:grpSpPr>
        <p:pic>
          <p:nvPicPr>
            <p:cNvPr id="13" name="Graphic 12" descr="Single gear">
              <a:extLst>
                <a:ext uri="{FF2B5EF4-FFF2-40B4-BE49-F238E27FC236}">
                  <a16:creationId xmlns="" xmlns:a16="http://schemas.microsoft.com/office/drawing/2014/main" id="{0BD16937-7ADD-43BC-AFAD-ABA8E1E4D04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4" name="Graphic 13" descr="Single gear">
              <a:extLst>
                <a:ext uri="{FF2B5EF4-FFF2-40B4-BE49-F238E27FC236}">
                  <a16:creationId xmlns="" xmlns:a16="http://schemas.microsoft.com/office/drawing/2014/main" id="{A93E95CB-8B7F-4CE0-BD90-8078D78E5B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5" name="Graphic 14" descr="Single gear">
              <a:extLst>
                <a:ext uri="{FF2B5EF4-FFF2-40B4-BE49-F238E27FC236}">
                  <a16:creationId xmlns="" xmlns:a16="http://schemas.microsoft.com/office/drawing/2014/main" id="{308EA72E-9FD8-4137-AF70-2F45B4623A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6" name="Graphic 15" descr="Single gear">
              <a:extLst>
                <a:ext uri="{FF2B5EF4-FFF2-40B4-BE49-F238E27FC236}">
                  <a16:creationId xmlns="" xmlns:a16="http://schemas.microsoft.com/office/drawing/2014/main" id="{7E5F03E5-E60E-40E5-996F-CE212FF642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7" name="Graphic 16" descr="Single gear">
              <a:extLst>
                <a:ext uri="{FF2B5EF4-FFF2-40B4-BE49-F238E27FC236}">
                  <a16:creationId xmlns="" xmlns:a16="http://schemas.microsoft.com/office/drawing/2014/main" id="{7EB0518D-8C62-493A-B053-F7B2F41290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8" name="Picture 7"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2" y="1970240"/>
            <a:ext cx="10437812" cy="321164"/>
          </a:xfrm>
          <a:prstGeom prst="rect">
            <a:avLst/>
          </a:prstGeom>
        </p:spPr>
      </p:pic>
      <p:sp>
        <p:nvSpPr>
          <p:cNvPr id="10" name="Rectangle 9"/>
          <p:cNvSpPr/>
          <p:nvPr/>
        </p:nvSpPr>
        <p:spPr bwMode="ltGray">
          <a:xfrm>
            <a:off x="175260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3078" y="609600"/>
            <a:ext cx="1602997" cy="1368198"/>
          </a:xfrm>
          <a:prstGeom prst="rect">
            <a:avLst/>
          </a:prstGeom>
          <a:solidFill>
            <a:srgbClr val="942D0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37646" y="753228"/>
            <a:ext cx="9613861" cy="1080938"/>
          </a:xfrm>
        </p:spPr>
        <p:txBody>
          <a:bodyPr/>
          <a:lstStyle/>
          <a:p>
            <a:r>
              <a:rPr lang="en-US" noProof="0"/>
              <a:t>Click to edit Master title style</a:t>
            </a:r>
          </a:p>
        </p:txBody>
      </p:sp>
      <p:sp>
        <p:nvSpPr>
          <p:cNvPr id="5" name="Date Placeholder 4"/>
          <p:cNvSpPr>
            <a:spLocks noGrp="1"/>
          </p:cNvSpPr>
          <p:nvPr>
            <p:ph type="dt" sz="half" idx="10"/>
          </p:nvPr>
        </p:nvSpPr>
        <p:spPr>
          <a:xfrm>
            <a:off x="9008306" y="5936189"/>
            <a:ext cx="2743200" cy="365125"/>
          </a:xfrm>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6" name="Footer Placeholder 5"/>
          <p:cNvSpPr>
            <a:spLocks noGrp="1"/>
          </p:cNvSpPr>
          <p:nvPr>
            <p:ph type="ftr" sz="quarter" idx="11"/>
          </p:nvPr>
        </p:nvSpPr>
        <p:spPr>
          <a:xfrm>
            <a:off x="2137647" y="5936190"/>
            <a:ext cx="6870660" cy="365125"/>
          </a:xfrm>
        </p:spPr>
        <p:txBody>
          <a:bodyPr/>
          <a:lstStyle/>
          <a:p>
            <a:r>
              <a:rPr lang="en-US" dirty="0">
                <a:solidFill>
                  <a:prstClr val="white">
                    <a:tint val="75000"/>
                  </a:prstClr>
                </a:solidFill>
              </a:rPr>
              <a:t>Add a footer</a:t>
            </a:r>
          </a:p>
        </p:txBody>
      </p:sp>
      <p:sp>
        <p:nvSpPr>
          <p:cNvPr id="7" name="Slide Number Placeholder 6"/>
          <p:cNvSpPr>
            <a:spLocks noGrp="1"/>
          </p:cNvSpPr>
          <p:nvPr>
            <p:ph type="sldNum" sz="quarter" idx="12"/>
          </p:nvPr>
        </p:nvSpPr>
        <p:spPr>
          <a:xfrm>
            <a:off x="156706" y="753229"/>
            <a:ext cx="1154151" cy="1090789"/>
          </a:xfrm>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8" name="Content Placeholder 2">
            <a:extLst>
              <a:ext uri="{FF2B5EF4-FFF2-40B4-BE49-F238E27FC236}">
                <a16:creationId xmlns="" xmlns:a16="http://schemas.microsoft.com/office/drawing/2014/main" id="{FD7CD5CF-F924-43C6-9C02-06FBC84A6729}"/>
              </a:ext>
            </a:extLst>
          </p:cNvPr>
          <p:cNvSpPr>
            <a:spLocks noGrp="1"/>
          </p:cNvSpPr>
          <p:nvPr>
            <p:ph idx="1"/>
          </p:nvPr>
        </p:nvSpPr>
        <p:spPr>
          <a:xfrm>
            <a:off x="2137645" y="2161727"/>
            <a:ext cx="9613861" cy="3702647"/>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296459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023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246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4086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8425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4442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649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03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58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994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15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670361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45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1CA97C9F-27FA-4BCE-84C2-EA9C0347E974}"/>
              </a:ext>
            </a:extLst>
          </p:cNvPr>
          <p:cNvGrpSpPr/>
          <p:nvPr userDrawn="1"/>
        </p:nvGrpSpPr>
        <p:grpSpPr>
          <a:xfrm rot="5400000">
            <a:off x="227324" y="1282733"/>
            <a:ext cx="5378800" cy="5588856"/>
            <a:chOff x="-424090" y="303112"/>
            <a:chExt cx="5378800" cy="5588856"/>
          </a:xfrm>
          <a:solidFill>
            <a:srgbClr val="F6BF73">
              <a:alpha val="30196"/>
            </a:srgbClr>
          </a:solidFill>
        </p:grpSpPr>
        <p:pic>
          <p:nvPicPr>
            <p:cNvPr id="11" name="Graphic 10" descr="Single gear">
              <a:extLst>
                <a:ext uri="{FF2B5EF4-FFF2-40B4-BE49-F238E27FC236}">
                  <a16:creationId xmlns="" xmlns:a16="http://schemas.microsoft.com/office/drawing/2014/main" id="{6EEB6AF8-1385-4805-8E97-CDE431030B0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195" t="12276" r="8371" b="1368"/>
            <a:stretch/>
          </p:blipFill>
          <p:spPr>
            <a:xfrm rot="5400000">
              <a:off x="1442081" y="2451153"/>
              <a:ext cx="3275424" cy="3606205"/>
            </a:xfrm>
            <a:prstGeom prst="rect">
              <a:avLst/>
            </a:prstGeom>
          </p:spPr>
        </p:pic>
        <p:pic>
          <p:nvPicPr>
            <p:cNvPr id="12" name="Graphic 11" descr="Single gear">
              <a:extLst>
                <a:ext uri="{FF2B5EF4-FFF2-40B4-BE49-F238E27FC236}">
                  <a16:creationId xmlns="" xmlns:a16="http://schemas.microsoft.com/office/drawing/2014/main" id="{1F08FE59-AC1A-4BF7-B9D5-7672C8C7D3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1092764" y="303112"/>
              <a:ext cx="2880000" cy="2880000"/>
            </a:xfrm>
            <a:prstGeom prst="rect">
              <a:avLst/>
            </a:prstGeom>
          </p:spPr>
        </p:pic>
        <p:pic>
          <p:nvPicPr>
            <p:cNvPr id="13" name="Graphic 12" descr="Single gear">
              <a:extLst>
                <a:ext uri="{FF2B5EF4-FFF2-40B4-BE49-F238E27FC236}">
                  <a16:creationId xmlns="" xmlns:a16="http://schemas.microsoft.com/office/drawing/2014/main" id="{F44470E0-8B01-46E6-90F1-4B52CB3EFFE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24090" y="1817280"/>
              <a:ext cx="2880000" cy="2880000"/>
            </a:xfrm>
            <a:prstGeom prst="rect">
              <a:avLst/>
            </a:prstGeom>
          </p:spPr>
        </p:pic>
        <p:pic>
          <p:nvPicPr>
            <p:cNvPr id="14" name="Graphic 13" descr="Single gear">
              <a:extLst>
                <a:ext uri="{FF2B5EF4-FFF2-40B4-BE49-F238E27FC236}">
                  <a16:creationId xmlns="" xmlns:a16="http://schemas.microsoft.com/office/drawing/2014/main" id="{2FB2E216-0387-4DF4-A432-E877C96A7B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625457" y="4024986"/>
              <a:ext cx="1620000" cy="1620000"/>
            </a:xfrm>
            <a:prstGeom prst="rect">
              <a:avLst/>
            </a:prstGeom>
          </p:spPr>
        </p:pic>
        <p:pic>
          <p:nvPicPr>
            <p:cNvPr id="15" name="Graphic 14" descr="Single gear">
              <a:extLst>
                <a:ext uri="{FF2B5EF4-FFF2-40B4-BE49-F238E27FC236}">
                  <a16:creationId xmlns="" xmlns:a16="http://schemas.microsoft.com/office/drawing/2014/main" id="{53685AA4-853C-46A8-8ADB-FA80FE59B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3226710" y="1355170"/>
              <a:ext cx="1728000" cy="1728000"/>
            </a:xfrm>
            <a:prstGeom prst="rect">
              <a:avLst/>
            </a:prstGeom>
          </p:spPr>
        </p:pic>
      </p:grpSp>
      <p:pic>
        <p:nvPicPr>
          <p:cNvPr id="6" name="Picture 5" descr="HD-ShadowLo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1970240"/>
            <a:ext cx="10437812" cy="321164"/>
          </a:xfrm>
          <a:prstGeom prst="rect">
            <a:avLst/>
          </a:prstGeom>
        </p:spPr>
      </p:pic>
      <p:pic>
        <p:nvPicPr>
          <p:cNvPr id="7" name="Picture 6" descr="HD-ShadowShor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5827" y="1971234"/>
            <a:ext cx="1602997" cy="144270"/>
          </a:xfrm>
          <a:prstGeom prst="rect">
            <a:avLst/>
          </a:prstGeom>
        </p:spPr>
      </p:pic>
      <p:sp>
        <p:nvSpPr>
          <p:cNvPr id="8" name="Rectangle 7"/>
          <p:cNvSpPr/>
          <p:nvPr/>
        </p:nvSpPr>
        <p:spPr bwMode="ltGray">
          <a:xfrm>
            <a:off x="1"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8"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noProof="0"/>
              <a:t>Click to edit Master title style</a:t>
            </a:r>
          </a:p>
        </p:txBody>
      </p:sp>
      <p:sp>
        <p:nvSpPr>
          <p:cNvPr id="3" name="Date Placeholder 2"/>
          <p:cNvSpPr>
            <a:spLocks noGrp="1"/>
          </p:cNvSpPr>
          <p:nvPr>
            <p:ph type="dt" sz="half" idx="10"/>
          </p:nvPr>
        </p:nvSpPr>
        <p:spPr/>
        <p:txBody>
          <a:bodyPr/>
          <a:lstStyle/>
          <a:p>
            <a:fld id="{616D6166-2B42-4F11-BAA6-8ABAE1BE810C}" type="datetimeFigureOut">
              <a:rPr lang="en-US" smtClean="0">
                <a:solidFill>
                  <a:prstClr val="white">
                    <a:tint val="75000"/>
                  </a:prstClr>
                </a:solidFill>
              </a:rPr>
              <a:pPr/>
              <a:t>3/20/2021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r>
              <a:rPr lang="en-US" dirty="0">
                <a:solidFill>
                  <a:prstClr val="white">
                    <a:tint val="75000"/>
                  </a:prstClr>
                </a:solidFill>
              </a:rPr>
              <a:t>Add a footer</a:t>
            </a:r>
          </a:p>
        </p:txBody>
      </p:sp>
      <p:sp>
        <p:nvSpPr>
          <p:cNvPr id="5" name="Slide Number Placeholder 4"/>
          <p:cNvSpPr>
            <a:spLocks noGrp="1"/>
          </p:cNvSpPr>
          <p:nvPr>
            <p:ph type="sldNum" sz="quarter" idx="12"/>
          </p:nvPr>
        </p:nvSpPr>
        <p:spPr/>
        <p:txBody>
          <a:bodyPr/>
          <a:lstStyle/>
          <a:p>
            <a:fld id="{9E3FA76C-C565-46B6-8652-D75785E2521F}" type="slidenum">
              <a:rPr lang="en-US" smtClean="0">
                <a:solidFill>
                  <a:prstClr val="white">
                    <a:tint val="75000"/>
                  </a:prstClr>
                </a:solidFill>
              </a:rPr>
              <a:pPr/>
              <a:t>‹#›</a:t>
            </a:fld>
            <a:endParaRPr lang="en-US" dirty="0">
              <a:solidFill>
                <a:prstClr val="white">
                  <a:tint val="75000"/>
                </a:prstClr>
              </a:solidFill>
            </a:endParaRPr>
          </a:p>
        </p:txBody>
      </p:sp>
      <p:sp>
        <p:nvSpPr>
          <p:cNvPr id="17" name="Text Placeholder 16">
            <a:extLst>
              <a:ext uri="{FF2B5EF4-FFF2-40B4-BE49-F238E27FC236}">
                <a16:creationId xmlns="" xmlns:a16="http://schemas.microsoft.com/office/drawing/2014/main" id="{D683A405-3ADE-448E-893F-D3D2E11CCA4C}"/>
              </a:ext>
            </a:extLst>
          </p:cNvPr>
          <p:cNvSpPr>
            <a:spLocks noGrp="1"/>
          </p:cNvSpPr>
          <p:nvPr>
            <p:ph type="body" sz="quarter" idx="13"/>
          </p:nvPr>
        </p:nvSpPr>
        <p:spPr>
          <a:xfrm>
            <a:off x="1897820" y="2290765"/>
            <a:ext cx="8396362" cy="3100387"/>
          </a:xfrm>
        </p:spPr>
        <p:txBody>
          <a:bodyPr anchor="ctr">
            <a:normAutofit/>
          </a:bodyPr>
          <a:lstStyle>
            <a:lvl1pPr marL="0" indent="0" algn="ctr">
              <a:buNone/>
              <a:defRPr sz="6000"/>
            </a:lvl1pPr>
          </a:lstStyle>
          <a:p>
            <a:pPr lvl="0"/>
            <a:r>
              <a:rPr lang="en-US" noProof="0"/>
              <a:t>Edit Master text styles</a:t>
            </a:r>
          </a:p>
        </p:txBody>
      </p:sp>
    </p:spTree>
    <p:extLst>
      <p:ext uri="{BB962C8B-B14F-4D97-AF65-F5344CB8AC3E}">
        <p14:creationId xmlns:p14="http://schemas.microsoft.com/office/powerpoint/2010/main" val="895260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4.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2.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3/20/2021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2905274268"/>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pPr defTabSz="774051"/>
            <a:fld id="{23BD96CB-802A-4267-BFA2-7CF9969DDF5F}" type="datetimeFigureOut">
              <a:rPr lang="en-US" smtClean="0">
                <a:solidFill>
                  <a:prstClr val="black">
                    <a:tint val="75000"/>
                  </a:prstClr>
                </a:solidFill>
                <a:cs typeface="Arial" charset="0"/>
              </a:rPr>
              <a:pPr defTabSz="774051"/>
              <a:t>3/20/2021</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pPr defTabSz="774051"/>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067">
                <a:solidFill>
                  <a:schemeClr val="tx1">
                    <a:tint val="75000"/>
                  </a:schemeClr>
                </a:solidFill>
              </a:defRPr>
            </a:lvl1pPr>
          </a:lstStyle>
          <a:p>
            <a:pPr defTabSz="774051"/>
            <a:fld id="{DDF9B22E-CC0A-46E8-B032-B05ED1A7488C}" type="slidenum">
              <a:rPr lang="en-US" smtClean="0">
                <a:solidFill>
                  <a:prstClr val="black">
                    <a:tint val="75000"/>
                  </a:prstClr>
                </a:solidFill>
                <a:cs typeface="Arial" charset="0"/>
              </a:rPr>
              <a:pPr defTabSz="774051"/>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7817696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812740" rtl="0" eaLnBrk="1" latinLnBrk="0" hangingPunct="1">
        <a:lnSpc>
          <a:spcPct val="90000"/>
        </a:lnSpc>
        <a:spcBef>
          <a:spcPct val="0"/>
        </a:spcBef>
        <a:buNone/>
        <a:defRPr sz="3911" kern="1200">
          <a:solidFill>
            <a:schemeClr val="tx1"/>
          </a:solidFill>
          <a:latin typeface="+mj-lt"/>
          <a:ea typeface="+mj-ea"/>
          <a:cs typeface="+mj-cs"/>
        </a:defRPr>
      </a:lvl1pPr>
    </p:titleStyle>
    <p:bodyStyle>
      <a:lvl1pPr marL="203184" indent="-203184" algn="l" defTabSz="812740" rtl="0" eaLnBrk="1" latinLnBrk="0" hangingPunct="1">
        <a:lnSpc>
          <a:spcPct val="90000"/>
        </a:lnSpc>
        <a:spcBef>
          <a:spcPts val="889"/>
        </a:spcBef>
        <a:buFont typeface="Arial" panose="020B0604020202020204" pitchFamily="34" charset="0"/>
        <a:buChar char="•"/>
        <a:defRPr sz="2489" kern="1200">
          <a:solidFill>
            <a:schemeClr val="tx1"/>
          </a:solidFill>
          <a:latin typeface="+mn-lt"/>
          <a:ea typeface="+mn-ea"/>
          <a:cs typeface="+mn-cs"/>
        </a:defRPr>
      </a:lvl1pPr>
      <a:lvl2pPr marL="609551" indent="-203184" algn="l" defTabSz="812740" rtl="0" eaLnBrk="1" latinLnBrk="0" hangingPunct="1">
        <a:lnSpc>
          <a:spcPct val="90000"/>
        </a:lnSpc>
        <a:spcBef>
          <a:spcPts val="444"/>
        </a:spcBef>
        <a:buFont typeface="Arial" panose="020B0604020202020204" pitchFamily="34" charset="0"/>
        <a:buChar char="•"/>
        <a:defRPr sz="2133" kern="1200">
          <a:solidFill>
            <a:schemeClr val="tx1"/>
          </a:solidFill>
          <a:latin typeface="+mn-lt"/>
          <a:ea typeface="+mn-ea"/>
          <a:cs typeface="+mn-cs"/>
        </a:defRPr>
      </a:lvl2pPr>
      <a:lvl3pPr marL="1015927" indent="-203184" algn="l" defTabSz="812740" rtl="0" eaLnBrk="1" latinLnBrk="0" hangingPunct="1">
        <a:lnSpc>
          <a:spcPct val="90000"/>
        </a:lnSpc>
        <a:spcBef>
          <a:spcPts val="444"/>
        </a:spcBef>
        <a:buFont typeface="Arial" panose="020B0604020202020204" pitchFamily="34" charset="0"/>
        <a:buChar char="•"/>
        <a:defRPr sz="1777" kern="1200">
          <a:solidFill>
            <a:schemeClr val="tx1"/>
          </a:solidFill>
          <a:latin typeface="+mn-lt"/>
          <a:ea typeface="+mn-ea"/>
          <a:cs typeface="+mn-cs"/>
        </a:defRPr>
      </a:lvl3pPr>
      <a:lvl4pPr marL="142229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4pPr>
      <a:lvl5pPr marL="1828664"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5pPr>
      <a:lvl6pPr marL="223503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6pPr>
      <a:lvl7pPr marL="2641401"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7pPr>
      <a:lvl8pPr marL="3047773"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8pPr>
      <a:lvl9pPr marL="3454146" indent="-203184" algn="l" defTabSz="812740" rtl="0" eaLnBrk="1" latinLnBrk="0" hangingPunct="1">
        <a:lnSpc>
          <a:spcPct val="90000"/>
        </a:lnSpc>
        <a:spcBef>
          <a:spcPts val="44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2740" rtl="0" eaLnBrk="1" latinLnBrk="0" hangingPunct="1">
        <a:defRPr sz="1600" kern="1200">
          <a:solidFill>
            <a:schemeClr val="tx1"/>
          </a:solidFill>
          <a:latin typeface="+mn-lt"/>
          <a:ea typeface="+mn-ea"/>
          <a:cs typeface="+mn-cs"/>
        </a:defRPr>
      </a:lvl1pPr>
      <a:lvl2pPr marL="406367" algn="l" defTabSz="812740" rtl="0" eaLnBrk="1" latinLnBrk="0" hangingPunct="1">
        <a:defRPr sz="1600" kern="1200">
          <a:solidFill>
            <a:schemeClr val="tx1"/>
          </a:solidFill>
          <a:latin typeface="+mn-lt"/>
          <a:ea typeface="+mn-ea"/>
          <a:cs typeface="+mn-cs"/>
        </a:defRPr>
      </a:lvl2pPr>
      <a:lvl3pPr marL="812740" algn="l" defTabSz="812740" rtl="0" eaLnBrk="1" latinLnBrk="0" hangingPunct="1">
        <a:defRPr sz="1600" kern="1200">
          <a:solidFill>
            <a:schemeClr val="tx1"/>
          </a:solidFill>
          <a:latin typeface="+mn-lt"/>
          <a:ea typeface="+mn-ea"/>
          <a:cs typeface="+mn-cs"/>
        </a:defRPr>
      </a:lvl3pPr>
      <a:lvl4pPr marL="1219112" algn="l" defTabSz="812740" rtl="0" eaLnBrk="1" latinLnBrk="0" hangingPunct="1">
        <a:defRPr sz="1600" kern="1200">
          <a:solidFill>
            <a:schemeClr val="tx1"/>
          </a:solidFill>
          <a:latin typeface="+mn-lt"/>
          <a:ea typeface="+mn-ea"/>
          <a:cs typeface="+mn-cs"/>
        </a:defRPr>
      </a:lvl4pPr>
      <a:lvl5pPr marL="1625479" algn="l" defTabSz="812740" rtl="0" eaLnBrk="1" latinLnBrk="0" hangingPunct="1">
        <a:defRPr sz="1600" kern="1200">
          <a:solidFill>
            <a:schemeClr val="tx1"/>
          </a:solidFill>
          <a:latin typeface="+mn-lt"/>
          <a:ea typeface="+mn-ea"/>
          <a:cs typeface="+mn-cs"/>
        </a:defRPr>
      </a:lvl5pPr>
      <a:lvl6pPr marL="2031849" algn="l" defTabSz="812740" rtl="0" eaLnBrk="1" latinLnBrk="0" hangingPunct="1">
        <a:defRPr sz="1600" kern="1200">
          <a:solidFill>
            <a:schemeClr val="tx1"/>
          </a:solidFill>
          <a:latin typeface="+mn-lt"/>
          <a:ea typeface="+mn-ea"/>
          <a:cs typeface="+mn-cs"/>
        </a:defRPr>
      </a:lvl6pPr>
      <a:lvl7pPr marL="2438216" algn="l" defTabSz="812740" rtl="0" eaLnBrk="1" latinLnBrk="0" hangingPunct="1">
        <a:defRPr sz="1600" kern="1200">
          <a:solidFill>
            <a:schemeClr val="tx1"/>
          </a:solidFill>
          <a:latin typeface="+mn-lt"/>
          <a:ea typeface="+mn-ea"/>
          <a:cs typeface="+mn-cs"/>
        </a:defRPr>
      </a:lvl7pPr>
      <a:lvl8pPr marL="2844586" algn="l" defTabSz="812740" rtl="0" eaLnBrk="1" latinLnBrk="0" hangingPunct="1">
        <a:defRPr sz="1600" kern="1200">
          <a:solidFill>
            <a:schemeClr val="tx1"/>
          </a:solidFill>
          <a:latin typeface="+mn-lt"/>
          <a:ea typeface="+mn-ea"/>
          <a:cs typeface="+mn-cs"/>
        </a:defRPr>
      </a:lvl8pPr>
      <a:lvl9pPr marL="3250957" algn="l" defTabSz="81274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16D6166-2B42-4F11-BAA6-8ABAE1BE810C}" type="datetimeFigureOut">
              <a:rPr lang="en-US" smtClean="0">
                <a:solidFill>
                  <a:prstClr val="white">
                    <a:tint val="75000"/>
                  </a:prstClr>
                </a:solidFill>
              </a:rPr>
              <a:pPr defTabSz="457200"/>
              <a:t>3/20/2021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5" y="753229"/>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9E3FA76C-C565-46B6-8652-D75785E2521F}" type="slidenum">
              <a:rPr lang="en-US" smtClean="0">
                <a:solidFill>
                  <a:prstClr val="white">
                    <a:tint val="75000"/>
                  </a:prstClr>
                </a:solidFill>
              </a:rPr>
              <a:pPr defTabSz="457200"/>
              <a:t>‹#›</a:t>
            </a:fld>
            <a:endParaRPr lang="en-US" dirty="0">
              <a:solidFill>
                <a:prstClr val="white">
                  <a:tint val="75000"/>
                </a:prstClr>
              </a:solidFill>
            </a:endParaRPr>
          </a:p>
        </p:txBody>
      </p:sp>
      <p:pic>
        <p:nvPicPr>
          <p:cNvPr id="8" name="image1.png"/>
          <p:cNvPicPr/>
          <p:nvPr userDrawn="1"/>
        </p:nvPicPr>
        <p:blipFill>
          <a:blip r:embed="rId22" cstate="print"/>
          <a:stretch>
            <a:fillRect/>
          </a:stretch>
        </p:blipFill>
        <p:spPr>
          <a:xfrm>
            <a:off x="1097137" y="5854063"/>
            <a:ext cx="2233930" cy="584835"/>
          </a:xfrm>
          <a:prstGeom prst="rect">
            <a:avLst/>
          </a:prstGeom>
        </p:spPr>
      </p:pic>
    </p:spTree>
    <p:extLst>
      <p:ext uri="{BB962C8B-B14F-4D97-AF65-F5344CB8AC3E}">
        <p14:creationId xmlns:p14="http://schemas.microsoft.com/office/powerpoint/2010/main" val="1017102836"/>
      </p:ext>
    </p:extLst>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2" y="753228"/>
            <a:ext cx="9613861" cy="1080938"/>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680322" y="2336873"/>
            <a:ext cx="9613861" cy="3599316"/>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550981" y="5936189"/>
            <a:ext cx="274320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rtl="1"/>
            <a:fld id="{616D6166-2B42-4F11-BAA6-8ABAE1BE810C}" type="datetimeFigureOut">
              <a:rPr lang="en-US" smtClean="0">
                <a:solidFill>
                  <a:prstClr val="white">
                    <a:tint val="75000"/>
                  </a:prstClr>
                </a:solidFill>
              </a:rPr>
              <a:pPr rtl="1"/>
              <a:t>3/20/2021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2" y="5936190"/>
            <a:ext cx="6870660" cy="365125"/>
          </a:xfrm>
          <a:prstGeom prst="rect">
            <a:avLst/>
          </a:prstGeom>
        </p:spPr>
        <p:txBody>
          <a:bodyPr vert="horz" lIns="91440" tIns="45720" rIns="91440" bIns="45720" rtlCol="0" anchor="ctr"/>
          <a:lstStyle>
            <a:lvl1pPr algn="l">
              <a:defRPr sz="788">
                <a:solidFill>
                  <a:schemeClr val="tx1">
                    <a:tint val="75000"/>
                  </a:schemeClr>
                </a:solidFill>
              </a:defRPr>
            </a:lvl1pPr>
          </a:lstStyle>
          <a:p>
            <a:pPr rtl="1"/>
            <a:r>
              <a:rPr lang="en-US" dirty="0">
                <a:solidFill>
                  <a:prstClr val="white">
                    <a:tint val="75000"/>
                  </a:prstClr>
                </a:solidFill>
              </a:rPr>
              <a:t>Add a footer</a:t>
            </a:r>
          </a:p>
        </p:txBody>
      </p:sp>
      <p:sp>
        <p:nvSpPr>
          <p:cNvPr id="6" name="Slide Number Placeholder 5"/>
          <p:cNvSpPr>
            <a:spLocks noGrp="1"/>
          </p:cNvSpPr>
          <p:nvPr>
            <p:ph type="sldNum" sz="quarter" idx="4"/>
          </p:nvPr>
        </p:nvSpPr>
        <p:spPr>
          <a:xfrm>
            <a:off x="10729457" y="753229"/>
            <a:ext cx="1154151" cy="1090789"/>
          </a:xfrm>
          <a:prstGeom prst="rect">
            <a:avLst/>
          </a:prstGeom>
        </p:spPr>
        <p:txBody>
          <a:bodyPr vert="horz" lIns="91440" tIns="45720" rIns="91440" bIns="45720" rtlCol="0" anchor="ctr"/>
          <a:lstStyle>
            <a:lvl1pPr algn="l">
              <a:defRPr sz="2700">
                <a:solidFill>
                  <a:schemeClr val="tx1">
                    <a:tint val="75000"/>
                  </a:schemeClr>
                </a:solidFill>
              </a:defRPr>
            </a:lvl1pPr>
          </a:lstStyle>
          <a:p>
            <a:pPr rtl="1"/>
            <a:fld id="{9E3FA76C-C565-46B6-8652-D75785E2521F}" type="slidenum">
              <a:rPr lang="en-US" smtClean="0">
                <a:solidFill>
                  <a:prstClr val="white">
                    <a:tint val="75000"/>
                  </a:prstClr>
                </a:solidFill>
              </a:rPr>
              <a:pPr rtl="1"/>
              <a:t>‹#›</a:t>
            </a:fld>
            <a:endParaRPr lang="en-US" dirty="0">
              <a:solidFill>
                <a:prstClr val="white">
                  <a:tint val="75000"/>
                </a:prstClr>
              </a:solidFill>
            </a:endParaRPr>
          </a:p>
        </p:txBody>
      </p:sp>
      <p:pic>
        <p:nvPicPr>
          <p:cNvPr id="8" name="image1.png"/>
          <p:cNvPicPr/>
          <p:nvPr userDrawn="1"/>
        </p:nvPicPr>
        <p:blipFill>
          <a:blip r:embed="rId23" cstate="print"/>
          <a:stretch>
            <a:fillRect/>
          </a:stretch>
        </p:blipFill>
        <p:spPr>
          <a:xfrm>
            <a:off x="1097137" y="5854063"/>
            <a:ext cx="2233931" cy="584835"/>
          </a:xfrm>
          <a:prstGeom prst="rect">
            <a:avLst/>
          </a:prstGeom>
        </p:spPr>
      </p:pic>
    </p:spTree>
    <p:extLst>
      <p:ext uri="{BB962C8B-B14F-4D97-AF65-F5344CB8AC3E}">
        <p14:creationId xmlns:p14="http://schemas.microsoft.com/office/powerpoint/2010/main" val="2628922592"/>
      </p:ext>
    </p:extLst>
  </p:cSld>
  <p:clrMap bg1="dk1" tx1="lt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3/20/2021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9958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0.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google.ae/url?sa=i&amp;url=https://twitter.com/amna_alhammadii/status/1239501656942927872/photo/1&amp;psig=AOvVaw1y7esiPMP7hX6_9DBJffcI&amp;ust=1584950067104000&amp;source=images&amp;cd=vfe&amp;ved=0CAIQjRxqFwoTCPjJ0aPNregCFQAAAAAdAAAAABAD" TargetMode="External"/><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xml"/><Relationship Id="rId4" Type="http://schemas.microsoft.com/office/2007/relationships/hdphoto" Target="../media/hdphoto14.wdp"/></Relationships>
</file>

<file path=ppt/slides/_rels/slide27.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22.png"/><Relationship Id="rId5" Type="http://schemas.microsoft.com/office/2007/relationships/hdphoto" Target="../media/hdphoto15.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microsoft.com/office/2007/relationships/hdphoto" Target="../media/hdphoto15.wdp"/><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DFF20582-9356-403E-AC3B-7207EB8E8A9D}"/>
              </a:ext>
            </a:extLst>
          </p:cNvPr>
          <p:cNvSpPr/>
          <p:nvPr/>
        </p:nvSpPr>
        <p:spPr>
          <a:xfrm>
            <a:off x="185555" y="369279"/>
            <a:ext cx="5884308" cy="6362827"/>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 name="Rectangle: Rounded Corners 5">
            <a:extLst>
              <a:ext uri="{FF2B5EF4-FFF2-40B4-BE49-F238E27FC236}">
                <a16:creationId xmlns:a16="http://schemas.microsoft.com/office/drawing/2014/main" xmlns="" id="{6652268E-718D-4BFE-9A67-FF1370DD7C6E}"/>
              </a:ext>
            </a:extLst>
          </p:cNvPr>
          <p:cNvSpPr/>
          <p:nvPr/>
        </p:nvSpPr>
        <p:spPr>
          <a:xfrm>
            <a:off x="6150768" y="369301"/>
            <a:ext cx="6041257" cy="6362828"/>
          </a:xfrm>
          <a:prstGeom prst="roundRect">
            <a:avLst>
              <a:gd name="adj" fmla="val 3717"/>
            </a:avLst>
          </a:prstGeom>
          <a:solidFill>
            <a:schemeClr val="tx1"/>
          </a:solidFill>
          <a:ln>
            <a:solidFill>
              <a:schemeClr val="bg1">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7" name="Rectangle: Rounded Corners 86">
            <a:extLst>
              <a:ext uri="{FF2B5EF4-FFF2-40B4-BE49-F238E27FC236}">
                <a16:creationId xmlns:a16="http://schemas.microsoft.com/office/drawing/2014/main" xmlns="" id="{6C398583-4361-40AC-A09A-C9F798109225}"/>
              </a:ext>
            </a:extLst>
          </p:cNvPr>
          <p:cNvSpPr/>
          <p:nvPr/>
        </p:nvSpPr>
        <p:spPr>
          <a:xfrm>
            <a:off x="6978234" y="-132692"/>
            <a:ext cx="875175" cy="821307"/>
          </a:xfrm>
          <a:prstGeom prst="roundRect">
            <a:avLst>
              <a:gd name="adj" fmla="val 0"/>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8" name="Rectangle: Rounded Corners 87">
            <a:extLst>
              <a:ext uri="{FF2B5EF4-FFF2-40B4-BE49-F238E27FC236}">
                <a16:creationId xmlns:a16="http://schemas.microsoft.com/office/drawing/2014/main" xmlns="" id="{69D893E9-4F04-47E6-9046-40F72AFF63A0}"/>
              </a:ext>
            </a:extLst>
          </p:cNvPr>
          <p:cNvSpPr/>
          <p:nvPr/>
        </p:nvSpPr>
        <p:spPr>
          <a:xfrm>
            <a:off x="9015949" y="164633"/>
            <a:ext cx="875175" cy="821307"/>
          </a:xfrm>
          <a:prstGeom prst="roundRect">
            <a:avLst>
              <a:gd name="adj" fmla="val 0"/>
            </a:avLst>
          </a:prstGeom>
          <a:solidFill>
            <a:srgbClr val="00B0F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9" name="Rectangle: Rounded Corners 88">
            <a:extLst>
              <a:ext uri="{FF2B5EF4-FFF2-40B4-BE49-F238E27FC236}">
                <a16:creationId xmlns:a16="http://schemas.microsoft.com/office/drawing/2014/main" xmlns="" id="{FA0571C9-BF2B-42C9-8971-3F216CBC909B}"/>
              </a:ext>
            </a:extLst>
          </p:cNvPr>
          <p:cNvSpPr/>
          <p:nvPr/>
        </p:nvSpPr>
        <p:spPr>
          <a:xfrm>
            <a:off x="9967853" y="164633"/>
            <a:ext cx="875175" cy="821307"/>
          </a:xfrm>
          <a:prstGeom prst="roundRect">
            <a:avLst>
              <a:gd name="adj" fmla="val 0"/>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90" name="Rectangle: Rounded Corners 89">
            <a:extLst>
              <a:ext uri="{FF2B5EF4-FFF2-40B4-BE49-F238E27FC236}">
                <a16:creationId xmlns:a16="http://schemas.microsoft.com/office/drawing/2014/main" xmlns="" id="{BC5769FB-F3CE-4465-BBB2-88BB340C541B}"/>
              </a:ext>
            </a:extLst>
          </p:cNvPr>
          <p:cNvSpPr/>
          <p:nvPr/>
        </p:nvSpPr>
        <p:spPr>
          <a:xfrm>
            <a:off x="10910403" y="148697"/>
            <a:ext cx="875175" cy="821307"/>
          </a:xfrm>
          <a:prstGeom prst="roundRect">
            <a:avLst>
              <a:gd name="adj" fmla="val 0"/>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 name="Rectangle: Rounded Corners 6">
            <a:extLst>
              <a:ext uri="{FF2B5EF4-FFF2-40B4-BE49-F238E27FC236}">
                <a16:creationId xmlns:a16="http://schemas.microsoft.com/office/drawing/2014/main" xmlns="" id="{85B75E15-0323-4DBC-B855-730B90567A4E}"/>
              </a:ext>
            </a:extLst>
          </p:cNvPr>
          <p:cNvSpPr/>
          <p:nvPr/>
        </p:nvSpPr>
        <p:spPr>
          <a:xfrm>
            <a:off x="304826" y="552470"/>
            <a:ext cx="5678401" cy="5936276"/>
          </a:xfrm>
          <a:prstGeom prst="roundRect">
            <a:avLst>
              <a:gd name="adj" fmla="val 0"/>
            </a:avLst>
          </a:prstGeom>
          <a:solidFill>
            <a:srgbClr val="EEEEEE"/>
          </a:solidFill>
          <a:ln>
            <a:solidFill>
              <a:srgbClr val="E5E5E5"/>
            </a:solidFill>
          </a:ln>
          <a:effectLst>
            <a:outerShdw blurRad="50800" dist="38100" dir="10800000" algn="r"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5" name="Freeform: Shape 114">
            <a:extLst>
              <a:ext uri="{FF2B5EF4-FFF2-40B4-BE49-F238E27FC236}">
                <a16:creationId xmlns:a16="http://schemas.microsoft.com/office/drawing/2014/main" xmlns="" id="{3743DF8A-DAC2-4228-99BE-F1397F1AA7D4}"/>
              </a:ext>
            </a:extLst>
          </p:cNvPr>
          <p:cNvSpPr/>
          <p:nvPr/>
        </p:nvSpPr>
        <p:spPr>
          <a:xfrm>
            <a:off x="6233057" y="539222"/>
            <a:ext cx="5773439" cy="5949524"/>
          </a:xfrm>
          <a:custGeom>
            <a:avLst/>
            <a:gdLst>
              <a:gd name="connsiteX0" fmla="*/ 0 w 4236721"/>
              <a:gd name="connsiteY0" fmla="*/ 0 h 5753100"/>
              <a:gd name="connsiteX1" fmla="*/ 410225 w 4236721"/>
              <a:gd name="connsiteY1" fmla="*/ 0 h 5753100"/>
              <a:gd name="connsiteX2" fmla="*/ 410225 w 4236721"/>
              <a:gd name="connsiteY2" fmla="*/ 110300 h 5753100"/>
              <a:gd name="connsiteX3" fmla="*/ 1285399 w 4236721"/>
              <a:gd name="connsiteY3" fmla="*/ 110300 h 5753100"/>
              <a:gd name="connsiteX4" fmla="*/ 1285399 w 4236721"/>
              <a:gd name="connsiteY4" fmla="*/ 0 h 5753100"/>
              <a:gd name="connsiteX5" fmla="*/ 4236721 w 4236721"/>
              <a:gd name="connsiteY5" fmla="*/ 0 h 5753100"/>
              <a:gd name="connsiteX6" fmla="*/ 4236721 w 4236721"/>
              <a:gd name="connsiteY6" fmla="*/ 5753100 h 5753100"/>
              <a:gd name="connsiteX7" fmla="*/ 0 w 4236721"/>
              <a:gd name="connsiteY7" fmla="*/ 575310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6721" h="5753100">
                <a:moveTo>
                  <a:pt x="0" y="0"/>
                </a:moveTo>
                <a:lnTo>
                  <a:pt x="410225" y="0"/>
                </a:lnTo>
                <a:lnTo>
                  <a:pt x="410225" y="110300"/>
                </a:lnTo>
                <a:lnTo>
                  <a:pt x="1285399" y="110300"/>
                </a:lnTo>
                <a:lnTo>
                  <a:pt x="1285399" y="0"/>
                </a:lnTo>
                <a:lnTo>
                  <a:pt x="4236721" y="0"/>
                </a:lnTo>
                <a:lnTo>
                  <a:pt x="4236721" y="5753100"/>
                </a:lnTo>
                <a:lnTo>
                  <a:pt x="0" y="5753100"/>
                </a:lnTo>
                <a:close/>
              </a:path>
            </a:pathLst>
          </a:custGeom>
          <a:solidFill>
            <a:srgbClr val="EEEEEE"/>
          </a:solidFill>
          <a:ln>
            <a:noFill/>
          </a:ln>
          <a:effectLst>
            <a:outerShdw blurRad="50800" dist="38100" algn="l" rotWithShape="0">
              <a:prstClr val="black">
                <a:alpha val="40000"/>
              </a:prstClr>
            </a:outerShdw>
          </a:effectLst>
          <a:scene3d>
            <a:camera prst="orthographic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05" name="Group 104">
            <a:extLst>
              <a:ext uri="{FF2B5EF4-FFF2-40B4-BE49-F238E27FC236}">
                <a16:creationId xmlns:a16="http://schemas.microsoft.com/office/drawing/2014/main" xmlns="" id="{A74B43D8-5547-4107-943E-53E8A578E48D}"/>
              </a:ext>
            </a:extLst>
          </p:cNvPr>
          <p:cNvGrpSpPr/>
          <p:nvPr/>
        </p:nvGrpSpPr>
        <p:grpSpPr>
          <a:xfrm>
            <a:off x="5808665" y="870309"/>
            <a:ext cx="609520" cy="5094860"/>
            <a:chOff x="5808660" y="870284"/>
            <a:chExt cx="609520" cy="5094860"/>
          </a:xfrm>
        </p:grpSpPr>
        <p:grpSp>
          <p:nvGrpSpPr>
            <p:cNvPr id="14" name="Group 13">
              <a:extLst>
                <a:ext uri="{FF2B5EF4-FFF2-40B4-BE49-F238E27FC236}">
                  <a16:creationId xmlns:a16="http://schemas.microsoft.com/office/drawing/2014/main" xmlns="" id="{EF8171CB-A044-4495-9C76-499478646FEF}"/>
                </a:ext>
              </a:extLst>
            </p:cNvPr>
            <p:cNvGrpSpPr/>
            <p:nvPr/>
          </p:nvGrpSpPr>
          <p:grpSpPr>
            <a:xfrm>
              <a:off x="5808660" y="870284"/>
              <a:ext cx="609520" cy="152948"/>
              <a:chOff x="5793283" y="870284"/>
              <a:chExt cx="609520" cy="152948"/>
            </a:xfrm>
          </p:grpSpPr>
          <p:sp>
            <p:nvSpPr>
              <p:cNvPr id="9" name="Oval 8">
                <a:extLst>
                  <a:ext uri="{FF2B5EF4-FFF2-40B4-BE49-F238E27FC236}">
                    <a16:creationId xmlns:a16="http://schemas.microsoft.com/office/drawing/2014/main" xmlns="" id="{7DF0C5A9-0DC1-4516-8BC0-7E3DF9F0008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0" name="Oval 9">
                <a:extLst>
                  <a:ext uri="{FF2B5EF4-FFF2-40B4-BE49-F238E27FC236}">
                    <a16:creationId xmlns:a16="http://schemas.microsoft.com/office/drawing/2014/main" xmlns="" id="{E3FDC497-BF16-422C-ADAA-066A7E3B2557}"/>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13" name="Group 12">
                <a:extLst>
                  <a:ext uri="{FF2B5EF4-FFF2-40B4-BE49-F238E27FC236}">
                    <a16:creationId xmlns:a16="http://schemas.microsoft.com/office/drawing/2014/main" xmlns="" id="{EAF95FA4-A24D-4477-B476-84A2665DF452}"/>
                  </a:ext>
                </a:extLst>
              </p:cNvPr>
              <p:cNvGrpSpPr/>
              <p:nvPr/>
            </p:nvGrpSpPr>
            <p:grpSpPr>
              <a:xfrm>
                <a:off x="5869757" y="887802"/>
                <a:ext cx="449412" cy="120988"/>
                <a:chOff x="5869757" y="887802"/>
                <a:chExt cx="449412" cy="120988"/>
              </a:xfrm>
            </p:grpSpPr>
            <p:sp>
              <p:nvSpPr>
                <p:cNvPr id="11" name="Rectangle: Rounded Corners 10">
                  <a:extLst>
                    <a:ext uri="{FF2B5EF4-FFF2-40B4-BE49-F238E27FC236}">
                      <a16:creationId xmlns:a16="http://schemas.microsoft.com/office/drawing/2014/main" xmlns="" id="{C372D790-4608-493F-A04D-0C087B41E62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2" name="Rectangle: Rounded Corners 11">
                  <a:extLst>
                    <a:ext uri="{FF2B5EF4-FFF2-40B4-BE49-F238E27FC236}">
                      <a16:creationId xmlns:a16="http://schemas.microsoft.com/office/drawing/2014/main" xmlns="" id="{A959B029-620C-4CDE-8638-6D84684FB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15" name="Group 14">
              <a:extLst>
                <a:ext uri="{FF2B5EF4-FFF2-40B4-BE49-F238E27FC236}">
                  <a16:creationId xmlns:a16="http://schemas.microsoft.com/office/drawing/2014/main" xmlns="" id="{1F14E29C-630A-4232-8E09-0DBABFF80ABA}"/>
                </a:ext>
              </a:extLst>
            </p:cNvPr>
            <p:cNvGrpSpPr/>
            <p:nvPr/>
          </p:nvGrpSpPr>
          <p:grpSpPr>
            <a:xfrm>
              <a:off x="5808660" y="1282110"/>
              <a:ext cx="609520" cy="152948"/>
              <a:chOff x="5793283" y="870284"/>
              <a:chExt cx="609520" cy="152948"/>
            </a:xfrm>
          </p:grpSpPr>
          <p:sp>
            <p:nvSpPr>
              <p:cNvPr id="16" name="Oval 15">
                <a:extLst>
                  <a:ext uri="{FF2B5EF4-FFF2-40B4-BE49-F238E27FC236}">
                    <a16:creationId xmlns:a16="http://schemas.microsoft.com/office/drawing/2014/main" xmlns="" id="{7628AD56-8D1C-4180-BA85-433DB876654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7" name="Oval 16">
                <a:extLst>
                  <a:ext uri="{FF2B5EF4-FFF2-40B4-BE49-F238E27FC236}">
                    <a16:creationId xmlns:a16="http://schemas.microsoft.com/office/drawing/2014/main" xmlns="" id="{04157DEB-456F-4B39-83A6-02DE43735C0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dirty="0">
                  <a:solidFill>
                    <a:prstClr val="white"/>
                  </a:solidFill>
                </a:endParaRPr>
              </a:p>
            </p:txBody>
          </p:sp>
          <p:grpSp>
            <p:nvGrpSpPr>
              <p:cNvPr id="18" name="Group 17">
                <a:extLst>
                  <a:ext uri="{FF2B5EF4-FFF2-40B4-BE49-F238E27FC236}">
                    <a16:creationId xmlns:a16="http://schemas.microsoft.com/office/drawing/2014/main" xmlns="" id="{5CA3EC80-9D6A-4AE9-B385-8132D1620259}"/>
                  </a:ext>
                </a:extLst>
              </p:cNvPr>
              <p:cNvGrpSpPr/>
              <p:nvPr/>
            </p:nvGrpSpPr>
            <p:grpSpPr>
              <a:xfrm>
                <a:off x="5869757" y="887802"/>
                <a:ext cx="449412" cy="120988"/>
                <a:chOff x="5869757" y="887802"/>
                <a:chExt cx="449412" cy="120988"/>
              </a:xfrm>
            </p:grpSpPr>
            <p:sp>
              <p:nvSpPr>
                <p:cNvPr id="19" name="Rectangle: Rounded Corners 18">
                  <a:extLst>
                    <a:ext uri="{FF2B5EF4-FFF2-40B4-BE49-F238E27FC236}">
                      <a16:creationId xmlns:a16="http://schemas.microsoft.com/office/drawing/2014/main" xmlns="" id="{6DAAF944-B5D9-4A71-9540-D57C4B9AEF45}"/>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0" name="Rectangle: Rounded Corners 19">
                  <a:extLst>
                    <a:ext uri="{FF2B5EF4-FFF2-40B4-BE49-F238E27FC236}">
                      <a16:creationId xmlns:a16="http://schemas.microsoft.com/office/drawing/2014/main" xmlns="" id="{614D89AC-CCF5-4341-8933-4B2E06304590}"/>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1" name="Group 20">
              <a:extLst>
                <a:ext uri="{FF2B5EF4-FFF2-40B4-BE49-F238E27FC236}">
                  <a16:creationId xmlns:a16="http://schemas.microsoft.com/office/drawing/2014/main" xmlns="" id="{9D58B6D0-6B61-461E-BA25-FBBC655FBEB3}"/>
                </a:ext>
              </a:extLst>
            </p:cNvPr>
            <p:cNvGrpSpPr/>
            <p:nvPr/>
          </p:nvGrpSpPr>
          <p:grpSpPr>
            <a:xfrm>
              <a:off x="5808660" y="1693936"/>
              <a:ext cx="609520" cy="152948"/>
              <a:chOff x="5793283" y="870284"/>
              <a:chExt cx="609520" cy="152948"/>
            </a:xfrm>
          </p:grpSpPr>
          <p:sp>
            <p:nvSpPr>
              <p:cNvPr id="22" name="Oval 21">
                <a:extLst>
                  <a:ext uri="{FF2B5EF4-FFF2-40B4-BE49-F238E27FC236}">
                    <a16:creationId xmlns:a16="http://schemas.microsoft.com/office/drawing/2014/main" xmlns="" id="{295ADAFF-18D8-4B43-9C36-19A50D56EE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3" name="Oval 22">
                <a:extLst>
                  <a:ext uri="{FF2B5EF4-FFF2-40B4-BE49-F238E27FC236}">
                    <a16:creationId xmlns:a16="http://schemas.microsoft.com/office/drawing/2014/main" xmlns="" id="{DD6C6296-1D19-4A39-BB0C-CEBDD153C2F8}"/>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24" name="Group 23">
                <a:extLst>
                  <a:ext uri="{FF2B5EF4-FFF2-40B4-BE49-F238E27FC236}">
                    <a16:creationId xmlns:a16="http://schemas.microsoft.com/office/drawing/2014/main" xmlns="" id="{837920B9-280D-4597-B5E3-C6FFF93B1B3D}"/>
                  </a:ext>
                </a:extLst>
              </p:cNvPr>
              <p:cNvGrpSpPr/>
              <p:nvPr/>
            </p:nvGrpSpPr>
            <p:grpSpPr>
              <a:xfrm>
                <a:off x="5869757" y="887802"/>
                <a:ext cx="449412" cy="120988"/>
                <a:chOff x="5869757" y="887802"/>
                <a:chExt cx="449412" cy="120988"/>
              </a:xfrm>
            </p:grpSpPr>
            <p:sp>
              <p:nvSpPr>
                <p:cNvPr id="25" name="Rectangle: Rounded Corners 24">
                  <a:extLst>
                    <a:ext uri="{FF2B5EF4-FFF2-40B4-BE49-F238E27FC236}">
                      <a16:creationId xmlns:a16="http://schemas.microsoft.com/office/drawing/2014/main" xmlns="" id="{D4C3A8BD-8F29-4D52-BC04-099056F7D95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6" name="Rectangle: Rounded Corners 25">
                  <a:extLst>
                    <a:ext uri="{FF2B5EF4-FFF2-40B4-BE49-F238E27FC236}">
                      <a16:creationId xmlns:a16="http://schemas.microsoft.com/office/drawing/2014/main" xmlns="" id="{5B4A56B6-BD65-4447-BBD9-B1F64353FB72}"/>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27" name="Group 26">
              <a:extLst>
                <a:ext uri="{FF2B5EF4-FFF2-40B4-BE49-F238E27FC236}">
                  <a16:creationId xmlns:a16="http://schemas.microsoft.com/office/drawing/2014/main" xmlns="" id="{75841E0D-EDF8-4E3B-995C-68F58552ADE9}"/>
                </a:ext>
              </a:extLst>
            </p:cNvPr>
            <p:cNvGrpSpPr/>
            <p:nvPr/>
          </p:nvGrpSpPr>
          <p:grpSpPr>
            <a:xfrm>
              <a:off x="5808660" y="2105762"/>
              <a:ext cx="609520" cy="152948"/>
              <a:chOff x="5793283" y="870284"/>
              <a:chExt cx="609520" cy="152948"/>
            </a:xfrm>
          </p:grpSpPr>
          <p:sp>
            <p:nvSpPr>
              <p:cNvPr id="28" name="Oval 27">
                <a:extLst>
                  <a:ext uri="{FF2B5EF4-FFF2-40B4-BE49-F238E27FC236}">
                    <a16:creationId xmlns:a16="http://schemas.microsoft.com/office/drawing/2014/main" xmlns="" id="{234854B8-7296-4829-B85B-F53F2238D86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29" name="Oval 28">
                <a:extLst>
                  <a:ext uri="{FF2B5EF4-FFF2-40B4-BE49-F238E27FC236}">
                    <a16:creationId xmlns:a16="http://schemas.microsoft.com/office/drawing/2014/main" xmlns="" id="{8966C220-C5F4-438C-A568-4DFF77A1A9F6}"/>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0" name="Group 29">
                <a:extLst>
                  <a:ext uri="{FF2B5EF4-FFF2-40B4-BE49-F238E27FC236}">
                    <a16:creationId xmlns:a16="http://schemas.microsoft.com/office/drawing/2014/main" xmlns="" id="{8A981A3C-1E00-40DD-959D-322947B3C924}"/>
                  </a:ext>
                </a:extLst>
              </p:cNvPr>
              <p:cNvGrpSpPr/>
              <p:nvPr/>
            </p:nvGrpSpPr>
            <p:grpSpPr>
              <a:xfrm>
                <a:off x="5869757" y="887802"/>
                <a:ext cx="449412" cy="120988"/>
                <a:chOff x="5869757" y="887802"/>
                <a:chExt cx="449412" cy="120988"/>
              </a:xfrm>
            </p:grpSpPr>
            <p:sp>
              <p:nvSpPr>
                <p:cNvPr id="31" name="Rectangle: Rounded Corners 30">
                  <a:extLst>
                    <a:ext uri="{FF2B5EF4-FFF2-40B4-BE49-F238E27FC236}">
                      <a16:creationId xmlns:a16="http://schemas.microsoft.com/office/drawing/2014/main" xmlns="" id="{26A9D1DD-5CA1-4258-82E1-C1D05F5C016E}"/>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2" name="Rectangle: Rounded Corners 31">
                  <a:extLst>
                    <a:ext uri="{FF2B5EF4-FFF2-40B4-BE49-F238E27FC236}">
                      <a16:creationId xmlns:a16="http://schemas.microsoft.com/office/drawing/2014/main" xmlns="" id="{CC824339-8175-4CDD-B062-C59CDA488F5F}"/>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3" name="Group 32">
              <a:extLst>
                <a:ext uri="{FF2B5EF4-FFF2-40B4-BE49-F238E27FC236}">
                  <a16:creationId xmlns:a16="http://schemas.microsoft.com/office/drawing/2014/main" xmlns="" id="{D3D036D9-35A2-4DBD-8FB7-49826CD5CAA1}"/>
                </a:ext>
              </a:extLst>
            </p:cNvPr>
            <p:cNvGrpSpPr/>
            <p:nvPr/>
          </p:nvGrpSpPr>
          <p:grpSpPr>
            <a:xfrm>
              <a:off x="5808660" y="2517588"/>
              <a:ext cx="609520" cy="152948"/>
              <a:chOff x="5793283" y="870284"/>
              <a:chExt cx="609520" cy="152948"/>
            </a:xfrm>
          </p:grpSpPr>
          <p:sp>
            <p:nvSpPr>
              <p:cNvPr id="34" name="Oval 33">
                <a:extLst>
                  <a:ext uri="{FF2B5EF4-FFF2-40B4-BE49-F238E27FC236}">
                    <a16:creationId xmlns:a16="http://schemas.microsoft.com/office/drawing/2014/main" xmlns="" id="{DBD9E21E-4429-4DE4-B8A7-759B97640C8A}"/>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5" name="Oval 34">
                <a:extLst>
                  <a:ext uri="{FF2B5EF4-FFF2-40B4-BE49-F238E27FC236}">
                    <a16:creationId xmlns:a16="http://schemas.microsoft.com/office/drawing/2014/main" xmlns="" id="{B54C4596-7480-4B36-BD87-2CD6E584797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36" name="Group 35">
                <a:extLst>
                  <a:ext uri="{FF2B5EF4-FFF2-40B4-BE49-F238E27FC236}">
                    <a16:creationId xmlns:a16="http://schemas.microsoft.com/office/drawing/2014/main" xmlns="" id="{24434BA4-43E0-4034-B389-EB4F0DB98A6C}"/>
                  </a:ext>
                </a:extLst>
              </p:cNvPr>
              <p:cNvGrpSpPr/>
              <p:nvPr/>
            </p:nvGrpSpPr>
            <p:grpSpPr>
              <a:xfrm>
                <a:off x="5869757" y="887802"/>
                <a:ext cx="449412" cy="120988"/>
                <a:chOff x="5869757" y="887802"/>
                <a:chExt cx="449412" cy="120988"/>
              </a:xfrm>
            </p:grpSpPr>
            <p:sp>
              <p:nvSpPr>
                <p:cNvPr id="37" name="Rectangle: Rounded Corners 36">
                  <a:extLst>
                    <a:ext uri="{FF2B5EF4-FFF2-40B4-BE49-F238E27FC236}">
                      <a16:creationId xmlns:a16="http://schemas.microsoft.com/office/drawing/2014/main" xmlns="" id="{E9774A72-85C8-4CDB-B3E5-0E54B5A1DAF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38" name="Rectangle: Rounded Corners 37">
                  <a:extLst>
                    <a:ext uri="{FF2B5EF4-FFF2-40B4-BE49-F238E27FC236}">
                      <a16:creationId xmlns:a16="http://schemas.microsoft.com/office/drawing/2014/main" xmlns="" id="{5D0C0C5E-4424-48F2-A04F-B1935D6D0179}"/>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39" name="Group 38">
              <a:extLst>
                <a:ext uri="{FF2B5EF4-FFF2-40B4-BE49-F238E27FC236}">
                  <a16:creationId xmlns:a16="http://schemas.microsoft.com/office/drawing/2014/main" xmlns="" id="{26DBC52E-3D40-4F47-A88E-ABDE8735F041}"/>
                </a:ext>
              </a:extLst>
            </p:cNvPr>
            <p:cNvGrpSpPr/>
            <p:nvPr/>
          </p:nvGrpSpPr>
          <p:grpSpPr>
            <a:xfrm>
              <a:off x="5808660" y="2929414"/>
              <a:ext cx="609520" cy="152948"/>
              <a:chOff x="5793283" y="870284"/>
              <a:chExt cx="609520" cy="152948"/>
            </a:xfrm>
          </p:grpSpPr>
          <p:sp>
            <p:nvSpPr>
              <p:cNvPr id="40" name="Oval 39">
                <a:extLst>
                  <a:ext uri="{FF2B5EF4-FFF2-40B4-BE49-F238E27FC236}">
                    <a16:creationId xmlns:a16="http://schemas.microsoft.com/office/drawing/2014/main" xmlns="" id="{BBFC164D-96C4-42FC-909C-70602EF33678}"/>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1" name="Oval 40">
                <a:extLst>
                  <a:ext uri="{FF2B5EF4-FFF2-40B4-BE49-F238E27FC236}">
                    <a16:creationId xmlns:a16="http://schemas.microsoft.com/office/drawing/2014/main" xmlns="" id="{6CBC3157-546D-456E-8260-410D49DD835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2" name="Group 41">
                <a:extLst>
                  <a:ext uri="{FF2B5EF4-FFF2-40B4-BE49-F238E27FC236}">
                    <a16:creationId xmlns:a16="http://schemas.microsoft.com/office/drawing/2014/main" xmlns="" id="{B27510D3-FA5D-4282-89D1-99B376491071}"/>
                  </a:ext>
                </a:extLst>
              </p:cNvPr>
              <p:cNvGrpSpPr/>
              <p:nvPr/>
            </p:nvGrpSpPr>
            <p:grpSpPr>
              <a:xfrm>
                <a:off x="5869757" y="887802"/>
                <a:ext cx="449412" cy="120988"/>
                <a:chOff x="5869757" y="887802"/>
                <a:chExt cx="449412" cy="120988"/>
              </a:xfrm>
            </p:grpSpPr>
            <p:sp>
              <p:nvSpPr>
                <p:cNvPr id="43" name="Rectangle: Rounded Corners 42">
                  <a:extLst>
                    <a:ext uri="{FF2B5EF4-FFF2-40B4-BE49-F238E27FC236}">
                      <a16:creationId xmlns:a16="http://schemas.microsoft.com/office/drawing/2014/main" xmlns="" id="{791D557B-2993-438D-AB4A-052F3DE77AEA}"/>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4" name="Rectangle: Rounded Corners 43">
                  <a:extLst>
                    <a:ext uri="{FF2B5EF4-FFF2-40B4-BE49-F238E27FC236}">
                      <a16:creationId xmlns:a16="http://schemas.microsoft.com/office/drawing/2014/main" xmlns="" id="{2377357F-2328-4E28-B408-13A314AE183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45" name="Group 44">
              <a:extLst>
                <a:ext uri="{FF2B5EF4-FFF2-40B4-BE49-F238E27FC236}">
                  <a16:creationId xmlns:a16="http://schemas.microsoft.com/office/drawing/2014/main" xmlns="" id="{2B3E074A-B590-47A2-9F0A-F526472DBD5F}"/>
                </a:ext>
              </a:extLst>
            </p:cNvPr>
            <p:cNvGrpSpPr/>
            <p:nvPr/>
          </p:nvGrpSpPr>
          <p:grpSpPr>
            <a:xfrm>
              <a:off x="5808660" y="3341240"/>
              <a:ext cx="609520" cy="152948"/>
              <a:chOff x="5793283" y="870284"/>
              <a:chExt cx="609520" cy="152948"/>
            </a:xfrm>
          </p:grpSpPr>
          <p:sp>
            <p:nvSpPr>
              <p:cNvPr id="46" name="Oval 45">
                <a:extLst>
                  <a:ext uri="{FF2B5EF4-FFF2-40B4-BE49-F238E27FC236}">
                    <a16:creationId xmlns:a16="http://schemas.microsoft.com/office/drawing/2014/main" xmlns="" id="{1EED4FCA-ED65-47EF-B95B-F7BD379C52B0}"/>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47" name="Oval 46">
                <a:extLst>
                  <a:ext uri="{FF2B5EF4-FFF2-40B4-BE49-F238E27FC236}">
                    <a16:creationId xmlns:a16="http://schemas.microsoft.com/office/drawing/2014/main" xmlns="" id="{3469BE45-1D99-4045-8590-947C88961794}"/>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48" name="Group 47">
                <a:extLst>
                  <a:ext uri="{FF2B5EF4-FFF2-40B4-BE49-F238E27FC236}">
                    <a16:creationId xmlns:a16="http://schemas.microsoft.com/office/drawing/2014/main" xmlns="" id="{A5EF357D-0546-4342-BAE4-A3FBAB0D8D05}"/>
                  </a:ext>
                </a:extLst>
              </p:cNvPr>
              <p:cNvGrpSpPr/>
              <p:nvPr/>
            </p:nvGrpSpPr>
            <p:grpSpPr>
              <a:xfrm>
                <a:off x="5869757" y="887802"/>
                <a:ext cx="449412" cy="120988"/>
                <a:chOff x="5869757" y="887802"/>
                <a:chExt cx="449412" cy="120988"/>
              </a:xfrm>
            </p:grpSpPr>
            <p:sp>
              <p:nvSpPr>
                <p:cNvPr id="49" name="Rectangle: Rounded Corners 48">
                  <a:extLst>
                    <a:ext uri="{FF2B5EF4-FFF2-40B4-BE49-F238E27FC236}">
                      <a16:creationId xmlns:a16="http://schemas.microsoft.com/office/drawing/2014/main" xmlns="" id="{B2785B5F-F030-44F1-B898-BC19FB9C7EFF}"/>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0" name="Rectangle: Rounded Corners 49">
                  <a:extLst>
                    <a:ext uri="{FF2B5EF4-FFF2-40B4-BE49-F238E27FC236}">
                      <a16:creationId xmlns:a16="http://schemas.microsoft.com/office/drawing/2014/main" xmlns="" id="{0324873C-EEBE-4526-96CE-FACAE1D93CFC}"/>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1" name="Group 50">
              <a:extLst>
                <a:ext uri="{FF2B5EF4-FFF2-40B4-BE49-F238E27FC236}">
                  <a16:creationId xmlns:a16="http://schemas.microsoft.com/office/drawing/2014/main" xmlns="" id="{3B7D523D-A018-48B7-AE8A-B6BBE7A93C3E}"/>
                </a:ext>
              </a:extLst>
            </p:cNvPr>
            <p:cNvGrpSpPr/>
            <p:nvPr/>
          </p:nvGrpSpPr>
          <p:grpSpPr>
            <a:xfrm>
              <a:off x="5808660" y="3753066"/>
              <a:ext cx="609520" cy="152948"/>
              <a:chOff x="5793283" y="870284"/>
              <a:chExt cx="609520" cy="152948"/>
            </a:xfrm>
          </p:grpSpPr>
          <p:sp>
            <p:nvSpPr>
              <p:cNvPr id="52" name="Oval 51">
                <a:extLst>
                  <a:ext uri="{FF2B5EF4-FFF2-40B4-BE49-F238E27FC236}">
                    <a16:creationId xmlns:a16="http://schemas.microsoft.com/office/drawing/2014/main" xmlns="" id="{40A302E5-52F4-4A96-9473-C772E7E56EF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3" name="Oval 52">
                <a:extLst>
                  <a:ext uri="{FF2B5EF4-FFF2-40B4-BE49-F238E27FC236}">
                    <a16:creationId xmlns:a16="http://schemas.microsoft.com/office/drawing/2014/main" xmlns="" id="{669B4864-1D1E-4FC9-B90D-48660779B8B5}"/>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54" name="Group 53">
                <a:extLst>
                  <a:ext uri="{FF2B5EF4-FFF2-40B4-BE49-F238E27FC236}">
                    <a16:creationId xmlns:a16="http://schemas.microsoft.com/office/drawing/2014/main" xmlns="" id="{D52A3B7E-195F-4A7A-9E80-6807D8CC025A}"/>
                  </a:ext>
                </a:extLst>
              </p:cNvPr>
              <p:cNvGrpSpPr/>
              <p:nvPr/>
            </p:nvGrpSpPr>
            <p:grpSpPr>
              <a:xfrm>
                <a:off x="5869757" y="887802"/>
                <a:ext cx="449412" cy="120988"/>
                <a:chOff x="5869757" y="887802"/>
                <a:chExt cx="449412" cy="120988"/>
              </a:xfrm>
            </p:grpSpPr>
            <p:sp>
              <p:nvSpPr>
                <p:cNvPr id="55" name="Rectangle: Rounded Corners 54">
                  <a:extLst>
                    <a:ext uri="{FF2B5EF4-FFF2-40B4-BE49-F238E27FC236}">
                      <a16:creationId xmlns:a16="http://schemas.microsoft.com/office/drawing/2014/main" xmlns="" id="{9142197D-A0DA-43B4-BD3F-F6DA136B0647}"/>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6" name="Rectangle: Rounded Corners 55">
                  <a:extLst>
                    <a:ext uri="{FF2B5EF4-FFF2-40B4-BE49-F238E27FC236}">
                      <a16:creationId xmlns:a16="http://schemas.microsoft.com/office/drawing/2014/main" xmlns="" id="{3B2B0362-3892-482B-9625-D6C4699D15D1}"/>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57" name="Group 56">
              <a:extLst>
                <a:ext uri="{FF2B5EF4-FFF2-40B4-BE49-F238E27FC236}">
                  <a16:creationId xmlns:a16="http://schemas.microsoft.com/office/drawing/2014/main" xmlns="" id="{22A74295-CCC3-4D70-8A78-2401856A8922}"/>
                </a:ext>
              </a:extLst>
            </p:cNvPr>
            <p:cNvGrpSpPr/>
            <p:nvPr/>
          </p:nvGrpSpPr>
          <p:grpSpPr>
            <a:xfrm>
              <a:off x="5808660" y="4164892"/>
              <a:ext cx="609520" cy="152948"/>
              <a:chOff x="5793283" y="870284"/>
              <a:chExt cx="609520" cy="152948"/>
            </a:xfrm>
          </p:grpSpPr>
          <p:sp>
            <p:nvSpPr>
              <p:cNvPr id="58" name="Oval 57">
                <a:extLst>
                  <a:ext uri="{FF2B5EF4-FFF2-40B4-BE49-F238E27FC236}">
                    <a16:creationId xmlns:a16="http://schemas.microsoft.com/office/drawing/2014/main" xmlns="" id="{D0634C38-0051-410B-838B-CC37C44925B3}"/>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59" name="Oval 58">
                <a:extLst>
                  <a:ext uri="{FF2B5EF4-FFF2-40B4-BE49-F238E27FC236}">
                    <a16:creationId xmlns:a16="http://schemas.microsoft.com/office/drawing/2014/main" xmlns="" id="{C867F2E4-AB3A-4B90-85A0-957858DC78EB}"/>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0" name="Group 59">
                <a:extLst>
                  <a:ext uri="{FF2B5EF4-FFF2-40B4-BE49-F238E27FC236}">
                    <a16:creationId xmlns:a16="http://schemas.microsoft.com/office/drawing/2014/main" xmlns="" id="{35F9B2A9-B5F5-4EA1-A1BB-59BF8B497B9C}"/>
                  </a:ext>
                </a:extLst>
              </p:cNvPr>
              <p:cNvGrpSpPr/>
              <p:nvPr/>
            </p:nvGrpSpPr>
            <p:grpSpPr>
              <a:xfrm>
                <a:off x="5869757" y="887802"/>
                <a:ext cx="449412" cy="120988"/>
                <a:chOff x="5869757" y="887802"/>
                <a:chExt cx="449412" cy="120988"/>
              </a:xfrm>
            </p:grpSpPr>
            <p:sp>
              <p:nvSpPr>
                <p:cNvPr id="61" name="Rectangle: Rounded Corners 60">
                  <a:extLst>
                    <a:ext uri="{FF2B5EF4-FFF2-40B4-BE49-F238E27FC236}">
                      <a16:creationId xmlns:a16="http://schemas.microsoft.com/office/drawing/2014/main" xmlns="" id="{406756C3-7525-41A1-A53D-A5CFED246631}"/>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2" name="Rectangle: Rounded Corners 61">
                  <a:extLst>
                    <a:ext uri="{FF2B5EF4-FFF2-40B4-BE49-F238E27FC236}">
                      <a16:creationId xmlns:a16="http://schemas.microsoft.com/office/drawing/2014/main" xmlns="" id="{19A8A866-3897-4640-B0E5-4012D125FA3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3" name="Group 62">
              <a:extLst>
                <a:ext uri="{FF2B5EF4-FFF2-40B4-BE49-F238E27FC236}">
                  <a16:creationId xmlns:a16="http://schemas.microsoft.com/office/drawing/2014/main" xmlns="" id="{5FE29CE8-AD5E-4A3D-9564-B420FDDACA13}"/>
                </a:ext>
              </a:extLst>
            </p:cNvPr>
            <p:cNvGrpSpPr/>
            <p:nvPr/>
          </p:nvGrpSpPr>
          <p:grpSpPr>
            <a:xfrm>
              <a:off x="5808660" y="4576718"/>
              <a:ext cx="609520" cy="152948"/>
              <a:chOff x="5793283" y="870284"/>
              <a:chExt cx="609520" cy="152948"/>
            </a:xfrm>
          </p:grpSpPr>
          <p:sp>
            <p:nvSpPr>
              <p:cNvPr id="64" name="Oval 63">
                <a:extLst>
                  <a:ext uri="{FF2B5EF4-FFF2-40B4-BE49-F238E27FC236}">
                    <a16:creationId xmlns:a16="http://schemas.microsoft.com/office/drawing/2014/main" xmlns="" id="{74587D69-4493-4824-BA9D-F2CA7423B52D}"/>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5" name="Oval 64">
                <a:extLst>
                  <a:ext uri="{FF2B5EF4-FFF2-40B4-BE49-F238E27FC236}">
                    <a16:creationId xmlns:a16="http://schemas.microsoft.com/office/drawing/2014/main" xmlns="" id="{95C2E3D9-E977-4486-B030-6BA5A79C74CD}"/>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66" name="Group 65">
                <a:extLst>
                  <a:ext uri="{FF2B5EF4-FFF2-40B4-BE49-F238E27FC236}">
                    <a16:creationId xmlns:a16="http://schemas.microsoft.com/office/drawing/2014/main" xmlns="" id="{7A658B12-5215-421C-A89C-7425A7FA3C38}"/>
                  </a:ext>
                </a:extLst>
              </p:cNvPr>
              <p:cNvGrpSpPr/>
              <p:nvPr/>
            </p:nvGrpSpPr>
            <p:grpSpPr>
              <a:xfrm>
                <a:off x="5869757" y="887802"/>
                <a:ext cx="449412" cy="120988"/>
                <a:chOff x="5869757" y="887802"/>
                <a:chExt cx="449412" cy="120988"/>
              </a:xfrm>
            </p:grpSpPr>
            <p:sp>
              <p:nvSpPr>
                <p:cNvPr id="67" name="Rectangle: Rounded Corners 66">
                  <a:extLst>
                    <a:ext uri="{FF2B5EF4-FFF2-40B4-BE49-F238E27FC236}">
                      <a16:creationId xmlns:a16="http://schemas.microsoft.com/office/drawing/2014/main" xmlns="" id="{7D0770EB-2990-4E25-8524-589E5DAD57BC}"/>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68" name="Rectangle: Rounded Corners 67">
                  <a:extLst>
                    <a:ext uri="{FF2B5EF4-FFF2-40B4-BE49-F238E27FC236}">
                      <a16:creationId xmlns:a16="http://schemas.microsoft.com/office/drawing/2014/main" xmlns="" id="{E57A80F5-3275-4BC7-8F53-47359ABD566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69" name="Group 68">
              <a:extLst>
                <a:ext uri="{FF2B5EF4-FFF2-40B4-BE49-F238E27FC236}">
                  <a16:creationId xmlns:a16="http://schemas.microsoft.com/office/drawing/2014/main" xmlns="" id="{6097AE39-ECEE-4003-B921-1A3839AF623E}"/>
                </a:ext>
              </a:extLst>
            </p:cNvPr>
            <p:cNvGrpSpPr/>
            <p:nvPr/>
          </p:nvGrpSpPr>
          <p:grpSpPr>
            <a:xfrm>
              <a:off x="5808660" y="4988544"/>
              <a:ext cx="609520" cy="152948"/>
              <a:chOff x="5793283" y="870284"/>
              <a:chExt cx="609520" cy="152948"/>
            </a:xfrm>
          </p:grpSpPr>
          <p:sp>
            <p:nvSpPr>
              <p:cNvPr id="70" name="Oval 69">
                <a:extLst>
                  <a:ext uri="{FF2B5EF4-FFF2-40B4-BE49-F238E27FC236}">
                    <a16:creationId xmlns:a16="http://schemas.microsoft.com/office/drawing/2014/main" xmlns="" id="{55A5E813-81A0-4343-9B43-2F602E906375}"/>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1" name="Oval 70">
                <a:extLst>
                  <a:ext uri="{FF2B5EF4-FFF2-40B4-BE49-F238E27FC236}">
                    <a16:creationId xmlns:a16="http://schemas.microsoft.com/office/drawing/2014/main" xmlns="" id="{8D3C55AA-6C51-485B-9B4B-13C0F1CAE5E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2" name="Group 71">
                <a:extLst>
                  <a:ext uri="{FF2B5EF4-FFF2-40B4-BE49-F238E27FC236}">
                    <a16:creationId xmlns:a16="http://schemas.microsoft.com/office/drawing/2014/main" xmlns="" id="{78152EB4-AE12-4DD3-A967-C08E0EA53362}"/>
                  </a:ext>
                </a:extLst>
              </p:cNvPr>
              <p:cNvGrpSpPr/>
              <p:nvPr/>
            </p:nvGrpSpPr>
            <p:grpSpPr>
              <a:xfrm>
                <a:off x="5869757" y="887802"/>
                <a:ext cx="449412" cy="120988"/>
                <a:chOff x="5869757" y="887802"/>
                <a:chExt cx="449412" cy="120988"/>
              </a:xfrm>
            </p:grpSpPr>
            <p:sp>
              <p:nvSpPr>
                <p:cNvPr id="73" name="Rectangle: Rounded Corners 72">
                  <a:extLst>
                    <a:ext uri="{FF2B5EF4-FFF2-40B4-BE49-F238E27FC236}">
                      <a16:creationId xmlns:a16="http://schemas.microsoft.com/office/drawing/2014/main" xmlns="" id="{84B34C67-A7DE-454E-A761-7D6413226790}"/>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4" name="Rectangle: Rounded Corners 73">
                  <a:extLst>
                    <a:ext uri="{FF2B5EF4-FFF2-40B4-BE49-F238E27FC236}">
                      <a16:creationId xmlns:a16="http://schemas.microsoft.com/office/drawing/2014/main" xmlns="" id="{A42F140D-9674-4EA1-8831-F90729C20DC4}"/>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75" name="Group 74">
              <a:extLst>
                <a:ext uri="{FF2B5EF4-FFF2-40B4-BE49-F238E27FC236}">
                  <a16:creationId xmlns:a16="http://schemas.microsoft.com/office/drawing/2014/main" xmlns="" id="{0FAC75C9-25E1-42EC-B411-CDB2A85C93D5}"/>
                </a:ext>
              </a:extLst>
            </p:cNvPr>
            <p:cNvGrpSpPr/>
            <p:nvPr/>
          </p:nvGrpSpPr>
          <p:grpSpPr>
            <a:xfrm>
              <a:off x="5808660" y="5400370"/>
              <a:ext cx="609520" cy="152948"/>
              <a:chOff x="5793283" y="870284"/>
              <a:chExt cx="609520" cy="152948"/>
            </a:xfrm>
          </p:grpSpPr>
          <p:sp>
            <p:nvSpPr>
              <p:cNvPr id="76" name="Oval 75">
                <a:extLst>
                  <a:ext uri="{FF2B5EF4-FFF2-40B4-BE49-F238E27FC236}">
                    <a16:creationId xmlns:a16="http://schemas.microsoft.com/office/drawing/2014/main" xmlns="" id="{F4432236-A631-42AB-B95F-84C245E1BD6B}"/>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77" name="Oval 76">
                <a:extLst>
                  <a:ext uri="{FF2B5EF4-FFF2-40B4-BE49-F238E27FC236}">
                    <a16:creationId xmlns:a16="http://schemas.microsoft.com/office/drawing/2014/main" xmlns="" id="{C13D7DB2-E2C1-459B-8F53-1DBBC7B86300}"/>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78" name="Group 77">
                <a:extLst>
                  <a:ext uri="{FF2B5EF4-FFF2-40B4-BE49-F238E27FC236}">
                    <a16:creationId xmlns:a16="http://schemas.microsoft.com/office/drawing/2014/main" xmlns="" id="{CCD7A5B4-94C0-448B-9520-2089D7BCE70C}"/>
                  </a:ext>
                </a:extLst>
              </p:cNvPr>
              <p:cNvGrpSpPr/>
              <p:nvPr/>
            </p:nvGrpSpPr>
            <p:grpSpPr>
              <a:xfrm>
                <a:off x="5869757" y="887802"/>
                <a:ext cx="449412" cy="120988"/>
                <a:chOff x="5869757" y="887802"/>
                <a:chExt cx="449412" cy="120988"/>
              </a:xfrm>
            </p:grpSpPr>
            <p:sp>
              <p:nvSpPr>
                <p:cNvPr id="79" name="Rectangle: Rounded Corners 78">
                  <a:extLst>
                    <a:ext uri="{FF2B5EF4-FFF2-40B4-BE49-F238E27FC236}">
                      <a16:creationId xmlns:a16="http://schemas.microsoft.com/office/drawing/2014/main" xmlns="" id="{41B096B5-F781-4374-B4EA-A1E02DD7BCF9}"/>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0" name="Rectangle: Rounded Corners 79">
                  <a:extLst>
                    <a:ext uri="{FF2B5EF4-FFF2-40B4-BE49-F238E27FC236}">
                      <a16:creationId xmlns:a16="http://schemas.microsoft.com/office/drawing/2014/main" xmlns="" id="{13C4B27D-335E-4EB3-AE0A-182F7C6520E8}"/>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nvGrpSpPr>
            <p:cNvPr id="81" name="Group 80">
              <a:extLst>
                <a:ext uri="{FF2B5EF4-FFF2-40B4-BE49-F238E27FC236}">
                  <a16:creationId xmlns:a16="http://schemas.microsoft.com/office/drawing/2014/main" xmlns="" id="{CFC1DF8A-35E1-4279-9B72-140FDF29E7B3}"/>
                </a:ext>
              </a:extLst>
            </p:cNvPr>
            <p:cNvGrpSpPr/>
            <p:nvPr/>
          </p:nvGrpSpPr>
          <p:grpSpPr>
            <a:xfrm>
              <a:off x="5808660" y="5812196"/>
              <a:ext cx="609520" cy="152948"/>
              <a:chOff x="5793283" y="870284"/>
              <a:chExt cx="609520" cy="152948"/>
            </a:xfrm>
          </p:grpSpPr>
          <p:sp>
            <p:nvSpPr>
              <p:cNvPr id="82" name="Oval 81">
                <a:extLst>
                  <a:ext uri="{FF2B5EF4-FFF2-40B4-BE49-F238E27FC236}">
                    <a16:creationId xmlns:a16="http://schemas.microsoft.com/office/drawing/2014/main" xmlns="" id="{5778A8CC-D4A6-417E-AF70-A282811EF26C}"/>
                  </a:ext>
                </a:extLst>
              </p:cNvPr>
              <p:cNvSpPr/>
              <p:nvPr/>
            </p:nvSpPr>
            <p:spPr>
              <a:xfrm>
                <a:off x="6249855" y="870284"/>
                <a:ext cx="152948" cy="152948"/>
              </a:xfrm>
              <a:prstGeom prst="ellipse">
                <a:avLst/>
              </a:prstGeom>
              <a:solidFill>
                <a:schemeClr val="tx1">
                  <a:lumMod val="65000"/>
                  <a:lumOff val="35000"/>
                </a:schemeClr>
              </a:solidFill>
              <a:ln>
                <a:noFill/>
              </a:ln>
              <a:effectLst>
                <a:innerShdw blurRad="63500" dist="50800">
                  <a:prstClr val="black">
                    <a:alpha val="50000"/>
                  </a:prstClr>
                </a:innerShdw>
              </a:effectLst>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3" name="Oval 82">
                <a:extLst>
                  <a:ext uri="{FF2B5EF4-FFF2-40B4-BE49-F238E27FC236}">
                    <a16:creationId xmlns:a16="http://schemas.microsoft.com/office/drawing/2014/main" xmlns="" id="{D189CCB7-612A-44BB-B604-9C9CEDBDC281}"/>
                  </a:ext>
                </a:extLst>
              </p:cNvPr>
              <p:cNvSpPr/>
              <p:nvPr/>
            </p:nvSpPr>
            <p:spPr>
              <a:xfrm>
                <a:off x="5793283" y="870284"/>
                <a:ext cx="152948" cy="152948"/>
              </a:xfrm>
              <a:prstGeom prst="ellipse">
                <a:avLst/>
              </a:prstGeom>
              <a:solidFill>
                <a:schemeClr val="tx1">
                  <a:lumMod val="65000"/>
                  <a:lumOff val="35000"/>
                </a:schemeClr>
              </a:solidFill>
              <a:ln>
                <a:noFill/>
              </a:ln>
              <a:effectLst>
                <a:innerShdw blurRad="63500" dist="50800" dir="10800000">
                  <a:prstClr val="black">
                    <a:alpha val="50000"/>
                  </a:prstClr>
                </a:innerShdw>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nvGrpSpPr>
              <p:cNvPr id="84" name="Group 83">
                <a:extLst>
                  <a:ext uri="{FF2B5EF4-FFF2-40B4-BE49-F238E27FC236}">
                    <a16:creationId xmlns:a16="http://schemas.microsoft.com/office/drawing/2014/main" xmlns="" id="{E4C4C07B-EAA7-44ED-8821-16F4F05A9F9A}"/>
                  </a:ext>
                </a:extLst>
              </p:cNvPr>
              <p:cNvGrpSpPr/>
              <p:nvPr/>
            </p:nvGrpSpPr>
            <p:grpSpPr>
              <a:xfrm>
                <a:off x="5869757" y="887802"/>
                <a:ext cx="449412" cy="120988"/>
                <a:chOff x="5869757" y="887802"/>
                <a:chExt cx="449412" cy="120988"/>
              </a:xfrm>
            </p:grpSpPr>
            <p:sp>
              <p:nvSpPr>
                <p:cNvPr id="85" name="Rectangle: Rounded Corners 84">
                  <a:extLst>
                    <a:ext uri="{FF2B5EF4-FFF2-40B4-BE49-F238E27FC236}">
                      <a16:creationId xmlns:a16="http://schemas.microsoft.com/office/drawing/2014/main" xmlns="" id="{52DA6DB8-0556-4641-92CD-0B63C7F625A2}"/>
                    </a:ext>
                  </a:extLst>
                </p:cNvPr>
                <p:cNvSpPr/>
                <p:nvPr/>
              </p:nvSpPr>
              <p:spPr>
                <a:xfrm>
                  <a:off x="5869757" y="887802"/>
                  <a:ext cx="446963" cy="45719"/>
                </a:xfrm>
                <a:prstGeom prst="roundRect">
                  <a:avLst/>
                </a:prstGeom>
                <a:solidFill>
                  <a:srgbClr val="FFFFFF"/>
                </a:solid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86" name="Rectangle: Rounded Corners 85">
                  <a:extLst>
                    <a:ext uri="{FF2B5EF4-FFF2-40B4-BE49-F238E27FC236}">
                      <a16:creationId xmlns:a16="http://schemas.microsoft.com/office/drawing/2014/main" xmlns="" id="{8CE1D8F5-63E8-41AC-881C-A2E430ED4D96}"/>
                    </a:ext>
                  </a:extLst>
                </p:cNvPr>
                <p:cNvSpPr/>
                <p:nvPr/>
              </p:nvSpPr>
              <p:spPr>
                <a:xfrm>
                  <a:off x="5873175" y="963071"/>
                  <a:ext cx="445994" cy="45719"/>
                </a:xfrm>
                <a:prstGeom prst="roundRect">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grpSp>
        </p:grpSp>
      </p:grpSp>
      <p:sp>
        <p:nvSpPr>
          <p:cNvPr id="112" name="Rectangle 111">
            <a:extLst>
              <a:ext uri="{FF2B5EF4-FFF2-40B4-BE49-F238E27FC236}">
                <a16:creationId xmlns:a16="http://schemas.microsoft.com/office/drawing/2014/main" xmlns="" id="{3415429D-9756-4269-8065-D34B347810FC}"/>
              </a:ext>
            </a:extLst>
          </p:cNvPr>
          <p:cNvSpPr/>
          <p:nvPr/>
        </p:nvSpPr>
        <p:spPr>
          <a:xfrm>
            <a:off x="304827" y="6068409"/>
            <a:ext cx="5684521" cy="24041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3" name="Rectangle 112">
            <a:extLst>
              <a:ext uri="{FF2B5EF4-FFF2-40B4-BE49-F238E27FC236}">
                <a16:creationId xmlns:a16="http://schemas.microsoft.com/office/drawing/2014/main" xmlns="" id="{655EFB1E-3004-4154-80F4-846958364CD0}"/>
              </a:ext>
            </a:extLst>
          </p:cNvPr>
          <p:cNvSpPr/>
          <p:nvPr/>
        </p:nvSpPr>
        <p:spPr>
          <a:xfrm>
            <a:off x="6219691" y="6136554"/>
            <a:ext cx="5773439" cy="244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9">
              <a:defRPr/>
            </a:pPr>
            <a:endParaRPr lang="en-US" sz="1801">
              <a:solidFill>
                <a:prstClr val="white"/>
              </a:solidFill>
            </a:endParaRPr>
          </a:p>
        </p:txBody>
      </p:sp>
      <p:sp>
        <p:nvSpPr>
          <p:cNvPr id="110" name="TextBox 109">
            <a:extLst>
              <a:ext uri="{FF2B5EF4-FFF2-40B4-BE49-F238E27FC236}">
                <a16:creationId xmlns:a16="http://schemas.microsoft.com/office/drawing/2014/main" xmlns="" id="{EA1EADE5-9173-4015-83B0-6441BAB1487E}"/>
              </a:ext>
            </a:extLst>
          </p:cNvPr>
          <p:cNvSpPr txBox="1"/>
          <p:nvPr/>
        </p:nvSpPr>
        <p:spPr>
          <a:xfrm>
            <a:off x="394737" y="91435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r>
              <a:rPr lang="ar-AE" sz="2400" b="1" dirty="0">
                <a:solidFill>
                  <a:prstClr val="white"/>
                </a:solidFill>
              </a:rPr>
              <a:t>سنبدأ الآن بتسجيل الحضور والغياب</a:t>
            </a:r>
            <a:endParaRPr lang="en-US" sz="2400" b="1" dirty="0">
              <a:solidFill>
                <a:prstClr val="white"/>
              </a:solidFill>
            </a:endParaRPr>
          </a:p>
        </p:txBody>
      </p:sp>
      <p:sp>
        <p:nvSpPr>
          <p:cNvPr id="100" name="TextBox 99">
            <a:extLst>
              <a:ext uri="{FF2B5EF4-FFF2-40B4-BE49-F238E27FC236}">
                <a16:creationId xmlns:a16="http://schemas.microsoft.com/office/drawing/2014/main" xmlns="" id="{F0387B3B-AC85-4EEE-B8AF-6C5FF1414A5E}"/>
              </a:ext>
            </a:extLst>
          </p:cNvPr>
          <p:cNvSpPr txBox="1"/>
          <p:nvPr/>
        </p:nvSpPr>
        <p:spPr>
          <a:xfrm>
            <a:off x="6593018" y="846971"/>
            <a:ext cx="5315579" cy="461665"/>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4289">
              <a:defRPr/>
            </a:pPr>
            <a:endParaRPr lang="en-US" sz="2400" b="1" dirty="0">
              <a:solidFill>
                <a:prstClr val="white"/>
              </a:solidFill>
            </a:endParaRPr>
          </a:p>
        </p:txBody>
      </p:sp>
      <p:sp>
        <p:nvSpPr>
          <p:cNvPr id="99" name="Rectangle 98">
            <a:extLst>
              <a:ext uri="{FF2B5EF4-FFF2-40B4-BE49-F238E27FC236}">
                <a16:creationId xmlns:a16="http://schemas.microsoft.com/office/drawing/2014/main" xmlns="" id="{D3571D6A-ADAF-4127-9FDC-A0AF8D544B6F}"/>
              </a:ext>
            </a:extLst>
          </p:cNvPr>
          <p:cNvSpPr/>
          <p:nvPr/>
        </p:nvSpPr>
        <p:spPr>
          <a:xfrm>
            <a:off x="6801119" y="891860"/>
            <a:ext cx="4696697" cy="438586"/>
          </a:xfrm>
          <a:prstGeom prst="rect">
            <a:avLst/>
          </a:prstGeom>
          <a:noFill/>
        </p:spPr>
        <p:txBody>
          <a:bodyPr wrap="square" lIns="68580" tIns="34292" rIns="68580" bIns="34292">
            <a:spAutoFit/>
          </a:bodyPr>
          <a:lstStyle/>
          <a:p>
            <a:pPr algn="ctr" defTabSz="914289" rtl="1">
              <a:defRPr/>
            </a:pPr>
            <a:r>
              <a:rPr lang="ar-AE" sz="2400" b="1" dirty="0">
                <a:solidFill>
                  <a:prstClr val="white"/>
                </a:solidFill>
                <a:effectLst>
                  <a:outerShdw blurRad="38100" dist="38100" dir="2700000" algn="tl">
                    <a:srgbClr val="000000">
                      <a:alpha val="43137"/>
                    </a:srgbClr>
                  </a:outerShdw>
                </a:effectLst>
              </a:rPr>
              <a:t>الحضور والغياب</a:t>
            </a:r>
            <a:endParaRPr lang="en-US" sz="2400" b="1" dirty="0">
              <a:ln w="0"/>
              <a:solidFill>
                <a:prstClr val="white"/>
              </a:solidFill>
              <a:effectLst>
                <a:outerShdw blurRad="38100" dist="19050" dir="2700000" algn="tl" rotWithShape="0">
                  <a:prstClr val="black">
                    <a:alpha val="40000"/>
                  </a:prstClr>
                </a:outerShdw>
              </a:effectLst>
            </a:endParaRPr>
          </a:p>
        </p:txBody>
      </p:sp>
      <p:sp>
        <p:nvSpPr>
          <p:cNvPr id="3" name="Slide Number Placeholder 2">
            <a:extLst>
              <a:ext uri="{FF2B5EF4-FFF2-40B4-BE49-F238E27FC236}">
                <a16:creationId xmlns:a16="http://schemas.microsoft.com/office/drawing/2014/main" xmlns="" id="{922FACF6-F8BA-4133-8CFF-A49236558199}"/>
              </a:ext>
            </a:extLst>
          </p:cNvPr>
          <p:cNvSpPr>
            <a:spLocks noGrp="1"/>
          </p:cNvSpPr>
          <p:nvPr>
            <p:ph type="sldNum" sz="quarter" idx="12"/>
          </p:nvPr>
        </p:nvSpPr>
        <p:spPr/>
        <p:txBody>
          <a:bodyPr/>
          <a:lstStyle/>
          <a:p>
            <a:pPr defTabSz="914289">
              <a:defRPr/>
            </a:pPr>
            <a:fld id="{D66E7952-178D-498B-A523-A7EA7F12D517}" type="slidenum">
              <a:rPr lang="en-US" sz="1200">
                <a:solidFill>
                  <a:prstClr val="black">
                    <a:tint val="75000"/>
                  </a:prstClr>
                </a:solidFill>
                <a:latin typeface="Calibri" panose="020F0502020204030204"/>
              </a:rPr>
              <a:pPr defTabSz="914289">
                <a:defRPr/>
              </a:pPr>
              <a:t>1</a:t>
            </a:fld>
            <a:endParaRPr lang="en-US" sz="1200">
              <a:solidFill>
                <a:prstClr val="black">
                  <a:tint val="75000"/>
                </a:prstClr>
              </a:solidFill>
              <a:latin typeface="Calibri" panose="020F0502020204030204"/>
            </a:endParaRPr>
          </a:p>
        </p:txBody>
      </p:sp>
      <p:pic>
        <p:nvPicPr>
          <p:cNvPr id="5" name="Picture 4" descr="A close up of a logo&#10;&#10;Description automatically generated">
            <a:extLst>
              <a:ext uri="{FF2B5EF4-FFF2-40B4-BE49-F238E27FC236}">
                <a16:creationId xmlns:a16="http://schemas.microsoft.com/office/drawing/2014/main" xmlns="" id="{88096E4C-07A8-43C9-BD03-218D1DEB7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026" y="1636419"/>
            <a:ext cx="5192548" cy="4267391"/>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D4D20564-99AD-425C-930C-15AD77B1F7F7}"/>
              </a:ext>
            </a:extLst>
          </p:cNvPr>
          <p:cNvPicPr>
            <a:picLocks noChangeAspect="1"/>
          </p:cNvPicPr>
          <p:nvPr/>
        </p:nvPicPr>
        <p:blipFill rotWithShape="1">
          <a:blip r:embed="rId5">
            <a:extLst>
              <a:ext uri="{28A0092B-C50C-407E-A947-70E740481C1C}">
                <a14:useLocalDpi xmlns:a14="http://schemas.microsoft.com/office/drawing/2010/main" val="0"/>
              </a:ext>
            </a:extLst>
          </a:blip>
          <a:srcRect l="13356" r="13358" b="2"/>
          <a:stretch/>
        </p:blipFill>
        <p:spPr>
          <a:xfrm>
            <a:off x="8310527" y="2295133"/>
            <a:ext cx="2286000" cy="2434559"/>
          </a:xfrm>
          <a:prstGeom prst="rect">
            <a:avLst/>
          </a:prstGeom>
        </p:spPr>
      </p:pic>
      <p:pic>
        <p:nvPicPr>
          <p:cNvPr id="91" name="Picture 90" descr="نتيجة بحث الصور عن ملتزمون يا وطن">
            <a:hlinkClick r:id="rId6"/>
            <a:extLst>
              <a:ext uri="{FF2B5EF4-FFF2-40B4-BE49-F238E27FC236}">
                <a16:creationId xmlns:a16="http://schemas.microsoft.com/office/drawing/2014/main" xmlns="" id="{F1D9F645-870C-4C3C-AD58-C48021515279}"/>
              </a:ext>
            </a:extLst>
          </p:cNvPr>
          <p:cNvPicPr>
            <a:picLocks noChangeAspect="1" noChangeArrowheads="1"/>
          </p:cNvPicPr>
          <p:nvPr/>
        </p:nvPicPr>
        <p:blipFill>
          <a:blip r:embed="rId7"/>
          <a:srcRect t="51619" r="57500"/>
          <a:stretch>
            <a:fillRect/>
          </a:stretch>
        </p:blipFill>
        <p:spPr bwMode="auto">
          <a:xfrm>
            <a:off x="10677449" y="4683134"/>
            <a:ext cx="1022359" cy="1060059"/>
          </a:xfrm>
          <a:prstGeom prst="roundRect">
            <a:avLst>
              <a:gd name="adj" fmla="val 8594"/>
            </a:avLst>
          </a:prstGeom>
          <a:solidFill>
            <a:srgbClr val="FFFFFF">
              <a:shade val="85000"/>
            </a:srgbClr>
          </a:solidFill>
          <a:ln>
            <a:noFill/>
          </a:ln>
          <a:effectLst/>
        </p:spPr>
      </p:pic>
      <p:pic>
        <p:nvPicPr>
          <p:cNvPr id="92" name="Picture 91">
            <a:extLst>
              <a:ext uri="{FF2B5EF4-FFF2-40B4-BE49-F238E27FC236}">
                <a16:creationId xmlns:a16="http://schemas.microsoft.com/office/drawing/2014/main" xmlns="" id="{53951655-4E65-4CCE-ABE6-8FCD81B513ED}"/>
              </a:ext>
            </a:extLst>
          </p:cNvPr>
          <p:cNvPicPr>
            <a:picLocks noChangeAspect="1"/>
          </p:cNvPicPr>
          <p:nvPr/>
        </p:nvPicPr>
        <p:blipFill>
          <a:blip r:embed="rId8"/>
          <a:stretch>
            <a:fillRect/>
          </a:stretch>
        </p:blipFill>
        <p:spPr>
          <a:xfrm>
            <a:off x="1411410" y="2374988"/>
            <a:ext cx="3225164" cy="2701647"/>
          </a:xfrm>
          <a:prstGeom prst="rect">
            <a:avLst/>
          </a:prstGeom>
        </p:spPr>
      </p:pic>
      <p:pic>
        <p:nvPicPr>
          <p:cNvPr id="93" name="انشودة عن اللغة العربية جدا رائع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6969" y="2011253"/>
            <a:ext cx="609600" cy="609600"/>
          </a:xfrm>
          <a:prstGeom prst="rect">
            <a:avLst/>
          </a:prstGeom>
        </p:spPr>
      </p:pic>
    </p:spTree>
    <p:extLst>
      <p:ext uri="{BB962C8B-B14F-4D97-AF65-F5344CB8AC3E}">
        <p14:creationId xmlns:p14="http://schemas.microsoft.com/office/powerpoint/2010/main" val="386166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circle(in)">
                                      <p:cBhvr>
                                        <p:cTn id="7" dur="2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3204" fill="hold"/>
                                        <p:tgtEl>
                                          <p:spTgt spid="93"/>
                                        </p:tgtEl>
                                      </p:cBhvr>
                                    </p:cmd>
                                  </p:childTnLst>
                                </p:cTn>
                              </p:par>
                            </p:childTnLst>
                          </p:cTn>
                        </p:par>
                      </p:childTnLst>
                    </p:cTn>
                  </p:par>
                </p:childTnLst>
              </p:cTn>
              <p:nextCondLst>
                <p:cond evt="onClick" delay="0">
                  <p:tgtEl>
                    <p:spTgt spid="93"/>
                  </p:tgtEl>
                </p:cond>
              </p:nextCondLst>
            </p:seq>
            <p:audio>
              <p:cMediaNode vol="54545">
                <p:cTn id="13" fill="hold" display="0">
                  <p:stCondLst>
                    <p:cond delay="indefinite"/>
                  </p:stCondLst>
                  <p:endCondLst>
                    <p:cond evt="onStopAudio" delay="0">
                      <p:tgtEl>
                        <p:sldTgt/>
                      </p:tgtEl>
                    </p:cond>
                  </p:endCondLst>
                </p:cTn>
                <p:tgtEl>
                  <p:spTgt spid="9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31562" t="15785" r="33344" b="12044"/>
          <a:stretch/>
        </p:blipFill>
        <p:spPr>
          <a:xfrm>
            <a:off x="360608" y="128789"/>
            <a:ext cx="5512158" cy="6503831"/>
          </a:xfrm>
          <a:prstGeom prst="rect">
            <a:avLst/>
          </a:prstGeom>
        </p:spPr>
      </p:pic>
      <p:pic>
        <p:nvPicPr>
          <p:cNvPr id="5" name="Content Placeholder 4"/>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rcRect l="32222" t="15186" r="33047" b="10683"/>
          <a:stretch/>
        </p:blipFill>
        <p:spPr>
          <a:xfrm>
            <a:off x="5872766" y="128789"/>
            <a:ext cx="6220496" cy="6503831"/>
          </a:xfrm>
          <a:prstGeom prst="rect">
            <a:avLst/>
          </a:prstGeom>
        </p:spPr>
      </p:pic>
      <p:sp>
        <p:nvSpPr>
          <p:cNvPr id="7" name="Rounded Rectangle 6"/>
          <p:cNvSpPr/>
          <p:nvPr/>
        </p:nvSpPr>
        <p:spPr>
          <a:xfrm>
            <a:off x="8416343" y="2458605"/>
            <a:ext cx="1667814" cy="1296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الدرجة الرفيعة في حُسن الخلق</a:t>
            </a:r>
            <a:endParaRPr lang="en-US" sz="2000" b="1" dirty="0">
              <a:solidFill>
                <a:schemeClr val="accent1">
                  <a:lumMod val="50000"/>
                </a:schemeClr>
              </a:solidFill>
            </a:endParaRPr>
          </a:p>
        </p:txBody>
      </p:sp>
      <p:sp>
        <p:nvSpPr>
          <p:cNvPr id="8" name="Rounded Rectangle 7"/>
          <p:cNvSpPr/>
          <p:nvPr/>
        </p:nvSpPr>
        <p:spPr>
          <a:xfrm>
            <a:off x="8195843" y="4997002"/>
            <a:ext cx="2699684" cy="8509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اكتفت بالشئ ولم يتجاوز إلى غيره</a:t>
            </a:r>
            <a:endParaRPr lang="en-US" sz="3200" b="1" dirty="0">
              <a:solidFill>
                <a:schemeClr val="accent1">
                  <a:lumMod val="50000"/>
                </a:schemeClr>
              </a:solidFill>
            </a:endParaRPr>
          </a:p>
        </p:txBody>
      </p:sp>
      <p:sp>
        <p:nvSpPr>
          <p:cNvPr id="9" name="Rounded Rectangle 8"/>
          <p:cNvSpPr/>
          <p:nvPr/>
        </p:nvSpPr>
        <p:spPr>
          <a:xfrm>
            <a:off x="4107797" y="1834166"/>
            <a:ext cx="1764969" cy="9087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ضعيف ، هزيل ، نحيل</a:t>
            </a:r>
            <a:endParaRPr lang="en-US" sz="2000" b="1" dirty="0">
              <a:solidFill>
                <a:schemeClr val="accent1">
                  <a:lumMod val="50000"/>
                </a:schemeClr>
              </a:solidFill>
            </a:endParaRPr>
          </a:p>
        </p:txBody>
      </p:sp>
      <p:sp>
        <p:nvSpPr>
          <p:cNvPr id="10" name="Rounded Rectangle 9"/>
          <p:cNvSpPr/>
          <p:nvPr/>
        </p:nvSpPr>
        <p:spPr>
          <a:xfrm>
            <a:off x="4306969" y="3953814"/>
            <a:ext cx="1733224" cy="7339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التقدم والقيام بالعمل</a:t>
            </a:r>
            <a:endParaRPr lang="en-US" sz="2000" b="1" dirty="0">
              <a:solidFill>
                <a:schemeClr val="accent1">
                  <a:lumMod val="50000"/>
                </a:schemeClr>
              </a:solidFill>
            </a:endParaRPr>
          </a:p>
        </p:txBody>
      </p:sp>
      <p:sp>
        <p:nvSpPr>
          <p:cNvPr id="11" name="Rounded Rectangle 10"/>
          <p:cNvSpPr/>
          <p:nvPr/>
        </p:nvSpPr>
        <p:spPr>
          <a:xfrm>
            <a:off x="948726" y="3764376"/>
            <a:ext cx="2070331" cy="9234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النبيل ، الفاضل الكريم </a:t>
            </a:r>
          </a:p>
          <a:p>
            <a:pPr algn="ctr"/>
            <a:r>
              <a:rPr lang="ar-AE" sz="2000" b="1" dirty="0" smtClean="0">
                <a:solidFill>
                  <a:schemeClr val="accent1">
                    <a:lumMod val="50000"/>
                  </a:schemeClr>
                </a:solidFill>
              </a:rPr>
              <a:t>وذكي ، فطن</a:t>
            </a:r>
          </a:p>
        </p:txBody>
      </p:sp>
      <p:sp>
        <p:nvSpPr>
          <p:cNvPr id="12" name="Rounded Rectangle 11"/>
          <p:cNvSpPr/>
          <p:nvPr/>
        </p:nvSpPr>
        <p:spPr>
          <a:xfrm>
            <a:off x="1403625" y="2082982"/>
            <a:ext cx="1661156" cy="540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000" b="1" dirty="0" smtClean="0">
                <a:solidFill>
                  <a:schemeClr val="accent1">
                    <a:lumMod val="50000"/>
                  </a:schemeClr>
                </a:solidFill>
              </a:rPr>
              <a:t>مريض</a:t>
            </a:r>
            <a:endParaRPr lang="en-US" sz="2000" b="1" dirty="0">
              <a:solidFill>
                <a:schemeClr val="accent1">
                  <a:lumMod val="50000"/>
                </a:schemeClr>
              </a:solidFill>
            </a:endParaRPr>
          </a:p>
        </p:txBody>
      </p:sp>
      <p:sp>
        <p:nvSpPr>
          <p:cNvPr id="13" name="Rounded Rectangle 12"/>
          <p:cNvSpPr/>
          <p:nvPr/>
        </p:nvSpPr>
        <p:spPr>
          <a:xfrm>
            <a:off x="4306968" y="5513512"/>
            <a:ext cx="2026851" cy="9259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خُطوة خُطوة وعلى فترات</a:t>
            </a:r>
            <a:endParaRPr lang="en-US" sz="3200" b="1" dirty="0">
              <a:solidFill>
                <a:schemeClr val="accent1">
                  <a:lumMod val="50000"/>
                </a:schemeClr>
              </a:solidFill>
            </a:endParaRPr>
          </a:p>
        </p:txBody>
      </p:sp>
      <p:sp>
        <p:nvSpPr>
          <p:cNvPr id="16" name="Rounded Rectangle 15"/>
          <p:cNvSpPr/>
          <p:nvPr/>
        </p:nvSpPr>
        <p:spPr>
          <a:xfrm>
            <a:off x="1579259" y="5216153"/>
            <a:ext cx="2087979" cy="12232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schemeClr val="accent1">
                    <a:lumMod val="50000"/>
                  </a:schemeClr>
                </a:solidFill>
              </a:rPr>
              <a:t>تصبح عاجزاً غير قادر على فعل شئ</a:t>
            </a:r>
            <a:endParaRPr lang="en-US" sz="2800" b="1" dirty="0">
              <a:solidFill>
                <a:schemeClr val="accent1">
                  <a:lumMod val="50000"/>
                </a:schemeClr>
              </a:solidFill>
            </a:endParaRPr>
          </a:p>
        </p:txBody>
      </p:sp>
    </p:spTree>
    <p:extLst>
      <p:ext uri="{BB962C8B-B14F-4D97-AF65-F5344CB8AC3E}">
        <p14:creationId xmlns:p14="http://schemas.microsoft.com/office/powerpoint/2010/main" val="260355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5).jpeg"/>
          <p:cNvPicPr>
            <a:picLocks noChangeAspect="1"/>
          </p:cNvPicPr>
          <p:nvPr/>
        </p:nvPicPr>
        <p:blipFill>
          <a:blip r:embed="rId2"/>
          <a:stretch>
            <a:fillRect/>
          </a:stretch>
        </p:blipFill>
        <p:spPr>
          <a:xfrm>
            <a:off x="2945823" y="180109"/>
            <a:ext cx="5829300" cy="1734416"/>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descr="WhatsApp Image 2021-02-23 at 7.41.12 PM (6).jpeg"/>
          <p:cNvPicPr>
            <a:picLocks noChangeAspect="1"/>
          </p:cNvPicPr>
          <p:nvPr/>
        </p:nvPicPr>
        <p:blipFill>
          <a:blip r:embed="rId3"/>
          <a:stretch>
            <a:fillRect/>
          </a:stretch>
        </p:blipFill>
        <p:spPr>
          <a:xfrm>
            <a:off x="193964" y="1953491"/>
            <a:ext cx="11831781" cy="4904509"/>
          </a:xfrm>
          <a:prstGeom prst="rect">
            <a:avLst/>
          </a:prstGeom>
          <a:ln w="228600" cap="sq" cmpd="thickThin">
            <a:solidFill>
              <a:srgbClr val="000000"/>
            </a:solidFill>
            <a:prstDash val="solid"/>
            <a:miter lim="800000"/>
          </a:ln>
          <a:effectLst>
            <a:innerShdw blurRad="76200">
              <a:srgbClr val="000000"/>
            </a:innerShdw>
          </a:effectLst>
        </p:spPr>
      </p:pic>
      <p:sp>
        <p:nvSpPr>
          <p:cNvPr id="4" name="Cloud 3"/>
          <p:cNvSpPr/>
          <p:nvPr/>
        </p:nvSpPr>
        <p:spPr>
          <a:xfrm>
            <a:off x="193965" y="373487"/>
            <a:ext cx="2523478" cy="2215167"/>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400" dirty="0" smtClean="0"/>
              <a:t>العنوان </a:t>
            </a:r>
            <a:endParaRPr lang="en-US" sz="4400" dirty="0"/>
          </a:p>
        </p:txBody>
      </p:sp>
    </p:spTree>
    <p:extLst>
      <p:ext uri="{BB962C8B-B14F-4D97-AF65-F5344CB8AC3E}">
        <p14:creationId xmlns:p14="http://schemas.microsoft.com/office/powerpoint/2010/main" val="405344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7).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0"/>
            <a:ext cx="1219200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7457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8).jpeg"/>
          <p:cNvPicPr>
            <a:picLocks noChangeAspect="1"/>
          </p:cNvPicPr>
          <p:nvPr/>
        </p:nvPicPr>
        <p:blipFill>
          <a:blip r:embed="rId2"/>
          <a:stretch>
            <a:fillRect/>
          </a:stretch>
        </p:blipFill>
        <p:spPr>
          <a:xfrm>
            <a:off x="360218" y="0"/>
            <a:ext cx="11554691"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528772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9).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57200" y="415636"/>
            <a:ext cx="11291455" cy="6026728"/>
          </a:xfrm>
          <a:prstGeom prst="rect">
            <a:avLst/>
          </a:prstGeom>
          <a:ln w="228600" cap="sq" cmpd="thickThin">
            <a:solidFill>
              <a:srgbClr val="000000"/>
            </a:solidFill>
            <a:prstDash val="solid"/>
            <a:miter lim="800000"/>
          </a:ln>
          <a:effectLst>
            <a:innerShdw blurRad="76200">
              <a:srgbClr val="000000"/>
            </a:innerShdw>
          </a:effectLst>
        </p:spPr>
      </p:pic>
      <p:sp>
        <p:nvSpPr>
          <p:cNvPr id="3" name="Cloud 2"/>
          <p:cNvSpPr/>
          <p:nvPr/>
        </p:nvSpPr>
        <p:spPr>
          <a:xfrm>
            <a:off x="953037" y="592428"/>
            <a:ext cx="4404574" cy="2421228"/>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000" dirty="0" smtClean="0"/>
              <a:t>الأفكار الرئيسة 1- (تعريف الشجاعة )</a:t>
            </a:r>
            <a:endParaRPr lang="en-US" sz="4000" dirty="0"/>
          </a:p>
        </p:txBody>
      </p:sp>
    </p:spTree>
    <p:extLst>
      <p:ext uri="{BB962C8B-B14F-4D97-AF65-F5344CB8AC3E}">
        <p14:creationId xmlns:p14="http://schemas.microsoft.com/office/powerpoint/2010/main" val="38828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0).jpe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Lst>
          </a:blip>
          <a:stretch>
            <a:fillRect/>
          </a:stretch>
        </p:blipFill>
        <p:spPr>
          <a:xfrm>
            <a:off x="457200" y="429491"/>
            <a:ext cx="11388436" cy="6068291"/>
          </a:xfrm>
          <a:prstGeom prst="rect">
            <a:avLst/>
          </a:prstGeom>
          <a:ln w="228600" cap="sq" cmpd="thickThin">
            <a:solidFill>
              <a:srgbClr val="000000"/>
            </a:solidFill>
            <a:prstDash val="solid"/>
            <a:miter lim="800000"/>
          </a:ln>
          <a:effectLst>
            <a:innerShdw blurRad="76200">
              <a:srgbClr val="000000"/>
            </a:innerShdw>
          </a:effectLst>
        </p:spPr>
      </p:pic>
      <p:sp>
        <p:nvSpPr>
          <p:cNvPr id="3" name="Cloud 2"/>
          <p:cNvSpPr/>
          <p:nvPr/>
        </p:nvSpPr>
        <p:spPr>
          <a:xfrm>
            <a:off x="457200" y="334851"/>
            <a:ext cx="3908738" cy="1674253"/>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dirty="0" smtClean="0"/>
              <a:t>أيــــــن أجد مواطن الشجاعة </a:t>
            </a:r>
            <a:endParaRPr lang="en-US" sz="2800" dirty="0"/>
          </a:p>
        </p:txBody>
      </p:sp>
      <p:sp>
        <p:nvSpPr>
          <p:cNvPr id="4" name="Cloud 3"/>
          <p:cNvSpPr/>
          <p:nvPr/>
        </p:nvSpPr>
        <p:spPr>
          <a:xfrm>
            <a:off x="4881093" y="429491"/>
            <a:ext cx="2253803" cy="948548"/>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dirty="0" smtClean="0"/>
              <a:t>2- الفكرة الرئيسة الثانيـــة </a:t>
            </a:r>
            <a:endParaRPr lang="en-US" dirty="0"/>
          </a:p>
        </p:txBody>
      </p:sp>
    </p:spTree>
    <p:extLst>
      <p:ext uri="{BB962C8B-B14F-4D97-AF65-F5344CB8AC3E}">
        <p14:creationId xmlns:p14="http://schemas.microsoft.com/office/powerpoint/2010/main" val="16007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1).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484909" y="0"/>
            <a:ext cx="11319163"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09027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2).jpeg"/>
          <p:cNvPicPr>
            <a:picLocks noChangeAspect="1"/>
          </p:cNvPicPr>
          <p:nvPr/>
        </p:nvPicPr>
        <p:blipFill>
          <a:blip r:embed="rId2"/>
          <a:stretch>
            <a:fillRect/>
          </a:stretch>
        </p:blipFill>
        <p:spPr>
          <a:xfrm>
            <a:off x="277091" y="0"/>
            <a:ext cx="11582400"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625629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4).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374072" y="161925"/>
            <a:ext cx="11471563" cy="65341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60232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3).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90945" y="0"/>
            <a:ext cx="11513128" cy="6858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5479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لهم إني أسألك علما نافعا ورزقا طيبا وعملا متقبلا | Quran quotes, Quotes,  Islamic quotes">
            <a:extLst>
              <a:ext uri="{FF2B5EF4-FFF2-40B4-BE49-F238E27FC236}">
                <a16:creationId xmlns:a16="http://schemas.microsoft.com/office/drawing/2014/main" xmlns="" id="{507BC305-A380-46F4-9867-7F4398529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 y="21"/>
            <a:ext cx="754742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Ê§làm☼Â§h®àf (@lm_mrg) | Twitter">
            <a:extLst>
              <a:ext uri="{FF2B5EF4-FFF2-40B4-BE49-F238E27FC236}">
                <a16:creationId xmlns:a16="http://schemas.microsoft.com/office/drawing/2014/main" xmlns="" id="{20D73496-0829-48CE-B6B2-1E63D905FF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20" t="7146" r="10345" b="24567"/>
          <a:stretch/>
        </p:blipFill>
        <p:spPr bwMode="auto">
          <a:xfrm>
            <a:off x="7547446" y="526161"/>
            <a:ext cx="4644572" cy="6331855"/>
          </a:xfrm>
          <a:prstGeom prst="rect">
            <a:avLst/>
          </a:prstGeom>
          <a:noFill/>
          <a:extLst>
            <a:ext uri="{909E8E84-426E-40DD-AFC4-6F175D3DCCD1}">
              <a14:hiddenFill xmlns:a14="http://schemas.microsoft.com/office/drawing/2010/main">
                <a:solidFill>
                  <a:srgbClr val="FFFFFF"/>
                </a:solidFill>
              </a14:hiddenFill>
            </a:ext>
          </a:extLst>
        </p:spPr>
      </p:pic>
      <p:pic>
        <p:nvPicPr>
          <p:cNvPr id="3" name="y2mate.com - للهم إني أسألك علما نافعا وعملا متقبلا ورزقا طيبا_1E6ZxYHxAKU">
            <a:hlinkClick r:id="" action="ppaction://media"/>
            <a:extLst>
              <a:ext uri="{FF2B5EF4-FFF2-40B4-BE49-F238E27FC236}">
                <a16:creationId xmlns:a16="http://schemas.microsoft.com/office/drawing/2014/main" xmlns="" id="{8F888F84-F2B5-4D31-ABA1-80EEB5CBACFA}"/>
              </a:ext>
            </a:extLst>
          </p:cNvPr>
          <p:cNvPicPr>
            <a:picLocks noChangeAspect="1"/>
          </p:cNvPicPr>
          <p:nvPr>
            <a:audioFile r:link="rId1"/>
            <p:extLst>
              <p:ext uri="{DAA4B4D4-6D71-4841-9C94-3DE7FCFB9230}">
                <p14:media xmlns:p14="http://schemas.microsoft.com/office/powerpoint/2010/main" r:embed="rId2">
                  <p14:trim end="66778.3125"/>
                </p14:media>
              </p:ext>
            </p:extLst>
          </p:nvPr>
        </p:nvPicPr>
        <p:blipFill>
          <a:blip r:embed="rId7"/>
          <a:stretch>
            <a:fillRect/>
          </a:stretch>
        </p:blipFill>
        <p:spPr>
          <a:xfrm>
            <a:off x="711227" y="1701827"/>
            <a:ext cx="516063" cy="516063"/>
          </a:xfrm>
          <a:prstGeom prst="rect">
            <a:avLst/>
          </a:prstGeom>
        </p:spPr>
      </p:pic>
    </p:spTree>
    <p:extLst>
      <p:ext uri="{BB962C8B-B14F-4D97-AF65-F5344CB8AC3E}">
        <p14:creationId xmlns:p14="http://schemas.microsoft.com/office/powerpoint/2010/main" val="395105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704563" y="759854"/>
            <a:ext cx="6915955" cy="4958366"/>
          </a:xfrm>
          <a:prstGeom prst="cloud">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5400" dirty="0" smtClean="0"/>
              <a:t>لنطبق ماتعلمناه على تدريبات كتاب النشاط </a:t>
            </a:r>
            <a:endParaRPr lang="en-US" sz="5400" dirty="0"/>
          </a:p>
        </p:txBody>
      </p:sp>
    </p:spTree>
    <p:extLst>
      <p:ext uri="{BB962C8B-B14F-4D97-AF65-F5344CB8AC3E}">
        <p14:creationId xmlns:p14="http://schemas.microsoft.com/office/powerpoint/2010/main" val="19760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6).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tretch>
            <a:fillRect/>
          </a:stretch>
        </p:blipFill>
        <p:spPr>
          <a:xfrm>
            <a:off x="0" y="0"/>
            <a:ext cx="12192000" cy="6858000"/>
          </a:xfrm>
          <a:prstGeom prst="rect">
            <a:avLst/>
          </a:prstGeom>
        </p:spPr>
      </p:pic>
      <p:sp>
        <p:nvSpPr>
          <p:cNvPr id="3" name="Oval 2"/>
          <p:cNvSpPr/>
          <p:nvPr/>
        </p:nvSpPr>
        <p:spPr>
          <a:xfrm>
            <a:off x="10088880" y="2707640"/>
            <a:ext cx="426720" cy="228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210800" y="3672840"/>
            <a:ext cx="381000" cy="3200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0205357" y="5831840"/>
            <a:ext cx="548640" cy="2895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226040" y="6507480"/>
            <a:ext cx="579120" cy="3505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55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1-02-23 at 7.41.12 PM (17).jpe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0" y="130629"/>
            <a:ext cx="12192000" cy="6537960"/>
          </a:xfrm>
          <a:prstGeom prst="rect">
            <a:avLst/>
          </a:prstGeom>
        </p:spPr>
      </p:pic>
      <p:sp>
        <p:nvSpPr>
          <p:cNvPr id="3" name="Oval 2"/>
          <p:cNvSpPr/>
          <p:nvPr/>
        </p:nvSpPr>
        <p:spPr>
          <a:xfrm>
            <a:off x="10195560" y="1127760"/>
            <a:ext cx="746760" cy="518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737360" y="3261360"/>
            <a:ext cx="8412480" cy="899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لانه يُضحي بنفسه من أجل الوطن</a:t>
            </a:r>
            <a:endParaRPr lang="en-US" sz="3200" b="1" dirty="0">
              <a:solidFill>
                <a:schemeClr val="accent1">
                  <a:lumMod val="50000"/>
                </a:schemeClr>
              </a:solidFill>
            </a:endParaRPr>
          </a:p>
        </p:txBody>
      </p:sp>
      <p:sp>
        <p:nvSpPr>
          <p:cNvPr id="5" name="Rounded Rectangle 4"/>
          <p:cNvSpPr/>
          <p:nvPr/>
        </p:nvSpPr>
        <p:spPr>
          <a:xfrm>
            <a:off x="2362200" y="5303520"/>
            <a:ext cx="7269480" cy="9753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200" b="1" dirty="0" smtClean="0">
                <a:solidFill>
                  <a:schemeClr val="accent1">
                    <a:lumMod val="50000"/>
                  </a:schemeClr>
                </a:solidFill>
              </a:rPr>
              <a:t>التصرف بشجاعة ،  الدفاع عن النفس ، انقاظ الحيوانات من الانقراض</a:t>
            </a:r>
            <a:endParaRPr lang="en-US" sz="3200" b="1" dirty="0">
              <a:solidFill>
                <a:schemeClr val="accent1">
                  <a:lumMod val="50000"/>
                </a:schemeClr>
              </a:solidFill>
            </a:endParaRPr>
          </a:p>
        </p:txBody>
      </p:sp>
    </p:spTree>
    <p:extLst>
      <p:ext uri="{BB962C8B-B14F-4D97-AF65-F5344CB8AC3E}">
        <p14:creationId xmlns:p14="http://schemas.microsoft.com/office/powerpoint/2010/main" val="33891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531" y="508996"/>
            <a:ext cx="10419471" cy="1522710"/>
          </a:xfrm>
          <a:solidFill>
            <a:srgbClr val="000000"/>
          </a:solidFill>
        </p:spPr>
        <p:txBody>
          <a:bodyPr>
            <a:normAutofit/>
          </a:bodyPr>
          <a:lstStyle/>
          <a:p>
            <a:pPr lvl="0" algn="r"/>
            <a:r>
              <a:rPr lang="ar-AE" b="0" dirty="0"/>
              <a:t>استكشف: </a:t>
            </a:r>
            <a:endParaRPr lang="en-US" dirty="0">
              <a:solidFill>
                <a:srgbClr val="FFFFFF"/>
              </a:solidFill>
              <a:latin typeface="Sassoon Primary" pitchFamily="50" charset="0"/>
              <a:cs typeface="Arial" panose="020B0604020202020204" pitchFamily="34"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08996"/>
            <a:ext cx="1617785" cy="1522710"/>
          </a:xfrm>
          <a:prstGeom prst="rect">
            <a:avLst/>
          </a:prstGeom>
          <a:ln>
            <a:solidFill>
              <a:sysClr val="windowText" lastClr="000000"/>
            </a:solidFill>
          </a:ln>
        </p:spPr>
      </p:pic>
      <p:pic>
        <p:nvPicPr>
          <p:cNvPr id="4" name="Picture 3"/>
          <p:cNvPicPr>
            <a:picLocks noChangeAspect="1"/>
          </p:cNvPicPr>
          <p:nvPr/>
        </p:nvPicPr>
        <p:blipFill>
          <a:blip r:embed="rId4"/>
          <a:stretch>
            <a:fillRect/>
          </a:stretch>
        </p:blipFill>
        <p:spPr>
          <a:xfrm>
            <a:off x="40708" y="5616556"/>
            <a:ext cx="1248642" cy="624321"/>
          </a:xfrm>
          <a:prstGeom prst="rect">
            <a:avLst/>
          </a:prstGeom>
        </p:spPr>
      </p:pic>
      <p:sp>
        <p:nvSpPr>
          <p:cNvPr id="5" name="TextBox 4"/>
          <p:cNvSpPr txBox="1"/>
          <p:nvPr/>
        </p:nvSpPr>
        <p:spPr>
          <a:xfrm>
            <a:off x="559679" y="4810994"/>
            <a:ext cx="2425700" cy="369332"/>
          </a:xfrm>
          <a:prstGeom prst="rect">
            <a:avLst/>
          </a:prstGeom>
          <a:solidFill>
            <a:srgbClr val="000000"/>
          </a:solidFill>
        </p:spPr>
        <p:txBody>
          <a:bodyPr wrap="square" rtlCol="0">
            <a:spAutoFit/>
          </a:bodyPr>
          <a:lstStyle/>
          <a:p>
            <a:pPr algn="r" defTabSz="457200"/>
            <a:r>
              <a:rPr lang="ar-AE" dirty="0">
                <a:solidFill>
                  <a:srgbClr val="FFFFFF"/>
                </a:solidFill>
                <a:latin typeface="Sassoon Primary" pitchFamily="50" charset="0"/>
                <a:cs typeface="Arial" panose="020B0604020202020204" pitchFamily="34" charset="0"/>
              </a:rPr>
              <a:t>الربط مع دولة الإمارات </a:t>
            </a:r>
            <a:endParaRPr lang="en-US" dirty="0">
              <a:solidFill>
                <a:srgbClr val="FFFFFF"/>
              </a:solidFill>
              <a:latin typeface="Sassoon Primary" pitchFamily="50" charset="0"/>
              <a:cs typeface="Arial" panose="020B0604020202020204" pitchFamily="34" charset="0"/>
            </a:endParaRPr>
          </a:p>
        </p:txBody>
      </p:sp>
      <p:pic>
        <p:nvPicPr>
          <p:cNvPr id="7" name="Picture 6" descr="File:Erioll world 2.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1121" y="5684382"/>
            <a:ext cx="797443" cy="797443"/>
          </a:xfrm>
          <a:prstGeom prst="rect">
            <a:avLst/>
          </a:prstGeom>
        </p:spPr>
      </p:pic>
      <p:sp>
        <p:nvSpPr>
          <p:cNvPr id="8" name="TextBox 7"/>
          <p:cNvSpPr txBox="1"/>
          <p:nvPr/>
        </p:nvSpPr>
        <p:spPr>
          <a:xfrm>
            <a:off x="6033127" y="4892179"/>
            <a:ext cx="1898277" cy="369332"/>
          </a:xfrm>
          <a:prstGeom prst="rect">
            <a:avLst/>
          </a:prstGeom>
          <a:solidFill>
            <a:srgbClr val="000000"/>
          </a:solidFill>
        </p:spPr>
        <p:txBody>
          <a:bodyPr wrap="none" rtlCol="0">
            <a:spAutoFit/>
          </a:bodyPr>
          <a:lstStyle/>
          <a:p>
            <a:pPr defTabSz="457200"/>
            <a:r>
              <a:rPr lang="ar-AE" dirty="0">
                <a:solidFill>
                  <a:srgbClr val="FFFFFF"/>
                </a:solidFill>
                <a:latin typeface="Sassoon Primary" pitchFamily="50" charset="0"/>
                <a:cs typeface="Arial" panose="020B0604020202020204" pitchFamily="34" charset="0"/>
              </a:rPr>
              <a:t>الربط مع الحياة الواقعية</a:t>
            </a:r>
            <a:endParaRPr lang="en-US" dirty="0">
              <a:solidFill>
                <a:srgbClr val="FFFFFF"/>
              </a:solidFill>
              <a:latin typeface="Sassoon Primary" pitchFamily="50" charset="0"/>
              <a:cs typeface="Arial" panose="020B0604020202020204" pitchFamily="34" charset="0"/>
            </a:endParaRPr>
          </a:p>
        </p:txBody>
      </p:sp>
      <p:sp>
        <p:nvSpPr>
          <p:cNvPr id="12" name="TextBox 11"/>
          <p:cNvSpPr txBox="1"/>
          <p:nvPr/>
        </p:nvSpPr>
        <p:spPr>
          <a:xfrm>
            <a:off x="5498564" y="5615705"/>
            <a:ext cx="2634127" cy="400110"/>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هل </a:t>
            </a:r>
            <a:r>
              <a:rPr lang="ar-AE" sz="2000" b="1" dirty="0" smtClean="0">
                <a:solidFill>
                  <a:srgbClr val="000000"/>
                </a:solidFill>
                <a:latin typeface="Sassoon Primary" pitchFamily="50" charset="0"/>
                <a:cs typeface="Arial" panose="020B0604020202020204" pitchFamily="34" charset="0"/>
              </a:rPr>
              <a:t>رأيت طائرًا و </a:t>
            </a:r>
            <a:r>
              <a:rPr lang="ar-AE" sz="2000" b="1" dirty="0" err="1" smtClean="0">
                <a:solidFill>
                  <a:srgbClr val="000000"/>
                </a:solidFill>
                <a:latin typeface="Sassoon Primary" pitchFamily="50" charset="0"/>
                <a:cs typeface="Arial" panose="020B0604020202020204" pitchFamily="34" charset="0"/>
              </a:rPr>
              <a:t>هويطير</a:t>
            </a:r>
            <a:r>
              <a:rPr lang="ar-AE" sz="2000" b="1" dirty="0" smtClean="0">
                <a:solidFill>
                  <a:srgbClr val="000000"/>
                </a:solidFill>
                <a:latin typeface="Sassoon Primary" pitchFamily="50" charset="0"/>
                <a:cs typeface="Arial" panose="020B0604020202020204" pitchFamily="34" charset="0"/>
              </a:rPr>
              <a:t> ؟</a:t>
            </a:r>
            <a:endParaRPr lang="ar-AE" sz="2000" b="1" dirty="0">
              <a:solidFill>
                <a:srgbClr val="000000"/>
              </a:solidFill>
              <a:latin typeface="Sassoon Primary" pitchFamily="50" charset="0"/>
              <a:cs typeface="Arial" panose="020B0604020202020204" pitchFamily="34" charset="0"/>
            </a:endParaRPr>
          </a:p>
        </p:txBody>
      </p:sp>
      <p:sp>
        <p:nvSpPr>
          <p:cNvPr id="13" name="TextBox 12"/>
          <p:cNvSpPr txBox="1"/>
          <p:nvPr/>
        </p:nvSpPr>
        <p:spPr>
          <a:xfrm>
            <a:off x="1152615" y="5756863"/>
            <a:ext cx="2907598" cy="707886"/>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ماذا تفعل الدولة </a:t>
            </a:r>
            <a:r>
              <a:rPr lang="ar-AE" sz="2000" b="1" dirty="0" smtClean="0">
                <a:solidFill>
                  <a:srgbClr val="000000"/>
                </a:solidFill>
                <a:latin typeface="Sassoon Primary" pitchFamily="50" charset="0"/>
                <a:cs typeface="Arial" panose="020B0604020202020204" pitchFamily="34" charset="0"/>
              </a:rPr>
              <a:t>لتحمي الطيور النادرة من الانقراض  ؟</a:t>
            </a:r>
            <a:endParaRPr lang="en-US" sz="2000" b="1" dirty="0">
              <a:solidFill>
                <a:srgbClr val="000000"/>
              </a:solidFill>
              <a:latin typeface="Sassoon Primary" pitchFamily="50" charset="0"/>
              <a:cs typeface="Arial" panose="020B0604020202020204" pitchFamily="34" charset="0"/>
            </a:endParaRPr>
          </a:p>
        </p:txBody>
      </p:sp>
      <p:sp>
        <p:nvSpPr>
          <p:cNvPr id="11" name="TextBox 10"/>
          <p:cNvSpPr txBox="1"/>
          <p:nvPr/>
        </p:nvSpPr>
        <p:spPr>
          <a:xfrm>
            <a:off x="9484520" y="4892179"/>
            <a:ext cx="2655169" cy="400110"/>
          </a:xfrm>
          <a:prstGeom prst="rect">
            <a:avLst/>
          </a:prstGeom>
          <a:solidFill>
            <a:srgbClr val="000000"/>
          </a:solidFill>
        </p:spPr>
        <p:txBody>
          <a:bodyPr wrap="square" rtlCol="0">
            <a:spAutoFit/>
          </a:bodyPr>
          <a:lstStyle/>
          <a:p>
            <a:pPr defTabSz="457200"/>
            <a:r>
              <a:rPr lang="ar-AE" sz="2000" dirty="0">
                <a:solidFill>
                  <a:srgbClr val="FFFFFF"/>
                </a:solidFill>
                <a:latin typeface="Sassoon Primary" pitchFamily="50" charset="0"/>
                <a:cs typeface="Arial" panose="020B0604020202020204" pitchFamily="34" charset="0"/>
              </a:rPr>
              <a:t>الربط مع الأجندة الوطنية</a:t>
            </a:r>
            <a:endParaRPr lang="en-US" sz="2000" dirty="0">
              <a:solidFill>
                <a:srgbClr val="FFFFFF"/>
              </a:solidFill>
              <a:latin typeface="Sassoon Primary" pitchFamily="50" charset="0"/>
              <a:cs typeface="Arial" panose="020B0604020202020204" pitchFamily="34" charset="0"/>
            </a:endParaRPr>
          </a:p>
        </p:txBody>
      </p:sp>
      <p:sp>
        <p:nvSpPr>
          <p:cNvPr id="14" name="TextBox 13"/>
          <p:cNvSpPr txBox="1"/>
          <p:nvPr/>
        </p:nvSpPr>
        <p:spPr>
          <a:xfrm>
            <a:off x="9080502" y="5729158"/>
            <a:ext cx="3059187" cy="707886"/>
          </a:xfrm>
          <a:prstGeom prst="rect">
            <a:avLst/>
          </a:prstGeom>
          <a:noFill/>
        </p:spPr>
        <p:txBody>
          <a:bodyPr wrap="square" rtlCol="0">
            <a:spAutoFit/>
          </a:bodyPr>
          <a:lstStyle/>
          <a:p>
            <a:pPr algn="r" defTabSz="457200"/>
            <a:r>
              <a:rPr lang="ar-AE" sz="2000" b="1" dirty="0">
                <a:solidFill>
                  <a:srgbClr val="000000"/>
                </a:solidFill>
                <a:latin typeface="Sassoon Primary" pitchFamily="50" charset="0"/>
                <a:cs typeface="Arial" panose="020B0604020202020204" pitchFamily="34" charset="0"/>
              </a:rPr>
              <a:t>قراءة جهرية متمكنة لجملة تحتوي على  مرادف الكلمات .</a:t>
            </a:r>
            <a:endParaRPr lang="en-US" sz="2000" b="1" dirty="0">
              <a:solidFill>
                <a:srgbClr val="000000"/>
              </a:solidFill>
              <a:latin typeface="Sassoon Primary" pitchFamily="50" charset="0"/>
              <a:cs typeface="Arial" panose="020B0604020202020204" pitchFamily="34" charset="0"/>
            </a:endParaRPr>
          </a:p>
        </p:txBody>
      </p:sp>
      <p:sp>
        <p:nvSpPr>
          <p:cNvPr id="15" name="Title 1">
            <a:extLst>
              <a:ext uri="{FF2B5EF4-FFF2-40B4-BE49-F238E27FC236}">
                <a16:creationId xmlns="" xmlns:a16="http://schemas.microsoft.com/office/drawing/2014/main" id="{95C728F4-E44C-448D-92FF-A65780DEE073}"/>
              </a:ext>
            </a:extLst>
          </p:cNvPr>
          <p:cNvSpPr txBox="1">
            <a:spLocks/>
          </p:cNvSpPr>
          <p:nvPr/>
        </p:nvSpPr>
        <p:spPr>
          <a:xfrm>
            <a:off x="4468448" y="987792"/>
            <a:ext cx="5828108" cy="696849"/>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BH"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*ما </a:t>
            </a:r>
            <a:r>
              <a:rPr lang="ar-AE" sz="4800" u="sng" dirty="0" smtClean="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هي مواطن الشجاعة </a:t>
            </a:r>
            <a:r>
              <a:rPr lang="ar-BH" sz="4800" u="sng" dirty="0" smtClean="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rPr>
              <a:t>؟؟</a:t>
            </a:r>
            <a:endParaRPr lang="en-US" sz="4800" u="sng" dirty="0">
              <a:solidFill>
                <a:srgbClr val="FF0000"/>
              </a:solidFill>
              <a:effectLst>
                <a:outerShdw blurRad="38100" dist="38100" dir="2700000" algn="tl">
                  <a:srgbClr val="000000">
                    <a:alpha val="43137"/>
                  </a:srgbClr>
                </a:outerShdw>
              </a:effectLst>
              <a:latin typeface="A Rezvan-fat" panose="01000500000000020002" pitchFamily="2" charset="-78"/>
              <a:cs typeface="(AH) Manal Black" pitchFamily="2" charset="-78"/>
            </a:endParaRPr>
          </a:p>
        </p:txBody>
      </p:sp>
      <p:sp>
        <p:nvSpPr>
          <p:cNvPr id="10" name="مستطيل 9"/>
          <p:cNvSpPr/>
          <p:nvPr/>
        </p:nvSpPr>
        <p:spPr>
          <a:xfrm>
            <a:off x="101064" y="2293357"/>
            <a:ext cx="11986192" cy="1200329"/>
          </a:xfrm>
          <a:prstGeom prst="rect">
            <a:avLst/>
          </a:prstGeom>
          <a:solidFill>
            <a:srgbClr val="FF0066"/>
          </a:solidFill>
        </p:spPr>
        <p:txBody>
          <a:bodyPr wrap="square">
            <a:spAutoFit/>
          </a:bodyPr>
          <a:lstStyle/>
          <a:p>
            <a:pPr lvl="0" algn="r" defTabSz="457200">
              <a:lnSpc>
                <a:spcPct val="150000"/>
              </a:lnSpc>
            </a:pPr>
            <a:r>
              <a:rPr lang="ar-AE" sz="4800" b="1" dirty="0" smtClean="0">
                <a:solidFill>
                  <a:prstClr val="black"/>
                </a:solidFill>
                <a:latin typeface="Calibri" panose="020F0502020204030204"/>
                <a:cs typeface="(AH) Manal Black" pitchFamily="2" charset="-78"/>
              </a:rPr>
              <a:t>ماهي الشجاعة وكيفية أكتسابها .</a:t>
            </a:r>
            <a:endParaRPr lang="ar-AE" sz="4800" b="1" dirty="0">
              <a:solidFill>
                <a:prstClr val="black"/>
              </a:solidFill>
              <a:latin typeface="Calibri" panose="020F0502020204030204"/>
              <a:cs typeface="(AH) Manal Black" pitchFamily="2" charset="-78"/>
            </a:endParaRPr>
          </a:p>
        </p:txBody>
      </p:sp>
    </p:spTree>
    <p:extLst>
      <p:ext uri="{BB962C8B-B14F-4D97-AF65-F5344CB8AC3E}">
        <p14:creationId xmlns:p14="http://schemas.microsoft.com/office/powerpoint/2010/main" val="1326493833"/>
      </p:ext>
    </p:extLst>
  </p:cSld>
  <p:clrMapOvr>
    <a:masterClrMapping/>
  </p:clrMapOvr>
  <mc:AlternateContent xmlns:mc="http://schemas.openxmlformats.org/markup-compatibility/2006" xmlns:p14="http://schemas.microsoft.com/office/powerpoint/2010/main">
    <mc:Choice Requires="p14">
      <p:transition p14:dur="0" advTm="46955"/>
    </mc:Choice>
    <mc:Fallback xmlns="">
      <p:transition advTm="4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childTnLst>
                                    <p:anim calcmode="discrete" valueType="str">
                                      <p:cBhvr override="childStyle">
                                        <p:cTn id="6" dur="2000" fill="hold"/>
                                        <p:tgtEl>
                                          <p:spTgt spid="1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35EF8-6092-46F9-8965-CCDA813242F7}"/>
              </a:ext>
            </a:extLst>
          </p:cNvPr>
          <p:cNvSpPr>
            <a:spLocks noGrp="1"/>
          </p:cNvSpPr>
          <p:nvPr>
            <p:ph type="title"/>
          </p:nvPr>
        </p:nvSpPr>
        <p:spPr>
          <a:xfrm>
            <a:off x="1484311" y="133564"/>
            <a:ext cx="10018713" cy="2304835"/>
          </a:xfrm>
        </p:spPr>
        <p:txBody>
          <a:bodyPr/>
          <a:lstStyle/>
          <a:p>
            <a:endParaRPr lang="x-none" dirty="0"/>
          </a:p>
        </p:txBody>
      </p:sp>
      <p:pic>
        <p:nvPicPr>
          <p:cNvPr id="1026" name="Picture 2" descr="Lovepik- صورة PNG-400270490 id الرسومات بحث - صور قطار الكرتون الأحمر">
            <a:extLst>
              <a:ext uri="{FF2B5EF4-FFF2-40B4-BE49-F238E27FC236}">
                <a16:creationId xmlns="" xmlns:a16="http://schemas.microsoft.com/office/drawing/2014/main" id="{4569432E-B5B1-45F7-9762-A159052ABD1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31515" y="146443"/>
            <a:ext cx="11609797" cy="67244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256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870">
                                          <p:stCondLst>
                                            <p:cond delay="0"/>
                                          </p:stCondLst>
                                        </p:cTn>
                                        <p:tgtEl>
                                          <p:spTgt spid="1026"/>
                                        </p:tgtEl>
                                      </p:cBhvr>
                                    </p:animEffect>
                                    <p:anim calcmode="lin" valueType="num">
                                      <p:cBhvr>
                                        <p:cTn id="8" dur="2733"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1026"/>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1026"/>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1026"/>
                                        </p:tgtEl>
                                        <p:attrNameLst>
                                          <p:attrName>ppt_y</p:attrName>
                                        </p:attrNameLst>
                                      </p:cBhvr>
                                      <p:tavLst>
                                        <p:tav tm="0" fmla="#ppt_y-sin(pi*$)/81">
                                          <p:val>
                                            <p:fltVal val="0"/>
                                          </p:val>
                                        </p:tav>
                                        <p:tav tm="100000">
                                          <p:val>
                                            <p:fltVal val="1"/>
                                          </p:val>
                                        </p:tav>
                                      </p:tavLst>
                                    </p:anim>
                                    <p:animScale>
                                      <p:cBhvr>
                                        <p:cTn id="13" dur="39">
                                          <p:stCondLst>
                                            <p:cond delay="975"/>
                                          </p:stCondLst>
                                        </p:cTn>
                                        <p:tgtEl>
                                          <p:spTgt spid="1026"/>
                                        </p:tgtEl>
                                      </p:cBhvr>
                                      <p:to x="100000" y="60000"/>
                                    </p:animScale>
                                    <p:animScale>
                                      <p:cBhvr>
                                        <p:cTn id="14" dur="249" decel="50000">
                                          <p:stCondLst>
                                            <p:cond delay="1014"/>
                                          </p:stCondLst>
                                        </p:cTn>
                                        <p:tgtEl>
                                          <p:spTgt spid="1026"/>
                                        </p:tgtEl>
                                      </p:cBhvr>
                                      <p:to x="100000" y="100000"/>
                                    </p:animScale>
                                    <p:animScale>
                                      <p:cBhvr>
                                        <p:cTn id="15" dur="39">
                                          <p:stCondLst>
                                            <p:cond delay="1968"/>
                                          </p:stCondLst>
                                        </p:cTn>
                                        <p:tgtEl>
                                          <p:spTgt spid="1026"/>
                                        </p:tgtEl>
                                      </p:cBhvr>
                                      <p:to x="100000" y="80000"/>
                                    </p:animScale>
                                    <p:animScale>
                                      <p:cBhvr>
                                        <p:cTn id="16" dur="249" decel="50000">
                                          <p:stCondLst>
                                            <p:cond delay="2007"/>
                                          </p:stCondLst>
                                        </p:cTn>
                                        <p:tgtEl>
                                          <p:spTgt spid="1026"/>
                                        </p:tgtEl>
                                      </p:cBhvr>
                                      <p:to x="100000" y="100000"/>
                                    </p:animScale>
                                    <p:animScale>
                                      <p:cBhvr>
                                        <p:cTn id="17" dur="39">
                                          <p:stCondLst>
                                            <p:cond delay="2463"/>
                                          </p:stCondLst>
                                        </p:cTn>
                                        <p:tgtEl>
                                          <p:spTgt spid="1026"/>
                                        </p:tgtEl>
                                      </p:cBhvr>
                                      <p:to x="100000" y="90000"/>
                                    </p:animScale>
                                    <p:animScale>
                                      <p:cBhvr>
                                        <p:cTn id="18" dur="249" decel="50000">
                                          <p:stCondLst>
                                            <p:cond delay="2502"/>
                                          </p:stCondLst>
                                        </p:cTn>
                                        <p:tgtEl>
                                          <p:spTgt spid="1026"/>
                                        </p:tgtEl>
                                      </p:cBhvr>
                                      <p:to x="100000" y="100000"/>
                                    </p:animScale>
                                    <p:animScale>
                                      <p:cBhvr>
                                        <p:cTn id="19" dur="39">
                                          <p:stCondLst>
                                            <p:cond delay="2712"/>
                                          </p:stCondLst>
                                        </p:cTn>
                                        <p:tgtEl>
                                          <p:spTgt spid="1026"/>
                                        </p:tgtEl>
                                      </p:cBhvr>
                                      <p:to x="100000" y="95000"/>
                                    </p:animScale>
                                    <p:animScale>
                                      <p:cBhvr>
                                        <p:cTn id="20" dur="249" decel="50000">
                                          <p:stCondLst>
                                            <p:cond delay="2751"/>
                                          </p:stCondLst>
                                        </p:cTn>
                                        <p:tgtEl>
                                          <p:spTgt spid="10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165" y="415583"/>
            <a:ext cx="10528837" cy="1547446"/>
          </a:xfrm>
          <a:solidFill>
            <a:srgbClr val="000000"/>
          </a:solidFill>
        </p:spPr>
        <p:txBody>
          <a:bodyPr/>
          <a:lstStyle/>
          <a:p>
            <a:pPr algn="r"/>
            <a:r>
              <a:rPr lang="ar-AE" dirty="0" smtClean="0"/>
              <a:t/>
            </a:r>
            <a:br>
              <a:rPr lang="ar-AE" dirty="0" smtClean="0"/>
            </a:br>
            <a:r>
              <a:rPr lang="ar-AE" dirty="0" smtClean="0"/>
              <a:t>التفكير الناقد:</a:t>
            </a:r>
            <a:endParaRPr lang="en-US" dirty="0"/>
          </a:p>
        </p:txBody>
      </p:sp>
      <p:sp>
        <p:nvSpPr>
          <p:cNvPr id="5" name="AutoShape 2" descr="3d Rendering Of Thinking Man Sitting On Floor And Looking At.. Stock Photo,  Picture And Royalty Free Image. Image 3872576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0290"/>
            <a:ext cx="1663163" cy="1707910"/>
          </a:xfrm>
          <a:prstGeom prst="rect">
            <a:avLst/>
          </a:prstGeom>
        </p:spPr>
      </p:pic>
      <p:pic>
        <p:nvPicPr>
          <p:cNvPr id="9" name="Picture 3" descr="A drawing of a cartoon character&#10;&#10;Description automatically generated">
            <a:extLst>
              <a:ext uri="{FF2B5EF4-FFF2-40B4-BE49-F238E27FC236}">
                <a16:creationId xmlns:a16="http://schemas.microsoft.com/office/drawing/2014/main" xmlns="" id="{291EF3BF-037B-4B92-836E-8DEF00B8F3AB}"/>
              </a:ext>
            </a:extLst>
          </p:cNvPr>
          <p:cNvPicPr>
            <a:picLocks noChangeAspect="1"/>
          </p:cNvPicPr>
          <p:nvPr/>
        </p:nvPicPr>
        <p:blipFill rotWithShape="1">
          <a:blip r:embed="rId3">
            <a:extLst>
              <a:ext uri="{28A0092B-C50C-407E-A947-70E740481C1C}">
                <a14:useLocalDpi xmlns:a14="http://schemas.microsoft.com/office/drawing/2010/main" val="0"/>
              </a:ext>
            </a:extLst>
          </a:blip>
          <a:srcRect b="7700"/>
          <a:stretch/>
        </p:blipFill>
        <p:spPr>
          <a:xfrm flipH="1">
            <a:off x="463961" y="3078227"/>
            <a:ext cx="3389246" cy="3656719"/>
          </a:xfrm>
          <a:prstGeom prst="rect">
            <a:avLst/>
          </a:prstGeom>
          <a:ln>
            <a:noFill/>
          </a:ln>
          <a:effectLst>
            <a:softEdge rad="112500"/>
          </a:effectLst>
        </p:spPr>
      </p:pic>
      <p:sp>
        <p:nvSpPr>
          <p:cNvPr id="8" name="Thought Bubble: Cloud 6">
            <a:extLst>
              <a:ext uri="{FF2B5EF4-FFF2-40B4-BE49-F238E27FC236}">
                <a16:creationId xmlns:a16="http://schemas.microsoft.com/office/drawing/2014/main" xmlns="" id="{199B9202-89B6-4113-97B2-B070B8C65CCB}"/>
              </a:ext>
            </a:extLst>
          </p:cNvPr>
          <p:cNvSpPr/>
          <p:nvPr/>
        </p:nvSpPr>
        <p:spPr>
          <a:xfrm>
            <a:off x="5164428" y="2427031"/>
            <a:ext cx="5357612" cy="2479555"/>
          </a:xfrm>
          <a:prstGeom prst="cloudCallout">
            <a:avLst>
              <a:gd name="adj1" fmla="val -61437"/>
              <a:gd name="adj2" fmla="val 18099"/>
            </a:avLst>
          </a:prstGeom>
          <a:solidFill>
            <a:srgbClr val="FFC000"/>
          </a:solidFill>
          <a:ln w="12700" cap="flat" cmpd="sng" algn="ctr">
            <a:solidFill>
              <a:sysClr val="window" lastClr="FFFFFF"/>
            </a:solidFill>
            <a:prstDash val="solid"/>
            <a:miter lim="800000"/>
          </a:ln>
          <a:effectLst/>
        </p:spPr>
        <p:txBody>
          <a:bodyPr lIns="65306" tIns="32653" rIns="65306" bIns="32653" rtlCol="0" anchor="ctr"/>
          <a:lstStyle/>
          <a:p>
            <a:pPr marL="228600" indent="-228600" algn="r" rtl="1">
              <a:lnSpc>
                <a:spcPct val="90000"/>
              </a:lnSpc>
              <a:spcBef>
                <a:spcPts val="1000"/>
              </a:spcBef>
              <a:buFont typeface="Arial" panose="020B0604020202020204" pitchFamily="34" charset="0"/>
              <a:buChar char="•"/>
            </a:pPr>
            <a:r>
              <a:rPr lang="ar-AE" sz="4000" b="1" dirty="0" smtClean="0">
                <a:solidFill>
                  <a:srgbClr val="FF0000">
                    <a:lumMod val="50000"/>
                  </a:srgbClr>
                </a:solidFill>
                <a:sym typeface="Wingdings" panose="05000000000000000000" pitchFamily="2" charset="2"/>
              </a:rPr>
              <a:t>كيف استطيع أن أتعرف على مرادف الكلمات ؟</a:t>
            </a:r>
            <a:endParaRPr lang="ar-AE" sz="4000" b="1" dirty="0">
              <a:solidFill>
                <a:srgbClr val="FF0000">
                  <a:lumMod val="50000"/>
                </a:srgbClr>
              </a:solidFill>
              <a:sym typeface="Wingdings" panose="05000000000000000000" pitchFamily="2" charset="2"/>
            </a:endParaRPr>
          </a:p>
        </p:txBody>
      </p:sp>
    </p:spTree>
    <p:extLst>
      <p:ext uri="{BB962C8B-B14F-4D97-AF65-F5344CB8AC3E}">
        <p14:creationId xmlns:p14="http://schemas.microsoft.com/office/powerpoint/2010/main" val="22758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371" y="604911"/>
            <a:ext cx="10533632" cy="1392702"/>
          </a:xfrm>
          <a:solidFill>
            <a:srgbClr val="000000"/>
          </a:solidFill>
        </p:spPr>
        <p:txBody>
          <a:bodyPr>
            <a:normAutofit/>
          </a:bodyPr>
          <a:lstStyle/>
          <a:p>
            <a:pPr algn="r"/>
            <a:r>
              <a:rPr lang="ar-AE" dirty="0">
                <a:latin typeface="Sassoon Primary" pitchFamily="50" charset="0"/>
                <a:cs typeface="Arial" panose="020B0604020202020204" pitchFamily="34" charset="0"/>
              </a:rPr>
              <a:t>وقت المشاركة :</a:t>
            </a:r>
            <a:r>
              <a:rPr lang="x-none" sz="2700" dirty="0">
                <a:solidFill>
                  <a:srgbClr val="FFC000"/>
                </a:solidFill>
                <a:latin typeface="Sassoon Primary" pitchFamily="50" charset="0"/>
                <a:cs typeface="Arial" panose="020B0604020202020204" pitchFamily="34" charset="0"/>
              </a:rPr>
              <a:t/>
            </a:r>
            <a:br>
              <a:rPr lang="x-none" sz="2700" dirty="0">
                <a:solidFill>
                  <a:srgbClr val="FFC000"/>
                </a:solidFill>
                <a:latin typeface="Sassoon Primary" pitchFamily="50" charset="0"/>
                <a:cs typeface="Arial" panose="020B0604020202020204" pitchFamily="34" charset="0"/>
              </a:rPr>
            </a:b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502599"/>
            <a:ext cx="1658370" cy="1495014"/>
          </a:xfrm>
        </p:spPr>
      </p:pic>
      <p:sp>
        <p:nvSpPr>
          <p:cNvPr id="8" name="Content Placeholder 2">
            <a:extLst>
              <a:ext uri="{FF2B5EF4-FFF2-40B4-BE49-F238E27FC236}">
                <a16:creationId xmlns="" xmlns:a16="http://schemas.microsoft.com/office/drawing/2014/main" id="{5DB23205-1719-4B43-A690-268E347D390E}"/>
              </a:ext>
            </a:extLst>
          </p:cNvPr>
          <p:cNvSpPr txBox="1">
            <a:spLocks/>
          </p:cNvSpPr>
          <p:nvPr/>
        </p:nvSpPr>
        <p:spPr>
          <a:xfrm>
            <a:off x="7315200" y="2820234"/>
            <a:ext cx="4876803" cy="1240738"/>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ar-AE" sz="3600" b="1" dirty="0" smtClean="0">
                <a:solidFill>
                  <a:srgbClr val="000000"/>
                </a:solidFill>
                <a:cs typeface="Arial" panose="020B0604020202020204" pitchFamily="34" charset="0"/>
              </a:rPr>
              <a:t>وظّف كلمة ( تدريجيًا   ) في جملة من عندك . </a:t>
            </a:r>
            <a:endParaRPr lang="en-US" sz="3600" b="1" dirty="0">
              <a:solidFill>
                <a:srgbClr val="000000"/>
              </a:solidFill>
              <a:cs typeface="Arial" panose="020B0604020202020204" pitchFamily="34" charset="0"/>
            </a:endParaRPr>
          </a:p>
        </p:txBody>
      </p:sp>
      <p:sp>
        <p:nvSpPr>
          <p:cNvPr id="12" name="Isosceles Triangle 11"/>
          <p:cNvSpPr/>
          <p:nvPr/>
        </p:nvSpPr>
        <p:spPr>
          <a:xfrm>
            <a:off x="2868810" y="2780555"/>
            <a:ext cx="6032252" cy="3759945"/>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smtClean="0">
                <a:solidFill>
                  <a:srgbClr val="000000"/>
                </a:solidFill>
              </a:rPr>
              <a:t>ما مرادف كلمة: عاجزًا ؟</a:t>
            </a:r>
            <a:endParaRPr lang="ar-AE" sz="3600" b="1" dirty="0">
              <a:solidFill>
                <a:srgbClr val="000000"/>
              </a:solidFill>
            </a:endParaRPr>
          </a:p>
        </p:txBody>
      </p:sp>
      <p:sp>
        <p:nvSpPr>
          <p:cNvPr id="13" name="Flowchart: Connector 12"/>
          <p:cNvSpPr/>
          <p:nvPr/>
        </p:nvSpPr>
        <p:spPr>
          <a:xfrm>
            <a:off x="0" y="2820234"/>
            <a:ext cx="3999307" cy="3272049"/>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smtClean="0">
                <a:solidFill>
                  <a:srgbClr val="000000"/>
                </a:solidFill>
              </a:rPr>
              <a:t>ما نوع الكلمة:</a:t>
            </a:r>
          </a:p>
          <a:p>
            <a:pPr algn="ctr" defTabSz="457200"/>
            <a:r>
              <a:rPr lang="ar-AE" sz="4000" b="1" dirty="0" smtClean="0">
                <a:solidFill>
                  <a:srgbClr val="000000"/>
                </a:solidFill>
              </a:rPr>
              <a:t>الإقــــــــــــدام ؟</a:t>
            </a:r>
            <a:endParaRPr lang="en-US" sz="4000" b="1" dirty="0">
              <a:solidFill>
                <a:srgbClr val="000000"/>
              </a:solidFill>
            </a:endParaRPr>
          </a:p>
        </p:txBody>
      </p:sp>
      <p:pic>
        <p:nvPicPr>
          <p:cNvPr id="7" name="Picture 4">
            <a:extLst>
              <a:ext uri="{FF2B5EF4-FFF2-40B4-BE49-F238E27FC236}">
                <a16:creationId xmlns:a16="http://schemas.microsoft.com/office/drawing/2014/main" xmlns="" id="{B7947F3B-29AA-4BF9-AFDF-8EA18DB030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96" b="91304" l="6875" r="96458">
                        <a14:foregroundMark x1="8958" y1="62471" x2="8958" y2="62471"/>
                        <a14:foregroundMark x1="8542" y1="50114" x2="6875" y2="43478"/>
                        <a14:foregroundMark x1="26250" y1="42334" x2="38958" y2="49199"/>
                        <a14:foregroundMark x1="38958" y1="49199" x2="49583" y2="50114"/>
                        <a14:foregroundMark x1="49583" y1="50114" x2="58750" y2="48741"/>
                        <a14:foregroundMark x1="56042" y1="41648" x2="50625" y2="30892"/>
                        <a14:foregroundMark x1="50625" y1="30892" x2="39375" y2="28604"/>
                        <a14:foregroundMark x1="39375" y1="28604" x2="37083" y2="29748"/>
                        <a14:foregroundMark x1="42083" y1="43021" x2="43542" y2="54233"/>
                        <a14:foregroundMark x1="37708" y1="54233" x2="48958" y2="51259"/>
                        <a14:foregroundMark x1="48958" y1="51259" x2="59375" y2="52403"/>
                        <a14:foregroundMark x1="50625" y1="47140" x2="40208" y2="42792"/>
                        <a14:foregroundMark x1="40208" y1="42792" x2="39792" y2="42334"/>
                        <a14:foregroundMark x1="36042" y1="50572" x2="42500" y2="50572"/>
                        <a14:foregroundMark x1="91250" y1="45309" x2="91250" y2="36384"/>
                        <a14:foregroundMark x1="60833" y1="12128" x2="60833" y2="12128"/>
                        <a14:foregroundMark x1="46875" y1="9153" x2="46875" y2="9153"/>
                        <a14:foregroundMark x1="56667" y1="91533" x2="56667" y2="91533"/>
                        <a14:foregroundMark x1="71250" y1="87414" x2="67500" y2="81007"/>
                        <a14:foregroundMark x1="84792" y1="75057" x2="78125" y2="68421"/>
                        <a14:foregroundMark x1="96458" y1="45309" x2="95000" y2="40275"/>
                      </a14:backgroundRemoval>
                    </a14:imgEffect>
                  </a14:imgLayer>
                </a14:imgProps>
              </a:ext>
            </a:extLst>
          </a:blip>
          <a:stretch>
            <a:fillRect/>
          </a:stretch>
        </p:blipFill>
        <p:spPr>
          <a:xfrm>
            <a:off x="2470896" y="-154210"/>
            <a:ext cx="3663676" cy="3494873"/>
          </a:xfrm>
          <a:prstGeom prst="rect">
            <a:avLst/>
          </a:prstGeom>
        </p:spPr>
      </p:pic>
    </p:spTree>
    <p:extLst>
      <p:ext uri="{BB962C8B-B14F-4D97-AF65-F5344CB8AC3E}">
        <p14:creationId xmlns:p14="http://schemas.microsoft.com/office/powerpoint/2010/main" val="3298586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78D0989-E3E5-41DB-A78D-61E199491D89}"/>
              </a:ext>
            </a:extLst>
          </p:cNvPr>
          <p:cNvSpPr>
            <a:spLocks noGrp="1"/>
          </p:cNvSpPr>
          <p:nvPr>
            <p:ph type="title"/>
          </p:nvPr>
        </p:nvSpPr>
        <p:spPr>
          <a:xfrm>
            <a:off x="1881454" y="196950"/>
            <a:ext cx="10089723" cy="964814"/>
          </a:xfrm>
          <a:solidFill>
            <a:srgbClr val="000000"/>
          </a:solidFill>
        </p:spPr>
        <p:txBody>
          <a:bodyPr>
            <a:normAutofit/>
          </a:bodyPr>
          <a:lstStyle/>
          <a:p>
            <a:pPr algn="r"/>
            <a:r>
              <a:rPr lang="ar-AE" dirty="0" smtClean="0">
                <a:solidFill>
                  <a:srgbClr val="FFFFFF"/>
                </a:solidFill>
                <a:latin typeface="Sassoon Primary" pitchFamily="50" charset="0"/>
                <a:cs typeface="Arial" panose="020B0604020202020204" pitchFamily="34" charset="0"/>
              </a:rPr>
              <a:t>التقويم الختامي :</a:t>
            </a:r>
            <a:endParaRPr lang="en-US" dirty="0">
              <a:latin typeface="Sassoon Primary" pitchFamily="50"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09" y="227891"/>
            <a:ext cx="1500822" cy="964814"/>
          </a:xfrm>
          <a:prstGeom prst="rect">
            <a:avLst/>
          </a:prstGeom>
          <a:ln>
            <a:solidFill>
              <a:sysClr val="windowText" lastClr="000000"/>
            </a:solidFill>
          </a:ln>
        </p:spPr>
      </p:pic>
      <p:pic>
        <p:nvPicPr>
          <p:cNvPr id="7" name="Picture 8" descr="A picture containing drawing&#10;&#10;Description automatically generated">
            <a:extLst>
              <a:ext uri="{FF2B5EF4-FFF2-40B4-BE49-F238E27FC236}">
                <a16:creationId xmlns:a16="http://schemas.microsoft.com/office/drawing/2014/main" xmlns=""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2126788" y="-128095"/>
            <a:ext cx="7084399" cy="1893395"/>
          </a:xfrm>
          <a:prstGeom prst="rect">
            <a:avLst/>
          </a:prstGeom>
        </p:spPr>
      </p:pic>
      <p:sp>
        <p:nvSpPr>
          <p:cNvPr id="4" name="مستطيل 3"/>
          <p:cNvSpPr/>
          <p:nvPr/>
        </p:nvSpPr>
        <p:spPr>
          <a:xfrm>
            <a:off x="7059300" y="1721013"/>
            <a:ext cx="4855816" cy="369332"/>
          </a:xfrm>
          <a:prstGeom prst="rect">
            <a:avLst/>
          </a:prstGeom>
        </p:spPr>
        <p:txBody>
          <a:bodyPr wrap="none">
            <a:spAutoFit/>
          </a:bodyPr>
          <a:lstStyle/>
          <a:p>
            <a:r>
              <a:rPr lang="en-US" dirty="0">
                <a:solidFill>
                  <a:srgbClr val="000000"/>
                </a:solidFill>
              </a:rPr>
              <a:t>https://wordwall.net/ar/resource/11922702</a:t>
            </a:r>
          </a:p>
        </p:txBody>
      </p:sp>
      <p:pic>
        <p:nvPicPr>
          <p:cNvPr id="2" name="Picture 1"/>
          <p:cNvPicPr>
            <a:picLocks noChangeAspect="1"/>
          </p:cNvPicPr>
          <p:nvPr/>
        </p:nvPicPr>
        <p:blipFill rotWithShape="1">
          <a:blip r:embed="rId6"/>
          <a:srcRect l="26310" t="17209" r="9747" b="18882"/>
          <a:stretch/>
        </p:blipFill>
        <p:spPr>
          <a:xfrm>
            <a:off x="618186" y="2182969"/>
            <a:ext cx="8319752" cy="4675031"/>
          </a:xfrm>
          <a:prstGeom prst="rect">
            <a:avLst/>
          </a:prstGeom>
        </p:spPr>
      </p:pic>
    </p:spTree>
    <p:extLst>
      <p:ext uri="{BB962C8B-B14F-4D97-AF65-F5344CB8AC3E}">
        <p14:creationId xmlns:p14="http://schemas.microsoft.com/office/powerpoint/2010/main" val="746745880"/>
      </p:ext>
    </p:extLst>
  </p:cSld>
  <p:clrMapOvr>
    <a:masterClrMapping/>
  </p:clrMapOvr>
  <mc:AlternateContent xmlns:mc="http://schemas.openxmlformats.org/markup-compatibility/2006" xmlns:p14="http://schemas.microsoft.com/office/powerpoint/2010/main">
    <mc:Choice Requires="p14">
      <p:transition spd="slow" p14:dur="2000" advTm="36337"/>
    </mc:Choice>
    <mc:Fallback xmlns="">
      <p:transition spd="slow" advTm="3633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538" y="573206"/>
            <a:ext cx="10361230" cy="1405719"/>
          </a:xfrm>
          <a:solidFill>
            <a:srgbClr val="000000"/>
          </a:solidFill>
        </p:spPr>
        <p:txBody>
          <a:bodyPr>
            <a:normAutofit/>
          </a:bodyPr>
          <a:lstStyle/>
          <a:p>
            <a:pPr lvl="0" algn="r"/>
            <a:r>
              <a:rPr lang="en-US" sz="4400" dirty="0">
                <a:solidFill>
                  <a:srgbClr val="FFFFFF"/>
                </a:solidFill>
                <a:latin typeface="Sassoon Primary" pitchFamily="50" charset="0"/>
                <a:cs typeface="Arial" panose="020B0604020202020204" pitchFamily="34" charset="0"/>
              </a:rPr>
              <a:t/>
            </a:r>
            <a:br>
              <a:rPr lang="en-US" sz="4400" dirty="0">
                <a:solidFill>
                  <a:srgbClr val="FFFFFF"/>
                </a:solidFill>
                <a:latin typeface="Sassoon Primary" pitchFamily="50" charset="0"/>
                <a:cs typeface="Arial" panose="020B0604020202020204" pitchFamily="34" charset="0"/>
              </a:rPr>
            </a:br>
            <a:r>
              <a:rPr lang="ar-AE" sz="4400" dirty="0">
                <a:solidFill>
                  <a:srgbClr val="FFFFFF"/>
                </a:solidFill>
                <a:latin typeface="Sassoon Primary" pitchFamily="50" charset="0"/>
                <a:cs typeface="Arial" panose="020B0604020202020204" pitchFamily="34" charset="0"/>
              </a:rPr>
              <a:t>التقييم الذاتي: </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7708" y="824755"/>
            <a:ext cx="1264193" cy="849326"/>
          </a:xfrm>
          <a:ln>
            <a:solidFill>
              <a:sysClr val="windowText" lastClr="000000"/>
            </a:solidFill>
          </a:ln>
        </p:spPr>
      </p:pic>
      <p:graphicFrame>
        <p:nvGraphicFramePr>
          <p:cNvPr id="6" name="Table 5"/>
          <p:cNvGraphicFramePr>
            <a:graphicFrameLocks noGrp="1"/>
          </p:cNvGraphicFramePr>
          <p:nvPr>
            <p:extLst>
              <p:ext uri="{D42A27DB-BD31-4B8C-83A1-F6EECF244321}">
                <p14:modId xmlns:p14="http://schemas.microsoft.com/office/powerpoint/2010/main" val="1125254347"/>
              </p:ext>
            </p:extLst>
          </p:nvPr>
        </p:nvGraphicFramePr>
        <p:xfrm>
          <a:off x="358185" y="4776149"/>
          <a:ext cx="11833815" cy="1449631"/>
        </p:xfrm>
        <a:graphic>
          <a:graphicData uri="http://schemas.openxmlformats.org/drawingml/2006/table">
            <a:tbl>
              <a:tblPr firstRow="1" bandRow="1">
                <a:tableStyleId>{E8034E78-7F5D-4C2E-B375-FC64B27BC917}</a:tableStyleId>
              </a:tblPr>
              <a:tblGrid>
                <a:gridCol w="1705971">
                  <a:extLst>
                    <a:ext uri="{9D8B030D-6E8A-4147-A177-3AD203B41FA5}">
                      <a16:colId xmlns:a16="http://schemas.microsoft.com/office/drawing/2014/main" xmlns="" val="20000"/>
                    </a:ext>
                  </a:extLst>
                </a:gridCol>
                <a:gridCol w="2793059">
                  <a:extLst>
                    <a:ext uri="{9D8B030D-6E8A-4147-A177-3AD203B41FA5}">
                      <a16:colId xmlns:a16="http://schemas.microsoft.com/office/drawing/2014/main" xmlns="" val="20001"/>
                    </a:ext>
                  </a:extLst>
                </a:gridCol>
                <a:gridCol w="2601259">
                  <a:extLst>
                    <a:ext uri="{9D8B030D-6E8A-4147-A177-3AD203B41FA5}">
                      <a16:colId xmlns:a16="http://schemas.microsoft.com/office/drawing/2014/main" xmlns="" val="20002"/>
                    </a:ext>
                  </a:extLst>
                </a:gridCol>
                <a:gridCol w="2698805">
                  <a:extLst>
                    <a:ext uri="{9D8B030D-6E8A-4147-A177-3AD203B41FA5}">
                      <a16:colId xmlns:a16="http://schemas.microsoft.com/office/drawing/2014/main" xmlns="" val="20003"/>
                    </a:ext>
                  </a:extLst>
                </a:gridCol>
                <a:gridCol w="2034721">
                  <a:extLst>
                    <a:ext uri="{9D8B030D-6E8A-4147-A177-3AD203B41FA5}">
                      <a16:colId xmlns:a16="http://schemas.microsoft.com/office/drawing/2014/main" xmlns="" val="20004"/>
                    </a:ext>
                  </a:extLst>
                </a:gridCol>
              </a:tblGrid>
              <a:tr h="652438">
                <a:tc>
                  <a:txBody>
                    <a:bodyPr/>
                    <a:lstStyle/>
                    <a:p>
                      <a:r>
                        <a:rPr lang="ar-AE" sz="1800" dirty="0" smtClean="0"/>
                        <a:t>نسبة نجاح الدرس </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3200" b="1" i="0" kern="1200" dirty="0" smtClean="0">
                          <a:solidFill>
                            <a:schemeClr val="tx1"/>
                          </a:solidFill>
                          <a:effectLst/>
                          <a:latin typeface="+mn-lt"/>
                          <a:ea typeface="+mn-ea"/>
                          <a:cs typeface="+mn-cs"/>
                        </a:rPr>
                        <a:t>3</a:t>
                      </a:r>
                      <a:r>
                        <a:rPr lang="ar-AE" sz="2800" b="1" i="0" kern="1200" dirty="0" smtClean="0">
                          <a:solidFill>
                            <a:schemeClr val="tx1"/>
                          </a:solidFill>
                          <a:effectLst/>
                          <a:latin typeface="+mn-lt"/>
                          <a:ea typeface="+mn-ea"/>
                          <a:cs typeface="+mn-cs"/>
                        </a:rPr>
                        <a:t>    </a:t>
                      </a:r>
                      <a:r>
                        <a:rPr lang="ar-AE" sz="2400" b="1" i="0" kern="1200" dirty="0" smtClean="0">
                          <a:solidFill>
                            <a:schemeClr val="accent2">
                              <a:lumMod val="10000"/>
                            </a:schemeClr>
                          </a:solidFill>
                          <a:effectLst/>
                          <a:latin typeface="+mn-lt"/>
                          <a:ea typeface="+mn-ea"/>
                          <a:cs typeface="+mn-cs"/>
                        </a:rPr>
                        <a:t> بحاجة لمساعدة</a:t>
                      </a:r>
                      <a:endParaRPr lang="en-US" sz="2000" b="1" dirty="0">
                        <a:solidFill>
                          <a:schemeClr val="accent2">
                            <a:lumMod val="1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1800" b="0" i="0" kern="1200" dirty="0" smtClean="0">
                          <a:solidFill>
                            <a:schemeClr val="lt1"/>
                          </a:solidFill>
                          <a:effectLst/>
                          <a:latin typeface="+mn-lt"/>
                          <a:ea typeface="+mn-ea"/>
                          <a:cs typeface="+mn-cs"/>
                        </a:rPr>
                        <a:t>    </a:t>
                      </a:r>
                      <a:r>
                        <a:rPr lang="ar-AE" sz="2400" b="1" i="0" kern="1200" dirty="0" smtClean="0">
                          <a:solidFill>
                            <a:srgbClr val="000000"/>
                          </a:solidFill>
                          <a:effectLst/>
                          <a:latin typeface="+mn-lt"/>
                          <a:ea typeface="+mn-ea"/>
                          <a:cs typeface="+mn-cs"/>
                        </a:rPr>
                        <a:t>فهمت الدرس جزئيًا</a:t>
                      </a:r>
                      <a:r>
                        <a:rPr lang="en-US" sz="2800" dirty="0" smtClean="0"/>
                        <a:t>2</a:t>
                      </a:r>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r-AE" sz="2800" dirty="0" smtClean="0">
                          <a:solidFill>
                            <a:srgbClr val="000000"/>
                          </a:solidFill>
                        </a:rPr>
                        <a:t>فهمت</a:t>
                      </a:r>
                      <a:r>
                        <a:rPr lang="ar-AE" sz="2800" baseline="0" dirty="0" smtClean="0">
                          <a:solidFill>
                            <a:srgbClr val="000000"/>
                          </a:solidFill>
                        </a:rPr>
                        <a:t> الدّرس تمامًا</a:t>
                      </a:r>
                      <a:r>
                        <a:rPr lang="en-US" sz="2800" baseline="0" dirty="0" smtClean="0">
                          <a:solidFill>
                            <a:srgbClr val="000000"/>
                          </a:solidFill>
                        </a:rPr>
                        <a:t> </a:t>
                      </a:r>
                      <a:r>
                        <a:rPr lang="ar-AE" sz="2800" smtClean="0"/>
                        <a:t>1</a:t>
                      </a:r>
                      <a:endParaRPr lang="en-US" sz="2800" dirty="0" smtClean="0"/>
                    </a:p>
                  </a:txBody>
                  <a:tcPr/>
                </a:tc>
                <a:tc>
                  <a:txBody>
                    <a:bodyPr/>
                    <a:lstStyle/>
                    <a:p>
                      <a:r>
                        <a:rPr lang="ar-AE" sz="2000" dirty="0" smtClean="0"/>
                        <a:t>العدد الكلي للطلاب </a:t>
                      </a:r>
                      <a:endParaRPr lang="en-US" sz="2000" dirty="0"/>
                    </a:p>
                  </a:txBody>
                  <a:tcPr/>
                </a:tc>
                <a:extLst>
                  <a:ext uri="{0D108BD9-81ED-4DB2-BD59-A6C34878D82A}">
                    <a16:rowId xmlns:a16="http://schemas.microsoft.com/office/drawing/2014/main" xmlns="" val="10000"/>
                  </a:ext>
                </a:extLst>
              </a:tr>
              <a:tr h="797193">
                <a:tc>
                  <a:txBody>
                    <a:bodyPr/>
                    <a:lstStyle/>
                    <a:p>
                      <a:r>
                        <a:rPr lang="en-US" baseline="0" dirty="0" smtClean="0">
                          <a:solidFill>
                            <a:srgbClr val="000000"/>
                          </a:solidFill>
                        </a:rPr>
                        <a:t>   </a:t>
                      </a:r>
                      <a:r>
                        <a:rPr lang="en-US" dirty="0" smtClean="0">
                          <a:solidFill>
                            <a:srgbClr val="000000"/>
                          </a:solidFill>
                        </a:rPr>
                        <a:t>/24x100=</a:t>
                      </a:r>
                      <a:r>
                        <a:rPr lang="ar-AE" dirty="0" smtClean="0">
                          <a:solidFill>
                            <a:srgbClr val="000000"/>
                          </a:solidFill>
                        </a:rPr>
                        <a:t>.</a:t>
                      </a:r>
                      <a:r>
                        <a:rPr lang="en-US" dirty="0" smtClean="0">
                          <a:solidFill>
                            <a:srgbClr val="000000"/>
                          </a:solidFill>
                        </a:rPr>
                        <a:t>  %</a:t>
                      </a:r>
                      <a:r>
                        <a:rPr lang="en-US" baseline="0" dirty="0" smtClean="0">
                          <a:solidFill>
                            <a:srgbClr val="000000"/>
                          </a:solidFill>
                        </a:rPr>
                        <a:t> </a:t>
                      </a:r>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tc>
                  <a:txBody>
                    <a:bodyPr/>
                    <a:lstStyle/>
                    <a:p>
                      <a:endParaRPr lang="en-US" dirty="0">
                        <a:solidFill>
                          <a:srgbClr val="000000"/>
                        </a:solidFill>
                      </a:endParaRPr>
                    </a:p>
                  </a:txBody>
                  <a:tcPr/>
                </a:tc>
                <a:extLst>
                  <a:ext uri="{0D108BD9-81ED-4DB2-BD59-A6C34878D82A}">
                    <a16:rowId xmlns:a16="http://schemas.microsoft.com/office/drawing/2014/main" xmlns="" val="10001"/>
                  </a:ext>
                </a:extLst>
              </a:tr>
            </a:tbl>
          </a:graphicData>
        </a:graphic>
      </p:graphicFrame>
      <p:pic>
        <p:nvPicPr>
          <p:cNvPr id="8" name="Picture 8" descr="A picture containing drawing&#10;&#10;Description automatically generated">
            <a:extLst>
              <a:ext uri="{FF2B5EF4-FFF2-40B4-BE49-F238E27FC236}">
                <a16:creationId xmlns:a16="http://schemas.microsoft.com/office/drawing/2014/main" xmlns="" id="{CED23EAD-F3DA-4888-ACCD-0137B8325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06" b="92453" l="1779" r="94306">
                        <a14:foregroundMark x1="3025" y1="78774" x2="3025" y2="78774"/>
                        <a14:foregroundMark x1="2491" y1="77830" x2="6406" y2="73585"/>
                        <a14:foregroundMark x1="39146" y1="87736" x2="39146" y2="75943"/>
                        <a14:foregroundMark x1="46441" y1="85377" x2="44662" y2="77830"/>
                        <a14:foregroundMark x1="51246" y1="88679" x2="53559" y2="79717"/>
                        <a14:foregroundMark x1="58719" y1="91509" x2="57829" y2="82075"/>
                        <a14:foregroundMark x1="4448" y1="58962" x2="8007" y2="58019"/>
                        <a14:foregroundMark x1="8007" y1="47642" x2="5338" y2="40094"/>
                        <a14:foregroundMark x1="13879" y1="44340" x2="12456" y2="34434"/>
                        <a14:foregroundMark x1="18149" y1="41981" x2="21174" y2="38679"/>
                        <a14:foregroundMark x1="35943" y1="37736" x2="39502" y2="42925"/>
                        <a14:foregroundMark x1="82562" y1="53774" x2="86121" y2="41509"/>
                        <a14:foregroundMark x1="90214" y1="56132" x2="93950" y2="47170"/>
                        <a14:foregroundMark x1="90214" y1="66038" x2="94128" y2="70283"/>
                        <a14:foregroundMark x1="91637" y1="82547" x2="94306" y2="92453"/>
                        <a14:foregroundMark x1="65658" y1="52358" x2="62278" y2="54717"/>
                      </a14:backgroundRemoval>
                    </a14:imgEffect>
                  </a14:imgLayer>
                </a14:imgProps>
              </a:ext>
              <a:ext uri="{28A0092B-C50C-407E-A947-70E740481C1C}">
                <a14:useLocalDpi xmlns:a14="http://schemas.microsoft.com/office/drawing/2010/main" val="0"/>
              </a:ext>
            </a:extLst>
          </a:blip>
          <a:stretch>
            <a:fillRect/>
          </a:stretch>
        </p:blipFill>
        <p:spPr>
          <a:xfrm>
            <a:off x="1745538" y="302595"/>
            <a:ext cx="7284741" cy="1946939"/>
          </a:xfrm>
          <a:prstGeom prst="rect">
            <a:avLst/>
          </a:prstGeom>
        </p:spPr>
      </p:pic>
      <p:sp>
        <p:nvSpPr>
          <p:cNvPr id="9" name="TextBox 5">
            <a:extLst>
              <a:ext uri="{FF2B5EF4-FFF2-40B4-BE49-F238E27FC236}">
                <a16:creationId xmlns:a16="http://schemas.microsoft.com/office/drawing/2014/main" xmlns="" id="{A75B0C33-7310-420C-9C2F-D6935D09D9EA}"/>
              </a:ext>
            </a:extLst>
          </p:cNvPr>
          <p:cNvSpPr txBox="1"/>
          <p:nvPr/>
        </p:nvSpPr>
        <p:spPr>
          <a:xfrm>
            <a:off x="549101" y="2122534"/>
            <a:ext cx="10498470" cy="2528156"/>
          </a:xfrm>
          <a:prstGeom prst="rect">
            <a:avLst/>
          </a:prstGeom>
          <a:noFill/>
        </p:spPr>
        <p:txBody>
          <a:bodyPr wrap="square" lIns="65306" tIns="32653" rIns="65306" bIns="32653" rtlCol="0">
            <a:spAutoFit/>
          </a:bodyPr>
          <a:lstStyle/>
          <a:p>
            <a:pPr algn="r" defTabSz="326539" rtl="1"/>
            <a:r>
              <a:rPr lang="ar-BH" sz="3200" b="1" u="sng" dirty="0" smtClean="0">
                <a:solidFill>
                  <a:schemeClr val="accent2">
                    <a:lumMod val="10000"/>
                  </a:schemeClr>
                </a:solidFill>
              </a:rPr>
              <a:t>هَل </a:t>
            </a:r>
            <a:r>
              <a:rPr lang="ar-BH" sz="3200" b="1" u="sng" dirty="0">
                <a:solidFill>
                  <a:schemeClr val="accent2">
                    <a:lumMod val="10000"/>
                  </a:schemeClr>
                </a:solidFill>
              </a:rPr>
              <a:t>حققنا أَهْداف دَرْس اْليَوْم</a:t>
            </a:r>
            <a:r>
              <a:rPr lang="ar-BH" sz="3200" b="1" u="sng" dirty="0" smtClean="0">
                <a:solidFill>
                  <a:schemeClr val="accent2">
                    <a:lumMod val="10000"/>
                  </a:schemeClr>
                </a:solidFill>
              </a:rPr>
              <a:t>؟</a:t>
            </a:r>
            <a:endParaRPr lang="ar-AE" sz="3200" b="1" u="sng" dirty="0" smtClean="0">
              <a:solidFill>
                <a:schemeClr val="accent2">
                  <a:lumMod val="10000"/>
                </a:schemeClr>
              </a:solidFill>
            </a:endParaRPr>
          </a:p>
          <a:p>
            <a:pPr algn="r" defTabSz="326539" rtl="1"/>
            <a:r>
              <a:rPr lang="en-US" sz="3200" dirty="0">
                <a:solidFill>
                  <a:schemeClr val="accent2">
                    <a:lumMod val="10000"/>
                  </a:schemeClr>
                </a:solidFill>
                <a:latin typeface="Sassoon Primary" pitchFamily="50" charset="0"/>
                <a:cs typeface="Arial" panose="020B0604020202020204" pitchFamily="34" charset="0"/>
              </a:rPr>
              <a:t/>
            </a:r>
            <a:br>
              <a:rPr lang="en-US" sz="3200" dirty="0">
                <a:solidFill>
                  <a:schemeClr val="accent2">
                    <a:lumMod val="10000"/>
                  </a:schemeClr>
                </a:solidFill>
                <a:latin typeface="Sassoon Primary" pitchFamily="50" charset="0"/>
                <a:cs typeface="Arial" panose="020B0604020202020204" pitchFamily="34" charset="0"/>
              </a:rPr>
            </a:br>
            <a:r>
              <a:rPr lang="ar-AE" sz="3200" dirty="0">
                <a:solidFill>
                  <a:schemeClr val="accent2">
                    <a:lumMod val="10000"/>
                  </a:schemeClr>
                </a:solidFill>
                <a:latin typeface="Sassoon Primary" pitchFamily="50" charset="0"/>
                <a:cs typeface="Arial" panose="020B0604020202020204" pitchFamily="34" charset="0"/>
              </a:rPr>
              <a:t>1- </a:t>
            </a:r>
            <a:r>
              <a:rPr lang="ar-AE" sz="3200" dirty="0" smtClean="0">
                <a:solidFill>
                  <a:schemeClr val="accent2">
                    <a:lumMod val="10000"/>
                  </a:schemeClr>
                </a:solidFill>
                <a:latin typeface="Sassoon Primary" pitchFamily="50" charset="0"/>
                <a:cs typeface="Arial" panose="020B0604020202020204" pitchFamily="34" charset="0"/>
              </a:rPr>
              <a:t>أستطيع أن أقرأ </a:t>
            </a:r>
            <a:r>
              <a:rPr lang="ar-AE" sz="3200" dirty="0">
                <a:solidFill>
                  <a:schemeClr val="accent2">
                    <a:lumMod val="10000"/>
                  </a:schemeClr>
                </a:solidFill>
                <a:latin typeface="Sassoon Primary" pitchFamily="50" charset="0"/>
                <a:cs typeface="Arial" panose="020B0604020202020204" pitchFamily="34" charset="0"/>
              </a:rPr>
              <a:t>الجمل قراءة جهرية صحيحة معبرة </a:t>
            </a:r>
            <a:r>
              <a:rPr lang="ar-AE" sz="3200" dirty="0" smtClean="0">
                <a:solidFill>
                  <a:schemeClr val="accent2">
                    <a:lumMod val="10000"/>
                  </a:schemeClr>
                </a:solidFill>
                <a:latin typeface="Sassoon Primary" pitchFamily="50" charset="0"/>
                <a:cs typeface="Arial" panose="020B0604020202020204" pitchFamily="34" charset="0"/>
              </a:rPr>
              <a:t>.</a:t>
            </a:r>
          </a:p>
          <a:p>
            <a:pPr algn="r" defTabSz="326539" rtl="1"/>
            <a:r>
              <a:rPr lang="ar-AE" sz="3200" dirty="0">
                <a:solidFill>
                  <a:schemeClr val="accent2">
                    <a:lumMod val="10000"/>
                  </a:schemeClr>
                </a:solidFill>
                <a:latin typeface="Sassoon Primary" pitchFamily="50" charset="0"/>
                <a:cs typeface="Arial" panose="020B0604020202020204" pitchFamily="34" charset="0"/>
              </a:rPr>
              <a:t/>
            </a:r>
            <a:br>
              <a:rPr lang="ar-AE" sz="3200" dirty="0">
                <a:solidFill>
                  <a:schemeClr val="accent2">
                    <a:lumMod val="10000"/>
                  </a:schemeClr>
                </a:solidFill>
                <a:latin typeface="Sassoon Primary" pitchFamily="50" charset="0"/>
                <a:cs typeface="Arial" panose="020B0604020202020204" pitchFamily="34" charset="0"/>
              </a:rPr>
            </a:br>
            <a:r>
              <a:rPr lang="ar-AE" sz="3200" dirty="0" smtClean="0">
                <a:solidFill>
                  <a:schemeClr val="accent2">
                    <a:lumMod val="10000"/>
                  </a:schemeClr>
                </a:solidFill>
                <a:latin typeface="Sassoon Primary" pitchFamily="50" charset="0"/>
                <a:cs typeface="Arial" panose="020B0604020202020204" pitchFamily="34" charset="0"/>
              </a:rPr>
              <a:t>2-أستطيع أن أحدد </a:t>
            </a:r>
            <a:r>
              <a:rPr lang="ar-AE" sz="3200" dirty="0">
                <a:solidFill>
                  <a:schemeClr val="accent2">
                    <a:lumMod val="10000"/>
                  </a:schemeClr>
                </a:solidFill>
                <a:latin typeface="Sassoon Primary" pitchFamily="50" charset="0"/>
                <a:cs typeface="Arial" panose="020B0604020202020204" pitchFamily="34" charset="0"/>
              </a:rPr>
              <a:t>مرادف الكلمات المظللة بالأصفر.</a:t>
            </a:r>
            <a:endParaRPr lang="ar-AE" sz="3200" b="1" u="sng" dirty="0">
              <a:solidFill>
                <a:schemeClr val="accent2">
                  <a:lumMod val="10000"/>
                </a:schemeClr>
              </a:solidFill>
            </a:endParaRPr>
          </a:p>
        </p:txBody>
      </p:sp>
    </p:spTree>
    <p:extLst>
      <p:ext uri="{BB962C8B-B14F-4D97-AF65-F5344CB8AC3E}">
        <p14:creationId xmlns:p14="http://schemas.microsoft.com/office/powerpoint/2010/main" val="1530998812"/>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16139" y="248669"/>
            <a:ext cx="10102866" cy="1101012"/>
          </a:xfrm>
          <a:solidFill>
            <a:srgbClr val="000000"/>
          </a:solidFill>
        </p:spPr>
        <p:txBody>
          <a:bodyPr>
            <a:normAutofit/>
          </a:bodyPr>
          <a:lstStyle/>
          <a:p>
            <a:pPr lvl="0" algn="r"/>
            <a:r>
              <a:rPr lang="ar-AE" sz="4000" dirty="0">
                <a:solidFill>
                  <a:srgbClr val="FFFFFF"/>
                </a:solidFill>
                <a:latin typeface="Sassoon Primary" pitchFamily="50" charset="0"/>
                <a:cs typeface="Arial" panose="020B0604020202020204" pitchFamily="34" charset="0"/>
              </a:rPr>
              <a:t>ملخص الدرس </a:t>
            </a:r>
            <a:endParaRPr lang="en-US" dirty="0">
              <a:solidFill>
                <a:srgbClr val="FFFFFF"/>
              </a:solidFill>
              <a:latin typeface="Sassoon Primary" pitchFamily="50" charset="0"/>
            </a:endParaRPr>
          </a:p>
        </p:txBody>
      </p:sp>
      <p:pic>
        <p:nvPicPr>
          <p:cNvPr id="6" name="Picture 5" descr="Asking Defining Questions - Excelsior College OW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84" y="271564"/>
            <a:ext cx="1617179" cy="1078119"/>
          </a:xfrm>
          <a:prstGeom prst="rect">
            <a:avLst/>
          </a:prstGeom>
          <a:ln>
            <a:solidFill>
              <a:sysClr val="windowText" lastClr="000000"/>
            </a:solidFill>
          </a:ln>
        </p:spPr>
      </p:pic>
      <p:sp>
        <p:nvSpPr>
          <p:cNvPr id="5" name="TextBox 4"/>
          <p:cNvSpPr txBox="1"/>
          <p:nvPr/>
        </p:nvSpPr>
        <p:spPr>
          <a:xfrm>
            <a:off x="1078173" y="1349683"/>
            <a:ext cx="11113827" cy="6324808"/>
          </a:xfrm>
          <a:prstGeom prst="rect">
            <a:avLst/>
          </a:prstGeom>
          <a:noFill/>
        </p:spPr>
        <p:txBody>
          <a:bodyPr wrap="square" rtlCol="0">
            <a:spAutoFit/>
          </a:bodyPr>
          <a:lstStyle/>
          <a:p>
            <a:pPr marL="800100" lvl="1" indent="-342900" algn="r" defTabSz="457200" rtl="1">
              <a:lnSpc>
                <a:spcPct val="150000"/>
              </a:lnSpc>
              <a:buFont typeface="Wingdings" panose="05000000000000000000" pitchFamily="2" charset="2"/>
              <a:buChar char="ü"/>
            </a:pPr>
            <a:r>
              <a:rPr lang="ar-AE" sz="5400" b="1" dirty="0">
                <a:solidFill>
                  <a:srgbClr val="C00000"/>
                </a:solidFill>
                <a:latin typeface="Arabic Typesetting" panose="03020402040406030203" pitchFamily="66" charset="-78"/>
                <a:cs typeface="Arabic Typesetting" panose="03020402040406030203" pitchFamily="66" charset="-78"/>
              </a:rPr>
              <a:t> </a:t>
            </a:r>
            <a:r>
              <a:rPr lang="ar-AE" sz="5400" b="1" dirty="0" smtClean="0">
                <a:solidFill>
                  <a:srgbClr val="C00000"/>
                </a:solidFill>
                <a:latin typeface="Arabic Typesetting" panose="03020402040406030203" pitchFamily="66" charset="-78"/>
                <a:cs typeface="Arabic Typesetting" panose="03020402040406030203" pitchFamily="66" charset="-78"/>
              </a:rPr>
              <a:t>شرح معاني الكلمات الجديدة للنص .</a:t>
            </a:r>
          </a:p>
          <a:p>
            <a:pPr marL="800100" lvl="1" indent="-342900" algn="r" defTabSz="457200" rtl="1">
              <a:lnSpc>
                <a:spcPct val="150000"/>
              </a:lnSpc>
              <a:buFont typeface="Wingdings" panose="05000000000000000000" pitchFamily="2" charset="2"/>
              <a:buChar char="ü"/>
            </a:pPr>
            <a:r>
              <a:rPr lang="ar-AE" sz="5400" b="1" dirty="0" smtClean="0">
                <a:solidFill>
                  <a:srgbClr val="C00000"/>
                </a:solidFill>
                <a:latin typeface="Arabic Typesetting" panose="03020402040406030203" pitchFamily="66" charset="-78"/>
                <a:cs typeface="Arabic Typesetting" panose="03020402040406030203" pitchFamily="66" charset="-78"/>
              </a:rPr>
              <a:t>المشاركة من خلال ألعاب .</a:t>
            </a: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ar-AE" sz="5400" b="1" dirty="0">
              <a:solidFill>
                <a:srgbClr val="C00000"/>
              </a:solidFill>
              <a:latin typeface="Arabic Typesetting" panose="03020402040406030203" pitchFamily="66" charset="-78"/>
              <a:cs typeface="Arabic Typesetting" panose="03020402040406030203" pitchFamily="66" charset="-78"/>
            </a:endParaRPr>
          </a:p>
          <a:p>
            <a:pPr marL="800100" lvl="1" indent="-342900" algn="r" defTabSz="457200" rtl="1">
              <a:lnSpc>
                <a:spcPct val="150000"/>
              </a:lnSpc>
              <a:buFont typeface="Wingdings" panose="05000000000000000000" pitchFamily="2" charset="2"/>
              <a:buChar char="ü"/>
            </a:pPr>
            <a:endParaRPr lang="en-US" sz="5400" b="1" dirty="0">
              <a:solidFill>
                <a:srgbClr val="000000"/>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85631313"/>
      </p:ext>
    </p:extLst>
  </p:cSld>
  <p:clrMapOvr>
    <a:masterClrMapping/>
  </p:clrMapOvr>
  <mc:AlternateContent xmlns:mc="http://schemas.openxmlformats.org/markup-compatibility/2006" xmlns:p14="http://schemas.microsoft.com/office/powerpoint/2010/main">
    <mc:Choice Requires="p14">
      <p:transition spd="slow" p14:dur="2000" advTm="54208"/>
    </mc:Choice>
    <mc:Fallback xmlns="">
      <p:transition spd="slow" advTm="5420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a:extLst>
              <a:ext uri="{FF2B5EF4-FFF2-40B4-BE49-F238E27FC236}">
                <a16:creationId xmlns:a16="http://schemas.microsoft.com/office/drawing/2014/main" xmlns="" id="{A49FB388-DF31-43BD-949E-898938CCC18F}"/>
              </a:ext>
            </a:extLst>
          </p:cNvPr>
          <p:cNvSpPr>
            <a:spLocks noGrp="1"/>
          </p:cNvSpPr>
          <p:nvPr>
            <p:ph type="subTitle" idx="1"/>
          </p:nvPr>
        </p:nvSpPr>
        <p:spPr/>
        <p:txBody>
          <a:bodyPr/>
          <a:lstStyle/>
          <a:p>
            <a:endParaRPr lang="ar-AE" dirty="0"/>
          </a:p>
        </p:txBody>
      </p:sp>
      <p:pic>
        <p:nvPicPr>
          <p:cNvPr id="4" name="قوانين صفية">
            <a:hlinkClick r:id="" action="ppaction://media"/>
            <a:extLst>
              <a:ext uri="{FF2B5EF4-FFF2-40B4-BE49-F238E27FC236}">
                <a16:creationId xmlns:a16="http://schemas.microsoft.com/office/drawing/2014/main" xmlns="" id="{077765F7-9AFB-4042-AC5E-64C44656E0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
            <a:ext cx="12192000" cy="6858000"/>
          </a:xfrm>
          <a:prstGeom prst="rect">
            <a:avLst/>
          </a:prstGeom>
        </p:spPr>
      </p:pic>
    </p:spTree>
    <p:extLst>
      <p:ext uri="{BB962C8B-B14F-4D97-AF65-F5344CB8AC3E}">
        <p14:creationId xmlns:p14="http://schemas.microsoft.com/office/powerpoint/2010/main" val="3258563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4394" y="590845"/>
            <a:ext cx="10447606" cy="1406769"/>
          </a:xfrm>
          <a:solidFill>
            <a:srgbClr val="000000"/>
          </a:solidFill>
        </p:spPr>
        <p:txBody>
          <a:bodyPr/>
          <a:lstStyle/>
          <a:p>
            <a:pPr algn="r"/>
            <a:r>
              <a:rPr lang="ar-AE" dirty="0" smtClean="0"/>
              <a:t>الواجب المنزلي:</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 y="590843"/>
            <a:ext cx="1617785" cy="1363002"/>
          </a:xfrm>
        </p:spPr>
      </p:pic>
      <p:sp>
        <p:nvSpPr>
          <p:cNvPr id="5" name="Content Placeholder 2">
            <a:extLst>
              <a:ext uri="{FF2B5EF4-FFF2-40B4-BE49-F238E27FC236}">
                <a16:creationId xmlns:a16="http://schemas.microsoft.com/office/drawing/2014/main" xmlns="" id="{5DB23205-1719-4B43-A690-268E347D390E}"/>
              </a:ext>
            </a:extLst>
          </p:cNvPr>
          <p:cNvSpPr txBox="1">
            <a:spLocks/>
          </p:cNvSpPr>
          <p:nvPr/>
        </p:nvSpPr>
        <p:spPr>
          <a:xfrm>
            <a:off x="8799706" y="3164072"/>
            <a:ext cx="3266441" cy="1564574"/>
          </a:xfrm>
          <a:prstGeom prst="rect">
            <a:avLst/>
          </a:prstGeom>
          <a:solidFill>
            <a:schemeClr val="accent5">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Font typeface="Arial" panose="020B0604020202020204" pitchFamily="34" charset="0"/>
              <a:buNone/>
            </a:pPr>
            <a:r>
              <a:rPr lang="ar-AE" sz="3200" b="1" dirty="0" smtClean="0">
                <a:solidFill>
                  <a:srgbClr val="000000"/>
                </a:solidFill>
              </a:rPr>
              <a:t>اقرأ و انسخ الفقرة من القصة .</a:t>
            </a:r>
            <a:endParaRPr lang="ar-AE" sz="3200" b="1" dirty="0">
              <a:solidFill>
                <a:srgbClr val="000000"/>
              </a:solidFill>
            </a:endParaRPr>
          </a:p>
        </p:txBody>
      </p:sp>
      <p:sp>
        <p:nvSpPr>
          <p:cNvPr id="7" name="Isosceles Triangle 11"/>
          <p:cNvSpPr/>
          <p:nvPr/>
        </p:nvSpPr>
        <p:spPr>
          <a:xfrm>
            <a:off x="2801060" y="2016801"/>
            <a:ext cx="5998646" cy="4122773"/>
          </a:xfrm>
          <a:prstGeom prst="triangle">
            <a:avLst>
              <a:gd name="adj" fmla="val 48867"/>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3600" b="1" dirty="0" smtClean="0">
                <a:solidFill>
                  <a:srgbClr val="000000"/>
                </a:solidFill>
              </a:rPr>
              <a:t>اقرأ و انسخ جملتين من الفقرة.</a:t>
            </a:r>
            <a:endParaRPr lang="en-US" sz="3600" b="1" dirty="0">
              <a:solidFill>
                <a:srgbClr val="000000"/>
              </a:solidFill>
            </a:endParaRPr>
          </a:p>
        </p:txBody>
      </p:sp>
      <p:sp>
        <p:nvSpPr>
          <p:cNvPr id="8" name="Flowchart: Connector 12"/>
          <p:cNvSpPr/>
          <p:nvPr/>
        </p:nvSpPr>
        <p:spPr>
          <a:xfrm>
            <a:off x="-69068" y="2379628"/>
            <a:ext cx="3663168" cy="3133462"/>
          </a:xfrm>
          <a:prstGeom prst="flowChartConnector">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ar-AE" sz="4000" b="1" dirty="0" smtClean="0">
                <a:solidFill>
                  <a:srgbClr val="000000"/>
                </a:solidFill>
              </a:rPr>
              <a:t>اقرأ و انسخ الجملة من الفقرة .</a:t>
            </a:r>
            <a:endParaRPr lang="en-US" sz="4000" b="1" dirty="0">
              <a:solidFill>
                <a:srgbClr val="000000"/>
              </a:solidFill>
            </a:endParaRPr>
          </a:p>
        </p:txBody>
      </p:sp>
    </p:spTree>
    <p:extLst>
      <p:ext uri="{BB962C8B-B14F-4D97-AF65-F5344CB8AC3E}">
        <p14:creationId xmlns:p14="http://schemas.microsoft.com/office/powerpoint/2010/main" val="30668405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3"/>
          <p:cNvSpPr/>
          <p:nvPr/>
        </p:nvSpPr>
        <p:spPr>
          <a:xfrm rot="1246253">
            <a:off x="6472601" y="2729966"/>
            <a:ext cx="5676559" cy="3226335"/>
          </a:xfrm>
          <a:prstGeom prst="cloudCallout">
            <a:avLst/>
          </a:prstGeom>
          <a:ln>
            <a:solidFill>
              <a:srgbClr val="0070C0"/>
            </a:solidFill>
          </a:ln>
          <a:effectLst>
            <a:glow rad="228600">
              <a:schemeClr val="accent2">
                <a:satMod val="175000"/>
                <a:alpha val="40000"/>
              </a:schemeClr>
            </a:glow>
          </a:effectLst>
        </p:spPr>
        <p:style>
          <a:lnRef idx="1">
            <a:schemeClr val="accent4"/>
          </a:lnRef>
          <a:fillRef idx="2">
            <a:schemeClr val="accent4"/>
          </a:fillRef>
          <a:effectRef idx="1">
            <a:schemeClr val="accent4"/>
          </a:effectRef>
          <a:fontRef idx="minor">
            <a:schemeClr val="dk1"/>
          </a:fontRef>
        </p:style>
        <p:txBody>
          <a:bodyPr rtlCol="0" anchor="ctr"/>
          <a:lstStyle/>
          <a:p>
            <a:pPr algn="ctr" defTabSz="1219170" fontAlgn="base">
              <a:spcBef>
                <a:spcPct val="0"/>
              </a:spcBef>
              <a:spcAft>
                <a:spcPct val="0"/>
              </a:spcAft>
            </a:pPr>
            <a:r>
              <a:rPr lang="ar-AE" sz="2800" dirty="0">
                <a:solidFill>
                  <a:srgbClr val="282F39"/>
                </a:solidFill>
                <a:latin typeface="Arial" pitchFamily="34" charset="0"/>
              </a:rPr>
              <a:t>شكرا لحسن استماعكم أيها الطلاب المتميزين </a:t>
            </a:r>
            <a:r>
              <a:rPr lang="ar-AE" sz="2800" dirty="0">
                <a:solidFill>
                  <a:srgbClr val="282F39"/>
                </a:solidFill>
                <a:latin typeface="Arial" pitchFamily="34" charset="0"/>
                <a:sym typeface="Wingdings" pitchFamily="2" charset="2"/>
              </a:rPr>
              <a:t></a:t>
            </a:r>
            <a:br>
              <a:rPr lang="ar-AE" sz="2800" dirty="0">
                <a:solidFill>
                  <a:srgbClr val="282F39"/>
                </a:solidFill>
                <a:latin typeface="Arial" pitchFamily="34" charset="0"/>
                <a:sym typeface="Wingdings" pitchFamily="2" charset="2"/>
              </a:rPr>
            </a:br>
            <a:r>
              <a:rPr lang="ar-AE" sz="2800" dirty="0">
                <a:solidFill>
                  <a:srgbClr val="282F39"/>
                </a:solidFill>
                <a:latin typeface="Arial" pitchFamily="34" charset="0"/>
                <a:sym typeface="Wingdings" pitchFamily="2" charset="2"/>
              </a:rPr>
              <a:t>أرجو من الله التوفيق والتفوق </a:t>
            </a:r>
            <a:endParaRPr lang="en-US" sz="2800" dirty="0">
              <a:solidFill>
                <a:srgbClr val="282F39"/>
              </a:solidFill>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39" y="2076876"/>
            <a:ext cx="6243279" cy="4532514"/>
          </a:xfrm>
          <a:prstGeom prst="rect">
            <a:avLst/>
          </a:prstGeom>
          <a:ln>
            <a:solidFill>
              <a:schemeClr val="accent2">
                <a:lumMod val="10000"/>
              </a:schemeClr>
            </a:solidFill>
          </a:ln>
          <a:effectLst>
            <a:glow rad="228600">
              <a:schemeClr val="accent2">
                <a:satMod val="175000"/>
                <a:alpha val="40000"/>
              </a:schemeClr>
            </a:glow>
            <a:softEdge rad="112500"/>
          </a:effectLst>
        </p:spPr>
      </p:pic>
      <p:sp>
        <p:nvSpPr>
          <p:cNvPr id="7" name="TextBox 4"/>
          <p:cNvSpPr txBox="1"/>
          <p:nvPr/>
        </p:nvSpPr>
        <p:spPr>
          <a:xfrm>
            <a:off x="7267602" y="551545"/>
            <a:ext cx="4717183" cy="1405641"/>
          </a:xfrm>
          <a:prstGeom prst="rect">
            <a:avLst/>
          </a:prstGeom>
          <a:noFill/>
          <a:ln w="57150">
            <a:solidFill>
              <a:schemeClr val="accent2">
                <a:lumMod val="10000"/>
              </a:schemeClr>
            </a:solidFill>
          </a:ln>
          <a:effectLst>
            <a:glow rad="228600">
              <a:schemeClr val="accent4">
                <a:satMod val="175000"/>
              </a:schemeClr>
            </a:glow>
          </a:effec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219170" fontAlgn="base">
              <a:spcBef>
                <a:spcPct val="0"/>
              </a:spcBef>
              <a:spcAft>
                <a:spcPct val="0"/>
              </a:spcAft>
            </a:pPr>
            <a:r>
              <a:rPr lang="ar-AE" sz="4267" b="1" cap="all" dirty="0">
                <a:ln w="0"/>
                <a:solidFill>
                  <a:schemeClr val="accent2">
                    <a:lumMod val="10000"/>
                  </a:schemeClr>
                </a:solidFill>
                <a:effectLst>
                  <a:reflection blurRad="12700" stA="50000" endPos="50000" dist="5000" dir="5400000" sy="-100000" rotWithShape="0"/>
                </a:effectLst>
              </a:rPr>
              <a:t>كم أنتم متميزون يا أحبّائي</a:t>
            </a:r>
            <a:r>
              <a:rPr lang="ar-AE" sz="4267" b="1" cap="all" dirty="0">
                <a:ln w="0"/>
                <a:solidFill>
                  <a:schemeClr val="accent2">
                    <a:lumMod val="10000"/>
                  </a:schemeClr>
                </a:solidFill>
                <a:effectLst>
                  <a:reflection blurRad="12700" stA="50000" endPos="50000" dist="5000" dir="5400000" sy="-100000" rotWithShape="0"/>
                </a:effectLst>
                <a:sym typeface="Wingdings" pitchFamily="2" charset="2"/>
              </a:rPr>
              <a:t>  </a:t>
            </a:r>
            <a:endParaRPr lang="en-US" sz="4267" b="1" cap="all" dirty="0">
              <a:ln w="0"/>
              <a:solidFill>
                <a:schemeClr val="accent2">
                  <a:lumMod val="10000"/>
                </a:schemeClr>
              </a:solidFill>
              <a:effectLst>
                <a:reflection blurRad="12700" stA="50000" endPos="50000" dist="5000" dir="5400000" sy="-100000" rotWithShape="0"/>
              </a:effectLst>
              <a:cs typeface="Arial" charset="0"/>
            </a:endParaRPr>
          </a:p>
        </p:txBody>
      </p:sp>
    </p:spTree>
    <p:extLst>
      <p:ext uri="{BB962C8B-B14F-4D97-AF65-F5344CB8AC3E}">
        <p14:creationId xmlns:p14="http://schemas.microsoft.com/office/powerpoint/2010/main" val="14929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900" y="548641"/>
            <a:ext cx="10452100" cy="1434904"/>
          </a:xfrm>
          <a:solidFill>
            <a:srgbClr val="000000"/>
          </a:solidFill>
        </p:spPr>
        <p:txBody>
          <a:bodyPr/>
          <a:lstStyle/>
          <a:p>
            <a:r>
              <a:rPr lang="en-US" dirty="0" smtClean="0"/>
              <a:t>Subject : Arabic                       Grade </a:t>
            </a:r>
            <a:r>
              <a:rPr lang="ar-AE" dirty="0" smtClean="0"/>
              <a:t>3</a:t>
            </a:r>
            <a:r>
              <a:rPr lang="en-US" dirty="0" smtClean="0"/>
              <a:t>A,B,C,D</a:t>
            </a:r>
            <a:endParaRPr lang="en-US" dirty="0"/>
          </a:p>
        </p:txBody>
      </p:sp>
      <p:graphicFrame>
        <p:nvGraphicFramePr>
          <p:cNvPr id="8" name="Content Placeholder 7"/>
          <p:cNvGraphicFramePr>
            <a:graphicFrameLocks noGrp="1"/>
          </p:cNvGraphicFramePr>
          <p:nvPr>
            <p:ph sz="half" idx="1"/>
          </p:nvPr>
        </p:nvGraphicFramePr>
        <p:xfrm>
          <a:off x="330200" y="2222572"/>
          <a:ext cx="4953000" cy="3554857"/>
        </p:xfrm>
        <a:graphic>
          <a:graphicData uri="http://schemas.openxmlformats.org/drawingml/2006/table">
            <a:tbl>
              <a:tblPr firstRow="1" firstCol="1" bandRow="1"/>
              <a:tblGrid>
                <a:gridCol w="4784010">
                  <a:extLst>
                    <a:ext uri="{9D8B030D-6E8A-4147-A177-3AD203B41FA5}">
                      <a16:colId xmlns="" xmlns:a16="http://schemas.microsoft.com/office/drawing/2014/main" val="20000"/>
                    </a:ext>
                  </a:extLst>
                </a:gridCol>
                <a:gridCol w="168990">
                  <a:extLst>
                    <a:ext uri="{9D8B030D-6E8A-4147-A177-3AD203B41FA5}">
                      <a16:colId xmlns="" xmlns:a16="http://schemas.microsoft.com/office/drawing/2014/main" val="20001"/>
                    </a:ext>
                  </a:extLst>
                </a:gridCol>
              </a:tblGrid>
              <a:tr h="326191">
                <a:tc rowSpan="3">
                  <a:txBody>
                    <a:bodyPr/>
                    <a:lstStyle/>
                    <a:p>
                      <a:pPr marL="0" marR="0" indent="83820" algn="r">
                        <a:lnSpc>
                          <a:spcPct val="107000"/>
                        </a:lnSpc>
                        <a:spcBef>
                          <a:spcPts val="0"/>
                        </a:spcBef>
                        <a:spcAft>
                          <a:spcPts val="0"/>
                        </a:spcAft>
                      </a:pPr>
                      <a:r>
                        <a:rPr lang="en-US" sz="2000" b="1" i="1" u="sng" dirty="0">
                          <a:solidFill>
                            <a:srgbClr val="000000"/>
                          </a:solidFill>
                        </a:rPr>
                        <a:t>Standard</a:t>
                      </a:r>
                      <a:r>
                        <a:rPr lang="ar-AE" sz="1800" kern="1200" dirty="0">
                          <a:solidFill>
                            <a:srgbClr val="FF0000"/>
                          </a:solidFill>
                          <a:effectLst/>
                          <a:latin typeface="+mn-lt"/>
                          <a:ea typeface="+mn-ea"/>
                          <a:cs typeface="+mn-cs"/>
                        </a:rPr>
                        <a:t>الإطار العام لمعايير اللغة العربية:  </a:t>
                      </a:r>
                      <a:r>
                        <a:rPr lang="en-US" sz="1800" kern="1200" dirty="0">
                          <a:solidFill>
                            <a:srgbClr val="FF0000"/>
                          </a:solidFill>
                          <a:effectLst/>
                          <a:latin typeface="+mn-lt"/>
                          <a:ea typeface="+mn-ea"/>
                          <a:cs typeface="+mn-cs"/>
                        </a:rPr>
                        <a:t>(GFFALS</a:t>
                      </a:r>
                      <a:r>
                        <a:rPr lang="ar-AE" sz="1800" kern="1200" dirty="0">
                          <a:solidFill>
                            <a:srgbClr val="FF0000"/>
                          </a:solidFill>
                          <a:effectLst/>
                          <a:latin typeface="+mn-lt"/>
                          <a:ea typeface="+mn-ea"/>
                          <a:cs typeface="+mn-cs"/>
                        </a:rPr>
                        <a:t>(</a:t>
                      </a:r>
                      <a:endParaRPr lang="ar-AE" sz="2000" b="1" i="1" u="sng" kern="1200" dirty="0">
                        <a:solidFill>
                          <a:srgbClr val="000000"/>
                        </a:solidFill>
                        <a:effectLst/>
                        <a:latin typeface="+mn-lt"/>
                        <a:ea typeface="+mn-ea"/>
                        <a:cs typeface="+mn-cs"/>
                      </a:endParaRPr>
                    </a:p>
                    <a:p>
                      <a:pPr marL="0" marR="0" indent="83820" algn="r" rtl="1">
                        <a:lnSpc>
                          <a:spcPct val="107000"/>
                        </a:lnSpc>
                        <a:spcBef>
                          <a:spcPts val="0"/>
                        </a:spcBef>
                        <a:spcAft>
                          <a:spcPts val="0"/>
                        </a:spcAft>
                      </a:pPr>
                      <a:r>
                        <a:rPr lang="ar-AE" sz="2000" b="1" i="1" u="sng" dirty="0">
                          <a:solidFill>
                            <a:srgbClr val="000000"/>
                          </a:solidFill>
                        </a:rPr>
                        <a:t>6.اللغة 1.6اكتساب المفردات واستخدامها(المعجم)1.1.6أن يكتسب المتعلم مفردات جديدة من خلال احتكاكه بمواقف غنية ومتنوعة (اجتماعية ،رياضية ،علمية...)</a:t>
                      </a:r>
                    </a:p>
                    <a:p>
                      <a:pPr marL="0" marR="0" indent="83820" algn="r" rtl="1">
                        <a:lnSpc>
                          <a:spcPct val="107000"/>
                        </a:lnSpc>
                        <a:spcBef>
                          <a:spcPts val="0"/>
                        </a:spcBef>
                        <a:spcAft>
                          <a:spcPts val="0"/>
                        </a:spcAft>
                      </a:pPr>
                      <a:r>
                        <a:rPr lang="ar-AE" sz="2000" b="1" i="1" u="sng" dirty="0">
                          <a:solidFill>
                            <a:srgbClr val="000000"/>
                          </a:solidFill>
                        </a:rPr>
                        <a:t>2.1.6أن يفسر المتعلم المفردات الجديدة من خلال سياقاتها المختلفة </a:t>
                      </a:r>
                    </a:p>
                    <a:p>
                      <a:pPr marL="0" marR="0" indent="83820" algn="r" rtl="1">
                        <a:lnSpc>
                          <a:spcPct val="107000"/>
                        </a:lnSpc>
                        <a:spcBef>
                          <a:spcPts val="0"/>
                        </a:spcBef>
                        <a:spcAft>
                          <a:spcPts val="0"/>
                        </a:spcAft>
                      </a:pPr>
                      <a:r>
                        <a:rPr lang="ar-AE" sz="2000" b="1" i="1" u="sng" dirty="0">
                          <a:solidFill>
                            <a:srgbClr val="000000"/>
                          </a:solidFill>
                        </a:rPr>
                        <a:t>3.1.6أن ينمي المتعلم معجمه اللغوي بالمصطلحات في مجالاتها العلمية والحياتية</a:t>
                      </a:r>
                    </a:p>
                    <a:p>
                      <a:pPr marL="0" marR="0" indent="83820" algn="r" rtl="1">
                        <a:lnSpc>
                          <a:spcPct val="107000"/>
                        </a:lnSpc>
                        <a:spcBef>
                          <a:spcPts val="0"/>
                        </a:spcBef>
                        <a:spcAft>
                          <a:spcPts val="0"/>
                        </a:spcAft>
                      </a:pPr>
                      <a:endParaRPr lang="ar-AE" sz="2000" b="1" i="1" u="sng" dirty="0">
                        <a:solidFill>
                          <a:srgbClr val="000000"/>
                        </a:solidFill>
                      </a:endParaRPr>
                    </a:p>
                  </a:txBody>
                  <a:tcPr marL="84677" marR="84677" marT="0" marB="0">
                    <a:lnL>
                      <a:noFill/>
                    </a:lnL>
                    <a:lnR>
                      <a:noFill/>
                    </a:lnR>
                    <a:lnT>
                      <a:noFill/>
                    </a:lnT>
                    <a:lnB>
                      <a:noFill/>
                    </a:lnB>
                  </a:tcPr>
                </a:tc>
                <a:tc>
                  <a:txBody>
                    <a:bodyPr/>
                    <a:lstStyle/>
                    <a:p>
                      <a:endParaRPr lang="en-US" sz="1300" dirty="0">
                        <a:solidFill>
                          <a:srgbClr val="000000"/>
                        </a:solidFill>
                      </a:endParaRPr>
                    </a:p>
                  </a:txBody>
                  <a:tcPr marL="67742" marR="67742" marT="33871" marB="33871">
                    <a:lnL>
                      <a:noFill/>
                    </a:lnL>
                  </a:tcPr>
                </a:tc>
                <a:extLst>
                  <a:ext uri="{0D108BD9-81ED-4DB2-BD59-A6C34878D82A}">
                    <a16:rowId xmlns="" xmlns:a16="http://schemas.microsoft.com/office/drawing/2014/main" val="10000"/>
                  </a:ext>
                </a:extLst>
              </a:tr>
              <a:tr h="574679">
                <a:tc vMerge="1">
                  <a:txBody>
                    <a:bodyPr/>
                    <a:lstStyle/>
                    <a:p>
                      <a:endParaRPr lang="en-US" dirty="0"/>
                    </a:p>
                  </a:txBody>
                  <a:tcPr marL="0" marR="105847" marT="0" marB="0">
                    <a:lnL>
                      <a:noFill/>
                    </a:lnL>
                    <a:lnR>
                      <a:noFill/>
                    </a:lnR>
                    <a:lnT>
                      <a:noFill/>
                    </a:lnT>
                    <a:lnB>
                      <a:noFill/>
                    </a:lnB>
                  </a:tcPr>
                </a:tc>
                <a:tc>
                  <a:txBody>
                    <a:bodyPr/>
                    <a:lstStyle/>
                    <a:p>
                      <a:endParaRPr lang="en-US" dirty="0"/>
                    </a:p>
                  </a:txBody>
                  <a:tcPr marL="0" marR="0" marT="0" marB="70564">
                    <a:lnL>
                      <a:noFill/>
                    </a:lnL>
                    <a:lnR>
                      <a:noFill/>
                    </a:lnR>
                    <a:lnB>
                      <a:noFill/>
                    </a:lnB>
                    <a:solidFill>
                      <a:srgbClr val="FFFFFF"/>
                    </a:solidFill>
                  </a:tcPr>
                </a:tc>
                <a:extLst>
                  <a:ext uri="{0D108BD9-81ED-4DB2-BD59-A6C34878D82A}">
                    <a16:rowId xmlns="" xmlns:a16="http://schemas.microsoft.com/office/drawing/2014/main" val="10001"/>
                  </a:ext>
                </a:extLst>
              </a:tr>
              <a:tr h="1842330">
                <a:tc vMerge="1">
                  <a:txBody>
                    <a:bodyPr/>
                    <a:lstStyle/>
                    <a:p>
                      <a:pPr marL="0" marR="0" indent="83820" algn="r">
                        <a:lnSpc>
                          <a:spcPct val="107000"/>
                        </a:lnSpc>
                        <a:spcBef>
                          <a:spcPts val="0"/>
                        </a:spcBef>
                        <a:spcAft>
                          <a:spcPts val="0"/>
                        </a:spcAft>
                      </a:pPr>
                      <a:endParaRPr lang="ar-AE" sz="2000" b="1" i="1" u="sng" baseline="0" dirty="0">
                        <a:solidFill>
                          <a:srgbClr val="000000"/>
                        </a:solidFill>
                      </a:endParaRPr>
                    </a:p>
                  </a:txBody>
                  <a:tcPr marL="0" marR="105847" marT="0" marB="0">
                    <a:lnL>
                      <a:noFill/>
                    </a:lnL>
                    <a:lnR>
                      <a:noFill/>
                    </a:lnR>
                    <a:lnT>
                      <a:noFill/>
                    </a:lnT>
                    <a:lnB>
                      <a:noFill/>
                    </a:lnB>
                  </a:tcPr>
                </a:tc>
                <a:tc>
                  <a:txBody>
                    <a:bodyPr/>
                    <a:lstStyle/>
                    <a:p>
                      <a:endParaRPr lang="en-US" dirty="0"/>
                    </a:p>
                  </a:txBody>
                  <a:tcPr marL="0" marR="0" marT="0" marB="70564">
                    <a:lnL>
                      <a:noFill/>
                    </a:lnL>
                    <a:lnR>
                      <a:noFill/>
                    </a:lnR>
                    <a:lnT>
                      <a:noFill/>
                    </a:lnT>
                    <a:lnB>
                      <a:noFill/>
                    </a:lnB>
                    <a:solidFill>
                      <a:srgbClr val="FFFFFF"/>
                    </a:solidFill>
                  </a:tcPr>
                </a:tc>
                <a:extLst>
                  <a:ext uri="{0D108BD9-81ED-4DB2-BD59-A6C34878D82A}">
                    <a16:rowId xmlns="" xmlns:a16="http://schemas.microsoft.com/office/drawing/2014/main" val="10002"/>
                  </a:ext>
                </a:extLst>
              </a:tr>
            </a:tbl>
          </a:graphicData>
        </a:graphic>
      </p:graphicFrame>
      <p:sp>
        <p:nvSpPr>
          <p:cNvPr id="4" name="Content Placeholder 3"/>
          <p:cNvSpPr>
            <a:spLocks noGrp="1"/>
          </p:cNvSpPr>
          <p:nvPr>
            <p:ph sz="half" idx="2"/>
          </p:nvPr>
        </p:nvSpPr>
        <p:spPr>
          <a:xfrm>
            <a:off x="5169683" y="2222574"/>
            <a:ext cx="6696220" cy="3975027"/>
          </a:xfrm>
        </p:spPr>
        <p:txBody>
          <a:bodyPr anchor="t"/>
          <a:lstStyle/>
          <a:p>
            <a:pPr marL="0" indent="0" algn="r" rtl="1">
              <a:lnSpc>
                <a:spcPct val="100000"/>
              </a:lnSpc>
              <a:buNone/>
            </a:pPr>
            <a:r>
              <a:rPr lang="ar-AE" b="1" u="sng" dirty="0">
                <a:solidFill>
                  <a:schemeClr val="bg1">
                    <a:lumMod val="50000"/>
                  </a:schemeClr>
                </a:solidFill>
              </a:rPr>
              <a:t>الوحدة: </a:t>
            </a:r>
            <a:r>
              <a:rPr lang="ar-AE" b="1" u="sng" dirty="0" smtClean="0">
                <a:solidFill>
                  <a:schemeClr val="bg1">
                    <a:lumMod val="50000"/>
                  </a:schemeClr>
                </a:solidFill>
              </a:rPr>
              <a:t>السابعة (ابـــــــــدأ الخطوة الأولى )</a:t>
            </a:r>
            <a:endParaRPr lang="en-US" b="1" u="sng" dirty="0">
              <a:solidFill>
                <a:schemeClr val="bg1">
                  <a:lumMod val="50000"/>
                </a:schemeClr>
              </a:solidFill>
            </a:endParaRPr>
          </a:p>
          <a:p>
            <a:pPr marL="0" indent="0" algn="r" rtl="1">
              <a:lnSpc>
                <a:spcPct val="100000"/>
              </a:lnSpc>
              <a:buNone/>
            </a:pPr>
            <a:r>
              <a:rPr lang="ar-AE" b="1" u="sng" dirty="0">
                <a:solidFill>
                  <a:schemeClr val="bg1">
                    <a:lumMod val="50000"/>
                  </a:schemeClr>
                </a:solidFill>
              </a:rPr>
              <a:t>اسم الدرس: </a:t>
            </a:r>
            <a:r>
              <a:rPr lang="ar-AE" b="1" u="sng" dirty="0" smtClean="0">
                <a:solidFill>
                  <a:schemeClr val="bg1">
                    <a:lumMod val="50000"/>
                  </a:schemeClr>
                </a:solidFill>
              </a:rPr>
              <a:t>نصّ أنا لست خائفًا ..... أنا شجاع </a:t>
            </a:r>
          </a:p>
          <a:p>
            <a:pPr marL="0" indent="0" algn="r" rtl="1">
              <a:lnSpc>
                <a:spcPct val="100000"/>
              </a:lnSpc>
              <a:buNone/>
            </a:pPr>
            <a:r>
              <a:rPr lang="ar-AE" b="1" u="sng" dirty="0" smtClean="0">
                <a:solidFill>
                  <a:schemeClr val="bg1">
                    <a:lumMod val="50000"/>
                  </a:schemeClr>
                </a:solidFill>
              </a:rPr>
              <a:t>(استماع )</a:t>
            </a:r>
          </a:p>
          <a:p>
            <a:pPr marL="0" indent="0" algn="r" rtl="1">
              <a:lnSpc>
                <a:spcPct val="100000"/>
              </a:lnSpc>
              <a:buNone/>
            </a:pPr>
            <a:r>
              <a:rPr lang="ar-AE" sz="2000" b="1" u="sng" dirty="0" smtClean="0">
                <a:solidFill>
                  <a:schemeClr val="bg1">
                    <a:lumMod val="50000"/>
                  </a:schemeClr>
                </a:solidFill>
              </a:rPr>
              <a:t>مهارات </a:t>
            </a:r>
            <a:r>
              <a:rPr lang="ar-AE" sz="2000" b="1" u="sng" dirty="0">
                <a:solidFill>
                  <a:schemeClr val="bg1">
                    <a:lumMod val="50000"/>
                  </a:schemeClr>
                </a:solidFill>
              </a:rPr>
              <a:t>التعلم الإيجابي </a:t>
            </a:r>
            <a:r>
              <a:rPr lang="en-US" sz="2000" b="1" u="sng" dirty="0">
                <a:solidFill>
                  <a:schemeClr val="bg1">
                    <a:lumMod val="50000"/>
                  </a:schemeClr>
                </a:solidFill>
              </a:rPr>
              <a:t>:</a:t>
            </a:r>
            <a:endParaRPr lang="en-US" sz="2000" b="1" u="sng" dirty="0">
              <a:solidFill>
                <a:srgbClr val="FF0000"/>
              </a:solidFill>
            </a:endParaRPr>
          </a:p>
          <a:p>
            <a:pPr marL="0" indent="0" algn="r">
              <a:lnSpc>
                <a:spcPct val="100000"/>
              </a:lnSpc>
              <a:buNone/>
            </a:pPr>
            <a:r>
              <a:rPr lang="ar-SA" dirty="0">
                <a:solidFill>
                  <a:srgbClr val="FF0000"/>
                </a:solidFill>
              </a:rPr>
              <a:t>اليقظة </a:t>
            </a:r>
            <a:r>
              <a:rPr lang="en-US" dirty="0" smtClean="0">
                <a:solidFill>
                  <a:srgbClr val="FF0000"/>
                </a:solidFill>
              </a:rPr>
              <a:t> </a:t>
            </a:r>
            <a:r>
              <a:rPr lang="ar-SA" dirty="0" smtClean="0">
                <a:solidFill>
                  <a:srgbClr val="FF0000"/>
                </a:solidFill>
              </a:rPr>
              <a:t>التعاطف-</a:t>
            </a:r>
            <a:r>
              <a:rPr lang="en-US" dirty="0" smtClean="0">
                <a:solidFill>
                  <a:srgbClr val="FF0000"/>
                </a:solidFill>
              </a:rPr>
              <a:t> </a:t>
            </a:r>
            <a:r>
              <a:rPr lang="ar-SA" dirty="0" smtClean="0">
                <a:solidFill>
                  <a:srgbClr val="FF0000"/>
                </a:solidFill>
                <a:highlight>
                  <a:srgbClr val="FFFF00"/>
                </a:highlight>
              </a:rPr>
              <a:t>الوعي الذاتي </a:t>
            </a:r>
            <a:r>
              <a:rPr lang="ar-SA" dirty="0" smtClean="0">
                <a:solidFill>
                  <a:srgbClr val="FF0000"/>
                </a:solidFill>
              </a:rPr>
              <a:t>-</a:t>
            </a:r>
            <a:r>
              <a:rPr lang="en-US" dirty="0" smtClean="0">
                <a:solidFill>
                  <a:srgbClr val="FF0000"/>
                </a:solidFill>
              </a:rPr>
              <a:t>  </a:t>
            </a:r>
            <a:r>
              <a:rPr lang="ar-SA" dirty="0" smtClean="0">
                <a:solidFill>
                  <a:srgbClr val="FF0000"/>
                </a:solidFill>
              </a:rPr>
              <a:t>التعامل مع العواطف -</a:t>
            </a:r>
            <a:r>
              <a:rPr lang="en-US" dirty="0" smtClean="0">
                <a:solidFill>
                  <a:srgbClr val="FF0000"/>
                </a:solidFill>
              </a:rPr>
              <a:t> </a:t>
            </a:r>
            <a:r>
              <a:rPr lang="ar-SA" dirty="0" smtClean="0">
                <a:solidFill>
                  <a:srgbClr val="FF0000"/>
                </a:solidFill>
              </a:rPr>
              <a:t>الاتصال -</a:t>
            </a:r>
            <a:r>
              <a:rPr lang="en-US" dirty="0" smtClean="0">
                <a:solidFill>
                  <a:srgbClr val="FF0000"/>
                </a:solidFill>
              </a:rPr>
              <a:t> </a:t>
            </a:r>
            <a:r>
              <a:rPr lang="ar-SA" dirty="0" smtClean="0">
                <a:solidFill>
                  <a:srgbClr val="FF0000"/>
                </a:solidFill>
              </a:rPr>
              <a:t>العلاقات الشخصية </a:t>
            </a:r>
            <a:r>
              <a:rPr lang="en-US" dirty="0" smtClean="0">
                <a:solidFill>
                  <a:srgbClr val="FF0000"/>
                </a:solidFill>
              </a:rPr>
              <a:t> </a:t>
            </a:r>
            <a:r>
              <a:rPr lang="ar-SA" dirty="0" smtClean="0">
                <a:solidFill>
                  <a:srgbClr val="FF0000"/>
                </a:solidFill>
              </a:rPr>
              <a:t>التفكير الإبداعي -</a:t>
            </a:r>
            <a:r>
              <a:rPr lang="en-US" dirty="0" smtClean="0">
                <a:solidFill>
                  <a:srgbClr val="FF0000"/>
                </a:solidFill>
              </a:rPr>
              <a:t> </a:t>
            </a:r>
            <a:r>
              <a:rPr lang="ar-SA" dirty="0" smtClean="0">
                <a:solidFill>
                  <a:srgbClr val="FF0000"/>
                </a:solidFill>
              </a:rPr>
              <a:t>التفكير الناقد</a:t>
            </a:r>
            <a:r>
              <a:rPr lang="en-US" dirty="0" smtClean="0">
                <a:solidFill>
                  <a:srgbClr val="FF0000"/>
                </a:solidFill>
              </a:rPr>
              <a:t>  </a:t>
            </a:r>
            <a:r>
              <a:rPr lang="ar-SA" dirty="0" smtClean="0">
                <a:solidFill>
                  <a:srgbClr val="FF0000"/>
                </a:solidFill>
              </a:rPr>
              <a:t>-اتخاذ القرارات-حل المشكلات</a:t>
            </a:r>
            <a:endParaRPr lang="en-US" sz="2000" b="1" dirty="0">
              <a:solidFill>
                <a:srgbClr val="FF0000"/>
              </a:solidFill>
            </a:endParaRPr>
          </a:p>
        </p:txBody>
      </p:sp>
      <p:sp>
        <p:nvSpPr>
          <p:cNvPr id="10" name="Rectangle 9"/>
          <p:cNvSpPr/>
          <p:nvPr/>
        </p:nvSpPr>
        <p:spPr>
          <a:xfrm>
            <a:off x="0" y="441229"/>
            <a:ext cx="1739900" cy="1631216"/>
          </a:xfrm>
          <a:prstGeom prst="rect">
            <a:avLst/>
          </a:prstGeom>
          <a:solidFill>
            <a:srgbClr val="000000"/>
          </a:solidFill>
        </p:spPr>
        <p:txBody>
          <a:bodyPr wrap="square">
            <a:spAutoFit/>
          </a:bodyPr>
          <a:lstStyle/>
          <a:p>
            <a:pPr algn="r" defTabSz="457200"/>
            <a:r>
              <a:rPr lang="ar-AE" sz="2000" dirty="0">
                <a:solidFill>
                  <a:prstClr val="white"/>
                </a:solidFill>
              </a:rPr>
              <a:t>اليوم و التاريخ :</a:t>
            </a:r>
          </a:p>
          <a:p>
            <a:pPr algn="r" defTabSz="457200"/>
            <a:r>
              <a:rPr lang="ar-AE" sz="2000" dirty="0" smtClean="0">
                <a:solidFill>
                  <a:prstClr val="white"/>
                </a:solidFill>
              </a:rPr>
              <a:t>الإثنين  </a:t>
            </a:r>
          </a:p>
          <a:p>
            <a:pPr algn="r" defTabSz="457200"/>
            <a:endParaRPr lang="ar-AE" sz="2000" dirty="0">
              <a:solidFill>
                <a:prstClr val="white"/>
              </a:solidFill>
            </a:endParaRPr>
          </a:p>
          <a:p>
            <a:pPr algn="r" defTabSz="457200"/>
            <a:endParaRPr lang="ar-AE" sz="2000" dirty="0" smtClean="0">
              <a:solidFill>
                <a:prstClr val="white"/>
              </a:solidFill>
            </a:endParaRPr>
          </a:p>
          <a:p>
            <a:pPr algn="r" defTabSz="457200"/>
            <a:endParaRPr lang="ar-AE" sz="2000" dirty="0">
              <a:solidFill>
                <a:prstClr val="white"/>
              </a:solidFill>
            </a:endParaRPr>
          </a:p>
        </p:txBody>
      </p:sp>
    </p:spTree>
    <p:extLst>
      <p:ext uri="{BB962C8B-B14F-4D97-AF65-F5344CB8AC3E}">
        <p14:creationId xmlns:p14="http://schemas.microsoft.com/office/powerpoint/2010/main" val="3070561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159FA1E-0955-4081-83B3-ED1B92A6E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757" y="-933684"/>
            <a:ext cx="14373546" cy="8798560"/>
          </a:xfrm>
          <a:prstGeom prst="rect">
            <a:avLst/>
          </a:prstGeom>
        </p:spPr>
      </p:pic>
      <p:sp>
        <p:nvSpPr>
          <p:cNvPr id="2" name="Rectangle 1">
            <a:extLst>
              <a:ext uri="{FF2B5EF4-FFF2-40B4-BE49-F238E27FC236}">
                <a16:creationId xmlns="" xmlns:a16="http://schemas.microsoft.com/office/drawing/2014/main" id="{D8B5F7D8-BE03-4C3B-B148-96DDBCBC60F1}"/>
              </a:ext>
            </a:extLst>
          </p:cNvPr>
          <p:cNvSpPr/>
          <p:nvPr/>
        </p:nvSpPr>
        <p:spPr>
          <a:xfrm>
            <a:off x="3386387" y="665924"/>
            <a:ext cx="4227439" cy="707886"/>
          </a:xfrm>
          <a:prstGeom prst="rect">
            <a:avLst/>
          </a:prstGeom>
          <a:noFill/>
        </p:spPr>
        <p:txBody>
          <a:bodyPr wrap="none" lIns="91440" tIns="45720" rIns="91440" bIns="45720">
            <a:spAutoFit/>
          </a:bodyPr>
          <a:lstStyle/>
          <a:p>
            <a:pPr algn="ctr"/>
            <a:r>
              <a:rPr lang="ar-SA" sz="4000" b="1" spc="50" dirty="0" smtClean="0">
                <a:ln w="0"/>
                <a:solidFill>
                  <a:schemeClr val="bg2"/>
                </a:solidFill>
                <a:effectLst>
                  <a:innerShdw blurRad="63500" dist="50800" dir="13500000">
                    <a:srgbClr val="000000">
                      <a:alpha val="50000"/>
                    </a:srgbClr>
                  </a:innerShdw>
                </a:effectLst>
              </a:rPr>
              <a:t>ا</a:t>
            </a:r>
            <a:r>
              <a:rPr lang="ar-AE" sz="4000" b="1" spc="50" dirty="0" smtClean="0">
                <a:ln w="0"/>
                <a:solidFill>
                  <a:schemeClr val="bg2"/>
                </a:solidFill>
                <a:effectLst>
                  <a:innerShdw blurRad="63500" dist="50800" dir="13500000">
                    <a:srgbClr val="000000">
                      <a:alpha val="50000"/>
                    </a:srgbClr>
                  </a:innerShdw>
                </a:effectLst>
              </a:rPr>
              <a:t>لإثـــــنين    -4-2021</a:t>
            </a:r>
            <a:endParaRPr lang="en-US" sz="4000" b="1" cap="none" spc="50" dirty="0">
              <a:ln w="0"/>
              <a:solidFill>
                <a:schemeClr val="bg2"/>
              </a:solidFill>
              <a:effectLst>
                <a:innerShdw blurRad="63500" dist="50800" dir="13500000">
                  <a:srgbClr val="000000">
                    <a:alpha val="50000"/>
                  </a:srgbClr>
                </a:innerShdw>
              </a:effectLst>
            </a:endParaRPr>
          </a:p>
        </p:txBody>
      </p:sp>
      <p:pic>
        <p:nvPicPr>
          <p:cNvPr id="4" name="Content Placeholder 4">
            <a:extLst>
              <a:ext uri="{FF2B5EF4-FFF2-40B4-BE49-F238E27FC236}">
                <a16:creationId xmlns="" xmlns:a16="http://schemas.microsoft.com/office/drawing/2014/main" id="{B0321A51-9BF6-4196-AEE9-62F142469511}"/>
              </a:ext>
            </a:extLst>
          </p:cNvPr>
          <p:cNvPicPr>
            <a:picLocks noChangeAspect="1"/>
          </p:cNvPicPr>
          <p:nvPr/>
        </p:nvPicPr>
        <p:blipFill>
          <a:blip r:embed="rId3"/>
          <a:stretch>
            <a:fillRect/>
          </a:stretch>
        </p:blipFill>
        <p:spPr>
          <a:xfrm>
            <a:off x="8282196" y="665925"/>
            <a:ext cx="1957929" cy="2815926"/>
          </a:xfrm>
          <a:prstGeom prst="rect">
            <a:avLst/>
          </a:prstGeom>
          <a:ln w="88900" cap="sq" cmpd="thickThin">
            <a:solidFill>
              <a:schemeClr val="accent1"/>
            </a:solidFill>
            <a:prstDash val="solid"/>
            <a:miter lim="800000"/>
          </a:ln>
          <a:effectLst>
            <a:innerShdw blurRad="76200">
              <a:srgbClr val="000000"/>
            </a:innerShdw>
          </a:effectLst>
        </p:spPr>
      </p:pic>
      <p:sp>
        <p:nvSpPr>
          <p:cNvPr id="10" name="Rectangle 9">
            <a:extLst>
              <a:ext uri="{FF2B5EF4-FFF2-40B4-BE49-F238E27FC236}">
                <a16:creationId xmlns="" xmlns:a16="http://schemas.microsoft.com/office/drawing/2014/main" id="{45D1C22F-A02B-4CA8-85C5-7A13BBDF2C11}"/>
              </a:ext>
            </a:extLst>
          </p:cNvPr>
          <p:cNvSpPr/>
          <p:nvPr/>
        </p:nvSpPr>
        <p:spPr>
          <a:xfrm>
            <a:off x="2329716" y="4853980"/>
            <a:ext cx="6340772" cy="1446550"/>
          </a:xfrm>
          <a:prstGeom prst="rect">
            <a:avLst/>
          </a:prstGeom>
          <a:noFill/>
        </p:spPr>
        <p:txBody>
          <a:bodyPr wrap="square" lIns="91440" tIns="45720" rIns="91440" bIns="45720">
            <a:spAutoFit/>
          </a:bodyPr>
          <a:lstStyle/>
          <a:p>
            <a:pPr algn="ct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ال</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ع</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ج</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 وال</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م</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ف</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r>
              <a:rPr lang="ar-EG" sz="4800" b="1" dirty="0" err="1">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ردات</a:t>
            </a:r>
            <a:r>
              <a:rPr lang="ar-SA" sz="4800" b="1" dirty="0">
                <a:ln w="22225">
                  <a:solidFill>
                    <a:schemeClr val="tx1"/>
                  </a:solidFill>
                  <a:prstDash val="solid"/>
                </a:ln>
                <a:solidFill>
                  <a:schemeClr val="bg1">
                    <a:lumMod val="95000"/>
                  </a:schemeClr>
                </a:solidFill>
                <a:highlight>
                  <a:srgbClr val="FFFF00"/>
                </a:highlight>
                <a:latin typeface="Arial" panose="020B0604020202020204" pitchFamily="34" charset="0"/>
                <a:cs typeface="Arial" panose="020B0604020202020204" pitchFamily="34" charset="0"/>
              </a:rPr>
              <a:t>ُ</a:t>
            </a:r>
          </a:p>
          <a:p>
            <a:pPr algn="ctr"/>
            <a:r>
              <a:rPr lang="ar-SA" sz="4000" b="1" dirty="0">
                <a:ln w="22225">
                  <a:solidFill>
                    <a:schemeClr val="tx1"/>
                  </a:solidFill>
                  <a:prstDash val="solid"/>
                </a:ln>
                <a:solidFill>
                  <a:schemeClr val="bg1"/>
                </a:solidFill>
                <a:latin typeface="Arial" panose="020B0604020202020204" pitchFamily="34" charset="0"/>
                <a:cs typeface="Arial" panose="020B0604020202020204" pitchFamily="34" charset="0"/>
              </a:rPr>
              <a:t>ص </a:t>
            </a:r>
            <a:r>
              <a:rPr lang="ar-SA"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1</a:t>
            </a:r>
            <a:r>
              <a:rPr lang="ar-AE"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78</a:t>
            </a:r>
            <a:r>
              <a:rPr lang="ar-SA"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- 1</a:t>
            </a:r>
            <a:r>
              <a:rPr lang="ar-AE"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79</a:t>
            </a:r>
            <a:r>
              <a:rPr lang="ar-EG" sz="4000" b="1" dirty="0" smtClean="0">
                <a:ln w="22225">
                  <a:solidFill>
                    <a:schemeClr val="tx1"/>
                  </a:solidFill>
                  <a:prstDash val="solid"/>
                </a:ln>
                <a:solidFill>
                  <a:schemeClr val="bg1"/>
                </a:solidFill>
                <a:latin typeface="Arial" panose="020B0604020202020204" pitchFamily="34" charset="0"/>
                <a:cs typeface="Arial" panose="020B0604020202020204" pitchFamily="34" charset="0"/>
              </a:rPr>
              <a:t> </a:t>
            </a:r>
            <a:endParaRPr lang="en-US" sz="4000" b="1" dirty="0">
              <a:ln w="2222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 xmlns:a16="http://schemas.microsoft.com/office/drawing/2014/main" id="{1D135E81-993B-42FD-97D1-5E1AA38BA157}"/>
              </a:ext>
            </a:extLst>
          </p:cNvPr>
          <p:cNvSpPr/>
          <p:nvPr/>
        </p:nvSpPr>
        <p:spPr>
          <a:xfrm>
            <a:off x="4433530" y="2603269"/>
            <a:ext cx="3550972" cy="830997"/>
          </a:xfrm>
          <a:prstGeom prst="rect">
            <a:avLst/>
          </a:prstGeom>
          <a:noFill/>
        </p:spPr>
        <p:txBody>
          <a:bodyPr wrap="none" lIns="91440" tIns="45720" rIns="91440" bIns="45720">
            <a:spAutoFit/>
          </a:bodyPr>
          <a:lstStyle/>
          <a:p>
            <a:pPr algn="ctr"/>
            <a:r>
              <a:rPr lang="ar-SA"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rPr>
              <a:t>النَّصُ الْمَعْلوماتي</a:t>
            </a:r>
            <a:endParaRPr lang="en-US" sz="4800" b="1" cap="none" spc="0" dirty="0">
              <a:ln w="12700">
                <a:solidFill>
                  <a:schemeClr val="accent3">
                    <a:lumMod val="50000"/>
                  </a:schemeClr>
                </a:solidFill>
                <a:prstDash val="solid"/>
              </a:ln>
              <a:solidFill>
                <a:schemeClr val="bg1"/>
              </a:solidFill>
              <a:effectLst>
                <a:innerShdw blurRad="177800">
                  <a:schemeClr val="accent3">
                    <a:lumMod val="50000"/>
                  </a:schemeClr>
                </a:inn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l="32249" t="14392" r="32810" b="10255"/>
          <a:stretch/>
        </p:blipFill>
        <p:spPr>
          <a:xfrm>
            <a:off x="573266" y="479668"/>
            <a:ext cx="3019105" cy="3188439"/>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rcRect l="38974" t="18122" r="41527" b="73780"/>
          <a:stretch/>
        </p:blipFill>
        <p:spPr>
          <a:xfrm>
            <a:off x="4043965" y="3940935"/>
            <a:ext cx="2537139" cy="592428"/>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rcRect l="60504" t="43448" r="36687" b="22221"/>
          <a:stretch/>
        </p:blipFill>
        <p:spPr>
          <a:xfrm rot="16200000">
            <a:off x="5247273" y="-31329"/>
            <a:ext cx="1083563" cy="4185630"/>
          </a:xfrm>
          <a:prstGeom prst="rect">
            <a:avLst/>
          </a:prstGeom>
        </p:spPr>
      </p:pic>
      <p:sp>
        <p:nvSpPr>
          <p:cNvPr id="13" name="Rectangle 12"/>
          <p:cNvSpPr/>
          <p:nvPr/>
        </p:nvSpPr>
        <p:spPr>
          <a:xfrm>
            <a:off x="3696239" y="4853980"/>
            <a:ext cx="3554567" cy="735451"/>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3600" dirty="0" smtClean="0"/>
              <a:t>استــــــــــــماع </a:t>
            </a:r>
            <a:endParaRPr lang="en-US" sz="3600" dirty="0"/>
          </a:p>
        </p:txBody>
      </p:sp>
    </p:spTree>
    <p:extLst>
      <p:ext uri="{BB962C8B-B14F-4D97-AF65-F5344CB8AC3E}">
        <p14:creationId xmlns:p14="http://schemas.microsoft.com/office/powerpoint/2010/main" val="26143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9589" y="261605"/>
            <a:ext cx="10332410" cy="1212353"/>
          </a:xfrm>
          <a:solidFill>
            <a:srgbClr val="000000"/>
          </a:solidFill>
        </p:spPr>
        <p:txBody>
          <a:bodyPr>
            <a:normAutofit/>
          </a:bodyPr>
          <a:lstStyle/>
          <a:p>
            <a:r>
              <a:rPr lang="ar-AE" dirty="0">
                <a:solidFill>
                  <a:srgbClr val="000000"/>
                </a:solidFill>
              </a:rPr>
              <a:t>الرابط مع التكنواللوجيا </a:t>
            </a:r>
            <a:r>
              <a:rPr lang="en-US" dirty="0">
                <a:solidFill>
                  <a:srgbClr val="000000"/>
                </a:solidFill>
              </a:rPr>
              <a:t>: </a:t>
            </a:r>
            <a:br>
              <a:rPr lang="en-US" dirty="0">
                <a:solidFill>
                  <a:srgbClr val="000000"/>
                </a:solidFill>
              </a:rPr>
            </a:br>
            <a:r>
              <a:rPr lang="ar-AE" dirty="0">
                <a:solidFill>
                  <a:srgbClr val="000000"/>
                </a:solidFill>
              </a:rPr>
              <a:t>ئالالالاالللل</a:t>
            </a:r>
            <a:endParaRPr lang="en-US" dirty="0">
              <a:solidFill>
                <a:srgbClr val="FFFFFF"/>
              </a:solidFill>
              <a:latin typeface="Sassoon Primary" pitchFamily="50" charset="0"/>
              <a:cs typeface="Arial" panose="020B0604020202020204" pitchFamily="3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261607"/>
            <a:ext cx="1583139" cy="1212352"/>
          </a:xfrm>
          <a:ln>
            <a:solidFill>
              <a:sysClr val="windowText" lastClr="000000"/>
            </a:solidFill>
          </a:ln>
        </p:spPr>
      </p:pic>
      <p:sp>
        <p:nvSpPr>
          <p:cNvPr id="3" name="Rectangle 2"/>
          <p:cNvSpPr/>
          <p:nvPr/>
        </p:nvSpPr>
        <p:spPr>
          <a:xfrm>
            <a:off x="6741994" y="292130"/>
            <a:ext cx="5126619" cy="104535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342900">
              <a:defRPr/>
            </a:pPr>
            <a:r>
              <a:rPr lang="ar-AE" sz="5400" b="1" dirty="0">
                <a:solidFill>
                  <a:srgbClr val="FF0000"/>
                </a:solidFill>
              </a:rPr>
              <a:t>الربط مع التكنولوجيا </a:t>
            </a:r>
            <a:endParaRPr lang="en-US" sz="5400" b="1" dirty="0">
              <a:solidFill>
                <a:srgbClr val="FF0000"/>
              </a:solidFill>
            </a:endParaRPr>
          </a:p>
        </p:txBody>
      </p:sp>
      <p:sp>
        <p:nvSpPr>
          <p:cNvPr id="6" name="Content Placeholder 2">
            <a:extLst>
              <a:ext uri="{FF2B5EF4-FFF2-40B4-BE49-F238E27FC236}">
                <a16:creationId xmlns="" xmlns:a16="http://schemas.microsoft.com/office/drawing/2014/main" id="{5DB23205-1719-4B43-A690-268E347D390E}"/>
              </a:ext>
            </a:extLst>
          </p:cNvPr>
          <p:cNvSpPr txBox="1">
            <a:spLocks/>
          </p:cNvSpPr>
          <p:nvPr/>
        </p:nvSpPr>
        <p:spPr>
          <a:xfrm>
            <a:off x="6845794" y="5234900"/>
            <a:ext cx="4684099" cy="541675"/>
          </a:xfrm>
          <a:prstGeom prst="rect">
            <a:avLst/>
          </a:prstGeom>
          <a:solidFill>
            <a:schemeClr val="accent5">
              <a:lumMod val="50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en-US" b="1" dirty="0">
                <a:solidFill>
                  <a:srgbClr val="000000"/>
                </a:solidFill>
                <a:cs typeface="Arial" panose="020B0604020202020204" pitchFamily="34" charset="0"/>
              </a:rPr>
              <a:t>http://ssyoutube.com/watch?v=CoGZ7Eof3GQ</a:t>
            </a:r>
          </a:p>
        </p:txBody>
      </p:sp>
      <p:sp>
        <p:nvSpPr>
          <p:cNvPr id="9" name="مستطيل 8"/>
          <p:cNvSpPr/>
          <p:nvPr/>
        </p:nvSpPr>
        <p:spPr>
          <a:xfrm>
            <a:off x="214784" y="4865568"/>
            <a:ext cx="5411315" cy="369332"/>
          </a:xfrm>
          <a:prstGeom prst="rect">
            <a:avLst/>
          </a:prstGeom>
        </p:spPr>
        <p:txBody>
          <a:bodyPr wrap="square">
            <a:spAutoFit/>
          </a:bodyPr>
          <a:lstStyle/>
          <a:p>
            <a:r>
              <a:rPr lang="en-US" dirty="0">
                <a:solidFill>
                  <a:srgbClr val="000000"/>
                </a:solidFill>
              </a:rPr>
              <a:t>https://wordwall.net/ar/resource/11922702</a:t>
            </a:r>
          </a:p>
        </p:txBody>
      </p:sp>
      <p:pic>
        <p:nvPicPr>
          <p:cNvPr id="7" name="Picture 6"/>
          <p:cNvPicPr>
            <a:picLocks noChangeAspect="1"/>
          </p:cNvPicPr>
          <p:nvPr/>
        </p:nvPicPr>
        <p:blipFill rotWithShape="1">
          <a:blip r:embed="rId4"/>
          <a:srcRect l="32843" t="25132" r="31523" b="28389"/>
          <a:stretch/>
        </p:blipFill>
        <p:spPr>
          <a:xfrm>
            <a:off x="6869646" y="1654417"/>
            <a:ext cx="4636394" cy="3400024"/>
          </a:xfrm>
          <a:prstGeom prst="rect">
            <a:avLst/>
          </a:prstGeom>
        </p:spPr>
      </p:pic>
      <p:pic>
        <p:nvPicPr>
          <p:cNvPr id="11" name="Picture 10"/>
          <p:cNvPicPr>
            <a:picLocks noChangeAspect="1"/>
          </p:cNvPicPr>
          <p:nvPr/>
        </p:nvPicPr>
        <p:blipFill rotWithShape="1">
          <a:blip r:embed="rId5"/>
          <a:srcRect l="26310" t="17209" r="9747" b="18882"/>
          <a:stretch/>
        </p:blipFill>
        <p:spPr>
          <a:xfrm>
            <a:off x="214784" y="1337481"/>
            <a:ext cx="6123808" cy="3441087"/>
          </a:xfrm>
          <a:prstGeom prst="rect">
            <a:avLst/>
          </a:prstGeom>
        </p:spPr>
      </p:pic>
    </p:spTree>
    <p:extLst>
      <p:ext uri="{BB962C8B-B14F-4D97-AF65-F5344CB8AC3E}">
        <p14:creationId xmlns:p14="http://schemas.microsoft.com/office/powerpoint/2010/main" val="2556021653"/>
      </p:ext>
    </p:extLst>
  </p:cSld>
  <p:clrMapOvr>
    <a:masterClrMapping/>
  </p:clrMapOvr>
  <mc:AlternateContent xmlns:mc="http://schemas.openxmlformats.org/markup-compatibility/2006" xmlns:p14="http://schemas.microsoft.com/office/powerpoint/2010/main">
    <mc:Choice Requires="p14">
      <p:transition spd="slow" p14:dur="2000" advTm="69148"/>
    </mc:Choice>
    <mc:Fallback xmlns="">
      <p:transition spd="slow" advTm="691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8" y="548149"/>
            <a:ext cx="1744394" cy="1460420"/>
          </a:xfrm>
          <a:prstGeom prst="rect">
            <a:avLst/>
          </a:prstGeom>
        </p:spPr>
      </p:pic>
      <p:sp>
        <p:nvSpPr>
          <p:cNvPr id="6" name="Title 1">
            <a:extLst>
              <a:ext uri="{FF2B5EF4-FFF2-40B4-BE49-F238E27FC236}">
                <a16:creationId xmlns="" xmlns:a16="http://schemas.microsoft.com/office/drawing/2014/main" id="{D78D0989-E3E5-41DB-A78D-61E199491D89}"/>
              </a:ext>
            </a:extLst>
          </p:cNvPr>
          <p:cNvSpPr>
            <a:spLocks noGrp="1"/>
          </p:cNvSpPr>
          <p:nvPr>
            <p:ph type="title"/>
          </p:nvPr>
        </p:nvSpPr>
        <p:spPr>
          <a:xfrm>
            <a:off x="1744394" y="548149"/>
            <a:ext cx="10447606" cy="1489868"/>
          </a:xfrm>
          <a:solidFill>
            <a:srgbClr val="000000"/>
          </a:solidFill>
        </p:spPr>
        <p:txBody>
          <a:bodyPr>
            <a:normAutofit/>
          </a:bodyPr>
          <a:lstStyle/>
          <a:p>
            <a:pPr algn="r"/>
            <a:r>
              <a:rPr lang="ar-AE" dirty="0">
                <a:solidFill>
                  <a:srgbClr val="FFFFFF"/>
                </a:solidFill>
                <a:latin typeface="Sassoon Primary" pitchFamily="50" charset="0"/>
                <a:ea typeface="Verdana" panose="020B0604030504040204" pitchFamily="34" charset="0"/>
                <a:cs typeface="Arial" panose="020B0604020202020204" pitchFamily="34" charset="0"/>
              </a:rPr>
              <a:t>التهيئة الحافزة </a:t>
            </a:r>
            <a:r>
              <a:rPr lang="ar-AE" dirty="0" smtClean="0">
                <a:solidFill>
                  <a:srgbClr val="FFFFFF"/>
                </a:solidFill>
                <a:latin typeface="Sassoon Primary" pitchFamily="50" charset="0"/>
                <a:ea typeface="Verdana" panose="020B0604030504040204" pitchFamily="34" charset="0"/>
                <a:cs typeface="Arial" panose="020B0604020202020204" pitchFamily="34" charset="0"/>
              </a:rPr>
              <a:t>:</a:t>
            </a:r>
            <a:r>
              <a:rPr lang="ar-AE" sz="4900" dirty="0">
                <a:solidFill>
                  <a:srgbClr val="FFFFFF"/>
                </a:solidFill>
                <a:latin typeface="Sassoon Primary" pitchFamily="50" charset="0"/>
                <a:ea typeface="Verdana" panose="020B0604030504040204" pitchFamily="34" charset="0"/>
                <a:cs typeface="Arial" panose="020B0604020202020204" pitchFamily="34" charset="0"/>
              </a:rPr>
              <a:t/>
            </a:r>
            <a:br>
              <a:rPr lang="ar-AE" sz="4900" dirty="0">
                <a:solidFill>
                  <a:srgbClr val="FFFFFF"/>
                </a:solidFill>
                <a:latin typeface="Sassoon Primary" pitchFamily="50" charset="0"/>
                <a:ea typeface="Verdana" panose="020B0604030504040204" pitchFamily="34" charset="0"/>
                <a:cs typeface="Arial" panose="020B0604020202020204" pitchFamily="34" charset="0"/>
              </a:rPr>
            </a:br>
            <a:endParaRPr lang="en-US" sz="2700" dirty="0">
              <a:latin typeface="Sassoon Primary" pitchFamily="50" charset="0"/>
            </a:endParaRPr>
          </a:p>
        </p:txBody>
      </p:sp>
      <p:sp>
        <p:nvSpPr>
          <p:cNvPr id="2" name="مستطيل 1"/>
          <p:cNvSpPr/>
          <p:nvPr/>
        </p:nvSpPr>
        <p:spPr>
          <a:xfrm>
            <a:off x="978856" y="3738613"/>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4" name="مستطيل 3"/>
          <p:cNvSpPr/>
          <p:nvPr/>
        </p:nvSpPr>
        <p:spPr>
          <a:xfrm>
            <a:off x="978856" y="6619845"/>
            <a:ext cx="184731" cy="400110"/>
          </a:xfrm>
          <a:prstGeom prst="rect">
            <a:avLst/>
          </a:prstGeom>
        </p:spPr>
        <p:txBody>
          <a:bodyPr wrap="none" lIns="91440" tIns="45720" rIns="91440" bIns="45720" anchor="t">
            <a:spAutoFit/>
          </a:bodyPr>
          <a:lstStyle/>
          <a:p>
            <a:pPr lvl="0"/>
            <a:endParaRPr lang="en-US" sz="2000" dirty="0">
              <a:latin typeface="Calibri" panose="020F0502020204030204"/>
              <a:cs typeface="Calibri"/>
            </a:endParaRPr>
          </a:p>
        </p:txBody>
      </p:sp>
      <p:sp>
        <p:nvSpPr>
          <p:cNvPr id="10" name="مستطيل 9"/>
          <p:cNvSpPr/>
          <p:nvPr/>
        </p:nvSpPr>
        <p:spPr>
          <a:xfrm>
            <a:off x="978856" y="6199437"/>
            <a:ext cx="184731" cy="369332"/>
          </a:xfrm>
          <a:prstGeom prst="rect">
            <a:avLst/>
          </a:prstGeom>
        </p:spPr>
        <p:txBody>
          <a:bodyPr wrap="none">
            <a:spAutoFit/>
          </a:bodyPr>
          <a:lstStyle/>
          <a:p>
            <a:endParaRPr lang="en-US" dirty="0"/>
          </a:p>
        </p:txBody>
      </p:sp>
      <p:sp>
        <p:nvSpPr>
          <p:cNvPr id="24" name="TextBox 38">
            <a:extLst>
              <a:ext uri="{FF2B5EF4-FFF2-40B4-BE49-F238E27FC236}">
                <a16:creationId xmlns:a16="http://schemas.microsoft.com/office/drawing/2014/main" xmlns="" id="{32373401-E45E-4ACC-A7B8-16DCE531DE6C}"/>
              </a:ext>
            </a:extLst>
          </p:cNvPr>
          <p:cNvSpPr txBox="1"/>
          <p:nvPr/>
        </p:nvSpPr>
        <p:spPr>
          <a:xfrm>
            <a:off x="37334" y="5332311"/>
            <a:ext cx="3313584" cy="923330"/>
          </a:xfrm>
          <a:prstGeom prst="rect">
            <a:avLst/>
          </a:prstGeom>
          <a:noFill/>
        </p:spPr>
        <p:txBody>
          <a:bodyPr wrap="square" rtlCol="0">
            <a:spAutoFit/>
          </a:bodyPr>
          <a:lstStyle/>
          <a:p>
            <a:pPr algn="ctr"/>
            <a:r>
              <a:rPr lang="ar-AE" sz="5400" b="1" dirty="0">
                <a:solidFill>
                  <a:srgbClr val="FF0000"/>
                </a:solidFill>
              </a:rPr>
              <a:t>تَوَقَّع معي؟</a:t>
            </a:r>
            <a:endParaRPr lang="en-US" sz="5400" b="1" dirty="0">
              <a:solidFill>
                <a:srgbClr val="FF0000"/>
              </a:solidFill>
            </a:endParaRPr>
          </a:p>
        </p:txBody>
      </p:sp>
      <p:pic>
        <p:nvPicPr>
          <p:cNvPr id="25" name="Picture 39">
            <a:extLst>
              <a:ext uri="{FF2B5EF4-FFF2-40B4-BE49-F238E27FC236}">
                <a16:creationId xmlns:a16="http://schemas.microsoft.com/office/drawing/2014/main" xmlns="" id="{8D98375D-E6E1-4C58-9ACD-6C1D5E878E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28" b="89922" l="5682" r="93295">
                        <a14:foregroundMark x1="10227" y1="37378" x2="14545" y2="38454"/>
                        <a14:foregroundMark x1="5682" y1="38454" x2="5682" y2="38454"/>
                        <a14:foregroundMark x1="20909" y1="14873" x2="24432" y2="19863"/>
                        <a14:foregroundMark x1="35341" y1="36693" x2="38182" y2="34344"/>
                        <a14:foregroundMark x1="48523" y1="7828" x2="48864" y2="10274"/>
                        <a14:foregroundMark x1="73409" y1="14873" x2="76023" y2="12035"/>
                        <a14:foregroundMark x1="86932" y1="31018" x2="93295" y2="28669"/>
                        <a14:foregroundMark x1="56477" y1="77984" x2="56477" y2="82387"/>
                        <a14:foregroundMark x1="57727" y1="77984" x2="58409" y2="83072"/>
                        <a14:foregroundMark x1="60455" y1="77202" x2="60455" y2="86106"/>
                        <a14:foregroundMark x1="61477" y1="81703" x2="58409" y2="87867"/>
                      </a14:backgroundRemoval>
                    </a14:imgEffect>
                  </a14:imgLayer>
                </a14:imgProps>
              </a:ext>
            </a:extLst>
          </a:blip>
          <a:stretch>
            <a:fillRect/>
          </a:stretch>
        </p:blipFill>
        <p:spPr>
          <a:xfrm>
            <a:off x="680615" y="3512790"/>
            <a:ext cx="1446352" cy="1679741"/>
          </a:xfrm>
          <a:prstGeom prst="rect">
            <a:avLst/>
          </a:prstGeom>
        </p:spPr>
      </p:pic>
      <p:sp>
        <p:nvSpPr>
          <p:cNvPr id="3" name="مستطيل 2"/>
          <p:cNvSpPr/>
          <p:nvPr/>
        </p:nvSpPr>
        <p:spPr>
          <a:xfrm>
            <a:off x="1444170" y="3525805"/>
            <a:ext cx="10855857" cy="923330"/>
          </a:xfrm>
          <a:prstGeom prst="rect">
            <a:avLst/>
          </a:prstGeom>
        </p:spPr>
        <p:txBody>
          <a:bodyPr wrap="none">
            <a:spAutoFit/>
          </a:bodyPr>
          <a:lstStyle/>
          <a:p>
            <a:pPr algn="r"/>
            <a:r>
              <a:rPr lang="ar-AE" sz="5400" b="1" dirty="0" smtClean="0">
                <a:solidFill>
                  <a:srgbClr val="FF0000"/>
                </a:solidFill>
              </a:rPr>
              <a:t>استماع لنص أنا لست خائفًا .....أنـــــــــا شجاع </a:t>
            </a:r>
            <a:endParaRPr lang="en-US" dirty="0"/>
          </a:p>
        </p:txBody>
      </p:sp>
    </p:spTree>
    <p:extLst>
      <p:ext uri="{BB962C8B-B14F-4D97-AF65-F5344CB8AC3E}">
        <p14:creationId xmlns:p14="http://schemas.microsoft.com/office/powerpoint/2010/main" val="12680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5"/>
                                        </p:tgtEl>
                                        <p:attrNameLst>
                                          <p:attrName>r</p:attrName>
                                        </p:attrNameLst>
                                      </p:cBhvr>
                                    </p:animRot>
                                  </p:childTnLst>
                                </p:cTn>
                              </p:par>
                              <p:par>
                                <p:cTn id="7" presetID="32" presetClass="emph" presetSubtype="0" repeatCount="indefinite" fill="hold" grpId="0" nodeType="withEffect">
                                  <p:stCondLst>
                                    <p:cond delay="0"/>
                                  </p:stCondLst>
                                  <p:childTnLst>
                                    <p:animRot by="120000">
                                      <p:cBhvr>
                                        <p:cTn id="8" dur="100" fill="hold">
                                          <p:stCondLst>
                                            <p:cond delay="0"/>
                                          </p:stCondLst>
                                        </p:cTn>
                                        <p:tgtEl>
                                          <p:spTgt spid="24"/>
                                        </p:tgtEl>
                                        <p:attrNameLst>
                                          <p:attrName>r</p:attrName>
                                        </p:attrNameLst>
                                      </p:cBhvr>
                                    </p:animRot>
                                    <p:animRot by="-240000">
                                      <p:cBhvr>
                                        <p:cTn id="9" dur="200" fill="hold">
                                          <p:stCondLst>
                                            <p:cond delay="200"/>
                                          </p:stCondLst>
                                        </p:cTn>
                                        <p:tgtEl>
                                          <p:spTgt spid="24"/>
                                        </p:tgtEl>
                                        <p:attrNameLst>
                                          <p:attrName>r</p:attrName>
                                        </p:attrNameLst>
                                      </p:cBhvr>
                                    </p:animRot>
                                    <p:animRot by="240000">
                                      <p:cBhvr>
                                        <p:cTn id="10" dur="200" fill="hold">
                                          <p:stCondLst>
                                            <p:cond delay="400"/>
                                          </p:stCondLst>
                                        </p:cTn>
                                        <p:tgtEl>
                                          <p:spTgt spid="24"/>
                                        </p:tgtEl>
                                        <p:attrNameLst>
                                          <p:attrName>r</p:attrName>
                                        </p:attrNameLst>
                                      </p:cBhvr>
                                    </p:animRot>
                                    <p:animRot by="-240000">
                                      <p:cBhvr>
                                        <p:cTn id="11" dur="200" fill="hold">
                                          <p:stCondLst>
                                            <p:cond delay="600"/>
                                          </p:stCondLst>
                                        </p:cTn>
                                        <p:tgtEl>
                                          <p:spTgt spid="24"/>
                                        </p:tgtEl>
                                        <p:attrNameLst>
                                          <p:attrName>r</p:attrName>
                                        </p:attrNameLst>
                                      </p:cBhvr>
                                    </p:animRot>
                                    <p:animRot by="120000">
                                      <p:cBhvr>
                                        <p:cTn id="1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كن شجاعا">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1825" y="270456"/>
            <a:ext cx="9994006" cy="5975798"/>
          </a:xfrm>
          <a:prstGeom prst="rect">
            <a:avLst/>
          </a:prstGeom>
        </p:spPr>
      </p:pic>
    </p:spTree>
    <p:extLst>
      <p:ext uri="{BB962C8B-B14F-4D97-AF65-F5344CB8AC3E}">
        <p14:creationId xmlns:p14="http://schemas.microsoft.com/office/powerpoint/2010/main" val="819420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07601" y="2878958"/>
            <a:ext cx="1832167" cy="369332"/>
          </a:xfrm>
          <a:prstGeom prst="rect">
            <a:avLst/>
          </a:prstGeom>
          <a:solidFill>
            <a:srgbClr val="000000"/>
          </a:solidFill>
        </p:spPr>
        <p:txBody>
          <a:bodyPr wrap="square" rtlCol="0">
            <a:spAutoFit/>
          </a:bodyPr>
          <a:lstStyle/>
          <a:p>
            <a:pPr algn="r" defTabSz="457200"/>
            <a:r>
              <a:rPr lang="ar-AE" dirty="0">
                <a:solidFill>
                  <a:prstClr val="white"/>
                </a:solidFill>
                <a:latin typeface="Sassoon Primary" pitchFamily="50" charset="0"/>
                <a:cs typeface="Arial" panose="020B0604020202020204" pitchFamily="34" charset="0"/>
              </a:rPr>
              <a:t>مهارات اللغة العربية </a:t>
            </a:r>
            <a:endParaRPr lang="en-US" dirty="0">
              <a:solidFill>
                <a:prstClr val="white"/>
              </a:solidFill>
              <a:latin typeface="Sassoon Primary" pitchFamily="50" charset="0"/>
              <a:cs typeface="Arial" panose="020B0604020202020204" pitchFamily="34" charset="0"/>
            </a:endParaRPr>
          </a:p>
        </p:txBody>
      </p:sp>
      <p:sp>
        <p:nvSpPr>
          <p:cNvPr id="8" name="TextBox 7"/>
          <p:cNvSpPr txBox="1"/>
          <p:nvPr/>
        </p:nvSpPr>
        <p:spPr>
          <a:xfrm>
            <a:off x="106473" y="2775332"/>
            <a:ext cx="1976328" cy="369332"/>
          </a:xfrm>
          <a:prstGeom prst="rect">
            <a:avLst/>
          </a:prstGeom>
          <a:solidFill>
            <a:srgbClr val="000000"/>
          </a:solidFill>
        </p:spPr>
        <p:txBody>
          <a:bodyPr wrap="square" rtlCol="0">
            <a:spAutoFit/>
          </a:bodyPr>
          <a:lstStyle/>
          <a:p>
            <a:pPr defTabSz="457200"/>
            <a:r>
              <a:rPr lang="en-US" dirty="0">
                <a:solidFill>
                  <a:prstClr val="white"/>
                </a:solidFill>
              </a:rPr>
              <a:t> </a:t>
            </a:r>
            <a:r>
              <a:rPr lang="ar-AE" dirty="0">
                <a:solidFill>
                  <a:prstClr val="white"/>
                </a:solidFill>
              </a:rPr>
              <a:t>المفردات -المصطلحات</a:t>
            </a:r>
            <a:endParaRPr lang="en-US" dirty="0">
              <a:solidFill>
                <a:srgbClr val="FFFFFF"/>
              </a:solidFill>
              <a:latin typeface="Sassoon Primary" pitchFamily="50" charset="0"/>
              <a:cs typeface="Arial" panose="020B0604020202020204" pitchFamily="34" charset="0"/>
            </a:endParaRPr>
          </a:p>
        </p:txBody>
      </p:sp>
      <p:sp>
        <p:nvSpPr>
          <p:cNvPr id="16" name="Rectangle 15"/>
          <p:cNvSpPr/>
          <p:nvPr/>
        </p:nvSpPr>
        <p:spPr>
          <a:xfrm>
            <a:off x="266025" y="4365444"/>
            <a:ext cx="1654266" cy="433426"/>
          </a:xfrm>
          <a:prstGeom prst="rect">
            <a:avLst/>
          </a:prstGeom>
          <a:solidFill>
            <a:srgbClr val="0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457200"/>
            <a:r>
              <a:rPr lang="ar-AE" dirty="0">
                <a:solidFill>
                  <a:srgbClr val="FFFFFF"/>
                </a:solidFill>
                <a:latin typeface="Sassoon Primary" pitchFamily="50" charset="0"/>
                <a:cs typeface="Arial" panose="020B0604020202020204" pitchFamily="34" charset="0"/>
              </a:rPr>
              <a:t>الربط بين المواد</a:t>
            </a:r>
            <a:endParaRPr lang="en-US" dirty="0">
              <a:solidFill>
                <a:srgbClr val="FFFFFF"/>
              </a:solidFill>
              <a:latin typeface="Sassoon Primary" pitchFamily="50" charset="0"/>
              <a:cs typeface="Arial" panose="020B0604020202020204" pitchFamily="34" charset="0"/>
            </a:endParaRPr>
          </a:p>
        </p:txBody>
      </p:sp>
      <p:pic>
        <p:nvPicPr>
          <p:cNvPr id="17" name="Picture 16" descr="Chain Links Connection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98092"/>
            <a:ext cx="1093158" cy="983842"/>
          </a:xfrm>
          <a:prstGeom prst="rect">
            <a:avLst/>
          </a:prstGeom>
        </p:spPr>
      </p:pic>
      <p:pic>
        <p:nvPicPr>
          <p:cNvPr id="19" name="Picture 18"/>
          <p:cNvPicPr>
            <a:picLocks noChangeAspect="1"/>
          </p:cNvPicPr>
          <p:nvPr/>
        </p:nvPicPr>
        <p:blipFill>
          <a:blip r:embed="rId4"/>
          <a:stretch>
            <a:fillRect/>
          </a:stretch>
        </p:blipFill>
        <p:spPr>
          <a:xfrm>
            <a:off x="251928" y="3397942"/>
            <a:ext cx="1071337" cy="714224"/>
          </a:xfrm>
          <a:prstGeom prst="rect">
            <a:avLst/>
          </a:prstGeom>
          <a:solidFill>
            <a:sysClr val="window" lastClr="FFFFFF"/>
          </a:solidFill>
          <a:ln w="12700" cap="flat" cmpd="sng" algn="ctr">
            <a:solidFill>
              <a:sysClr val="windowText" lastClr="000000"/>
            </a:solidFill>
            <a:prstDash val="solid"/>
            <a:miter lim="800000"/>
          </a:ln>
          <a:effectLst/>
        </p:spPr>
      </p:pic>
      <p:graphicFrame>
        <p:nvGraphicFramePr>
          <p:cNvPr id="7" name="Table 6"/>
          <p:cNvGraphicFramePr>
            <a:graphicFrameLocks noGrp="1"/>
          </p:cNvGraphicFramePr>
          <p:nvPr>
            <p:extLst/>
          </p:nvPr>
        </p:nvGraphicFramePr>
        <p:xfrm>
          <a:off x="1427473" y="4972594"/>
          <a:ext cx="8940416" cy="1280160"/>
        </p:xfrm>
        <a:graphic>
          <a:graphicData uri="http://schemas.openxmlformats.org/drawingml/2006/table">
            <a:tbl>
              <a:tblPr firstRow="1" bandRow="1">
                <a:tableStyleId>{125E5076-3810-47DD-B79F-674D7AD40C01}</a:tableStyleId>
              </a:tblPr>
              <a:tblGrid>
                <a:gridCol w="3058798">
                  <a:extLst>
                    <a:ext uri="{9D8B030D-6E8A-4147-A177-3AD203B41FA5}">
                      <a16:colId xmlns="" xmlns:a16="http://schemas.microsoft.com/office/drawing/2014/main" val="2839113888"/>
                    </a:ext>
                  </a:extLst>
                </a:gridCol>
                <a:gridCol w="2411796">
                  <a:extLst>
                    <a:ext uri="{9D8B030D-6E8A-4147-A177-3AD203B41FA5}">
                      <a16:colId xmlns="" xmlns:a16="http://schemas.microsoft.com/office/drawing/2014/main" val="599580801"/>
                    </a:ext>
                  </a:extLst>
                </a:gridCol>
                <a:gridCol w="3469822">
                  <a:extLst>
                    <a:ext uri="{9D8B030D-6E8A-4147-A177-3AD203B41FA5}">
                      <a16:colId xmlns="" xmlns:a16="http://schemas.microsoft.com/office/drawing/2014/main" val="4186902780"/>
                    </a:ext>
                  </a:extLst>
                </a:gridCol>
              </a:tblGrid>
              <a:tr h="296338">
                <a:tc gridSpan="3">
                  <a:txBody>
                    <a:bodyPr/>
                    <a:lstStyle/>
                    <a:p>
                      <a:pPr marL="0" indent="0">
                        <a:buFont typeface="Wingdings" panose="05000000000000000000" pitchFamily="2" charset="2"/>
                        <a:buNone/>
                      </a:pPr>
                      <a:r>
                        <a:rPr lang="en-US" b="0" dirty="0">
                          <a:solidFill>
                            <a:srgbClr val="000000"/>
                          </a:solidFill>
                          <a:latin typeface="Sassoon Primary" pitchFamily="50" charset="0"/>
                          <a:cs typeface="Arial" panose="020B0604020202020204" pitchFamily="34" charset="0"/>
                        </a:rPr>
                        <a:t>:</a:t>
                      </a:r>
                      <a:endParaRPr lang="en-US" b="0" dirty="0">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tc hMerge="1">
                  <a:txBody>
                    <a:bodyPr/>
                    <a:lstStyle/>
                    <a:p>
                      <a:pPr marL="285750" indent="-285750">
                        <a:buFont typeface="Wingdings" panose="05000000000000000000" pitchFamily="2" charset="2"/>
                        <a:buChar char="ü"/>
                      </a:pPr>
                      <a:endParaRPr lang="en-US" dirty="0"/>
                    </a:p>
                  </a:txBody>
                  <a:tcPr>
                    <a:noFill/>
                  </a:tcPr>
                </a:tc>
                <a:extLst>
                  <a:ext uri="{0D108BD9-81ED-4DB2-BD59-A6C34878D82A}">
                    <a16:rowId xmlns="" xmlns:a16="http://schemas.microsoft.com/office/drawing/2014/main" val="1328434081"/>
                  </a:ext>
                </a:extLst>
              </a:tr>
              <a:tr h="370840">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الدراسات</a:t>
                      </a:r>
                      <a:r>
                        <a:rPr lang="ar-AE" baseline="0" dirty="0">
                          <a:solidFill>
                            <a:srgbClr val="000000"/>
                          </a:solidFill>
                          <a:latin typeface="Sassoon Primary" pitchFamily="50" charset="0"/>
                          <a:cs typeface="Arial" panose="020B0604020202020204" pitchFamily="34" charset="0"/>
                        </a:rPr>
                        <a:t> الاجتماعية:</a:t>
                      </a: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الأخلاقية</a:t>
                      </a:r>
                      <a:endParaRPr lang="ar-AE" dirty="0">
                        <a:solidFill>
                          <a:schemeClr val="bg1"/>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التربية الإسلامية </a:t>
                      </a: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الموسيقى</a:t>
                      </a:r>
                      <a:endParaRPr lang="en-US" dirty="0">
                        <a:solidFill>
                          <a:srgbClr val="000000"/>
                        </a:solidFill>
                        <a:latin typeface="Sassoon Primary" pitchFamily="50" charset="0"/>
                        <a:cs typeface="Arial" panose="020B0604020202020204" pitchFamily="34" charset="0"/>
                      </a:endParaRPr>
                    </a:p>
                    <a:p>
                      <a:pPr marL="0" indent="0">
                        <a:buFont typeface="Arial" panose="020B0604020202020204" pitchFamily="34" charset="0"/>
                        <a:buNone/>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الرياضيات</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اللغة</a:t>
                      </a:r>
                      <a:r>
                        <a:rPr lang="ar-AE" baseline="0" dirty="0">
                          <a:solidFill>
                            <a:srgbClr val="000000"/>
                          </a:solidFill>
                          <a:latin typeface="Sassoon Primary" pitchFamily="50" charset="0"/>
                          <a:cs typeface="Arial" panose="020B0604020202020204" pitchFamily="34" charset="0"/>
                        </a:rPr>
                        <a:t> الانجليزية</a:t>
                      </a:r>
                      <a:endParaRPr lang="en-US" dirty="0">
                        <a:solidFill>
                          <a:srgbClr val="000000"/>
                        </a:solidFill>
                        <a:latin typeface="Sassoon Primary" pitchFamily="50" charset="0"/>
                        <a:cs typeface="Arial" panose="020B0604020202020204" pitchFamily="34" charset="0"/>
                      </a:endParaRPr>
                    </a:p>
                    <a:p>
                      <a:pPr marL="285750" indent="-285750">
                        <a:buFont typeface="Arial" panose="020B0604020202020204" pitchFamily="34" charset="0"/>
                        <a:buChar char="•"/>
                      </a:pPr>
                      <a:r>
                        <a:rPr lang="ar-AE" dirty="0">
                          <a:solidFill>
                            <a:srgbClr val="000000"/>
                          </a:solidFill>
                          <a:latin typeface="Sassoon Primary" pitchFamily="50" charset="0"/>
                          <a:cs typeface="Arial" panose="020B0604020202020204" pitchFamily="34" charset="0"/>
                        </a:rPr>
                        <a:t>العلوم</a:t>
                      </a:r>
                      <a:r>
                        <a:rPr lang="ar-AE" dirty="0" smtClean="0">
                          <a:solidFill>
                            <a:srgbClr val="000000"/>
                          </a:solidFill>
                          <a:latin typeface="Sassoon Primary" pitchFamily="50" charset="0"/>
                          <a:cs typeface="Arial" panose="020B0604020202020204" pitchFamily="34" charset="0"/>
                        </a:rPr>
                        <a:t>:</a:t>
                      </a:r>
                      <a:endParaRPr lang="en-US" dirty="0">
                        <a:solidFill>
                          <a:schemeClr val="bg1"/>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534083996"/>
                  </a:ext>
                </a:extLst>
              </a:tr>
            </a:tbl>
          </a:graphicData>
        </a:graphic>
      </p:graphicFrame>
      <p:graphicFrame>
        <p:nvGraphicFramePr>
          <p:cNvPr id="18" name="Table 17"/>
          <p:cNvGraphicFramePr>
            <a:graphicFrameLocks noGrp="1"/>
          </p:cNvGraphicFramePr>
          <p:nvPr/>
        </p:nvGraphicFramePr>
        <p:xfrm>
          <a:off x="8081475" y="3619829"/>
          <a:ext cx="3847192" cy="807755"/>
        </p:xfrm>
        <a:graphic>
          <a:graphicData uri="http://schemas.openxmlformats.org/drawingml/2006/table">
            <a:tbl>
              <a:tblPr firstRow="1" bandRow="1">
                <a:tableStyleId>{125E5076-3810-47DD-B79F-674D7AD40C01}</a:tableStyleId>
              </a:tblPr>
              <a:tblGrid>
                <a:gridCol w="1689958">
                  <a:extLst>
                    <a:ext uri="{9D8B030D-6E8A-4147-A177-3AD203B41FA5}">
                      <a16:colId xmlns="" xmlns:a16="http://schemas.microsoft.com/office/drawing/2014/main" val="2839113888"/>
                    </a:ext>
                  </a:extLst>
                </a:gridCol>
                <a:gridCol w="2157234">
                  <a:extLst>
                    <a:ext uri="{9D8B030D-6E8A-4147-A177-3AD203B41FA5}">
                      <a16:colId xmlns="" xmlns:a16="http://schemas.microsoft.com/office/drawing/2014/main" val="599580801"/>
                    </a:ext>
                  </a:extLst>
                </a:gridCol>
              </a:tblGrid>
              <a:tr h="441995">
                <a:tc gridSpan="2">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0" dirty="0">
                        <a:solidFill>
                          <a:srgbClr val="000000"/>
                        </a:solidFill>
                        <a:latin typeface="Sassoon Primary" pitchFamily="50" charset="0"/>
                        <a:cs typeface="Arial" panose="020B0604020202020204" pitchFamily="34" charset="0"/>
                      </a:endParaRPr>
                    </a:p>
                  </a:txBody>
                  <a:tcPr>
                    <a:lnL>
                      <a:noFill/>
                    </a:lnL>
                    <a:lnR>
                      <a:noFill/>
                    </a:lnR>
                    <a:lnT>
                      <a:noFill/>
                    </a:lnT>
                    <a:lnB w="25400" cmpd="sng">
                      <a:noFill/>
                    </a:lnB>
                    <a:lnTlToBr w="12700" cmpd="sng">
                      <a:noFill/>
                      <a:prstDash val="solid"/>
                    </a:lnTlToBr>
                    <a:lnBlToTr w="12700" cmpd="sng">
                      <a:noFill/>
                      <a:prstDash val="solid"/>
                    </a:lnBlToTr>
                    <a:noFill/>
                  </a:tcPr>
                </a:tc>
                <a:tc hMerge="1">
                  <a:txBody>
                    <a:bodyPr/>
                    <a:lstStyle/>
                    <a:p>
                      <a:pPr marL="0" indent="0">
                        <a:buFont typeface="Wingdings" panose="05000000000000000000" pitchFamily="2" charset="2"/>
                        <a:buNone/>
                      </a:pPr>
                      <a:endParaRPr lang="en-US" b="0" dirty="0"/>
                    </a:p>
                  </a:txBody>
                  <a:tcPr>
                    <a:noFill/>
                  </a:tcPr>
                </a:tc>
                <a:extLst>
                  <a:ext uri="{0D108BD9-81ED-4DB2-BD59-A6C34878D82A}">
                    <a16:rowId xmlns="" xmlns:a16="http://schemas.microsoft.com/office/drawing/2014/main" val="1328434081"/>
                  </a:ext>
                </a:extLst>
              </a:tr>
              <a:tr h="340926">
                <a:tc>
                  <a:txBody>
                    <a:bodyPr/>
                    <a:lstStyle/>
                    <a:p>
                      <a:pPr marL="285750" indent="-285750">
                        <a:buFont typeface="Arial" panose="020B0604020202020204" pitchFamily="34" charset="0"/>
                        <a:buChar cha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Sassoon Primary" pitchFamily="50" charset="0"/>
                        <a:cs typeface="Arial" panose="020B0604020202020204" pitchFamily="34" charset="0"/>
                      </a:endParaRPr>
                    </a:p>
                  </a:txBody>
                  <a:tcPr>
                    <a:lnL>
                      <a:noFill/>
                    </a:lnL>
                    <a:lnR>
                      <a:noFill/>
                    </a:lnR>
                    <a:lnT w="25400" cmpd="sng">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534083996"/>
                  </a:ext>
                </a:extLst>
              </a:tr>
            </a:tbl>
          </a:graphicData>
        </a:graphic>
      </p:graphicFrame>
      <p:sp>
        <p:nvSpPr>
          <p:cNvPr id="3" name="Rectangle 2"/>
          <p:cNvSpPr/>
          <p:nvPr/>
        </p:nvSpPr>
        <p:spPr>
          <a:xfrm>
            <a:off x="6705602" y="3343844"/>
            <a:ext cx="5223067" cy="195161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r" defTabSz="457200">
              <a:lnSpc>
                <a:spcPct val="150000"/>
              </a:lnSpc>
            </a:pPr>
            <a:r>
              <a:rPr lang="ar-AE" b="1" dirty="0">
                <a:solidFill>
                  <a:srgbClr val="000000"/>
                </a:solidFill>
              </a:rPr>
              <a:t>الاستماع</a:t>
            </a:r>
            <a:r>
              <a:rPr lang="ar-AE" b="1" dirty="0">
                <a:solidFill>
                  <a:srgbClr val="FF0000"/>
                </a:solidFill>
              </a:rPr>
              <a:t> :يستمع لقراءة الجمل .</a:t>
            </a:r>
          </a:p>
          <a:p>
            <a:pPr algn="r" defTabSz="457200">
              <a:lnSpc>
                <a:spcPct val="150000"/>
              </a:lnSpc>
            </a:pPr>
            <a:r>
              <a:rPr lang="ar-AE" b="1" dirty="0">
                <a:solidFill>
                  <a:srgbClr val="000000"/>
                </a:solidFill>
              </a:rPr>
              <a:t>التحدث</a:t>
            </a:r>
            <a:r>
              <a:rPr lang="ar-AE" b="1" dirty="0">
                <a:solidFill>
                  <a:srgbClr val="FF0000"/>
                </a:solidFill>
              </a:rPr>
              <a:t> :يتحدث بلغة سليمة عن معاني المفردات و التراكيب </a:t>
            </a:r>
          </a:p>
          <a:p>
            <a:pPr algn="r" defTabSz="457200">
              <a:lnSpc>
                <a:spcPct val="150000"/>
              </a:lnSpc>
            </a:pPr>
            <a:r>
              <a:rPr lang="ar-AE" b="1" dirty="0">
                <a:solidFill>
                  <a:srgbClr val="000000"/>
                </a:solidFill>
              </a:rPr>
              <a:t>القراءة</a:t>
            </a:r>
            <a:r>
              <a:rPr lang="ar-AE" b="1" dirty="0">
                <a:solidFill>
                  <a:srgbClr val="FF0000"/>
                </a:solidFill>
              </a:rPr>
              <a:t> :يقرأ جملاً تتضمن المفردات والتراكيب .</a:t>
            </a:r>
          </a:p>
          <a:p>
            <a:pPr algn="r" defTabSz="457200">
              <a:lnSpc>
                <a:spcPct val="150000"/>
              </a:lnSpc>
            </a:pPr>
            <a:r>
              <a:rPr lang="ar-AE" b="1" dirty="0">
                <a:solidFill>
                  <a:srgbClr val="000000"/>
                </a:solidFill>
              </a:rPr>
              <a:t>الكتابة</a:t>
            </a:r>
            <a:r>
              <a:rPr lang="ar-AE" b="1" dirty="0">
                <a:solidFill>
                  <a:srgbClr val="FF0000"/>
                </a:solidFill>
              </a:rPr>
              <a:t> :يكتب مرادف الكلمات بشكلٍ صحيح.</a:t>
            </a:r>
          </a:p>
          <a:p>
            <a:pPr algn="ctr" defTabSz="457200">
              <a:lnSpc>
                <a:spcPct val="150000"/>
              </a:lnSpc>
            </a:pPr>
            <a:endParaRPr lang="en-US" sz="2000" b="1" dirty="0">
              <a:solidFill>
                <a:srgbClr val="FF0000"/>
              </a:solidFill>
            </a:endParaRPr>
          </a:p>
        </p:txBody>
      </p:sp>
      <p:sp>
        <p:nvSpPr>
          <p:cNvPr id="13" name="Title 1">
            <a:extLst>
              <a:ext uri="{FF2B5EF4-FFF2-40B4-BE49-F238E27FC236}">
                <a16:creationId xmlns="" xmlns:a16="http://schemas.microsoft.com/office/drawing/2014/main" id="{C937E30B-392D-4691-8125-129E25AAA524}"/>
              </a:ext>
            </a:extLst>
          </p:cNvPr>
          <p:cNvSpPr txBox="1">
            <a:spLocks/>
          </p:cNvSpPr>
          <p:nvPr/>
        </p:nvSpPr>
        <p:spPr>
          <a:xfrm>
            <a:off x="2" y="2"/>
            <a:ext cx="11928667" cy="2688849"/>
          </a:xfrm>
          <a:prstGeom prst="rect">
            <a:avLst/>
          </a:prstGeom>
          <a:solidFill>
            <a:srgbClr val="000000"/>
          </a:solidFill>
        </p:spPr>
        <p:txBody>
          <a:bodyPr vert="horz" lIns="91440" tIns="45720" rIns="91440" bIns="45720" rtlCol="0" anchor="ctr">
            <a:normAutofit fontScale="90000" lnSpcReduction="10000"/>
          </a:bodyPr>
          <a:lstStyle>
            <a:lvl1pPr algn="r"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rtl="1"/>
            <a:r>
              <a:rPr lang="ar-AE" sz="3100" u="sng" dirty="0">
                <a:solidFill>
                  <a:srgbClr val="FFFFFF"/>
                </a:solidFill>
                <a:latin typeface="Sassoon Primary" pitchFamily="50" charset="0"/>
                <a:cs typeface="Arial" panose="020B0604020202020204" pitchFamily="34" charset="0"/>
              </a:rPr>
              <a:t>الأهداف التعليمية </a:t>
            </a:r>
            <a:r>
              <a:rPr lang="en-US" dirty="0">
                <a:solidFill>
                  <a:srgbClr val="FFFFFF"/>
                </a:solidFill>
                <a:latin typeface="Sassoon Primary" pitchFamily="50" charset="0"/>
                <a:cs typeface="Arial" panose="020B0604020202020204" pitchFamily="34" charset="0"/>
              </a:rPr>
              <a:t>: </a:t>
            </a:r>
            <a:r>
              <a:rPr lang="ar-AE" dirty="0">
                <a:solidFill>
                  <a:srgbClr val="FFFFFF"/>
                </a:solidFill>
                <a:latin typeface="Sassoon Primary" pitchFamily="50" charset="0"/>
                <a:cs typeface="Arial" panose="020B0604020202020204" pitchFamily="34" charset="0"/>
              </a:rPr>
              <a:t>أستطيع أن </a:t>
            </a:r>
            <a:r>
              <a:rPr lang="ar-AE" dirty="0" smtClean="0">
                <a:solidFill>
                  <a:srgbClr val="FFFFFF"/>
                </a:solidFill>
                <a:latin typeface="Sassoon Primary" pitchFamily="50" charset="0"/>
                <a:cs typeface="Arial" panose="020B0604020202020204" pitchFamily="34" charset="0"/>
              </a:rPr>
              <a:t>:</a:t>
            </a:r>
          </a:p>
          <a:p>
            <a:pPr rtl="1"/>
            <a:endParaRPr lang="ar-AE" dirty="0" smtClean="0">
              <a:solidFill>
                <a:srgbClr val="FFFFFF"/>
              </a:solidFill>
              <a:latin typeface="Sassoon Primary" pitchFamily="50" charset="0"/>
              <a:cs typeface="Arial" panose="020B0604020202020204" pitchFamily="34" charset="0"/>
            </a:endParaRPr>
          </a:p>
          <a:p>
            <a:pPr rtl="1"/>
            <a:r>
              <a:rPr lang="ar-AE" dirty="0">
                <a:solidFill>
                  <a:srgbClr val="FFFFFF"/>
                </a:solidFill>
                <a:latin typeface="Sassoon Primary" pitchFamily="50" charset="0"/>
                <a:cs typeface="Arial" panose="020B0604020202020204" pitchFamily="34" charset="0"/>
              </a:rPr>
              <a:t>1-أستمع إلى النص المسرود بإصغاء</a:t>
            </a:r>
            <a:r>
              <a:rPr lang="ar-AE" dirty="0" smtClean="0">
                <a:solidFill>
                  <a:srgbClr val="FFFFFF"/>
                </a:solidFill>
                <a:latin typeface="Sassoon Primary" pitchFamily="50" charset="0"/>
                <a:cs typeface="Arial" panose="020B0604020202020204" pitchFamily="34" charset="0"/>
              </a:rPr>
              <a:t>.</a:t>
            </a:r>
          </a:p>
          <a:p>
            <a:pPr rtl="1"/>
            <a:r>
              <a:rPr lang="ar-AE" dirty="0">
                <a:solidFill>
                  <a:srgbClr val="FFFFFF"/>
                </a:solidFill>
                <a:latin typeface="Sassoon Primary" pitchFamily="50" charset="0"/>
                <a:cs typeface="Arial" panose="020B0604020202020204" pitchFamily="34" charset="0"/>
              </a:rPr>
              <a:t/>
            </a:r>
            <a:br>
              <a:rPr lang="ar-AE" dirty="0">
                <a:solidFill>
                  <a:srgbClr val="FFFFFF"/>
                </a:solidFill>
                <a:latin typeface="Sassoon Primary" pitchFamily="50" charset="0"/>
                <a:cs typeface="Arial" panose="020B0604020202020204" pitchFamily="34" charset="0"/>
              </a:rPr>
            </a:br>
            <a:r>
              <a:rPr lang="ar-AE" dirty="0">
                <a:solidFill>
                  <a:srgbClr val="FFFFFF"/>
                </a:solidFill>
                <a:latin typeface="Sassoon Primary" pitchFamily="50" charset="0"/>
                <a:cs typeface="Arial" panose="020B0604020202020204" pitchFamily="34" charset="0"/>
              </a:rPr>
              <a:t>2-أحدد الفكرة الرئيسة و الأفكار الداعمة للنص .</a:t>
            </a:r>
            <a:br>
              <a:rPr lang="ar-AE" dirty="0">
                <a:solidFill>
                  <a:srgbClr val="FFFFFF"/>
                </a:solidFill>
                <a:latin typeface="Sassoon Primary" pitchFamily="50" charset="0"/>
                <a:cs typeface="Arial" panose="020B0604020202020204" pitchFamily="34" charset="0"/>
              </a:rPr>
            </a:br>
            <a:r>
              <a:rPr lang="en-US" sz="2000" dirty="0">
                <a:solidFill>
                  <a:srgbClr val="FFFFFF"/>
                </a:solidFill>
                <a:latin typeface="Sassoon Primary" pitchFamily="50" charset="0"/>
                <a:cs typeface="Arial" panose="020B0604020202020204" pitchFamily="34" charset="0"/>
              </a:rPr>
              <a:t/>
            </a:r>
            <a:br>
              <a:rPr lang="en-US" sz="2000" dirty="0">
                <a:solidFill>
                  <a:srgbClr val="FFFFFF"/>
                </a:solidFill>
                <a:latin typeface="Sassoon Primary" pitchFamily="50" charset="0"/>
                <a:cs typeface="Arial" panose="020B0604020202020204" pitchFamily="34" charset="0"/>
              </a:rPr>
            </a:br>
            <a:endParaRPr lang="en-US" sz="2000" dirty="0">
              <a:solidFill>
                <a:srgbClr val="FFFFFF"/>
              </a:solidFill>
              <a:latin typeface="Sassoon Primary" pitchFamily="50" charset="0"/>
              <a:cs typeface="Arial" panose="020B0604020202020204" pitchFamily="34" charset="0"/>
            </a:endParaRPr>
          </a:p>
        </p:txBody>
      </p:sp>
    </p:spTree>
    <p:extLst>
      <p:ext uri="{BB962C8B-B14F-4D97-AF65-F5344CB8AC3E}">
        <p14:creationId xmlns:p14="http://schemas.microsoft.com/office/powerpoint/2010/main" val="1616832439"/>
      </p:ext>
    </p:extLst>
  </p:cSld>
  <p:clrMapOvr>
    <a:masterClrMapping/>
  </p:clrMapOvr>
  <mc:AlternateContent xmlns:mc="http://schemas.openxmlformats.org/markup-compatibility/2006" xmlns:p14="http://schemas.microsoft.com/office/powerpoint/2010/main">
    <mc:Choice Requires="p14">
      <p:transition p14:dur="0" advTm="103938"/>
    </mc:Choice>
    <mc:Fallback xmlns="">
      <p:transition advTm="10393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2.xml><?xml version="1.0" encoding="utf-8"?>
<a:theme xmlns:a="http://schemas.openxmlformats.org/drawingml/2006/main" name="4_Office Theme">
  <a:themeElements>
    <a:clrScheme name="نسق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نسق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نسق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4.xml><?xml version="1.0" encoding="utf-8"?>
<a:theme xmlns:a="http://schemas.openxmlformats.org/drawingml/2006/main" name="2_Berlin">
  <a:themeElements>
    <a:clrScheme name="Custom 4">
      <a:dk1>
        <a:srgbClr val="FF0000"/>
      </a:dk1>
      <a:lt1>
        <a:sysClr val="window" lastClr="FFFFFF"/>
      </a:lt1>
      <a:dk2>
        <a:srgbClr val="0070C0"/>
      </a:dk2>
      <a:lt2>
        <a:srgbClr val="E7E6E6"/>
      </a:lt2>
      <a:accent1>
        <a:srgbClr val="FF0000"/>
      </a:accent1>
      <a:accent2>
        <a:srgbClr val="D8D8D8"/>
      </a:accent2>
      <a:accent3>
        <a:srgbClr val="7FCAFF"/>
      </a:accent3>
      <a:accent4>
        <a:srgbClr val="BFBFBF"/>
      </a:accent4>
      <a:accent5>
        <a:srgbClr val="FFEED8"/>
      </a:accent5>
      <a:accent6>
        <a:srgbClr val="40AFFF"/>
      </a:accent6>
      <a:hlink>
        <a:srgbClr val="171616"/>
      </a:hlink>
      <a:folHlink>
        <a:srgbClr val="3A3838"/>
      </a:folHlink>
    </a:clrScheme>
    <a:fontScheme name="Custom 11">
      <a:majorFont>
        <a:latin typeface="Trebuchet MS"/>
        <a:ea typeface=""/>
        <a:cs typeface=""/>
      </a:majorFont>
      <a:minorFont>
        <a:latin typeface="Trebuchet MS"/>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spDef>
      <a:spPr>
        <a:solidFill>
          <a:schemeClr val="accent1"/>
        </a:solidFill>
        <a:ln>
          <a:noFill/>
        </a:ln>
        <a:effectLst>
          <a:outerShdw blurRad="50800" dist="38100" dir="5400000" algn="t" rotWithShape="0">
            <a:prstClr val="black">
              <a:alpha val="40000"/>
            </a:prstClr>
          </a:outerShdw>
        </a:effectLst>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7421116_Reflection on learning_AAS_v5" id="{59B7BDFB-57AB-4529-979B-198FE99CC53E}" vid="{8B6E8B8A-CD93-411A-90DE-1F9807F38B6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E81B1B5CCE254BBDFC19BEF4987F71" ma:contentTypeVersion="9" ma:contentTypeDescription="Create a new document." ma:contentTypeScope="" ma:versionID="b9422f4666a5a3ff35da4c72795ce019">
  <xsd:schema xmlns:xsd="http://www.w3.org/2001/XMLSchema" xmlns:xs="http://www.w3.org/2001/XMLSchema" xmlns:p="http://schemas.microsoft.com/office/2006/metadata/properties" xmlns:ns2="9fd2d90c-32f9-4de1-8424-93d321bfca51" targetNamespace="http://schemas.microsoft.com/office/2006/metadata/properties" ma:root="true" ma:fieldsID="149c9c674a462a33f3d7eda946b72bb7" ns2:_="">
    <xsd:import namespace="9fd2d90c-32f9-4de1-8424-93d321bfca5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d2d90c-32f9-4de1-8424-93d321bfca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84F39C-B2E0-4CDD-8793-7D172D194D9F}">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9fd2d90c-32f9-4de1-8424-93d321bfca51"/>
    <ds:schemaRef ds:uri="http://www.w3.org/XML/1998/namespace"/>
    <ds:schemaRef ds:uri="http://purl.org/dc/dcmitype/"/>
  </ds:schemaRefs>
</ds:datastoreItem>
</file>

<file path=customXml/itemProps2.xml><?xml version="1.0" encoding="utf-8"?>
<ds:datastoreItem xmlns:ds="http://schemas.openxmlformats.org/officeDocument/2006/customXml" ds:itemID="{9258D54A-F82E-422D-86C5-BDA9058E4A60}">
  <ds:schemaRefs>
    <ds:schemaRef ds:uri="http://schemas.microsoft.com/sharepoint/v3/contenttype/forms"/>
  </ds:schemaRefs>
</ds:datastoreItem>
</file>

<file path=customXml/itemProps3.xml><?xml version="1.0" encoding="utf-8"?>
<ds:datastoreItem xmlns:ds="http://schemas.openxmlformats.org/officeDocument/2006/customXml" ds:itemID="{60590E8E-8E49-4D3C-A01B-EFB8F229F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d2d90c-32f9-4de1-8424-93d321bfca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2817</TotalTime>
  <Words>703</Words>
  <Application>Microsoft Office PowerPoint</Application>
  <PresentationFormat>Widescreen</PresentationFormat>
  <Paragraphs>136</Paragraphs>
  <Slides>31</Slides>
  <Notes>7</Notes>
  <HiddenSlides>0</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(AH) Manal Black</vt:lpstr>
      <vt:lpstr>A Rezvan-fat</vt:lpstr>
      <vt:lpstr>Arabic Typesetting</vt:lpstr>
      <vt:lpstr>Arial</vt:lpstr>
      <vt:lpstr>Calibri</vt:lpstr>
      <vt:lpstr>Calibri Light</vt:lpstr>
      <vt:lpstr>Sassoon Primary</vt:lpstr>
      <vt:lpstr>Times New Roman</vt:lpstr>
      <vt:lpstr>Trebuchet MS</vt:lpstr>
      <vt:lpstr>Verdana</vt:lpstr>
      <vt:lpstr>Wingdings</vt:lpstr>
      <vt:lpstr>Berlin</vt:lpstr>
      <vt:lpstr>4_Office Theme</vt:lpstr>
      <vt:lpstr>1_Berlin</vt:lpstr>
      <vt:lpstr>2_Berlin</vt:lpstr>
      <vt:lpstr>Office Theme</vt:lpstr>
      <vt:lpstr>PowerPoint Presentation</vt:lpstr>
      <vt:lpstr>PowerPoint Presentation</vt:lpstr>
      <vt:lpstr>PowerPoint Presentation</vt:lpstr>
      <vt:lpstr>Subject : Arabic                       Grade 3A,B,C,D</vt:lpstr>
      <vt:lpstr>PowerPoint Presentation</vt:lpstr>
      <vt:lpstr>الرابط مع التكنواللوجيا :  ئالالالاالللل</vt:lpstr>
      <vt:lpstr>التهيئة الحافزة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استكشف: </vt:lpstr>
      <vt:lpstr>PowerPoint Presentation</vt:lpstr>
      <vt:lpstr> التفكير الناقد:</vt:lpstr>
      <vt:lpstr>وقت المشاركة : </vt:lpstr>
      <vt:lpstr>التقويم الختامي :</vt:lpstr>
      <vt:lpstr> التقييم الذاتي: </vt:lpstr>
      <vt:lpstr>ملخص الدرس </vt:lpstr>
      <vt:lpstr>الواجب المنزلي:</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Toshiba</dc:creator>
  <cp:lastModifiedBy>USER</cp:lastModifiedBy>
  <cp:revision>195</cp:revision>
  <dcterms:created xsi:type="dcterms:W3CDTF">2020-11-04T18:42:13Z</dcterms:created>
  <dcterms:modified xsi:type="dcterms:W3CDTF">2021-03-19T21:46:10Z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0x01010008E81B1B5CCE254BBDFC19BEF4987F71</vt:lpwstr>
  </property>
</Properties>
</file>