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7" r:id="rId3"/>
    <p:sldId id="266" r:id="rId4"/>
    <p:sldId id="267" r:id="rId5"/>
    <p:sldId id="268" r:id="rId6"/>
    <p:sldId id="269" r:id="rId7"/>
    <p:sldId id="270" r:id="rId8"/>
    <p:sldId id="271" r:id="rId9"/>
    <p:sldId id="259" r:id="rId10"/>
    <p:sldId id="264" r:id="rId11"/>
    <p:sldId id="265" r:id="rId12"/>
    <p:sldId id="263" r:id="rId13"/>
    <p:sldId id="275" r:id="rId14"/>
    <p:sldId id="276" r:id="rId15"/>
    <p:sldId id="261" r:id="rId16"/>
    <p:sldId id="26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2AF"/>
    <a:srgbClr val="B63525"/>
    <a:srgbClr val="EB7B3A"/>
    <a:srgbClr val="918575"/>
    <a:srgbClr val="EF8AA1"/>
    <a:srgbClr val="BFE3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4" y="6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B1814-91A0-4B7B-9117-CFD02E714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2B804-B2CC-4B03-A6C9-E3A5CB9C4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FEAA8-6E96-4379-96B2-92A62DF6F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A6D73-3FED-4DAF-AC24-C2A0D6C2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E5F38-8EA2-4030-875F-1F14C946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3391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8DB55-71C9-44BA-98A7-DB78BA97B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2DCDB-5C59-43DE-BFE8-DA9AFD7D7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5D905-435F-4743-95DD-D0F9A2B6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39B7A-2A00-443F-A344-2812831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DA0C7-50C0-4B36-AF0A-175D53ED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7828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3BD3B-526B-401E-A2C2-B8823E6155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B68D1C-FD1C-4058-8CF2-1C6654E3F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02F2-3C1E-409A-BFD7-C25EAFA3B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B4C18-3A7D-417E-92FE-3AA45E253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6069B-F4BC-442A-A084-DA87087C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94082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3047-3E54-4B57-8EF9-9463601A5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60B21-F912-419A-80B1-1D79FBD31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90060-F5A6-4BAD-93D7-D74C40A2F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36D17-D916-4B30-A44E-7CB07D827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55388-BFD9-4369-9AD5-89A5FB42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9394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1A927-575D-47D8-B640-C4BF5103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0DF31-5764-454A-B37D-9CFDB880A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889-CE45-4B63-A147-C4E87512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B11FF-03BB-4C8D-A767-C722A0A5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8491E-7B2D-4404-A932-0EFB0382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3495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7511-4505-43EE-BBAD-65B01C40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C0142-692C-4CD3-9AB8-61CA2FBC5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16577-D738-46BA-94FE-10F2F956A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385EA-412B-4A0C-9B28-632DEE49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05349-0CFF-45CB-BC68-6F76C0EE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E26EC-D3BB-4A23-AA35-A0770C608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245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54CC-4E2D-467A-8D8D-C4D9497B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1CCC8-2B66-4A49-B607-3D1D94ECF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3704C-BC04-4ABF-B45A-C4BB3878A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242182-507F-40EF-8FDD-B4348CD14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2D65F0-98B3-47C2-8F23-4828F2BC5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A557C-F25E-4D3C-845F-34B0E736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7A149B-96D9-42FB-BA16-D6079CAB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096EF-ED2F-4379-BAAC-4DB88D9D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45821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3C39-90C7-4CD3-81C5-F6DDE80C8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EC922-5036-4E89-BD6C-5DA54644D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5A011-2F2C-4EE2-9148-806BE8BB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A391D-F656-4D44-8E8A-313F1455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4298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6410D1-6055-4896-90E1-C77D24322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3E759-A190-4F7D-8061-4C07B8F9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18442-E8DE-4596-BB41-540AD16E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8467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0950-AB32-40C6-BA80-466DDBF7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F2012-6D9E-4CAA-8B9D-AA02238C4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3B038-8336-49D9-B462-E038E09C2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0A10C-4E6F-487A-B513-35D9DF658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D76BE-2786-4EE2-81A0-315901D7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EF721-ABFB-47E8-8907-730DBE29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4535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DF9F0-6F0E-4780-A9F5-00E0453C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D9B962-12D0-4E98-8EAC-E21176EDB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4499C-9146-4E92-BE71-C00952830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C4775-ED8C-4F6F-A54B-4880EA48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99362-239E-4799-B127-731F3A8F3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4062-59AA-4FB3-BF23-9043F725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5345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11A60-358A-4146-9DED-A848E516F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D458D-8C18-41EF-A2B8-286CB8131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66656-D7CA-4CA6-BDB3-B40461A97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EC611-5FA4-40BA-85C2-B9BCA05944D6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BE5BE-CE12-475C-8897-D154FE3C8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BF8F2-0194-492E-A70D-2F0245F72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2140F-80E8-4F1E-A338-09E7EEC3B73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1611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E81193-ADDD-42D1-9BB9-A64FC79D1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764"/>
          <a:stretch/>
        </p:blipFill>
        <p:spPr>
          <a:xfrm>
            <a:off x="-8965" y="3555803"/>
            <a:ext cx="3815421" cy="2404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1C9EF-A7E4-4205-BD1C-A313E0384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27" r="4396"/>
          <a:stretch/>
        </p:blipFill>
        <p:spPr>
          <a:xfrm>
            <a:off x="3794155" y="3555802"/>
            <a:ext cx="2685139" cy="2404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E03D0-695D-4ED8-B9D0-370C71ABF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764"/>
          <a:stretch/>
        </p:blipFill>
        <p:spPr>
          <a:xfrm>
            <a:off x="5682267" y="3587700"/>
            <a:ext cx="3815421" cy="2404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237BE-2502-4A47-8E6B-5DABCFC1A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27" r="4237"/>
          <a:stretch/>
        </p:blipFill>
        <p:spPr>
          <a:xfrm>
            <a:off x="9496020" y="3555800"/>
            <a:ext cx="2695980" cy="240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3CBB20-A3F1-4B2B-8DC5-0147A7EDA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4622"/>
            <a:ext cx="6784622" cy="1343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A45CCC-49CA-4812-BE82-05C795CF5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36"/>
          <a:stretch/>
        </p:blipFill>
        <p:spPr>
          <a:xfrm>
            <a:off x="6766692" y="5514622"/>
            <a:ext cx="5425308" cy="13433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ECB238-6D79-46E8-B505-CA340C48F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688" y="0"/>
            <a:ext cx="1038578" cy="948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7E36F5-DD73-4987-B397-0DBD12CE1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745" y="1390017"/>
            <a:ext cx="1843633" cy="12763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7CEAC4-1573-4214-82BB-0D06310BC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11101" cy="948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E033B9-0709-4AA6-A7CC-8CB925C3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8349" y="593197"/>
            <a:ext cx="1264356" cy="1016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F0967C4-8B29-4CA6-BA5D-57F8A27CD1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15542" y="2321928"/>
            <a:ext cx="685528" cy="6995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504EF3F-6E2D-4E6D-A670-596D2A7C1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369" y="3892682"/>
            <a:ext cx="3430414" cy="24586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D09700-6DEE-42C6-A8CC-6F05594465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1132" y="5702710"/>
            <a:ext cx="863048" cy="8455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10D11C-D4D4-4DC6-8EDE-B4EC634C32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019" y="5709360"/>
            <a:ext cx="863048" cy="8455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5FB52B6-F577-4540-B466-D6EEDEACF00C}"/>
              </a:ext>
            </a:extLst>
          </p:cNvPr>
          <p:cNvSpPr txBox="1"/>
          <p:nvPr/>
        </p:nvSpPr>
        <p:spPr>
          <a:xfrm>
            <a:off x="5133652" y="140999"/>
            <a:ext cx="6784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الجملة قبل أن يتمكن فوفي من مغادرة الصفحة  :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7B6E13-2FD3-453A-AA68-A8D20740D5BC}"/>
              </a:ext>
            </a:extLst>
          </p:cNvPr>
          <p:cNvSpPr/>
          <p:nvPr/>
        </p:nvSpPr>
        <p:spPr>
          <a:xfrm>
            <a:off x="2455541" y="1624070"/>
            <a:ext cx="7489371" cy="1331916"/>
          </a:xfrm>
          <a:custGeom>
            <a:avLst/>
            <a:gdLst>
              <a:gd name="connsiteX0" fmla="*/ 0 w 7489371"/>
              <a:gd name="connsiteY0" fmla="*/ 0 h 1331916"/>
              <a:gd name="connsiteX1" fmla="*/ 576105 w 7489371"/>
              <a:gd name="connsiteY1" fmla="*/ 0 h 1331916"/>
              <a:gd name="connsiteX2" fmla="*/ 927530 w 7489371"/>
              <a:gd name="connsiteY2" fmla="*/ 0 h 1331916"/>
              <a:gd name="connsiteX3" fmla="*/ 1278954 w 7489371"/>
              <a:gd name="connsiteY3" fmla="*/ 0 h 1331916"/>
              <a:gd name="connsiteX4" fmla="*/ 1929953 w 7489371"/>
              <a:gd name="connsiteY4" fmla="*/ 0 h 1331916"/>
              <a:gd name="connsiteX5" fmla="*/ 2431165 w 7489371"/>
              <a:gd name="connsiteY5" fmla="*/ 0 h 1331916"/>
              <a:gd name="connsiteX6" fmla="*/ 2857483 w 7489371"/>
              <a:gd name="connsiteY6" fmla="*/ 0 h 1331916"/>
              <a:gd name="connsiteX7" fmla="*/ 3283801 w 7489371"/>
              <a:gd name="connsiteY7" fmla="*/ 0 h 1331916"/>
              <a:gd name="connsiteX8" fmla="*/ 3934800 w 7489371"/>
              <a:gd name="connsiteY8" fmla="*/ 0 h 1331916"/>
              <a:gd name="connsiteX9" fmla="*/ 4286225 w 7489371"/>
              <a:gd name="connsiteY9" fmla="*/ 0 h 1331916"/>
              <a:gd name="connsiteX10" fmla="*/ 4712543 w 7489371"/>
              <a:gd name="connsiteY10" fmla="*/ 0 h 1331916"/>
              <a:gd name="connsiteX11" fmla="*/ 5363542 w 7489371"/>
              <a:gd name="connsiteY11" fmla="*/ 0 h 1331916"/>
              <a:gd name="connsiteX12" fmla="*/ 5714966 w 7489371"/>
              <a:gd name="connsiteY12" fmla="*/ 0 h 1331916"/>
              <a:gd name="connsiteX13" fmla="*/ 6365965 w 7489371"/>
              <a:gd name="connsiteY13" fmla="*/ 0 h 1331916"/>
              <a:gd name="connsiteX14" fmla="*/ 6717390 w 7489371"/>
              <a:gd name="connsiteY14" fmla="*/ 0 h 1331916"/>
              <a:gd name="connsiteX15" fmla="*/ 7489371 w 7489371"/>
              <a:gd name="connsiteY15" fmla="*/ 0 h 1331916"/>
              <a:gd name="connsiteX16" fmla="*/ 7489371 w 7489371"/>
              <a:gd name="connsiteY16" fmla="*/ 417334 h 1331916"/>
              <a:gd name="connsiteX17" fmla="*/ 7489371 w 7489371"/>
              <a:gd name="connsiteY17" fmla="*/ 874625 h 1331916"/>
              <a:gd name="connsiteX18" fmla="*/ 7489371 w 7489371"/>
              <a:gd name="connsiteY18" fmla="*/ 1331916 h 1331916"/>
              <a:gd name="connsiteX19" fmla="*/ 6988159 w 7489371"/>
              <a:gd name="connsiteY19" fmla="*/ 1331916 h 1331916"/>
              <a:gd name="connsiteX20" fmla="*/ 6337160 w 7489371"/>
              <a:gd name="connsiteY20" fmla="*/ 1331916 h 1331916"/>
              <a:gd name="connsiteX21" fmla="*/ 5686161 w 7489371"/>
              <a:gd name="connsiteY21" fmla="*/ 1331916 h 1331916"/>
              <a:gd name="connsiteX22" fmla="*/ 4960268 w 7489371"/>
              <a:gd name="connsiteY22" fmla="*/ 1331916 h 1331916"/>
              <a:gd name="connsiteX23" fmla="*/ 4608844 w 7489371"/>
              <a:gd name="connsiteY23" fmla="*/ 1331916 h 1331916"/>
              <a:gd name="connsiteX24" fmla="*/ 3882951 w 7489371"/>
              <a:gd name="connsiteY24" fmla="*/ 1331916 h 1331916"/>
              <a:gd name="connsiteX25" fmla="*/ 3381739 w 7489371"/>
              <a:gd name="connsiteY25" fmla="*/ 1331916 h 1331916"/>
              <a:gd name="connsiteX26" fmla="*/ 3030315 w 7489371"/>
              <a:gd name="connsiteY26" fmla="*/ 1331916 h 1331916"/>
              <a:gd name="connsiteX27" fmla="*/ 2603997 w 7489371"/>
              <a:gd name="connsiteY27" fmla="*/ 1331916 h 1331916"/>
              <a:gd name="connsiteX28" fmla="*/ 1952998 w 7489371"/>
              <a:gd name="connsiteY28" fmla="*/ 1331916 h 1331916"/>
              <a:gd name="connsiteX29" fmla="*/ 1227105 w 7489371"/>
              <a:gd name="connsiteY29" fmla="*/ 1331916 h 1331916"/>
              <a:gd name="connsiteX30" fmla="*/ 650999 w 7489371"/>
              <a:gd name="connsiteY30" fmla="*/ 1331916 h 1331916"/>
              <a:gd name="connsiteX31" fmla="*/ 0 w 7489371"/>
              <a:gd name="connsiteY31" fmla="*/ 1331916 h 1331916"/>
              <a:gd name="connsiteX32" fmla="*/ 0 w 7489371"/>
              <a:gd name="connsiteY32" fmla="*/ 901263 h 1331916"/>
              <a:gd name="connsiteX33" fmla="*/ 0 w 7489371"/>
              <a:gd name="connsiteY33" fmla="*/ 443972 h 1331916"/>
              <a:gd name="connsiteX34" fmla="*/ 0 w 7489371"/>
              <a:gd name="connsiteY34" fmla="*/ 0 h 133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489371" h="1331916" fill="none" extrusionOk="0">
                <a:moveTo>
                  <a:pt x="0" y="0"/>
                </a:moveTo>
                <a:cubicBezTo>
                  <a:pt x="132574" y="-60480"/>
                  <a:pt x="325996" y="16418"/>
                  <a:pt x="576105" y="0"/>
                </a:cubicBezTo>
                <a:cubicBezTo>
                  <a:pt x="826214" y="-16418"/>
                  <a:pt x="814952" y="1286"/>
                  <a:pt x="927530" y="0"/>
                </a:cubicBezTo>
                <a:cubicBezTo>
                  <a:pt x="1040108" y="-1286"/>
                  <a:pt x="1186969" y="25516"/>
                  <a:pt x="1278954" y="0"/>
                </a:cubicBezTo>
                <a:cubicBezTo>
                  <a:pt x="1370939" y="-25516"/>
                  <a:pt x="1709215" y="63246"/>
                  <a:pt x="1929953" y="0"/>
                </a:cubicBezTo>
                <a:cubicBezTo>
                  <a:pt x="2150691" y="-63246"/>
                  <a:pt x="2317946" y="59057"/>
                  <a:pt x="2431165" y="0"/>
                </a:cubicBezTo>
                <a:cubicBezTo>
                  <a:pt x="2544384" y="-59057"/>
                  <a:pt x="2698131" y="39372"/>
                  <a:pt x="2857483" y="0"/>
                </a:cubicBezTo>
                <a:cubicBezTo>
                  <a:pt x="3016835" y="-39372"/>
                  <a:pt x="3167936" y="37663"/>
                  <a:pt x="3283801" y="0"/>
                </a:cubicBezTo>
                <a:cubicBezTo>
                  <a:pt x="3399666" y="-37663"/>
                  <a:pt x="3780569" y="67346"/>
                  <a:pt x="3934800" y="0"/>
                </a:cubicBezTo>
                <a:cubicBezTo>
                  <a:pt x="4089031" y="-67346"/>
                  <a:pt x="4192506" y="34759"/>
                  <a:pt x="4286225" y="0"/>
                </a:cubicBezTo>
                <a:cubicBezTo>
                  <a:pt x="4379944" y="-34759"/>
                  <a:pt x="4626199" y="17123"/>
                  <a:pt x="4712543" y="0"/>
                </a:cubicBezTo>
                <a:cubicBezTo>
                  <a:pt x="4798887" y="-17123"/>
                  <a:pt x="5046224" y="67256"/>
                  <a:pt x="5363542" y="0"/>
                </a:cubicBezTo>
                <a:cubicBezTo>
                  <a:pt x="5680860" y="-67256"/>
                  <a:pt x="5560867" y="31619"/>
                  <a:pt x="5714966" y="0"/>
                </a:cubicBezTo>
                <a:cubicBezTo>
                  <a:pt x="5869065" y="-31619"/>
                  <a:pt x="6177323" y="71309"/>
                  <a:pt x="6365965" y="0"/>
                </a:cubicBezTo>
                <a:cubicBezTo>
                  <a:pt x="6554607" y="-71309"/>
                  <a:pt x="6562089" y="41557"/>
                  <a:pt x="6717390" y="0"/>
                </a:cubicBezTo>
                <a:cubicBezTo>
                  <a:pt x="6872691" y="-41557"/>
                  <a:pt x="7212926" y="23349"/>
                  <a:pt x="7489371" y="0"/>
                </a:cubicBezTo>
                <a:cubicBezTo>
                  <a:pt x="7508223" y="157379"/>
                  <a:pt x="7471262" y="212596"/>
                  <a:pt x="7489371" y="417334"/>
                </a:cubicBezTo>
                <a:cubicBezTo>
                  <a:pt x="7507480" y="622072"/>
                  <a:pt x="7438817" y="714820"/>
                  <a:pt x="7489371" y="874625"/>
                </a:cubicBezTo>
                <a:cubicBezTo>
                  <a:pt x="7539925" y="1034430"/>
                  <a:pt x="7435422" y="1206884"/>
                  <a:pt x="7489371" y="1331916"/>
                </a:cubicBezTo>
                <a:cubicBezTo>
                  <a:pt x="7331833" y="1342066"/>
                  <a:pt x="7188124" y="1307394"/>
                  <a:pt x="6988159" y="1331916"/>
                </a:cubicBezTo>
                <a:cubicBezTo>
                  <a:pt x="6788194" y="1356438"/>
                  <a:pt x="6575399" y="1324309"/>
                  <a:pt x="6337160" y="1331916"/>
                </a:cubicBezTo>
                <a:cubicBezTo>
                  <a:pt x="6098921" y="1339523"/>
                  <a:pt x="6008622" y="1305065"/>
                  <a:pt x="5686161" y="1331916"/>
                </a:cubicBezTo>
                <a:cubicBezTo>
                  <a:pt x="5363700" y="1358767"/>
                  <a:pt x="5223310" y="1272571"/>
                  <a:pt x="4960268" y="1331916"/>
                </a:cubicBezTo>
                <a:cubicBezTo>
                  <a:pt x="4697226" y="1391261"/>
                  <a:pt x="4737334" y="1309515"/>
                  <a:pt x="4608844" y="1331916"/>
                </a:cubicBezTo>
                <a:cubicBezTo>
                  <a:pt x="4480354" y="1354317"/>
                  <a:pt x="4139216" y="1274075"/>
                  <a:pt x="3882951" y="1331916"/>
                </a:cubicBezTo>
                <a:cubicBezTo>
                  <a:pt x="3626686" y="1389757"/>
                  <a:pt x="3605011" y="1307787"/>
                  <a:pt x="3381739" y="1331916"/>
                </a:cubicBezTo>
                <a:cubicBezTo>
                  <a:pt x="3158467" y="1356045"/>
                  <a:pt x="3155080" y="1331276"/>
                  <a:pt x="3030315" y="1331916"/>
                </a:cubicBezTo>
                <a:cubicBezTo>
                  <a:pt x="2905550" y="1332556"/>
                  <a:pt x="2766897" y="1300724"/>
                  <a:pt x="2603997" y="1331916"/>
                </a:cubicBezTo>
                <a:cubicBezTo>
                  <a:pt x="2441097" y="1363108"/>
                  <a:pt x="2085014" y="1320641"/>
                  <a:pt x="1952998" y="1331916"/>
                </a:cubicBezTo>
                <a:cubicBezTo>
                  <a:pt x="1820982" y="1343191"/>
                  <a:pt x="1389390" y="1296650"/>
                  <a:pt x="1227105" y="1331916"/>
                </a:cubicBezTo>
                <a:cubicBezTo>
                  <a:pt x="1064820" y="1367182"/>
                  <a:pt x="850279" y="1324237"/>
                  <a:pt x="650999" y="1331916"/>
                </a:cubicBezTo>
                <a:cubicBezTo>
                  <a:pt x="451719" y="1339595"/>
                  <a:pt x="319694" y="1289966"/>
                  <a:pt x="0" y="1331916"/>
                </a:cubicBezTo>
                <a:cubicBezTo>
                  <a:pt x="-31196" y="1239364"/>
                  <a:pt x="33036" y="1099415"/>
                  <a:pt x="0" y="901263"/>
                </a:cubicBezTo>
                <a:cubicBezTo>
                  <a:pt x="-33036" y="703111"/>
                  <a:pt x="765" y="598372"/>
                  <a:pt x="0" y="443972"/>
                </a:cubicBezTo>
                <a:cubicBezTo>
                  <a:pt x="-765" y="289572"/>
                  <a:pt x="18177" y="204649"/>
                  <a:pt x="0" y="0"/>
                </a:cubicBezTo>
                <a:close/>
              </a:path>
              <a:path w="7489371" h="1331916" stroke="0" extrusionOk="0">
                <a:moveTo>
                  <a:pt x="0" y="0"/>
                </a:moveTo>
                <a:cubicBezTo>
                  <a:pt x="125239" y="-41022"/>
                  <a:pt x="208560" y="23385"/>
                  <a:pt x="351424" y="0"/>
                </a:cubicBezTo>
                <a:cubicBezTo>
                  <a:pt x="494288" y="-23385"/>
                  <a:pt x="772776" y="2681"/>
                  <a:pt x="1077317" y="0"/>
                </a:cubicBezTo>
                <a:cubicBezTo>
                  <a:pt x="1381858" y="-2681"/>
                  <a:pt x="1379290" y="49714"/>
                  <a:pt x="1653423" y="0"/>
                </a:cubicBezTo>
                <a:cubicBezTo>
                  <a:pt x="1927556" y="-49714"/>
                  <a:pt x="2015612" y="56338"/>
                  <a:pt x="2304422" y="0"/>
                </a:cubicBezTo>
                <a:cubicBezTo>
                  <a:pt x="2593232" y="-56338"/>
                  <a:pt x="2669326" y="28152"/>
                  <a:pt x="2955421" y="0"/>
                </a:cubicBezTo>
                <a:cubicBezTo>
                  <a:pt x="3241516" y="-28152"/>
                  <a:pt x="3357257" y="38382"/>
                  <a:pt x="3531526" y="0"/>
                </a:cubicBezTo>
                <a:cubicBezTo>
                  <a:pt x="3705795" y="-38382"/>
                  <a:pt x="3966868" y="23838"/>
                  <a:pt x="4257419" y="0"/>
                </a:cubicBezTo>
                <a:cubicBezTo>
                  <a:pt x="4547970" y="-23838"/>
                  <a:pt x="4587704" y="30781"/>
                  <a:pt x="4908419" y="0"/>
                </a:cubicBezTo>
                <a:cubicBezTo>
                  <a:pt x="5229134" y="-30781"/>
                  <a:pt x="5272529" y="29914"/>
                  <a:pt x="5484524" y="0"/>
                </a:cubicBezTo>
                <a:cubicBezTo>
                  <a:pt x="5696519" y="-29914"/>
                  <a:pt x="5802007" y="50582"/>
                  <a:pt x="6060629" y="0"/>
                </a:cubicBezTo>
                <a:cubicBezTo>
                  <a:pt x="6319252" y="-50582"/>
                  <a:pt x="6400211" y="40816"/>
                  <a:pt x="6486947" y="0"/>
                </a:cubicBezTo>
                <a:cubicBezTo>
                  <a:pt x="6573683" y="-40816"/>
                  <a:pt x="6790053" y="36362"/>
                  <a:pt x="6988159" y="0"/>
                </a:cubicBezTo>
                <a:cubicBezTo>
                  <a:pt x="7186265" y="-36362"/>
                  <a:pt x="7346392" y="17120"/>
                  <a:pt x="7489371" y="0"/>
                </a:cubicBezTo>
                <a:cubicBezTo>
                  <a:pt x="7534797" y="121087"/>
                  <a:pt x="7483416" y="235938"/>
                  <a:pt x="7489371" y="404015"/>
                </a:cubicBezTo>
                <a:cubicBezTo>
                  <a:pt x="7495326" y="572093"/>
                  <a:pt x="7454584" y="714457"/>
                  <a:pt x="7489371" y="847987"/>
                </a:cubicBezTo>
                <a:cubicBezTo>
                  <a:pt x="7524158" y="981517"/>
                  <a:pt x="7443522" y="1182591"/>
                  <a:pt x="7489371" y="1331916"/>
                </a:cubicBezTo>
                <a:cubicBezTo>
                  <a:pt x="7362358" y="1335574"/>
                  <a:pt x="7160646" y="1288526"/>
                  <a:pt x="7063053" y="1331916"/>
                </a:cubicBezTo>
                <a:cubicBezTo>
                  <a:pt x="6965460" y="1375306"/>
                  <a:pt x="6844165" y="1292065"/>
                  <a:pt x="6711629" y="1331916"/>
                </a:cubicBezTo>
                <a:cubicBezTo>
                  <a:pt x="6579093" y="1371767"/>
                  <a:pt x="6373818" y="1279962"/>
                  <a:pt x="6210417" y="1331916"/>
                </a:cubicBezTo>
                <a:cubicBezTo>
                  <a:pt x="6047016" y="1383870"/>
                  <a:pt x="5734061" y="1304924"/>
                  <a:pt x="5484524" y="1331916"/>
                </a:cubicBezTo>
                <a:cubicBezTo>
                  <a:pt x="5234987" y="1358908"/>
                  <a:pt x="5007929" y="1320794"/>
                  <a:pt x="4758631" y="1331916"/>
                </a:cubicBezTo>
                <a:cubicBezTo>
                  <a:pt x="4509333" y="1343038"/>
                  <a:pt x="4292778" y="1295550"/>
                  <a:pt x="4107632" y="1331916"/>
                </a:cubicBezTo>
                <a:cubicBezTo>
                  <a:pt x="3922486" y="1368282"/>
                  <a:pt x="3881796" y="1301181"/>
                  <a:pt x="3756208" y="1331916"/>
                </a:cubicBezTo>
                <a:cubicBezTo>
                  <a:pt x="3630620" y="1362651"/>
                  <a:pt x="3427221" y="1314885"/>
                  <a:pt x="3329890" y="1331916"/>
                </a:cubicBezTo>
                <a:cubicBezTo>
                  <a:pt x="3232559" y="1348947"/>
                  <a:pt x="2858552" y="1304598"/>
                  <a:pt x="2678890" y="1331916"/>
                </a:cubicBezTo>
                <a:cubicBezTo>
                  <a:pt x="2499228" y="1359234"/>
                  <a:pt x="2432805" y="1303600"/>
                  <a:pt x="2327466" y="1331916"/>
                </a:cubicBezTo>
                <a:cubicBezTo>
                  <a:pt x="2222127" y="1360232"/>
                  <a:pt x="2055925" y="1296743"/>
                  <a:pt x="1826254" y="1331916"/>
                </a:cubicBezTo>
                <a:cubicBezTo>
                  <a:pt x="1596583" y="1367089"/>
                  <a:pt x="1521529" y="1290017"/>
                  <a:pt x="1250149" y="1331916"/>
                </a:cubicBezTo>
                <a:cubicBezTo>
                  <a:pt x="978770" y="1373815"/>
                  <a:pt x="982562" y="1291134"/>
                  <a:pt x="898725" y="1331916"/>
                </a:cubicBezTo>
                <a:cubicBezTo>
                  <a:pt x="814888" y="1372698"/>
                  <a:pt x="348887" y="1306955"/>
                  <a:pt x="0" y="1331916"/>
                </a:cubicBezTo>
                <a:cubicBezTo>
                  <a:pt x="-13107" y="1239891"/>
                  <a:pt x="29557" y="1069762"/>
                  <a:pt x="0" y="887944"/>
                </a:cubicBezTo>
                <a:cubicBezTo>
                  <a:pt x="-29557" y="706126"/>
                  <a:pt x="28300" y="614105"/>
                  <a:pt x="0" y="443972"/>
                </a:cubicBezTo>
                <a:cubicBezTo>
                  <a:pt x="-28300" y="273839"/>
                  <a:pt x="25715" y="17770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058748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غادَرَ  سَـعيــدٌ   الْــبَيْـتَ  بَـعْــدَ   الْـعِـشاءِ .</a:t>
            </a:r>
            <a:endParaRPr lang="en-AE" sz="4000" b="1" dirty="0"/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36783E08-738A-4599-8EC8-40C59586ED85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المراجعة القبلية</a:t>
            </a:r>
            <a:endParaRPr lang="en-AE" sz="2400" b="1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571E9F1-01E4-40E6-B3A0-E6A0C634C1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4.58333E-6 0.00023 C 0.0211 -0.00417 0.02149 -0.00879 0.03881 -1.48148E-6 C 0.04076 0.00116 0.04258 0.00324 0.04441 0.00509 C 0.04766 0.00417 0.05105 0.0044 0.05404 0.00255 C 0.05665 0.00093 0.05834 -0.00417 0.06107 -0.00486 C 0.07253 -0.00833 0.08425 -0.00787 0.09571 -0.00972 C 0.09948 -0.01042 0.10313 -0.01134 0.10691 -0.01227 C 0.11706 -0.01065 0.12474 -0.00764 0.13464 -0.01227 C 0.13763 -0.01366 0.14024 -0.01713 0.14297 -0.01967 L 0.16524 -0.01713 C 0.16941 -0.01667 0.17357 -0.01551 0.17774 -0.01481 C 0.18321 -0.01389 0.18881 -0.01319 0.19441 -0.01227 C 0.19805 -0.00972 0.20157 -0.00579 0.20547 -0.00486 C 0.26654 0.00903 0.21797 -0.01111 0.24857 0.00255 C 0.2875 -0.01134 0.27175 -0.00532 0.29571 -0.01481 C 0.30222 -0.02129 0.30769 -0.03403 0.31524 -0.03449 C 0.32566 -0.03495 0.34441 -0.01713 0.35547 -0.00741 C 0.36758 -0.0081 0.37956 -0.00787 0.39154 -0.00972 C 0.39454 -0.01018 0.39714 -0.01296 0.39987 -0.01481 C 0.42123 -0.02847 0.39089 -0.01018 0.41524 -0.02454 L 0.44441 -0.02222 C 0.4543 -0.01736 0.47214 0.00255 0.47214 0.00278 C 0.48047 -1.48148E-6 0.48894 -0.00092 0.49714 -0.00486 C 0.49935 -0.00602 0.5004 -0.01157 0.50274 -0.01227 C 0.51693 -0.01667 0.53138 -0.01713 0.54571 -0.01967 C 0.56107 -0.01551 0.57644 -0.01319 0.59154 -0.00741 C 0.5974 -0.00509 0.60222 0.00394 0.60821 0.00509 L 0.63464 -1.48148E-6 C 0.64024 -0.00486 0.64584 -0.0118 0.65274 -0.00972 C 0.65808 -0.00833 0.6629 -0.00324 0.66797 -1.48148E-6 C 0.67579 -0.00741 0.68386 -0.01412 0.69154 -0.02222 C 0.70743 -0.03842 0.69467 -0.03241 0.70964 -0.03704 C 0.71237 -0.03356 0.71485 -0.02917 0.71797 -0.02708 C 0.72188 -0.0243 0.72618 -0.02268 0.73047 -0.02222 C 0.74805 -0.01944 0.76563 -0.01875 0.78321 -0.01713 C 0.79349 -0.0206 0.80352 -0.0243 0.81381 -0.02708 C 0.81836 -0.02824 0.82318 -0.03171 0.82774 -0.02963 C 0.83347 -0.02662 0.8375 -0.01667 0.84297 -0.01227 C 0.84597 -0.00995 0.84948 -0.01065 0.85274 -0.00972 C 0.85586 -0.01319 0.85938 -0.01574 0.86237 -0.01967 C 0.86459 -0.02245 0.86576 -0.02685 0.86797 -0.02963 C 0.87006 -0.03194 0.87253 -0.0331 0.87487 -0.03449 C 0.87722 -0.03565 0.87956 -0.03634 0.88191 -0.03704 C 0.89532 -0.03981 0.90873 -0.0419 0.92214 -0.04421 C 0.94441 -0.0419 0.96667 -0.0419 0.98881 -0.03704 C 0.99245 -0.03611 0.9948 -0.02754 0.99857 -0.02708 C 1.01745 -0.025 1.03646 -0.0287 1.05547 -0.02963 C 1.0573 -0.03194 1.05886 -0.03542 1.06107 -0.03704 C 1.07058 -0.04375 1.09584 -0.03495 1.09857 -0.03449 C 1.1004 -0.03194 1.1017 -0.02731 1.10404 -0.02708 C 1.11888 -0.02569 1.13373 -0.02662 1.14857 -0.02963 C 1.1543 -0.03079 1.15964 -0.03634 1.16524 -0.03935 C 1.16836 -0.0412 1.17162 -0.04259 1.17487 -0.04421 C 1.17995 -0.04143 1.17761 -0.0419 1.18191 -0.0419 L 1.22357 -0.03704 " pathEditMode="relative" rAng="0" ptsTypes="AAAAAAAAAAAAAAAAAAAAAAAAAAAAAAAAAAAAAAAAAAAAAAAAAAAAAAAA">
                                      <p:cBhvr>
                                        <p:cTn id="6" dur="66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72" y="-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00023 C 0.02109 -0.00417 0.02148 -0.0088 0.0388 4.44444E-6 C 0.04075 0.00115 0.04258 0.00324 0.0444 0.00509 C 0.04765 0.00416 0.05104 0.00439 0.05403 0.00254 C 0.05664 0.00092 0.05833 -0.00417 0.06106 -0.00487 C 0.07252 -0.00834 0.08424 -0.00787 0.0957 -0.00973 C 0.09948 -0.01042 0.10312 -0.01135 0.1069 -0.01227 C 0.11705 -0.01065 0.12474 -0.00764 0.13463 -0.01227 C 0.13763 -0.01366 0.14023 -0.01713 0.14297 -0.01968 L 0.16523 -0.01713 C 0.1694 -0.01667 0.17356 -0.01551 0.17773 -0.01482 C 0.1832 -0.01389 0.1888 -0.0132 0.1944 -0.01227 C 0.19804 -0.00973 0.20156 -0.00579 0.20547 -0.00487 C 0.26653 0.00902 0.21797 -0.01112 0.24856 0.00254 C 0.2875 -0.01135 0.27174 -0.00533 0.2957 -0.01482 C 0.30221 -0.0213 0.30768 -0.03403 0.31523 -0.0345 C 0.32565 -0.03496 0.3444 -0.01713 0.35547 -0.00741 C 0.36758 -0.00811 0.37955 -0.00787 0.39153 -0.00973 C 0.39453 -0.01019 0.39713 -0.01297 0.39987 -0.01482 C 0.42122 -0.02848 0.39088 -0.01019 0.41523 -0.02454 L 0.4444 -0.02223 C 0.45429 -0.01737 0.47213 0.00254 0.47213 0.00277 C 0.48047 4.44444E-6 0.48893 -0.00093 0.49713 -0.00487 C 0.49935 -0.00602 0.50039 -0.01158 0.50273 -0.01227 C 0.51692 -0.01667 0.53138 -0.01713 0.5457 -0.01968 C 0.56106 -0.01551 0.57643 -0.0132 0.59153 -0.00741 C 0.59739 -0.0051 0.60221 0.00393 0.6082 0.00509 L 0.63463 4.44444E-6 C 0.64023 -0.00487 0.64583 -0.01181 0.65273 -0.00973 C 0.65807 -0.00834 0.66289 -0.00325 0.66797 4.44444E-6 C 0.67578 -0.00741 0.68385 -0.01412 0.69153 -0.02223 C 0.70742 -0.03843 0.69466 -0.03241 0.70963 -0.03704 C 0.71237 -0.03357 0.71484 -0.02917 0.71797 -0.02709 C 0.72187 -0.02431 0.72617 -0.02269 0.73047 -0.02223 C 0.74804 -0.01945 0.76562 -0.01875 0.7832 -0.01713 C 0.79349 -0.02061 0.80351 -0.02431 0.8138 -0.02709 C 0.81836 -0.02825 0.82317 -0.03172 0.82773 -0.02963 C 0.83346 -0.02662 0.8375 -0.01667 0.84297 -0.01227 C 0.84596 -0.00996 0.84948 -0.01065 0.85273 -0.00973 C 0.85586 -0.0132 0.85937 -0.01575 0.86237 -0.01968 C 0.86458 -0.02246 0.86575 -0.02686 0.86797 -0.02963 C 0.87005 -0.03195 0.87252 -0.03311 0.87487 -0.0345 C 0.87721 -0.03565 0.87955 -0.03635 0.8819 -0.03704 C 0.89531 -0.03982 0.90872 -0.0419 0.92213 -0.04422 C 0.9444 -0.0419 0.96666 -0.0419 0.9888 -0.03704 C 0.99244 -0.03612 0.99479 -0.02755 0.99856 -0.02709 C 1.01744 -0.025 1.03646 -0.02871 1.05547 -0.02963 C 1.05729 -0.03195 1.05885 -0.03542 1.06106 -0.03704 C 1.07057 -0.04375 1.09583 -0.03496 1.09856 -0.0345 C 1.10039 -0.03195 1.10169 -0.02732 1.10403 -0.02709 C 1.11888 -0.0257 1.13372 -0.02662 1.14856 -0.02963 C 1.15429 -0.03079 1.15963 -0.03635 1.16523 -0.03936 C 1.16836 -0.04121 1.17161 -0.0426 1.17487 -0.04422 C 1.17994 -0.04144 1.1776 -0.0419 1.1819 -0.0419 L 1.22356 -0.03704 " pathEditMode="relative" rAng="0" ptsTypes="AAAAAAAAAAAAAAAAAAAAAAAAAAAAAAAAAAAAAAAAAAAAAAAAAAAAAAAA">
                                      <p:cBhvr>
                                        <p:cTn id="8" dur="6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72" y="-1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2109 -0.00417 0.02148 -0.0088 0.0388 0 C 0.04075 0.00115 0.04257 0.00324 0.0444 0.00509 C 0.04765 0.00416 0.05104 0.0044 0.05403 0.00254 C 0.05664 0.00092 0.05833 -0.00417 0.06106 -0.00486 C 0.07252 -0.00834 0.08424 -0.00787 0.0957 -0.00973 C 0.09947 -0.01042 0.10312 -0.01135 0.1069 -0.01227 C 0.11705 -0.01065 0.12474 -0.00764 0.13463 -0.01227 C 0.13763 -0.01366 0.14023 -0.01713 0.14296 -0.01968 L 0.16523 -0.01713 C 0.1694 -0.01667 0.17356 -0.01551 0.17773 -0.01482 C 0.1832 -0.01389 0.1888 -0.0132 0.1944 -0.01227 C 0.19804 -0.00973 0.20156 -0.00579 0.20546 -0.00486 C 0.26653 0.00902 0.21796 -0.01111 0.24856 0.00254 C 0.2875 -0.01135 0.27174 -0.00533 0.2957 -0.01482 C 0.30221 -0.0213 0.30768 -0.03403 0.31523 -0.03449 C 0.32565 -0.03496 0.3444 -0.01713 0.35546 -0.00741 C 0.36757 -0.0081 0.37955 -0.00787 0.39153 -0.00973 C 0.39453 -0.01019 0.39713 -0.01297 0.39987 -0.01482 C 0.42122 -0.02848 0.39088 -0.01019 0.41523 -0.02454 L 0.4444 -0.02223 C 0.45429 -0.01736 0.47213 0.00254 0.47213 0.00254 C 0.48046 0 0.48893 -0.00093 0.49713 -0.00486 C 0.49934 -0.00602 0.50039 -0.01158 0.50273 -0.01227 C 0.51692 -0.01667 0.53138 -0.01713 0.5457 -0.01968 C 0.56106 -0.01551 0.57643 -0.0132 0.59153 -0.00741 C 0.59739 -0.0051 0.60221 0.00393 0.6082 0.00509 L 0.63463 0 C 0.64023 -0.00486 0.64583 -0.01181 0.65273 -0.00973 C 0.65807 -0.00834 0.66289 -0.00324 0.66796 0 C 0.67578 -0.00741 0.68385 -0.01412 0.69153 -0.02223 C 0.70742 -0.03843 0.69466 -0.03241 0.70963 -0.03704 C 0.71237 -0.03357 0.71484 -0.02917 0.71796 -0.02709 C 0.72187 -0.02431 0.72617 -0.02269 0.73046 -0.02223 C 0.74804 -0.01945 0.76562 -0.01875 0.7832 -0.01713 C 0.79349 -0.0206 0.80351 -0.02431 0.8138 -0.02709 C 0.81836 -0.02824 0.82317 -0.03172 0.82773 -0.02963 C 0.83346 -0.02662 0.8375 -0.01667 0.84296 -0.01227 C 0.84596 -0.00996 0.84947 -0.01065 0.85273 -0.00973 C 0.85586 -0.0132 0.85937 -0.01574 0.86237 -0.01968 C 0.86458 -0.02246 0.86575 -0.02685 0.86796 -0.02963 C 0.87005 -0.03195 0.87252 -0.0331 0.87487 -0.03449 C 0.87721 -0.03565 0.87955 -0.03635 0.8819 -0.03704 C 0.89531 -0.03982 0.90872 -0.0419 0.92213 -0.04422 C 0.9444 -0.0419 0.96666 -0.0419 0.9888 -0.03704 C 0.99244 -0.03611 0.99479 -0.02755 0.99856 -0.02709 C 1.01744 -0.025 1.03645 -0.02871 1.05546 -0.02963 C 1.05729 -0.03195 1.05885 -0.03542 1.06106 -0.03704 C 1.07057 -0.04375 1.09583 -0.03496 1.09856 -0.03449 C 1.10039 -0.03195 1.10169 -0.02732 1.10403 -0.02709 C 1.11888 -0.0257 1.13372 -0.02662 1.14856 -0.02963 C 1.15429 -0.03079 1.15963 -0.03635 1.16523 -0.03935 C 1.16836 -0.04121 1.17161 -0.0426 1.17487 -0.04422 C 1.17994 -0.04144 1.1776 -0.0419 1.1819 -0.0419 L 1.22356 -0.03704 " pathEditMode="relative" ptsTypes="AAAAAAAAAAAAAAAAAAAAAAAAAAAAAAAAAAAAAAAAAAAAAAAAAAAAAAAA">
                                      <p:cBhvr>
                                        <p:cTn id="10" dur="6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E105F6-42E9-4D6E-AFFC-9D937CD211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8608" y="694707"/>
            <a:ext cx="7754784" cy="5468586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53F3E39-E722-4509-835D-36ABF5ABE8D4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B28C27-02CE-4874-974C-1A99567CC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8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0AD7F-6E0B-4F75-B99A-CF789C371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448" y="405941"/>
            <a:ext cx="7146911" cy="570022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D3C384-6A06-4844-AF62-BA3A696F7075}"/>
              </a:ext>
            </a:extLst>
          </p:cNvPr>
          <p:cNvCxnSpPr>
            <a:cxnSpLocks/>
          </p:cNvCxnSpPr>
          <p:nvPr/>
        </p:nvCxnSpPr>
        <p:spPr>
          <a:xfrm flipH="1">
            <a:off x="4226560" y="1544320"/>
            <a:ext cx="4094480" cy="1778000"/>
          </a:xfrm>
          <a:prstGeom prst="straightConnector1">
            <a:avLst/>
          </a:prstGeom>
          <a:ln w="57150">
            <a:solidFill>
              <a:srgbClr val="EB7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791FAE-B59C-42FC-A469-ACA859D1EB28}"/>
              </a:ext>
            </a:extLst>
          </p:cNvPr>
          <p:cNvCxnSpPr>
            <a:cxnSpLocks/>
          </p:cNvCxnSpPr>
          <p:nvPr/>
        </p:nvCxnSpPr>
        <p:spPr>
          <a:xfrm flipH="1">
            <a:off x="4226560" y="2380226"/>
            <a:ext cx="4094480" cy="2080473"/>
          </a:xfrm>
          <a:prstGeom prst="straightConnector1">
            <a:avLst/>
          </a:prstGeom>
          <a:ln w="57150">
            <a:solidFill>
              <a:srgbClr val="EF8A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E4D5EF-0756-4FEE-9568-49740A969985}"/>
              </a:ext>
            </a:extLst>
          </p:cNvPr>
          <p:cNvCxnSpPr>
            <a:cxnSpLocks/>
          </p:cNvCxnSpPr>
          <p:nvPr/>
        </p:nvCxnSpPr>
        <p:spPr>
          <a:xfrm flipH="1">
            <a:off x="4226560" y="3364603"/>
            <a:ext cx="3916680" cy="116774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3FD878-390B-42A2-B546-34D070B1A097}"/>
              </a:ext>
            </a:extLst>
          </p:cNvPr>
          <p:cNvCxnSpPr>
            <a:cxnSpLocks/>
          </p:cNvCxnSpPr>
          <p:nvPr/>
        </p:nvCxnSpPr>
        <p:spPr>
          <a:xfrm flipH="1" flipV="1">
            <a:off x="4226560" y="3393964"/>
            <a:ext cx="4005580" cy="1210023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13BCF0-AE3B-4F0A-81E5-EE0600E133EB}"/>
              </a:ext>
            </a:extLst>
          </p:cNvPr>
          <p:cNvCxnSpPr>
            <a:cxnSpLocks/>
          </p:cNvCxnSpPr>
          <p:nvPr/>
        </p:nvCxnSpPr>
        <p:spPr>
          <a:xfrm flipH="1" flipV="1">
            <a:off x="4226560" y="2060678"/>
            <a:ext cx="4050030" cy="3489470"/>
          </a:xfrm>
          <a:prstGeom prst="straightConnector1">
            <a:avLst/>
          </a:prstGeom>
          <a:ln w="57150">
            <a:solidFill>
              <a:srgbClr val="9185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194B09CD-08EA-407E-B332-7EEB11C203CF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B6F0B9-3F36-41EE-9DE0-AA5ABA517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1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DFDD51-BF00-4BEE-951D-8E24B3093A04}"/>
              </a:ext>
            </a:extLst>
          </p:cNvPr>
          <p:cNvSpPr txBox="1"/>
          <p:nvPr/>
        </p:nvSpPr>
        <p:spPr>
          <a:xfrm>
            <a:off x="4616610" y="382937"/>
            <a:ext cx="7093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الصوت الطويل لحرف الفاء 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AD03B1B-DC1C-4B5A-B3AB-3BA5F9D5C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923" y="2185901"/>
            <a:ext cx="4954673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فارِغٌ</a:t>
            </a:r>
            <a:endParaRPr lang="en-GB" altLang="en-US" sz="8800" b="1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518DB3C-2657-401E-9187-7E61B198E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237" y="2185901"/>
            <a:ext cx="206013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 err="1">
                <a:solidFill>
                  <a:srgbClr val="EB5F9E"/>
                </a:solidFill>
              </a:rPr>
              <a:t>فا</a:t>
            </a:r>
            <a:endParaRPr lang="en-GB" altLang="en-US" sz="8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5B7B0C-E9DC-49AA-88EB-C4842E664B56}"/>
              </a:ext>
            </a:extLst>
          </p:cNvPr>
          <p:cNvSpPr txBox="1">
            <a:spLocks/>
          </p:cNvSpPr>
          <p:nvPr/>
        </p:nvSpPr>
        <p:spPr>
          <a:xfrm>
            <a:off x="1301839" y="2457252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الألف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50" name="Picture 2" descr="Fay3 - صور لـ #صندوق #كرتون #التعبئة_والتغليف #فراغ #صفقة #فارغة">
            <a:extLst>
              <a:ext uri="{FF2B5EF4-FFF2-40B4-BE49-F238E27FC236}">
                <a16:creationId xmlns:a16="http://schemas.microsoft.com/office/drawing/2014/main" id="{405498E3-D4EE-491B-B388-03E77BCC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773" y="1288333"/>
            <a:ext cx="3261907" cy="274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5D6213D1-9D61-4CB9-B150-514BC0D7BE34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E82EC1-846C-4E1F-8AB8-B004BA6CC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4.16667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DFDD51-BF00-4BEE-951D-8E24B3093A04}"/>
              </a:ext>
            </a:extLst>
          </p:cNvPr>
          <p:cNvSpPr txBox="1"/>
          <p:nvPr/>
        </p:nvSpPr>
        <p:spPr>
          <a:xfrm>
            <a:off x="4616610" y="382937"/>
            <a:ext cx="7093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الصوت الطويل لحرف الفاء 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AD03B1B-DC1C-4B5A-B3AB-3BA5F9D5C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923" y="2185901"/>
            <a:ext cx="4954673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مَـلْــفوفٌ</a:t>
            </a:r>
            <a:endParaRPr lang="en-GB" altLang="en-US" sz="8800" b="1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518DB3C-2657-401E-9187-7E61B198E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195" y="2185901"/>
            <a:ext cx="206013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>
                <a:solidFill>
                  <a:srgbClr val="EB5F9E"/>
                </a:solidFill>
              </a:rPr>
              <a:t>ـفو</a:t>
            </a:r>
            <a:endParaRPr lang="en-GB" altLang="en-US" sz="8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5B7B0C-E9DC-49AA-88EB-C4842E664B56}"/>
              </a:ext>
            </a:extLst>
          </p:cNvPr>
          <p:cNvSpPr txBox="1">
            <a:spLocks/>
          </p:cNvSpPr>
          <p:nvPr/>
        </p:nvSpPr>
        <p:spPr>
          <a:xfrm>
            <a:off x="1301839" y="2457252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الواو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170" name="Picture 2" descr="الملفوف العنصر الكيميائي ، الملفوف الكرتون, شخصية للرسوم المتحركة, عنصر  كيميائي png">
            <a:extLst>
              <a:ext uri="{FF2B5EF4-FFF2-40B4-BE49-F238E27FC236}">
                <a16:creationId xmlns:a16="http://schemas.microsoft.com/office/drawing/2014/main" id="{29EADAED-BE65-4CE9-BA5A-275B7CD5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2833" l="10000" r="90000">
                        <a14:foregroundMark x1="36667" y1="90000" x2="43111" y2="91667"/>
                        <a14:foregroundMark x1="43111" y1="91667" x2="63556" y2="87833"/>
                        <a14:foregroundMark x1="68333" y1="12667" x2="52111" y2="3667"/>
                        <a14:foregroundMark x1="52111" y1="3667" x2="41333" y2="4000"/>
                        <a14:foregroundMark x1="41333" y1="4000" x2="36889" y2="6000"/>
                        <a14:foregroundMark x1="66111" y1="88833" x2="51444" y2="92833"/>
                        <a14:foregroundMark x1="37778" y1="91667" x2="32444" y2="87833"/>
                        <a14:foregroundMark x1="32444" y1="87833" x2="32444" y2="87833"/>
                        <a14:foregroundMark x1="32444" y1="89667" x2="32111" y2="86500"/>
                        <a14:foregroundMark x1="73000" y1="19500" x2="78111" y2="24833"/>
                        <a14:foregroundMark x1="78111" y1="24833" x2="83889" y2="41833"/>
                        <a14:foregroundMark x1="83889" y1="41833" x2="83889" y2="42167"/>
                        <a14:foregroundMark x1="30778" y1="9833" x2="29556" y2="10500"/>
                        <a14:foregroundMark x1="16556" y1="32833" x2="15667" y2="45333"/>
                        <a14:foregroundMark x1="15667" y1="45333" x2="18000" y2="65167"/>
                        <a14:foregroundMark x1="18000" y1="65167" x2="18000" y2="6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52" y="1393371"/>
            <a:ext cx="3571829" cy="238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BF6DD15-E5AD-4837-B0E6-79C75B9BA071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78AEAD-24DB-406E-9339-C49977E10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4.79167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DFDD51-BF00-4BEE-951D-8E24B3093A04}"/>
              </a:ext>
            </a:extLst>
          </p:cNvPr>
          <p:cNvSpPr txBox="1"/>
          <p:nvPr/>
        </p:nvSpPr>
        <p:spPr>
          <a:xfrm>
            <a:off x="4616610" y="382937"/>
            <a:ext cx="7093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الصوت الطويل لحرف الفاء 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AD03B1B-DC1C-4B5A-B3AB-3BA5F9D5C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923" y="2185901"/>
            <a:ext cx="4954673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حَـفيـــتٌ</a:t>
            </a:r>
            <a:endParaRPr lang="en-GB" altLang="en-US" sz="8800" b="1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518DB3C-2657-401E-9187-7E61B198E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654" y="2185901"/>
            <a:ext cx="206013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>
                <a:solidFill>
                  <a:srgbClr val="EB5F9E"/>
                </a:solidFill>
              </a:rPr>
              <a:t>ـفيــ</a:t>
            </a:r>
            <a:endParaRPr lang="en-GB" altLang="en-US" sz="8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5B7B0C-E9DC-49AA-88EB-C4842E664B56}"/>
              </a:ext>
            </a:extLst>
          </p:cNvPr>
          <p:cNvSpPr txBox="1">
            <a:spLocks/>
          </p:cNvSpPr>
          <p:nvPr/>
        </p:nvSpPr>
        <p:spPr>
          <a:xfrm>
            <a:off x="1301839" y="2457252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الياء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183086D-B78F-4739-8A35-721EEAED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15" y="1747181"/>
            <a:ext cx="2829674" cy="188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681603A5-597F-4418-B37A-5406431D293D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0A1820-EE41-4B44-B9FC-61F28618E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0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1.04167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E045EC-2E93-408E-820D-F699AEA16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834" y="434220"/>
            <a:ext cx="6592332" cy="56700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C2D04A-0A42-4AF3-AB44-2F4F07781464}"/>
              </a:ext>
            </a:extLst>
          </p:cNvPr>
          <p:cNvSpPr/>
          <p:nvPr/>
        </p:nvSpPr>
        <p:spPr>
          <a:xfrm>
            <a:off x="6436676" y="1534775"/>
            <a:ext cx="558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err="1">
                <a:ln w="0"/>
                <a:solidFill>
                  <a:srgbClr val="B6352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</a:t>
            </a:r>
            <a:endParaRPr lang="en-US" sz="5400" b="1" cap="none" spc="0" dirty="0">
              <a:ln w="0"/>
              <a:solidFill>
                <a:srgbClr val="B6352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9F58D-7371-4412-A6C8-29301C02D3BC}"/>
              </a:ext>
            </a:extLst>
          </p:cNvPr>
          <p:cNvSpPr/>
          <p:nvPr/>
        </p:nvSpPr>
        <p:spPr>
          <a:xfrm>
            <a:off x="6082794" y="3357838"/>
            <a:ext cx="859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B6352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فيــ</a:t>
            </a:r>
            <a:endParaRPr lang="en-US" sz="5400" b="1" cap="none" spc="0" dirty="0">
              <a:ln w="0"/>
              <a:solidFill>
                <a:srgbClr val="B6352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3A5AD5-A3A0-46C7-86D7-8AD8FCD3AAC4}"/>
              </a:ext>
            </a:extLst>
          </p:cNvPr>
          <p:cNvSpPr/>
          <p:nvPr/>
        </p:nvSpPr>
        <p:spPr>
          <a:xfrm>
            <a:off x="6132418" y="5042736"/>
            <a:ext cx="708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B6352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فو</a:t>
            </a:r>
            <a:endParaRPr lang="en-US" sz="5400" b="1" cap="none" spc="0" dirty="0">
              <a:ln w="0"/>
              <a:solidFill>
                <a:srgbClr val="B6352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CF150B74-D4C5-4F96-B47E-D8D6FD42B746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تقويم بنائي</a:t>
            </a:r>
            <a:endParaRPr lang="en-AE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0E96F-3BF7-49DE-B77A-5E51206CB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CCBA9-42C8-4832-8F47-68E793FC8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757" y="819135"/>
            <a:ext cx="8316486" cy="4629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BC9068-DA34-4DEB-AD74-33126AA51C42}"/>
              </a:ext>
            </a:extLst>
          </p:cNvPr>
          <p:cNvSpPr/>
          <p:nvPr/>
        </p:nvSpPr>
        <p:spPr>
          <a:xfrm>
            <a:off x="5359588" y="2016718"/>
            <a:ext cx="206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B6352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عصْـفور</a:t>
            </a:r>
            <a:endParaRPr lang="en-US" sz="5400" b="1" cap="none" spc="0" dirty="0">
              <a:ln w="0"/>
              <a:solidFill>
                <a:srgbClr val="B6352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C162A-AFC0-4887-9A6E-C819FBE56131}"/>
              </a:ext>
            </a:extLst>
          </p:cNvPr>
          <p:cNvSpPr/>
          <p:nvPr/>
        </p:nvSpPr>
        <p:spPr>
          <a:xfrm>
            <a:off x="5699379" y="2940048"/>
            <a:ext cx="1608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B6352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فِـراشٌ</a:t>
            </a:r>
            <a:endParaRPr lang="en-US" sz="5400" b="1" cap="none" spc="0" dirty="0">
              <a:ln w="0"/>
              <a:solidFill>
                <a:srgbClr val="B6352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CF5AA9-0C23-45CD-BE54-3541A927820C}"/>
              </a:ext>
            </a:extLst>
          </p:cNvPr>
          <p:cNvSpPr/>
          <p:nvPr/>
        </p:nvSpPr>
        <p:spPr>
          <a:xfrm>
            <a:off x="5752278" y="3943331"/>
            <a:ext cx="1555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B6352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صوفٌ</a:t>
            </a:r>
            <a:endParaRPr lang="en-US" sz="5400" b="1" cap="none" spc="0" dirty="0">
              <a:ln w="0"/>
              <a:solidFill>
                <a:srgbClr val="B6352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78DBEB41-5C90-42B6-AAC3-E690E2DAF79B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تقويم بنائي</a:t>
            </a:r>
            <a:endParaRPr lang="en-AE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B1D170-CD71-48F3-929F-C72A2DAE3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C0803-DE96-4273-838B-3112AAD4B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029" y="398503"/>
            <a:ext cx="5377543" cy="5741446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F30166D-A8FB-4D59-8D57-1C5B2050B663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النهائي </a:t>
            </a:r>
            <a:endParaRPr lang="en-AE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3BA80C-B960-4126-AB2C-51ECD0F64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91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E81193-ADDD-42D1-9BB9-A64FC79D1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764"/>
          <a:stretch/>
        </p:blipFill>
        <p:spPr>
          <a:xfrm>
            <a:off x="-8965" y="3555803"/>
            <a:ext cx="3815421" cy="2404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1C9EF-A7E4-4205-BD1C-A313E0384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27" r="4396"/>
          <a:stretch/>
        </p:blipFill>
        <p:spPr>
          <a:xfrm>
            <a:off x="3794155" y="3555802"/>
            <a:ext cx="2685139" cy="2404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E03D0-695D-4ED8-B9D0-370C71ABF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764"/>
          <a:stretch/>
        </p:blipFill>
        <p:spPr>
          <a:xfrm>
            <a:off x="5682267" y="3587700"/>
            <a:ext cx="3815421" cy="2404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237BE-2502-4A47-8E6B-5DABCFC1A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27" r="4237"/>
          <a:stretch/>
        </p:blipFill>
        <p:spPr>
          <a:xfrm>
            <a:off x="9496020" y="3555800"/>
            <a:ext cx="2695980" cy="240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3CBB20-A3F1-4B2B-8DC5-0147A7EDA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4622"/>
            <a:ext cx="6784622" cy="1343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A45CCC-49CA-4812-BE82-05C795CF5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36"/>
          <a:stretch/>
        </p:blipFill>
        <p:spPr>
          <a:xfrm>
            <a:off x="6766692" y="5514622"/>
            <a:ext cx="5425308" cy="13433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ECB238-6D79-46E8-B505-CA340C48F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688" y="0"/>
            <a:ext cx="1038578" cy="948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7E36F5-DD73-4987-B397-0DBD12CE1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745" y="1390017"/>
            <a:ext cx="1843633" cy="12763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7CEAC4-1573-4214-82BB-0D06310BC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11101" cy="948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E033B9-0709-4AA6-A7CC-8CB925C3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8349" y="593197"/>
            <a:ext cx="1264356" cy="1016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F0967C4-8B29-4CA6-BA5D-57F8A27CD1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15542" y="2321928"/>
            <a:ext cx="685528" cy="6995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504EF3F-6E2D-4E6D-A670-596D2A7C1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369" y="3892682"/>
            <a:ext cx="3430414" cy="24586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D09700-6DEE-42C6-A8CC-6F05594465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1132" y="5702710"/>
            <a:ext cx="863048" cy="8455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10D11C-D4D4-4DC6-8EDE-B4EC634C32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019" y="5709360"/>
            <a:ext cx="863048" cy="8455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5FB52B6-F577-4540-B466-D6EEDEACF00C}"/>
              </a:ext>
            </a:extLst>
          </p:cNvPr>
          <p:cNvSpPr txBox="1"/>
          <p:nvPr/>
        </p:nvSpPr>
        <p:spPr>
          <a:xfrm>
            <a:off x="5133652" y="140999"/>
            <a:ext cx="6784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الجملة قبل أن يتمكن فوفي من مغادرة الصفحة  :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7B6E13-2FD3-453A-AA68-A8D20740D5BC}"/>
              </a:ext>
            </a:extLst>
          </p:cNvPr>
          <p:cNvSpPr/>
          <p:nvPr/>
        </p:nvSpPr>
        <p:spPr>
          <a:xfrm>
            <a:off x="2455541" y="1624070"/>
            <a:ext cx="7489371" cy="1331916"/>
          </a:xfrm>
          <a:custGeom>
            <a:avLst/>
            <a:gdLst>
              <a:gd name="connsiteX0" fmla="*/ 0 w 7489371"/>
              <a:gd name="connsiteY0" fmla="*/ 0 h 1331916"/>
              <a:gd name="connsiteX1" fmla="*/ 576105 w 7489371"/>
              <a:gd name="connsiteY1" fmla="*/ 0 h 1331916"/>
              <a:gd name="connsiteX2" fmla="*/ 927530 w 7489371"/>
              <a:gd name="connsiteY2" fmla="*/ 0 h 1331916"/>
              <a:gd name="connsiteX3" fmla="*/ 1278954 w 7489371"/>
              <a:gd name="connsiteY3" fmla="*/ 0 h 1331916"/>
              <a:gd name="connsiteX4" fmla="*/ 1929953 w 7489371"/>
              <a:gd name="connsiteY4" fmla="*/ 0 h 1331916"/>
              <a:gd name="connsiteX5" fmla="*/ 2431165 w 7489371"/>
              <a:gd name="connsiteY5" fmla="*/ 0 h 1331916"/>
              <a:gd name="connsiteX6" fmla="*/ 2857483 w 7489371"/>
              <a:gd name="connsiteY6" fmla="*/ 0 h 1331916"/>
              <a:gd name="connsiteX7" fmla="*/ 3283801 w 7489371"/>
              <a:gd name="connsiteY7" fmla="*/ 0 h 1331916"/>
              <a:gd name="connsiteX8" fmla="*/ 3934800 w 7489371"/>
              <a:gd name="connsiteY8" fmla="*/ 0 h 1331916"/>
              <a:gd name="connsiteX9" fmla="*/ 4286225 w 7489371"/>
              <a:gd name="connsiteY9" fmla="*/ 0 h 1331916"/>
              <a:gd name="connsiteX10" fmla="*/ 4712543 w 7489371"/>
              <a:gd name="connsiteY10" fmla="*/ 0 h 1331916"/>
              <a:gd name="connsiteX11" fmla="*/ 5363542 w 7489371"/>
              <a:gd name="connsiteY11" fmla="*/ 0 h 1331916"/>
              <a:gd name="connsiteX12" fmla="*/ 5714966 w 7489371"/>
              <a:gd name="connsiteY12" fmla="*/ 0 h 1331916"/>
              <a:gd name="connsiteX13" fmla="*/ 6365965 w 7489371"/>
              <a:gd name="connsiteY13" fmla="*/ 0 h 1331916"/>
              <a:gd name="connsiteX14" fmla="*/ 6717390 w 7489371"/>
              <a:gd name="connsiteY14" fmla="*/ 0 h 1331916"/>
              <a:gd name="connsiteX15" fmla="*/ 7489371 w 7489371"/>
              <a:gd name="connsiteY15" fmla="*/ 0 h 1331916"/>
              <a:gd name="connsiteX16" fmla="*/ 7489371 w 7489371"/>
              <a:gd name="connsiteY16" fmla="*/ 417334 h 1331916"/>
              <a:gd name="connsiteX17" fmla="*/ 7489371 w 7489371"/>
              <a:gd name="connsiteY17" fmla="*/ 874625 h 1331916"/>
              <a:gd name="connsiteX18" fmla="*/ 7489371 w 7489371"/>
              <a:gd name="connsiteY18" fmla="*/ 1331916 h 1331916"/>
              <a:gd name="connsiteX19" fmla="*/ 6988159 w 7489371"/>
              <a:gd name="connsiteY19" fmla="*/ 1331916 h 1331916"/>
              <a:gd name="connsiteX20" fmla="*/ 6337160 w 7489371"/>
              <a:gd name="connsiteY20" fmla="*/ 1331916 h 1331916"/>
              <a:gd name="connsiteX21" fmla="*/ 5686161 w 7489371"/>
              <a:gd name="connsiteY21" fmla="*/ 1331916 h 1331916"/>
              <a:gd name="connsiteX22" fmla="*/ 4960268 w 7489371"/>
              <a:gd name="connsiteY22" fmla="*/ 1331916 h 1331916"/>
              <a:gd name="connsiteX23" fmla="*/ 4608844 w 7489371"/>
              <a:gd name="connsiteY23" fmla="*/ 1331916 h 1331916"/>
              <a:gd name="connsiteX24" fmla="*/ 3882951 w 7489371"/>
              <a:gd name="connsiteY24" fmla="*/ 1331916 h 1331916"/>
              <a:gd name="connsiteX25" fmla="*/ 3381739 w 7489371"/>
              <a:gd name="connsiteY25" fmla="*/ 1331916 h 1331916"/>
              <a:gd name="connsiteX26" fmla="*/ 3030315 w 7489371"/>
              <a:gd name="connsiteY26" fmla="*/ 1331916 h 1331916"/>
              <a:gd name="connsiteX27" fmla="*/ 2603997 w 7489371"/>
              <a:gd name="connsiteY27" fmla="*/ 1331916 h 1331916"/>
              <a:gd name="connsiteX28" fmla="*/ 1952998 w 7489371"/>
              <a:gd name="connsiteY28" fmla="*/ 1331916 h 1331916"/>
              <a:gd name="connsiteX29" fmla="*/ 1227105 w 7489371"/>
              <a:gd name="connsiteY29" fmla="*/ 1331916 h 1331916"/>
              <a:gd name="connsiteX30" fmla="*/ 650999 w 7489371"/>
              <a:gd name="connsiteY30" fmla="*/ 1331916 h 1331916"/>
              <a:gd name="connsiteX31" fmla="*/ 0 w 7489371"/>
              <a:gd name="connsiteY31" fmla="*/ 1331916 h 1331916"/>
              <a:gd name="connsiteX32" fmla="*/ 0 w 7489371"/>
              <a:gd name="connsiteY32" fmla="*/ 901263 h 1331916"/>
              <a:gd name="connsiteX33" fmla="*/ 0 w 7489371"/>
              <a:gd name="connsiteY33" fmla="*/ 443972 h 1331916"/>
              <a:gd name="connsiteX34" fmla="*/ 0 w 7489371"/>
              <a:gd name="connsiteY34" fmla="*/ 0 h 133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489371" h="1331916" fill="none" extrusionOk="0">
                <a:moveTo>
                  <a:pt x="0" y="0"/>
                </a:moveTo>
                <a:cubicBezTo>
                  <a:pt x="132574" y="-60480"/>
                  <a:pt x="325996" y="16418"/>
                  <a:pt x="576105" y="0"/>
                </a:cubicBezTo>
                <a:cubicBezTo>
                  <a:pt x="826214" y="-16418"/>
                  <a:pt x="814952" y="1286"/>
                  <a:pt x="927530" y="0"/>
                </a:cubicBezTo>
                <a:cubicBezTo>
                  <a:pt x="1040108" y="-1286"/>
                  <a:pt x="1186969" y="25516"/>
                  <a:pt x="1278954" y="0"/>
                </a:cubicBezTo>
                <a:cubicBezTo>
                  <a:pt x="1370939" y="-25516"/>
                  <a:pt x="1709215" y="63246"/>
                  <a:pt x="1929953" y="0"/>
                </a:cubicBezTo>
                <a:cubicBezTo>
                  <a:pt x="2150691" y="-63246"/>
                  <a:pt x="2317946" y="59057"/>
                  <a:pt x="2431165" y="0"/>
                </a:cubicBezTo>
                <a:cubicBezTo>
                  <a:pt x="2544384" y="-59057"/>
                  <a:pt x="2698131" y="39372"/>
                  <a:pt x="2857483" y="0"/>
                </a:cubicBezTo>
                <a:cubicBezTo>
                  <a:pt x="3016835" y="-39372"/>
                  <a:pt x="3167936" y="37663"/>
                  <a:pt x="3283801" y="0"/>
                </a:cubicBezTo>
                <a:cubicBezTo>
                  <a:pt x="3399666" y="-37663"/>
                  <a:pt x="3780569" y="67346"/>
                  <a:pt x="3934800" y="0"/>
                </a:cubicBezTo>
                <a:cubicBezTo>
                  <a:pt x="4089031" y="-67346"/>
                  <a:pt x="4192506" y="34759"/>
                  <a:pt x="4286225" y="0"/>
                </a:cubicBezTo>
                <a:cubicBezTo>
                  <a:pt x="4379944" y="-34759"/>
                  <a:pt x="4626199" y="17123"/>
                  <a:pt x="4712543" y="0"/>
                </a:cubicBezTo>
                <a:cubicBezTo>
                  <a:pt x="4798887" y="-17123"/>
                  <a:pt x="5046224" y="67256"/>
                  <a:pt x="5363542" y="0"/>
                </a:cubicBezTo>
                <a:cubicBezTo>
                  <a:pt x="5680860" y="-67256"/>
                  <a:pt x="5560867" y="31619"/>
                  <a:pt x="5714966" y="0"/>
                </a:cubicBezTo>
                <a:cubicBezTo>
                  <a:pt x="5869065" y="-31619"/>
                  <a:pt x="6177323" y="71309"/>
                  <a:pt x="6365965" y="0"/>
                </a:cubicBezTo>
                <a:cubicBezTo>
                  <a:pt x="6554607" y="-71309"/>
                  <a:pt x="6562089" y="41557"/>
                  <a:pt x="6717390" y="0"/>
                </a:cubicBezTo>
                <a:cubicBezTo>
                  <a:pt x="6872691" y="-41557"/>
                  <a:pt x="7212926" y="23349"/>
                  <a:pt x="7489371" y="0"/>
                </a:cubicBezTo>
                <a:cubicBezTo>
                  <a:pt x="7508223" y="157379"/>
                  <a:pt x="7471262" y="212596"/>
                  <a:pt x="7489371" y="417334"/>
                </a:cubicBezTo>
                <a:cubicBezTo>
                  <a:pt x="7507480" y="622072"/>
                  <a:pt x="7438817" y="714820"/>
                  <a:pt x="7489371" y="874625"/>
                </a:cubicBezTo>
                <a:cubicBezTo>
                  <a:pt x="7539925" y="1034430"/>
                  <a:pt x="7435422" y="1206884"/>
                  <a:pt x="7489371" y="1331916"/>
                </a:cubicBezTo>
                <a:cubicBezTo>
                  <a:pt x="7331833" y="1342066"/>
                  <a:pt x="7188124" y="1307394"/>
                  <a:pt x="6988159" y="1331916"/>
                </a:cubicBezTo>
                <a:cubicBezTo>
                  <a:pt x="6788194" y="1356438"/>
                  <a:pt x="6575399" y="1324309"/>
                  <a:pt x="6337160" y="1331916"/>
                </a:cubicBezTo>
                <a:cubicBezTo>
                  <a:pt x="6098921" y="1339523"/>
                  <a:pt x="6008622" y="1305065"/>
                  <a:pt x="5686161" y="1331916"/>
                </a:cubicBezTo>
                <a:cubicBezTo>
                  <a:pt x="5363700" y="1358767"/>
                  <a:pt x="5223310" y="1272571"/>
                  <a:pt x="4960268" y="1331916"/>
                </a:cubicBezTo>
                <a:cubicBezTo>
                  <a:pt x="4697226" y="1391261"/>
                  <a:pt x="4737334" y="1309515"/>
                  <a:pt x="4608844" y="1331916"/>
                </a:cubicBezTo>
                <a:cubicBezTo>
                  <a:pt x="4480354" y="1354317"/>
                  <a:pt x="4139216" y="1274075"/>
                  <a:pt x="3882951" y="1331916"/>
                </a:cubicBezTo>
                <a:cubicBezTo>
                  <a:pt x="3626686" y="1389757"/>
                  <a:pt x="3605011" y="1307787"/>
                  <a:pt x="3381739" y="1331916"/>
                </a:cubicBezTo>
                <a:cubicBezTo>
                  <a:pt x="3158467" y="1356045"/>
                  <a:pt x="3155080" y="1331276"/>
                  <a:pt x="3030315" y="1331916"/>
                </a:cubicBezTo>
                <a:cubicBezTo>
                  <a:pt x="2905550" y="1332556"/>
                  <a:pt x="2766897" y="1300724"/>
                  <a:pt x="2603997" y="1331916"/>
                </a:cubicBezTo>
                <a:cubicBezTo>
                  <a:pt x="2441097" y="1363108"/>
                  <a:pt x="2085014" y="1320641"/>
                  <a:pt x="1952998" y="1331916"/>
                </a:cubicBezTo>
                <a:cubicBezTo>
                  <a:pt x="1820982" y="1343191"/>
                  <a:pt x="1389390" y="1296650"/>
                  <a:pt x="1227105" y="1331916"/>
                </a:cubicBezTo>
                <a:cubicBezTo>
                  <a:pt x="1064820" y="1367182"/>
                  <a:pt x="850279" y="1324237"/>
                  <a:pt x="650999" y="1331916"/>
                </a:cubicBezTo>
                <a:cubicBezTo>
                  <a:pt x="451719" y="1339595"/>
                  <a:pt x="319694" y="1289966"/>
                  <a:pt x="0" y="1331916"/>
                </a:cubicBezTo>
                <a:cubicBezTo>
                  <a:pt x="-31196" y="1239364"/>
                  <a:pt x="33036" y="1099415"/>
                  <a:pt x="0" y="901263"/>
                </a:cubicBezTo>
                <a:cubicBezTo>
                  <a:pt x="-33036" y="703111"/>
                  <a:pt x="765" y="598372"/>
                  <a:pt x="0" y="443972"/>
                </a:cubicBezTo>
                <a:cubicBezTo>
                  <a:pt x="-765" y="289572"/>
                  <a:pt x="18177" y="204649"/>
                  <a:pt x="0" y="0"/>
                </a:cubicBezTo>
                <a:close/>
              </a:path>
              <a:path w="7489371" h="1331916" stroke="0" extrusionOk="0">
                <a:moveTo>
                  <a:pt x="0" y="0"/>
                </a:moveTo>
                <a:cubicBezTo>
                  <a:pt x="125239" y="-41022"/>
                  <a:pt x="208560" y="23385"/>
                  <a:pt x="351424" y="0"/>
                </a:cubicBezTo>
                <a:cubicBezTo>
                  <a:pt x="494288" y="-23385"/>
                  <a:pt x="772776" y="2681"/>
                  <a:pt x="1077317" y="0"/>
                </a:cubicBezTo>
                <a:cubicBezTo>
                  <a:pt x="1381858" y="-2681"/>
                  <a:pt x="1379290" y="49714"/>
                  <a:pt x="1653423" y="0"/>
                </a:cubicBezTo>
                <a:cubicBezTo>
                  <a:pt x="1927556" y="-49714"/>
                  <a:pt x="2015612" y="56338"/>
                  <a:pt x="2304422" y="0"/>
                </a:cubicBezTo>
                <a:cubicBezTo>
                  <a:pt x="2593232" y="-56338"/>
                  <a:pt x="2669326" y="28152"/>
                  <a:pt x="2955421" y="0"/>
                </a:cubicBezTo>
                <a:cubicBezTo>
                  <a:pt x="3241516" y="-28152"/>
                  <a:pt x="3357257" y="38382"/>
                  <a:pt x="3531526" y="0"/>
                </a:cubicBezTo>
                <a:cubicBezTo>
                  <a:pt x="3705795" y="-38382"/>
                  <a:pt x="3966868" y="23838"/>
                  <a:pt x="4257419" y="0"/>
                </a:cubicBezTo>
                <a:cubicBezTo>
                  <a:pt x="4547970" y="-23838"/>
                  <a:pt x="4587704" y="30781"/>
                  <a:pt x="4908419" y="0"/>
                </a:cubicBezTo>
                <a:cubicBezTo>
                  <a:pt x="5229134" y="-30781"/>
                  <a:pt x="5272529" y="29914"/>
                  <a:pt x="5484524" y="0"/>
                </a:cubicBezTo>
                <a:cubicBezTo>
                  <a:pt x="5696519" y="-29914"/>
                  <a:pt x="5802007" y="50582"/>
                  <a:pt x="6060629" y="0"/>
                </a:cubicBezTo>
                <a:cubicBezTo>
                  <a:pt x="6319252" y="-50582"/>
                  <a:pt x="6400211" y="40816"/>
                  <a:pt x="6486947" y="0"/>
                </a:cubicBezTo>
                <a:cubicBezTo>
                  <a:pt x="6573683" y="-40816"/>
                  <a:pt x="6790053" y="36362"/>
                  <a:pt x="6988159" y="0"/>
                </a:cubicBezTo>
                <a:cubicBezTo>
                  <a:pt x="7186265" y="-36362"/>
                  <a:pt x="7346392" y="17120"/>
                  <a:pt x="7489371" y="0"/>
                </a:cubicBezTo>
                <a:cubicBezTo>
                  <a:pt x="7534797" y="121087"/>
                  <a:pt x="7483416" y="235938"/>
                  <a:pt x="7489371" y="404015"/>
                </a:cubicBezTo>
                <a:cubicBezTo>
                  <a:pt x="7495326" y="572093"/>
                  <a:pt x="7454584" y="714457"/>
                  <a:pt x="7489371" y="847987"/>
                </a:cubicBezTo>
                <a:cubicBezTo>
                  <a:pt x="7524158" y="981517"/>
                  <a:pt x="7443522" y="1182591"/>
                  <a:pt x="7489371" y="1331916"/>
                </a:cubicBezTo>
                <a:cubicBezTo>
                  <a:pt x="7362358" y="1335574"/>
                  <a:pt x="7160646" y="1288526"/>
                  <a:pt x="7063053" y="1331916"/>
                </a:cubicBezTo>
                <a:cubicBezTo>
                  <a:pt x="6965460" y="1375306"/>
                  <a:pt x="6844165" y="1292065"/>
                  <a:pt x="6711629" y="1331916"/>
                </a:cubicBezTo>
                <a:cubicBezTo>
                  <a:pt x="6579093" y="1371767"/>
                  <a:pt x="6373818" y="1279962"/>
                  <a:pt x="6210417" y="1331916"/>
                </a:cubicBezTo>
                <a:cubicBezTo>
                  <a:pt x="6047016" y="1383870"/>
                  <a:pt x="5734061" y="1304924"/>
                  <a:pt x="5484524" y="1331916"/>
                </a:cubicBezTo>
                <a:cubicBezTo>
                  <a:pt x="5234987" y="1358908"/>
                  <a:pt x="5007929" y="1320794"/>
                  <a:pt x="4758631" y="1331916"/>
                </a:cubicBezTo>
                <a:cubicBezTo>
                  <a:pt x="4509333" y="1343038"/>
                  <a:pt x="4292778" y="1295550"/>
                  <a:pt x="4107632" y="1331916"/>
                </a:cubicBezTo>
                <a:cubicBezTo>
                  <a:pt x="3922486" y="1368282"/>
                  <a:pt x="3881796" y="1301181"/>
                  <a:pt x="3756208" y="1331916"/>
                </a:cubicBezTo>
                <a:cubicBezTo>
                  <a:pt x="3630620" y="1362651"/>
                  <a:pt x="3427221" y="1314885"/>
                  <a:pt x="3329890" y="1331916"/>
                </a:cubicBezTo>
                <a:cubicBezTo>
                  <a:pt x="3232559" y="1348947"/>
                  <a:pt x="2858552" y="1304598"/>
                  <a:pt x="2678890" y="1331916"/>
                </a:cubicBezTo>
                <a:cubicBezTo>
                  <a:pt x="2499228" y="1359234"/>
                  <a:pt x="2432805" y="1303600"/>
                  <a:pt x="2327466" y="1331916"/>
                </a:cubicBezTo>
                <a:cubicBezTo>
                  <a:pt x="2222127" y="1360232"/>
                  <a:pt x="2055925" y="1296743"/>
                  <a:pt x="1826254" y="1331916"/>
                </a:cubicBezTo>
                <a:cubicBezTo>
                  <a:pt x="1596583" y="1367089"/>
                  <a:pt x="1521529" y="1290017"/>
                  <a:pt x="1250149" y="1331916"/>
                </a:cubicBezTo>
                <a:cubicBezTo>
                  <a:pt x="978770" y="1373815"/>
                  <a:pt x="982562" y="1291134"/>
                  <a:pt x="898725" y="1331916"/>
                </a:cubicBezTo>
                <a:cubicBezTo>
                  <a:pt x="814888" y="1372698"/>
                  <a:pt x="348887" y="1306955"/>
                  <a:pt x="0" y="1331916"/>
                </a:cubicBezTo>
                <a:cubicBezTo>
                  <a:pt x="-13107" y="1239891"/>
                  <a:pt x="29557" y="1069762"/>
                  <a:pt x="0" y="887944"/>
                </a:cubicBezTo>
                <a:cubicBezTo>
                  <a:pt x="-29557" y="706126"/>
                  <a:pt x="28300" y="614105"/>
                  <a:pt x="0" y="443972"/>
                </a:cubicBezTo>
                <a:cubicBezTo>
                  <a:pt x="-28300" y="273839"/>
                  <a:pt x="25715" y="17770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058748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غادَةُ   مَـسْــرورَةٌ    بِـزِيارةِ   جَـدِّها.</a:t>
            </a:r>
            <a:endParaRPr lang="en-AE" sz="4000" b="1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5960652-825C-48BD-9524-83844A2108BB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المراجعة القبلية</a:t>
            </a:r>
            <a:endParaRPr lang="en-AE" sz="2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23F0EF-D0E1-4E69-A5B1-E5105F72A3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8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4.58333E-6 0.00023 C 0.0211 -0.00417 0.02149 -0.00879 0.03881 -1.48148E-6 C 0.04076 0.00116 0.04258 0.00324 0.04441 0.00509 C 0.04766 0.00417 0.05105 0.0044 0.05404 0.00255 C 0.05665 0.00093 0.05834 -0.00417 0.06107 -0.00486 C 0.07253 -0.00833 0.08425 -0.00787 0.09571 -0.00972 C 0.09948 -0.01042 0.10313 -0.01134 0.10691 -0.01227 C 0.11706 -0.01065 0.12474 -0.00764 0.13464 -0.01227 C 0.13763 -0.01366 0.14024 -0.01713 0.14297 -0.01967 L 0.16524 -0.01713 C 0.16941 -0.01667 0.17357 -0.01551 0.17774 -0.01481 C 0.18321 -0.01389 0.18881 -0.01319 0.19441 -0.01227 C 0.19805 -0.00972 0.20157 -0.00579 0.20547 -0.00486 C 0.26654 0.00903 0.21797 -0.01111 0.24857 0.00255 C 0.2875 -0.01134 0.27175 -0.00532 0.29571 -0.01481 C 0.30222 -0.02129 0.30769 -0.03403 0.31524 -0.03449 C 0.32566 -0.03495 0.34441 -0.01713 0.35547 -0.00741 C 0.36758 -0.0081 0.37956 -0.00787 0.39154 -0.00972 C 0.39454 -0.01018 0.39714 -0.01296 0.39987 -0.01481 C 0.42123 -0.02847 0.39089 -0.01018 0.41524 -0.02454 L 0.44441 -0.02222 C 0.4543 -0.01736 0.47214 0.00255 0.47214 0.00278 C 0.48047 -1.48148E-6 0.48894 -0.00092 0.49714 -0.00486 C 0.49935 -0.00602 0.5004 -0.01157 0.50274 -0.01227 C 0.51693 -0.01667 0.53138 -0.01713 0.54571 -0.01967 C 0.56107 -0.01551 0.57644 -0.01319 0.59154 -0.00741 C 0.5974 -0.00509 0.60222 0.00394 0.60821 0.00509 L 0.63464 -1.48148E-6 C 0.64024 -0.00486 0.64584 -0.0118 0.65274 -0.00972 C 0.65808 -0.00833 0.6629 -0.00324 0.66797 -1.48148E-6 C 0.67579 -0.00741 0.68386 -0.01412 0.69154 -0.02222 C 0.70743 -0.03842 0.69467 -0.03241 0.70964 -0.03704 C 0.71237 -0.03356 0.71485 -0.02917 0.71797 -0.02708 C 0.72188 -0.0243 0.72618 -0.02268 0.73047 -0.02222 C 0.74805 -0.01944 0.76563 -0.01875 0.78321 -0.01713 C 0.79349 -0.0206 0.80352 -0.0243 0.81381 -0.02708 C 0.81836 -0.02824 0.82318 -0.03171 0.82774 -0.02963 C 0.83347 -0.02662 0.8375 -0.01667 0.84297 -0.01227 C 0.84597 -0.00995 0.84948 -0.01065 0.85274 -0.00972 C 0.85586 -0.01319 0.85938 -0.01574 0.86237 -0.01967 C 0.86459 -0.02245 0.86576 -0.02685 0.86797 -0.02963 C 0.87006 -0.03194 0.87253 -0.0331 0.87487 -0.03449 C 0.87722 -0.03565 0.87956 -0.03634 0.88191 -0.03704 C 0.89532 -0.03981 0.90873 -0.0419 0.92214 -0.04421 C 0.94441 -0.0419 0.96667 -0.0419 0.98881 -0.03704 C 0.99245 -0.03611 0.9948 -0.02754 0.99857 -0.02708 C 1.01745 -0.025 1.03646 -0.0287 1.05547 -0.02963 C 1.0573 -0.03194 1.05886 -0.03542 1.06107 -0.03704 C 1.07058 -0.04375 1.09584 -0.03495 1.09857 -0.03449 C 1.1004 -0.03194 1.1017 -0.02731 1.10404 -0.02708 C 1.11888 -0.02569 1.13373 -0.02662 1.14857 -0.02963 C 1.1543 -0.03079 1.15964 -0.03634 1.16524 -0.03935 C 1.16836 -0.0412 1.17162 -0.04259 1.17487 -0.04421 C 1.17995 -0.04143 1.17761 -0.0419 1.18191 -0.0419 L 1.22357 -0.03704 " pathEditMode="relative" rAng="0" ptsTypes="AAAAAAAAAAAAAAAAAAAAAAAAAAAAAAAAAAAAAAAAAAAAAAAAAAAAAAAA">
                                      <p:cBhvr>
                                        <p:cTn id="6" dur="66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72" y="-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00023 C 0.02109 -0.00417 0.02148 -0.0088 0.0388 4.44444E-6 C 0.04075 0.00115 0.04258 0.00324 0.0444 0.00509 C 0.04765 0.00416 0.05104 0.00439 0.05403 0.00254 C 0.05664 0.00092 0.05833 -0.00417 0.06106 -0.00487 C 0.07252 -0.00834 0.08424 -0.00787 0.0957 -0.00973 C 0.09948 -0.01042 0.10312 -0.01135 0.1069 -0.01227 C 0.11705 -0.01065 0.12474 -0.00764 0.13463 -0.01227 C 0.13763 -0.01366 0.14023 -0.01713 0.14297 -0.01968 L 0.16523 -0.01713 C 0.1694 -0.01667 0.17356 -0.01551 0.17773 -0.01482 C 0.1832 -0.01389 0.1888 -0.0132 0.1944 -0.01227 C 0.19804 -0.00973 0.20156 -0.00579 0.20547 -0.00487 C 0.26653 0.00902 0.21797 -0.01112 0.24856 0.00254 C 0.2875 -0.01135 0.27174 -0.00533 0.2957 -0.01482 C 0.30221 -0.0213 0.30768 -0.03403 0.31523 -0.0345 C 0.32565 -0.03496 0.3444 -0.01713 0.35547 -0.00741 C 0.36758 -0.00811 0.37955 -0.00787 0.39153 -0.00973 C 0.39453 -0.01019 0.39713 -0.01297 0.39987 -0.01482 C 0.42122 -0.02848 0.39088 -0.01019 0.41523 -0.02454 L 0.4444 -0.02223 C 0.45429 -0.01737 0.47213 0.00254 0.47213 0.00277 C 0.48047 4.44444E-6 0.48893 -0.00093 0.49713 -0.00487 C 0.49935 -0.00602 0.50039 -0.01158 0.50273 -0.01227 C 0.51692 -0.01667 0.53138 -0.01713 0.5457 -0.01968 C 0.56106 -0.01551 0.57643 -0.0132 0.59153 -0.00741 C 0.59739 -0.0051 0.60221 0.00393 0.6082 0.00509 L 0.63463 4.44444E-6 C 0.64023 -0.00487 0.64583 -0.01181 0.65273 -0.00973 C 0.65807 -0.00834 0.66289 -0.00325 0.66797 4.44444E-6 C 0.67578 -0.00741 0.68385 -0.01412 0.69153 -0.02223 C 0.70742 -0.03843 0.69466 -0.03241 0.70963 -0.03704 C 0.71237 -0.03357 0.71484 -0.02917 0.71797 -0.02709 C 0.72187 -0.02431 0.72617 -0.02269 0.73047 -0.02223 C 0.74804 -0.01945 0.76562 -0.01875 0.7832 -0.01713 C 0.79349 -0.02061 0.80351 -0.02431 0.8138 -0.02709 C 0.81836 -0.02825 0.82317 -0.03172 0.82773 -0.02963 C 0.83346 -0.02662 0.8375 -0.01667 0.84297 -0.01227 C 0.84596 -0.00996 0.84948 -0.01065 0.85273 -0.00973 C 0.85586 -0.0132 0.85937 -0.01575 0.86237 -0.01968 C 0.86458 -0.02246 0.86575 -0.02686 0.86797 -0.02963 C 0.87005 -0.03195 0.87252 -0.03311 0.87487 -0.0345 C 0.87721 -0.03565 0.87955 -0.03635 0.8819 -0.03704 C 0.89531 -0.03982 0.90872 -0.0419 0.92213 -0.04422 C 0.9444 -0.0419 0.96666 -0.0419 0.9888 -0.03704 C 0.99244 -0.03612 0.99479 -0.02755 0.99856 -0.02709 C 1.01744 -0.025 1.03646 -0.02871 1.05547 -0.02963 C 1.05729 -0.03195 1.05885 -0.03542 1.06106 -0.03704 C 1.07057 -0.04375 1.09583 -0.03496 1.09856 -0.0345 C 1.10039 -0.03195 1.10169 -0.02732 1.10403 -0.02709 C 1.11888 -0.0257 1.13372 -0.02662 1.14856 -0.02963 C 1.15429 -0.03079 1.15963 -0.03635 1.16523 -0.03936 C 1.16836 -0.04121 1.17161 -0.0426 1.17487 -0.04422 C 1.17994 -0.04144 1.1776 -0.0419 1.1819 -0.0419 L 1.22356 -0.03704 " pathEditMode="relative" rAng="0" ptsTypes="AAAAAAAAAAAAAAAAAAAAAAAAAAAAAAAAAAAAAAAAAAAAAAAAAAAAAAAA">
                                      <p:cBhvr>
                                        <p:cTn id="8" dur="6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72" y="-1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2109 -0.00417 0.02148 -0.0088 0.0388 0 C 0.04075 0.00115 0.04257 0.00324 0.0444 0.00509 C 0.04765 0.00416 0.05104 0.0044 0.05403 0.00254 C 0.05664 0.00092 0.05833 -0.00417 0.06106 -0.00486 C 0.07252 -0.00834 0.08424 -0.00787 0.0957 -0.00973 C 0.09947 -0.01042 0.10312 -0.01135 0.1069 -0.01227 C 0.11705 -0.01065 0.12474 -0.00764 0.13463 -0.01227 C 0.13763 -0.01366 0.14023 -0.01713 0.14296 -0.01968 L 0.16523 -0.01713 C 0.1694 -0.01667 0.17356 -0.01551 0.17773 -0.01482 C 0.1832 -0.01389 0.1888 -0.0132 0.1944 -0.01227 C 0.19804 -0.00973 0.20156 -0.00579 0.20546 -0.00486 C 0.26653 0.00902 0.21796 -0.01111 0.24856 0.00254 C 0.2875 -0.01135 0.27174 -0.00533 0.2957 -0.01482 C 0.30221 -0.0213 0.30768 -0.03403 0.31523 -0.03449 C 0.32565 -0.03496 0.3444 -0.01713 0.35546 -0.00741 C 0.36757 -0.0081 0.37955 -0.00787 0.39153 -0.00973 C 0.39453 -0.01019 0.39713 -0.01297 0.39987 -0.01482 C 0.42122 -0.02848 0.39088 -0.01019 0.41523 -0.02454 L 0.4444 -0.02223 C 0.45429 -0.01736 0.47213 0.00254 0.47213 0.00254 C 0.48046 0 0.48893 -0.00093 0.49713 -0.00486 C 0.49934 -0.00602 0.50039 -0.01158 0.50273 -0.01227 C 0.51692 -0.01667 0.53138 -0.01713 0.5457 -0.01968 C 0.56106 -0.01551 0.57643 -0.0132 0.59153 -0.00741 C 0.59739 -0.0051 0.60221 0.00393 0.6082 0.00509 L 0.63463 0 C 0.64023 -0.00486 0.64583 -0.01181 0.65273 -0.00973 C 0.65807 -0.00834 0.66289 -0.00324 0.66796 0 C 0.67578 -0.00741 0.68385 -0.01412 0.69153 -0.02223 C 0.70742 -0.03843 0.69466 -0.03241 0.70963 -0.03704 C 0.71237 -0.03357 0.71484 -0.02917 0.71796 -0.02709 C 0.72187 -0.02431 0.72617 -0.02269 0.73046 -0.02223 C 0.74804 -0.01945 0.76562 -0.01875 0.7832 -0.01713 C 0.79349 -0.0206 0.80351 -0.02431 0.8138 -0.02709 C 0.81836 -0.02824 0.82317 -0.03172 0.82773 -0.02963 C 0.83346 -0.02662 0.8375 -0.01667 0.84296 -0.01227 C 0.84596 -0.00996 0.84947 -0.01065 0.85273 -0.00973 C 0.85586 -0.0132 0.85937 -0.01574 0.86237 -0.01968 C 0.86458 -0.02246 0.86575 -0.02685 0.86796 -0.02963 C 0.87005 -0.03195 0.87252 -0.0331 0.87487 -0.03449 C 0.87721 -0.03565 0.87955 -0.03635 0.8819 -0.03704 C 0.89531 -0.03982 0.90872 -0.0419 0.92213 -0.04422 C 0.9444 -0.0419 0.96666 -0.0419 0.9888 -0.03704 C 0.99244 -0.03611 0.99479 -0.02755 0.99856 -0.02709 C 1.01744 -0.025 1.03645 -0.02871 1.05546 -0.02963 C 1.05729 -0.03195 1.05885 -0.03542 1.06106 -0.03704 C 1.07057 -0.04375 1.09583 -0.03496 1.09856 -0.03449 C 1.10039 -0.03195 1.10169 -0.02732 1.10403 -0.02709 C 1.11888 -0.0257 1.13372 -0.02662 1.14856 -0.02963 C 1.15429 -0.03079 1.15963 -0.03635 1.16523 -0.03935 C 1.16836 -0.04121 1.17161 -0.0426 1.17487 -0.04422 C 1.17994 -0.04144 1.1776 -0.0419 1.1819 -0.0419 L 1.22356 -0.03704 " pathEditMode="relative" ptsTypes="AAAAAAAAAAAAAAAAAAAAAAAAAAAAAAAAAAAAAAAAAAAAAAAAAAAAAAAA">
                                      <p:cBhvr>
                                        <p:cTn id="10" dur="6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pic>
        <p:nvPicPr>
          <p:cNvPr id="5" name="أغنية حرف الفاء">
            <a:hlinkClick r:id="" action="ppaction://media"/>
            <a:extLst>
              <a:ext uri="{FF2B5EF4-FFF2-40B4-BE49-F238E27FC236}">
                <a16:creationId xmlns:a16="http://schemas.microsoft.com/office/drawing/2014/main" id="{ACFF418E-D22E-415B-BDF8-A51EA4A402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1421" y="907026"/>
            <a:ext cx="8128000" cy="4572000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32FD1B4-7820-416F-9FCB-9AC8AEB48580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التهيئة</a:t>
            </a:r>
            <a:endParaRPr lang="en-AE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89D737-E5D2-4D35-AC09-766167B12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E9736-D54C-4911-8A23-CBB14FE572A7}"/>
              </a:ext>
            </a:extLst>
          </p:cNvPr>
          <p:cNvSpPr txBox="1"/>
          <p:nvPr/>
        </p:nvSpPr>
        <p:spPr>
          <a:xfrm>
            <a:off x="1757548" y="2916519"/>
            <a:ext cx="9189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1">
              <a:buFont typeface="Arial" panose="020B0604020202020204" pitchFamily="34" charset="0"/>
              <a:buChar char="•"/>
            </a:pPr>
            <a:r>
              <a:rPr lang="ar-AE" sz="3200" b="1" dirty="0"/>
              <a:t>أن يميز المتعلّم حرف الفاء في مواقعه المختلفة من الكلمة. </a:t>
            </a:r>
            <a:endParaRPr lang="en-US" sz="16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B750F0-7949-40D8-A9A6-40FB7AC01861}"/>
              </a:ext>
            </a:extLst>
          </p:cNvPr>
          <p:cNvSpPr txBox="1"/>
          <p:nvPr/>
        </p:nvSpPr>
        <p:spPr>
          <a:xfrm>
            <a:off x="1638795" y="4207060"/>
            <a:ext cx="9189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1">
              <a:buFont typeface="Arial" panose="020B0604020202020204" pitchFamily="34" charset="0"/>
              <a:buChar char="•"/>
            </a:pPr>
            <a:r>
              <a:rPr lang="ar-AE" sz="3200" b="1" dirty="0"/>
              <a:t>أن يكتب المتعلّم حرف الفاء في مواقعه المختلفة من الكلمة. </a:t>
            </a:r>
            <a:endParaRPr lang="en-US" sz="16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287E8-A3A7-4046-9F15-50C674746155}"/>
              </a:ext>
            </a:extLst>
          </p:cNvPr>
          <p:cNvSpPr txBox="1"/>
          <p:nvPr/>
        </p:nvSpPr>
        <p:spPr>
          <a:xfrm>
            <a:off x="1814392" y="1625977"/>
            <a:ext cx="82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200" b="1" dirty="0"/>
              <a:t>يميز المتعلم  حرف الفاء بحركاته القصيرة</a:t>
            </a:r>
            <a:r>
              <a:rPr lang="en-US" sz="3200" b="1" dirty="0"/>
              <a:t> </a:t>
            </a:r>
            <a:r>
              <a:rPr lang="ar-AE" sz="3200" b="1" dirty="0"/>
              <a:t> والطويلة  . </a:t>
            </a:r>
            <a:endParaRPr lang="en-US" sz="9600" b="1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38A0A0D5-6B13-4D18-B2CE-87D950EC03C8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الأهداف</a:t>
            </a:r>
            <a:endParaRPr lang="en-AE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2CC807-5C44-4B68-9253-1D4978B8E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5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pic>
        <p:nvPicPr>
          <p:cNvPr id="5" name="Picture 12" descr="آلة صنع الفحم الخشبي للبيع - مستشار مجاني">
            <a:extLst>
              <a:ext uri="{FF2B5EF4-FFF2-40B4-BE49-F238E27FC236}">
                <a16:creationId xmlns:a16="http://schemas.microsoft.com/office/drawing/2014/main" id="{58A7B660-F48C-4515-9AC4-04E34B0F3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561" y="1279147"/>
            <a:ext cx="2809289" cy="18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Bird Cage Cartoon Png">
            <a:extLst>
              <a:ext uri="{FF2B5EF4-FFF2-40B4-BE49-F238E27FC236}">
                <a16:creationId xmlns:a16="http://schemas.microsoft.com/office/drawing/2014/main" id="{73FEA71D-3B14-4B46-B31C-82157B7A9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68" y="1187655"/>
            <a:ext cx="1212791" cy="19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مزارع مجموعة ايقونات تصميم الرسوم المتحركة الملونة | Free icons, Vector art  illustration, Free vector art">
            <a:extLst>
              <a:ext uri="{FF2B5EF4-FFF2-40B4-BE49-F238E27FC236}">
                <a16:creationId xmlns:a16="http://schemas.microsoft.com/office/drawing/2014/main" id="{87DE7A05-FC53-48BE-97CA-A007EEA9B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2" b="50000"/>
          <a:stretch/>
        </p:blipFill>
        <p:spPr bwMode="auto">
          <a:xfrm>
            <a:off x="1317790" y="1233913"/>
            <a:ext cx="2427315" cy="224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6E7DA4-D389-466E-A599-4BB5513E544C}"/>
              </a:ext>
            </a:extLst>
          </p:cNvPr>
          <p:cNvSpPr/>
          <p:nvPr/>
        </p:nvSpPr>
        <p:spPr>
          <a:xfrm>
            <a:off x="8892018" y="3187694"/>
            <a:ext cx="14029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فَـحْـمٌ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16DD4B-22CE-498A-AE2A-9F057E875E8D}"/>
              </a:ext>
            </a:extLst>
          </p:cNvPr>
          <p:cNvSpPr/>
          <p:nvPr/>
        </p:nvSpPr>
        <p:spPr>
          <a:xfrm>
            <a:off x="9719378" y="3188634"/>
            <a:ext cx="570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254D72-6AEB-43CB-A08A-8DDB11C18D61}"/>
              </a:ext>
            </a:extLst>
          </p:cNvPr>
          <p:cNvSpPr/>
          <p:nvPr/>
        </p:nvSpPr>
        <p:spPr>
          <a:xfrm>
            <a:off x="4991409" y="3268286"/>
            <a:ext cx="20954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قَــفَــصٌ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C76E43-6F7E-43B9-A82E-3E9CCF9DB2F0}"/>
              </a:ext>
            </a:extLst>
          </p:cNvPr>
          <p:cNvSpPr/>
          <p:nvPr/>
        </p:nvSpPr>
        <p:spPr>
          <a:xfrm>
            <a:off x="5960062" y="3268286"/>
            <a:ext cx="891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ــفَـ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EEE9DB-427B-484B-8D99-32EE7FE71AEA}"/>
              </a:ext>
            </a:extLst>
          </p:cNvPr>
          <p:cNvSpPr/>
          <p:nvPr/>
        </p:nvSpPr>
        <p:spPr>
          <a:xfrm>
            <a:off x="1641384" y="3268286"/>
            <a:ext cx="1431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فَـلاحٌ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6C6E70-9E68-4FAE-A91C-BEE0B9879013}"/>
              </a:ext>
            </a:extLst>
          </p:cNvPr>
          <p:cNvSpPr/>
          <p:nvPr/>
        </p:nvSpPr>
        <p:spPr>
          <a:xfrm>
            <a:off x="2494526" y="3268286"/>
            <a:ext cx="570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DACE4-849D-4C83-BAE4-C062A258FAFE}"/>
              </a:ext>
            </a:extLst>
          </p:cNvPr>
          <p:cNvSpPr txBox="1"/>
          <p:nvPr/>
        </p:nvSpPr>
        <p:spPr>
          <a:xfrm>
            <a:off x="2999180" y="404047"/>
            <a:ext cx="8711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لتظهر لك الصورة ولاحظ موقع حرف الفاء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1AD2F2-711E-4DAF-ADAE-C1DC386EFD26}"/>
              </a:ext>
            </a:extLst>
          </p:cNvPr>
          <p:cNvSpPr txBox="1"/>
          <p:nvPr/>
        </p:nvSpPr>
        <p:spPr>
          <a:xfrm>
            <a:off x="2894440" y="4831305"/>
            <a:ext cx="7914426" cy="1200329"/>
          </a:xfrm>
          <a:custGeom>
            <a:avLst/>
            <a:gdLst>
              <a:gd name="connsiteX0" fmla="*/ 0 w 7914426"/>
              <a:gd name="connsiteY0" fmla="*/ 0 h 1200329"/>
              <a:gd name="connsiteX1" fmla="*/ 407028 w 7914426"/>
              <a:gd name="connsiteY1" fmla="*/ 0 h 1200329"/>
              <a:gd name="connsiteX2" fmla="*/ 972344 w 7914426"/>
              <a:gd name="connsiteY2" fmla="*/ 0 h 1200329"/>
              <a:gd name="connsiteX3" fmla="*/ 1695948 w 7914426"/>
              <a:gd name="connsiteY3" fmla="*/ 0 h 1200329"/>
              <a:gd name="connsiteX4" fmla="*/ 2419553 w 7914426"/>
              <a:gd name="connsiteY4" fmla="*/ 0 h 1200329"/>
              <a:gd name="connsiteX5" fmla="*/ 2984869 w 7914426"/>
              <a:gd name="connsiteY5" fmla="*/ 0 h 1200329"/>
              <a:gd name="connsiteX6" fmla="*/ 3471041 w 7914426"/>
              <a:gd name="connsiteY6" fmla="*/ 0 h 1200329"/>
              <a:gd name="connsiteX7" fmla="*/ 3798924 w 7914426"/>
              <a:gd name="connsiteY7" fmla="*/ 0 h 1200329"/>
              <a:gd name="connsiteX8" fmla="*/ 4522529 w 7914426"/>
              <a:gd name="connsiteY8" fmla="*/ 0 h 1200329"/>
              <a:gd name="connsiteX9" fmla="*/ 5008701 w 7914426"/>
              <a:gd name="connsiteY9" fmla="*/ 0 h 1200329"/>
              <a:gd name="connsiteX10" fmla="*/ 5574017 w 7914426"/>
              <a:gd name="connsiteY10" fmla="*/ 0 h 1200329"/>
              <a:gd name="connsiteX11" fmla="*/ 6139333 w 7914426"/>
              <a:gd name="connsiteY11" fmla="*/ 0 h 1200329"/>
              <a:gd name="connsiteX12" fmla="*/ 6783794 w 7914426"/>
              <a:gd name="connsiteY12" fmla="*/ 0 h 1200329"/>
              <a:gd name="connsiteX13" fmla="*/ 7111677 w 7914426"/>
              <a:gd name="connsiteY13" fmla="*/ 0 h 1200329"/>
              <a:gd name="connsiteX14" fmla="*/ 7914426 w 7914426"/>
              <a:gd name="connsiteY14" fmla="*/ 0 h 1200329"/>
              <a:gd name="connsiteX15" fmla="*/ 7914426 w 7914426"/>
              <a:gd name="connsiteY15" fmla="*/ 400110 h 1200329"/>
              <a:gd name="connsiteX16" fmla="*/ 7914426 w 7914426"/>
              <a:gd name="connsiteY16" fmla="*/ 776213 h 1200329"/>
              <a:gd name="connsiteX17" fmla="*/ 7914426 w 7914426"/>
              <a:gd name="connsiteY17" fmla="*/ 1200329 h 1200329"/>
              <a:gd name="connsiteX18" fmla="*/ 7586543 w 7914426"/>
              <a:gd name="connsiteY18" fmla="*/ 1200329 h 1200329"/>
              <a:gd name="connsiteX19" fmla="*/ 7100371 w 7914426"/>
              <a:gd name="connsiteY19" fmla="*/ 1200329 h 1200329"/>
              <a:gd name="connsiteX20" fmla="*/ 6455910 w 7914426"/>
              <a:gd name="connsiteY20" fmla="*/ 1200329 h 1200329"/>
              <a:gd name="connsiteX21" fmla="*/ 6128027 w 7914426"/>
              <a:gd name="connsiteY21" fmla="*/ 1200329 h 1200329"/>
              <a:gd name="connsiteX22" fmla="*/ 5720999 w 7914426"/>
              <a:gd name="connsiteY22" fmla="*/ 1200329 h 1200329"/>
              <a:gd name="connsiteX23" fmla="*/ 5234827 w 7914426"/>
              <a:gd name="connsiteY23" fmla="*/ 1200329 h 1200329"/>
              <a:gd name="connsiteX24" fmla="*/ 4906944 w 7914426"/>
              <a:gd name="connsiteY24" fmla="*/ 1200329 h 1200329"/>
              <a:gd name="connsiteX25" fmla="*/ 4341628 w 7914426"/>
              <a:gd name="connsiteY25" fmla="*/ 1200329 h 1200329"/>
              <a:gd name="connsiteX26" fmla="*/ 3855456 w 7914426"/>
              <a:gd name="connsiteY26" fmla="*/ 1200329 h 1200329"/>
              <a:gd name="connsiteX27" fmla="*/ 3290140 w 7914426"/>
              <a:gd name="connsiteY27" fmla="*/ 1200329 h 1200329"/>
              <a:gd name="connsiteX28" fmla="*/ 2645680 w 7914426"/>
              <a:gd name="connsiteY28" fmla="*/ 1200329 h 1200329"/>
              <a:gd name="connsiteX29" fmla="*/ 2159508 w 7914426"/>
              <a:gd name="connsiteY29" fmla="*/ 1200329 h 1200329"/>
              <a:gd name="connsiteX30" fmla="*/ 1515047 w 7914426"/>
              <a:gd name="connsiteY30" fmla="*/ 1200329 h 1200329"/>
              <a:gd name="connsiteX31" fmla="*/ 791443 w 7914426"/>
              <a:gd name="connsiteY31" fmla="*/ 1200329 h 1200329"/>
              <a:gd name="connsiteX32" fmla="*/ 0 w 7914426"/>
              <a:gd name="connsiteY32" fmla="*/ 1200329 h 1200329"/>
              <a:gd name="connsiteX33" fmla="*/ 0 w 7914426"/>
              <a:gd name="connsiteY33" fmla="*/ 788216 h 1200329"/>
              <a:gd name="connsiteX34" fmla="*/ 0 w 7914426"/>
              <a:gd name="connsiteY34" fmla="*/ 364100 h 1200329"/>
              <a:gd name="connsiteX35" fmla="*/ 0 w 7914426"/>
              <a:gd name="connsiteY35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14426" h="1200329" fill="none" extrusionOk="0">
                <a:moveTo>
                  <a:pt x="0" y="0"/>
                </a:moveTo>
                <a:cubicBezTo>
                  <a:pt x="110706" y="-43625"/>
                  <a:pt x="208323" y="12256"/>
                  <a:pt x="407028" y="0"/>
                </a:cubicBezTo>
                <a:cubicBezTo>
                  <a:pt x="605733" y="-12256"/>
                  <a:pt x="836480" y="24405"/>
                  <a:pt x="972344" y="0"/>
                </a:cubicBezTo>
                <a:cubicBezTo>
                  <a:pt x="1108208" y="-24405"/>
                  <a:pt x="1418394" y="6620"/>
                  <a:pt x="1695948" y="0"/>
                </a:cubicBezTo>
                <a:cubicBezTo>
                  <a:pt x="1973502" y="-6620"/>
                  <a:pt x="2237171" y="77153"/>
                  <a:pt x="2419553" y="0"/>
                </a:cubicBezTo>
                <a:cubicBezTo>
                  <a:pt x="2601936" y="-77153"/>
                  <a:pt x="2763443" y="46830"/>
                  <a:pt x="2984869" y="0"/>
                </a:cubicBezTo>
                <a:cubicBezTo>
                  <a:pt x="3206295" y="-46830"/>
                  <a:pt x="3273893" y="29916"/>
                  <a:pt x="3471041" y="0"/>
                </a:cubicBezTo>
                <a:cubicBezTo>
                  <a:pt x="3668189" y="-29916"/>
                  <a:pt x="3715380" y="20409"/>
                  <a:pt x="3798924" y="0"/>
                </a:cubicBezTo>
                <a:cubicBezTo>
                  <a:pt x="3882468" y="-20409"/>
                  <a:pt x="4221632" y="73956"/>
                  <a:pt x="4522529" y="0"/>
                </a:cubicBezTo>
                <a:cubicBezTo>
                  <a:pt x="4823427" y="-73956"/>
                  <a:pt x="4817066" y="4433"/>
                  <a:pt x="5008701" y="0"/>
                </a:cubicBezTo>
                <a:cubicBezTo>
                  <a:pt x="5200336" y="-4433"/>
                  <a:pt x="5296293" y="18866"/>
                  <a:pt x="5574017" y="0"/>
                </a:cubicBezTo>
                <a:cubicBezTo>
                  <a:pt x="5851741" y="-18866"/>
                  <a:pt x="5970575" y="7201"/>
                  <a:pt x="6139333" y="0"/>
                </a:cubicBezTo>
                <a:cubicBezTo>
                  <a:pt x="6308091" y="-7201"/>
                  <a:pt x="6545185" y="57035"/>
                  <a:pt x="6783794" y="0"/>
                </a:cubicBezTo>
                <a:cubicBezTo>
                  <a:pt x="7022403" y="-57035"/>
                  <a:pt x="6971547" y="17757"/>
                  <a:pt x="7111677" y="0"/>
                </a:cubicBezTo>
                <a:cubicBezTo>
                  <a:pt x="7251807" y="-17757"/>
                  <a:pt x="7637970" y="72748"/>
                  <a:pt x="7914426" y="0"/>
                </a:cubicBezTo>
                <a:cubicBezTo>
                  <a:pt x="7940423" y="143316"/>
                  <a:pt x="7893356" y="230538"/>
                  <a:pt x="7914426" y="400110"/>
                </a:cubicBezTo>
                <a:cubicBezTo>
                  <a:pt x="7935496" y="569682"/>
                  <a:pt x="7899753" y="623082"/>
                  <a:pt x="7914426" y="776213"/>
                </a:cubicBezTo>
                <a:cubicBezTo>
                  <a:pt x="7929099" y="929344"/>
                  <a:pt x="7886206" y="1101790"/>
                  <a:pt x="7914426" y="1200329"/>
                </a:cubicBezTo>
                <a:cubicBezTo>
                  <a:pt x="7755923" y="1211571"/>
                  <a:pt x="7727410" y="1175567"/>
                  <a:pt x="7586543" y="1200329"/>
                </a:cubicBezTo>
                <a:cubicBezTo>
                  <a:pt x="7445676" y="1225091"/>
                  <a:pt x="7311421" y="1188948"/>
                  <a:pt x="7100371" y="1200329"/>
                </a:cubicBezTo>
                <a:cubicBezTo>
                  <a:pt x="6889321" y="1211710"/>
                  <a:pt x="6586233" y="1142117"/>
                  <a:pt x="6455910" y="1200329"/>
                </a:cubicBezTo>
                <a:cubicBezTo>
                  <a:pt x="6325587" y="1258541"/>
                  <a:pt x="6200107" y="1164121"/>
                  <a:pt x="6128027" y="1200329"/>
                </a:cubicBezTo>
                <a:cubicBezTo>
                  <a:pt x="6055947" y="1236537"/>
                  <a:pt x="5817285" y="1154254"/>
                  <a:pt x="5720999" y="1200329"/>
                </a:cubicBezTo>
                <a:cubicBezTo>
                  <a:pt x="5624713" y="1246404"/>
                  <a:pt x="5427920" y="1179374"/>
                  <a:pt x="5234827" y="1200329"/>
                </a:cubicBezTo>
                <a:cubicBezTo>
                  <a:pt x="5041734" y="1221284"/>
                  <a:pt x="5044867" y="1194648"/>
                  <a:pt x="4906944" y="1200329"/>
                </a:cubicBezTo>
                <a:cubicBezTo>
                  <a:pt x="4769021" y="1206010"/>
                  <a:pt x="4496450" y="1159511"/>
                  <a:pt x="4341628" y="1200329"/>
                </a:cubicBezTo>
                <a:cubicBezTo>
                  <a:pt x="4186806" y="1241147"/>
                  <a:pt x="3991565" y="1191123"/>
                  <a:pt x="3855456" y="1200329"/>
                </a:cubicBezTo>
                <a:cubicBezTo>
                  <a:pt x="3719347" y="1209535"/>
                  <a:pt x="3564737" y="1163328"/>
                  <a:pt x="3290140" y="1200329"/>
                </a:cubicBezTo>
                <a:cubicBezTo>
                  <a:pt x="3015543" y="1237330"/>
                  <a:pt x="2856060" y="1128343"/>
                  <a:pt x="2645680" y="1200329"/>
                </a:cubicBezTo>
                <a:cubicBezTo>
                  <a:pt x="2435300" y="1272315"/>
                  <a:pt x="2393149" y="1172942"/>
                  <a:pt x="2159508" y="1200329"/>
                </a:cubicBezTo>
                <a:cubicBezTo>
                  <a:pt x="1925867" y="1227716"/>
                  <a:pt x="1830979" y="1158324"/>
                  <a:pt x="1515047" y="1200329"/>
                </a:cubicBezTo>
                <a:cubicBezTo>
                  <a:pt x="1199115" y="1242334"/>
                  <a:pt x="1150740" y="1193952"/>
                  <a:pt x="791443" y="1200329"/>
                </a:cubicBezTo>
                <a:cubicBezTo>
                  <a:pt x="432146" y="1206706"/>
                  <a:pt x="180208" y="1194525"/>
                  <a:pt x="0" y="1200329"/>
                </a:cubicBezTo>
                <a:cubicBezTo>
                  <a:pt x="-7947" y="1107580"/>
                  <a:pt x="22669" y="937325"/>
                  <a:pt x="0" y="788216"/>
                </a:cubicBezTo>
                <a:cubicBezTo>
                  <a:pt x="-22669" y="639107"/>
                  <a:pt x="2648" y="486913"/>
                  <a:pt x="0" y="364100"/>
                </a:cubicBezTo>
                <a:cubicBezTo>
                  <a:pt x="-2648" y="241287"/>
                  <a:pt x="12679" y="134966"/>
                  <a:pt x="0" y="0"/>
                </a:cubicBezTo>
                <a:close/>
              </a:path>
              <a:path w="7914426" h="1200329" stroke="0" extrusionOk="0">
                <a:moveTo>
                  <a:pt x="0" y="0"/>
                </a:moveTo>
                <a:cubicBezTo>
                  <a:pt x="211338" y="-29942"/>
                  <a:pt x="480793" y="72144"/>
                  <a:pt x="723605" y="0"/>
                </a:cubicBezTo>
                <a:cubicBezTo>
                  <a:pt x="966417" y="-72144"/>
                  <a:pt x="907195" y="6649"/>
                  <a:pt x="1051488" y="0"/>
                </a:cubicBezTo>
                <a:cubicBezTo>
                  <a:pt x="1195781" y="-6649"/>
                  <a:pt x="1426026" y="26606"/>
                  <a:pt x="1775093" y="0"/>
                </a:cubicBezTo>
                <a:cubicBezTo>
                  <a:pt x="2124160" y="-26606"/>
                  <a:pt x="2093522" y="41047"/>
                  <a:pt x="2182120" y="0"/>
                </a:cubicBezTo>
                <a:cubicBezTo>
                  <a:pt x="2270718" y="-41047"/>
                  <a:pt x="2502186" y="1393"/>
                  <a:pt x="2589148" y="0"/>
                </a:cubicBezTo>
                <a:cubicBezTo>
                  <a:pt x="2676110" y="-1393"/>
                  <a:pt x="2886691" y="29848"/>
                  <a:pt x="2996176" y="0"/>
                </a:cubicBezTo>
                <a:cubicBezTo>
                  <a:pt x="3105661" y="-29848"/>
                  <a:pt x="3225960" y="14697"/>
                  <a:pt x="3324059" y="0"/>
                </a:cubicBezTo>
                <a:cubicBezTo>
                  <a:pt x="3422158" y="-14697"/>
                  <a:pt x="3679501" y="13733"/>
                  <a:pt x="3810231" y="0"/>
                </a:cubicBezTo>
                <a:cubicBezTo>
                  <a:pt x="3940961" y="-13733"/>
                  <a:pt x="4099181" y="33676"/>
                  <a:pt x="4217258" y="0"/>
                </a:cubicBezTo>
                <a:cubicBezTo>
                  <a:pt x="4335335" y="-33676"/>
                  <a:pt x="4626240" y="69047"/>
                  <a:pt x="4861719" y="0"/>
                </a:cubicBezTo>
                <a:cubicBezTo>
                  <a:pt x="5097198" y="-69047"/>
                  <a:pt x="5158012" y="26823"/>
                  <a:pt x="5347891" y="0"/>
                </a:cubicBezTo>
                <a:cubicBezTo>
                  <a:pt x="5537770" y="-26823"/>
                  <a:pt x="5810899" y="17254"/>
                  <a:pt x="6071495" y="0"/>
                </a:cubicBezTo>
                <a:cubicBezTo>
                  <a:pt x="6332091" y="-17254"/>
                  <a:pt x="6325543" y="29168"/>
                  <a:pt x="6399379" y="0"/>
                </a:cubicBezTo>
                <a:cubicBezTo>
                  <a:pt x="6473215" y="-29168"/>
                  <a:pt x="6581688" y="17372"/>
                  <a:pt x="6727262" y="0"/>
                </a:cubicBezTo>
                <a:cubicBezTo>
                  <a:pt x="6872836" y="-17372"/>
                  <a:pt x="7194077" y="572"/>
                  <a:pt x="7371723" y="0"/>
                </a:cubicBezTo>
                <a:cubicBezTo>
                  <a:pt x="7549369" y="-572"/>
                  <a:pt x="7704549" y="36215"/>
                  <a:pt x="7914426" y="0"/>
                </a:cubicBezTo>
                <a:cubicBezTo>
                  <a:pt x="7935441" y="82701"/>
                  <a:pt x="7911090" y="246220"/>
                  <a:pt x="7914426" y="376103"/>
                </a:cubicBezTo>
                <a:cubicBezTo>
                  <a:pt x="7917762" y="505986"/>
                  <a:pt x="7893390" y="668100"/>
                  <a:pt x="7914426" y="800219"/>
                </a:cubicBezTo>
                <a:cubicBezTo>
                  <a:pt x="7935462" y="932338"/>
                  <a:pt x="7889296" y="1103486"/>
                  <a:pt x="7914426" y="1200329"/>
                </a:cubicBezTo>
                <a:cubicBezTo>
                  <a:pt x="7679171" y="1203062"/>
                  <a:pt x="7474873" y="1145627"/>
                  <a:pt x="7349110" y="1200329"/>
                </a:cubicBezTo>
                <a:cubicBezTo>
                  <a:pt x="7223347" y="1255031"/>
                  <a:pt x="7135759" y="1163104"/>
                  <a:pt x="7021226" y="1200329"/>
                </a:cubicBezTo>
                <a:cubicBezTo>
                  <a:pt x="6906693" y="1237554"/>
                  <a:pt x="6794519" y="1167494"/>
                  <a:pt x="6693343" y="1200329"/>
                </a:cubicBezTo>
                <a:cubicBezTo>
                  <a:pt x="6592167" y="1233164"/>
                  <a:pt x="6261880" y="1136326"/>
                  <a:pt x="6048883" y="1200329"/>
                </a:cubicBezTo>
                <a:cubicBezTo>
                  <a:pt x="5835886" y="1264332"/>
                  <a:pt x="5751239" y="1164246"/>
                  <a:pt x="5483567" y="1200329"/>
                </a:cubicBezTo>
                <a:cubicBezTo>
                  <a:pt x="5215895" y="1236412"/>
                  <a:pt x="5178482" y="1172957"/>
                  <a:pt x="4997395" y="1200329"/>
                </a:cubicBezTo>
                <a:cubicBezTo>
                  <a:pt x="4816308" y="1227701"/>
                  <a:pt x="4622595" y="1178487"/>
                  <a:pt x="4511223" y="1200329"/>
                </a:cubicBezTo>
                <a:cubicBezTo>
                  <a:pt x="4399851" y="1222171"/>
                  <a:pt x="4109798" y="1136961"/>
                  <a:pt x="3945907" y="1200329"/>
                </a:cubicBezTo>
                <a:cubicBezTo>
                  <a:pt x="3782016" y="1263697"/>
                  <a:pt x="3628153" y="1200120"/>
                  <a:pt x="3538879" y="1200329"/>
                </a:cubicBezTo>
                <a:cubicBezTo>
                  <a:pt x="3449605" y="1200538"/>
                  <a:pt x="3274536" y="1185354"/>
                  <a:pt x="3131851" y="1200329"/>
                </a:cubicBezTo>
                <a:cubicBezTo>
                  <a:pt x="2989166" y="1215304"/>
                  <a:pt x="2746866" y="1151560"/>
                  <a:pt x="2487391" y="1200329"/>
                </a:cubicBezTo>
                <a:cubicBezTo>
                  <a:pt x="2227916" y="1249098"/>
                  <a:pt x="2157492" y="1192918"/>
                  <a:pt x="1842931" y="1200329"/>
                </a:cubicBezTo>
                <a:cubicBezTo>
                  <a:pt x="1528370" y="1207740"/>
                  <a:pt x="1502988" y="1183967"/>
                  <a:pt x="1277614" y="1200329"/>
                </a:cubicBezTo>
                <a:cubicBezTo>
                  <a:pt x="1052240" y="1216691"/>
                  <a:pt x="1032837" y="1163775"/>
                  <a:pt x="791443" y="1200329"/>
                </a:cubicBezTo>
                <a:cubicBezTo>
                  <a:pt x="550049" y="1236883"/>
                  <a:pt x="270101" y="1156499"/>
                  <a:pt x="0" y="1200329"/>
                </a:cubicBezTo>
                <a:cubicBezTo>
                  <a:pt x="-20035" y="1119151"/>
                  <a:pt x="29484" y="956260"/>
                  <a:pt x="0" y="836229"/>
                </a:cubicBezTo>
                <a:cubicBezTo>
                  <a:pt x="-29484" y="716198"/>
                  <a:pt x="24716" y="598633"/>
                  <a:pt x="0" y="412113"/>
                </a:cubicBezTo>
                <a:cubicBezTo>
                  <a:pt x="-24716" y="225593"/>
                  <a:pt x="36491" y="16188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ar-AE" sz="2800" dirty="0"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400" dirty="0"/>
              <a:t>ف </a:t>
            </a:r>
            <a:r>
              <a:rPr lang="ar-AE" sz="4000" dirty="0"/>
              <a:t>+</a:t>
            </a:r>
            <a:r>
              <a:rPr lang="ar-AE" sz="4400" dirty="0"/>
              <a:t> َ = فَ</a:t>
            </a:r>
            <a:endParaRPr lang="en-GB" sz="4400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B52340DF-4DA0-40B2-A2E2-F564EBAE1F6A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83B573-EC99-4F4B-988C-22D8F775A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1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pic>
        <p:nvPicPr>
          <p:cNvPr id="5" name="Picture 10" descr="حيوان، حاجز قنفذى، رسم كاريكتوري، أعطى، تعادل، صمم, القنفذ Clipart, كرتون,  مرسومة باليد PNG وملف PSD للتحميل مجانا">
            <a:extLst>
              <a:ext uri="{FF2B5EF4-FFF2-40B4-BE49-F238E27FC236}">
                <a16:creationId xmlns:a16="http://schemas.microsoft.com/office/drawing/2014/main" id="{3E34E4D6-B68D-49D0-9F51-093C22531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69" y="1169171"/>
            <a:ext cx="1863949" cy="186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رسوم متحركة توضيح فستان ثوب الكرتون, لغز التوضيح, الرسوم التوضيحية الرسوم  المتحركة, Png PNG والمتجهات للتحميل مجانا | Cartoon painting, Childrens  drawings, Cartoon puzzle">
            <a:extLst>
              <a:ext uri="{FF2B5EF4-FFF2-40B4-BE49-F238E27FC236}">
                <a16:creationId xmlns:a16="http://schemas.microsoft.com/office/drawing/2014/main" id="{A88D7D68-A1E9-489E-87FF-82E781C8E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527" y="1151620"/>
            <a:ext cx="1174946" cy="17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فرشاة أسنان كارتون مجانية قصاصات فنية ، تنزيل قصاصات فنية مجانية ، قصاصات  فنية مجانية - آخر">
            <a:extLst>
              <a:ext uri="{FF2B5EF4-FFF2-40B4-BE49-F238E27FC236}">
                <a16:creationId xmlns:a16="http://schemas.microsoft.com/office/drawing/2014/main" id="{6D39FA32-AE5B-4215-B64A-06A4ECDDE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42" y="1852483"/>
            <a:ext cx="2108643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1F20FC-1CC1-4B6D-BA5C-73699669F509}"/>
              </a:ext>
            </a:extLst>
          </p:cNvPr>
          <p:cNvSpPr/>
          <p:nvPr/>
        </p:nvSpPr>
        <p:spPr>
          <a:xfrm>
            <a:off x="8608288" y="3187694"/>
            <a:ext cx="19704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فُــرْشاةٌ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A43930-CB16-406E-88B9-D42158E3B680}"/>
              </a:ext>
            </a:extLst>
          </p:cNvPr>
          <p:cNvSpPr/>
          <p:nvPr/>
        </p:nvSpPr>
        <p:spPr>
          <a:xfrm>
            <a:off x="10007709" y="3187694"/>
            <a:ext cx="570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فُـ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7B154-0A76-41C7-B3A3-A1DD07B3C620}"/>
              </a:ext>
            </a:extLst>
          </p:cNvPr>
          <p:cNvSpPr txBox="1"/>
          <p:nvPr/>
        </p:nvSpPr>
        <p:spPr>
          <a:xfrm>
            <a:off x="2999180" y="404047"/>
            <a:ext cx="8711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لتظهر لك الصورة ولاحظ موقع حرف الفاء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99B96-3437-4241-BAC5-94F57E403923}"/>
              </a:ext>
            </a:extLst>
          </p:cNvPr>
          <p:cNvSpPr/>
          <p:nvPr/>
        </p:nvSpPr>
        <p:spPr>
          <a:xfrm>
            <a:off x="4900991" y="3088657"/>
            <a:ext cx="21499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فُــسْـتانٌ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8F1CF0-7AA3-43B2-8BC3-9D3072169575}"/>
              </a:ext>
            </a:extLst>
          </p:cNvPr>
          <p:cNvSpPr/>
          <p:nvPr/>
        </p:nvSpPr>
        <p:spPr>
          <a:xfrm>
            <a:off x="6488501" y="3088657"/>
            <a:ext cx="570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فُـ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69E78C-B052-48DA-937C-FABE1AD7C729}"/>
              </a:ext>
            </a:extLst>
          </p:cNvPr>
          <p:cNvSpPr/>
          <p:nvPr/>
        </p:nvSpPr>
        <p:spPr>
          <a:xfrm>
            <a:off x="1842733" y="3088657"/>
            <a:ext cx="19030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قُــنْـفُــذٌ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DDBAE3-8196-4127-9C93-824A3BFD3BC6}"/>
              </a:ext>
            </a:extLst>
          </p:cNvPr>
          <p:cNvSpPr/>
          <p:nvPr/>
        </p:nvSpPr>
        <p:spPr>
          <a:xfrm>
            <a:off x="2251227" y="3088657"/>
            <a:ext cx="7393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ـفُـ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2C7BE-8435-4187-9019-A53C6F0C895D}"/>
              </a:ext>
            </a:extLst>
          </p:cNvPr>
          <p:cNvSpPr txBox="1"/>
          <p:nvPr/>
        </p:nvSpPr>
        <p:spPr>
          <a:xfrm>
            <a:off x="2894440" y="4827333"/>
            <a:ext cx="7957412" cy="1261884"/>
          </a:xfrm>
          <a:custGeom>
            <a:avLst/>
            <a:gdLst>
              <a:gd name="connsiteX0" fmla="*/ 0 w 7957412"/>
              <a:gd name="connsiteY0" fmla="*/ 0 h 1261884"/>
              <a:gd name="connsiteX1" fmla="*/ 409238 w 7957412"/>
              <a:gd name="connsiteY1" fmla="*/ 0 h 1261884"/>
              <a:gd name="connsiteX2" fmla="*/ 977625 w 7957412"/>
              <a:gd name="connsiteY2" fmla="*/ 0 h 1261884"/>
              <a:gd name="connsiteX3" fmla="*/ 1705160 w 7957412"/>
              <a:gd name="connsiteY3" fmla="*/ 0 h 1261884"/>
              <a:gd name="connsiteX4" fmla="*/ 2432695 w 7957412"/>
              <a:gd name="connsiteY4" fmla="*/ 0 h 1261884"/>
              <a:gd name="connsiteX5" fmla="*/ 3001081 w 7957412"/>
              <a:gd name="connsiteY5" fmla="*/ 0 h 1261884"/>
              <a:gd name="connsiteX6" fmla="*/ 3489894 w 7957412"/>
              <a:gd name="connsiteY6" fmla="*/ 0 h 1261884"/>
              <a:gd name="connsiteX7" fmla="*/ 3819558 w 7957412"/>
              <a:gd name="connsiteY7" fmla="*/ 0 h 1261884"/>
              <a:gd name="connsiteX8" fmla="*/ 4547093 w 7957412"/>
              <a:gd name="connsiteY8" fmla="*/ 0 h 1261884"/>
              <a:gd name="connsiteX9" fmla="*/ 5035905 w 7957412"/>
              <a:gd name="connsiteY9" fmla="*/ 0 h 1261884"/>
              <a:gd name="connsiteX10" fmla="*/ 5604292 w 7957412"/>
              <a:gd name="connsiteY10" fmla="*/ 0 h 1261884"/>
              <a:gd name="connsiteX11" fmla="*/ 6172678 w 7957412"/>
              <a:gd name="connsiteY11" fmla="*/ 0 h 1261884"/>
              <a:gd name="connsiteX12" fmla="*/ 6820639 w 7957412"/>
              <a:gd name="connsiteY12" fmla="*/ 0 h 1261884"/>
              <a:gd name="connsiteX13" fmla="*/ 7150303 w 7957412"/>
              <a:gd name="connsiteY13" fmla="*/ 0 h 1261884"/>
              <a:gd name="connsiteX14" fmla="*/ 7957412 w 7957412"/>
              <a:gd name="connsiteY14" fmla="*/ 0 h 1261884"/>
              <a:gd name="connsiteX15" fmla="*/ 7957412 w 7957412"/>
              <a:gd name="connsiteY15" fmla="*/ 420628 h 1261884"/>
              <a:gd name="connsiteX16" fmla="*/ 7957412 w 7957412"/>
              <a:gd name="connsiteY16" fmla="*/ 816018 h 1261884"/>
              <a:gd name="connsiteX17" fmla="*/ 7957412 w 7957412"/>
              <a:gd name="connsiteY17" fmla="*/ 1261884 h 1261884"/>
              <a:gd name="connsiteX18" fmla="*/ 7627748 w 7957412"/>
              <a:gd name="connsiteY18" fmla="*/ 1261884 h 1261884"/>
              <a:gd name="connsiteX19" fmla="*/ 7138935 w 7957412"/>
              <a:gd name="connsiteY19" fmla="*/ 1261884 h 1261884"/>
              <a:gd name="connsiteX20" fmla="*/ 6490975 w 7957412"/>
              <a:gd name="connsiteY20" fmla="*/ 1261884 h 1261884"/>
              <a:gd name="connsiteX21" fmla="*/ 6161310 w 7957412"/>
              <a:gd name="connsiteY21" fmla="*/ 1261884 h 1261884"/>
              <a:gd name="connsiteX22" fmla="*/ 5752072 w 7957412"/>
              <a:gd name="connsiteY22" fmla="*/ 1261884 h 1261884"/>
              <a:gd name="connsiteX23" fmla="*/ 5263260 w 7957412"/>
              <a:gd name="connsiteY23" fmla="*/ 1261884 h 1261884"/>
              <a:gd name="connsiteX24" fmla="*/ 4933595 w 7957412"/>
              <a:gd name="connsiteY24" fmla="*/ 1261884 h 1261884"/>
              <a:gd name="connsiteX25" fmla="*/ 4365209 w 7957412"/>
              <a:gd name="connsiteY25" fmla="*/ 1261884 h 1261884"/>
              <a:gd name="connsiteX26" fmla="*/ 3876396 w 7957412"/>
              <a:gd name="connsiteY26" fmla="*/ 1261884 h 1261884"/>
              <a:gd name="connsiteX27" fmla="*/ 3308010 w 7957412"/>
              <a:gd name="connsiteY27" fmla="*/ 1261884 h 1261884"/>
              <a:gd name="connsiteX28" fmla="*/ 2660049 w 7957412"/>
              <a:gd name="connsiteY28" fmla="*/ 1261884 h 1261884"/>
              <a:gd name="connsiteX29" fmla="*/ 2171237 w 7957412"/>
              <a:gd name="connsiteY29" fmla="*/ 1261884 h 1261884"/>
              <a:gd name="connsiteX30" fmla="*/ 1523276 w 7957412"/>
              <a:gd name="connsiteY30" fmla="*/ 1261884 h 1261884"/>
              <a:gd name="connsiteX31" fmla="*/ 795741 w 7957412"/>
              <a:gd name="connsiteY31" fmla="*/ 1261884 h 1261884"/>
              <a:gd name="connsiteX32" fmla="*/ 0 w 7957412"/>
              <a:gd name="connsiteY32" fmla="*/ 1261884 h 1261884"/>
              <a:gd name="connsiteX33" fmla="*/ 0 w 7957412"/>
              <a:gd name="connsiteY33" fmla="*/ 828637 h 1261884"/>
              <a:gd name="connsiteX34" fmla="*/ 0 w 7957412"/>
              <a:gd name="connsiteY34" fmla="*/ 382771 h 1261884"/>
              <a:gd name="connsiteX35" fmla="*/ 0 w 7957412"/>
              <a:gd name="connsiteY35" fmla="*/ 0 h 12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57412" h="1261884" fill="none" extrusionOk="0">
                <a:moveTo>
                  <a:pt x="0" y="0"/>
                </a:moveTo>
                <a:cubicBezTo>
                  <a:pt x="96721" y="-37546"/>
                  <a:pt x="312310" y="28141"/>
                  <a:pt x="409238" y="0"/>
                </a:cubicBezTo>
                <a:cubicBezTo>
                  <a:pt x="506166" y="-28141"/>
                  <a:pt x="752932" y="64851"/>
                  <a:pt x="977625" y="0"/>
                </a:cubicBezTo>
                <a:cubicBezTo>
                  <a:pt x="1202318" y="-64851"/>
                  <a:pt x="1550392" y="40220"/>
                  <a:pt x="1705160" y="0"/>
                </a:cubicBezTo>
                <a:cubicBezTo>
                  <a:pt x="1859928" y="-40220"/>
                  <a:pt x="2199792" y="10864"/>
                  <a:pt x="2432695" y="0"/>
                </a:cubicBezTo>
                <a:cubicBezTo>
                  <a:pt x="2665598" y="-10864"/>
                  <a:pt x="2844051" y="40944"/>
                  <a:pt x="3001081" y="0"/>
                </a:cubicBezTo>
                <a:cubicBezTo>
                  <a:pt x="3158111" y="-40944"/>
                  <a:pt x="3271757" y="15580"/>
                  <a:pt x="3489894" y="0"/>
                </a:cubicBezTo>
                <a:cubicBezTo>
                  <a:pt x="3708031" y="-15580"/>
                  <a:pt x="3718120" y="8363"/>
                  <a:pt x="3819558" y="0"/>
                </a:cubicBezTo>
                <a:cubicBezTo>
                  <a:pt x="3920996" y="-8363"/>
                  <a:pt x="4279517" y="44362"/>
                  <a:pt x="4547093" y="0"/>
                </a:cubicBezTo>
                <a:cubicBezTo>
                  <a:pt x="4814670" y="-44362"/>
                  <a:pt x="4859539" y="14876"/>
                  <a:pt x="5035905" y="0"/>
                </a:cubicBezTo>
                <a:cubicBezTo>
                  <a:pt x="5212271" y="-14876"/>
                  <a:pt x="5409099" y="6465"/>
                  <a:pt x="5604292" y="0"/>
                </a:cubicBezTo>
                <a:cubicBezTo>
                  <a:pt x="5799485" y="-6465"/>
                  <a:pt x="5907133" y="9933"/>
                  <a:pt x="6172678" y="0"/>
                </a:cubicBezTo>
                <a:cubicBezTo>
                  <a:pt x="6438223" y="-9933"/>
                  <a:pt x="6608214" y="7957"/>
                  <a:pt x="6820639" y="0"/>
                </a:cubicBezTo>
                <a:cubicBezTo>
                  <a:pt x="7033064" y="-7957"/>
                  <a:pt x="7078201" y="11606"/>
                  <a:pt x="7150303" y="0"/>
                </a:cubicBezTo>
                <a:cubicBezTo>
                  <a:pt x="7222405" y="-11606"/>
                  <a:pt x="7714318" y="2607"/>
                  <a:pt x="7957412" y="0"/>
                </a:cubicBezTo>
                <a:cubicBezTo>
                  <a:pt x="7973948" y="164637"/>
                  <a:pt x="7919890" y="298235"/>
                  <a:pt x="7957412" y="420628"/>
                </a:cubicBezTo>
                <a:cubicBezTo>
                  <a:pt x="7994934" y="543021"/>
                  <a:pt x="7920978" y="727733"/>
                  <a:pt x="7957412" y="816018"/>
                </a:cubicBezTo>
                <a:cubicBezTo>
                  <a:pt x="7993846" y="904303"/>
                  <a:pt x="7952905" y="1093276"/>
                  <a:pt x="7957412" y="1261884"/>
                </a:cubicBezTo>
                <a:cubicBezTo>
                  <a:pt x="7878157" y="1282420"/>
                  <a:pt x="7774280" y="1259380"/>
                  <a:pt x="7627748" y="1261884"/>
                </a:cubicBezTo>
                <a:cubicBezTo>
                  <a:pt x="7481216" y="1264388"/>
                  <a:pt x="7261521" y="1221305"/>
                  <a:pt x="7138935" y="1261884"/>
                </a:cubicBezTo>
                <a:cubicBezTo>
                  <a:pt x="7016349" y="1302463"/>
                  <a:pt x="6731349" y="1216851"/>
                  <a:pt x="6490975" y="1261884"/>
                </a:cubicBezTo>
                <a:cubicBezTo>
                  <a:pt x="6250601" y="1306917"/>
                  <a:pt x="6285625" y="1241197"/>
                  <a:pt x="6161310" y="1261884"/>
                </a:cubicBezTo>
                <a:cubicBezTo>
                  <a:pt x="6036996" y="1282571"/>
                  <a:pt x="5937609" y="1220818"/>
                  <a:pt x="5752072" y="1261884"/>
                </a:cubicBezTo>
                <a:cubicBezTo>
                  <a:pt x="5566535" y="1302950"/>
                  <a:pt x="5418731" y="1225939"/>
                  <a:pt x="5263260" y="1261884"/>
                </a:cubicBezTo>
                <a:cubicBezTo>
                  <a:pt x="5107789" y="1297829"/>
                  <a:pt x="5034558" y="1252485"/>
                  <a:pt x="4933595" y="1261884"/>
                </a:cubicBezTo>
                <a:cubicBezTo>
                  <a:pt x="4832632" y="1271283"/>
                  <a:pt x="4505750" y="1210554"/>
                  <a:pt x="4365209" y="1261884"/>
                </a:cubicBezTo>
                <a:cubicBezTo>
                  <a:pt x="4224668" y="1313214"/>
                  <a:pt x="3975922" y="1203334"/>
                  <a:pt x="3876396" y="1261884"/>
                </a:cubicBezTo>
                <a:cubicBezTo>
                  <a:pt x="3776870" y="1320434"/>
                  <a:pt x="3559138" y="1239617"/>
                  <a:pt x="3308010" y="1261884"/>
                </a:cubicBezTo>
                <a:cubicBezTo>
                  <a:pt x="3056882" y="1284151"/>
                  <a:pt x="2793038" y="1220754"/>
                  <a:pt x="2660049" y="1261884"/>
                </a:cubicBezTo>
                <a:cubicBezTo>
                  <a:pt x="2527060" y="1303014"/>
                  <a:pt x="2299971" y="1242508"/>
                  <a:pt x="2171237" y="1261884"/>
                </a:cubicBezTo>
                <a:cubicBezTo>
                  <a:pt x="2042503" y="1281260"/>
                  <a:pt x="1715461" y="1226386"/>
                  <a:pt x="1523276" y="1261884"/>
                </a:cubicBezTo>
                <a:cubicBezTo>
                  <a:pt x="1331091" y="1297382"/>
                  <a:pt x="1126149" y="1250784"/>
                  <a:pt x="795741" y="1261884"/>
                </a:cubicBezTo>
                <a:cubicBezTo>
                  <a:pt x="465333" y="1272984"/>
                  <a:pt x="238352" y="1223779"/>
                  <a:pt x="0" y="1261884"/>
                </a:cubicBezTo>
                <a:cubicBezTo>
                  <a:pt x="-49792" y="1063035"/>
                  <a:pt x="16329" y="961306"/>
                  <a:pt x="0" y="828637"/>
                </a:cubicBezTo>
                <a:cubicBezTo>
                  <a:pt x="-16329" y="695968"/>
                  <a:pt x="47477" y="547625"/>
                  <a:pt x="0" y="382771"/>
                </a:cubicBezTo>
                <a:cubicBezTo>
                  <a:pt x="-47477" y="217917"/>
                  <a:pt x="41298" y="170218"/>
                  <a:pt x="0" y="0"/>
                </a:cubicBezTo>
                <a:close/>
              </a:path>
              <a:path w="7957412" h="1261884" stroke="0" extrusionOk="0">
                <a:moveTo>
                  <a:pt x="0" y="0"/>
                </a:moveTo>
                <a:cubicBezTo>
                  <a:pt x="189242" y="-1606"/>
                  <a:pt x="425364" y="74807"/>
                  <a:pt x="727535" y="0"/>
                </a:cubicBezTo>
                <a:cubicBezTo>
                  <a:pt x="1029707" y="-74807"/>
                  <a:pt x="982333" y="22504"/>
                  <a:pt x="1057199" y="0"/>
                </a:cubicBezTo>
                <a:cubicBezTo>
                  <a:pt x="1132065" y="-22504"/>
                  <a:pt x="1584007" y="24162"/>
                  <a:pt x="1784734" y="0"/>
                </a:cubicBezTo>
                <a:cubicBezTo>
                  <a:pt x="1985461" y="-24162"/>
                  <a:pt x="2040821" y="38265"/>
                  <a:pt x="2193972" y="0"/>
                </a:cubicBezTo>
                <a:cubicBezTo>
                  <a:pt x="2347123" y="-38265"/>
                  <a:pt x="2448104" y="16817"/>
                  <a:pt x="2603210" y="0"/>
                </a:cubicBezTo>
                <a:cubicBezTo>
                  <a:pt x="2758316" y="-16817"/>
                  <a:pt x="2888593" y="32511"/>
                  <a:pt x="3012449" y="0"/>
                </a:cubicBezTo>
                <a:cubicBezTo>
                  <a:pt x="3136305" y="-32511"/>
                  <a:pt x="3202955" y="35538"/>
                  <a:pt x="3342113" y="0"/>
                </a:cubicBezTo>
                <a:cubicBezTo>
                  <a:pt x="3481271" y="-35538"/>
                  <a:pt x="3726427" y="10592"/>
                  <a:pt x="3830925" y="0"/>
                </a:cubicBezTo>
                <a:cubicBezTo>
                  <a:pt x="3935423" y="-10592"/>
                  <a:pt x="4130680" y="14192"/>
                  <a:pt x="4240164" y="0"/>
                </a:cubicBezTo>
                <a:cubicBezTo>
                  <a:pt x="4349648" y="-14192"/>
                  <a:pt x="4596436" y="76337"/>
                  <a:pt x="4888125" y="0"/>
                </a:cubicBezTo>
                <a:cubicBezTo>
                  <a:pt x="5179814" y="-76337"/>
                  <a:pt x="5260463" y="41130"/>
                  <a:pt x="5376937" y="0"/>
                </a:cubicBezTo>
                <a:cubicBezTo>
                  <a:pt x="5493411" y="-41130"/>
                  <a:pt x="5813448" y="84615"/>
                  <a:pt x="6104472" y="0"/>
                </a:cubicBezTo>
                <a:cubicBezTo>
                  <a:pt x="6395497" y="-84615"/>
                  <a:pt x="6311047" y="33954"/>
                  <a:pt x="6434136" y="0"/>
                </a:cubicBezTo>
                <a:cubicBezTo>
                  <a:pt x="6557225" y="-33954"/>
                  <a:pt x="6645083" y="23176"/>
                  <a:pt x="6763800" y="0"/>
                </a:cubicBezTo>
                <a:cubicBezTo>
                  <a:pt x="6882517" y="-23176"/>
                  <a:pt x="7220173" y="13998"/>
                  <a:pt x="7411761" y="0"/>
                </a:cubicBezTo>
                <a:cubicBezTo>
                  <a:pt x="7603349" y="-13998"/>
                  <a:pt x="7686893" y="4460"/>
                  <a:pt x="7957412" y="0"/>
                </a:cubicBezTo>
                <a:cubicBezTo>
                  <a:pt x="8000519" y="147983"/>
                  <a:pt x="7929750" y="292869"/>
                  <a:pt x="7957412" y="395390"/>
                </a:cubicBezTo>
                <a:cubicBezTo>
                  <a:pt x="7985074" y="497911"/>
                  <a:pt x="7952116" y="694505"/>
                  <a:pt x="7957412" y="841256"/>
                </a:cubicBezTo>
                <a:cubicBezTo>
                  <a:pt x="7962708" y="988007"/>
                  <a:pt x="7954980" y="1163742"/>
                  <a:pt x="7957412" y="1261884"/>
                </a:cubicBezTo>
                <a:cubicBezTo>
                  <a:pt x="7825275" y="1295917"/>
                  <a:pt x="7579300" y="1194340"/>
                  <a:pt x="7389025" y="1261884"/>
                </a:cubicBezTo>
                <a:cubicBezTo>
                  <a:pt x="7198750" y="1329428"/>
                  <a:pt x="7160544" y="1225367"/>
                  <a:pt x="7059361" y="1261884"/>
                </a:cubicBezTo>
                <a:cubicBezTo>
                  <a:pt x="6958178" y="1298401"/>
                  <a:pt x="6798605" y="1260069"/>
                  <a:pt x="6729697" y="1261884"/>
                </a:cubicBezTo>
                <a:cubicBezTo>
                  <a:pt x="6660789" y="1263699"/>
                  <a:pt x="6291489" y="1232641"/>
                  <a:pt x="6081736" y="1261884"/>
                </a:cubicBezTo>
                <a:cubicBezTo>
                  <a:pt x="5871983" y="1291127"/>
                  <a:pt x="5767941" y="1203582"/>
                  <a:pt x="5513350" y="1261884"/>
                </a:cubicBezTo>
                <a:cubicBezTo>
                  <a:pt x="5258759" y="1320186"/>
                  <a:pt x="5156058" y="1252989"/>
                  <a:pt x="5024537" y="1261884"/>
                </a:cubicBezTo>
                <a:cubicBezTo>
                  <a:pt x="4893016" y="1270779"/>
                  <a:pt x="4677810" y="1230592"/>
                  <a:pt x="4535725" y="1261884"/>
                </a:cubicBezTo>
                <a:cubicBezTo>
                  <a:pt x="4393640" y="1293176"/>
                  <a:pt x="4214777" y="1235201"/>
                  <a:pt x="3967338" y="1261884"/>
                </a:cubicBezTo>
                <a:cubicBezTo>
                  <a:pt x="3719899" y="1288567"/>
                  <a:pt x="3699254" y="1259860"/>
                  <a:pt x="3558100" y="1261884"/>
                </a:cubicBezTo>
                <a:cubicBezTo>
                  <a:pt x="3416946" y="1263908"/>
                  <a:pt x="3293461" y="1216023"/>
                  <a:pt x="3148862" y="1261884"/>
                </a:cubicBezTo>
                <a:cubicBezTo>
                  <a:pt x="3004263" y="1307745"/>
                  <a:pt x="2687572" y="1244715"/>
                  <a:pt x="2500901" y="1261884"/>
                </a:cubicBezTo>
                <a:cubicBezTo>
                  <a:pt x="2314230" y="1279053"/>
                  <a:pt x="2077440" y="1243768"/>
                  <a:pt x="1852940" y="1261884"/>
                </a:cubicBezTo>
                <a:cubicBezTo>
                  <a:pt x="1628440" y="1280000"/>
                  <a:pt x="1555606" y="1244126"/>
                  <a:pt x="1284554" y="1261884"/>
                </a:cubicBezTo>
                <a:cubicBezTo>
                  <a:pt x="1013502" y="1279642"/>
                  <a:pt x="925184" y="1218930"/>
                  <a:pt x="795741" y="1261884"/>
                </a:cubicBezTo>
                <a:cubicBezTo>
                  <a:pt x="666298" y="1304838"/>
                  <a:pt x="367475" y="1207640"/>
                  <a:pt x="0" y="1261884"/>
                </a:cubicBezTo>
                <a:cubicBezTo>
                  <a:pt x="-11827" y="1172128"/>
                  <a:pt x="21677" y="1054997"/>
                  <a:pt x="0" y="879113"/>
                </a:cubicBezTo>
                <a:cubicBezTo>
                  <a:pt x="-21677" y="703229"/>
                  <a:pt x="36064" y="619707"/>
                  <a:pt x="0" y="433247"/>
                </a:cubicBezTo>
                <a:cubicBezTo>
                  <a:pt x="-36064" y="246787"/>
                  <a:pt x="8594" y="12088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ar-AE" sz="3200" dirty="0"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400" dirty="0"/>
              <a:t>ف + ُ = فُ</a:t>
            </a:r>
            <a:endParaRPr lang="en-GB" sz="4400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95CCC89-2825-4130-B4E9-0C20FDC437F0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0ADC23-3222-4915-B9A5-A935BC127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0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pic>
        <p:nvPicPr>
          <p:cNvPr id="5" name="Picture 2" descr="ايقونة فجل ايقونة كارتون, أيقونات النمط, أيقونات كرتونية, الفجل PNG  والمتجهات للتحميل مجانا">
            <a:extLst>
              <a:ext uri="{FF2B5EF4-FFF2-40B4-BE49-F238E27FC236}">
                <a16:creationId xmlns:a16="http://schemas.microsoft.com/office/drawing/2014/main" id="{5FB567D6-D3CC-4BC7-8741-DE86C74F3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797" y="1186896"/>
            <a:ext cx="2597610" cy="259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تصميم نافذة ستارة كارتون, نافذة, كرتون, توضيح PNG وملف PSD للتحميل مجانا |  Window design, Curtains, Home curtains">
            <a:extLst>
              <a:ext uri="{FF2B5EF4-FFF2-40B4-BE49-F238E27FC236}">
                <a16:creationId xmlns:a16="http://schemas.microsoft.com/office/drawing/2014/main" id="{40347BC3-1518-4C86-91DF-1645D1D3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63" y="1058572"/>
            <a:ext cx="2632894" cy="263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صورة كارتون مجانية لحافلة ، قم بتنزيل قصاصة فنية مجانية ، قصاصة فنية مجانية  - آخر">
            <a:extLst>
              <a:ext uri="{FF2B5EF4-FFF2-40B4-BE49-F238E27FC236}">
                <a16:creationId xmlns:a16="http://schemas.microsoft.com/office/drawing/2014/main" id="{D0F5E7A3-A82A-48AA-ABA6-623CF4CB9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751" y="1606804"/>
            <a:ext cx="2199249" cy="164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4E66-6FA1-47A5-A597-AA63E15E3CE4}"/>
              </a:ext>
            </a:extLst>
          </p:cNvPr>
          <p:cNvSpPr/>
          <p:nvPr/>
        </p:nvSpPr>
        <p:spPr>
          <a:xfrm>
            <a:off x="8856753" y="3187694"/>
            <a:ext cx="14734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فِـجْـلٌ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C4BE1-F242-4FBB-9D5C-0FD3447D3A98}"/>
              </a:ext>
            </a:extLst>
          </p:cNvPr>
          <p:cNvSpPr/>
          <p:nvPr/>
        </p:nvSpPr>
        <p:spPr>
          <a:xfrm>
            <a:off x="9759244" y="3187694"/>
            <a:ext cx="570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فِـ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90E7C4-A971-424B-AFEE-B315BC83A166}"/>
              </a:ext>
            </a:extLst>
          </p:cNvPr>
          <p:cNvSpPr txBox="1"/>
          <p:nvPr/>
        </p:nvSpPr>
        <p:spPr>
          <a:xfrm>
            <a:off x="2999180" y="404047"/>
            <a:ext cx="8711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لتظهر لك الصورة ولاحظ موقع حرف الفاء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B7ADEB-78A5-43AD-959C-283A7B297CB2}"/>
              </a:ext>
            </a:extLst>
          </p:cNvPr>
          <p:cNvSpPr/>
          <p:nvPr/>
        </p:nvSpPr>
        <p:spPr>
          <a:xfrm>
            <a:off x="5006103" y="3248431"/>
            <a:ext cx="19591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حافِــلَـةٌ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4F0F08-E44C-4132-8A9D-674B58EA2BE9}"/>
              </a:ext>
            </a:extLst>
          </p:cNvPr>
          <p:cNvSpPr/>
          <p:nvPr/>
        </p:nvSpPr>
        <p:spPr>
          <a:xfrm>
            <a:off x="5810505" y="3248431"/>
            <a:ext cx="570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فِـ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38F9F0-2DCE-4199-A3FC-132CADCBDF4A}"/>
              </a:ext>
            </a:extLst>
          </p:cNvPr>
          <p:cNvSpPr/>
          <p:nvPr/>
        </p:nvSpPr>
        <p:spPr>
          <a:xfrm>
            <a:off x="1853751" y="3088657"/>
            <a:ext cx="14895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نافِـذَةٌ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B80CA9-8FE4-4295-8CC4-BCCB3E2BA96A}"/>
              </a:ext>
            </a:extLst>
          </p:cNvPr>
          <p:cNvSpPr/>
          <p:nvPr/>
        </p:nvSpPr>
        <p:spPr>
          <a:xfrm>
            <a:off x="2384705" y="3083827"/>
            <a:ext cx="570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فِـ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954B8F-FC5F-40A8-9AF3-E555D2926454}"/>
              </a:ext>
            </a:extLst>
          </p:cNvPr>
          <p:cNvSpPr txBox="1"/>
          <p:nvPr/>
        </p:nvSpPr>
        <p:spPr>
          <a:xfrm>
            <a:off x="2894440" y="4796555"/>
            <a:ext cx="7957412" cy="1323439"/>
          </a:xfrm>
          <a:custGeom>
            <a:avLst/>
            <a:gdLst>
              <a:gd name="connsiteX0" fmla="*/ 0 w 7957412"/>
              <a:gd name="connsiteY0" fmla="*/ 0 h 1323439"/>
              <a:gd name="connsiteX1" fmla="*/ 409238 w 7957412"/>
              <a:gd name="connsiteY1" fmla="*/ 0 h 1323439"/>
              <a:gd name="connsiteX2" fmla="*/ 977625 w 7957412"/>
              <a:gd name="connsiteY2" fmla="*/ 0 h 1323439"/>
              <a:gd name="connsiteX3" fmla="*/ 1705160 w 7957412"/>
              <a:gd name="connsiteY3" fmla="*/ 0 h 1323439"/>
              <a:gd name="connsiteX4" fmla="*/ 2432695 w 7957412"/>
              <a:gd name="connsiteY4" fmla="*/ 0 h 1323439"/>
              <a:gd name="connsiteX5" fmla="*/ 3001081 w 7957412"/>
              <a:gd name="connsiteY5" fmla="*/ 0 h 1323439"/>
              <a:gd name="connsiteX6" fmla="*/ 3489894 w 7957412"/>
              <a:gd name="connsiteY6" fmla="*/ 0 h 1323439"/>
              <a:gd name="connsiteX7" fmla="*/ 3819558 w 7957412"/>
              <a:gd name="connsiteY7" fmla="*/ 0 h 1323439"/>
              <a:gd name="connsiteX8" fmla="*/ 4547093 w 7957412"/>
              <a:gd name="connsiteY8" fmla="*/ 0 h 1323439"/>
              <a:gd name="connsiteX9" fmla="*/ 5035905 w 7957412"/>
              <a:gd name="connsiteY9" fmla="*/ 0 h 1323439"/>
              <a:gd name="connsiteX10" fmla="*/ 5604292 w 7957412"/>
              <a:gd name="connsiteY10" fmla="*/ 0 h 1323439"/>
              <a:gd name="connsiteX11" fmla="*/ 6172678 w 7957412"/>
              <a:gd name="connsiteY11" fmla="*/ 0 h 1323439"/>
              <a:gd name="connsiteX12" fmla="*/ 6820639 w 7957412"/>
              <a:gd name="connsiteY12" fmla="*/ 0 h 1323439"/>
              <a:gd name="connsiteX13" fmla="*/ 7150303 w 7957412"/>
              <a:gd name="connsiteY13" fmla="*/ 0 h 1323439"/>
              <a:gd name="connsiteX14" fmla="*/ 7957412 w 7957412"/>
              <a:gd name="connsiteY14" fmla="*/ 0 h 1323439"/>
              <a:gd name="connsiteX15" fmla="*/ 7957412 w 7957412"/>
              <a:gd name="connsiteY15" fmla="*/ 441146 h 1323439"/>
              <a:gd name="connsiteX16" fmla="*/ 7957412 w 7957412"/>
              <a:gd name="connsiteY16" fmla="*/ 855824 h 1323439"/>
              <a:gd name="connsiteX17" fmla="*/ 7957412 w 7957412"/>
              <a:gd name="connsiteY17" fmla="*/ 1323439 h 1323439"/>
              <a:gd name="connsiteX18" fmla="*/ 7627748 w 7957412"/>
              <a:gd name="connsiteY18" fmla="*/ 1323439 h 1323439"/>
              <a:gd name="connsiteX19" fmla="*/ 7138935 w 7957412"/>
              <a:gd name="connsiteY19" fmla="*/ 1323439 h 1323439"/>
              <a:gd name="connsiteX20" fmla="*/ 6490975 w 7957412"/>
              <a:gd name="connsiteY20" fmla="*/ 1323439 h 1323439"/>
              <a:gd name="connsiteX21" fmla="*/ 6161310 w 7957412"/>
              <a:gd name="connsiteY21" fmla="*/ 1323439 h 1323439"/>
              <a:gd name="connsiteX22" fmla="*/ 5752072 w 7957412"/>
              <a:gd name="connsiteY22" fmla="*/ 1323439 h 1323439"/>
              <a:gd name="connsiteX23" fmla="*/ 5263260 w 7957412"/>
              <a:gd name="connsiteY23" fmla="*/ 1323439 h 1323439"/>
              <a:gd name="connsiteX24" fmla="*/ 4933595 w 7957412"/>
              <a:gd name="connsiteY24" fmla="*/ 1323439 h 1323439"/>
              <a:gd name="connsiteX25" fmla="*/ 4365209 w 7957412"/>
              <a:gd name="connsiteY25" fmla="*/ 1323439 h 1323439"/>
              <a:gd name="connsiteX26" fmla="*/ 3876396 w 7957412"/>
              <a:gd name="connsiteY26" fmla="*/ 1323439 h 1323439"/>
              <a:gd name="connsiteX27" fmla="*/ 3308010 w 7957412"/>
              <a:gd name="connsiteY27" fmla="*/ 1323439 h 1323439"/>
              <a:gd name="connsiteX28" fmla="*/ 2660049 w 7957412"/>
              <a:gd name="connsiteY28" fmla="*/ 1323439 h 1323439"/>
              <a:gd name="connsiteX29" fmla="*/ 2171237 w 7957412"/>
              <a:gd name="connsiteY29" fmla="*/ 1323439 h 1323439"/>
              <a:gd name="connsiteX30" fmla="*/ 1523276 w 7957412"/>
              <a:gd name="connsiteY30" fmla="*/ 1323439 h 1323439"/>
              <a:gd name="connsiteX31" fmla="*/ 795741 w 7957412"/>
              <a:gd name="connsiteY31" fmla="*/ 1323439 h 1323439"/>
              <a:gd name="connsiteX32" fmla="*/ 0 w 7957412"/>
              <a:gd name="connsiteY32" fmla="*/ 1323439 h 1323439"/>
              <a:gd name="connsiteX33" fmla="*/ 0 w 7957412"/>
              <a:gd name="connsiteY33" fmla="*/ 869058 h 1323439"/>
              <a:gd name="connsiteX34" fmla="*/ 0 w 7957412"/>
              <a:gd name="connsiteY34" fmla="*/ 401443 h 1323439"/>
              <a:gd name="connsiteX35" fmla="*/ 0 w 7957412"/>
              <a:gd name="connsiteY35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57412" h="1323439" fill="none" extrusionOk="0">
                <a:moveTo>
                  <a:pt x="0" y="0"/>
                </a:moveTo>
                <a:cubicBezTo>
                  <a:pt x="96721" y="-37546"/>
                  <a:pt x="312310" y="28141"/>
                  <a:pt x="409238" y="0"/>
                </a:cubicBezTo>
                <a:cubicBezTo>
                  <a:pt x="506166" y="-28141"/>
                  <a:pt x="752932" y="64851"/>
                  <a:pt x="977625" y="0"/>
                </a:cubicBezTo>
                <a:cubicBezTo>
                  <a:pt x="1202318" y="-64851"/>
                  <a:pt x="1550392" y="40220"/>
                  <a:pt x="1705160" y="0"/>
                </a:cubicBezTo>
                <a:cubicBezTo>
                  <a:pt x="1859928" y="-40220"/>
                  <a:pt x="2199792" y="10864"/>
                  <a:pt x="2432695" y="0"/>
                </a:cubicBezTo>
                <a:cubicBezTo>
                  <a:pt x="2665598" y="-10864"/>
                  <a:pt x="2844051" y="40944"/>
                  <a:pt x="3001081" y="0"/>
                </a:cubicBezTo>
                <a:cubicBezTo>
                  <a:pt x="3158111" y="-40944"/>
                  <a:pt x="3271757" y="15580"/>
                  <a:pt x="3489894" y="0"/>
                </a:cubicBezTo>
                <a:cubicBezTo>
                  <a:pt x="3708031" y="-15580"/>
                  <a:pt x="3718120" y="8363"/>
                  <a:pt x="3819558" y="0"/>
                </a:cubicBezTo>
                <a:cubicBezTo>
                  <a:pt x="3920996" y="-8363"/>
                  <a:pt x="4279517" y="44362"/>
                  <a:pt x="4547093" y="0"/>
                </a:cubicBezTo>
                <a:cubicBezTo>
                  <a:pt x="4814670" y="-44362"/>
                  <a:pt x="4859539" y="14876"/>
                  <a:pt x="5035905" y="0"/>
                </a:cubicBezTo>
                <a:cubicBezTo>
                  <a:pt x="5212271" y="-14876"/>
                  <a:pt x="5409099" y="6465"/>
                  <a:pt x="5604292" y="0"/>
                </a:cubicBezTo>
                <a:cubicBezTo>
                  <a:pt x="5799485" y="-6465"/>
                  <a:pt x="5907133" y="9933"/>
                  <a:pt x="6172678" y="0"/>
                </a:cubicBezTo>
                <a:cubicBezTo>
                  <a:pt x="6438223" y="-9933"/>
                  <a:pt x="6608214" y="7957"/>
                  <a:pt x="6820639" y="0"/>
                </a:cubicBezTo>
                <a:cubicBezTo>
                  <a:pt x="7033064" y="-7957"/>
                  <a:pt x="7078201" y="11606"/>
                  <a:pt x="7150303" y="0"/>
                </a:cubicBezTo>
                <a:cubicBezTo>
                  <a:pt x="7222405" y="-11606"/>
                  <a:pt x="7714318" y="2607"/>
                  <a:pt x="7957412" y="0"/>
                </a:cubicBezTo>
                <a:cubicBezTo>
                  <a:pt x="7980914" y="99323"/>
                  <a:pt x="7919713" y="319289"/>
                  <a:pt x="7957412" y="441146"/>
                </a:cubicBezTo>
                <a:cubicBezTo>
                  <a:pt x="7995111" y="563003"/>
                  <a:pt x="7948256" y="752922"/>
                  <a:pt x="7957412" y="855824"/>
                </a:cubicBezTo>
                <a:cubicBezTo>
                  <a:pt x="7966568" y="958726"/>
                  <a:pt x="7910887" y="1180960"/>
                  <a:pt x="7957412" y="1323439"/>
                </a:cubicBezTo>
                <a:cubicBezTo>
                  <a:pt x="7878157" y="1343975"/>
                  <a:pt x="7774280" y="1320935"/>
                  <a:pt x="7627748" y="1323439"/>
                </a:cubicBezTo>
                <a:cubicBezTo>
                  <a:pt x="7481216" y="1325943"/>
                  <a:pt x="7261521" y="1282860"/>
                  <a:pt x="7138935" y="1323439"/>
                </a:cubicBezTo>
                <a:cubicBezTo>
                  <a:pt x="7016349" y="1364018"/>
                  <a:pt x="6731349" y="1278406"/>
                  <a:pt x="6490975" y="1323439"/>
                </a:cubicBezTo>
                <a:cubicBezTo>
                  <a:pt x="6250601" y="1368472"/>
                  <a:pt x="6285625" y="1302752"/>
                  <a:pt x="6161310" y="1323439"/>
                </a:cubicBezTo>
                <a:cubicBezTo>
                  <a:pt x="6036996" y="1344126"/>
                  <a:pt x="5937609" y="1282373"/>
                  <a:pt x="5752072" y="1323439"/>
                </a:cubicBezTo>
                <a:cubicBezTo>
                  <a:pt x="5566535" y="1364505"/>
                  <a:pt x="5418731" y="1287494"/>
                  <a:pt x="5263260" y="1323439"/>
                </a:cubicBezTo>
                <a:cubicBezTo>
                  <a:pt x="5107789" y="1359384"/>
                  <a:pt x="5034558" y="1314040"/>
                  <a:pt x="4933595" y="1323439"/>
                </a:cubicBezTo>
                <a:cubicBezTo>
                  <a:pt x="4832632" y="1332838"/>
                  <a:pt x="4505750" y="1272109"/>
                  <a:pt x="4365209" y="1323439"/>
                </a:cubicBezTo>
                <a:cubicBezTo>
                  <a:pt x="4224668" y="1374769"/>
                  <a:pt x="3975922" y="1264889"/>
                  <a:pt x="3876396" y="1323439"/>
                </a:cubicBezTo>
                <a:cubicBezTo>
                  <a:pt x="3776870" y="1381989"/>
                  <a:pt x="3559138" y="1301172"/>
                  <a:pt x="3308010" y="1323439"/>
                </a:cubicBezTo>
                <a:cubicBezTo>
                  <a:pt x="3056882" y="1345706"/>
                  <a:pt x="2793038" y="1282309"/>
                  <a:pt x="2660049" y="1323439"/>
                </a:cubicBezTo>
                <a:cubicBezTo>
                  <a:pt x="2527060" y="1364569"/>
                  <a:pt x="2299971" y="1304063"/>
                  <a:pt x="2171237" y="1323439"/>
                </a:cubicBezTo>
                <a:cubicBezTo>
                  <a:pt x="2042503" y="1342815"/>
                  <a:pt x="1715461" y="1287941"/>
                  <a:pt x="1523276" y="1323439"/>
                </a:cubicBezTo>
                <a:cubicBezTo>
                  <a:pt x="1331091" y="1358937"/>
                  <a:pt x="1126149" y="1312339"/>
                  <a:pt x="795741" y="1323439"/>
                </a:cubicBezTo>
                <a:cubicBezTo>
                  <a:pt x="465333" y="1334539"/>
                  <a:pt x="238352" y="1285334"/>
                  <a:pt x="0" y="1323439"/>
                </a:cubicBezTo>
                <a:cubicBezTo>
                  <a:pt x="-43452" y="1154846"/>
                  <a:pt x="11257" y="969589"/>
                  <a:pt x="0" y="869058"/>
                </a:cubicBezTo>
                <a:cubicBezTo>
                  <a:pt x="-11257" y="768527"/>
                  <a:pt x="28881" y="504377"/>
                  <a:pt x="0" y="401443"/>
                </a:cubicBezTo>
                <a:cubicBezTo>
                  <a:pt x="-28881" y="298509"/>
                  <a:pt x="2045" y="157315"/>
                  <a:pt x="0" y="0"/>
                </a:cubicBezTo>
                <a:close/>
              </a:path>
              <a:path w="7957412" h="1323439" stroke="0" extrusionOk="0">
                <a:moveTo>
                  <a:pt x="0" y="0"/>
                </a:moveTo>
                <a:cubicBezTo>
                  <a:pt x="189242" y="-1606"/>
                  <a:pt x="425364" y="74807"/>
                  <a:pt x="727535" y="0"/>
                </a:cubicBezTo>
                <a:cubicBezTo>
                  <a:pt x="1029707" y="-74807"/>
                  <a:pt x="982333" y="22504"/>
                  <a:pt x="1057199" y="0"/>
                </a:cubicBezTo>
                <a:cubicBezTo>
                  <a:pt x="1132065" y="-22504"/>
                  <a:pt x="1584007" y="24162"/>
                  <a:pt x="1784734" y="0"/>
                </a:cubicBezTo>
                <a:cubicBezTo>
                  <a:pt x="1985461" y="-24162"/>
                  <a:pt x="2040821" y="38265"/>
                  <a:pt x="2193972" y="0"/>
                </a:cubicBezTo>
                <a:cubicBezTo>
                  <a:pt x="2347123" y="-38265"/>
                  <a:pt x="2448104" y="16817"/>
                  <a:pt x="2603210" y="0"/>
                </a:cubicBezTo>
                <a:cubicBezTo>
                  <a:pt x="2758316" y="-16817"/>
                  <a:pt x="2888593" y="32511"/>
                  <a:pt x="3012449" y="0"/>
                </a:cubicBezTo>
                <a:cubicBezTo>
                  <a:pt x="3136305" y="-32511"/>
                  <a:pt x="3202955" y="35538"/>
                  <a:pt x="3342113" y="0"/>
                </a:cubicBezTo>
                <a:cubicBezTo>
                  <a:pt x="3481271" y="-35538"/>
                  <a:pt x="3726427" y="10592"/>
                  <a:pt x="3830925" y="0"/>
                </a:cubicBezTo>
                <a:cubicBezTo>
                  <a:pt x="3935423" y="-10592"/>
                  <a:pt x="4130680" y="14192"/>
                  <a:pt x="4240164" y="0"/>
                </a:cubicBezTo>
                <a:cubicBezTo>
                  <a:pt x="4349648" y="-14192"/>
                  <a:pt x="4596436" y="76337"/>
                  <a:pt x="4888125" y="0"/>
                </a:cubicBezTo>
                <a:cubicBezTo>
                  <a:pt x="5179814" y="-76337"/>
                  <a:pt x="5260463" y="41130"/>
                  <a:pt x="5376937" y="0"/>
                </a:cubicBezTo>
                <a:cubicBezTo>
                  <a:pt x="5493411" y="-41130"/>
                  <a:pt x="5813448" y="84615"/>
                  <a:pt x="6104472" y="0"/>
                </a:cubicBezTo>
                <a:cubicBezTo>
                  <a:pt x="6395497" y="-84615"/>
                  <a:pt x="6311047" y="33954"/>
                  <a:pt x="6434136" y="0"/>
                </a:cubicBezTo>
                <a:cubicBezTo>
                  <a:pt x="6557225" y="-33954"/>
                  <a:pt x="6645083" y="23176"/>
                  <a:pt x="6763800" y="0"/>
                </a:cubicBezTo>
                <a:cubicBezTo>
                  <a:pt x="6882517" y="-23176"/>
                  <a:pt x="7220173" y="13998"/>
                  <a:pt x="7411761" y="0"/>
                </a:cubicBezTo>
                <a:cubicBezTo>
                  <a:pt x="7603349" y="-13998"/>
                  <a:pt x="7686893" y="4460"/>
                  <a:pt x="7957412" y="0"/>
                </a:cubicBezTo>
                <a:cubicBezTo>
                  <a:pt x="8002522" y="128084"/>
                  <a:pt x="7913488" y="233720"/>
                  <a:pt x="7957412" y="414678"/>
                </a:cubicBezTo>
                <a:cubicBezTo>
                  <a:pt x="8001336" y="595636"/>
                  <a:pt x="7954011" y="732367"/>
                  <a:pt x="7957412" y="882293"/>
                </a:cubicBezTo>
                <a:cubicBezTo>
                  <a:pt x="7960813" y="1032219"/>
                  <a:pt x="7939807" y="1159104"/>
                  <a:pt x="7957412" y="1323439"/>
                </a:cubicBezTo>
                <a:cubicBezTo>
                  <a:pt x="7825275" y="1357472"/>
                  <a:pt x="7579300" y="1255895"/>
                  <a:pt x="7389025" y="1323439"/>
                </a:cubicBezTo>
                <a:cubicBezTo>
                  <a:pt x="7198750" y="1390983"/>
                  <a:pt x="7160544" y="1286922"/>
                  <a:pt x="7059361" y="1323439"/>
                </a:cubicBezTo>
                <a:cubicBezTo>
                  <a:pt x="6958178" y="1359956"/>
                  <a:pt x="6798605" y="1321624"/>
                  <a:pt x="6729697" y="1323439"/>
                </a:cubicBezTo>
                <a:cubicBezTo>
                  <a:pt x="6660789" y="1325254"/>
                  <a:pt x="6291489" y="1294196"/>
                  <a:pt x="6081736" y="1323439"/>
                </a:cubicBezTo>
                <a:cubicBezTo>
                  <a:pt x="5871983" y="1352682"/>
                  <a:pt x="5767941" y="1265137"/>
                  <a:pt x="5513350" y="1323439"/>
                </a:cubicBezTo>
                <a:cubicBezTo>
                  <a:pt x="5258759" y="1381741"/>
                  <a:pt x="5156058" y="1314544"/>
                  <a:pt x="5024537" y="1323439"/>
                </a:cubicBezTo>
                <a:cubicBezTo>
                  <a:pt x="4893016" y="1332334"/>
                  <a:pt x="4677810" y="1292147"/>
                  <a:pt x="4535725" y="1323439"/>
                </a:cubicBezTo>
                <a:cubicBezTo>
                  <a:pt x="4393640" y="1354731"/>
                  <a:pt x="4214777" y="1296756"/>
                  <a:pt x="3967338" y="1323439"/>
                </a:cubicBezTo>
                <a:cubicBezTo>
                  <a:pt x="3719899" y="1350122"/>
                  <a:pt x="3699254" y="1321415"/>
                  <a:pt x="3558100" y="1323439"/>
                </a:cubicBezTo>
                <a:cubicBezTo>
                  <a:pt x="3416946" y="1325463"/>
                  <a:pt x="3293461" y="1277578"/>
                  <a:pt x="3148862" y="1323439"/>
                </a:cubicBezTo>
                <a:cubicBezTo>
                  <a:pt x="3004263" y="1369300"/>
                  <a:pt x="2687572" y="1306270"/>
                  <a:pt x="2500901" y="1323439"/>
                </a:cubicBezTo>
                <a:cubicBezTo>
                  <a:pt x="2314230" y="1340608"/>
                  <a:pt x="2077440" y="1305323"/>
                  <a:pt x="1852940" y="1323439"/>
                </a:cubicBezTo>
                <a:cubicBezTo>
                  <a:pt x="1628440" y="1341555"/>
                  <a:pt x="1555606" y="1305681"/>
                  <a:pt x="1284554" y="1323439"/>
                </a:cubicBezTo>
                <a:cubicBezTo>
                  <a:pt x="1013502" y="1341197"/>
                  <a:pt x="925184" y="1280485"/>
                  <a:pt x="795741" y="1323439"/>
                </a:cubicBezTo>
                <a:cubicBezTo>
                  <a:pt x="666298" y="1366393"/>
                  <a:pt x="367475" y="1269195"/>
                  <a:pt x="0" y="1323439"/>
                </a:cubicBezTo>
                <a:cubicBezTo>
                  <a:pt x="-36443" y="1129734"/>
                  <a:pt x="48035" y="1012526"/>
                  <a:pt x="0" y="921996"/>
                </a:cubicBezTo>
                <a:cubicBezTo>
                  <a:pt x="-48035" y="831466"/>
                  <a:pt x="28902" y="672795"/>
                  <a:pt x="0" y="454381"/>
                </a:cubicBezTo>
                <a:cubicBezTo>
                  <a:pt x="-28902" y="235968"/>
                  <a:pt x="35223" y="17190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ar-AE" sz="3200" dirty="0"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800" dirty="0"/>
              <a:t>ف + ِ = فِ</a:t>
            </a:r>
            <a:endParaRPr lang="en-GB" sz="4800" dirty="0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E65C0C13-C891-40FD-9FA3-C4159C7AC59D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0878D9-45CD-4A56-89C1-86F9F594C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2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pic>
        <p:nvPicPr>
          <p:cNvPr id="5" name="Picture 4" descr="أيقونة الدف نمط الرسوم المتحركة, أيقونات النمط, أيقونات كرتونية, الدف PNG  والمتجهات للتحميل مجانا">
            <a:extLst>
              <a:ext uri="{FF2B5EF4-FFF2-40B4-BE49-F238E27FC236}">
                <a16:creationId xmlns:a16="http://schemas.microsoft.com/office/drawing/2014/main" id="{43019DBB-115E-4B31-BAA1-50A02B4EB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275" y="1682068"/>
            <a:ext cx="1887141" cy="18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artoons phone Royalty Free Vector Image - VectorStock">
            <a:extLst>
              <a:ext uri="{FF2B5EF4-FFF2-40B4-BE49-F238E27FC236}">
                <a16:creationId xmlns:a16="http://schemas.microsoft.com/office/drawing/2014/main" id="{4ACB9B4D-0637-41E4-862E-F8E05C75F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1"/>
          <a:stretch/>
        </p:blipFill>
        <p:spPr bwMode="auto">
          <a:xfrm>
            <a:off x="1352366" y="1855153"/>
            <a:ext cx="2172641" cy="171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حروف الهجاء بالصور للاطفال , تعليم الاطفال الحروف بالصور - حزن و الم">
            <a:extLst>
              <a:ext uri="{FF2B5EF4-FFF2-40B4-BE49-F238E27FC236}">
                <a16:creationId xmlns:a16="http://schemas.microsoft.com/office/drawing/2014/main" id="{40867FF9-F44F-4D2B-A954-65D1AF759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10" y="2074067"/>
            <a:ext cx="2609499" cy="135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67DBFC-1CAB-44B6-BEA0-F7B860EED2F6}"/>
              </a:ext>
            </a:extLst>
          </p:cNvPr>
          <p:cNvSpPr txBox="1"/>
          <p:nvPr/>
        </p:nvSpPr>
        <p:spPr>
          <a:xfrm>
            <a:off x="2248173" y="450293"/>
            <a:ext cx="9395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لتظهر لك الصورة ولاحظ موقع حرف الفاء في آخر الكلمة: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8E9322-D1F3-460F-8774-B2A5C2706A72}"/>
              </a:ext>
            </a:extLst>
          </p:cNvPr>
          <p:cNvSpPr/>
          <p:nvPr/>
        </p:nvSpPr>
        <p:spPr>
          <a:xfrm>
            <a:off x="9232927" y="3654314"/>
            <a:ext cx="10326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دُفٌ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6205A-6803-427C-B4E9-1C0FD1EF425A}"/>
              </a:ext>
            </a:extLst>
          </p:cNvPr>
          <p:cNvSpPr/>
          <p:nvPr/>
        </p:nvSpPr>
        <p:spPr>
          <a:xfrm>
            <a:off x="9236668" y="3654313"/>
            <a:ext cx="7681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فٌ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CE38A2-D130-4A50-BAA3-4D1E893F78CD}"/>
              </a:ext>
            </a:extLst>
          </p:cNvPr>
          <p:cNvSpPr/>
          <p:nvPr/>
        </p:nvSpPr>
        <p:spPr>
          <a:xfrm>
            <a:off x="4845778" y="3569209"/>
            <a:ext cx="20040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حُـروف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213E2C-8E16-44C3-A5DF-8C2B3BB10661}"/>
              </a:ext>
            </a:extLst>
          </p:cNvPr>
          <p:cNvSpPr/>
          <p:nvPr/>
        </p:nvSpPr>
        <p:spPr>
          <a:xfrm>
            <a:off x="4847548" y="3569208"/>
            <a:ext cx="7681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فٌ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13A68F-F89B-4636-BD97-8CC4FE652454}"/>
              </a:ext>
            </a:extLst>
          </p:cNvPr>
          <p:cNvSpPr/>
          <p:nvPr/>
        </p:nvSpPr>
        <p:spPr>
          <a:xfrm>
            <a:off x="1465213" y="3654314"/>
            <a:ext cx="18229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هاتِــفٌ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33F5E4-0EED-434D-8FE1-82DFDFF03030}"/>
              </a:ext>
            </a:extLst>
          </p:cNvPr>
          <p:cNvSpPr/>
          <p:nvPr/>
        </p:nvSpPr>
        <p:spPr>
          <a:xfrm>
            <a:off x="1467853" y="3654313"/>
            <a:ext cx="9204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ـفٌ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4557BE4D-D610-4116-9CED-2333D328CD64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2FE000-75CD-476D-9CBA-65483BB41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D8EF-0649-4793-9F28-CD6BFCA0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30DDA-E6A9-4F9F-B809-665C596F171D}"/>
              </a:ext>
            </a:extLst>
          </p:cNvPr>
          <p:cNvSpPr/>
          <p:nvPr/>
        </p:nvSpPr>
        <p:spPr>
          <a:xfrm>
            <a:off x="334297" y="334297"/>
            <a:ext cx="11375922" cy="5869858"/>
          </a:xfrm>
          <a:custGeom>
            <a:avLst/>
            <a:gdLst>
              <a:gd name="connsiteX0" fmla="*/ 0 w 11375922"/>
              <a:gd name="connsiteY0" fmla="*/ 0 h 5869858"/>
              <a:gd name="connsiteX1" fmla="*/ 712492 w 11375922"/>
              <a:gd name="connsiteY1" fmla="*/ 0 h 5869858"/>
              <a:gd name="connsiteX2" fmla="*/ 1538743 w 11375922"/>
              <a:gd name="connsiteY2" fmla="*/ 0 h 5869858"/>
              <a:gd name="connsiteX3" fmla="*/ 2364994 w 11375922"/>
              <a:gd name="connsiteY3" fmla="*/ 0 h 5869858"/>
              <a:gd name="connsiteX4" fmla="*/ 2963727 w 11375922"/>
              <a:gd name="connsiteY4" fmla="*/ 0 h 5869858"/>
              <a:gd name="connsiteX5" fmla="*/ 3448701 w 11375922"/>
              <a:gd name="connsiteY5" fmla="*/ 0 h 5869858"/>
              <a:gd name="connsiteX6" fmla="*/ 3819915 w 11375922"/>
              <a:gd name="connsiteY6" fmla="*/ 0 h 5869858"/>
              <a:gd name="connsiteX7" fmla="*/ 4532407 w 11375922"/>
              <a:gd name="connsiteY7" fmla="*/ 0 h 5869858"/>
              <a:gd name="connsiteX8" fmla="*/ 5131140 w 11375922"/>
              <a:gd name="connsiteY8" fmla="*/ 0 h 5869858"/>
              <a:gd name="connsiteX9" fmla="*/ 5729872 w 11375922"/>
              <a:gd name="connsiteY9" fmla="*/ 0 h 5869858"/>
              <a:gd name="connsiteX10" fmla="*/ 6556123 w 11375922"/>
              <a:gd name="connsiteY10" fmla="*/ 0 h 5869858"/>
              <a:gd name="connsiteX11" fmla="*/ 7041097 w 11375922"/>
              <a:gd name="connsiteY11" fmla="*/ 0 h 5869858"/>
              <a:gd name="connsiteX12" fmla="*/ 7753589 w 11375922"/>
              <a:gd name="connsiteY12" fmla="*/ 0 h 5869858"/>
              <a:gd name="connsiteX13" fmla="*/ 8124803 w 11375922"/>
              <a:gd name="connsiteY13" fmla="*/ 0 h 5869858"/>
              <a:gd name="connsiteX14" fmla="*/ 8382258 w 11375922"/>
              <a:gd name="connsiteY14" fmla="*/ 0 h 5869858"/>
              <a:gd name="connsiteX15" fmla="*/ 8980991 w 11375922"/>
              <a:gd name="connsiteY15" fmla="*/ 0 h 5869858"/>
              <a:gd name="connsiteX16" fmla="*/ 9352205 w 11375922"/>
              <a:gd name="connsiteY16" fmla="*/ 0 h 5869858"/>
              <a:gd name="connsiteX17" fmla="*/ 9950938 w 11375922"/>
              <a:gd name="connsiteY17" fmla="*/ 0 h 5869858"/>
              <a:gd name="connsiteX18" fmla="*/ 10322152 w 11375922"/>
              <a:gd name="connsiteY18" fmla="*/ 0 h 5869858"/>
              <a:gd name="connsiteX19" fmla="*/ 11375922 w 11375922"/>
              <a:gd name="connsiteY19" fmla="*/ 0 h 5869858"/>
              <a:gd name="connsiteX20" fmla="*/ 11375922 w 11375922"/>
              <a:gd name="connsiteY20" fmla="*/ 704383 h 5869858"/>
              <a:gd name="connsiteX21" fmla="*/ 11375922 w 11375922"/>
              <a:gd name="connsiteY21" fmla="*/ 1408766 h 5869858"/>
              <a:gd name="connsiteX22" fmla="*/ 11375922 w 11375922"/>
              <a:gd name="connsiteY22" fmla="*/ 1937053 h 5869858"/>
              <a:gd name="connsiteX23" fmla="*/ 11375922 w 11375922"/>
              <a:gd name="connsiteY23" fmla="*/ 2465340 h 5869858"/>
              <a:gd name="connsiteX24" fmla="*/ 11375922 w 11375922"/>
              <a:gd name="connsiteY24" fmla="*/ 3111025 h 5869858"/>
              <a:gd name="connsiteX25" fmla="*/ 11375922 w 11375922"/>
              <a:gd name="connsiteY25" fmla="*/ 3521915 h 5869858"/>
              <a:gd name="connsiteX26" fmla="*/ 11375922 w 11375922"/>
              <a:gd name="connsiteY26" fmla="*/ 3991503 h 5869858"/>
              <a:gd name="connsiteX27" fmla="*/ 11375922 w 11375922"/>
              <a:gd name="connsiteY27" fmla="*/ 4402394 h 5869858"/>
              <a:gd name="connsiteX28" fmla="*/ 11375922 w 11375922"/>
              <a:gd name="connsiteY28" fmla="*/ 4813284 h 5869858"/>
              <a:gd name="connsiteX29" fmla="*/ 11375922 w 11375922"/>
              <a:gd name="connsiteY29" fmla="*/ 5224174 h 5869858"/>
              <a:gd name="connsiteX30" fmla="*/ 11375922 w 11375922"/>
              <a:gd name="connsiteY30" fmla="*/ 5869858 h 5869858"/>
              <a:gd name="connsiteX31" fmla="*/ 10549671 w 11375922"/>
              <a:gd name="connsiteY31" fmla="*/ 5869858 h 5869858"/>
              <a:gd name="connsiteX32" fmla="*/ 10292216 w 11375922"/>
              <a:gd name="connsiteY32" fmla="*/ 5869858 h 5869858"/>
              <a:gd name="connsiteX33" fmla="*/ 9579724 w 11375922"/>
              <a:gd name="connsiteY33" fmla="*/ 5869858 h 5869858"/>
              <a:gd name="connsiteX34" fmla="*/ 9322269 w 11375922"/>
              <a:gd name="connsiteY34" fmla="*/ 5869858 h 5869858"/>
              <a:gd name="connsiteX35" fmla="*/ 8723536 w 11375922"/>
              <a:gd name="connsiteY35" fmla="*/ 5869858 h 5869858"/>
              <a:gd name="connsiteX36" fmla="*/ 8466081 w 11375922"/>
              <a:gd name="connsiteY36" fmla="*/ 5869858 h 5869858"/>
              <a:gd name="connsiteX37" fmla="*/ 7639830 w 11375922"/>
              <a:gd name="connsiteY37" fmla="*/ 5869858 h 5869858"/>
              <a:gd name="connsiteX38" fmla="*/ 7154856 w 11375922"/>
              <a:gd name="connsiteY38" fmla="*/ 5869858 h 5869858"/>
              <a:gd name="connsiteX39" fmla="*/ 6556123 w 11375922"/>
              <a:gd name="connsiteY39" fmla="*/ 5869858 h 5869858"/>
              <a:gd name="connsiteX40" fmla="*/ 6071150 w 11375922"/>
              <a:gd name="connsiteY40" fmla="*/ 5869858 h 5869858"/>
              <a:gd name="connsiteX41" fmla="*/ 5358658 w 11375922"/>
              <a:gd name="connsiteY41" fmla="*/ 5869858 h 5869858"/>
              <a:gd name="connsiteX42" fmla="*/ 4646166 w 11375922"/>
              <a:gd name="connsiteY42" fmla="*/ 5869858 h 5869858"/>
              <a:gd name="connsiteX43" fmla="*/ 4047433 w 11375922"/>
              <a:gd name="connsiteY43" fmla="*/ 5869858 h 5869858"/>
              <a:gd name="connsiteX44" fmla="*/ 3789978 w 11375922"/>
              <a:gd name="connsiteY44" fmla="*/ 5869858 h 5869858"/>
              <a:gd name="connsiteX45" fmla="*/ 3305005 w 11375922"/>
              <a:gd name="connsiteY45" fmla="*/ 5869858 h 5869858"/>
              <a:gd name="connsiteX46" fmla="*/ 3047550 w 11375922"/>
              <a:gd name="connsiteY46" fmla="*/ 5869858 h 5869858"/>
              <a:gd name="connsiteX47" fmla="*/ 2790095 w 11375922"/>
              <a:gd name="connsiteY47" fmla="*/ 5869858 h 5869858"/>
              <a:gd name="connsiteX48" fmla="*/ 2532639 w 11375922"/>
              <a:gd name="connsiteY48" fmla="*/ 5869858 h 5869858"/>
              <a:gd name="connsiteX49" fmla="*/ 1820148 w 11375922"/>
              <a:gd name="connsiteY49" fmla="*/ 5869858 h 5869858"/>
              <a:gd name="connsiteX50" fmla="*/ 1107656 w 11375922"/>
              <a:gd name="connsiteY50" fmla="*/ 5869858 h 5869858"/>
              <a:gd name="connsiteX51" fmla="*/ 850200 w 11375922"/>
              <a:gd name="connsiteY51" fmla="*/ 5869858 h 5869858"/>
              <a:gd name="connsiteX52" fmla="*/ 0 w 11375922"/>
              <a:gd name="connsiteY52" fmla="*/ 5869858 h 5869858"/>
              <a:gd name="connsiteX53" fmla="*/ 0 w 11375922"/>
              <a:gd name="connsiteY53" fmla="*/ 5165475 h 5869858"/>
              <a:gd name="connsiteX54" fmla="*/ 0 w 11375922"/>
              <a:gd name="connsiteY54" fmla="*/ 4461092 h 5869858"/>
              <a:gd name="connsiteX55" fmla="*/ 0 w 11375922"/>
              <a:gd name="connsiteY55" fmla="*/ 3874106 h 5869858"/>
              <a:gd name="connsiteX56" fmla="*/ 0 w 11375922"/>
              <a:gd name="connsiteY56" fmla="*/ 3287120 h 5869858"/>
              <a:gd name="connsiteX57" fmla="*/ 0 w 11375922"/>
              <a:gd name="connsiteY57" fmla="*/ 2582738 h 5869858"/>
              <a:gd name="connsiteX58" fmla="*/ 0 w 11375922"/>
              <a:gd name="connsiteY58" fmla="*/ 1937053 h 5869858"/>
              <a:gd name="connsiteX59" fmla="*/ 0 w 11375922"/>
              <a:gd name="connsiteY59" fmla="*/ 1350067 h 5869858"/>
              <a:gd name="connsiteX60" fmla="*/ 0 w 11375922"/>
              <a:gd name="connsiteY60" fmla="*/ 880479 h 5869858"/>
              <a:gd name="connsiteX61" fmla="*/ 0 w 11375922"/>
              <a:gd name="connsiteY61" fmla="*/ 0 h 58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75922" h="5869858" fill="none" extrusionOk="0">
                <a:moveTo>
                  <a:pt x="0" y="0"/>
                </a:moveTo>
                <a:cubicBezTo>
                  <a:pt x="194950" y="-69180"/>
                  <a:pt x="564023" y="13612"/>
                  <a:pt x="712492" y="0"/>
                </a:cubicBezTo>
                <a:cubicBezTo>
                  <a:pt x="860961" y="-13612"/>
                  <a:pt x="1284592" y="32394"/>
                  <a:pt x="1538743" y="0"/>
                </a:cubicBezTo>
                <a:cubicBezTo>
                  <a:pt x="1792894" y="-32394"/>
                  <a:pt x="1990914" y="23208"/>
                  <a:pt x="2364994" y="0"/>
                </a:cubicBezTo>
                <a:cubicBezTo>
                  <a:pt x="2739074" y="-23208"/>
                  <a:pt x="2679131" y="44903"/>
                  <a:pt x="2963727" y="0"/>
                </a:cubicBezTo>
                <a:cubicBezTo>
                  <a:pt x="3248323" y="-44903"/>
                  <a:pt x="3325810" y="42397"/>
                  <a:pt x="3448701" y="0"/>
                </a:cubicBezTo>
                <a:cubicBezTo>
                  <a:pt x="3571592" y="-42397"/>
                  <a:pt x="3698832" y="29192"/>
                  <a:pt x="3819915" y="0"/>
                </a:cubicBezTo>
                <a:cubicBezTo>
                  <a:pt x="3940998" y="-29192"/>
                  <a:pt x="4202629" y="77695"/>
                  <a:pt x="4532407" y="0"/>
                </a:cubicBezTo>
                <a:cubicBezTo>
                  <a:pt x="4862185" y="-77695"/>
                  <a:pt x="5006534" y="11925"/>
                  <a:pt x="5131140" y="0"/>
                </a:cubicBezTo>
                <a:cubicBezTo>
                  <a:pt x="5255746" y="-11925"/>
                  <a:pt x="5531331" y="69118"/>
                  <a:pt x="5729872" y="0"/>
                </a:cubicBezTo>
                <a:cubicBezTo>
                  <a:pt x="5928413" y="-69118"/>
                  <a:pt x="6369894" y="31820"/>
                  <a:pt x="6556123" y="0"/>
                </a:cubicBezTo>
                <a:cubicBezTo>
                  <a:pt x="6742352" y="-31820"/>
                  <a:pt x="6918626" y="33128"/>
                  <a:pt x="7041097" y="0"/>
                </a:cubicBezTo>
                <a:cubicBezTo>
                  <a:pt x="7163568" y="-33128"/>
                  <a:pt x="7515030" y="50227"/>
                  <a:pt x="7753589" y="0"/>
                </a:cubicBezTo>
                <a:cubicBezTo>
                  <a:pt x="7992148" y="-50227"/>
                  <a:pt x="8042409" y="32763"/>
                  <a:pt x="8124803" y="0"/>
                </a:cubicBezTo>
                <a:cubicBezTo>
                  <a:pt x="8207197" y="-32763"/>
                  <a:pt x="8316759" y="3360"/>
                  <a:pt x="8382258" y="0"/>
                </a:cubicBezTo>
                <a:cubicBezTo>
                  <a:pt x="8447757" y="-3360"/>
                  <a:pt x="8806901" y="7766"/>
                  <a:pt x="8980991" y="0"/>
                </a:cubicBezTo>
                <a:cubicBezTo>
                  <a:pt x="9155081" y="-7766"/>
                  <a:pt x="9234763" y="33070"/>
                  <a:pt x="9352205" y="0"/>
                </a:cubicBezTo>
                <a:cubicBezTo>
                  <a:pt x="9469647" y="-33070"/>
                  <a:pt x="9658457" y="23985"/>
                  <a:pt x="9950938" y="0"/>
                </a:cubicBezTo>
                <a:cubicBezTo>
                  <a:pt x="10243419" y="-23985"/>
                  <a:pt x="10140583" y="30983"/>
                  <a:pt x="10322152" y="0"/>
                </a:cubicBezTo>
                <a:cubicBezTo>
                  <a:pt x="10503721" y="-30983"/>
                  <a:pt x="10885268" y="116977"/>
                  <a:pt x="11375922" y="0"/>
                </a:cubicBezTo>
                <a:cubicBezTo>
                  <a:pt x="11445680" y="200784"/>
                  <a:pt x="11357495" y="524412"/>
                  <a:pt x="11375922" y="704383"/>
                </a:cubicBezTo>
                <a:cubicBezTo>
                  <a:pt x="11394349" y="884354"/>
                  <a:pt x="11353798" y="1192749"/>
                  <a:pt x="11375922" y="1408766"/>
                </a:cubicBezTo>
                <a:cubicBezTo>
                  <a:pt x="11398046" y="1624783"/>
                  <a:pt x="11374599" y="1772992"/>
                  <a:pt x="11375922" y="1937053"/>
                </a:cubicBezTo>
                <a:cubicBezTo>
                  <a:pt x="11377245" y="2101114"/>
                  <a:pt x="11341036" y="2237034"/>
                  <a:pt x="11375922" y="2465340"/>
                </a:cubicBezTo>
                <a:cubicBezTo>
                  <a:pt x="11410808" y="2693646"/>
                  <a:pt x="11302686" y="2905270"/>
                  <a:pt x="11375922" y="3111025"/>
                </a:cubicBezTo>
                <a:cubicBezTo>
                  <a:pt x="11449158" y="3316781"/>
                  <a:pt x="11348370" y="3370830"/>
                  <a:pt x="11375922" y="3521915"/>
                </a:cubicBezTo>
                <a:cubicBezTo>
                  <a:pt x="11403474" y="3673000"/>
                  <a:pt x="11366414" y="3786537"/>
                  <a:pt x="11375922" y="3991503"/>
                </a:cubicBezTo>
                <a:cubicBezTo>
                  <a:pt x="11385430" y="4196469"/>
                  <a:pt x="11345463" y="4237224"/>
                  <a:pt x="11375922" y="4402394"/>
                </a:cubicBezTo>
                <a:cubicBezTo>
                  <a:pt x="11406381" y="4567564"/>
                  <a:pt x="11336568" y="4705210"/>
                  <a:pt x="11375922" y="4813284"/>
                </a:cubicBezTo>
                <a:cubicBezTo>
                  <a:pt x="11415276" y="4921358"/>
                  <a:pt x="11359907" y="5022193"/>
                  <a:pt x="11375922" y="5224174"/>
                </a:cubicBezTo>
                <a:cubicBezTo>
                  <a:pt x="11391937" y="5426155"/>
                  <a:pt x="11328816" y="5687511"/>
                  <a:pt x="11375922" y="5869858"/>
                </a:cubicBezTo>
                <a:cubicBezTo>
                  <a:pt x="11088466" y="5936285"/>
                  <a:pt x="10860791" y="5845229"/>
                  <a:pt x="10549671" y="5869858"/>
                </a:cubicBezTo>
                <a:cubicBezTo>
                  <a:pt x="10238551" y="5894487"/>
                  <a:pt x="10370060" y="5868171"/>
                  <a:pt x="10292216" y="5869858"/>
                </a:cubicBezTo>
                <a:cubicBezTo>
                  <a:pt x="10214372" y="5871545"/>
                  <a:pt x="9841198" y="5846135"/>
                  <a:pt x="9579724" y="5869858"/>
                </a:cubicBezTo>
                <a:cubicBezTo>
                  <a:pt x="9318250" y="5893581"/>
                  <a:pt x="9390298" y="5846830"/>
                  <a:pt x="9322269" y="5869858"/>
                </a:cubicBezTo>
                <a:cubicBezTo>
                  <a:pt x="9254240" y="5892886"/>
                  <a:pt x="8884301" y="5861080"/>
                  <a:pt x="8723536" y="5869858"/>
                </a:cubicBezTo>
                <a:cubicBezTo>
                  <a:pt x="8562771" y="5878636"/>
                  <a:pt x="8594057" y="5853029"/>
                  <a:pt x="8466081" y="5869858"/>
                </a:cubicBezTo>
                <a:cubicBezTo>
                  <a:pt x="8338106" y="5886687"/>
                  <a:pt x="7921372" y="5859468"/>
                  <a:pt x="7639830" y="5869858"/>
                </a:cubicBezTo>
                <a:cubicBezTo>
                  <a:pt x="7358288" y="5880248"/>
                  <a:pt x="7304124" y="5851762"/>
                  <a:pt x="7154856" y="5869858"/>
                </a:cubicBezTo>
                <a:cubicBezTo>
                  <a:pt x="7005588" y="5887954"/>
                  <a:pt x="6744705" y="5803721"/>
                  <a:pt x="6556123" y="5869858"/>
                </a:cubicBezTo>
                <a:cubicBezTo>
                  <a:pt x="6367541" y="5935995"/>
                  <a:pt x="6195251" y="5849999"/>
                  <a:pt x="6071150" y="5869858"/>
                </a:cubicBezTo>
                <a:cubicBezTo>
                  <a:pt x="5947049" y="5889717"/>
                  <a:pt x="5617920" y="5843004"/>
                  <a:pt x="5358658" y="5869858"/>
                </a:cubicBezTo>
                <a:cubicBezTo>
                  <a:pt x="5099396" y="5896712"/>
                  <a:pt x="4831579" y="5800332"/>
                  <a:pt x="4646166" y="5869858"/>
                </a:cubicBezTo>
                <a:cubicBezTo>
                  <a:pt x="4460753" y="5939384"/>
                  <a:pt x="4303512" y="5853822"/>
                  <a:pt x="4047433" y="5869858"/>
                </a:cubicBezTo>
                <a:cubicBezTo>
                  <a:pt x="3791354" y="5885894"/>
                  <a:pt x="3864898" y="5839103"/>
                  <a:pt x="3789978" y="5869858"/>
                </a:cubicBezTo>
                <a:cubicBezTo>
                  <a:pt x="3715058" y="5900613"/>
                  <a:pt x="3458487" y="5821906"/>
                  <a:pt x="3305005" y="5869858"/>
                </a:cubicBezTo>
                <a:cubicBezTo>
                  <a:pt x="3151523" y="5917810"/>
                  <a:pt x="3162708" y="5847501"/>
                  <a:pt x="3047550" y="5869858"/>
                </a:cubicBezTo>
                <a:cubicBezTo>
                  <a:pt x="2932392" y="5892215"/>
                  <a:pt x="2895637" y="5864928"/>
                  <a:pt x="2790095" y="5869858"/>
                </a:cubicBezTo>
                <a:cubicBezTo>
                  <a:pt x="2684554" y="5874788"/>
                  <a:pt x="2649434" y="5859648"/>
                  <a:pt x="2532639" y="5869858"/>
                </a:cubicBezTo>
                <a:cubicBezTo>
                  <a:pt x="2415844" y="5880068"/>
                  <a:pt x="2086649" y="5801055"/>
                  <a:pt x="1820148" y="5869858"/>
                </a:cubicBezTo>
                <a:cubicBezTo>
                  <a:pt x="1553647" y="5938661"/>
                  <a:pt x="1430178" y="5857152"/>
                  <a:pt x="1107656" y="5869858"/>
                </a:cubicBezTo>
                <a:cubicBezTo>
                  <a:pt x="785134" y="5882564"/>
                  <a:pt x="918368" y="5845409"/>
                  <a:pt x="850200" y="5869858"/>
                </a:cubicBezTo>
                <a:cubicBezTo>
                  <a:pt x="782032" y="5894307"/>
                  <a:pt x="388326" y="5867904"/>
                  <a:pt x="0" y="5869858"/>
                </a:cubicBezTo>
                <a:cubicBezTo>
                  <a:pt x="-30649" y="5630475"/>
                  <a:pt x="41145" y="5486539"/>
                  <a:pt x="0" y="5165475"/>
                </a:cubicBezTo>
                <a:cubicBezTo>
                  <a:pt x="-41145" y="4844411"/>
                  <a:pt x="40155" y="4733072"/>
                  <a:pt x="0" y="4461092"/>
                </a:cubicBezTo>
                <a:cubicBezTo>
                  <a:pt x="-40155" y="4189112"/>
                  <a:pt x="66017" y="4162554"/>
                  <a:pt x="0" y="3874106"/>
                </a:cubicBezTo>
                <a:cubicBezTo>
                  <a:pt x="-66017" y="3585658"/>
                  <a:pt x="67709" y="3418466"/>
                  <a:pt x="0" y="3287120"/>
                </a:cubicBezTo>
                <a:cubicBezTo>
                  <a:pt x="-67709" y="3155774"/>
                  <a:pt x="6146" y="2873164"/>
                  <a:pt x="0" y="2582738"/>
                </a:cubicBezTo>
                <a:cubicBezTo>
                  <a:pt x="-6146" y="2292312"/>
                  <a:pt x="9820" y="2193902"/>
                  <a:pt x="0" y="1937053"/>
                </a:cubicBezTo>
                <a:cubicBezTo>
                  <a:pt x="-9820" y="1680205"/>
                  <a:pt x="63896" y="1614924"/>
                  <a:pt x="0" y="1350067"/>
                </a:cubicBezTo>
                <a:cubicBezTo>
                  <a:pt x="-63896" y="1085210"/>
                  <a:pt x="7793" y="1029483"/>
                  <a:pt x="0" y="880479"/>
                </a:cubicBezTo>
                <a:cubicBezTo>
                  <a:pt x="-7793" y="731475"/>
                  <a:pt x="42528" y="206366"/>
                  <a:pt x="0" y="0"/>
                </a:cubicBezTo>
                <a:close/>
              </a:path>
              <a:path w="11375922" h="5869858" stroke="0" extrusionOk="0">
                <a:moveTo>
                  <a:pt x="0" y="0"/>
                </a:moveTo>
                <a:cubicBezTo>
                  <a:pt x="81711" y="-1644"/>
                  <a:pt x="275756" y="39529"/>
                  <a:pt x="371214" y="0"/>
                </a:cubicBezTo>
                <a:cubicBezTo>
                  <a:pt x="466672" y="-39529"/>
                  <a:pt x="716755" y="23615"/>
                  <a:pt x="856188" y="0"/>
                </a:cubicBezTo>
                <a:cubicBezTo>
                  <a:pt x="995621" y="-23615"/>
                  <a:pt x="1149555" y="12125"/>
                  <a:pt x="1227402" y="0"/>
                </a:cubicBezTo>
                <a:cubicBezTo>
                  <a:pt x="1305249" y="-12125"/>
                  <a:pt x="1658108" y="65146"/>
                  <a:pt x="2053653" y="0"/>
                </a:cubicBezTo>
                <a:cubicBezTo>
                  <a:pt x="2449198" y="-65146"/>
                  <a:pt x="2322094" y="8826"/>
                  <a:pt x="2538627" y="0"/>
                </a:cubicBezTo>
                <a:cubicBezTo>
                  <a:pt x="2755160" y="-8826"/>
                  <a:pt x="2842013" y="52007"/>
                  <a:pt x="3023600" y="0"/>
                </a:cubicBezTo>
                <a:cubicBezTo>
                  <a:pt x="3205187" y="-52007"/>
                  <a:pt x="3338416" y="27575"/>
                  <a:pt x="3508574" y="0"/>
                </a:cubicBezTo>
                <a:cubicBezTo>
                  <a:pt x="3678732" y="-27575"/>
                  <a:pt x="3859397" y="19513"/>
                  <a:pt x="3993547" y="0"/>
                </a:cubicBezTo>
                <a:cubicBezTo>
                  <a:pt x="4127697" y="-19513"/>
                  <a:pt x="4302416" y="17816"/>
                  <a:pt x="4478521" y="0"/>
                </a:cubicBezTo>
                <a:cubicBezTo>
                  <a:pt x="4654626" y="-17816"/>
                  <a:pt x="4682461" y="7038"/>
                  <a:pt x="4735976" y="0"/>
                </a:cubicBezTo>
                <a:cubicBezTo>
                  <a:pt x="4789491" y="-7038"/>
                  <a:pt x="5093065" y="85202"/>
                  <a:pt x="5448468" y="0"/>
                </a:cubicBezTo>
                <a:cubicBezTo>
                  <a:pt x="5803871" y="-85202"/>
                  <a:pt x="5629241" y="3201"/>
                  <a:pt x="5705923" y="0"/>
                </a:cubicBezTo>
                <a:cubicBezTo>
                  <a:pt x="5782606" y="-3201"/>
                  <a:pt x="5987697" y="20139"/>
                  <a:pt x="6077137" y="0"/>
                </a:cubicBezTo>
                <a:cubicBezTo>
                  <a:pt x="6166577" y="-20139"/>
                  <a:pt x="6543474" y="2630"/>
                  <a:pt x="6675870" y="0"/>
                </a:cubicBezTo>
                <a:cubicBezTo>
                  <a:pt x="6808266" y="-2630"/>
                  <a:pt x="6950607" y="34668"/>
                  <a:pt x="7160844" y="0"/>
                </a:cubicBezTo>
                <a:cubicBezTo>
                  <a:pt x="7371081" y="-34668"/>
                  <a:pt x="7621939" y="48870"/>
                  <a:pt x="7759576" y="0"/>
                </a:cubicBezTo>
                <a:cubicBezTo>
                  <a:pt x="7897213" y="-48870"/>
                  <a:pt x="8279666" y="41266"/>
                  <a:pt x="8585827" y="0"/>
                </a:cubicBezTo>
                <a:cubicBezTo>
                  <a:pt x="8891988" y="-41266"/>
                  <a:pt x="9079070" y="65496"/>
                  <a:pt x="9412079" y="0"/>
                </a:cubicBezTo>
                <a:cubicBezTo>
                  <a:pt x="9745088" y="-65496"/>
                  <a:pt x="9620770" y="21199"/>
                  <a:pt x="9783293" y="0"/>
                </a:cubicBezTo>
                <a:cubicBezTo>
                  <a:pt x="9945816" y="-21199"/>
                  <a:pt x="10377508" y="41918"/>
                  <a:pt x="10609544" y="0"/>
                </a:cubicBezTo>
                <a:cubicBezTo>
                  <a:pt x="10841580" y="-41918"/>
                  <a:pt x="10746089" y="27757"/>
                  <a:pt x="10866999" y="0"/>
                </a:cubicBezTo>
                <a:cubicBezTo>
                  <a:pt x="10987910" y="-27757"/>
                  <a:pt x="11204023" y="23875"/>
                  <a:pt x="11375922" y="0"/>
                </a:cubicBezTo>
                <a:cubicBezTo>
                  <a:pt x="11431664" y="158591"/>
                  <a:pt x="11355463" y="313409"/>
                  <a:pt x="11375922" y="528287"/>
                </a:cubicBezTo>
                <a:cubicBezTo>
                  <a:pt x="11396381" y="743165"/>
                  <a:pt x="11367750" y="959565"/>
                  <a:pt x="11375922" y="1115273"/>
                </a:cubicBezTo>
                <a:cubicBezTo>
                  <a:pt x="11384094" y="1270981"/>
                  <a:pt x="11335149" y="1470325"/>
                  <a:pt x="11375922" y="1584862"/>
                </a:cubicBezTo>
                <a:cubicBezTo>
                  <a:pt x="11416695" y="1699399"/>
                  <a:pt x="11360888" y="1953353"/>
                  <a:pt x="11375922" y="2171847"/>
                </a:cubicBezTo>
                <a:cubicBezTo>
                  <a:pt x="11390956" y="2390342"/>
                  <a:pt x="11337090" y="2549643"/>
                  <a:pt x="11375922" y="2758833"/>
                </a:cubicBezTo>
                <a:cubicBezTo>
                  <a:pt x="11414754" y="2968023"/>
                  <a:pt x="11368955" y="3018956"/>
                  <a:pt x="11375922" y="3228422"/>
                </a:cubicBezTo>
                <a:cubicBezTo>
                  <a:pt x="11382889" y="3437888"/>
                  <a:pt x="11370675" y="3490195"/>
                  <a:pt x="11375922" y="3639312"/>
                </a:cubicBezTo>
                <a:cubicBezTo>
                  <a:pt x="11381169" y="3788429"/>
                  <a:pt x="11359702" y="4007316"/>
                  <a:pt x="11375922" y="4108901"/>
                </a:cubicBezTo>
                <a:cubicBezTo>
                  <a:pt x="11392142" y="4210486"/>
                  <a:pt x="11330562" y="4431964"/>
                  <a:pt x="11375922" y="4637188"/>
                </a:cubicBezTo>
                <a:cubicBezTo>
                  <a:pt x="11421282" y="4842412"/>
                  <a:pt x="11343682" y="5099879"/>
                  <a:pt x="11375922" y="5341571"/>
                </a:cubicBezTo>
                <a:cubicBezTo>
                  <a:pt x="11408162" y="5583263"/>
                  <a:pt x="11365242" y="5698160"/>
                  <a:pt x="11375922" y="5869858"/>
                </a:cubicBezTo>
                <a:cubicBezTo>
                  <a:pt x="11253145" y="5904812"/>
                  <a:pt x="11184267" y="5842920"/>
                  <a:pt x="11004708" y="5869858"/>
                </a:cubicBezTo>
                <a:cubicBezTo>
                  <a:pt x="10825149" y="5896796"/>
                  <a:pt x="10821889" y="5866838"/>
                  <a:pt x="10747253" y="5869858"/>
                </a:cubicBezTo>
                <a:cubicBezTo>
                  <a:pt x="10672617" y="5872878"/>
                  <a:pt x="10608520" y="5841868"/>
                  <a:pt x="10489798" y="5869858"/>
                </a:cubicBezTo>
                <a:cubicBezTo>
                  <a:pt x="10371077" y="5897848"/>
                  <a:pt x="10147554" y="5838300"/>
                  <a:pt x="10004824" y="5869858"/>
                </a:cubicBezTo>
                <a:cubicBezTo>
                  <a:pt x="9862094" y="5901416"/>
                  <a:pt x="9565646" y="5829081"/>
                  <a:pt x="9178573" y="5869858"/>
                </a:cubicBezTo>
                <a:cubicBezTo>
                  <a:pt x="8791500" y="5910635"/>
                  <a:pt x="8623575" y="5775578"/>
                  <a:pt x="8352322" y="5869858"/>
                </a:cubicBezTo>
                <a:cubicBezTo>
                  <a:pt x="8081069" y="5964138"/>
                  <a:pt x="7800243" y="5785270"/>
                  <a:pt x="7526071" y="5869858"/>
                </a:cubicBezTo>
                <a:cubicBezTo>
                  <a:pt x="7251899" y="5954446"/>
                  <a:pt x="7158257" y="5826542"/>
                  <a:pt x="7041097" y="5869858"/>
                </a:cubicBezTo>
                <a:cubicBezTo>
                  <a:pt x="6923937" y="5913174"/>
                  <a:pt x="6450185" y="5857416"/>
                  <a:pt x="6214846" y="5869858"/>
                </a:cubicBezTo>
                <a:cubicBezTo>
                  <a:pt x="5979507" y="5882300"/>
                  <a:pt x="5887102" y="5808073"/>
                  <a:pt x="5616113" y="5869858"/>
                </a:cubicBezTo>
                <a:cubicBezTo>
                  <a:pt x="5345124" y="5931643"/>
                  <a:pt x="5013906" y="5821252"/>
                  <a:pt x="4789862" y="5869858"/>
                </a:cubicBezTo>
                <a:cubicBezTo>
                  <a:pt x="4565818" y="5918464"/>
                  <a:pt x="4329629" y="5826522"/>
                  <a:pt x="4077370" y="5869858"/>
                </a:cubicBezTo>
                <a:cubicBezTo>
                  <a:pt x="3825111" y="5913194"/>
                  <a:pt x="3818888" y="5857940"/>
                  <a:pt x="3706156" y="5869858"/>
                </a:cubicBezTo>
                <a:cubicBezTo>
                  <a:pt x="3593424" y="5881776"/>
                  <a:pt x="3460177" y="5860801"/>
                  <a:pt x="3334941" y="5869858"/>
                </a:cubicBezTo>
                <a:cubicBezTo>
                  <a:pt x="3209706" y="5878915"/>
                  <a:pt x="3048882" y="5828007"/>
                  <a:pt x="2963727" y="5869858"/>
                </a:cubicBezTo>
                <a:cubicBezTo>
                  <a:pt x="2878572" y="5911709"/>
                  <a:pt x="2795396" y="5869099"/>
                  <a:pt x="2706272" y="5869858"/>
                </a:cubicBezTo>
                <a:cubicBezTo>
                  <a:pt x="2617149" y="5870617"/>
                  <a:pt x="2301086" y="5866914"/>
                  <a:pt x="1993780" y="5869858"/>
                </a:cubicBezTo>
                <a:cubicBezTo>
                  <a:pt x="1686474" y="5872802"/>
                  <a:pt x="1533791" y="5840418"/>
                  <a:pt x="1281288" y="5869858"/>
                </a:cubicBezTo>
                <a:cubicBezTo>
                  <a:pt x="1028785" y="5899298"/>
                  <a:pt x="883893" y="5814602"/>
                  <a:pt x="682555" y="5869858"/>
                </a:cubicBezTo>
                <a:cubicBezTo>
                  <a:pt x="481217" y="5925114"/>
                  <a:pt x="227307" y="5819336"/>
                  <a:pt x="0" y="5869858"/>
                </a:cubicBezTo>
                <a:cubicBezTo>
                  <a:pt x="-64605" y="5621024"/>
                  <a:pt x="24287" y="5484240"/>
                  <a:pt x="0" y="5165475"/>
                </a:cubicBezTo>
                <a:cubicBezTo>
                  <a:pt x="-24287" y="4846710"/>
                  <a:pt x="43112" y="4714810"/>
                  <a:pt x="0" y="4578489"/>
                </a:cubicBezTo>
                <a:cubicBezTo>
                  <a:pt x="-43112" y="4442168"/>
                  <a:pt x="39353" y="4095749"/>
                  <a:pt x="0" y="3874106"/>
                </a:cubicBezTo>
                <a:cubicBezTo>
                  <a:pt x="-39353" y="3652463"/>
                  <a:pt x="37785" y="3660300"/>
                  <a:pt x="0" y="3463216"/>
                </a:cubicBezTo>
                <a:cubicBezTo>
                  <a:pt x="-37785" y="3266132"/>
                  <a:pt x="72833" y="3084544"/>
                  <a:pt x="0" y="2817532"/>
                </a:cubicBezTo>
                <a:cubicBezTo>
                  <a:pt x="-72833" y="2550520"/>
                  <a:pt x="17673" y="2444081"/>
                  <a:pt x="0" y="2113149"/>
                </a:cubicBezTo>
                <a:cubicBezTo>
                  <a:pt x="-17673" y="1782217"/>
                  <a:pt x="43528" y="1579847"/>
                  <a:pt x="0" y="1408766"/>
                </a:cubicBezTo>
                <a:cubicBezTo>
                  <a:pt x="-43528" y="1237685"/>
                  <a:pt x="49251" y="1152488"/>
                  <a:pt x="0" y="997876"/>
                </a:cubicBezTo>
                <a:cubicBezTo>
                  <a:pt x="-49251" y="843264"/>
                  <a:pt x="95778" y="24084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497447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7DDE3-856A-41CA-82DE-71F1469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9" y="4866661"/>
            <a:ext cx="2135912" cy="1657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43EC6A-92B2-408D-8CC9-057FD121DA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730" y="749615"/>
            <a:ext cx="10644539" cy="4444369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41E6EF6D-5D45-46F7-995C-16E6328CF512}"/>
              </a:ext>
            </a:extLst>
          </p:cNvPr>
          <p:cNvSpPr/>
          <p:nvPr/>
        </p:nvSpPr>
        <p:spPr>
          <a:xfrm>
            <a:off x="0" y="330506"/>
            <a:ext cx="1898745" cy="584775"/>
          </a:xfrm>
          <a:custGeom>
            <a:avLst/>
            <a:gdLst>
              <a:gd name="connsiteX0" fmla="*/ 0 w 1898745"/>
              <a:gd name="connsiteY0" fmla="*/ 0 h 584775"/>
              <a:gd name="connsiteX1" fmla="*/ 535453 w 1898745"/>
              <a:gd name="connsiteY1" fmla="*/ 0 h 584775"/>
              <a:gd name="connsiteX2" fmla="*/ 1070905 w 1898745"/>
              <a:gd name="connsiteY2" fmla="*/ 0 h 584775"/>
              <a:gd name="connsiteX3" fmla="*/ 1606358 w 1898745"/>
              <a:gd name="connsiteY3" fmla="*/ 0 h 584775"/>
              <a:gd name="connsiteX4" fmla="*/ 1898745 w 1898745"/>
              <a:gd name="connsiteY4" fmla="*/ 292388 h 584775"/>
              <a:gd name="connsiteX5" fmla="*/ 1606358 w 1898745"/>
              <a:gd name="connsiteY5" fmla="*/ 584775 h 584775"/>
              <a:gd name="connsiteX6" fmla="*/ 1086969 w 1898745"/>
              <a:gd name="connsiteY6" fmla="*/ 584775 h 584775"/>
              <a:gd name="connsiteX7" fmla="*/ 599707 w 1898745"/>
              <a:gd name="connsiteY7" fmla="*/ 584775 h 584775"/>
              <a:gd name="connsiteX8" fmla="*/ 0 w 1898745"/>
              <a:gd name="connsiteY8" fmla="*/ 584775 h 584775"/>
              <a:gd name="connsiteX9" fmla="*/ 0 w 1898745"/>
              <a:gd name="connsiteY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45" h="584775" fill="none" extrusionOk="0">
                <a:moveTo>
                  <a:pt x="0" y="0"/>
                </a:moveTo>
                <a:cubicBezTo>
                  <a:pt x="249932" y="-30678"/>
                  <a:pt x="269514" y="26369"/>
                  <a:pt x="535453" y="0"/>
                </a:cubicBezTo>
                <a:cubicBezTo>
                  <a:pt x="801392" y="-26369"/>
                  <a:pt x="920287" y="58442"/>
                  <a:pt x="1070905" y="0"/>
                </a:cubicBezTo>
                <a:cubicBezTo>
                  <a:pt x="1221523" y="-58442"/>
                  <a:pt x="1451229" y="21900"/>
                  <a:pt x="1606358" y="0"/>
                </a:cubicBezTo>
                <a:cubicBezTo>
                  <a:pt x="1683072" y="69036"/>
                  <a:pt x="1790427" y="248772"/>
                  <a:pt x="1898745" y="292388"/>
                </a:cubicBezTo>
                <a:cubicBezTo>
                  <a:pt x="1791827" y="455887"/>
                  <a:pt x="1689066" y="470847"/>
                  <a:pt x="1606358" y="584775"/>
                </a:cubicBezTo>
                <a:cubicBezTo>
                  <a:pt x="1469433" y="611501"/>
                  <a:pt x="1293963" y="564965"/>
                  <a:pt x="1086969" y="584775"/>
                </a:cubicBezTo>
                <a:cubicBezTo>
                  <a:pt x="879975" y="604585"/>
                  <a:pt x="729394" y="538317"/>
                  <a:pt x="599707" y="584775"/>
                </a:cubicBezTo>
                <a:cubicBezTo>
                  <a:pt x="470020" y="631233"/>
                  <a:pt x="284826" y="546325"/>
                  <a:pt x="0" y="584775"/>
                </a:cubicBezTo>
                <a:cubicBezTo>
                  <a:pt x="-42713" y="326574"/>
                  <a:pt x="43620" y="235889"/>
                  <a:pt x="0" y="0"/>
                </a:cubicBezTo>
                <a:close/>
              </a:path>
              <a:path w="1898745" h="584775" stroke="0" extrusionOk="0">
                <a:moveTo>
                  <a:pt x="0" y="0"/>
                </a:moveTo>
                <a:cubicBezTo>
                  <a:pt x="221581" y="-10952"/>
                  <a:pt x="321242" y="52377"/>
                  <a:pt x="487262" y="0"/>
                </a:cubicBezTo>
                <a:cubicBezTo>
                  <a:pt x="653282" y="-52377"/>
                  <a:pt x="879515" y="38032"/>
                  <a:pt x="1022715" y="0"/>
                </a:cubicBezTo>
                <a:cubicBezTo>
                  <a:pt x="1165915" y="-38032"/>
                  <a:pt x="1414471" y="9713"/>
                  <a:pt x="1606358" y="0"/>
                </a:cubicBezTo>
                <a:cubicBezTo>
                  <a:pt x="1748271" y="110774"/>
                  <a:pt x="1803450" y="217037"/>
                  <a:pt x="1898745" y="292388"/>
                </a:cubicBezTo>
                <a:cubicBezTo>
                  <a:pt x="1837427" y="399339"/>
                  <a:pt x="1730746" y="456942"/>
                  <a:pt x="1606358" y="584775"/>
                </a:cubicBezTo>
                <a:cubicBezTo>
                  <a:pt x="1435938" y="629144"/>
                  <a:pt x="1248152" y="555762"/>
                  <a:pt x="1054842" y="584775"/>
                </a:cubicBezTo>
                <a:cubicBezTo>
                  <a:pt x="861532" y="613788"/>
                  <a:pt x="722176" y="555155"/>
                  <a:pt x="551516" y="584775"/>
                </a:cubicBezTo>
                <a:cubicBezTo>
                  <a:pt x="380856" y="614395"/>
                  <a:pt x="165221" y="553872"/>
                  <a:pt x="0" y="584775"/>
                </a:cubicBezTo>
                <a:cubicBezTo>
                  <a:pt x="-26454" y="404925"/>
                  <a:pt x="13890" y="291414"/>
                  <a:pt x="0" y="0"/>
                </a:cubicBezTo>
                <a:close/>
              </a:path>
            </a:pathLst>
          </a:custGeom>
          <a:solidFill>
            <a:srgbClr val="7CA2AF"/>
          </a:solidFill>
          <a:ln>
            <a:extLst>
              <a:ext uri="{C807C97D-BFC1-408E-A445-0C87EB9F89A2}">
                <ask:lineSketchStyleProps xmlns:ask="http://schemas.microsoft.com/office/drawing/2018/sketchyshapes" sd="922374275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52526D-200C-40DD-81EB-C293E9CC3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95077" y="4109550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59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236</Words>
  <Application>Microsoft Office PowerPoint</Application>
  <PresentationFormat>Widescreen</PresentationFormat>
  <Paragraphs>76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9</cp:revision>
  <dcterms:created xsi:type="dcterms:W3CDTF">2022-01-30T02:23:34Z</dcterms:created>
  <dcterms:modified xsi:type="dcterms:W3CDTF">2022-01-31T03:02:15Z</dcterms:modified>
</cp:coreProperties>
</file>