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95" r:id="rId4"/>
    <p:sldId id="296" r:id="rId5"/>
    <p:sldId id="294" r:id="rId6"/>
    <p:sldId id="256" r:id="rId7"/>
    <p:sldId id="288" r:id="rId8"/>
    <p:sldId id="274" r:id="rId9"/>
    <p:sldId id="273" r:id="rId10"/>
    <p:sldId id="289" r:id="rId11"/>
    <p:sldId id="276" r:id="rId12"/>
    <p:sldId id="277" r:id="rId13"/>
    <p:sldId id="285" r:id="rId14"/>
    <p:sldId id="292" r:id="rId15"/>
    <p:sldId id="275" r:id="rId16"/>
    <p:sldId id="293" r:id="rId17"/>
    <p:sldId id="272" r:id="rId18"/>
    <p:sldId id="279" r:id="rId19"/>
    <p:sldId id="281" r:id="rId20"/>
    <p:sldId id="291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62" autoAdjust="0"/>
    <p:restoredTop sz="94660"/>
  </p:normalViewPr>
  <p:slideViewPr>
    <p:cSldViewPr snapToGrid="0">
      <p:cViewPr>
        <p:scale>
          <a:sx n="51" d="100"/>
          <a:sy n="51" d="100"/>
        </p:scale>
        <p:origin x="150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0C4F15D-C29B-4AFB-B126-880D5429CA15}" type="datetimeFigureOut">
              <a:rPr lang="ar-AE" smtClean="0"/>
              <a:t>17/03/1443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EEB98D5-EE3D-48E5-8CE7-23D244E2318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3670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42300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9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1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32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08635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5676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4728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19355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31493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2106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5089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6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03113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3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63739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6605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98138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6A8398B-A055-48FC-A9A3-EAF7A085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ABC3-8845-4432-B3DD-964EBF8B9D79}" type="datetime1">
              <a:rPr lang="en-US" smtClean="0"/>
              <a:t>10/23/2021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6CFAFAE-9538-406D-A3AF-7197E1B0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معلمة المادة : عائشة صالح </a:t>
            </a:r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8D2F72-226E-4430-A941-FD3E1AF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3759" y="6536531"/>
            <a:ext cx="282129" cy="275717"/>
          </a:xfrm>
        </p:spPr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74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84796">
              <a:lnSpc>
                <a:spcPct val="100000"/>
              </a:lnSpc>
              <a:spcBef>
                <a:spcPts val="0"/>
              </a:spcBef>
              <a:buSzTx/>
              <a:buNone/>
              <a:defRPr sz="124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1pPr>
            <a:lvl2pPr marL="0" indent="171450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2pPr>
            <a:lvl3pPr marL="0" indent="342898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3pPr>
            <a:lvl4pPr marL="0" indent="514348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4pPr>
            <a:lvl5pPr marL="0" indent="685797" defTabSz="309561">
              <a:lnSpc>
                <a:spcPct val="100000"/>
              </a:lnSpc>
              <a:spcBef>
                <a:spcPts val="0"/>
              </a:spcBef>
              <a:buSzTx/>
              <a:buNone/>
              <a:defRPr sz="2062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23759" y="6536531"/>
            <a:ext cx="282129" cy="2757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6002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3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8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7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6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C9E6-EE08-4841-BF03-E2AD881D5D6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B7DB-5A72-4ECF-B8E1-25E30554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rtl="0">
              <a:defRPr/>
            </a:lvl1pPr>
          </a:lstStyle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9175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82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hyperlink" Target="https://www.liveworksheets.com/1-fy1678266ko" TargetMode="Externa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m-a-puzzle.com/look_i_m_a_quiz_puzzle_83an2NLJ.puzzle" TargetMode="External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2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30CDBC-8633-42B3-A03A-2938A09ED4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64FDE0-113F-4F91-932D-30FD34BDE0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4_5994389664939641208">
            <a:hlinkClick r:id="" action="ppaction://media"/>
            <a:extLst>
              <a:ext uri="{FF2B5EF4-FFF2-40B4-BE49-F238E27FC236}">
                <a16:creationId xmlns:a16="http://schemas.microsoft.com/office/drawing/2014/main" id="{12C7EBBB-0036-4721-8EB3-B6D3814F2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054836" cy="66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شكل حر: شكل 2">
            <a:extLst>
              <a:ext uri="{FF2B5EF4-FFF2-40B4-BE49-F238E27FC236}">
                <a16:creationId xmlns:a16="http://schemas.microsoft.com/office/drawing/2014/main" id="{AF3BF3D2-CCC0-46CC-BF73-B79C886799E2}"/>
              </a:ext>
            </a:extLst>
          </p:cNvPr>
          <p:cNvSpPr/>
          <p:nvPr/>
        </p:nvSpPr>
        <p:spPr>
          <a:xfrm rot="5400000">
            <a:off x="10044994" y="-1313175"/>
            <a:ext cx="933409" cy="3360604"/>
          </a:xfrm>
          <a:custGeom>
            <a:avLst/>
            <a:gdLst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84406 w 872197"/>
              <a:gd name="connsiteY5" fmla="*/ 914400 h 3868615"/>
              <a:gd name="connsiteX6" fmla="*/ 98474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98474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72436 w 872197"/>
              <a:gd name="connsiteY10" fmla="*/ 2215562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214451 w 872197"/>
              <a:gd name="connsiteY11" fmla="*/ 244441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137530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27803 w 872197"/>
              <a:gd name="connsiteY5" fmla="*/ 798490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11493 w 898235"/>
              <a:gd name="connsiteY6" fmla="*/ 1266092 h 3868615"/>
              <a:gd name="connsiteX7" fmla="*/ 98474 w 898235"/>
              <a:gd name="connsiteY7" fmla="*/ 1603717 h 3868615"/>
              <a:gd name="connsiteX8" fmla="*/ 140677 w 898235"/>
              <a:gd name="connsiteY8" fmla="*/ 1730326 h 3868615"/>
              <a:gd name="connsiteX9" fmla="*/ 126609 w 898235"/>
              <a:gd name="connsiteY9" fmla="*/ 2025747 h 3868615"/>
              <a:gd name="connsiteX10" fmla="*/ 81115 w 898235"/>
              <a:gd name="connsiteY10" fmla="*/ 2312154 h 3868615"/>
              <a:gd name="connsiteX11" fmla="*/ 179735 w 898235"/>
              <a:gd name="connsiteY11" fmla="*/ 2483048 h 3868615"/>
              <a:gd name="connsiteX12" fmla="*/ 158036 w 898235"/>
              <a:gd name="connsiteY12" fmla="*/ 2968283 h 3868615"/>
              <a:gd name="connsiteX13" fmla="*/ 168812 w 898235"/>
              <a:gd name="connsiteY13" fmla="*/ 3235569 h 3868615"/>
              <a:gd name="connsiteX14" fmla="*/ 112542 w 898235"/>
              <a:gd name="connsiteY14" fmla="*/ 3502855 h 3868615"/>
              <a:gd name="connsiteX15" fmla="*/ 168812 w 898235"/>
              <a:gd name="connsiteY15" fmla="*/ 3671667 h 3868615"/>
              <a:gd name="connsiteX16" fmla="*/ 154745 w 898235"/>
              <a:gd name="connsiteY16" fmla="*/ 3868615 h 3868615"/>
              <a:gd name="connsiteX17" fmla="*/ 464234 w 898235"/>
              <a:gd name="connsiteY17" fmla="*/ 3868615 h 3868615"/>
              <a:gd name="connsiteX18" fmla="*/ 773723 w 898235"/>
              <a:gd name="connsiteY18" fmla="*/ 3868615 h 3868615"/>
              <a:gd name="connsiteX19" fmla="*/ 844062 w 898235"/>
              <a:gd name="connsiteY19" fmla="*/ 3699803 h 3868615"/>
              <a:gd name="connsiteX20" fmla="*/ 815926 w 898235"/>
              <a:gd name="connsiteY20" fmla="*/ 3657600 h 3868615"/>
              <a:gd name="connsiteX21" fmla="*/ 759655 w 898235"/>
              <a:gd name="connsiteY21" fmla="*/ 3573193 h 3868615"/>
              <a:gd name="connsiteX22" fmla="*/ 759655 w 898235"/>
              <a:gd name="connsiteY22" fmla="*/ 3291840 h 3868615"/>
              <a:gd name="connsiteX23" fmla="*/ 731520 w 898235"/>
              <a:gd name="connsiteY23" fmla="*/ 2968283 h 3868615"/>
              <a:gd name="connsiteX24" fmla="*/ 731520 w 898235"/>
              <a:gd name="connsiteY24" fmla="*/ 2813538 h 3868615"/>
              <a:gd name="connsiteX25" fmla="*/ 872197 w 898235"/>
              <a:gd name="connsiteY25" fmla="*/ 2771335 h 3868615"/>
              <a:gd name="connsiteX26" fmla="*/ 773723 w 898235"/>
              <a:gd name="connsiteY26" fmla="*/ 2672861 h 3868615"/>
              <a:gd name="connsiteX27" fmla="*/ 801859 w 898235"/>
              <a:gd name="connsiteY27" fmla="*/ 2293033 h 3868615"/>
              <a:gd name="connsiteX28" fmla="*/ 759655 w 898235"/>
              <a:gd name="connsiteY28" fmla="*/ 2082018 h 3868615"/>
              <a:gd name="connsiteX29" fmla="*/ 801859 w 898235"/>
              <a:gd name="connsiteY29" fmla="*/ 1955409 h 3868615"/>
              <a:gd name="connsiteX30" fmla="*/ 773723 w 898235"/>
              <a:gd name="connsiteY30" fmla="*/ 1716258 h 3868615"/>
              <a:gd name="connsiteX31" fmla="*/ 773723 w 898235"/>
              <a:gd name="connsiteY31" fmla="*/ 1603717 h 3868615"/>
              <a:gd name="connsiteX32" fmla="*/ 872197 w 898235"/>
              <a:gd name="connsiteY32" fmla="*/ 1575581 h 3868615"/>
              <a:gd name="connsiteX33" fmla="*/ 898235 w 898235"/>
              <a:gd name="connsiteY33" fmla="*/ 1552498 h 3868615"/>
              <a:gd name="connsiteX34" fmla="*/ 787791 w 898235"/>
              <a:gd name="connsiteY34" fmla="*/ 1322363 h 3868615"/>
              <a:gd name="connsiteX35" fmla="*/ 787791 w 898235"/>
              <a:gd name="connsiteY35" fmla="*/ 1252024 h 3868615"/>
              <a:gd name="connsiteX36" fmla="*/ 787791 w 898235"/>
              <a:gd name="connsiteY36" fmla="*/ 886264 h 3868615"/>
              <a:gd name="connsiteX37" fmla="*/ 717452 w 898235"/>
              <a:gd name="connsiteY37" fmla="*/ 801858 h 3868615"/>
              <a:gd name="connsiteX38" fmla="*/ 801859 w 898235"/>
              <a:gd name="connsiteY38" fmla="*/ 703384 h 3868615"/>
              <a:gd name="connsiteX39" fmla="*/ 787791 w 898235"/>
              <a:gd name="connsiteY39" fmla="*/ 506437 h 3868615"/>
              <a:gd name="connsiteX40" fmla="*/ 829994 w 898235"/>
              <a:gd name="connsiteY40" fmla="*/ 422030 h 3868615"/>
              <a:gd name="connsiteX41" fmla="*/ 759655 w 898235"/>
              <a:gd name="connsiteY41" fmla="*/ 351692 h 3868615"/>
              <a:gd name="connsiteX42" fmla="*/ 731520 w 898235"/>
              <a:gd name="connsiteY42" fmla="*/ 196947 h 3868615"/>
              <a:gd name="connsiteX43" fmla="*/ 731520 w 898235"/>
              <a:gd name="connsiteY43" fmla="*/ 0 h 3868615"/>
              <a:gd name="connsiteX44" fmla="*/ 14068 w 898235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98474 w 898235"/>
              <a:gd name="connsiteY7" fmla="*/ 1603717 h 3868615"/>
              <a:gd name="connsiteX8" fmla="*/ 140677 w 898235"/>
              <a:gd name="connsiteY8" fmla="*/ 1730326 h 3868615"/>
              <a:gd name="connsiteX9" fmla="*/ 126609 w 898235"/>
              <a:gd name="connsiteY9" fmla="*/ 2025747 h 3868615"/>
              <a:gd name="connsiteX10" fmla="*/ 81115 w 898235"/>
              <a:gd name="connsiteY10" fmla="*/ 2312154 h 3868615"/>
              <a:gd name="connsiteX11" fmla="*/ 179735 w 898235"/>
              <a:gd name="connsiteY11" fmla="*/ 2483048 h 3868615"/>
              <a:gd name="connsiteX12" fmla="*/ 158036 w 898235"/>
              <a:gd name="connsiteY12" fmla="*/ 2968283 h 3868615"/>
              <a:gd name="connsiteX13" fmla="*/ 168812 w 898235"/>
              <a:gd name="connsiteY13" fmla="*/ 3235569 h 3868615"/>
              <a:gd name="connsiteX14" fmla="*/ 112542 w 898235"/>
              <a:gd name="connsiteY14" fmla="*/ 3502855 h 3868615"/>
              <a:gd name="connsiteX15" fmla="*/ 168812 w 898235"/>
              <a:gd name="connsiteY15" fmla="*/ 3671667 h 3868615"/>
              <a:gd name="connsiteX16" fmla="*/ 154745 w 898235"/>
              <a:gd name="connsiteY16" fmla="*/ 3868615 h 3868615"/>
              <a:gd name="connsiteX17" fmla="*/ 464234 w 898235"/>
              <a:gd name="connsiteY17" fmla="*/ 3868615 h 3868615"/>
              <a:gd name="connsiteX18" fmla="*/ 773723 w 898235"/>
              <a:gd name="connsiteY18" fmla="*/ 3868615 h 3868615"/>
              <a:gd name="connsiteX19" fmla="*/ 844062 w 898235"/>
              <a:gd name="connsiteY19" fmla="*/ 3699803 h 3868615"/>
              <a:gd name="connsiteX20" fmla="*/ 815926 w 898235"/>
              <a:gd name="connsiteY20" fmla="*/ 3657600 h 3868615"/>
              <a:gd name="connsiteX21" fmla="*/ 759655 w 898235"/>
              <a:gd name="connsiteY21" fmla="*/ 3573193 h 3868615"/>
              <a:gd name="connsiteX22" fmla="*/ 759655 w 898235"/>
              <a:gd name="connsiteY22" fmla="*/ 3291840 h 3868615"/>
              <a:gd name="connsiteX23" fmla="*/ 731520 w 898235"/>
              <a:gd name="connsiteY23" fmla="*/ 2968283 h 3868615"/>
              <a:gd name="connsiteX24" fmla="*/ 731520 w 898235"/>
              <a:gd name="connsiteY24" fmla="*/ 2813538 h 3868615"/>
              <a:gd name="connsiteX25" fmla="*/ 872197 w 898235"/>
              <a:gd name="connsiteY25" fmla="*/ 2771335 h 3868615"/>
              <a:gd name="connsiteX26" fmla="*/ 773723 w 898235"/>
              <a:gd name="connsiteY26" fmla="*/ 2672861 h 3868615"/>
              <a:gd name="connsiteX27" fmla="*/ 801859 w 898235"/>
              <a:gd name="connsiteY27" fmla="*/ 2293033 h 3868615"/>
              <a:gd name="connsiteX28" fmla="*/ 759655 w 898235"/>
              <a:gd name="connsiteY28" fmla="*/ 2082018 h 3868615"/>
              <a:gd name="connsiteX29" fmla="*/ 801859 w 898235"/>
              <a:gd name="connsiteY29" fmla="*/ 1955409 h 3868615"/>
              <a:gd name="connsiteX30" fmla="*/ 773723 w 898235"/>
              <a:gd name="connsiteY30" fmla="*/ 1716258 h 3868615"/>
              <a:gd name="connsiteX31" fmla="*/ 773723 w 898235"/>
              <a:gd name="connsiteY31" fmla="*/ 1603717 h 3868615"/>
              <a:gd name="connsiteX32" fmla="*/ 872197 w 898235"/>
              <a:gd name="connsiteY32" fmla="*/ 1575581 h 3868615"/>
              <a:gd name="connsiteX33" fmla="*/ 898235 w 898235"/>
              <a:gd name="connsiteY33" fmla="*/ 1552498 h 3868615"/>
              <a:gd name="connsiteX34" fmla="*/ 787791 w 898235"/>
              <a:gd name="connsiteY34" fmla="*/ 1322363 h 3868615"/>
              <a:gd name="connsiteX35" fmla="*/ 787791 w 898235"/>
              <a:gd name="connsiteY35" fmla="*/ 1252024 h 3868615"/>
              <a:gd name="connsiteX36" fmla="*/ 787791 w 898235"/>
              <a:gd name="connsiteY36" fmla="*/ 886264 h 3868615"/>
              <a:gd name="connsiteX37" fmla="*/ 717452 w 898235"/>
              <a:gd name="connsiteY37" fmla="*/ 801858 h 3868615"/>
              <a:gd name="connsiteX38" fmla="*/ 801859 w 898235"/>
              <a:gd name="connsiteY38" fmla="*/ 703384 h 3868615"/>
              <a:gd name="connsiteX39" fmla="*/ 787791 w 898235"/>
              <a:gd name="connsiteY39" fmla="*/ 506437 h 3868615"/>
              <a:gd name="connsiteX40" fmla="*/ 829994 w 898235"/>
              <a:gd name="connsiteY40" fmla="*/ 422030 h 3868615"/>
              <a:gd name="connsiteX41" fmla="*/ 759655 w 898235"/>
              <a:gd name="connsiteY41" fmla="*/ 351692 h 3868615"/>
              <a:gd name="connsiteX42" fmla="*/ 731520 w 898235"/>
              <a:gd name="connsiteY42" fmla="*/ 196947 h 3868615"/>
              <a:gd name="connsiteX43" fmla="*/ 731520 w 898235"/>
              <a:gd name="connsiteY43" fmla="*/ 0 h 3868615"/>
              <a:gd name="connsiteX44" fmla="*/ 14068 w 898235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59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59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17406 w 898235"/>
              <a:gd name="connsiteY13" fmla="*/ 2877848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81308 w 898235"/>
              <a:gd name="connsiteY9" fmla="*/ 1599697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54221 w 898235"/>
              <a:gd name="connsiteY9" fmla="*/ 1700181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60 w 898235"/>
              <a:gd name="connsiteY8" fmla="*/ 1714249 h 3868615"/>
              <a:gd name="connsiteX9" fmla="*/ 154221 w 898235"/>
              <a:gd name="connsiteY9" fmla="*/ 1700181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14401 w 884167"/>
              <a:gd name="connsiteY4" fmla="*/ 80743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64092 w 884167"/>
              <a:gd name="connsiteY8" fmla="*/ 1714249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64092 w 884167"/>
              <a:gd name="connsiteY8" fmla="*/ 1714249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89679 w 884167"/>
              <a:gd name="connsiteY14" fmla="*/ 324067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89679 w 884167"/>
              <a:gd name="connsiteY14" fmla="*/ 324067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58129"/>
              <a:gd name="connsiteY0" fmla="*/ 28135 h 3868615"/>
              <a:gd name="connsiteX1" fmla="*/ 56271 w 858129"/>
              <a:gd name="connsiteY1" fmla="*/ 323557 h 3868615"/>
              <a:gd name="connsiteX2" fmla="*/ 42616 w 858129"/>
              <a:gd name="connsiteY2" fmla="*/ 468846 h 3868615"/>
              <a:gd name="connsiteX3" fmla="*/ 70338 w 858129"/>
              <a:gd name="connsiteY3" fmla="*/ 647113 h 3868615"/>
              <a:gd name="connsiteX4" fmla="*/ 79182 w 858129"/>
              <a:gd name="connsiteY4" fmla="*/ 792444 h 3868615"/>
              <a:gd name="connsiteX5" fmla="*/ 113735 w 858129"/>
              <a:gd name="connsiteY5" fmla="*/ 798490 h 3868615"/>
              <a:gd name="connsiteX6" fmla="*/ 110444 w 858129"/>
              <a:gd name="connsiteY6" fmla="*/ 1188819 h 3868615"/>
              <a:gd name="connsiteX7" fmla="*/ 95491 w 858129"/>
              <a:gd name="connsiteY7" fmla="*/ 1361098 h 3868615"/>
              <a:gd name="connsiteX8" fmla="*/ 112678 w 858129"/>
              <a:gd name="connsiteY8" fmla="*/ 1654288 h 3868615"/>
              <a:gd name="connsiteX9" fmla="*/ 140153 w 858129"/>
              <a:gd name="connsiteY9" fmla="*/ 1700181 h 3868615"/>
              <a:gd name="connsiteX10" fmla="*/ 112541 w 858129"/>
              <a:gd name="connsiteY10" fmla="*/ 2025747 h 3868615"/>
              <a:gd name="connsiteX11" fmla="*/ 83243 w 858129"/>
              <a:gd name="connsiteY11" fmla="*/ 2267184 h 3868615"/>
              <a:gd name="connsiteX12" fmla="*/ 165667 w 858129"/>
              <a:gd name="connsiteY12" fmla="*/ 2483048 h 3868615"/>
              <a:gd name="connsiteX13" fmla="*/ 83023 w 858129"/>
              <a:gd name="connsiteY13" fmla="*/ 2867800 h 3868615"/>
              <a:gd name="connsiteX14" fmla="*/ 89679 w 858129"/>
              <a:gd name="connsiteY14" fmla="*/ 3240676 h 3868615"/>
              <a:gd name="connsiteX15" fmla="*/ 152648 w 858129"/>
              <a:gd name="connsiteY15" fmla="*/ 3492807 h 3868615"/>
              <a:gd name="connsiteX16" fmla="*/ 154744 w 858129"/>
              <a:gd name="connsiteY16" fmla="*/ 3671667 h 3868615"/>
              <a:gd name="connsiteX17" fmla="*/ 140677 w 858129"/>
              <a:gd name="connsiteY17" fmla="*/ 3868615 h 3868615"/>
              <a:gd name="connsiteX18" fmla="*/ 450166 w 858129"/>
              <a:gd name="connsiteY18" fmla="*/ 3868615 h 3868615"/>
              <a:gd name="connsiteX19" fmla="*/ 759655 w 858129"/>
              <a:gd name="connsiteY19" fmla="*/ 3868615 h 3868615"/>
              <a:gd name="connsiteX20" fmla="*/ 762276 w 858129"/>
              <a:gd name="connsiteY20" fmla="*/ 3719900 h 3868615"/>
              <a:gd name="connsiteX21" fmla="*/ 747684 w 858129"/>
              <a:gd name="connsiteY21" fmla="*/ 3667648 h 3868615"/>
              <a:gd name="connsiteX22" fmla="*/ 745587 w 858129"/>
              <a:gd name="connsiteY22" fmla="*/ 3573193 h 3868615"/>
              <a:gd name="connsiteX23" fmla="*/ 745587 w 858129"/>
              <a:gd name="connsiteY23" fmla="*/ 3291840 h 3868615"/>
              <a:gd name="connsiteX24" fmla="*/ 717452 w 858129"/>
              <a:gd name="connsiteY24" fmla="*/ 2968283 h 3868615"/>
              <a:gd name="connsiteX25" fmla="*/ 717452 w 858129"/>
              <a:gd name="connsiteY25" fmla="*/ 2813538 h 3868615"/>
              <a:gd name="connsiteX26" fmla="*/ 858129 w 858129"/>
              <a:gd name="connsiteY26" fmla="*/ 2771335 h 3868615"/>
              <a:gd name="connsiteX27" fmla="*/ 759655 w 858129"/>
              <a:gd name="connsiteY27" fmla="*/ 2672861 h 3868615"/>
              <a:gd name="connsiteX28" fmla="*/ 787791 w 858129"/>
              <a:gd name="connsiteY28" fmla="*/ 2293033 h 3868615"/>
              <a:gd name="connsiteX29" fmla="*/ 745587 w 858129"/>
              <a:gd name="connsiteY29" fmla="*/ 2082018 h 3868615"/>
              <a:gd name="connsiteX30" fmla="*/ 787791 w 858129"/>
              <a:gd name="connsiteY30" fmla="*/ 1955409 h 3868615"/>
              <a:gd name="connsiteX31" fmla="*/ 759655 w 858129"/>
              <a:gd name="connsiteY31" fmla="*/ 1716258 h 3868615"/>
              <a:gd name="connsiteX32" fmla="*/ 759655 w 858129"/>
              <a:gd name="connsiteY32" fmla="*/ 1603717 h 3868615"/>
              <a:gd name="connsiteX33" fmla="*/ 858129 w 858129"/>
              <a:gd name="connsiteY33" fmla="*/ 1575581 h 3868615"/>
              <a:gd name="connsiteX34" fmla="*/ 835581 w 858129"/>
              <a:gd name="connsiteY34" fmla="*/ 1522518 h 3868615"/>
              <a:gd name="connsiteX35" fmla="*/ 773723 w 858129"/>
              <a:gd name="connsiteY35" fmla="*/ 1322363 h 3868615"/>
              <a:gd name="connsiteX36" fmla="*/ 773723 w 858129"/>
              <a:gd name="connsiteY36" fmla="*/ 1252024 h 3868615"/>
              <a:gd name="connsiteX37" fmla="*/ 773723 w 858129"/>
              <a:gd name="connsiteY37" fmla="*/ 886264 h 3868615"/>
              <a:gd name="connsiteX38" fmla="*/ 703384 w 858129"/>
              <a:gd name="connsiteY38" fmla="*/ 801858 h 3868615"/>
              <a:gd name="connsiteX39" fmla="*/ 787791 w 858129"/>
              <a:gd name="connsiteY39" fmla="*/ 703384 h 3868615"/>
              <a:gd name="connsiteX40" fmla="*/ 773723 w 858129"/>
              <a:gd name="connsiteY40" fmla="*/ 506437 h 3868615"/>
              <a:gd name="connsiteX41" fmla="*/ 727893 w 858129"/>
              <a:gd name="connsiteY41" fmla="*/ 432078 h 3868615"/>
              <a:gd name="connsiteX42" fmla="*/ 745587 w 858129"/>
              <a:gd name="connsiteY42" fmla="*/ 351692 h 3868615"/>
              <a:gd name="connsiteX43" fmla="*/ 717452 w 858129"/>
              <a:gd name="connsiteY43" fmla="*/ 196947 h 3868615"/>
              <a:gd name="connsiteX44" fmla="*/ 717452 w 858129"/>
              <a:gd name="connsiteY44" fmla="*/ 0 h 3868615"/>
              <a:gd name="connsiteX45" fmla="*/ 0 w 858129"/>
              <a:gd name="connsiteY45" fmla="*/ 28135 h 3868615"/>
              <a:gd name="connsiteX0" fmla="*/ 0 w 858129"/>
              <a:gd name="connsiteY0" fmla="*/ 28135 h 3868615"/>
              <a:gd name="connsiteX1" fmla="*/ 56271 w 858129"/>
              <a:gd name="connsiteY1" fmla="*/ 323557 h 3868615"/>
              <a:gd name="connsiteX2" fmla="*/ 42616 w 858129"/>
              <a:gd name="connsiteY2" fmla="*/ 468846 h 3868615"/>
              <a:gd name="connsiteX3" fmla="*/ 70338 w 858129"/>
              <a:gd name="connsiteY3" fmla="*/ 647113 h 3868615"/>
              <a:gd name="connsiteX4" fmla="*/ 79182 w 858129"/>
              <a:gd name="connsiteY4" fmla="*/ 792444 h 3868615"/>
              <a:gd name="connsiteX5" fmla="*/ 113735 w 858129"/>
              <a:gd name="connsiteY5" fmla="*/ 798490 h 3868615"/>
              <a:gd name="connsiteX6" fmla="*/ 110444 w 858129"/>
              <a:gd name="connsiteY6" fmla="*/ 1188819 h 3868615"/>
              <a:gd name="connsiteX7" fmla="*/ 95491 w 858129"/>
              <a:gd name="connsiteY7" fmla="*/ 1361098 h 3868615"/>
              <a:gd name="connsiteX8" fmla="*/ 112678 w 858129"/>
              <a:gd name="connsiteY8" fmla="*/ 1654288 h 3868615"/>
              <a:gd name="connsiteX9" fmla="*/ 140153 w 858129"/>
              <a:gd name="connsiteY9" fmla="*/ 1700181 h 3868615"/>
              <a:gd name="connsiteX10" fmla="*/ 112541 w 858129"/>
              <a:gd name="connsiteY10" fmla="*/ 2025747 h 3868615"/>
              <a:gd name="connsiteX11" fmla="*/ 83243 w 858129"/>
              <a:gd name="connsiteY11" fmla="*/ 2267184 h 3868615"/>
              <a:gd name="connsiteX12" fmla="*/ 165667 w 858129"/>
              <a:gd name="connsiteY12" fmla="*/ 2483048 h 3868615"/>
              <a:gd name="connsiteX13" fmla="*/ 83023 w 858129"/>
              <a:gd name="connsiteY13" fmla="*/ 2867800 h 3868615"/>
              <a:gd name="connsiteX14" fmla="*/ 89679 w 858129"/>
              <a:gd name="connsiteY14" fmla="*/ 3240676 h 3868615"/>
              <a:gd name="connsiteX15" fmla="*/ 152648 w 858129"/>
              <a:gd name="connsiteY15" fmla="*/ 3492807 h 3868615"/>
              <a:gd name="connsiteX16" fmla="*/ 154744 w 858129"/>
              <a:gd name="connsiteY16" fmla="*/ 3671667 h 3868615"/>
              <a:gd name="connsiteX17" fmla="*/ 140677 w 858129"/>
              <a:gd name="connsiteY17" fmla="*/ 3868615 h 3868615"/>
              <a:gd name="connsiteX18" fmla="*/ 450166 w 858129"/>
              <a:gd name="connsiteY18" fmla="*/ 3868615 h 3868615"/>
              <a:gd name="connsiteX19" fmla="*/ 759655 w 858129"/>
              <a:gd name="connsiteY19" fmla="*/ 3868615 h 3868615"/>
              <a:gd name="connsiteX20" fmla="*/ 762276 w 858129"/>
              <a:gd name="connsiteY20" fmla="*/ 3719900 h 3868615"/>
              <a:gd name="connsiteX21" fmla="*/ 747684 w 858129"/>
              <a:gd name="connsiteY21" fmla="*/ 3667648 h 3868615"/>
              <a:gd name="connsiteX22" fmla="*/ 745587 w 858129"/>
              <a:gd name="connsiteY22" fmla="*/ 3573193 h 3868615"/>
              <a:gd name="connsiteX23" fmla="*/ 745587 w 858129"/>
              <a:gd name="connsiteY23" fmla="*/ 3291840 h 3868615"/>
              <a:gd name="connsiteX24" fmla="*/ 717452 w 858129"/>
              <a:gd name="connsiteY24" fmla="*/ 2968283 h 3868615"/>
              <a:gd name="connsiteX25" fmla="*/ 717452 w 858129"/>
              <a:gd name="connsiteY25" fmla="*/ 2813538 h 3868615"/>
              <a:gd name="connsiteX26" fmla="*/ 833836 w 858129"/>
              <a:gd name="connsiteY26" fmla="*/ 2771335 h 3868615"/>
              <a:gd name="connsiteX27" fmla="*/ 759655 w 858129"/>
              <a:gd name="connsiteY27" fmla="*/ 2672861 h 3868615"/>
              <a:gd name="connsiteX28" fmla="*/ 787791 w 858129"/>
              <a:gd name="connsiteY28" fmla="*/ 2293033 h 3868615"/>
              <a:gd name="connsiteX29" fmla="*/ 745587 w 858129"/>
              <a:gd name="connsiteY29" fmla="*/ 2082018 h 3868615"/>
              <a:gd name="connsiteX30" fmla="*/ 787791 w 858129"/>
              <a:gd name="connsiteY30" fmla="*/ 1955409 h 3868615"/>
              <a:gd name="connsiteX31" fmla="*/ 759655 w 858129"/>
              <a:gd name="connsiteY31" fmla="*/ 1716258 h 3868615"/>
              <a:gd name="connsiteX32" fmla="*/ 759655 w 858129"/>
              <a:gd name="connsiteY32" fmla="*/ 1603717 h 3868615"/>
              <a:gd name="connsiteX33" fmla="*/ 858129 w 858129"/>
              <a:gd name="connsiteY33" fmla="*/ 1575581 h 3868615"/>
              <a:gd name="connsiteX34" fmla="*/ 835581 w 858129"/>
              <a:gd name="connsiteY34" fmla="*/ 1522518 h 3868615"/>
              <a:gd name="connsiteX35" fmla="*/ 773723 w 858129"/>
              <a:gd name="connsiteY35" fmla="*/ 1322363 h 3868615"/>
              <a:gd name="connsiteX36" fmla="*/ 773723 w 858129"/>
              <a:gd name="connsiteY36" fmla="*/ 1252024 h 3868615"/>
              <a:gd name="connsiteX37" fmla="*/ 773723 w 858129"/>
              <a:gd name="connsiteY37" fmla="*/ 886264 h 3868615"/>
              <a:gd name="connsiteX38" fmla="*/ 703384 w 858129"/>
              <a:gd name="connsiteY38" fmla="*/ 801858 h 3868615"/>
              <a:gd name="connsiteX39" fmla="*/ 787791 w 858129"/>
              <a:gd name="connsiteY39" fmla="*/ 703384 h 3868615"/>
              <a:gd name="connsiteX40" fmla="*/ 773723 w 858129"/>
              <a:gd name="connsiteY40" fmla="*/ 506437 h 3868615"/>
              <a:gd name="connsiteX41" fmla="*/ 727893 w 858129"/>
              <a:gd name="connsiteY41" fmla="*/ 432078 h 3868615"/>
              <a:gd name="connsiteX42" fmla="*/ 745587 w 858129"/>
              <a:gd name="connsiteY42" fmla="*/ 351692 h 3868615"/>
              <a:gd name="connsiteX43" fmla="*/ 717452 w 858129"/>
              <a:gd name="connsiteY43" fmla="*/ 196947 h 3868615"/>
              <a:gd name="connsiteX44" fmla="*/ 717452 w 858129"/>
              <a:gd name="connsiteY44" fmla="*/ 0 h 3868615"/>
              <a:gd name="connsiteX45" fmla="*/ 0 w 858129"/>
              <a:gd name="connsiteY45" fmla="*/ 28135 h 386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8129" h="3868615">
                <a:moveTo>
                  <a:pt x="0" y="28135"/>
                </a:moveTo>
                <a:lnTo>
                  <a:pt x="56271" y="323557"/>
                </a:lnTo>
                <a:lnTo>
                  <a:pt x="42616" y="468846"/>
                </a:lnTo>
                <a:lnTo>
                  <a:pt x="70338" y="647113"/>
                </a:lnTo>
                <a:lnTo>
                  <a:pt x="79182" y="792444"/>
                </a:lnTo>
                <a:lnTo>
                  <a:pt x="113735" y="798490"/>
                </a:lnTo>
                <a:cubicBezTo>
                  <a:pt x="151694" y="935039"/>
                  <a:pt x="89843" y="1045830"/>
                  <a:pt x="110444" y="1188819"/>
                </a:cubicBezTo>
                <a:cubicBezTo>
                  <a:pt x="86654" y="1239806"/>
                  <a:pt x="97583" y="1271475"/>
                  <a:pt x="95491" y="1361098"/>
                </a:cubicBezTo>
                <a:cubicBezTo>
                  <a:pt x="139532" y="1461289"/>
                  <a:pt x="116373" y="1573415"/>
                  <a:pt x="112678" y="1654288"/>
                </a:cubicBezTo>
                <a:lnTo>
                  <a:pt x="140153" y="1700181"/>
                </a:lnTo>
                <a:lnTo>
                  <a:pt x="112541" y="2025747"/>
                </a:lnTo>
                <a:lnTo>
                  <a:pt x="83243" y="2267184"/>
                </a:lnTo>
                <a:cubicBezTo>
                  <a:pt x="198569" y="2201800"/>
                  <a:pt x="132794" y="2426083"/>
                  <a:pt x="165667" y="2483048"/>
                </a:cubicBezTo>
                <a:lnTo>
                  <a:pt x="83023" y="2867800"/>
                </a:lnTo>
                <a:cubicBezTo>
                  <a:pt x="85242" y="2992092"/>
                  <a:pt x="136046" y="3041433"/>
                  <a:pt x="89679" y="3240676"/>
                </a:cubicBezTo>
                <a:lnTo>
                  <a:pt x="152648" y="3492807"/>
                </a:lnTo>
                <a:cubicBezTo>
                  <a:pt x="153347" y="3552427"/>
                  <a:pt x="154045" y="3612047"/>
                  <a:pt x="154744" y="3671667"/>
                </a:cubicBezTo>
                <a:lnTo>
                  <a:pt x="140677" y="3868615"/>
                </a:lnTo>
                <a:lnTo>
                  <a:pt x="450166" y="3868615"/>
                </a:lnTo>
                <a:lnTo>
                  <a:pt x="759655" y="3868615"/>
                </a:lnTo>
                <a:cubicBezTo>
                  <a:pt x="760529" y="3819043"/>
                  <a:pt x="761402" y="3769472"/>
                  <a:pt x="762276" y="3719900"/>
                </a:cubicBezTo>
                <a:cubicBezTo>
                  <a:pt x="757412" y="3702483"/>
                  <a:pt x="750465" y="3692099"/>
                  <a:pt x="747684" y="3667648"/>
                </a:cubicBezTo>
                <a:cubicBezTo>
                  <a:pt x="744903" y="3643197"/>
                  <a:pt x="746286" y="3604678"/>
                  <a:pt x="745587" y="3573193"/>
                </a:cubicBezTo>
                <a:lnTo>
                  <a:pt x="745587" y="3291840"/>
                </a:lnTo>
                <a:lnTo>
                  <a:pt x="717452" y="2968283"/>
                </a:lnTo>
                <a:lnTo>
                  <a:pt x="717452" y="2813538"/>
                </a:lnTo>
                <a:lnTo>
                  <a:pt x="833836" y="2771335"/>
                </a:lnTo>
                <a:lnTo>
                  <a:pt x="759655" y="2672861"/>
                </a:lnTo>
                <a:lnTo>
                  <a:pt x="787791" y="2293033"/>
                </a:lnTo>
                <a:lnTo>
                  <a:pt x="745587" y="2082018"/>
                </a:lnTo>
                <a:lnTo>
                  <a:pt x="787791" y="1955409"/>
                </a:lnTo>
                <a:lnTo>
                  <a:pt x="759655" y="1716258"/>
                </a:lnTo>
                <a:lnTo>
                  <a:pt x="759655" y="1603717"/>
                </a:lnTo>
                <a:lnTo>
                  <a:pt x="858129" y="1575581"/>
                </a:lnTo>
                <a:lnTo>
                  <a:pt x="835581" y="1522518"/>
                </a:lnTo>
                <a:lnTo>
                  <a:pt x="773723" y="1322363"/>
                </a:lnTo>
                <a:lnTo>
                  <a:pt x="773723" y="1252024"/>
                </a:lnTo>
                <a:lnTo>
                  <a:pt x="773723" y="886264"/>
                </a:lnTo>
                <a:lnTo>
                  <a:pt x="703384" y="801858"/>
                </a:lnTo>
                <a:lnTo>
                  <a:pt x="787791" y="703384"/>
                </a:lnTo>
                <a:lnTo>
                  <a:pt x="773723" y="506437"/>
                </a:lnTo>
                <a:lnTo>
                  <a:pt x="727893" y="432078"/>
                </a:lnTo>
                <a:lnTo>
                  <a:pt x="745587" y="351692"/>
                </a:lnTo>
                <a:lnTo>
                  <a:pt x="717452" y="196947"/>
                </a:lnTo>
                <a:lnTo>
                  <a:pt x="717452" y="0"/>
                </a:lnTo>
                <a:lnTo>
                  <a:pt x="0" y="28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innerShdw blurRad="127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8" name="TextBox 17"/>
          <p:cNvSpPr txBox="1"/>
          <p:nvPr/>
        </p:nvSpPr>
        <p:spPr>
          <a:xfrm>
            <a:off x="8831396" y="88989"/>
            <a:ext cx="336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الهدف الأول : قراءة الحديث الشريف </a:t>
            </a:r>
            <a:endParaRPr lang="en-US" dirty="0"/>
          </a:p>
        </p:txBody>
      </p:sp>
      <p:pic>
        <p:nvPicPr>
          <p:cNvPr id="20" name="Google Shape;323;p8" descr="Saleh Faraj (aabaeds) – Profile | Pinterest">
            <a:extLst>
              <a:ext uri="{FF2B5EF4-FFF2-40B4-BE49-F238E27FC236}">
                <a16:creationId xmlns:a16="http://schemas.microsoft.com/office/drawing/2014/main" id="{A1C02B40-313C-416F-BE96-76EEEE239B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0519" y="1095375"/>
            <a:ext cx="8600256" cy="387436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24;p8">
            <a:extLst>
              <a:ext uri="{FF2B5EF4-FFF2-40B4-BE49-F238E27FC236}">
                <a16:creationId xmlns:a16="http://schemas.microsoft.com/office/drawing/2014/main" id="{776FBC73-2A5B-4385-8477-5E6513964626}"/>
              </a:ext>
            </a:extLst>
          </p:cNvPr>
          <p:cNvSpPr/>
          <p:nvPr/>
        </p:nvSpPr>
        <p:spPr>
          <a:xfrm>
            <a:off x="3838575" y="409575"/>
            <a:ext cx="3086100" cy="685800"/>
          </a:xfrm>
          <a:prstGeom prst="flowChartTerminator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الحديث الشريف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25;p8">
            <a:extLst>
              <a:ext uri="{FF2B5EF4-FFF2-40B4-BE49-F238E27FC236}">
                <a16:creationId xmlns:a16="http://schemas.microsoft.com/office/drawing/2014/main" id="{8865F469-A67B-4C95-A9C6-4D2C6D9A76E8}"/>
              </a:ext>
            </a:extLst>
          </p:cNvPr>
          <p:cNvSpPr txBox="1"/>
          <p:nvPr/>
        </p:nvSpPr>
        <p:spPr>
          <a:xfrm>
            <a:off x="1857376" y="2162175"/>
            <a:ext cx="754379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عَن عبدالله بنِ عُمر رضي الله عنهما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أَنَّ رسولَ الله صلى الله عليه وسلم قالَ:</a:t>
            </a:r>
            <a:endParaRPr dirty="0"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 صَلاةُ الجَماعَة أَفْضلُ من صَلاةِ الفَذّ بِسَبعٍ وعِشرين دَرَجة "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y2mate.com - حديث درس صلاة الجماعة (1)">
            <a:hlinkClick r:id="" action="ppaction://media"/>
            <a:extLst>
              <a:ext uri="{FF2B5EF4-FFF2-40B4-BE49-F238E27FC236}">
                <a16:creationId xmlns:a16="http://schemas.microsoft.com/office/drawing/2014/main" id="{F732B2E1-E4DD-4475-89FE-31376BD3F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244475" cy="244475"/>
          </a:xfrm>
          <a:prstGeom prst="rect">
            <a:avLst/>
          </a:prstGeom>
        </p:spPr>
      </p:pic>
      <p:pic>
        <p:nvPicPr>
          <p:cNvPr id="24" name="IMG_9158-filtered.png" descr="IMG_9158-filtered.png">
            <a:extLst>
              <a:ext uri="{FF2B5EF4-FFF2-40B4-BE49-F238E27FC236}">
                <a16:creationId xmlns:a16="http://schemas.microsoft.com/office/drawing/2014/main" id="{E858E460-64DA-483A-9E85-5240DB4C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652" y="2211837"/>
            <a:ext cx="5013068" cy="50130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29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472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2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1993582" y="586263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شكل حر: شكل 2">
            <a:extLst>
              <a:ext uri="{FF2B5EF4-FFF2-40B4-BE49-F238E27FC236}">
                <a16:creationId xmlns:a16="http://schemas.microsoft.com/office/drawing/2014/main" id="{AF3BF3D2-CCC0-46CC-BF73-B79C886799E2}"/>
              </a:ext>
            </a:extLst>
          </p:cNvPr>
          <p:cNvSpPr/>
          <p:nvPr/>
        </p:nvSpPr>
        <p:spPr>
          <a:xfrm rot="5400000">
            <a:off x="10044994" y="-1313175"/>
            <a:ext cx="933409" cy="3360604"/>
          </a:xfrm>
          <a:custGeom>
            <a:avLst/>
            <a:gdLst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84406 w 872197"/>
              <a:gd name="connsiteY5" fmla="*/ 914400 h 3868615"/>
              <a:gd name="connsiteX6" fmla="*/ 98474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98474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72436 w 872197"/>
              <a:gd name="connsiteY10" fmla="*/ 2215562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214451 w 872197"/>
              <a:gd name="connsiteY11" fmla="*/ 244441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137530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27803 w 872197"/>
              <a:gd name="connsiteY5" fmla="*/ 798490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11493 w 898235"/>
              <a:gd name="connsiteY6" fmla="*/ 1266092 h 3868615"/>
              <a:gd name="connsiteX7" fmla="*/ 98474 w 898235"/>
              <a:gd name="connsiteY7" fmla="*/ 1603717 h 3868615"/>
              <a:gd name="connsiteX8" fmla="*/ 140677 w 898235"/>
              <a:gd name="connsiteY8" fmla="*/ 1730326 h 3868615"/>
              <a:gd name="connsiteX9" fmla="*/ 126609 w 898235"/>
              <a:gd name="connsiteY9" fmla="*/ 2025747 h 3868615"/>
              <a:gd name="connsiteX10" fmla="*/ 81115 w 898235"/>
              <a:gd name="connsiteY10" fmla="*/ 2312154 h 3868615"/>
              <a:gd name="connsiteX11" fmla="*/ 179735 w 898235"/>
              <a:gd name="connsiteY11" fmla="*/ 2483048 h 3868615"/>
              <a:gd name="connsiteX12" fmla="*/ 158036 w 898235"/>
              <a:gd name="connsiteY12" fmla="*/ 2968283 h 3868615"/>
              <a:gd name="connsiteX13" fmla="*/ 168812 w 898235"/>
              <a:gd name="connsiteY13" fmla="*/ 3235569 h 3868615"/>
              <a:gd name="connsiteX14" fmla="*/ 112542 w 898235"/>
              <a:gd name="connsiteY14" fmla="*/ 3502855 h 3868615"/>
              <a:gd name="connsiteX15" fmla="*/ 168812 w 898235"/>
              <a:gd name="connsiteY15" fmla="*/ 3671667 h 3868615"/>
              <a:gd name="connsiteX16" fmla="*/ 154745 w 898235"/>
              <a:gd name="connsiteY16" fmla="*/ 3868615 h 3868615"/>
              <a:gd name="connsiteX17" fmla="*/ 464234 w 898235"/>
              <a:gd name="connsiteY17" fmla="*/ 3868615 h 3868615"/>
              <a:gd name="connsiteX18" fmla="*/ 773723 w 898235"/>
              <a:gd name="connsiteY18" fmla="*/ 3868615 h 3868615"/>
              <a:gd name="connsiteX19" fmla="*/ 844062 w 898235"/>
              <a:gd name="connsiteY19" fmla="*/ 3699803 h 3868615"/>
              <a:gd name="connsiteX20" fmla="*/ 815926 w 898235"/>
              <a:gd name="connsiteY20" fmla="*/ 3657600 h 3868615"/>
              <a:gd name="connsiteX21" fmla="*/ 759655 w 898235"/>
              <a:gd name="connsiteY21" fmla="*/ 3573193 h 3868615"/>
              <a:gd name="connsiteX22" fmla="*/ 759655 w 898235"/>
              <a:gd name="connsiteY22" fmla="*/ 3291840 h 3868615"/>
              <a:gd name="connsiteX23" fmla="*/ 731520 w 898235"/>
              <a:gd name="connsiteY23" fmla="*/ 2968283 h 3868615"/>
              <a:gd name="connsiteX24" fmla="*/ 731520 w 898235"/>
              <a:gd name="connsiteY24" fmla="*/ 2813538 h 3868615"/>
              <a:gd name="connsiteX25" fmla="*/ 872197 w 898235"/>
              <a:gd name="connsiteY25" fmla="*/ 2771335 h 3868615"/>
              <a:gd name="connsiteX26" fmla="*/ 773723 w 898235"/>
              <a:gd name="connsiteY26" fmla="*/ 2672861 h 3868615"/>
              <a:gd name="connsiteX27" fmla="*/ 801859 w 898235"/>
              <a:gd name="connsiteY27" fmla="*/ 2293033 h 3868615"/>
              <a:gd name="connsiteX28" fmla="*/ 759655 w 898235"/>
              <a:gd name="connsiteY28" fmla="*/ 2082018 h 3868615"/>
              <a:gd name="connsiteX29" fmla="*/ 801859 w 898235"/>
              <a:gd name="connsiteY29" fmla="*/ 1955409 h 3868615"/>
              <a:gd name="connsiteX30" fmla="*/ 773723 w 898235"/>
              <a:gd name="connsiteY30" fmla="*/ 1716258 h 3868615"/>
              <a:gd name="connsiteX31" fmla="*/ 773723 w 898235"/>
              <a:gd name="connsiteY31" fmla="*/ 1603717 h 3868615"/>
              <a:gd name="connsiteX32" fmla="*/ 872197 w 898235"/>
              <a:gd name="connsiteY32" fmla="*/ 1575581 h 3868615"/>
              <a:gd name="connsiteX33" fmla="*/ 898235 w 898235"/>
              <a:gd name="connsiteY33" fmla="*/ 1552498 h 3868615"/>
              <a:gd name="connsiteX34" fmla="*/ 787791 w 898235"/>
              <a:gd name="connsiteY34" fmla="*/ 1322363 h 3868615"/>
              <a:gd name="connsiteX35" fmla="*/ 787791 w 898235"/>
              <a:gd name="connsiteY35" fmla="*/ 1252024 h 3868615"/>
              <a:gd name="connsiteX36" fmla="*/ 787791 w 898235"/>
              <a:gd name="connsiteY36" fmla="*/ 886264 h 3868615"/>
              <a:gd name="connsiteX37" fmla="*/ 717452 w 898235"/>
              <a:gd name="connsiteY37" fmla="*/ 801858 h 3868615"/>
              <a:gd name="connsiteX38" fmla="*/ 801859 w 898235"/>
              <a:gd name="connsiteY38" fmla="*/ 703384 h 3868615"/>
              <a:gd name="connsiteX39" fmla="*/ 787791 w 898235"/>
              <a:gd name="connsiteY39" fmla="*/ 506437 h 3868615"/>
              <a:gd name="connsiteX40" fmla="*/ 829994 w 898235"/>
              <a:gd name="connsiteY40" fmla="*/ 422030 h 3868615"/>
              <a:gd name="connsiteX41" fmla="*/ 759655 w 898235"/>
              <a:gd name="connsiteY41" fmla="*/ 351692 h 3868615"/>
              <a:gd name="connsiteX42" fmla="*/ 731520 w 898235"/>
              <a:gd name="connsiteY42" fmla="*/ 196947 h 3868615"/>
              <a:gd name="connsiteX43" fmla="*/ 731520 w 898235"/>
              <a:gd name="connsiteY43" fmla="*/ 0 h 3868615"/>
              <a:gd name="connsiteX44" fmla="*/ 14068 w 898235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98474 w 898235"/>
              <a:gd name="connsiteY7" fmla="*/ 1603717 h 3868615"/>
              <a:gd name="connsiteX8" fmla="*/ 140677 w 898235"/>
              <a:gd name="connsiteY8" fmla="*/ 1730326 h 3868615"/>
              <a:gd name="connsiteX9" fmla="*/ 126609 w 898235"/>
              <a:gd name="connsiteY9" fmla="*/ 2025747 h 3868615"/>
              <a:gd name="connsiteX10" fmla="*/ 81115 w 898235"/>
              <a:gd name="connsiteY10" fmla="*/ 2312154 h 3868615"/>
              <a:gd name="connsiteX11" fmla="*/ 179735 w 898235"/>
              <a:gd name="connsiteY11" fmla="*/ 2483048 h 3868615"/>
              <a:gd name="connsiteX12" fmla="*/ 158036 w 898235"/>
              <a:gd name="connsiteY12" fmla="*/ 2968283 h 3868615"/>
              <a:gd name="connsiteX13" fmla="*/ 168812 w 898235"/>
              <a:gd name="connsiteY13" fmla="*/ 3235569 h 3868615"/>
              <a:gd name="connsiteX14" fmla="*/ 112542 w 898235"/>
              <a:gd name="connsiteY14" fmla="*/ 3502855 h 3868615"/>
              <a:gd name="connsiteX15" fmla="*/ 168812 w 898235"/>
              <a:gd name="connsiteY15" fmla="*/ 3671667 h 3868615"/>
              <a:gd name="connsiteX16" fmla="*/ 154745 w 898235"/>
              <a:gd name="connsiteY16" fmla="*/ 3868615 h 3868615"/>
              <a:gd name="connsiteX17" fmla="*/ 464234 w 898235"/>
              <a:gd name="connsiteY17" fmla="*/ 3868615 h 3868615"/>
              <a:gd name="connsiteX18" fmla="*/ 773723 w 898235"/>
              <a:gd name="connsiteY18" fmla="*/ 3868615 h 3868615"/>
              <a:gd name="connsiteX19" fmla="*/ 844062 w 898235"/>
              <a:gd name="connsiteY19" fmla="*/ 3699803 h 3868615"/>
              <a:gd name="connsiteX20" fmla="*/ 815926 w 898235"/>
              <a:gd name="connsiteY20" fmla="*/ 3657600 h 3868615"/>
              <a:gd name="connsiteX21" fmla="*/ 759655 w 898235"/>
              <a:gd name="connsiteY21" fmla="*/ 3573193 h 3868615"/>
              <a:gd name="connsiteX22" fmla="*/ 759655 w 898235"/>
              <a:gd name="connsiteY22" fmla="*/ 3291840 h 3868615"/>
              <a:gd name="connsiteX23" fmla="*/ 731520 w 898235"/>
              <a:gd name="connsiteY23" fmla="*/ 2968283 h 3868615"/>
              <a:gd name="connsiteX24" fmla="*/ 731520 w 898235"/>
              <a:gd name="connsiteY24" fmla="*/ 2813538 h 3868615"/>
              <a:gd name="connsiteX25" fmla="*/ 872197 w 898235"/>
              <a:gd name="connsiteY25" fmla="*/ 2771335 h 3868615"/>
              <a:gd name="connsiteX26" fmla="*/ 773723 w 898235"/>
              <a:gd name="connsiteY26" fmla="*/ 2672861 h 3868615"/>
              <a:gd name="connsiteX27" fmla="*/ 801859 w 898235"/>
              <a:gd name="connsiteY27" fmla="*/ 2293033 h 3868615"/>
              <a:gd name="connsiteX28" fmla="*/ 759655 w 898235"/>
              <a:gd name="connsiteY28" fmla="*/ 2082018 h 3868615"/>
              <a:gd name="connsiteX29" fmla="*/ 801859 w 898235"/>
              <a:gd name="connsiteY29" fmla="*/ 1955409 h 3868615"/>
              <a:gd name="connsiteX30" fmla="*/ 773723 w 898235"/>
              <a:gd name="connsiteY30" fmla="*/ 1716258 h 3868615"/>
              <a:gd name="connsiteX31" fmla="*/ 773723 w 898235"/>
              <a:gd name="connsiteY31" fmla="*/ 1603717 h 3868615"/>
              <a:gd name="connsiteX32" fmla="*/ 872197 w 898235"/>
              <a:gd name="connsiteY32" fmla="*/ 1575581 h 3868615"/>
              <a:gd name="connsiteX33" fmla="*/ 898235 w 898235"/>
              <a:gd name="connsiteY33" fmla="*/ 1552498 h 3868615"/>
              <a:gd name="connsiteX34" fmla="*/ 787791 w 898235"/>
              <a:gd name="connsiteY34" fmla="*/ 1322363 h 3868615"/>
              <a:gd name="connsiteX35" fmla="*/ 787791 w 898235"/>
              <a:gd name="connsiteY35" fmla="*/ 1252024 h 3868615"/>
              <a:gd name="connsiteX36" fmla="*/ 787791 w 898235"/>
              <a:gd name="connsiteY36" fmla="*/ 886264 h 3868615"/>
              <a:gd name="connsiteX37" fmla="*/ 717452 w 898235"/>
              <a:gd name="connsiteY37" fmla="*/ 801858 h 3868615"/>
              <a:gd name="connsiteX38" fmla="*/ 801859 w 898235"/>
              <a:gd name="connsiteY38" fmla="*/ 703384 h 3868615"/>
              <a:gd name="connsiteX39" fmla="*/ 787791 w 898235"/>
              <a:gd name="connsiteY39" fmla="*/ 506437 h 3868615"/>
              <a:gd name="connsiteX40" fmla="*/ 829994 w 898235"/>
              <a:gd name="connsiteY40" fmla="*/ 422030 h 3868615"/>
              <a:gd name="connsiteX41" fmla="*/ 759655 w 898235"/>
              <a:gd name="connsiteY41" fmla="*/ 351692 h 3868615"/>
              <a:gd name="connsiteX42" fmla="*/ 731520 w 898235"/>
              <a:gd name="connsiteY42" fmla="*/ 196947 h 3868615"/>
              <a:gd name="connsiteX43" fmla="*/ 731520 w 898235"/>
              <a:gd name="connsiteY43" fmla="*/ 0 h 3868615"/>
              <a:gd name="connsiteX44" fmla="*/ 14068 w 898235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59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59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17406 w 898235"/>
              <a:gd name="connsiteY13" fmla="*/ 2877848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81308 w 898235"/>
              <a:gd name="connsiteY9" fmla="*/ 1599697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54221 w 898235"/>
              <a:gd name="connsiteY9" fmla="*/ 1700181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60 w 898235"/>
              <a:gd name="connsiteY8" fmla="*/ 1714249 h 3868615"/>
              <a:gd name="connsiteX9" fmla="*/ 154221 w 898235"/>
              <a:gd name="connsiteY9" fmla="*/ 1700181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14401 w 884167"/>
              <a:gd name="connsiteY4" fmla="*/ 80743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64092 w 884167"/>
              <a:gd name="connsiteY8" fmla="*/ 1714249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64092 w 884167"/>
              <a:gd name="connsiteY8" fmla="*/ 1714249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89679 w 884167"/>
              <a:gd name="connsiteY14" fmla="*/ 324067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89679 w 884167"/>
              <a:gd name="connsiteY14" fmla="*/ 324067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58129"/>
              <a:gd name="connsiteY0" fmla="*/ 28135 h 3868615"/>
              <a:gd name="connsiteX1" fmla="*/ 56271 w 858129"/>
              <a:gd name="connsiteY1" fmla="*/ 323557 h 3868615"/>
              <a:gd name="connsiteX2" fmla="*/ 42616 w 858129"/>
              <a:gd name="connsiteY2" fmla="*/ 468846 h 3868615"/>
              <a:gd name="connsiteX3" fmla="*/ 70338 w 858129"/>
              <a:gd name="connsiteY3" fmla="*/ 647113 h 3868615"/>
              <a:gd name="connsiteX4" fmla="*/ 79182 w 858129"/>
              <a:gd name="connsiteY4" fmla="*/ 792444 h 3868615"/>
              <a:gd name="connsiteX5" fmla="*/ 113735 w 858129"/>
              <a:gd name="connsiteY5" fmla="*/ 798490 h 3868615"/>
              <a:gd name="connsiteX6" fmla="*/ 110444 w 858129"/>
              <a:gd name="connsiteY6" fmla="*/ 1188819 h 3868615"/>
              <a:gd name="connsiteX7" fmla="*/ 95491 w 858129"/>
              <a:gd name="connsiteY7" fmla="*/ 1361098 h 3868615"/>
              <a:gd name="connsiteX8" fmla="*/ 112678 w 858129"/>
              <a:gd name="connsiteY8" fmla="*/ 1654288 h 3868615"/>
              <a:gd name="connsiteX9" fmla="*/ 140153 w 858129"/>
              <a:gd name="connsiteY9" fmla="*/ 1700181 h 3868615"/>
              <a:gd name="connsiteX10" fmla="*/ 112541 w 858129"/>
              <a:gd name="connsiteY10" fmla="*/ 2025747 h 3868615"/>
              <a:gd name="connsiteX11" fmla="*/ 83243 w 858129"/>
              <a:gd name="connsiteY11" fmla="*/ 2267184 h 3868615"/>
              <a:gd name="connsiteX12" fmla="*/ 165667 w 858129"/>
              <a:gd name="connsiteY12" fmla="*/ 2483048 h 3868615"/>
              <a:gd name="connsiteX13" fmla="*/ 83023 w 858129"/>
              <a:gd name="connsiteY13" fmla="*/ 2867800 h 3868615"/>
              <a:gd name="connsiteX14" fmla="*/ 89679 w 858129"/>
              <a:gd name="connsiteY14" fmla="*/ 3240676 h 3868615"/>
              <a:gd name="connsiteX15" fmla="*/ 152648 w 858129"/>
              <a:gd name="connsiteY15" fmla="*/ 3492807 h 3868615"/>
              <a:gd name="connsiteX16" fmla="*/ 154744 w 858129"/>
              <a:gd name="connsiteY16" fmla="*/ 3671667 h 3868615"/>
              <a:gd name="connsiteX17" fmla="*/ 140677 w 858129"/>
              <a:gd name="connsiteY17" fmla="*/ 3868615 h 3868615"/>
              <a:gd name="connsiteX18" fmla="*/ 450166 w 858129"/>
              <a:gd name="connsiteY18" fmla="*/ 3868615 h 3868615"/>
              <a:gd name="connsiteX19" fmla="*/ 759655 w 858129"/>
              <a:gd name="connsiteY19" fmla="*/ 3868615 h 3868615"/>
              <a:gd name="connsiteX20" fmla="*/ 762276 w 858129"/>
              <a:gd name="connsiteY20" fmla="*/ 3719900 h 3868615"/>
              <a:gd name="connsiteX21" fmla="*/ 747684 w 858129"/>
              <a:gd name="connsiteY21" fmla="*/ 3667648 h 3868615"/>
              <a:gd name="connsiteX22" fmla="*/ 745587 w 858129"/>
              <a:gd name="connsiteY22" fmla="*/ 3573193 h 3868615"/>
              <a:gd name="connsiteX23" fmla="*/ 745587 w 858129"/>
              <a:gd name="connsiteY23" fmla="*/ 3291840 h 3868615"/>
              <a:gd name="connsiteX24" fmla="*/ 717452 w 858129"/>
              <a:gd name="connsiteY24" fmla="*/ 2968283 h 3868615"/>
              <a:gd name="connsiteX25" fmla="*/ 717452 w 858129"/>
              <a:gd name="connsiteY25" fmla="*/ 2813538 h 3868615"/>
              <a:gd name="connsiteX26" fmla="*/ 858129 w 858129"/>
              <a:gd name="connsiteY26" fmla="*/ 2771335 h 3868615"/>
              <a:gd name="connsiteX27" fmla="*/ 759655 w 858129"/>
              <a:gd name="connsiteY27" fmla="*/ 2672861 h 3868615"/>
              <a:gd name="connsiteX28" fmla="*/ 787791 w 858129"/>
              <a:gd name="connsiteY28" fmla="*/ 2293033 h 3868615"/>
              <a:gd name="connsiteX29" fmla="*/ 745587 w 858129"/>
              <a:gd name="connsiteY29" fmla="*/ 2082018 h 3868615"/>
              <a:gd name="connsiteX30" fmla="*/ 787791 w 858129"/>
              <a:gd name="connsiteY30" fmla="*/ 1955409 h 3868615"/>
              <a:gd name="connsiteX31" fmla="*/ 759655 w 858129"/>
              <a:gd name="connsiteY31" fmla="*/ 1716258 h 3868615"/>
              <a:gd name="connsiteX32" fmla="*/ 759655 w 858129"/>
              <a:gd name="connsiteY32" fmla="*/ 1603717 h 3868615"/>
              <a:gd name="connsiteX33" fmla="*/ 858129 w 858129"/>
              <a:gd name="connsiteY33" fmla="*/ 1575581 h 3868615"/>
              <a:gd name="connsiteX34" fmla="*/ 835581 w 858129"/>
              <a:gd name="connsiteY34" fmla="*/ 1522518 h 3868615"/>
              <a:gd name="connsiteX35" fmla="*/ 773723 w 858129"/>
              <a:gd name="connsiteY35" fmla="*/ 1322363 h 3868615"/>
              <a:gd name="connsiteX36" fmla="*/ 773723 w 858129"/>
              <a:gd name="connsiteY36" fmla="*/ 1252024 h 3868615"/>
              <a:gd name="connsiteX37" fmla="*/ 773723 w 858129"/>
              <a:gd name="connsiteY37" fmla="*/ 886264 h 3868615"/>
              <a:gd name="connsiteX38" fmla="*/ 703384 w 858129"/>
              <a:gd name="connsiteY38" fmla="*/ 801858 h 3868615"/>
              <a:gd name="connsiteX39" fmla="*/ 787791 w 858129"/>
              <a:gd name="connsiteY39" fmla="*/ 703384 h 3868615"/>
              <a:gd name="connsiteX40" fmla="*/ 773723 w 858129"/>
              <a:gd name="connsiteY40" fmla="*/ 506437 h 3868615"/>
              <a:gd name="connsiteX41" fmla="*/ 727893 w 858129"/>
              <a:gd name="connsiteY41" fmla="*/ 432078 h 3868615"/>
              <a:gd name="connsiteX42" fmla="*/ 745587 w 858129"/>
              <a:gd name="connsiteY42" fmla="*/ 351692 h 3868615"/>
              <a:gd name="connsiteX43" fmla="*/ 717452 w 858129"/>
              <a:gd name="connsiteY43" fmla="*/ 196947 h 3868615"/>
              <a:gd name="connsiteX44" fmla="*/ 717452 w 858129"/>
              <a:gd name="connsiteY44" fmla="*/ 0 h 3868615"/>
              <a:gd name="connsiteX45" fmla="*/ 0 w 858129"/>
              <a:gd name="connsiteY45" fmla="*/ 28135 h 3868615"/>
              <a:gd name="connsiteX0" fmla="*/ 0 w 858129"/>
              <a:gd name="connsiteY0" fmla="*/ 28135 h 3868615"/>
              <a:gd name="connsiteX1" fmla="*/ 56271 w 858129"/>
              <a:gd name="connsiteY1" fmla="*/ 323557 h 3868615"/>
              <a:gd name="connsiteX2" fmla="*/ 42616 w 858129"/>
              <a:gd name="connsiteY2" fmla="*/ 468846 h 3868615"/>
              <a:gd name="connsiteX3" fmla="*/ 70338 w 858129"/>
              <a:gd name="connsiteY3" fmla="*/ 647113 h 3868615"/>
              <a:gd name="connsiteX4" fmla="*/ 79182 w 858129"/>
              <a:gd name="connsiteY4" fmla="*/ 792444 h 3868615"/>
              <a:gd name="connsiteX5" fmla="*/ 113735 w 858129"/>
              <a:gd name="connsiteY5" fmla="*/ 798490 h 3868615"/>
              <a:gd name="connsiteX6" fmla="*/ 110444 w 858129"/>
              <a:gd name="connsiteY6" fmla="*/ 1188819 h 3868615"/>
              <a:gd name="connsiteX7" fmla="*/ 95491 w 858129"/>
              <a:gd name="connsiteY7" fmla="*/ 1361098 h 3868615"/>
              <a:gd name="connsiteX8" fmla="*/ 112678 w 858129"/>
              <a:gd name="connsiteY8" fmla="*/ 1654288 h 3868615"/>
              <a:gd name="connsiteX9" fmla="*/ 140153 w 858129"/>
              <a:gd name="connsiteY9" fmla="*/ 1700181 h 3868615"/>
              <a:gd name="connsiteX10" fmla="*/ 112541 w 858129"/>
              <a:gd name="connsiteY10" fmla="*/ 2025747 h 3868615"/>
              <a:gd name="connsiteX11" fmla="*/ 83243 w 858129"/>
              <a:gd name="connsiteY11" fmla="*/ 2267184 h 3868615"/>
              <a:gd name="connsiteX12" fmla="*/ 165667 w 858129"/>
              <a:gd name="connsiteY12" fmla="*/ 2483048 h 3868615"/>
              <a:gd name="connsiteX13" fmla="*/ 83023 w 858129"/>
              <a:gd name="connsiteY13" fmla="*/ 2867800 h 3868615"/>
              <a:gd name="connsiteX14" fmla="*/ 89679 w 858129"/>
              <a:gd name="connsiteY14" fmla="*/ 3240676 h 3868615"/>
              <a:gd name="connsiteX15" fmla="*/ 152648 w 858129"/>
              <a:gd name="connsiteY15" fmla="*/ 3492807 h 3868615"/>
              <a:gd name="connsiteX16" fmla="*/ 154744 w 858129"/>
              <a:gd name="connsiteY16" fmla="*/ 3671667 h 3868615"/>
              <a:gd name="connsiteX17" fmla="*/ 140677 w 858129"/>
              <a:gd name="connsiteY17" fmla="*/ 3868615 h 3868615"/>
              <a:gd name="connsiteX18" fmla="*/ 450166 w 858129"/>
              <a:gd name="connsiteY18" fmla="*/ 3868615 h 3868615"/>
              <a:gd name="connsiteX19" fmla="*/ 759655 w 858129"/>
              <a:gd name="connsiteY19" fmla="*/ 3868615 h 3868615"/>
              <a:gd name="connsiteX20" fmla="*/ 762276 w 858129"/>
              <a:gd name="connsiteY20" fmla="*/ 3719900 h 3868615"/>
              <a:gd name="connsiteX21" fmla="*/ 747684 w 858129"/>
              <a:gd name="connsiteY21" fmla="*/ 3667648 h 3868615"/>
              <a:gd name="connsiteX22" fmla="*/ 745587 w 858129"/>
              <a:gd name="connsiteY22" fmla="*/ 3573193 h 3868615"/>
              <a:gd name="connsiteX23" fmla="*/ 745587 w 858129"/>
              <a:gd name="connsiteY23" fmla="*/ 3291840 h 3868615"/>
              <a:gd name="connsiteX24" fmla="*/ 717452 w 858129"/>
              <a:gd name="connsiteY24" fmla="*/ 2968283 h 3868615"/>
              <a:gd name="connsiteX25" fmla="*/ 717452 w 858129"/>
              <a:gd name="connsiteY25" fmla="*/ 2813538 h 3868615"/>
              <a:gd name="connsiteX26" fmla="*/ 833836 w 858129"/>
              <a:gd name="connsiteY26" fmla="*/ 2771335 h 3868615"/>
              <a:gd name="connsiteX27" fmla="*/ 759655 w 858129"/>
              <a:gd name="connsiteY27" fmla="*/ 2672861 h 3868615"/>
              <a:gd name="connsiteX28" fmla="*/ 787791 w 858129"/>
              <a:gd name="connsiteY28" fmla="*/ 2293033 h 3868615"/>
              <a:gd name="connsiteX29" fmla="*/ 745587 w 858129"/>
              <a:gd name="connsiteY29" fmla="*/ 2082018 h 3868615"/>
              <a:gd name="connsiteX30" fmla="*/ 787791 w 858129"/>
              <a:gd name="connsiteY30" fmla="*/ 1955409 h 3868615"/>
              <a:gd name="connsiteX31" fmla="*/ 759655 w 858129"/>
              <a:gd name="connsiteY31" fmla="*/ 1716258 h 3868615"/>
              <a:gd name="connsiteX32" fmla="*/ 759655 w 858129"/>
              <a:gd name="connsiteY32" fmla="*/ 1603717 h 3868615"/>
              <a:gd name="connsiteX33" fmla="*/ 858129 w 858129"/>
              <a:gd name="connsiteY33" fmla="*/ 1575581 h 3868615"/>
              <a:gd name="connsiteX34" fmla="*/ 835581 w 858129"/>
              <a:gd name="connsiteY34" fmla="*/ 1522518 h 3868615"/>
              <a:gd name="connsiteX35" fmla="*/ 773723 w 858129"/>
              <a:gd name="connsiteY35" fmla="*/ 1322363 h 3868615"/>
              <a:gd name="connsiteX36" fmla="*/ 773723 w 858129"/>
              <a:gd name="connsiteY36" fmla="*/ 1252024 h 3868615"/>
              <a:gd name="connsiteX37" fmla="*/ 773723 w 858129"/>
              <a:gd name="connsiteY37" fmla="*/ 886264 h 3868615"/>
              <a:gd name="connsiteX38" fmla="*/ 703384 w 858129"/>
              <a:gd name="connsiteY38" fmla="*/ 801858 h 3868615"/>
              <a:gd name="connsiteX39" fmla="*/ 787791 w 858129"/>
              <a:gd name="connsiteY39" fmla="*/ 703384 h 3868615"/>
              <a:gd name="connsiteX40" fmla="*/ 773723 w 858129"/>
              <a:gd name="connsiteY40" fmla="*/ 506437 h 3868615"/>
              <a:gd name="connsiteX41" fmla="*/ 727893 w 858129"/>
              <a:gd name="connsiteY41" fmla="*/ 432078 h 3868615"/>
              <a:gd name="connsiteX42" fmla="*/ 745587 w 858129"/>
              <a:gd name="connsiteY42" fmla="*/ 351692 h 3868615"/>
              <a:gd name="connsiteX43" fmla="*/ 717452 w 858129"/>
              <a:gd name="connsiteY43" fmla="*/ 196947 h 3868615"/>
              <a:gd name="connsiteX44" fmla="*/ 717452 w 858129"/>
              <a:gd name="connsiteY44" fmla="*/ 0 h 3868615"/>
              <a:gd name="connsiteX45" fmla="*/ 0 w 858129"/>
              <a:gd name="connsiteY45" fmla="*/ 28135 h 386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8129" h="3868615">
                <a:moveTo>
                  <a:pt x="0" y="28135"/>
                </a:moveTo>
                <a:lnTo>
                  <a:pt x="56271" y="323557"/>
                </a:lnTo>
                <a:lnTo>
                  <a:pt x="42616" y="468846"/>
                </a:lnTo>
                <a:lnTo>
                  <a:pt x="70338" y="647113"/>
                </a:lnTo>
                <a:lnTo>
                  <a:pt x="79182" y="792444"/>
                </a:lnTo>
                <a:lnTo>
                  <a:pt x="113735" y="798490"/>
                </a:lnTo>
                <a:cubicBezTo>
                  <a:pt x="151694" y="935039"/>
                  <a:pt x="89843" y="1045830"/>
                  <a:pt x="110444" y="1188819"/>
                </a:cubicBezTo>
                <a:cubicBezTo>
                  <a:pt x="86654" y="1239806"/>
                  <a:pt x="97583" y="1271475"/>
                  <a:pt x="95491" y="1361098"/>
                </a:cubicBezTo>
                <a:cubicBezTo>
                  <a:pt x="139532" y="1461289"/>
                  <a:pt x="116373" y="1573415"/>
                  <a:pt x="112678" y="1654288"/>
                </a:cubicBezTo>
                <a:lnTo>
                  <a:pt x="140153" y="1700181"/>
                </a:lnTo>
                <a:lnTo>
                  <a:pt x="112541" y="2025747"/>
                </a:lnTo>
                <a:lnTo>
                  <a:pt x="83243" y="2267184"/>
                </a:lnTo>
                <a:cubicBezTo>
                  <a:pt x="198569" y="2201800"/>
                  <a:pt x="132794" y="2426083"/>
                  <a:pt x="165667" y="2483048"/>
                </a:cubicBezTo>
                <a:lnTo>
                  <a:pt x="83023" y="2867800"/>
                </a:lnTo>
                <a:cubicBezTo>
                  <a:pt x="85242" y="2992092"/>
                  <a:pt x="136046" y="3041433"/>
                  <a:pt x="89679" y="3240676"/>
                </a:cubicBezTo>
                <a:lnTo>
                  <a:pt x="152648" y="3492807"/>
                </a:lnTo>
                <a:cubicBezTo>
                  <a:pt x="153347" y="3552427"/>
                  <a:pt x="154045" y="3612047"/>
                  <a:pt x="154744" y="3671667"/>
                </a:cubicBezTo>
                <a:lnTo>
                  <a:pt x="140677" y="3868615"/>
                </a:lnTo>
                <a:lnTo>
                  <a:pt x="450166" y="3868615"/>
                </a:lnTo>
                <a:lnTo>
                  <a:pt x="759655" y="3868615"/>
                </a:lnTo>
                <a:cubicBezTo>
                  <a:pt x="760529" y="3819043"/>
                  <a:pt x="761402" y="3769472"/>
                  <a:pt x="762276" y="3719900"/>
                </a:cubicBezTo>
                <a:cubicBezTo>
                  <a:pt x="757412" y="3702483"/>
                  <a:pt x="750465" y="3692099"/>
                  <a:pt x="747684" y="3667648"/>
                </a:cubicBezTo>
                <a:cubicBezTo>
                  <a:pt x="744903" y="3643197"/>
                  <a:pt x="746286" y="3604678"/>
                  <a:pt x="745587" y="3573193"/>
                </a:cubicBezTo>
                <a:lnTo>
                  <a:pt x="745587" y="3291840"/>
                </a:lnTo>
                <a:lnTo>
                  <a:pt x="717452" y="2968283"/>
                </a:lnTo>
                <a:lnTo>
                  <a:pt x="717452" y="2813538"/>
                </a:lnTo>
                <a:lnTo>
                  <a:pt x="833836" y="2771335"/>
                </a:lnTo>
                <a:lnTo>
                  <a:pt x="759655" y="2672861"/>
                </a:lnTo>
                <a:lnTo>
                  <a:pt x="787791" y="2293033"/>
                </a:lnTo>
                <a:lnTo>
                  <a:pt x="745587" y="2082018"/>
                </a:lnTo>
                <a:lnTo>
                  <a:pt x="787791" y="1955409"/>
                </a:lnTo>
                <a:lnTo>
                  <a:pt x="759655" y="1716258"/>
                </a:lnTo>
                <a:lnTo>
                  <a:pt x="759655" y="1603717"/>
                </a:lnTo>
                <a:lnTo>
                  <a:pt x="858129" y="1575581"/>
                </a:lnTo>
                <a:lnTo>
                  <a:pt x="835581" y="1522518"/>
                </a:lnTo>
                <a:lnTo>
                  <a:pt x="773723" y="1322363"/>
                </a:lnTo>
                <a:lnTo>
                  <a:pt x="773723" y="1252024"/>
                </a:lnTo>
                <a:lnTo>
                  <a:pt x="773723" y="886264"/>
                </a:lnTo>
                <a:lnTo>
                  <a:pt x="703384" y="801858"/>
                </a:lnTo>
                <a:lnTo>
                  <a:pt x="787791" y="703384"/>
                </a:lnTo>
                <a:lnTo>
                  <a:pt x="773723" y="506437"/>
                </a:lnTo>
                <a:lnTo>
                  <a:pt x="727893" y="432078"/>
                </a:lnTo>
                <a:lnTo>
                  <a:pt x="745587" y="351692"/>
                </a:lnTo>
                <a:lnTo>
                  <a:pt x="717452" y="196947"/>
                </a:lnTo>
                <a:lnTo>
                  <a:pt x="717452" y="0"/>
                </a:lnTo>
                <a:lnTo>
                  <a:pt x="0" y="28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innerShdw blurRad="127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7" name="TextBox 6"/>
          <p:cNvSpPr txBox="1"/>
          <p:nvPr/>
        </p:nvSpPr>
        <p:spPr>
          <a:xfrm>
            <a:off x="8831396" y="88989"/>
            <a:ext cx="336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/>
              <a:t>تحقيق الهدف الاول</a:t>
            </a:r>
            <a:endParaRPr lang="en-US" sz="3600" dirty="0"/>
          </a:p>
        </p:txBody>
      </p:sp>
      <p:sp>
        <p:nvSpPr>
          <p:cNvPr id="9" name="عنصر نائب للنص 2">
            <a:extLst>
              <a:ext uri="{FF2B5EF4-FFF2-40B4-BE49-F238E27FC236}">
                <a16:creationId xmlns:a16="http://schemas.microsoft.com/office/drawing/2014/main" id="{B9979F62-4337-4525-B179-4B818D551D2A}"/>
              </a:ext>
            </a:extLst>
          </p:cNvPr>
          <p:cNvSpPr txBox="1">
            <a:spLocks/>
          </p:cNvSpPr>
          <p:nvPr/>
        </p:nvSpPr>
        <p:spPr>
          <a:xfrm>
            <a:off x="3121553" y="2883992"/>
            <a:ext cx="6595534" cy="10900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8000" dirty="0"/>
              <a:t>منصة الف</a:t>
            </a:r>
            <a:endParaRPr lang="en-US" sz="8000" dirty="0"/>
          </a:p>
        </p:txBody>
      </p:sp>
      <p:pic>
        <p:nvPicPr>
          <p:cNvPr id="11" name="IMG_9158-filtered.png" descr="IMG_9158-filtered.png">
            <a:extLst>
              <a:ext uri="{FF2B5EF4-FFF2-40B4-BE49-F238E27FC236}">
                <a16:creationId xmlns:a16="http://schemas.microsoft.com/office/drawing/2014/main" id="{3D0D195F-614E-445D-8796-7CD018E5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967" y="2230403"/>
            <a:ext cx="5013068" cy="50130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63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حر: شكل 2">
            <a:extLst>
              <a:ext uri="{FF2B5EF4-FFF2-40B4-BE49-F238E27FC236}">
                <a16:creationId xmlns:a16="http://schemas.microsoft.com/office/drawing/2014/main" id="{AF3BF3D2-CCC0-46CC-BF73-B79C886799E2}"/>
              </a:ext>
            </a:extLst>
          </p:cNvPr>
          <p:cNvSpPr/>
          <p:nvPr/>
        </p:nvSpPr>
        <p:spPr>
          <a:xfrm rot="5400000">
            <a:off x="10044994" y="-1262599"/>
            <a:ext cx="933409" cy="3360604"/>
          </a:xfrm>
          <a:custGeom>
            <a:avLst/>
            <a:gdLst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84406 w 872197"/>
              <a:gd name="connsiteY5" fmla="*/ 914400 h 3868615"/>
              <a:gd name="connsiteX6" fmla="*/ 98474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98474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98474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40677 w 872197"/>
              <a:gd name="connsiteY11" fmla="*/ 2560320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14068 w 872197"/>
              <a:gd name="connsiteY4" fmla="*/ 815926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40677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5455 w 872197"/>
              <a:gd name="connsiteY10" fmla="*/ 2138289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72436 w 872197"/>
              <a:gd name="connsiteY10" fmla="*/ 2215562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179734 w 872197"/>
              <a:gd name="connsiteY11" fmla="*/ 255388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214451 w 872197"/>
              <a:gd name="connsiteY11" fmla="*/ 2444411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9794 w 872197"/>
              <a:gd name="connsiteY10" fmla="*/ 2389427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137530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01765 w 872197"/>
              <a:gd name="connsiteY5" fmla="*/ 862885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72197"/>
              <a:gd name="connsiteY0" fmla="*/ 28135 h 3868615"/>
              <a:gd name="connsiteX1" fmla="*/ 70339 w 872197"/>
              <a:gd name="connsiteY1" fmla="*/ 323557 h 3868615"/>
              <a:gd name="connsiteX2" fmla="*/ 0 w 872197"/>
              <a:gd name="connsiteY2" fmla="*/ 393895 h 3868615"/>
              <a:gd name="connsiteX3" fmla="*/ 84406 w 872197"/>
              <a:gd name="connsiteY3" fmla="*/ 647113 h 3868615"/>
              <a:gd name="connsiteX4" fmla="*/ 48785 w 872197"/>
              <a:gd name="connsiteY4" fmla="*/ 777289 h 3868615"/>
              <a:gd name="connsiteX5" fmla="*/ 127803 w 872197"/>
              <a:gd name="connsiteY5" fmla="*/ 798490 h 3868615"/>
              <a:gd name="connsiteX6" fmla="*/ 111493 w 872197"/>
              <a:gd name="connsiteY6" fmla="*/ 1266092 h 3868615"/>
              <a:gd name="connsiteX7" fmla="*/ 98474 w 872197"/>
              <a:gd name="connsiteY7" fmla="*/ 1603717 h 3868615"/>
              <a:gd name="connsiteX8" fmla="*/ 140677 w 872197"/>
              <a:gd name="connsiteY8" fmla="*/ 1730326 h 3868615"/>
              <a:gd name="connsiteX9" fmla="*/ 126609 w 872197"/>
              <a:gd name="connsiteY9" fmla="*/ 2025747 h 3868615"/>
              <a:gd name="connsiteX10" fmla="*/ 81115 w 872197"/>
              <a:gd name="connsiteY10" fmla="*/ 2312154 h 3868615"/>
              <a:gd name="connsiteX11" fmla="*/ 179735 w 872197"/>
              <a:gd name="connsiteY11" fmla="*/ 2483048 h 3868615"/>
              <a:gd name="connsiteX12" fmla="*/ 158036 w 872197"/>
              <a:gd name="connsiteY12" fmla="*/ 2968283 h 3868615"/>
              <a:gd name="connsiteX13" fmla="*/ 168812 w 872197"/>
              <a:gd name="connsiteY13" fmla="*/ 3235569 h 3868615"/>
              <a:gd name="connsiteX14" fmla="*/ 112542 w 872197"/>
              <a:gd name="connsiteY14" fmla="*/ 3502855 h 3868615"/>
              <a:gd name="connsiteX15" fmla="*/ 168812 w 872197"/>
              <a:gd name="connsiteY15" fmla="*/ 3671667 h 3868615"/>
              <a:gd name="connsiteX16" fmla="*/ 154745 w 872197"/>
              <a:gd name="connsiteY16" fmla="*/ 3868615 h 3868615"/>
              <a:gd name="connsiteX17" fmla="*/ 464234 w 872197"/>
              <a:gd name="connsiteY17" fmla="*/ 3868615 h 3868615"/>
              <a:gd name="connsiteX18" fmla="*/ 773723 w 872197"/>
              <a:gd name="connsiteY18" fmla="*/ 3868615 h 3868615"/>
              <a:gd name="connsiteX19" fmla="*/ 844062 w 872197"/>
              <a:gd name="connsiteY19" fmla="*/ 3699803 h 3868615"/>
              <a:gd name="connsiteX20" fmla="*/ 815926 w 872197"/>
              <a:gd name="connsiteY20" fmla="*/ 3657600 h 3868615"/>
              <a:gd name="connsiteX21" fmla="*/ 759655 w 872197"/>
              <a:gd name="connsiteY21" fmla="*/ 3573193 h 3868615"/>
              <a:gd name="connsiteX22" fmla="*/ 759655 w 872197"/>
              <a:gd name="connsiteY22" fmla="*/ 3291840 h 3868615"/>
              <a:gd name="connsiteX23" fmla="*/ 731520 w 872197"/>
              <a:gd name="connsiteY23" fmla="*/ 2968283 h 3868615"/>
              <a:gd name="connsiteX24" fmla="*/ 731520 w 872197"/>
              <a:gd name="connsiteY24" fmla="*/ 2813538 h 3868615"/>
              <a:gd name="connsiteX25" fmla="*/ 872197 w 872197"/>
              <a:gd name="connsiteY25" fmla="*/ 2771335 h 3868615"/>
              <a:gd name="connsiteX26" fmla="*/ 773723 w 872197"/>
              <a:gd name="connsiteY26" fmla="*/ 2672861 h 3868615"/>
              <a:gd name="connsiteX27" fmla="*/ 801859 w 872197"/>
              <a:gd name="connsiteY27" fmla="*/ 2293033 h 3868615"/>
              <a:gd name="connsiteX28" fmla="*/ 759655 w 872197"/>
              <a:gd name="connsiteY28" fmla="*/ 2082018 h 3868615"/>
              <a:gd name="connsiteX29" fmla="*/ 801859 w 872197"/>
              <a:gd name="connsiteY29" fmla="*/ 1955409 h 3868615"/>
              <a:gd name="connsiteX30" fmla="*/ 773723 w 872197"/>
              <a:gd name="connsiteY30" fmla="*/ 1716258 h 3868615"/>
              <a:gd name="connsiteX31" fmla="*/ 773723 w 872197"/>
              <a:gd name="connsiteY31" fmla="*/ 1603717 h 3868615"/>
              <a:gd name="connsiteX32" fmla="*/ 872197 w 872197"/>
              <a:gd name="connsiteY32" fmla="*/ 1575581 h 3868615"/>
              <a:gd name="connsiteX33" fmla="*/ 872197 w 872197"/>
              <a:gd name="connsiteY33" fmla="*/ 1378633 h 3868615"/>
              <a:gd name="connsiteX34" fmla="*/ 787791 w 872197"/>
              <a:gd name="connsiteY34" fmla="*/ 1322363 h 3868615"/>
              <a:gd name="connsiteX35" fmla="*/ 787791 w 872197"/>
              <a:gd name="connsiteY35" fmla="*/ 1252024 h 3868615"/>
              <a:gd name="connsiteX36" fmla="*/ 787791 w 872197"/>
              <a:gd name="connsiteY36" fmla="*/ 886264 h 3868615"/>
              <a:gd name="connsiteX37" fmla="*/ 717452 w 872197"/>
              <a:gd name="connsiteY37" fmla="*/ 801858 h 3868615"/>
              <a:gd name="connsiteX38" fmla="*/ 801859 w 872197"/>
              <a:gd name="connsiteY38" fmla="*/ 703384 h 3868615"/>
              <a:gd name="connsiteX39" fmla="*/ 787791 w 872197"/>
              <a:gd name="connsiteY39" fmla="*/ 506437 h 3868615"/>
              <a:gd name="connsiteX40" fmla="*/ 829994 w 872197"/>
              <a:gd name="connsiteY40" fmla="*/ 422030 h 3868615"/>
              <a:gd name="connsiteX41" fmla="*/ 759655 w 872197"/>
              <a:gd name="connsiteY41" fmla="*/ 351692 h 3868615"/>
              <a:gd name="connsiteX42" fmla="*/ 731520 w 872197"/>
              <a:gd name="connsiteY42" fmla="*/ 196947 h 3868615"/>
              <a:gd name="connsiteX43" fmla="*/ 731520 w 872197"/>
              <a:gd name="connsiteY43" fmla="*/ 0 h 3868615"/>
              <a:gd name="connsiteX44" fmla="*/ 14068 w 872197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11493 w 898235"/>
              <a:gd name="connsiteY6" fmla="*/ 1266092 h 3868615"/>
              <a:gd name="connsiteX7" fmla="*/ 98474 w 898235"/>
              <a:gd name="connsiteY7" fmla="*/ 1603717 h 3868615"/>
              <a:gd name="connsiteX8" fmla="*/ 140677 w 898235"/>
              <a:gd name="connsiteY8" fmla="*/ 1730326 h 3868615"/>
              <a:gd name="connsiteX9" fmla="*/ 126609 w 898235"/>
              <a:gd name="connsiteY9" fmla="*/ 2025747 h 3868615"/>
              <a:gd name="connsiteX10" fmla="*/ 81115 w 898235"/>
              <a:gd name="connsiteY10" fmla="*/ 2312154 h 3868615"/>
              <a:gd name="connsiteX11" fmla="*/ 179735 w 898235"/>
              <a:gd name="connsiteY11" fmla="*/ 2483048 h 3868615"/>
              <a:gd name="connsiteX12" fmla="*/ 158036 w 898235"/>
              <a:gd name="connsiteY12" fmla="*/ 2968283 h 3868615"/>
              <a:gd name="connsiteX13" fmla="*/ 168812 w 898235"/>
              <a:gd name="connsiteY13" fmla="*/ 3235569 h 3868615"/>
              <a:gd name="connsiteX14" fmla="*/ 112542 w 898235"/>
              <a:gd name="connsiteY14" fmla="*/ 3502855 h 3868615"/>
              <a:gd name="connsiteX15" fmla="*/ 168812 w 898235"/>
              <a:gd name="connsiteY15" fmla="*/ 3671667 h 3868615"/>
              <a:gd name="connsiteX16" fmla="*/ 154745 w 898235"/>
              <a:gd name="connsiteY16" fmla="*/ 3868615 h 3868615"/>
              <a:gd name="connsiteX17" fmla="*/ 464234 w 898235"/>
              <a:gd name="connsiteY17" fmla="*/ 3868615 h 3868615"/>
              <a:gd name="connsiteX18" fmla="*/ 773723 w 898235"/>
              <a:gd name="connsiteY18" fmla="*/ 3868615 h 3868615"/>
              <a:gd name="connsiteX19" fmla="*/ 844062 w 898235"/>
              <a:gd name="connsiteY19" fmla="*/ 3699803 h 3868615"/>
              <a:gd name="connsiteX20" fmla="*/ 815926 w 898235"/>
              <a:gd name="connsiteY20" fmla="*/ 3657600 h 3868615"/>
              <a:gd name="connsiteX21" fmla="*/ 759655 w 898235"/>
              <a:gd name="connsiteY21" fmla="*/ 3573193 h 3868615"/>
              <a:gd name="connsiteX22" fmla="*/ 759655 w 898235"/>
              <a:gd name="connsiteY22" fmla="*/ 3291840 h 3868615"/>
              <a:gd name="connsiteX23" fmla="*/ 731520 w 898235"/>
              <a:gd name="connsiteY23" fmla="*/ 2968283 h 3868615"/>
              <a:gd name="connsiteX24" fmla="*/ 731520 w 898235"/>
              <a:gd name="connsiteY24" fmla="*/ 2813538 h 3868615"/>
              <a:gd name="connsiteX25" fmla="*/ 872197 w 898235"/>
              <a:gd name="connsiteY25" fmla="*/ 2771335 h 3868615"/>
              <a:gd name="connsiteX26" fmla="*/ 773723 w 898235"/>
              <a:gd name="connsiteY26" fmla="*/ 2672861 h 3868615"/>
              <a:gd name="connsiteX27" fmla="*/ 801859 w 898235"/>
              <a:gd name="connsiteY27" fmla="*/ 2293033 h 3868615"/>
              <a:gd name="connsiteX28" fmla="*/ 759655 w 898235"/>
              <a:gd name="connsiteY28" fmla="*/ 2082018 h 3868615"/>
              <a:gd name="connsiteX29" fmla="*/ 801859 w 898235"/>
              <a:gd name="connsiteY29" fmla="*/ 1955409 h 3868615"/>
              <a:gd name="connsiteX30" fmla="*/ 773723 w 898235"/>
              <a:gd name="connsiteY30" fmla="*/ 1716258 h 3868615"/>
              <a:gd name="connsiteX31" fmla="*/ 773723 w 898235"/>
              <a:gd name="connsiteY31" fmla="*/ 1603717 h 3868615"/>
              <a:gd name="connsiteX32" fmla="*/ 872197 w 898235"/>
              <a:gd name="connsiteY32" fmla="*/ 1575581 h 3868615"/>
              <a:gd name="connsiteX33" fmla="*/ 898235 w 898235"/>
              <a:gd name="connsiteY33" fmla="*/ 1552498 h 3868615"/>
              <a:gd name="connsiteX34" fmla="*/ 787791 w 898235"/>
              <a:gd name="connsiteY34" fmla="*/ 1322363 h 3868615"/>
              <a:gd name="connsiteX35" fmla="*/ 787791 w 898235"/>
              <a:gd name="connsiteY35" fmla="*/ 1252024 h 3868615"/>
              <a:gd name="connsiteX36" fmla="*/ 787791 w 898235"/>
              <a:gd name="connsiteY36" fmla="*/ 886264 h 3868615"/>
              <a:gd name="connsiteX37" fmla="*/ 717452 w 898235"/>
              <a:gd name="connsiteY37" fmla="*/ 801858 h 3868615"/>
              <a:gd name="connsiteX38" fmla="*/ 801859 w 898235"/>
              <a:gd name="connsiteY38" fmla="*/ 703384 h 3868615"/>
              <a:gd name="connsiteX39" fmla="*/ 787791 w 898235"/>
              <a:gd name="connsiteY39" fmla="*/ 506437 h 3868615"/>
              <a:gd name="connsiteX40" fmla="*/ 829994 w 898235"/>
              <a:gd name="connsiteY40" fmla="*/ 422030 h 3868615"/>
              <a:gd name="connsiteX41" fmla="*/ 759655 w 898235"/>
              <a:gd name="connsiteY41" fmla="*/ 351692 h 3868615"/>
              <a:gd name="connsiteX42" fmla="*/ 731520 w 898235"/>
              <a:gd name="connsiteY42" fmla="*/ 196947 h 3868615"/>
              <a:gd name="connsiteX43" fmla="*/ 731520 w 898235"/>
              <a:gd name="connsiteY43" fmla="*/ 0 h 3868615"/>
              <a:gd name="connsiteX44" fmla="*/ 14068 w 898235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98474 w 898235"/>
              <a:gd name="connsiteY7" fmla="*/ 1603717 h 3868615"/>
              <a:gd name="connsiteX8" fmla="*/ 140677 w 898235"/>
              <a:gd name="connsiteY8" fmla="*/ 1730326 h 3868615"/>
              <a:gd name="connsiteX9" fmla="*/ 126609 w 898235"/>
              <a:gd name="connsiteY9" fmla="*/ 2025747 h 3868615"/>
              <a:gd name="connsiteX10" fmla="*/ 81115 w 898235"/>
              <a:gd name="connsiteY10" fmla="*/ 2312154 h 3868615"/>
              <a:gd name="connsiteX11" fmla="*/ 179735 w 898235"/>
              <a:gd name="connsiteY11" fmla="*/ 2483048 h 3868615"/>
              <a:gd name="connsiteX12" fmla="*/ 158036 w 898235"/>
              <a:gd name="connsiteY12" fmla="*/ 2968283 h 3868615"/>
              <a:gd name="connsiteX13" fmla="*/ 168812 w 898235"/>
              <a:gd name="connsiteY13" fmla="*/ 3235569 h 3868615"/>
              <a:gd name="connsiteX14" fmla="*/ 112542 w 898235"/>
              <a:gd name="connsiteY14" fmla="*/ 3502855 h 3868615"/>
              <a:gd name="connsiteX15" fmla="*/ 168812 w 898235"/>
              <a:gd name="connsiteY15" fmla="*/ 3671667 h 3868615"/>
              <a:gd name="connsiteX16" fmla="*/ 154745 w 898235"/>
              <a:gd name="connsiteY16" fmla="*/ 3868615 h 3868615"/>
              <a:gd name="connsiteX17" fmla="*/ 464234 w 898235"/>
              <a:gd name="connsiteY17" fmla="*/ 3868615 h 3868615"/>
              <a:gd name="connsiteX18" fmla="*/ 773723 w 898235"/>
              <a:gd name="connsiteY18" fmla="*/ 3868615 h 3868615"/>
              <a:gd name="connsiteX19" fmla="*/ 844062 w 898235"/>
              <a:gd name="connsiteY19" fmla="*/ 3699803 h 3868615"/>
              <a:gd name="connsiteX20" fmla="*/ 815926 w 898235"/>
              <a:gd name="connsiteY20" fmla="*/ 3657600 h 3868615"/>
              <a:gd name="connsiteX21" fmla="*/ 759655 w 898235"/>
              <a:gd name="connsiteY21" fmla="*/ 3573193 h 3868615"/>
              <a:gd name="connsiteX22" fmla="*/ 759655 w 898235"/>
              <a:gd name="connsiteY22" fmla="*/ 3291840 h 3868615"/>
              <a:gd name="connsiteX23" fmla="*/ 731520 w 898235"/>
              <a:gd name="connsiteY23" fmla="*/ 2968283 h 3868615"/>
              <a:gd name="connsiteX24" fmla="*/ 731520 w 898235"/>
              <a:gd name="connsiteY24" fmla="*/ 2813538 h 3868615"/>
              <a:gd name="connsiteX25" fmla="*/ 872197 w 898235"/>
              <a:gd name="connsiteY25" fmla="*/ 2771335 h 3868615"/>
              <a:gd name="connsiteX26" fmla="*/ 773723 w 898235"/>
              <a:gd name="connsiteY26" fmla="*/ 2672861 h 3868615"/>
              <a:gd name="connsiteX27" fmla="*/ 801859 w 898235"/>
              <a:gd name="connsiteY27" fmla="*/ 2293033 h 3868615"/>
              <a:gd name="connsiteX28" fmla="*/ 759655 w 898235"/>
              <a:gd name="connsiteY28" fmla="*/ 2082018 h 3868615"/>
              <a:gd name="connsiteX29" fmla="*/ 801859 w 898235"/>
              <a:gd name="connsiteY29" fmla="*/ 1955409 h 3868615"/>
              <a:gd name="connsiteX30" fmla="*/ 773723 w 898235"/>
              <a:gd name="connsiteY30" fmla="*/ 1716258 h 3868615"/>
              <a:gd name="connsiteX31" fmla="*/ 773723 w 898235"/>
              <a:gd name="connsiteY31" fmla="*/ 1603717 h 3868615"/>
              <a:gd name="connsiteX32" fmla="*/ 872197 w 898235"/>
              <a:gd name="connsiteY32" fmla="*/ 1575581 h 3868615"/>
              <a:gd name="connsiteX33" fmla="*/ 898235 w 898235"/>
              <a:gd name="connsiteY33" fmla="*/ 1552498 h 3868615"/>
              <a:gd name="connsiteX34" fmla="*/ 787791 w 898235"/>
              <a:gd name="connsiteY34" fmla="*/ 1322363 h 3868615"/>
              <a:gd name="connsiteX35" fmla="*/ 787791 w 898235"/>
              <a:gd name="connsiteY35" fmla="*/ 1252024 h 3868615"/>
              <a:gd name="connsiteX36" fmla="*/ 787791 w 898235"/>
              <a:gd name="connsiteY36" fmla="*/ 886264 h 3868615"/>
              <a:gd name="connsiteX37" fmla="*/ 717452 w 898235"/>
              <a:gd name="connsiteY37" fmla="*/ 801858 h 3868615"/>
              <a:gd name="connsiteX38" fmla="*/ 801859 w 898235"/>
              <a:gd name="connsiteY38" fmla="*/ 703384 h 3868615"/>
              <a:gd name="connsiteX39" fmla="*/ 787791 w 898235"/>
              <a:gd name="connsiteY39" fmla="*/ 506437 h 3868615"/>
              <a:gd name="connsiteX40" fmla="*/ 829994 w 898235"/>
              <a:gd name="connsiteY40" fmla="*/ 422030 h 3868615"/>
              <a:gd name="connsiteX41" fmla="*/ 759655 w 898235"/>
              <a:gd name="connsiteY41" fmla="*/ 351692 h 3868615"/>
              <a:gd name="connsiteX42" fmla="*/ 731520 w 898235"/>
              <a:gd name="connsiteY42" fmla="*/ 196947 h 3868615"/>
              <a:gd name="connsiteX43" fmla="*/ 731520 w 898235"/>
              <a:gd name="connsiteY43" fmla="*/ 0 h 3868615"/>
              <a:gd name="connsiteX44" fmla="*/ 14068 w 898235"/>
              <a:gd name="connsiteY44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37531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829994 w 898235"/>
              <a:gd name="connsiteY41" fmla="*/ 422030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58036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168812 w 898235"/>
              <a:gd name="connsiteY14" fmla="*/ 3235569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98474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48785 w 898235"/>
              <a:gd name="connsiteY4" fmla="*/ 777289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59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59 w 898235"/>
              <a:gd name="connsiteY8" fmla="*/ 1603717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12542 w 898235"/>
              <a:gd name="connsiteY15" fmla="*/ 3502855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968283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117406 w 898235"/>
              <a:gd name="connsiteY13" fmla="*/ 2877848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815926 w 898235"/>
              <a:gd name="connsiteY21" fmla="*/ 3657600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844062 w 898235"/>
              <a:gd name="connsiteY20" fmla="*/ 3699803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40677 w 898235"/>
              <a:gd name="connsiteY9" fmla="*/ 1730326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81308 w 898235"/>
              <a:gd name="connsiteY9" fmla="*/ 1599697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64616 w 898235"/>
              <a:gd name="connsiteY8" fmla="*/ 1684104 h 3868615"/>
              <a:gd name="connsiteX9" fmla="*/ 154221 w 898235"/>
              <a:gd name="connsiteY9" fmla="*/ 1700181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14068 w 898235"/>
              <a:gd name="connsiteY0" fmla="*/ 28135 h 3868615"/>
              <a:gd name="connsiteX1" fmla="*/ 70339 w 898235"/>
              <a:gd name="connsiteY1" fmla="*/ 323557 h 3868615"/>
              <a:gd name="connsiteX2" fmla="*/ 0 w 898235"/>
              <a:gd name="connsiteY2" fmla="*/ 393895 h 3868615"/>
              <a:gd name="connsiteX3" fmla="*/ 84406 w 898235"/>
              <a:gd name="connsiteY3" fmla="*/ 647113 h 3868615"/>
              <a:gd name="connsiteX4" fmla="*/ 28469 w 898235"/>
              <a:gd name="connsiteY4" fmla="*/ 807434 h 3868615"/>
              <a:gd name="connsiteX5" fmla="*/ 127803 w 898235"/>
              <a:gd name="connsiteY5" fmla="*/ 798490 h 3868615"/>
              <a:gd name="connsiteX6" fmla="*/ 124512 w 898235"/>
              <a:gd name="connsiteY6" fmla="*/ 1188819 h 3868615"/>
              <a:gd name="connsiteX7" fmla="*/ 109559 w 898235"/>
              <a:gd name="connsiteY7" fmla="*/ 1361098 h 3868615"/>
              <a:gd name="connsiteX8" fmla="*/ 78160 w 898235"/>
              <a:gd name="connsiteY8" fmla="*/ 1714249 h 3868615"/>
              <a:gd name="connsiteX9" fmla="*/ 154221 w 898235"/>
              <a:gd name="connsiteY9" fmla="*/ 1700181 h 3868615"/>
              <a:gd name="connsiteX10" fmla="*/ 126609 w 898235"/>
              <a:gd name="connsiteY10" fmla="*/ 2025747 h 3868615"/>
              <a:gd name="connsiteX11" fmla="*/ 81115 w 898235"/>
              <a:gd name="connsiteY11" fmla="*/ 2312154 h 3868615"/>
              <a:gd name="connsiteX12" fmla="*/ 179735 w 898235"/>
              <a:gd name="connsiteY12" fmla="*/ 2483048 h 3868615"/>
              <a:gd name="connsiteX13" fmla="*/ 97091 w 898235"/>
              <a:gd name="connsiteY13" fmla="*/ 2867800 h 3868615"/>
              <a:gd name="connsiteX14" fmla="*/ 87551 w 898235"/>
              <a:gd name="connsiteY14" fmla="*/ 3255666 h 3868615"/>
              <a:gd name="connsiteX15" fmla="*/ 166716 w 898235"/>
              <a:gd name="connsiteY15" fmla="*/ 3492807 h 3868615"/>
              <a:gd name="connsiteX16" fmla="*/ 168812 w 898235"/>
              <a:gd name="connsiteY16" fmla="*/ 3671667 h 3868615"/>
              <a:gd name="connsiteX17" fmla="*/ 154745 w 898235"/>
              <a:gd name="connsiteY17" fmla="*/ 3868615 h 3868615"/>
              <a:gd name="connsiteX18" fmla="*/ 464234 w 898235"/>
              <a:gd name="connsiteY18" fmla="*/ 3868615 h 3868615"/>
              <a:gd name="connsiteX19" fmla="*/ 773723 w 898235"/>
              <a:gd name="connsiteY19" fmla="*/ 3868615 h 3868615"/>
              <a:gd name="connsiteX20" fmla="*/ 776344 w 898235"/>
              <a:gd name="connsiteY20" fmla="*/ 3719900 h 3868615"/>
              <a:gd name="connsiteX21" fmla="*/ 761752 w 898235"/>
              <a:gd name="connsiteY21" fmla="*/ 3667648 h 3868615"/>
              <a:gd name="connsiteX22" fmla="*/ 759655 w 898235"/>
              <a:gd name="connsiteY22" fmla="*/ 3573193 h 3868615"/>
              <a:gd name="connsiteX23" fmla="*/ 759655 w 898235"/>
              <a:gd name="connsiteY23" fmla="*/ 3291840 h 3868615"/>
              <a:gd name="connsiteX24" fmla="*/ 731520 w 898235"/>
              <a:gd name="connsiteY24" fmla="*/ 2968283 h 3868615"/>
              <a:gd name="connsiteX25" fmla="*/ 731520 w 898235"/>
              <a:gd name="connsiteY25" fmla="*/ 2813538 h 3868615"/>
              <a:gd name="connsiteX26" fmla="*/ 872197 w 898235"/>
              <a:gd name="connsiteY26" fmla="*/ 2771335 h 3868615"/>
              <a:gd name="connsiteX27" fmla="*/ 773723 w 898235"/>
              <a:gd name="connsiteY27" fmla="*/ 2672861 h 3868615"/>
              <a:gd name="connsiteX28" fmla="*/ 801859 w 898235"/>
              <a:gd name="connsiteY28" fmla="*/ 2293033 h 3868615"/>
              <a:gd name="connsiteX29" fmla="*/ 759655 w 898235"/>
              <a:gd name="connsiteY29" fmla="*/ 2082018 h 3868615"/>
              <a:gd name="connsiteX30" fmla="*/ 801859 w 898235"/>
              <a:gd name="connsiteY30" fmla="*/ 1955409 h 3868615"/>
              <a:gd name="connsiteX31" fmla="*/ 773723 w 898235"/>
              <a:gd name="connsiteY31" fmla="*/ 1716258 h 3868615"/>
              <a:gd name="connsiteX32" fmla="*/ 773723 w 898235"/>
              <a:gd name="connsiteY32" fmla="*/ 1603717 h 3868615"/>
              <a:gd name="connsiteX33" fmla="*/ 872197 w 898235"/>
              <a:gd name="connsiteY33" fmla="*/ 1575581 h 3868615"/>
              <a:gd name="connsiteX34" fmla="*/ 898235 w 898235"/>
              <a:gd name="connsiteY34" fmla="*/ 1552498 h 3868615"/>
              <a:gd name="connsiteX35" fmla="*/ 787791 w 898235"/>
              <a:gd name="connsiteY35" fmla="*/ 1322363 h 3868615"/>
              <a:gd name="connsiteX36" fmla="*/ 787791 w 898235"/>
              <a:gd name="connsiteY36" fmla="*/ 1252024 h 3868615"/>
              <a:gd name="connsiteX37" fmla="*/ 787791 w 898235"/>
              <a:gd name="connsiteY37" fmla="*/ 886264 h 3868615"/>
              <a:gd name="connsiteX38" fmla="*/ 717452 w 898235"/>
              <a:gd name="connsiteY38" fmla="*/ 801858 h 3868615"/>
              <a:gd name="connsiteX39" fmla="*/ 801859 w 898235"/>
              <a:gd name="connsiteY39" fmla="*/ 703384 h 3868615"/>
              <a:gd name="connsiteX40" fmla="*/ 787791 w 898235"/>
              <a:gd name="connsiteY40" fmla="*/ 506437 h 3868615"/>
              <a:gd name="connsiteX41" fmla="*/ 741961 w 898235"/>
              <a:gd name="connsiteY41" fmla="*/ 432078 h 3868615"/>
              <a:gd name="connsiteX42" fmla="*/ 759655 w 898235"/>
              <a:gd name="connsiteY42" fmla="*/ 351692 h 3868615"/>
              <a:gd name="connsiteX43" fmla="*/ 731520 w 898235"/>
              <a:gd name="connsiteY43" fmla="*/ 196947 h 3868615"/>
              <a:gd name="connsiteX44" fmla="*/ 731520 w 898235"/>
              <a:gd name="connsiteY44" fmla="*/ 0 h 3868615"/>
              <a:gd name="connsiteX45" fmla="*/ 14068 w 898235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14401 w 884167"/>
              <a:gd name="connsiteY4" fmla="*/ 80743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64092 w 884167"/>
              <a:gd name="connsiteY8" fmla="*/ 1714249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64092 w 884167"/>
              <a:gd name="connsiteY8" fmla="*/ 1714249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67047 w 884167"/>
              <a:gd name="connsiteY11" fmla="*/ 231215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73483 w 884167"/>
              <a:gd name="connsiteY14" fmla="*/ 325566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89679 w 884167"/>
              <a:gd name="connsiteY14" fmla="*/ 324067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84167"/>
              <a:gd name="connsiteY0" fmla="*/ 28135 h 3868615"/>
              <a:gd name="connsiteX1" fmla="*/ 56271 w 884167"/>
              <a:gd name="connsiteY1" fmla="*/ 323557 h 3868615"/>
              <a:gd name="connsiteX2" fmla="*/ 42616 w 884167"/>
              <a:gd name="connsiteY2" fmla="*/ 468846 h 3868615"/>
              <a:gd name="connsiteX3" fmla="*/ 70338 w 884167"/>
              <a:gd name="connsiteY3" fmla="*/ 647113 h 3868615"/>
              <a:gd name="connsiteX4" fmla="*/ 79182 w 884167"/>
              <a:gd name="connsiteY4" fmla="*/ 792444 h 3868615"/>
              <a:gd name="connsiteX5" fmla="*/ 113735 w 884167"/>
              <a:gd name="connsiteY5" fmla="*/ 798490 h 3868615"/>
              <a:gd name="connsiteX6" fmla="*/ 110444 w 884167"/>
              <a:gd name="connsiteY6" fmla="*/ 1188819 h 3868615"/>
              <a:gd name="connsiteX7" fmla="*/ 95491 w 884167"/>
              <a:gd name="connsiteY7" fmla="*/ 1361098 h 3868615"/>
              <a:gd name="connsiteX8" fmla="*/ 112678 w 884167"/>
              <a:gd name="connsiteY8" fmla="*/ 1654288 h 3868615"/>
              <a:gd name="connsiteX9" fmla="*/ 140153 w 884167"/>
              <a:gd name="connsiteY9" fmla="*/ 1700181 h 3868615"/>
              <a:gd name="connsiteX10" fmla="*/ 112541 w 884167"/>
              <a:gd name="connsiteY10" fmla="*/ 2025747 h 3868615"/>
              <a:gd name="connsiteX11" fmla="*/ 83243 w 884167"/>
              <a:gd name="connsiteY11" fmla="*/ 2267184 h 3868615"/>
              <a:gd name="connsiteX12" fmla="*/ 165667 w 884167"/>
              <a:gd name="connsiteY12" fmla="*/ 2483048 h 3868615"/>
              <a:gd name="connsiteX13" fmla="*/ 83023 w 884167"/>
              <a:gd name="connsiteY13" fmla="*/ 2867800 h 3868615"/>
              <a:gd name="connsiteX14" fmla="*/ 89679 w 884167"/>
              <a:gd name="connsiteY14" fmla="*/ 3240676 h 3868615"/>
              <a:gd name="connsiteX15" fmla="*/ 152648 w 884167"/>
              <a:gd name="connsiteY15" fmla="*/ 3492807 h 3868615"/>
              <a:gd name="connsiteX16" fmla="*/ 154744 w 884167"/>
              <a:gd name="connsiteY16" fmla="*/ 3671667 h 3868615"/>
              <a:gd name="connsiteX17" fmla="*/ 140677 w 884167"/>
              <a:gd name="connsiteY17" fmla="*/ 3868615 h 3868615"/>
              <a:gd name="connsiteX18" fmla="*/ 450166 w 884167"/>
              <a:gd name="connsiteY18" fmla="*/ 3868615 h 3868615"/>
              <a:gd name="connsiteX19" fmla="*/ 759655 w 884167"/>
              <a:gd name="connsiteY19" fmla="*/ 3868615 h 3868615"/>
              <a:gd name="connsiteX20" fmla="*/ 762276 w 884167"/>
              <a:gd name="connsiteY20" fmla="*/ 3719900 h 3868615"/>
              <a:gd name="connsiteX21" fmla="*/ 747684 w 884167"/>
              <a:gd name="connsiteY21" fmla="*/ 3667648 h 3868615"/>
              <a:gd name="connsiteX22" fmla="*/ 745587 w 884167"/>
              <a:gd name="connsiteY22" fmla="*/ 3573193 h 3868615"/>
              <a:gd name="connsiteX23" fmla="*/ 745587 w 884167"/>
              <a:gd name="connsiteY23" fmla="*/ 3291840 h 3868615"/>
              <a:gd name="connsiteX24" fmla="*/ 717452 w 884167"/>
              <a:gd name="connsiteY24" fmla="*/ 2968283 h 3868615"/>
              <a:gd name="connsiteX25" fmla="*/ 717452 w 884167"/>
              <a:gd name="connsiteY25" fmla="*/ 2813538 h 3868615"/>
              <a:gd name="connsiteX26" fmla="*/ 858129 w 884167"/>
              <a:gd name="connsiteY26" fmla="*/ 2771335 h 3868615"/>
              <a:gd name="connsiteX27" fmla="*/ 759655 w 884167"/>
              <a:gd name="connsiteY27" fmla="*/ 2672861 h 3868615"/>
              <a:gd name="connsiteX28" fmla="*/ 787791 w 884167"/>
              <a:gd name="connsiteY28" fmla="*/ 2293033 h 3868615"/>
              <a:gd name="connsiteX29" fmla="*/ 745587 w 884167"/>
              <a:gd name="connsiteY29" fmla="*/ 2082018 h 3868615"/>
              <a:gd name="connsiteX30" fmla="*/ 787791 w 884167"/>
              <a:gd name="connsiteY30" fmla="*/ 1955409 h 3868615"/>
              <a:gd name="connsiteX31" fmla="*/ 759655 w 884167"/>
              <a:gd name="connsiteY31" fmla="*/ 1716258 h 3868615"/>
              <a:gd name="connsiteX32" fmla="*/ 759655 w 884167"/>
              <a:gd name="connsiteY32" fmla="*/ 1603717 h 3868615"/>
              <a:gd name="connsiteX33" fmla="*/ 858129 w 884167"/>
              <a:gd name="connsiteY33" fmla="*/ 1575581 h 3868615"/>
              <a:gd name="connsiteX34" fmla="*/ 884167 w 884167"/>
              <a:gd name="connsiteY34" fmla="*/ 1552498 h 3868615"/>
              <a:gd name="connsiteX35" fmla="*/ 773723 w 884167"/>
              <a:gd name="connsiteY35" fmla="*/ 1322363 h 3868615"/>
              <a:gd name="connsiteX36" fmla="*/ 773723 w 884167"/>
              <a:gd name="connsiteY36" fmla="*/ 1252024 h 3868615"/>
              <a:gd name="connsiteX37" fmla="*/ 773723 w 884167"/>
              <a:gd name="connsiteY37" fmla="*/ 886264 h 3868615"/>
              <a:gd name="connsiteX38" fmla="*/ 703384 w 884167"/>
              <a:gd name="connsiteY38" fmla="*/ 801858 h 3868615"/>
              <a:gd name="connsiteX39" fmla="*/ 787791 w 884167"/>
              <a:gd name="connsiteY39" fmla="*/ 703384 h 3868615"/>
              <a:gd name="connsiteX40" fmla="*/ 773723 w 884167"/>
              <a:gd name="connsiteY40" fmla="*/ 506437 h 3868615"/>
              <a:gd name="connsiteX41" fmla="*/ 727893 w 884167"/>
              <a:gd name="connsiteY41" fmla="*/ 432078 h 3868615"/>
              <a:gd name="connsiteX42" fmla="*/ 745587 w 884167"/>
              <a:gd name="connsiteY42" fmla="*/ 351692 h 3868615"/>
              <a:gd name="connsiteX43" fmla="*/ 717452 w 884167"/>
              <a:gd name="connsiteY43" fmla="*/ 196947 h 3868615"/>
              <a:gd name="connsiteX44" fmla="*/ 717452 w 884167"/>
              <a:gd name="connsiteY44" fmla="*/ 0 h 3868615"/>
              <a:gd name="connsiteX45" fmla="*/ 0 w 884167"/>
              <a:gd name="connsiteY45" fmla="*/ 28135 h 3868615"/>
              <a:gd name="connsiteX0" fmla="*/ 0 w 858129"/>
              <a:gd name="connsiteY0" fmla="*/ 28135 h 3868615"/>
              <a:gd name="connsiteX1" fmla="*/ 56271 w 858129"/>
              <a:gd name="connsiteY1" fmla="*/ 323557 h 3868615"/>
              <a:gd name="connsiteX2" fmla="*/ 42616 w 858129"/>
              <a:gd name="connsiteY2" fmla="*/ 468846 h 3868615"/>
              <a:gd name="connsiteX3" fmla="*/ 70338 w 858129"/>
              <a:gd name="connsiteY3" fmla="*/ 647113 h 3868615"/>
              <a:gd name="connsiteX4" fmla="*/ 79182 w 858129"/>
              <a:gd name="connsiteY4" fmla="*/ 792444 h 3868615"/>
              <a:gd name="connsiteX5" fmla="*/ 113735 w 858129"/>
              <a:gd name="connsiteY5" fmla="*/ 798490 h 3868615"/>
              <a:gd name="connsiteX6" fmla="*/ 110444 w 858129"/>
              <a:gd name="connsiteY6" fmla="*/ 1188819 h 3868615"/>
              <a:gd name="connsiteX7" fmla="*/ 95491 w 858129"/>
              <a:gd name="connsiteY7" fmla="*/ 1361098 h 3868615"/>
              <a:gd name="connsiteX8" fmla="*/ 112678 w 858129"/>
              <a:gd name="connsiteY8" fmla="*/ 1654288 h 3868615"/>
              <a:gd name="connsiteX9" fmla="*/ 140153 w 858129"/>
              <a:gd name="connsiteY9" fmla="*/ 1700181 h 3868615"/>
              <a:gd name="connsiteX10" fmla="*/ 112541 w 858129"/>
              <a:gd name="connsiteY10" fmla="*/ 2025747 h 3868615"/>
              <a:gd name="connsiteX11" fmla="*/ 83243 w 858129"/>
              <a:gd name="connsiteY11" fmla="*/ 2267184 h 3868615"/>
              <a:gd name="connsiteX12" fmla="*/ 165667 w 858129"/>
              <a:gd name="connsiteY12" fmla="*/ 2483048 h 3868615"/>
              <a:gd name="connsiteX13" fmla="*/ 83023 w 858129"/>
              <a:gd name="connsiteY13" fmla="*/ 2867800 h 3868615"/>
              <a:gd name="connsiteX14" fmla="*/ 89679 w 858129"/>
              <a:gd name="connsiteY14" fmla="*/ 3240676 h 3868615"/>
              <a:gd name="connsiteX15" fmla="*/ 152648 w 858129"/>
              <a:gd name="connsiteY15" fmla="*/ 3492807 h 3868615"/>
              <a:gd name="connsiteX16" fmla="*/ 154744 w 858129"/>
              <a:gd name="connsiteY16" fmla="*/ 3671667 h 3868615"/>
              <a:gd name="connsiteX17" fmla="*/ 140677 w 858129"/>
              <a:gd name="connsiteY17" fmla="*/ 3868615 h 3868615"/>
              <a:gd name="connsiteX18" fmla="*/ 450166 w 858129"/>
              <a:gd name="connsiteY18" fmla="*/ 3868615 h 3868615"/>
              <a:gd name="connsiteX19" fmla="*/ 759655 w 858129"/>
              <a:gd name="connsiteY19" fmla="*/ 3868615 h 3868615"/>
              <a:gd name="connsiteX20" fmla="*/ 762276 w 858129"/>
              <a:gd name="connsiteY20" fmla="*/ 3719900 h 3868615"/>
              <a:gd name="connsiteX21" fmla="*/ 747684 w 858129"/>
              <a:gd name="connsiteY21" fmla="*/ 3667648 h 3868615"/>
              <a:gd name="connsiteX22" fmla="*/ 745587 w 858129"/>
              <a:gd name="connsiteY22" fmla="*/ 3573193 h 3868615"/>
              <a:gd name="connsiteX23" fmla="*/ 745587 w 858129"/>
              <a:gd name="connsiteY23" fmla="*/ 3291840 h 3868615"/>
              <a:gd name="connsiteX24" fmla="*/ 717452 w 858129"/>
              <a:gd name="connsiteY24" fmla="*/ 2968283 h 3868615"/>
              <a:gd name="connsiteX25" fmla="*/ 717452 w 858129"/>
              <a:gd name="connsiteY25" fmla="*/ 2813538 h 3868615"/>
              <a:gd name="connsiteX26" fmla="*/ 858129 w 858129"/>
              <a:gd name="connsiteY26" fmla="*/ 2771335 h 3868615"/>
              <a:gd name="connsiteX27" fmla="*/ 759655 w 858129"/>
              <a:gd name="connsiteY27" fmla="*/ 2672861 h 3868615"/>
              <a:gd name="connsiteX28" fmla="*/ 787791 w 858129"/>
              <a:gd name="connsiteY28" fmla="*/ 2293033 h 3868615"/>
              <a:gd name="connsiteX29" fmla="*/ 745587 w 858129"/>
              <a:gd name="connsiteY29" fmla="*/ 2082018 h 3868615"/>
              <a:gd name="connsiteX30" fmla="*/ 787791 w 858129"/>
              <a:gd name="connsiteY30" fmla="*/ 1955409 h 3868615"/>
              <a:gd name="connsiteX31" fmla="*/ 759655 w 858129"/>
              <a:gd name="connsiteY31" fmla="*/ 1716258 h 3868615"/>
              <a:gd name="connsiteX32" fmla="*/ 759655 w 858129"/>
              <a:gd name="connsiteY32" fmla="*/ 1603717 h 3868615"/>
              <a:gd name="connsiteX33" fmla="*/ 858129 w 858129"/>
              <a:gd name="connsiteY33" fmla="*/ 1575581 h 3868615"/>
              <a:gd name="connsiteX34" fmla="*/ 835581 w 858129"/>
              <a:gd name="connsiteY34" fmla="*/ 1522518 h 3868615"/>
              <a:gd name="connsiteX35" fmla="*/ 773723 w 858129"/>
              <a:gd name="connsiteY35" fmla="*/ 1322363 h 3868615"/>
              <a:gd name="connsiteX36" fmla="*/ 773723 w 858129"/>
              <a:gd name="connsiteY36" fmla="*/ 1252024 h 3868615"/>
              <a:gd name="connsiteX37" fmla="*/ 773723 w 858129"/>
              <a:gd name="connsiteY37" fmla="*/ 886264 h 3868615"/>
              <a:gd name="connsiteX38" fmla="*/ 703384 w 858129"/>
              <a:gd name="connsiteY38" fmla="*/ 801858 h 3868615"/>
              <a:gd name="connsiteX39" fmla="*/ 787791 w 858129"/>
              <a:gd name="connsiteY39" fmla="*/ 703384 h 3868615"/>
              <a:gd name="connsiteX40" fmla="*/ 773723 w 858129"/>
              <a:gd name="connsiteY40" fmla="*/ 506437 h 3868615"/>
              <a:gd name="connsiteX41" fmla="*/ 727893 w 858129"/>
              <a:gd name="connsiteY41" fmla="*/ 432078 h 3868615"/>
              <a:gd name="connsiteX42" fmla="*/ 745587 w 858129"/>
              <a:gd name="connsiteY42" fmla="*/ 351692 h 3868615"/>
              <a:gd name="connsiteX43" fmla="*/ 717452 w 858129"/>
              <a:gd name="connsiteY43" fmla="*/ 196947 h 3868615"/>
              <a:gd name="connsiteX44" fmla="*/ 717452 w 858129"/>
              <a:gd name="connsiteY44" fmla="*/ 0 h 3868615"/>
              <a:gd name="connsiteX45" fmla="*/ 0 w 858129"/>
              <a:gd name="connsiteY45" fmla="*/ 28135 h 3868615"/>
              <a:gd name="connsiteX0" fmla="*/ 0 w 858129"/>
              <a:gd name="connsiteY0" fmla="*/ 28135 h 3868615"/>
              <a:gd name="connsiteX1" fmla="*/ 56271 w 858129"/>
              <a:gd name="connsiteY1" fmla="*/ 323557 h 3868615"/>
              <a:gd name="connsiteX2" fmla="*/ 42616 w 858129"/>
              <a:gd name="connsiteY2" fmla="*/ 468846 h 3868615"/>
              <a:gd name="connsiteX3" fmla="*/ 70338 w 858129"/>
              <a:gd name="connsiteY3" fmla="*/ 647113 h 3868615"/>
              <a:gd name="connsiteX4" fmla="*/ 79182 w 858129"/>
              <a:gd name="connsiteY4" fmla="*/ 792444 h 3868615"/>
              <a:gd name="connsiteX5" fmla="*/ 113735 w 858129"/>
              <a:gd name="connsiteY5" fmla="*/ 798490 h 3868615"/>
              <a:gd name="connsiteX6" fmla="*/ 110444 w 858129"/>
              <a:gd name="connsiteY6" fmla="*/ 1188819 h 3868615"/>
              <a:gd name="connsiteX7" fmla="*/ 95491 w 858129"/>
              <a:gd name="connsiteY7" fmla="*/ 1361098 h 3868615"/>
              <a:gd name="connsiteX8" fmla="*/ 112678 w 858129"/>
              <a:gd name="connsiteY8" fmla="*/ 1654288 h 3868615"/>
              <a:gd name="connsiteX9" fmla="*/ 140153 w 858129"/>
              <a:gd name="connsiteY9" fmla="*/ 1700181 h 3868615"/>
              <a:gd name="connsiteX10" fmla="*/ 112541 w 858129"/>
              <a:gd name="connsiteY10" fmla="*/ 2025747 h 3868615"/>
              <a:gd name="connsiteX11" fmla="*/ 83243 w 858129"/>
              <a:gd name="connsiteY11" fmla="*/ 2267184 h 3868615"/>
              <a:gd name="connsiteX12" fmla="*/ 165667 w 858129"/>
              <a:gd name="connsiteY12" fmla="*/ 2483048 h 3868615"/>
              <a:gd name="connsiteX13" fmla="*/ 83023 w 858129"/>
              <a:gd name="connsiteY13" fmla="*/ 2867800 h 3868615"/>
              <a:gd name="connsiteX14" fmla="*/ 89679 w 858129"/>
              <a:gd name="connsiteY14" fmla="*/ 3240676 h 3868615"/>
              <a:gd name="connsiteX15" fmla="*/ 152648 w 858129"/>
              <a:gd name="connsiteY15" fmla="*/ 3492807 h 3868615"/>
              <a:gd name="connsiteX16" fmla="*/ 154744 w 858129"/>
              <a:gd name="connsiteY16" fmla="*/ 3671667 h 3868615"/>
              <a:gd name="connsiteX17" fmla="*/ 140677 w 858129"/>
              <a:gd name="connsiteY17" fmla="*/ 3868615 h 3868615"/>
              <a:gd name="connsiteX18" fmla="*/ 450166 w 858129"/>
              <a:gd name="connsiteY18" fmla="*/ 3868615 h 3868615"/>
              <a:gd name="connsiteX19" fmla="*/ 759655 w 858129"/>
              <a:gd name="connsiteY19" fmla="*/ 3868615 h 3868615"/>
              <a:gd name="connsiteX20" fmla="*/ 762276 w 858129"/>
              <a:gd name="connsiteY20" fmla="*/ 3719900 h 3868615"/>
              <a:gd name="connsiteX21" fmla="*/ 747684 w 858129"/>
              <a:gd name="connsiteY21" fmla="*/ 3667648 h 3868615"/>
              <a:gd name="connsiteX22" fmla="*/ 745587 w 858129"/>
              <a:gd name="connsiteY22" fmla="*/ 3573193 h 3868615"/>
              <a:gd name="connsiteX23" fmla="*/ 745587 w 858129"/>
              <a:gd name="connsiteY23" fmla="*/ 3291840 h 3868615"/>
              <a:gd name="connsiteX24" fmla="*/ 717452 w 858129"/>
              <a:gd name="connsiteY24" fmla="*/ 2968283 h 3868615"/>
              <a:gd name="connsiteX25" fmla="*/ 717452 w 858129"/>
              <a:gd name="connsiteY25" fmla="*/ 2813538 h 3868615"/>
              <a:gd name="connsiteX26" fmla="*/ 833836 w 858129"/>
              <a:gd name="connsiteY26" fmla="*/ 2771335 h 3868615"/>
              <a:gd name="connsiteX27" fmla="*/ 759655 w 858129"/>
              <a:gd name="connsiteY27" fmla="*/ 2672861 h 3868615"/>
              <a:gd name="connsiteX28" fmla="*/ 787791 w 858129"/>
              <a:gd name="connsiteY28" fmla="*/ 2293033 h 3868615"/>
              <a:gd name="connsiteX29" fmla="*/ 745587 w 858129"/>
              <a:gd name="connsiteY29" fmla="*/ 2082018 h 3868615"/>
              <a:gd name="connsiteX30" fmla="*/ 787791 w 858129"/>
              <a:gd name="connsiteY30" fmla="*/ 1955409 h 3868615"/>
              <a:gd name="connsiteX31" fmla="*/ 759655 w 858129"/>
              <a:gd name="connsiteY31" fmla="*/ 1716258 h 3868615"/>
              <a:gd name="connsiteX32" fmla="*/ 759655 w 858129"/>
              <a:gd name="connsiteY32" fmla="*/ 1603717 h 3868615"/>
              <a:gd name="connsiteX33" fmla="*/ 858129 w 858129"/>
              <a:gd name="connsiteY33" fmla="*/ 1575581 h 3868615"/>
              <a:gd name="connsiteX34" fmla="*/ 835581 w 858129"/>
              <a:gd name="connsiteY34" fmla="*/ 1522518 h 3868615"/>
              <a:gd name="connsiteX35" fmla="*/ 773723 w 858129"/>
              <a:gd name="connsiteY35" fmla="*/ 1322363 h 3868615"/>
              <a:gd name="connsiteX36" fmla="*/ 773723 w 858129"/>
              <a:gd name="connsiteY36" fmla="*/ 1252024 h 3868615"/>
              <a:gd name="connsiteX37" fmla="*/ 773723 w 858129"/>
              <a:gd name="connsiteY37" fmla="*/ 886264 h 3868615"/>
              <a:gd name="connsiteX38" fmla="*/ 703384 w 858129"/>
              <a:gd name="connsiteY38" fmla="*/ 801858 h 3868615"/>
              <a:gd name="connsiteX39" fmla="*/ 787791 w 858129"/>
              <a:gd name="connsiteY39" fmla="*/ 703384 h 3868615"/>
              <a:gd name="connsiteX40" fmla="*/ 773723 w 858129"/>
              <a:gd name="connsiteY40" fmla="*/ 506437 h 3868615"/>
              <a:gd name="connsiteX41" fmla="*/ 727893 w 858129"/>
              <a:gd name="connsiteY41" fmla="*/ 432078 h 3868615"/>
              <a:gd name="connsiteX42" fmla="*/ 745587 w 858129"/>
              <a:gd name="connsiteY42" fmla="*/ 351692 h 3868615"/>
              <a:gd name="connsiteX43" fmla="*/ 717452 w 858129"/>
              <a:gd name="connsiteY43" fmla="*/ 196947 h 3868615"/>
              <a:gd name="connsiteX44" fmla="*/ 717452 w 858129"/>
              <a:gd name="connsiteY44" fmla="*/ 0 h 3868615"/>
              <a:gd name="connsiteX45" fmla="*/ 0 w 858129"/>
              <a:gd name="connsiteY45" fmla="*/ 28135 h 386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8129" h="3868615">
                <a:moveTo>
                  <a:pt x="0" y="28135"/>
                </a:moveTo>
                <a:lnTo>
                  <a:pt x="56271" y="323557"/>
                </a:lnTo>
                <a:lnTo>
                  <a:pt x="42616" y="468846"/>
                </a:lnTo>
                <a:lnTo>
                  <a:pt x="70338" y="647113"/>
                </a:lnTo>
                <a:lnTo>
                  <a:pt x="79182" y="792444"/>
                </a:lnTo>
                <a:lnTo>
                  <a:pt x="113735" y="798490"/>
                </a:lnTo>
                <a:cubicBezTo>
                  <a:pt x="151694" y="935039"/>
                  <a:pt x="89843" y="1045830"/>
                  <a:pt x="110444" y="1188819"/>
                </a:cubicBezTo>
                <a:cubicBezTo>
                  <a:pt x="86654" y="1239806"/>
                  <a:pt x="97583" y="1271475"/>
                  <a:pt x="95491" y="1361098"/>
                </a:cubicBezTo>
                <a:cubicBezTo>
                  <a:pt x="139532" y="1461289"/>
                  <a:pt x="116373" y="1573415"/>
                  <a:pt x="112678" y="1654288"/>
                </a:cubicBezTo>
                <a:lnTo>
                  <a:pt x="140153" y="1700181"/>
                </a:lnTo>
                <a:lnTo>
                  <a:pt x="112541" y="2025747"/>
                </a:lnTo>
                <a:lnTo>
                  <a:pt x="83243" y="2267184"/>
                </a:lnTo>
                <a:cubicBezTo>
                  <a:pt x="198569" y="2201800"/>
                  <a:pt x="132794" y="2426083"/>
                  <a:pt x="165667" y="2483048"/>
                </a:cubicBezTo>
                <a:lnTo>
                  <a:pt x="83023" y="2867800"/>
                </a:lnTo>
                <a:cubicBezTo>
                  <a:pt x="85242" y="2992092"/>
                  <a:pt x="136046" y="3041433"/>
                  <a:pt x="89679" y="3240676"/>
                </a:cubicBezTo>
                <a:lnTo>
                  <a:pt x="152648" y="3492807"/>
                </a:lnTo>
                <a:cubicBezTo>
                  <a:pt x="153347" y="3552427"/>
                  <a:pt x="154045" y="3612047"/>
                  <a:pt x="154744" y="3671667"/>
                </a:cubicBezTo>
                <a:lnTo>
                  <a:pt x="140677" y="3868615"/>
                </a:lnTo>
                <a:lnTo>
                  <a:pt x="450166" y="3868615"/>
                </a:lnTo>
                <a:lnTo>
                  <a:pt x="759655" y="3868615"/>
                </a:lnTo>
                <a:cubicBezTo>
                  <a:pt x="760529" y="3819043"/>
                  <a:pt x="761402" y="3769472"/>
                  <a:pt x="762276" y="3719900"/>
                </a:cubicBezTo>
                <a:cubicBezTo>
                  <a:pt x="757412" y="3702483"/>
                  <a:pt x="750465" y="3692099"/>
                  <a:pt x="747684" y="3667648"/>
                </a:cubicBezTo>
                <a:cubicBezTo>
                  <a:pt x="744903" y="3643197"/>
                  <a:pt x="746286" y="3604678"/>
                  <a:pt x="745587" y="3573193"/>
                </a:cubicBezTo>
                <a:lnTo>
                  <a:pt x="745587" y="3291840"/>
                </a:lnTo>
                <a:lnTo>
                  <a:pt x="717452" y="2968283"/>
                </a:lnTo>
                <a:lnTo>
                  <a:pt x="717452" y="2813538"/>
                </a:lnTo>
                <a:lnTo>
                  <a:pt x="833836" y="2771335"/>
                </a:lnTo>
                <a:lnTo>
                  <a:pt x="759655" y="2672861"/>
                </a:lnTo>
                <a:lnTo>
                  <a:pt x="787791" y="2293033"/>
                </a:lnTo>
                <a:lnTo>
                  <a:pt x="745587" y="2082018"/>
                </a:lnTo>
                <a:lnTo>
                  <a:pt x="787791" y="1955409"/>
                </a:lnTo>
                <a:lnTo>
                  <a:pt x="759655" y="1716258"/>
                </a:lnTo>
                <a:lnTo>
                  <a:pt x="759655" y="1603717"/>
                </a:lnTo>
                <a:lnTo>
                  <a:pt x="858129" y="1575581"/>
                </a:lnTo>
                <a:lnTo>
                  <a:pt x="835581" y="1522518"/>
                </a:lnTo>
                <a:lnTo>
                  <a:pt x="773723" y="1322363"/>
                </a:lnTo>
                <a:lnTo>
                  <a:pt x="773723" y="1252024"/>
                </a:lnTo>
                <a:lnTo>
                  <a:pt x="773723" y="886264"/>
                </a:lnTo>
                <a:lnTo>
                  <a:pt x="703384" y="801858"/>
                </a:lnTo>
                <a:lnTo>
                  <a:pt x="787791" y="703384"/>
                </a:lnTo>
                <a:lnTo>
                  <a:pt x="773723" y="506437"/>
                </a:lnTo>
                <a:lnTo>
                  <a:pt x="727893" y="432078"/>
                </a:lnTo>
                <a:lnTo>
                  <a:pt x="745587" y="351692"/>
                </a:lnTo>
                <a:lnTo>
                  <a:pt x="717452" y="196947"/>
                </a:lnTo>
                <a:lnTo>
                  <a:pt x="717452" y="0"/>
                </a:lnTo>
                <a:lnTo>
                  <a:pt x="0" y="281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innerShdw blurRad="127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5" name="TextBox 4"/>
          <p:cNvSpPr txBox="1"/>
          <p:nvPr/>
        </p:nvSpPr>
        <p:spPr>
          <a:xfrm>
            <a:off x="9130616" y="81817"/>
            <a:ext cx="27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تحقيق الهدف الثاني:-</a:t>
            </a:r>
            <a:r>
              <a:rPr lang="ar-AE" sz="1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نفسر المفردات ونبين المعنى الإجمالي:-</a:t>
            </a:r>
            <a:endParaRPr lang="en-US" sz="1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922F34B9-4745-42D3-A074-D5DCE875653E}"/>
              </a:ext>
            </a:extLst>
          </p:cNvPr>
          <p:cNvGrpSpPr/>
          <p:nvPr/>
        </p:nvGrpSpPr>
        <p:grpSpPr>
          <a:xfrm>
            <a:off x="-34765" y="238339"/>
            <a:ext cx="1479076" cy="1839145"/>
            <a:chOff x="2616590" y="1019329"/>
            <a:chExt cx="2180493" cy="2739871"/>
          </a:xfrm>
        </p:grpSpPr>
        <p:sp>
          <p:nvSpPr>
            <p:cNvPr id="7" name="Rectangle: Top Corners One Rounded and One Snipped 4">
              <a:extLst>
                <a:ext uri="{FF2B5EF4-FFF2-40B4-BE49-F238E27FC236}">
                  <a16:creationId xmlns:a16="http://schemas.microsoft.com/office/drawing/2014/main" id="{FFB5AC25-D9CB-4C5F-B813-04421BCE06FE}"/>
                </a:ext>
              </a:extLst>
            </p:cNvPr>
            <p:cNvSpPr/>
            <p:nvPr/>
          </p:nvSpPr>
          <p:spPr>
            <a:xfrm flipH="1" flipV="1">
              <a:off x="2616590" y="1820315"/>
              <a:ext cx="1772529" cy="1938885"/>
            </a:xfrm>
            <a:prstGeom prst="snipRoundRect">
              <a:avLst>
                <a:gd name="adj1" fmla="val 0"/>
                <a:gd name="adj2" fmla="val 16667"/>
              </a:avLst>
            </a:prstGeom>
            <a:solidFill>
              <a:schemeClr val="tx1">
                <a:alpha val="56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Folded Corner 5">
              <a:extLst>
                <a:ext uri="{FF2B5EF4-FFF2-40B4-BE49-F238E27FC236}">
                  <a16:creationId xmlns:a16="http://schemas.microsoft.com/office/drawing/2014/main" id="{CE83C80D-31A6-4C22-B373-DD62D02ECFA3}"/>
                </a:ext>
              </a:extLst>
            </p:cNvPr>
            <p:cNvSpPr/>
            <p:nvPr/>
          </p:nvSpPr>
          <p:spPr>
            <a:xfrm flipH="1">
              <a:off x="2799471" y="1392701"/>
              <a:ext cx="1997612" cy="2261382"/>
            </a:xfrm>
            <a:prstGeom prst="foldedCorner">
              <a:avLst/>
            </a:prstGeom>
            <a:solidFill>
              <a:srgbClr val="FFE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5B2D8A73-16A9-4D43-BD46-CD1F4D192C88}"/>
                </a:ext>
              </a:extLst>
            </p:cNvPr>
            <p:cNvGrpSpPr/>
            <p:nvPr/>
          </p:nvGrpSpPr>
          <p:grpSpPr>
            <a:xfrm>
              <a:off x="3579167" y="1019329"/>
              <a:ext cx="438220" cy="800986"/>
              <a:chOff x="5791200" y="1088571"/>
              <a:chExt cx="508000" cy="928532"/>
            </a:xfrm>
          </p:grpSpPr>
          <p:sp>
            <p:nvSpPr>
              <p:cNvPr id="10" name="Isosceles Triangle 7">
                <a:extLst>
                  <a:ext uri="{FF2B5EF4-FFF2-40B4-BE49-F238E27FC236}">
                    <a16:creationId xmlns:a16="http://schemas.microsoft.com/office/drawing/2014/main" id="{BCB3266C-5357-41C6-AA3B-FD2B8C421794}"/>
                  </a:ext>
                </a:extLst>
              </p:cNvPr>
              <p:cNvSpPr/>
              <p:nvPr/>
            </p:nvSpPr>
            <p:spPr>
              <a:xfrm flipV="1">
                <a:off x="6001656" y="1398730"/>
                <a:ext cx="82372" cy="618373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8">
                <a:extLst>
                  <a:ext uri="{FF2B5EF4-FFF2-40B4-BE49-F238E27FC236}">
                    <a16:creationId xmlns:a16="http://schemas.microsoft.com/office/drawing/2014/main" id="{8615B553-E69A-4352-914E-5EDAE095D76E}"/>
                  </a:ext>
                </a:extLst>
              </p:cNvPr>
              <p:cNvSpPr/>
              <p:nvPr/>
            </p:nvSpPr>
            <p:spPr>
              <a:xfrm>
                <a:off x="5791200" y="1088571"/>
                <a:ext cx="508000" cy="5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304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0" descr="Bee with Blank Board stock vector. Illustration of clipart - 25677847">
            <a:extLst>
              <a:ext uri="{FF2B5EF4-FFF2-40B4-BE49-F238E27FC236}">
                <a16:creationId xmlns:a16="http://schemas.microsoft.com/office/drawing/2014/main" id="{0BE67F01-C396-4E96-A088-01A8009E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9152" y="796632"/>
            <a:ext cx="3700554" cy="181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Bee with Blank Board stock vector. Illustration of clipart - 25677847">
            <a:extLst>
              <a:ext uri="{FF2B5EF4-FFF2-40B4-BE49-F238E27FC236}">
                <a16:creationId xmlns:a16="http://schemas.microsoft.com/office/drawing/2014/main" id="{ADED68F9-E786-4F06-972D-824EB278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9152" y="2792963"/>
            <a:ext cx="3700554" cy="181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728178C5-3719-4BF7-9D35-EF1FCBFF6018}"/>
              </a:ext>
            </a:extLst>
          </p:cNvPr>
          <p:cNvSpPr/>
          <p:nvPr/>
        </p:nvSpPr>
        <p:spPr>
          <a:xfrm>
            <a:off x="7178190" y="1688032"/>
            <a:ext cx="2023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صلاة الجماعة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FACFC94-C75B-44F8-BF14-BDD7646B7DC8}"/>
              </a:ext>
            </a:extLst>
          </p:cNvPr>
          <p:cNvSpPr/>
          <p:nvPr/>
        </p:nvSpPr>
        <p:spPr>
          <a:xfrm>
            <a:off x="7788236" y="3699652"/>
            <a:ext cx="8082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الـفـذ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2" descr="Untitled">
            <a:extLst>
              <a:ext uri="{FF2B5EF4-FFF2-40B4-BE49-F238E27FC236}">
                <a16:creationId xmlns:a16="http://schemas.microsoft.com/office/drawing/2014/main" id="{3D5C1A7C-2EFE-45FA-971F-08925672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90" y="1141324"/>
            <a:ext cx="3700554" cy="14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titled">
            <a:extLst>
              <a:ext uri="{FF2B5EF4-FFF2-40B4-BE49-F238E27FC236}">
                <a16:creationId xmlns:a16="http://schemas.microsoft.com/office/drawing/2014/main" id="{6A18316A-0E30-4CBD-A885-09BA2077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90" y="3137655"/>
            <a:ext cx="3700554" cy="16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4C349A49-2D22-4101-A724-89A4A3D5A15B}"/>
              </a:ext>
            </a:extLst>
          </p:cNvPr>
          <p:cNvSpPr/>
          <p:nvPr/>
        </p:nvSpPr>
        <p:spPr>
          <a:xfrm>
            <a:off x="2572331" y="3322659"/>
            <a:ext cx="30700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مجموعة من المسلمين يقومون باداء الفريضة جماعة في مكان</a:t>
            </a:r>
          </a:p>
          <a:p>
            <a:pPr algn="ctr"/>
            <a:r>
              <a:rPr lang="ar-A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وزمان واحد يؤمهم إمام واحد يصطفون خلفه .</a:t>
            </a:r>
            <a:endParaRPr lang="ar-AE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8D6AB814-A583-4B60-B0A3-83C64F27DBAB}"/>
              </a:ext>
            </a:extLst>
          </p:cNvPr>
          <p:cNvSpPr/>
          <p:nvPr/>
        </p:nvSpPr>
        <p:spPr>
          <a:xfrm>
            <a:off x="2596696" y="1554264"/>
            <a:ext cx="30700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المنفرد الذي يصلي وحده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A2D87CD4-3ADE-4BB3-9B43-93930B175D4C}"/>
              </a:ext>
            </a:extLst>
          </p:cNvPr>
          <p:cNvSpPr txBox="1"/>
          <p:nvPr/>
        </p:nvSpPr>
        <p:spPr>
          <a:xfrm>
            <a:off x="-263486" y="702435"/>
            <a:ext cx="205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استراتيجية </a:t>
            </a:r>
          </a:p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النصف </a:t>
            </a:r>
          </a:p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الآخر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18">
            <a:extLst>
              <a:ext uri="{FF2B5EF4-FFF2-40B4-BE49-F238E27FC236}">
                <a16:creationId xmlns:a16="http://schemas.microsoft.com/office/drawing/2014/main" id="{62197AD7-8FB0-43F0-B702-EF4F0BDCE0DE}"/>
              </a:ext>
            </a:extLst>
          </p:cNvPr>
          <p:cNvCxnSpPr>
            <a:stCxn id="14" idx="1"/>
          </p:cNvCxnSpPr>
          <p:nvPr/>
        </p:nvCxnSpPr>
        <p:spPr>
          <a:xfrm flipH="1">
            <a:off x="5675757" y="1980420"/>
            <a:ext cx="1502433" cy="1973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">
            <a:extLst>
              <a:ext uri="{FF2B5EF4-FFF2-40B4-BE49-F238E27FC236}">
                <a16:creationId xmlns:a16="http://schemas.microsoft.com/office/drawing/2014/main" id="{E5E7F397-11F6-4EFB-8CFD-CF1A30F493C9}"/>
              </a:ext>
            </a:extLst>
          </p:cNvPr>
          <p:cNvCxnSpPr>
            <a:cxnSpLocks/>
          </p:cNvCxnSpPr>
          <p:nvPr/>
        </p:nvCxnSpPr>
        <p:spPr>
          <a:xfrm flipH="1" flipV="1">
            <a:off x="5675757" y="1703321"/>
            <a:ext cx="1502433" cy="2403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G_9158-filtered.png" descr="IMG_9158-filtered.png">
            <a:extLst>
              <a:ext uri="{FF2B5EF4-FFF2-40B4-BE49-F238E27FC236}">
                <a16:creationId xmlns:a16="http://schemas.microsoft.com/office/drawing/2014/main" id="{B5BA2786-E174-44FF-B311-891EF3389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6438" y="2931709"/>
            <a:ext cx="3780332" cy="3780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91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139358" y="319563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AA2B6BB-2C7A-4F4C-A79A-EEDACD88008F}"/>
              </a:ext>
            </a:extLst>
          </p:cNvPr>
          <p:cNvGrpSpPr/>
          <p:nvPr/>
        </p:nvGrpSpPr>
        <p:grpSpPr>
          <a:xfrm>
            <a:off x="-34765" y="238339"/>
            <a:ext cx="1479076" cy="1839145"/>
            <a:chOff x="2616590" y="1019329"/>
            <a:chExt cx="2180493" cy="2739871"/>
          </a:xfrm>
        </p:grpSpPr>
        <p:sp>
          <p:nvSpPr>
            <p:cNvPr id="8" name="Rectangle: Top Corners One Rounded and One Snipped 4">
              <a:extLst>
                <a:ext uri="{FF2B5EF4-FFF2-40B4-BE49-F238E27FC236}">
                  <a16:creationId xmlns:a16="http://schemas.microsoft.com/office/drawing/2014/main" id="{B54D67CB-302D-41C9-8288-7874C42D9EB5}"/>
                </a:ext>
              </a:extLst>
            </p:cNvPr>
            <p:cNvSpPr/>
            <p:nvPr/>
          </p:nvSpPr>
          <p:spPr>
            <a:xfrm flipH="1" flipV="1">
              <a:off x="2616590" y="1820315"/>
              <a:ext cx="1772529" cy="1938885"/>
            </a:xfrm>
            <a:prstGeom prst="snipRoundRect">
              <a:avLst>
                <a:gd name="adj1" fmla="val 0"/>
                <a:gd name="adj2" fmla="val 16667"/>
              </a:avLst>
            </a:prstGeom>
            <a:solidFill>
              <a:schemeClr val="tx1">
                <a:alpha val="56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Folded Corner 5">
              <a:extLst>
                <a:ext uri="{FF2B5EF4-FFF2-40B4-BE49-F238E27FC236}">
                  <a16:creationId xmlns:a16="http://schemas.microsoft.com/office/drawing/2014/main" id="{FF07B074-4A3A-4CB7-A331-AD5192EDFB7B}"/>
                </a:ext>
              </a:extLst>
            </p:cNvPr>
            <p:cNvSpPr/>
            <p:nvPr/>
          </p:nvSpPr>
          <p:spPr>
            <a:xfrm flipH="1">
              <a:off x="2799471" y="1392701"/>
              <a:ext cx="1997612" cy="2261382"/>
            </a:xfrm>
            <a:prstGeom prst="foldedCorner">
              <a:avLst/>
            </a:prstGeom>
            <a:solidFill>
              <a:srgbClr val="FFE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F0D2A560-413A-47A5-97E1-E3A78461B8C3}"/>
                </a:ext>
              </a:extLst>
            </p:cNvPr>
            <p:cNvGrpSpPr/>
            <p:nvPr/>
          </p:nvGrpSpPr>
          <p:grpSpPr>
            <a:xfrm>
              <a:off x="3579167" y="1019329"/>
              <a:ext cx="438220" cy="800986"/>
              <a:chOff x="5791200" y="1088571"/>
              <a:chExt cx="508000" cy="928532"/>
            </a:xfrm>
          </p:grpSpPr>
          <p:sp>
            <p:nvSpPr>
              <p:cNvPr id="11" name="Isosceles Triangle 7">
                <a:extLst>
                  <a:ext uri="{FF2B5EF4-FFF2-40B4-BE49-F238E27FC236}">
                    <a16:creationId xmlns:a16="http://schemas.microsoft.com/office/drawing/2014/main" id="{EC7EF7A1-8EE3-44CD-9A07-D032FAF0EDBC}"/>
                  </a:ext>
                </a:extLst>
              </p:cNvPr>
              <p:cNvSpPr/>
              <p:nvPr/>
            </p:nvSpPr>
            <p:spPr>
              <a:xfrm flipV="1">
                <a:off x="6001656" y="1398730"/>
                <a:ext cx="82372" cy="618373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6D36FF88-474D-41DE-9DDE-6099D9B75313}"/>
                  </a:ext>
                </a:extLst>
              </p:cNvPr>
              <p:cNvSpPr/>
              <p:nvPr/>
            </p:nvSpPr>
            <p:spPr>
              <a:xfrm>
                <a:off x="5791200" y="1088571"/>
                <a:ext cx="508000" cy="5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304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C6305F79-FACE-49A4-90AD-98A04454346E}"/>
              </a:ext>
            </a:extLst>
          </p:cNvPr>
          <p:cNvSpPr txBox="1"/>
          <p:nvPr/>
        </p:nvSpPr>
        <p:spPr>
          <a:xfrm>
            <a:off x="-287586" y="751848"/>
            <a:ext cx="2057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latin typeface="Calibri" panose="020F0502020204030204" pitchFamily="34" charset="0"/>
                <a:cs typeface="Calibri" panose="020F0502020204030204" pitchFamily="34" charset="0"/>
              </a:rPr>
              <a:t>تقييم الهدف</a:t>
            </a:r>
          </a:p>
          <a:p>
            <a:pPr algn="ctr"/>
            <a:endParaRPr lang="ar-A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الثاني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858E352-2C57-48E3-ACD9-29C24C061519}"/>
              </a:ext>
            </a:extLst>
          </p:cNvPr>
          <p:cNvSpPr/>
          <p:nvPr/>
        </p:nvSpPr>
        <p:spPr>
          <a:xfrm>
            <a:off x="3317692" y="2422105"/>
            <a:ext cx="702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/>
              </a:rPr>
              <a:t>https://www.liveworksheets.com/1-fy1678266ko</a:t>
            </a:r>
            <a:r>
              <a:rPr lang="ar-AE" sz="2400" b="1" dirty="0"/>
              <a:t> </a:t>
            </a:r>
            <a:endParaRPr lang="en-US" sz="2400" b="1" dirty="0"/>
          </a:p>
        </p:txBody>
      </p:sp>
      <p:pic>
        <p:nvPicPr>
          <p:cNvPr id="16" name="Picture 129">
            <a:extLst>
              <a:ext uri="{FF2B5EF4-FFF2-40B4-BE49-F238E27FC236}">
                <a16:creationId xmlns:a16="http://schemas.microsoft.com/office/drawing/2014/main" id="{1327B68D-A617-42CE-AC3B-D13345FDF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044" y="430614"/>
            <a:ext cx="4667081" cy="188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G_9158-filtered.png" descr="IMG_9158-filtered.png">
            <a:extLst>
              <a:ext uri="{FF2B5EF4-FFF2-40B4-BE49-F238E27FC236}">
                <a16:creationId xmlns:a16="http://schemas.microsoft.com/office/drawing/2014/main" id="{8A56A276-6819-4CA1-B896-52B4FC9AE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265" y="1844931"/>
            <a:ext cx="5013068" cy="5013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9AB9519F-E4CE-495F-96DB-1F7EFD313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8089" y="4358680"/>
            <a:ext cx="1759024" cy="14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77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/>
      <p:bldP spid="14" grpId="0"/>
      <p:bldP spid="1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26235" y="2571235"/>
            <a:ext cx="6631944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 عن حكم صلاة الجماعة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170" y="441435"/>
            <a:ext cx="2324104" cy="3532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91800" y="1489055"/>
            <a:ext cx="1356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1AB0696-A917-384B-8130-E0C20002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283" y="4340324"/>
            <a:ext cx="2224082" cy="12740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" name="Picture 2" descr="Google gif about the 7 new earth like planet is awesome - Album on Imgur">
            <a:extLst>
              <a:ext uri="{FF2B5EF4-FFF2-40B4-BE49-F238E27FC236}">
                <a16:creationId xmlns:a16="http://schemas.microsoft.com/office/drawing/2014/main" id="{5179E35C-5030-4522-961F-A59D1598DC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94" y="615483"/>
            <a:ext cx="3875516" cy="104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G_9164-filtered.png" descr="IMG_9164-filtered.png">
            <a:extLst>
              <a:ext uri="{FF2B5EF4-FFF2-40B4-BE49-F238E27FC236}">
                <a16:creationId xmlns:a16="http://schemas.microsoft.com/office/drawing/2014/main" id="{25F3E6AD-7CC5-47CC-8939-F216457D7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0780" y="2322663"/>
            <a:ext cx="4396888" cy="43951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044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303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18009" y="853819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D888D04-946D-4622-901C-28DC5F358BC6}"/>
              </a:ext>
            </a:extLst>
          </p:cNvPr>
          <p:cNvGrpSpPr/>
          <p:nvPr/>
        </p:nvGrpSpPr>
        <p:grpSpPr>
          <a:xfrm>
            <a:off x="1287381" y="647780"/>
            <a:ext cx="2057809" cy="2576433"/>
            <a:chOff x="2616590" y="1019329"/>
            <a:chExt cx="2180493" cy="2739871"/>
          </a:xfrm>
        </p:grpSpPr>
        <p:sp>
          <p:nvSpPr>
            <p:cNvPr id="8" name="Rectangle: Top Corners One Rounded and One Snipped 4">
              <a:extLst>
                <a:ext uri="{FF2B5EF4-FFF2-40B4-BE49-F238E27FC236}">
                  <a16:creationId xmlns:a16="http://schemas.microsoft.com/office/drawing/2014/main" id="{617BFEFA-AC63-4114-A796-6DE962C1F1ED}"/>
                </a:ext>
              </a:extLst>
            </p:cNvPr>
            <p:cNvSpPr/>
            <p:nvPr/>
          </p:nvSpPr>
          <p:spPr>
            <a:xfrm flipH="1" flipV="1">
              <a:off x="2616590" y="1820315"/>
              <a:ext cx="1772529" cy="1938885"/>
            </a:xfrm>
            <a:prstGeom prst="snipRoundRect">
              <a:avLst>
                <a:gd name="adj1" fmla="val 0"/>
                <a:gd name="adj2" fmla="val 16667"/>
              </a:avLst>
            </a:prstGeom>
            <a:solidFill>
              <a:schemeClr val="tx1">
                <a:alpha val="56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Folded Corner 5">
              <a:extLst>
                <a:ext uri="{FF2B5EF4-FFF2-40B4-BE49-F238E27FC236}">
                  <a16:creationId xmlns:a16="http://schemas.microsoft.com/office/drawing/2014/main" id="{BA5DB1F0-45BF-4D93-A401-493F8C84687E}"/>
                </a:ext>
              </a:extLst>
            </p:cNvPr>
            <p:cNvSpPr/>
            <p:nvPr/>
          </p:nvSpPr>
          <p:spPr>
            <a:xfrm flipH="1">
              <a:off x="2799471" y="1392701"/>
              <a:ext cx="1997612" cy="2261382"/>
            </a:xfrm>
            <a:prstGeom prst="foldedCorner">
              <a:avLst/>
            </a:prstGeom>
            <a:solidFill>
              <a:srgbClr val="FFE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3A5BF69C-3537-46DB-A6FB-B61780368FFE}"/>
                </a:ext>
              </a:extLst>
            </p:cNvPr>
            <p:cNvGrpSpPr/>
            <p:nvPr/>
          </p:nvGrpSpPr>
          <p:grpSpPr>
            <a:xfrm>
              <a:off x="3579167" y="1019329"/>
              <a:ext cx="438220" cy="800986"/>
              <a:chOff x="5791200" y="1088571"/>
              <a:chExt cx="508000" cy="928532"/>
            </a:xfrm>
          </p:grpSpPr>
          <p:sp>
            <p:nvSpPr>
              <p:cNvPr id="11" name="Isosceles Triangle 7">
                <a:extLst>
                  <a:ext uri="{FF2B5EF4-FFF2-40B4-BE49-F238E27FC236}">
                    <a16:creationId xmlns:a16="http://schemas.microsoft.com/office/drawing/2014/main" id="{E9E09E27-06A6-47DB-87DD-CFC00E286A37}"/>
                  </a:ext>
                </a:extLst>
              </p:cNvPr>
              <p:cNvSpPr/>
              <p:nvPr/>
            </p:nvSpPr>
            <p:spPr>
              <a:xfrm flipV="1">
                <a:off x="6001656" y="1398730"/>
                <a:ext cx="82372" cy="618373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41A7863E-4747-4447-8A07-AA360C381410}"/>
                  </a:ext>
                </a:extLst>
              </p:cNvPr>
              <p:cNvSpPr/>
              <p:nvPr/>
            </p:nvSpPr>
            <p:spPr>
              <a:xfrm>
                <a:off x="5791200" y="1088571"/>
                <a:ext cx="508000" cy="5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304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3E2D66EB-C69A-4E50-8E57-6FEB4DD05953}"/>
              </a:ext>
            </a:extLst>
          </p:cNvPr>
          <p:cNvSpPr txBox="1"/>
          <p:nvPr/>
        </p:nvSpPr>
        <p:spPr>
          <a:xfrm>
            <a:off x="1287381" y="1500491"/>
            <a:ext cx="205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التفكير </a:t>
            </a:r>
          </a:p>
          <a:p>
            <a:pPr algn="ctr"/>
            <a:endParaRPr lang="ar-A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الناقد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358;p12">
            <a:extLst>
              <a:ext uri="{FF2B5EF4-FFF2-40B4-BE49-F238E27FC236}">
                <a16:creationId xmlns:a16="http://schemas.microsoft.com/office/drawing/2014/main" id="{8F6F56A6-FBB0-4C50-A0FF-706EBF14C504}"/>
              </a:ext>
            </a:extLst>
          </p:cNvPr>
          <p:cNvSpPr txBox="1"/>
          <p:nvPr/>
        </p:nvSpPr>
        <p:spPr>
          <a:xfrm>
            <a:off x="4457700" y="3240620"/>
            <a:ext cx="58426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ar-AE" sz="4800" b="1" i="0" u="none" strike="noStrike" cap="none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سوفَ يقلِّ اجتماعهمْ وتعارفهمْ</a:t>
            </a:r>
            <a:endParaRPr sz="4800" b="1" i="0" u="none" strike="noStrike" cap="none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pic>
        <p:nvPicPr>
          <p:cNvPr id="15" name="Google Shape;357;p12">
            <a:extLst>
              <a:ext uri="{FF2B5EF4-FFF2-40B4-BE49-F238E27FC236}">
                <a16:creationId xmlns:a16="http://schemas.microsoft.com/office/drawing/2014/main" id="{D43877F9-518C-4909-A269-F204CCBA41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6306" t="45213" r="15297" b="49996"/>
          <a:stretch/>
        </p:blipFill>
        <p:spPr>
          <a:xfrm>
            <a:off x="4457700" y="1709738"/>
            <a:ext cx="5276849" cy="100960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10E5546C-1EE0-4CFC-93B3-A2710E0BD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5079" y="4745215"/>
            <a:ext cx="1517285" cy="86918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7" name="IMG_9158-filtered.png" descr="IMG_9158-filtered.png">
            <a:extLst>
              <a:ext uri="{FF2B5EF4-FFF2-40B4-BE49-F238E27FC236}">
                <a16:creationId xmlns:a16="http://schemas.microsoft.com/office/drawing/2014/main" id="{5A0896D3-367E-458A-B82C-0EDFC1F07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46" y="2238680"/>
            <a:ext cx="5013068" cy="50130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09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3030">
                <p:cTn id="3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  <p:bldP spid="14" grpId="0"/>
      <p:bldP spid="1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97" y="367127"/>
            <a:ext cx="2324104" cy="3532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78926" y="1377524"/>
            <a:ext cx="17155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</a:t>
            </a:r>
          </a:p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الهدف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G_9158-filtered.png" descr="IMG_9158-filtered.png">
            <a:extLst>
              <a:ext uri="{FF2B5EF4-FFF2-40B4-BE49-F238E27FC236}">
                <a16:creationId xmlns:a16="http://schemas.microsoft.com/office/drawing/2014/main" id="{289C8A1F-3210-45D5-BD3E-130F045A8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833" y="2462750"/>
            <a:ext cx="5013068" cy="50130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EA2B215-8EF3-4D4D-BDB3-5D3E332A938F}"/>
              </a:ext>
            </a:extLst>
          </p:cNvPr>
          <p:cNvSpPr/>
          <p:nvPr/>
        </p:nvSpPr>
        <p:spPr>
          <a:xfrm>
            <a:off x="4358989" y="2967335"/>
            <a:ext cx="3474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منصة الف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0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71" y="432692"/>
            <a:ext cx="2324104" cy="3532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39249" y="1522582"/>
            <a:ext cx="16193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الكتاب</a:t>
            </a:r>
          </a:p>
          <a:p>
            <a:pPr algn="ctr"/>
            <a:r>
              <a:rPr lang="ar-AE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المدرسي</a:t>
            </a: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Google Shape;402;p17">
            <a:extLst>
              <a:ext uri="{FF2B5EF4-FFF2-40B4-BE49-F238E27FC236}">
                <a16:creationId xmlns:a16="http://schemas.microsoft.com/office/drawing/2014/main" id="{0B009886-5237-4481-9477-CB9B3A2FAE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496" t="23662" r="20533" b="10295"/>
          <a:stretch/>
        </p:blipFill>
        <p:spPr>
          <a:xfrm>
            <a:off x="2728912" y="916593"/>
            <a:ext cx="6821016" cy="47206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03;p17">
            <a:extLst>
              <a:ext uri="{FF2B5EF4-FFF2-40B4-BE49-F238E27FC236}">
                <a16:creationId xmlns:a16="http://schemas.microsoft.com/office/drawing/2014/main" id="{251F3035-D78D-48E6-94F7-6C8EE024766D}"/>
              </a:ext>
            </a:extLst>
          </p:cNvPr>
          <p:cNvSpPr txBox="1"/>
          <p:nvPr/>
        </p:nvSpPr>
        <p:spPr>
          <a:xfrm>
            <a:off x="4520148" y="1969095"/>
            <a:ext cx="46466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sp>
        <p:nvSpPr>
          <p:cNvPr id="13" name="Google Shape;404;p17">
            <a:extLst>
              <a:ext uri="{FF2B5EF4-FFF2-40B4-BE49-F238E27FC236}">
                <a16:creationId xmlns:a16="http://schemas.microsoft.com/office/drawing/2014/main" id="{75CC3A76-AF3C-48D8-AAC8-90B21CE8B130}"/>
              </a:ext>
            </a:extLst>
          </p:cNvPr>
          <p:cNvSpPr txBox="1"/>
          <p:nvPr/>
        </p:nvSpPr>
        <p:spPr>
          <a:xfrm>
            <a:off x="3412113" y="2458330"/>
            <a:ext cx="46466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sp>
        <p:nvSpPr>
          <p:cNvPr id="14" name="Google Shape;405;p17">
            <a:extLst>
              <a:ext uri="{FF2B5EF4-FFF2-40B4-BE49-F238E27FC236}">
                <a16:creationId xmlns:a16="http://schemas.microsoft.com/office/drawing/2014/main" id="{B4016266-414B-4A68-9625-9699C299D74D}"/>
              </a:ext>
            </a:extLst>
          </p:cNvPr>
          <p:cNvSpPr txBox="1"/>
          <p:nvPr/>
        </p:nvSpPr>
        <p:spPr>
          <a:xfrm>
            <a:off x="3235926" y="3058494"/>
            <a:ext cx="697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sp>
        <p:nvSpPr>
          <p:cNvPr id="15" name="Google Shape;406;p17">
            <a:extLst>
              <a:ext uri="{FF2B5EF4-FFF2-40B4-BE49-F238E27FC236}">
                <a16:creationId xmlns:a16="http://schemas.microsoft.com/office/drawing/2014/main" id="{B5A08532-5FFB-4EAE-A442-7D69CF0B97DB}"/>
              </a:ext>
            </a:extLst>
          </p:cNvPr>
          <p:cNvSpPr txBox="1"/>
          <p:nvPr/>
        </p:nvSpPr>
        <p:spPr>
          <a:xfrm>
            <a:off x="4396362" y="3429000"/>
            <a:ext cx="46466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sp>
        <p:nvSpPr>
          <p:cNvPr id="16" name="Google Shape;407;p17">
            <a:extLst>
              <a:ext uri="{FF2B5EF4-FFF2-40B4-BE49-F238E27FC236}">
                <a16:creationId xmlns:a16="http://schemas.microsoft.com/office/drawing/2014/main" id="{319B366F-A6F2-4578-8168-441506309A7C}"/>
              </a:ext>
            </a:extLst>
          </p:cNvPr>
          <p:cNvSpPr txBox="1"/>
          <p:nvPr/>
        </p:nvSpPr>
        <p:spPr>
          <a:xfrm>
            <a:off x="4382501" y="3924681"/>
            <a:ext cx="46466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sp>
        <p:nvSpPr>
          <p:cNvPr id="17" name="Google Shape;408;p17">
            <a:extLst>
              <a:ext uri="{FF2B5EF4-FFF2-40B4-BE49-F238E27FC236}">
                <a16:creationId xmlns:a16="http://schemas.microsoft.com/office/drawing/2014/main" id="{BC95E6B8-E0EA-426E-BBED-A812397B831D}"/>
              </a:ext>
            </a:extLst>
          </p:cNvPr>
          <p:cNvSpPr txBox="1"/>
          <p:nvPr/>
        </p:nvSpPr>
        <p:spPr>
          <a:xfrm>
            <a:off x="3379909" y="4433799"/>
            <a:ext cx="46466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sp>
        <p:nvSpPr>
          <p:cNvPr id="18" name="Google Shape;409;p17">
            <a:extLst>
              <a:ext uri="{FF2B5EF4-FFF2-40B4-BE49-F238E27FC236}">
                <a16:creationId xmlns:a16="http://schemas.microsoft.com/office/drawing/2014/main" id="{F8B2DF67-EEAB-4CD1-BC81-A588F3698E58}"/>
              </a:ext>
            </a:extLst>
          </p:cNvPr>
          <p:cNvSpPr txBox="1"/>
          <p:nvPr/>
        </p:nvSpPr>
        <p:spPr>
          <a:xfrm>
            <a:off x="4263239" y="4982086"/>
            <a:ext cx="46466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buClr>
                <a:srgbClr val="000000"/>
              </a:buClr>
              <a:buSzPts val="3300"/>
              <a:buFont typeface="Arial"/>
              <a:buNone/>
            </a:pPr>
            <a:r>
              <a:rPr lang="ar-AE" sz="3300" b="1" dirty="0">
                <a:solidFill>
                  <a:srgbClr val="FF33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✔</a:t>
            </a:r>
            <a:endParaRPr sz="3300" b="1" dirty="0">
              <a:solidFill>
                <a:srgbClr val="FF3300"/>
              </a:solidFill>
              <a:latin typeface="Traditional Arabic"/>
              <a:ea typeface="Traditional Arabic"/>
              <a:cs typeface="Traditional Arabic"/>
              <a:sym typeface="Traditional Arabic"/>
            </a:endParaRPr>
          </a:p>
        </p:txBody>
      </p:sp>
      <p:pic>
        <p:nvPicPr>
          <p:cNvPr id="19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C6E8FA92-FC10-446F-9C69-42B48B426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982" y="5226149"/>
            <a:ext cx="2224082" cy="12740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79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3030">
                <p:cTn id="4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1481999" y="884408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38" y="414964"/>
            <a:ext cx="2324104" cy="3532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23487" y="1539006"/>
            <a:ext cx="13468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الفروق</a:t>
            </a:r>
          </a:p>
          <a:p>
            <a:pPr algn="ctr"/>
            <a:r>
              <a:rPr lang="ar-AE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الفردية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260F71B-B2A4-45E2-B7E1-34823C1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89" r="20864" b="37353"/>
          <a:stretch/>
        </p:blipFill>
        <p:spPr>
          <a:xfrm>
            <a:off x="1158314" y="3863377"/>
            <a:ext cx="9648265" cy="185569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7C1B9AA-D8DF-4002-94B0-834B538DD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7" t="11086" r="87800" b="82514"/>
          <a:stretch/>
        </p:blipFill>
        <p:spPr>
          <a:xfrm>
            <a:off x="1158314" y="1721711"/>
            <a:ext cx="3959683" cy="13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39686E52-9ECB-465E-AE28-2094317BAB0B}"/>
              </a:ext>
            </a:extLst>
          </p:cNvPr>
          <p:cNvSpPr/>
          <p:nvPr/>
        </p:nvSpPr>
        <p:spPr>
          <a:xfrm rot="20288693">
            <a:off x="3780460" y="746403"/>
            <a:ext cx="1973339" cy="328318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192F0DE5-BCA9-49B5-BF32-5B250FCC4A31}"/>
              </a:ext>
            </a:extLst>
          </p:cNvPr>
          <p:cNvSpPr/>
          <p:nvPr/>
        </p:nvSpPr>
        <p:spPr>
          <a:xfrm rot="20623429">
            <a:off x="3272379" y="922887"/>
            <a:ext cx="1949801" cy="2856483"/>
          </a:xfrm>
          <a:prstGeom prst="roundRect">
            <a:avLst>
              <a:gd name="adj" fmla="val 8078"/>
            </a:avLst>
          </a:prstGeom>
          <a:solidFill>
            <a:srgbClr val="9E9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97B0D54-D372-4780-9604-F7AAF02D105F}"/>
              </a:ext>
            </a:extLst>
          </p:cNvPr>
          <p:cNvSpPr/>
          <p:nvPr/>
        </p:nvSpPr>
        <p:spPr>
          <a:xfrm rot="19760666">
            <a:off x="2175569" y="1389129"/>
            <a:ext cx="1973339" cy="328318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33BB1401-3E9A-4962-B5B4-4BA39DDA7870}"/>
              </a:ext>
            </a:extLst>
          </p:cNvPr>
          <p:cNvSpPr/>
          <p:nvPr/>
        </p:nvSpPr>
        <p:spPr>
          <a:xfrm rot="20232237">
            <a:off x="1731605" y="1773014"/>
            <a:ext cx="1949801" cy="2856483"/>
          </a:xfrm>
          <a:prstGeom prst="roundRect">
            <a:avLst>
              <a:gd name="adj" fmla="val 8078"/>
            </a:avLst>
          </a:prstGeom>
          <a:solidFill>
            <a:srgbClr val="008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730D0F4-FF41-4E10-8679-9F010F3C0CFE}"/>
              </a:ext>
            </a:extLst>
          </p:cNvPr>
          <p:cNvGrpSpPr/>
          <p:nvPr/>
        </p:nvGrpSpPr>
        <p:grpSpPr>
          <a:xfrm>
            <a:off x="4251807" y="423358"/>
            <a:ext cx="3507381" cy="2856483"/>
            <a:chOff x="4221052" y="506507"/>
            <a:chExt cx="3507381" cy="2856483"/>
          </a:xfrm>
        </p:grpSpPr>
        <p:sp>
          <p:nvSpPr>
            <p:cNvPr id="11" name="Rectangle: Rounded Corners 17">
              <a:extLst>
                <a:ext uri="{FF2B5EF4-FFF2-40B4-BE49-F238E27FC236}">
                  <a16:creationId xmlns:a16="http://schemas.microsoft.com/office/drawing/2014/main" id="{165A4F59-8534-406A-81E7-F62F7C62FB0E}"/>
                </a:ext>
              </a:extLst>
            </p:cNvPr>
            <p:cNvSpPr/>
            <p:nvPr/>
          </p:nvSpPr>
          <p:spPr>
            <a:xfrm rot="21225950">
              <a:off x="4975958" y="506507"/>
              <a:ext cx="1949801" cy="2856483"/>
            </a:xfrm>
            <a:prstGeom prst="roundRect">
              <a:avLst>
                <a:gd name="adj" fmla="val 8078"/>
              </a:avLst>
            </a:prstGeom>
            <a:solidFill>
              <a:srgbClr val="FFB6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3FEEFC5-D7D2-4F94-9EE5-DCE9698D97F2}"/>
                </a:ext>
              </a:extLst>
            </p:cNvPr>
            <p:cNvSpPr txBox="1"/>
            <p:nvPr/>
          </p:nvSpPr>
          <p:spPr>
            <a:xfrm rot="21407320">
              <a:off x="4221052" y="1431110"/>
              <a:ext cx="35073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E9B34B8-09A5-4C97-8110-D74B8FC21811}"/>
              </a:ext>
            </a:extLst>
          </p:cNvPr>
          <p:cNvSpPr txBox="1"/>
          <p:nvPr/>
        </p:nvSpPr>
        <p:spPr>
          <a:xfrm rot="20623429">
            <a:off x="2404941" y="1815404"/>
            <a:ext cx="3507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تقييم ختامي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بوابه التعلم الذكي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14" name="IMG_9165-filtered.png" descr="IMG_9165-filtered.png">
            <a:extLst>
              <a:ext uri="{FF2B5EF4-FFF2-40B4-BE49-F238E27FC236}">
                <a16:creationId xmlns:a16="http://schemas.microsoft.com/office/drawing/2014/main" id="{B0CBCDB9-9820-43F3-A4B3-663D9324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080" y="2288343"/>
            <a:ext cx="3864965" cy="38649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08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1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 advAuto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1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 advAuto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اللهم ارفع عنا البلاء والوباء - YouTube">
            <a:extLst>
              <a:ext uri="{FF2B5EF4-FFF2-40B4-BE49-F238E27FC236}">
                <a16:creationId xmlns:a16="http://schemas.microsoft.com/office/drawing/2014/main" id="{5CDD59AE-4017-4A7B-A882-85DCFC729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13203"/>
          <a:stretch/>
        </p:blipFill>
        <p:spPr bwMode="auto">
          <a:xfrm>
            <a:off x="3966963" y="1613077"/>
            <a:ext cx="4530801" cy="21748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B52C4E2-238D-44F0-A4BF-7424060DBCBF}"/>
              </a:ext>
            </a:extLst>
          </p:cNvPr>
          <p:cNvSpPr txBox="1"/>
          <p:nvPr/>
        </p:nvSpPr>
        <p:spPr>
          <a:xfrm>
            <a:off x="3550024" y="432159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مستعدين يا فخر الامارات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1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52312D-9925-44CE-9D26-83AC5AED452B}"/>
              </a:ext>
            </a:extLst>
          </p:cNvPr>
          <p:cNvSpPr txBox="1"/>
          <p:nvPr/>
        </p:nvSpPr>
        <p:spPr>
          <a:xfrm>
            <a:off x="579905" y="3267866"/>
            <a:ext cx="6323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فخورة بكم يا أبطالي</a:t>
            </a:r>
            <a:endParaRPr lang="ar-SA" sz="66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02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تجميع"/>
          <p:cNvGrpSpPr/>
          <p:nvPr/>
        </p:nvGrpSpPr>
        <p:grpSpPr>
          <a:xfrm>
            <a:off x="167341" y="148015"/>
            <a:ext cx="11809505" cy="6841039"/>
            <a:chOff x="0" y="0"/>
            <a:chExt cx="24326946" cy="13985685"/>
          </a:xfrm>
        </p:grpSpPr>
        <p:pic>
          <p:nvPicPr>
            <p:cNvPr id="169" name="IMG_4946.webp" descr="IMG_4946.webp"/>
            <p:cNvPicPr>
              <a:picLocks noChangeAspect="1"/>
            </p:cNvPicPr>
            <p:nvPr/>
          </p:nvPicPr>
          <p:blipFill>
            <a:blip r:embed="rId3"/>
            <a:srcRect b="29530"/>
            <a:stretch>
              <a:fillRect/>
            </a:stretch>
          </p:blipFill>
          <p:spPr>
            <a:xfrm>
              <a:off x="17677" y="8164528"/>
              <a:ext cx="8191922" cy="577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G_4946.webp" descr="IMG_4946.webp"/>
            <p:cNvPicPr>
              <a:picLocks noChangeAspect="1"/>
            </p:cNvPicPr>
            <p:nvPr/>
          </p:nvPicPr>
          <p:blipFill>
            <a:blip r:embed="rId3"/>
            <a:srcRect b="29034"/>
            <a:stretch>
              <a:fillRect/>
            </a:stretch>
          </p:blipFill>
          <p:spPr>
            <a:xfrm>
              <a:off x="8067883" y="8164516"/>
              <a:ext cx="8191922" cy="5813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IMG_4946.webp" descr="IMG_4946.webp"/>
            <p:cNvPicPr>
              <a:picLocks noChangeAspect="1"/>
            </p:cNvPicPr>
            <p:nvPr/>
          </p:nvPicPr>
          <p:blipFill>
            <a:blip r:embed="rId3"/>
            <a:srcRect b="29282"/>
            <a:stretch>
              <a:fillRect/>
            </a:stretch>
          </p:blipFill>
          <p:spPr>
            <a:xfrm>
              <a:off x="16123502" y="8192547"/>
              <a:ext cx="8191922" cy="5793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G_4946.webp" descr="IMG_4946.web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35025" y="21807"/>
              <a:ext cx="8191922" cy="8191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IMG_4946.webp" descr="IMG_4946.web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911"/>
              <a:ext cx="8191921" cy="8191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IMG_4946.webp" descr="IMG_4946.web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217" y="0"/>
              <a:ext cx="8191922" cy="8191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" name="تجميع"/>
          <p:cNvGrpSpPr/>
          <p:nvPr/>
        </p:nvGrpSpPr>
        <p:grpSpPr>
          <a:xfrm>
            <a:off x="1734136" y="1094073"/>
            <a:ext cx="8916538" cy="3594589"/>
            <a:chOff x="9881" y="0"/>
            <a:chExt cx="23777431" cy="9585569"/>
          </a:xfrm>
        </p:grpSpPr>
        <p:sp>
          <p:nvSpPr>
            <p:cNvPr id="177" name="اللَّهُمَّ أعِنَّا عَلَى ذِكْرِكَ، وَشُكْرِكَ، وَحُسْنِ عِبَادَتِكَ"/>
            <p:cNvSpPr/>
            <p:nvPr/>
          </p:nvSpPr>
          <p:spPr>
            <a:xfrm>
              <a:off x="9881" y="4941301"/>
              <a:ext cx="17994702" cy="3970940"/>
            </a:xfrm>
            <a:prstGeom prst="roundRect">
              <a:avLst>
                <a:gd name="adj" fmla="val 6328"/>
              </a:avLst>
            </a:prstGeom>
            <a:solidFill>
              <a:srgbClr val="FFFFFF">
                <a:alpha val="95000"/>
              </a:srgbClr>
            </a:solidFill>
            <a:ln w="127000" cap="flat">
              <a:solidFill>
                <a:srgbClr val="8CA2DA">
                  <a:alpha val="95000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15500" u="sng">
                  <a:solidFill>
                    <a:srgbClr val="333333"/>
                  </a:solidFill>
                  <a:latin typeface="Mishafi Gold Regular"/>
                  <a:ea typeface="Mishafi Gold Regular"/>
                  <a:cs typeface="Mishafi Gold Regular"/>
                  <a:sym typeface="Mishafi Gold Regular"/>
                </a:defRPr>
              </a:lvl1pPr>
            </a:lstStyle>
            <a:p>
              <a:pPr algn="ctr" defTabSz="321457" hangingPunct="0">
                <a:buFont typeface="Arial" panose="020B0604020202020204" pitchFamily="34" charset="0"/>
                <a:buChar char="•"/>
              </a:pPr>
              <a:r>
                <a:rPr lang="ar-AE" sz="4640" kern="0" dirty="0">
                  <a:solidFill>
                    <a:srgbClr val="006600"/>
                  </a:solidFill>
                  <a:latin typeface="Noto Naskh Arabic"/>
                </a:rPr>
                <a:t>رضيتُ بالله ربًّا، وبالإسلام دينًا، وبمحمدٍ نبيًّا</a:t>
              </a:r>
              <a:endParaRPr lang="ar-AE" sz="41834" kern="0" dirty="0">
                <a:solidFill>
                  <a:srgbClr val="21252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80" name="تجميع"/>
            <p:cNvGrpSpPr/>
            <p:nvPr/>
          </p:nvGrpSpPr>
          <p:grpSpPr>
            <a:xfrm>
              <a:off x="18224121" y="4106895"/>
              <a:ext cx="5563191" cy="5478674"/>
              <a:chOff x="42910" y="0"/>
              <a:chExt cx="5563190" cy="5478672"/>
            </a:xfrm>
          </p:grpSpPr>
          <p:sp>
            <p:nvSpPr>
              <p:cNvPr id="178" name="مضلع"/>
              <p:cNvSpPr/>
              <p:nvPr/>
            </p:nvSpPr>
            <p:spPr>
              <a:xfrm>
                <a:off x="42910" y="0"/>
                <a:ext cx="5563191" cy="547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7849" y="2605"/>
                    </a:lnTo>
                    <a:lnTo>
                      <a:pt x="21600" y="9202"/>
                    </a:lnTo>
                    <a:lnTo>
                      <a:pt x="20297" y="16704"/>
                    </a:lnTo>
                    <a:lnTo>
                      <a:pt x="14551" y="21600"/>
                    </a:lnTo>
                    <a:lnTo>
                      <a:pt x="7049" y="21600"/>
                    </a:lnTo>
                    <a:lnTo>
                      <a:pt x="1303" y="16704"/>
                    </a:lnTo>
                    <a:lnTo>
                      <a:pt x="0" y="9202"/>
                    </a:lnTo>
                    <a:lnTo>
                      <a:pt x="3751" y="2605"/>
                    </a:lnTo>
                    <a:close/>
                  </a:path>
                </a:pathLst>
              </a:custGeom>
              <a:solidFill>
                <a:srgbClr val="FFFFFF"/>
              </a:solidFill>
              <a:ln w="127000" cap="flat">
                <a:solidFill>
                  <a:srgbClr val="899FD5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1" hangingPunct="0">
                  <a:defRPr sz="3200">
                    <a:solidFill>
                      <a:srgbClr val="000000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200" kern="0">
                  <a:solidFill>
                    <a:srgbClr val="000000"/>
                  </a:solidFill>
                  <a:latin typeface="Geeza Pro Regular"/>
                  <a:sym typeface="Geeza Pro Regular"/>
                </a:endParaRPr>
              </a:p>
            </p:txBody>
          </p:sp>
          <p:pic>
            <p:nvPicPr>
              <p:cNvPr id="179" name="IMG_4946.webp" descr="IMG_4946.webp"/>
              <p:cNvPicPr>
                <a:picLocks noChangeAspect="1"/>
              </p:cNvPicPr>
              <p:nvPr/>
            </p:nvPicPr>
            <p:blipFill>
              <a:blip r:embed="rId3"/>
              <a:srcRect l="21511" t="47243" r="66366" b="37547"/>
              <a:stretch>
                <a:fillRect/>
              </a:stretch>
            </p:blipFill>
            <p:spPr>
              <a:xfrm>
                <a:off x="1362498" y="1136843"/>
                <a:ext cx="2923975" cy="36685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" name="الدعاء"/>
            <p:cNvSpPr/>
            <p:nvPr/>
          </p:nvSpPr>
          <p:spPr>
            <a:xfrm>
              <a:off x="18411104" y="0"/>
              <a:ext cx="5189228" cy="3486920"/>
            </a:xfrm>
            <a:prstGeom prst="wedgeEllipseCallout">
              <a:avLst>
                <a:gd name="adj1" fmla="val 20622"/>
                <a:gd name="adj2" fmla="val -21037"/>
              </a:avLst>
            </a:prstGeom>
            <a:solidFill>
              <a:srgbClr val="FFFFFF"/>
            </a:solidFill>
            <a:ln w="127000" cap="flat">
              <a:solidFill>
                <a:srgbClr val="7F96C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defTabSz="825500">
                <a:defRPr sz="8600">
                  <a:solidFill>
                    <a:srgbClr val="000000"/>
                  </a:solidFill>
                  <a:latin typeface="KufiStandardGK Regular"/>
                  <a:ea typeface="KufiStandardGK Regular"/>
                  <a:cs typeface="KufiStandardGK Regular"/>
                  <a:sym typeface="KufiStandardGK Regular"/>
                </a:defRPr>
              </a:lvl1pPr>
            </a:lstStyle>
            <a:p>
              <a:pPr algn="ctr" defTabSz="309561" hangingPunct="0">
                <a:defRPr/>
              </a:pPr>
              <a:r>
                <a:rPr lang="ar-AE" sz="3225" kern="0" dirty="0"/>
                <a:t>دعاء اليوم</a:t>
              </a:r>
              <a:r>
                <a:rPr sz="3225" kern="0" dirty="0"/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19">
            <a:extLst>
              <a:ext uri="{FF2B5EF4-FFF2-40B4-BE49-F238E27FC236}">
                <a16:creationId xmlns:a16="http://schemas.microsoft.com/office/drawing/2014/main" id="{19BE515C-DCA5-41CE-800C-EB68A1E53DFA}"/>
              </a:ext>
            </a:extLst>
          </p:cNvPr>
          <p:cNvSpPr/>
          <p:nvPr/>
        </p:nvSpPr>
        <p:spPr>
          <a:xfrm>
            <a:off x="79514" y="77642"/>
            <a:ext cx="11993216" cy="670415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9994E77-AB65-4E60-AF6E-52C734EC0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5" b="93381" l="6163" r="92442">
                        <a14:foregroundMark x1="45814" y1="9776" x2="54186" y2="35947"/>
                        <a14:foregroundMark x1="84186" y1="53259" x2="84186" y2="54888"/>
                        <a14:foregroundMark x1="6395" y1="14664" x2="6395" y2="14664"/>
                        <a14:foregroundMark x1="92558" y1="87678" x2="92558" y2="87678"/>
                        <a14:foregroundMark x1="51395" y1="93381" x2="51395" y2="93381"/>
                        <a14:foregroundMark x1="49535" y1="6415" x2="49535" y2="6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007" y="4467276"/>
            <a:ext cx="1095217" cy="12505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0831AC5-24AF-43DF-9618-AEA463EC8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34" y="1863416"/>
            <a:ext cx="969194" cy="96919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DBECA-0F52-4007-9164-0FA1D2356A51}"/>
              </a:ext>
            </a:extLst>
          </p:cNvPr>
          <p:cNvSpPr txBox="1"/>
          <p:nvPr/>
        </p:nvSpPr>
        <p:spPr>
          <a:xfrm>
            <a:off x="9664472" y="3133272"/>
            <a:ext cx="25275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أجلس جلسة صحيحة مقابل الجهاز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93B9873-D904-44B3-9C51-9F696AEB6606}"/>
              </a:ext>
            </a:extLst>
          </p:cNvPr>
          <p:cNvSpPr/>
          <p:nvPr/>
        </p:nvSpPr>
        <p:spPr>
          <a:xfrm>
            <a:off x="564772" y="3118797"/>
            <a:ext cx="252752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ar-AE" b="1" dirty="0">
                <a:cs typeface="AF_Taif Normal" pitchFamily="2" charset="-78"/>
              </a:rPr>
              <a:t>احرص على إغلاق الكاميرا و تشغيلها عندما تسمح لي المعلمة</a:t>
            </a:r>
            <a:endParaRPr lang="en-US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13C2943-1269-4606-86D1-C0AA8238DB5B}"/>
              </a:ext>
            </a:extLst>
          </p:cNvPr>
          <p:cNvSpPr/>
          <p:nvPr/>
        </p:nvSpPr>
        <p:spPr>
          <a:xfrm>
            <a:off x="1972047" y="5875778"/>
            <a:ext cx="30304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b="1" dirty="0">
                <a:cs typeface="AF_Taif Normal" pitchFamily="2" charset="-78"/>
              </a:rPr>
              <a:t>احرص على إغلاق </a:t>
            </a:r>
            <a:r>
              <a:rPr lang="ar-AE" b="1" dirty="0" err="1">
                <a:cs typeface="AF_Taif Normal" pitchFamily="2" charset="-78"/>
              </a:rPr>
              <a:t>المايكروفون</a:t>
            </a:r>
            <a:r>
              <a:rPr lang="ar-AE" b="1" dirty="0">
                <a:cs typeface="AF_Taif Normal" pitchFamily="2" charset="-78"/>
              </a:rPr>
              <a:t> و فتحه عندما تسمح لي المعلمة</a:t>
            </a:r>
            <a:r>
              <a:rPr lang="ar-AE" dirty="0">
                <a:cs typeface="AF_Taif Normal" pitchFamily="2" charset="-78"/>
              </a:rPr>
              <a:t>.</a:t>
            </a:r>
            <a:endParaRPr lang="en-US" sz="2400" dirty="0">
              <a:cs typeface="AF_Taif Normal" pitchFamily="2" charset="-7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12078BF5-C71A-48D6-AF9E-054F587F53CD}"/>
              </a:ext>
            </a:extLst>
          </p:cNvPr>
          <p:cNvSpPr txBox="1"/>
          <p:nvPr/>
        </p:nvSpPr>
        <p:spPr>
          <a:xfrm>
            <a:off x="8129541" y="6122256"/>
            <a:ext cx="32595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أَسْتَمِع إلى الْمُعَلَّمة بِتِرْكيز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26C20E3D-C063-4A17-95F5-CFC9B6E51781}"/>
              </a:ext>
            </a:extLst>
          </p:cNvPr>
          <p:cNvSpPr txBox="1"/>
          <p:nvPr/>
        </p:nvSpPr>
        <p:spPr>
          <a:xfrm>
            <a:off x="4157679" y="3429000"/>
            <a:ext cx="3836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أَبْتَعِد عَنْ </a:t>
            </a:r>
            <a:r>
              <a:rPr lang="ar-AE" b="1" dirty="0"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ضّجيج مَنْ حَوْلي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B9A95BB-5928-46A7-9A48-9EAD852784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22"/>
          <a:stretch/>
        </p:blipFill>
        <p:spPr>
          <a:xfrm>
            <a:off x="8414870" y="3948575"/>
            <a:ext cx="2062546" cy="205716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EC220B-919A-4EB2-A4B5-347387AE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319" y="1053209"/>
            <a:ext cx="2153972" cy="2204400"/>
          </a:xfrm>
          <a:prstGeom prst="rect">
            <a:avLst/>
          </a:prstGeom>
        </p:spPr>
      </p:pic>
      <p:sp>
        <p:nvSpPr>
          <p:cNvPr id="14" name="Rectangle 31">
            <a:extLst>
              <a:ext uri="{FF2B5EF4-FFF2-40B4-BE49-F238E27FC236}">
                <a16:creationId xmlns:a16="http://schemas.microsoft.com/office/drawing/2014/main" id="{B020E75B-44BB-4006-AAD0-72E469176EFC}"/>
              </a:ext>
            </a:extLst>
          </p:cNvPr>
          <p:cNvSpPr/>
          <p:nvPr/>
        </p:nvSpPr>
        <p:spPr>
          <a:xfrm>
            <a:off x="2312243" y="118334"/>
            <a:ext cx="831670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تذكير ب</a:t>
            </a:r>
            <a:r>
              <a:rPr lang="ar-AE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وإرشادات التعلم عن بعد عبر برنامج </a:t>
            </a:r>
            <a:r>
              <a:rPr 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Microsoft teams</a:t>
            </a:r>
          </a:p>
        </p:txBody>
      </p:sp>
      <p:pic>
        <p:nvPicPr>
          <p:cNvPr id="15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C8BBE331-6C77-48C8-AA76-D79277E71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131" y="196911"/>
            <a:ext cx="613608" cy="613608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C9800F71-BFA8-4389-A1AC-165AB51F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>
              <a:latin typeface="SHAGARA v3" pitchFamily="2" charset="0"/>
              <a:cs typeface="SHAGARA v3" pitchFamily="2" charset="0"/>
            </a:endParaRPr>
          </a:p>
        </p:txBody>
      </p:sp>
      <p:pic>
        <p:nvPicPr>
          <p:cNvPr id="17" name="Picture 4" descr="Child activity department collection. Children 's gestures and emotions.  Children 's vector icon set isolated on white background.">
            <a:extLst>
              <a:ext uri="{FF2B5EF4-FFF2-40B4-BE49-F238E27FC236}">
                <a16:creationId xmlns:a16="http://schemas.microsoft.com/office/drawing/2014/main" id="{40690B7B-847D-4333-9E6D-851D4B4AB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4844" r="78593" b="53155"/>
          <a:stretch/>
        </p:blipFill>
        <p:spPr bwMode="auto">
          <a:xfrm>
            <a:off x="10393082" y="1085304"/>
            <a:ext cx="1417874" cy="17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34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xplosion: 14 Points 1">
            <a:extLst>
              <a:ext uri="{FF2B5EF4-FFF2-40B4-BE49-F238E27FC236}">
                <a16:creationId xmlns:a16="http://schemas.microsoft.com/office/drawing/2014/main" id="{380EA4CA-BCEC-4D96-B17F-3DC49D597617}"/>
              </a:ext>
            </a:extLst>
          </p:cNvPr>
          <p:cNvSpPr/>
          <p:nvPr/>
        </p:nvSpPr>
        <p:spPr>
          <a:xfrm>
            <a:off x="131373" y="57809"/>
            <a:ext cx="3520048" cy="2558737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rgbClr val="002060"/>
                </a:solidFill>
              </a:rPr>
              <a:t>خط سير الحصة</a:t>
            </a:r>
          </a:p>
        </p:txBody>
      </p:sp>
      <p:sp>
        <p:nvSpPr>
          <p:cNvPr id="6" name="Freeform: Shape 30">
            <a:extLst>
              <a:ext uri="{FF2B5EF4-FFF2-40B4-BE49-F238E27FC236}">
                <a16:creationId xmlns:a16="http://schemas.microsoft.com/office/drawing/2014/main" id="{6F82FAC0-CD30-441E-A20E-BCFEE58EF5D3}"/>
              </a:ext>
            </a:extLst>
          </p:cNvPr>
          <p:cNvSpPr/>
          <p:nvPr/>
        </p:nvSpPr>
        <p:spPr>
          <a:xfrm flipH="1">
            <a:off x="9726160" y="725837"/>
            <a:ext cx="1890585" cy="2195172"/>
          </a:xfrm>
          <a:custGeom>
            <a:avLst/>
            <a:gdLst>
              <a:gd name="connsiteX0" fmla="*/ 0 w 2757714"/>
              <a:gd name="connsiteY0" fmla="*/ 3730171 h 3730171"/>
              <a:gd name="connsiteX1" fmla="*/ 29028 w 2757714"/>
              <a:gd name="connsiteY1" fmla="*/ 0 h 3730171"/>
              <a:gd name="connsiteX2" fmla="*/ 2757714 w 2757714"/>
              <a:gd name="connsiteY2" fmla="*/ 58057 h 3730171"/>
              <a:gd name="connsiteX3" fmla="*/ 2757714 w 2757714"/>
              <a:gd name="connsiteY3" fmla="*/ 3236685 h 3730171"/>
              <a:gd name="connsiteX4" fmla="*/ 2714171 w 2757714"/>
              <a:gd name="connsiteY4" fmla="*/ 3236685 h 3730171"/>
              <a:gd name="connsiteX5" fmla="*/ 2569028 w 2757714"/>
              <a:gd name="connsiteY5" fmla="*/ 3236685 h 3730171"/>
              <a:gd name="connsiteX6" fmla="*/ 2569028 w 2757714"/>
              <a:gd name="connsiteY6" fmla="*/ 3236685 h 3730171"/>
              <a:gd name="connsiteX7" fmla="*/ 2380343 w 2757714"/>
              <a:gd name="connsiteY7" fmla="*/ 3236685 h 3730171"/>
              <a:gd name="connsiteX8" fmla="*/ 2307771 w 2757714"/>
              <a:gd name="connsiteY8" fmla="*/ 3294742 h 3730171"/>
              <a:gd name="connsiteX9" fmla="*/ 2206171 w 2757714"/>
              <a:gd name="connsiteY9" fmla="*/ 3309257 h 3730171"/>
              <a:gd name="connsiteX10" fmla="*/ 2148114 w 2757714"/>
              <a:gd name="connsiteY10" fmla="*/ 3265714 h 3730171"/>
              <a:gd name="connsiteX11" fmla="*/ 2017485 w 2757714"/>
              <a:gd name="connsiteY11" fmla="*/ 3309257 h 3730171"/>
              <a:gd name="connsiteX12" fmla="*/ 1959428 w 2757714"/>
              <a:gd name="connsiteY12" fmla="*/ 3294742 h 3730171"/>
              <a:gd name="connsiteX13" fmla="*/ 1886857 w 2757714"/>
              <a:gd name="connsiteY13" fmla="*/ 3367314 h 3730171"/>
              <a:gd name="connsiteX14" fmla="*/ 1770743 w 2757714"/>
              <a:gd name="connsiteY14" fmla="*/ 3367314 h 3730171"/>
              <a:gd name="connsiteX15" fmla="*/ 1727200 w 2757714"/>
              <a:gd name="connsiteY15" fmla="*/ 3323771 h 3730171"/>
              <a:gd name="connsiteX16" fmla="*/ 1567543 w 2757714"/>
              <a:gd name="connsiteY16" fmla="*/ 3396342 h 3730171"/>
              <a:gd name="connsiteX17" fmla="*/ 1567543 w 2757714"/>
              <a:gd name="connsiteY17" fmla="*/ 3396342 h 3730171"/>
              <a:gd name="connsiteX18" fmla="*/ 1335314 w 2757714"/>
              <a:gd name="connsiteY18" fmla="*/ 3396342 h 3730171"/>
              <a:gd name="connsiteX19" fmla="*/ 1233714 w 2757714"/>
              <a:gd name="connsiteY19" fmla="*/ 3454400 h 3730171"/>
              <a:gd name="connsiteX20" fmla="*/ 1190171 w 2757714"/>
              <a:gd name="connsiteY20" fmla="*/ 3381828 h 3730171"/>
              <a:gd name="connsiteX21" fmla="*/ 1045028 w 2757714"/>
              <a:gd name="connsiteY21" fmla="*/ 3468914 h 3730171"/>
              <a:gd name="connsiteX22" fmla="*/ 1001485 w 2757714"/>
              <a:gd name="connsiteY22" fmla="*/ 3483428 h 3730171"/>
              <a:gd name="connsiteX23" fmla="*/ 870857 w 2757714"/>
              <a:gd name="connsiteY23" fmla="*/ 3541485 h 3730171"/>
              <a:gd name="connsiteX24" fmla="*/ 812800 w 2757714"/>
              <a:gd name="connsiteY24" fmla="*/ 3497942 h 3730171"/>
              <a:gd name="connsiteX25" fmla="*/ 667657 w 2757714"/>
              <a:gd name="connsiteY25" fmla="*/ 3585028 h 3730171"/>
              <a:gd name="connsiteX26" fmla="*/ 609600 w 2757714"/>
              <a:gd name="connsiteY26" fmla="*/ 3526971 h 3730171"/>
              <a:gd name="connsiteX27" fmla="*/ 508000 w 2757714"/>
              <a:gd name="connsiteY27" fmla="*/ 3657600 h 3730171"/>
              <a:gd name="connsiteX28" fmla="*/ 464457 w 2757714"/>
              <a:gd name="connsiteY28" fmla="*/ 3614057 h 3730171"/>
              <a:gd name="connsiteX29" fmla="*/ 391885 w 2757714"/>
              <a:gd name="connsiteY29" fmla="*/ 3628571 h 3730171"/>
              <a:gd name="connsiteX30" fmla="*/ 290285 w 2757714"/>
              <a:gd name="connsiteY30" fmla="*/ 3657600 h 3730171"/>
              <a:gd name="connsiteX31" fmla="*/ 217714 w 2757714"/>
              <a:gd name="connsiteY31" fmla="*/ 3701142 h 3730171"/>
              <a:gd name="connsiteX32" fmla="*/ 130628 w 2757714"/>
              <a:gd name="connsiteY32" fmla="*/ 3686628 h 3730171"/>
              <a:gd name="connsiteX33" fmla="*/ 101600 w 2757714"/>
              <a:gd name="connsiteY33" fmla="*/ 3730171 h 3730171"/>
              <a:gd name="connsiteX34" fmla="*/ 0 w 2757714"/>
              <a:gd name="connsiteY34" fmla="*/ 3730171 h 37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7714" h="3730171">
                <a:moveTo>
                  <a:pt x="0" y="3730171"/>
                </a:moveTo>
                <a:lnTo>
                  <a:pt x="29028" y="0"/>
                </a:lnTo>
                <a:lnTo>
                  <a:pt x="2757714" y="58057"/>
                </a:lnTo>
                <a:lnTo>
                  <a:pt x="2757714" y="3236685"/>
                </a:lnTo>
                <a:lnTo>
                  <a:pt x="2714171" y="3236685"/>
                </a:lnTo>
                <a:lnTo>
                  <a:pt x="2569028" y="3236685"/>
                </a:lnTo>
                <a:lnTo>
                  <a:pt x="2569028" y="3236685"/>
                </a:lnTo>
                <a:lnTo>
                  <a:pt x="2380343" y="3236685"/>
                </a:lnTo>
                <a:lnTo>
                  <a:pt x="2307771" y="3294742"/>
                </a:lnTo>
                <a:lnTo>
                  <a:pt x="2206171" y="3309257"/>
                </a:lnTo>
                <a:lnTo>
                  <a:pt x="2148114" y="3265714"/>
                </a:lnTo>
                <a:lnTo>
                  <a:pt x="2017485" y="3309257"/>
                </a:lnTo>
                <a:lnTo>
                  <a:pt x="1959428" y="3294742"/>
                </a:lnTo>
                <a:lnTo>
                  <a:pt x="1886857" y="3367314"/>
                </a:lnTo>
                <a:lnTo>
                  <a:pt x="1770743" y="3367314"/>
                </a:lnTo>
                <a:lnTo>
                  <a:pt x="1727200" y="3323771"/>
                </a:lnTo>
                <a:lnTo>
                  <a:pt x="1567543" y="3396342"/>
                </a:lnTo>
                <a:lnTo>
                  <a:pt x="1567543" y="3396342"/>
                </a:lnTo>
                <a:lnTo>
                  <a:pt x="1335314" y="3396342"/>
                </a:lnTo>
                <a:lnTo>
                  <a:pt x="1233714" y="3454400"/>
                </a:lnTo>
                <a:lnTo>
                  <a:pt x="1190171" y="3381828"/>
                </a:lnTo>
                <a:lnTo>
                  <a:pt x="1045028" y="3468914"/>
                </a:lnTo>
                <a:lnTo>
                  <a:pt x="1001485" y="3483428"/>
                </a:lnTo>
                <a:lnTo>
                  <a:pt x="870857" y="3541485"/>
                </a:lnTo>
                <a:lnTo>
                  <a:pt x="812800" y="3497942"/>
                </a:lnTo>
                <a:lnTo>
                  <a:pt x="667657" y="3585028"/>
                </a:lnTo>
                <a:lnTo>
                  <a:pt x="609600" y="3526971"/>
                </a:lnTo>
                <a:lnTo>
                  <a:pt x="508000" y="3657600"/>
                </a:lnTo>
                <a:lnTo>
                  <a:pt x="464457" y="3614057"/>
                </a:lnTo>
                <a:lnTo>
                  <a:pt x="391885" y="3628571"/>
                </a:lnTo>
                <a:lnTo>
                  <a:pt x="290285" y="3657600"/>
                </a:lnTo>
                <a:lnTo>
                  <a:pt x="217714" y="3701142"/>
                </a:lnTo>
                <a:lnTo>
                  <a:pt x="130628" y="3686628"/>
                </a:lnTo>
                <a:lnTo>
                  <a:pt x="101600" y="3730171"/>
                </a:lnTo>
                <a:lnTo>
                  <a:pt x="0" y="3730171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31">
            <a:extLst>
              <a:ext uri="{FF2B5EF4-FFF2-40B4-BE49-F238E27FC236}">
                <a16:creationId xmlns:a16="http://schemas.microsoft.com/office/drawing/2014/main" id="{EA702882-4631-440C-803D-CFECF1E0C805}"/>
              </a:ext>
            </a:extLst>
          </p:cNvPr>
          <p:cNvSpPr/>
          <p:nvPr/>
        </p:nvSpPr>
        <p:spPr>
          <a:xfrm flipH="1">
            <a:off x="3651421" y="725837"/>
            <a:ext cx="1890585" cy="2195172"/>
          </a:xfrm>
          <a:custGeom>
            <a:avLst/>
            <a:gdLst>
              <a:gd name="connsiteX0" fmla="*/ 0 w 2757714"/>
              <a:gd name="connsiteY0" fmla="*/ 3730171 h 3730171"/>
              <a:gd name="connsiteX1" fmla="*/ 29028 w 2757714"/>
              <a:gd name="connsiteY1" fmla="*/ 0 h 3730171"/>
              <a:gd name="connsiteX2" fmla="*/ 2757714 w 2757714"/>
              <a:gd name="connsiteY2" fmla="*/ 58057 h 3730171"/>
              <a:gd name="connsiteX3" fmla="*/ 2757714 w 2757714"/>
              <a:gd name="connsiteY3" fmla="*/ 3236685 h 3730171"/>
              <a:gd name="connsiteX4" fmla="*/ 2714171 w 2757714"/>
              <a:gd name="connsiteY4" fmla="*/ 3236685 h 3730171"/>
              <a:gd name="connsiteX5" fmla="*/ 2569028 w 2757714"/>
              <a:gd name="connsiteY5" fmla="*/ 3236685 h 3730171"/>
              <a:gd name="connsiteX6" fmla="*/ 2569028 w 2757714"/>
              <a:gd name="connsiteY6" fmla="*/ 3236685 h 3730171"/>
              <a:gd name="connsiteX7" fmla="*/ 2380343 w 2757714"/>
              <a:gd name="connsiteY7" fmla="*/ 3236685 h 3730171"/>
              <a:gd name="connsiteX8" fmla="*/ 2307771 w 2757714"/>
              <a:gd name="connsiteY8" fmla="*/ 3294742 h 3730171"/>
              <a:gd name="connsiteX9" fmla="*/ 2206171 w 2757714"/>
              <a:gd name="connsiteY9" fmla="*/ 3309257 h 3730171"/>
              <a:gd name="connsiteX10" fmla="*/ 2148114 w 2757714"/>
              <a:gd name="connsiteY10" fmla="*/ 3265714 h 3730171"/>
              <a:gd name="connsiteX11" fmla="*/ 2017485 w 2757714"/>
              <a:gd name="connsiteY11" fmla="*/ 3309257 h 3730171"/>
              <a:gd name="connsiteX12" fmla="*/ 1959428 w 2757714"/>
              <a:gd name="connsiteY12" fmla="*/ 3294742 h 3730171"/>
              <a:gd name="connsiteX13" fmla="*/ 1886857 w 2757714"/>
              <a:gd name="connsiteY13" fmla="*/ 3367314 h 3730171"/>
              <a:gd name="connsiteX14" fmla="*/ 1770743 w 2757714"/>
              <a:gd name="connsiteY14" fmla="*/ 3367314 h 3730171"/>
              <a:gd name="connsiteX15" fmla="*/ 1727200 w 2757714"/>
              <a:gd name="connsiteY15" fmla="*/ 3323771 h 3730171"/>
              <a:gd name="connsiteX16" fmla="*/ 1567543 w 2757714"/>
              <a:gd name="connsiteY16" fmla="*/ 3396342 h 3730171"/>
              <a:gd name="connsiteX17" fmla="*/ 1567543 w 2757714"/>
              <a:gd name="connsiteY17" fmla="*/ 3396342 h 3730171"/>
              <a:gd name="connsiteX18" fmla="*/ 1335314 w 2757714"/>
              <a:gd name="connsiteY18" fmla="*/ 3396342 h 3730171"/>
              <a:gd name="connsiteX19" fmla="*/ 1233714 w 2757714"/>
              <a:gd name="connsiteY19" fmla="*/ 3454400 h 3730171"/>
              <a:gd name="connsiteX20" fmla="*/ 1190171 w 2757714"/>
              <a:gd name="connsiteY20" fmla="*/ 3381828 h 3730171"/>
              <a:gd name="connsiteX21" fmla="*/ 1045028 w 2757714"/>
              <a:gd name="connsiteY21" fmla="*/ 3468914 h 3730171"/>
              <a:gd name="connsiteX22" fmla="*/ 1001485 w 2757714"/>
              <a:gd name="connsiteY22" fmla="*/ 3483428 h 3730171"/>
              <a:gd name="connsiteX23" fmla="*/ 870857 w 2757714"/>
              <a:gd name="connsiteY23" fmla="*/ 3541485 h 3730171"/>
              <a:gd name="connsiteX24" fmla="*/ 812800 w 2757714"/>
              <a:gd name="connsiteY24" fmla="*/ 3497942 h 3730171"/>
              <a:gd name="connsiteX25" fmla="*/ 667657 w 2757714"/>
              <a:gd name="connsiteY25" fmla="*/ 3585028 h 3730171"/>
              <a:gd name="connsiteX26" fmla="*/ 609600 w 2757714"/>
              <a:gd name="connsiteY26" fmla="*/ 3526971 h 3730171"/>
              <a:gd name="connsiteX27" fmla="*/ 508000 w 2757714"/>
              <a:gd name="connsiteY27" fmla="*/ 3657600 h 3730171"/>
              <a:gd name="connsiteX28" fmla="*/ 464457 w 2757714"/>
              <a:gd name="connsiteY28" fmla="*/ 3614057 h 3730171"/>
              <a:gd name="connsiteX29" fmla="*/ 391885 w 2757714"/>
              <a:gd name="connsiteY29" fmla="*/ 3628571 h 3730171"/>
              <a:gd name="connsiteX30" fmla="*/ 290285 w 2757714"/>
              <a:gd name="connsiteY30" fmla="*/ 3657600 h 3730171"/>
              <a:gd name="connsiteX31" fmla="*/ 217714 w 2757714"/>
              <a:gd name="connsiteY31" fmla="*/ 3701142 h 3730171"/>
              <a:gd name="connsiteX32" fmla="*/ 130628 w 2757714"/>
              <a:gd name="connsiteY32" fmla="*/ 3686628 h 3730171"/>
              <a:gd name="connsiteX33" fmla="*/ 101600 w 2757714"/>
              <a:gd name="connsiteY33" fmla="*/ 3730171 h 3730171"/>
              <a:gd name="connsiteX34" fmla="*/ 0 w 2757714"/>
              <a:gd name="connsiteY34" fmla="*/ 3730171 h 37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7714" h="3730171">
                <a:moveTo>
                  <a:pt x="0" y="3730171"/>
                </a:moveTo>
                <a:lnTo>
                  <a:pt x="29028" y="0"/>
                </a:lnTo>
                <a:lnTo>
                  <a:pt x="2757714" y="58057"/>
                </a:lnTo>
                <a:lnTo>
                  <a:pt x="2757714" y="3236685"/>
                </a:lnTo>
                <a:lnTo>
                  <a:pt x="2714171" y="3236685"/>
                </a:lnTo>
                <a:lnTo>
                  <a:pt x="2569028" y="3236685"/>
                </a:lnTo>
                <a:lnTo>
                  <a:pt x="2569028" y="3236685"/>
                </a:lnTo>
                <a:lnTo>
                  <a:pt x="2380343" y="3236685"/>
                </a:lnTo>
                <a:lnTo>
                  <a:pt x="2307771" y="3294742"/>
                </a:lnTo>
                <a:lnTo>
                  <a:pt x="2206171" y="3309257"/>
                </a:lnTo>
                <a:lnTo>
                  <a:pt x="2148114" y="3265714"/>
                </a:lnTo>
                <a:lnTo>
                  <a:pt x="2017485" y="3309257"/>
                </a:lnTo>
                <a:lnTo>
                  <a:pt x="1959428" y="3294742"/>
                </a:lnTo>
                <a:lnTo>
                  <a:pt x="1886857" y="3367314"/>
                </a:lnTo>
                <a:lnTo>
                  <a:pt x="1770743" y="3367314"/>
                </a:lnTo>
                <a:lnTo>
                  <a:pt x="1727200" y="3323771"/>
                </a:lnTo>
                <a:lnTo>
                  <a:pt x="1567543" y="3396342"/>
                </a:lnTo>
                <a:lnTo>
                  <a:pt x="1567543" y="3396342"/>
                </a:lnTo>
                <a:lnTo>
                  <a:pt x="1335314" y="3396342"/>
                </a:lnTo>
                <a:lnTo>
                  <a:pt x="1233714" y="3454400"/>
                </a:lnTo>
                <a:lnTo>
                  <a:pt x="1190171" y="3381828"/>
                </a:lnTo>
                <a:lnTo>
                  <a:pt x="1045028" y="3468914"/>
                </a:lnTo>
                <a:lnTo>
                  <a:pt x="1001485" y="3483428"/>
                </a:lnTo>
                <a:lnTo>
                  <a:pt x="870857" y="3541485"/>
                </a:lnTo>
                <a:lnTo>
                  <a:pt x="812800" y="3497942"/>
                </a:lnTo>
                <a:lnTo>
                  <a:pt x="667657" y="3585028"/>
                </a:lnTo>
                <a:lnTo>
                  <a:pt x="609600" y="3526971"/>
                </a:lnTo>
                <a:lnTo>
                  <a:pt x="508000" y="3657600"/>
                </a:lnTo>
                <a:lnTo>
                  <a:pt x="464457" y="3614057"/>
                </a:lnTo>
                <a:lnTo>
                  <a:pt x="391885" y="3628571"/>
                </a:lnTo>
                <a:lnTo>
                  <a:pt x="290285" y="3657600"/>
                </a:lnTo>
                <a:lnTo>
                  <a:pt x="217714" y="3701142"/>
                </a:lnTo>
                <a:lnTo>
                  <a:pt x="130628" y="3686628"/>
                </a:lnTo>
                <a:lnTo>
                  <a:pt x="101600" y="3730171"/>
                </a:lnTo>
                <a:lnTo>
                  <a:pt x="0" y="3730171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32">
            <a:extLst>
              <a:ext uri="{FF2B5EF4-FFF2-40B4-BE49-F238E27FC236}">
                <a16:creationId xmlns:a16="http://schemas.microsoft.com/office/drawing/2014/main" id="{575E8001-98A8-49A6-9306-0AA8D54D13E0}"/>
              </a:ext>
            </a:extLst>
          </p:cNvPr>
          <p:cNvSpPr/>
          <p:nvPr/>
        </p:nvSpPr>
        <p:spPr>
          <a:xfrm flipH="1">
            <a:off x="9867893" y="3705097"/>
            <a:ext cx="1890585" cy="2195172"/>
          </a:xfrm>
          <a:custGeom>
            <a:avLst/>
            <a:gdLst>
              <a:gd name="connsiteX0" fmla="*/ 0 w 2757714"/>
              <a:gd name="connsiteY0" fmla="*/ 3730171 h 3730171"/>
              <a:gd name="connsiteX1" fmla="*/ 29028 w 2757714"/>
              <a:gd name="connsiteY1" fmla="*/ 0 h 3730171"/>
              <a:gd name="connsiteX2" fmla="*/ 2757714 w 2757714"/>
              <a:gd name="connsiteY2" fmla="*/ 58057 h 3730171"/>
              <a:gd name="connsiteX3" fmla="*/ 2757714 w 2757714"/>
              <a:gd name="connsiteY3" fmla="*/ 3236685 h 3730171"/>
              <a:gd name="connsiteX4" fmla="*/ 2714171 w 2757714"/>
              <a:gd name="connsiteY4" fmla="*/ 3236685 h 3730171"/>
              <a:gd name="connsiteX5" fmla="*/ 2569028 w 2757714"/>
              <a:gd name="connsiteY5" fmla="*/ 3236685 h 3730171"/>
              <a:gd name="connsiteX6" fmla="*/ 2569028 w 2757714"/>
              <a:gd name="connsiteY6" fmla="*/ 3236685 h 3730171"/>
              <a:gd name="connsiteX7" fmla="*/ 2380343 w 2757714"/>
              <a:gd name="connsiteY7" fmla="*/ 3236685 h 3730171"/>
              <a:gd name="connsiteX8" fmla="*/ 2307771 w 2757714"/>
              <a:gd name="connsiteY8" fmla="*/ 3294742 h 3730171"/>
              <a:gd name="connsiteX9" fmla="*/ 2206171 w 2757714"/>
              <a:gd name="connsiteY9" fmla="*/ 3309257 h 3730171"/>
              <a:gd name="connsiteX10" fmla="*/ 2148114 w 2757714"/>
              <a:gd name="connsiteY10" fmla="*/ 3265714 h 3730171"/>
              <a:gd name="connsiteX11" fmla="*/ 2017485 w 2757714"/>
              <a:gd name="connsiteY11" fmla="*/ 3309257 h 3730171"/>
              <a:gd name="connsiteX12" fmla="*/ 1959428 w 2757714"/>
              <a:gd name="connsiteY12" fmla="*/ 3294742 h 3730171"/>
              <a:gd name="connsiteX13" fmla="*/ 1886857 w 2757714"/>
              <a:gd name="connsiteY13" fmla="*/ 3367314 h 3730171"/>
              <a:gd name="connsiteX14" fmla="*/ 1770743 w 2757714"/>
              <a:gd name="connsiteY14" fmla="*/ 3367314 h 3730171"/>
              <a:gd name="connsiteX15" fmla="*/ 1727200 w 2757714"/>
              <a:gd name="connsiteY15" fmla="*/ 3323771 h 3730171"/>
              <a:gd name="connsiteX16" fmla="*/ 1567543 w 2757714"/>
              <a:gd name="connsiteY16" fmla="*/ 3396342 h 3730171"/>
              <a:gd name="connsiteX17" fmla="*/ 1567543 w 2757714"/>
              <a:gd name="connsiteY17" fmla="*/ 3396342 h 3730171"/>
              <a:gd name="connsiteX18" fmla="*/ 1335314 w 2757714"/>
              <a:gd name="connsiteY18" fmla="*/ 3396342 h 3730171"/>
              <a:gd name="connsiteX19" fmla="*/ 1233714 w 2757714"/>
              <a:gd name="connsiteY19" fmla="*/ 3454400 h 3730171"/>
              <a:gd name="connsiteX20" fmla="*/ 1190171 w 2757714"/>
              <a:gd name="connsiteY20" fmla="*/ 3381828 h 3730171"/>
              <a:gd name="connsiteX21" fmla="*/ 1045028 w 2757714"/>
              <a:gd name="connsiteY21" fmla="*/ 3468914 h 3730171"/>
              <a:gd name="connsiteX22" fmla="*/ 1001485 w 2757714"/>
              <a:gd name="connsiteY22" fmla="*/ 3483428 h 3730171"/>
              <a:gd name="connsiteX23" fmla="*/ 870857 w 2757714"/>
              <a:gd name="connsiteY23" fmla="*/ 3541485 h 3730171"/>
              <a:gd name="connsiteX24" fmla="*/ 812800 w 2757714"/>
              <a:gd name="connsiteY24" fmla="*/ 3497942 h 3730171"/>
              <a:gd name="connsiteX25" fmla="*/ 667657 w 2757714"/>
              <a:gd name="connsiteY25" fmla="*/ 3585028 h 3730171"/>
              <a:gd name="connsiteX26" fmla="*/ 609600 w 2757714"/>
              <a:gd name="connsiteY26" fmla="*/ 3526971 h 3730171"/>
              <a:gd name="connsiteX27" fmla="*/ 508000 w 2757714"/>
              <a:gd name="connsiteY27" fmla="*/ 3657600 h 3730171"/>
              <a:gd name="connsiteX28" fmla="*/ 464457 w 2757714"/>
              <a:gd name="connsiteY28" fmla="*/ 3614057 h 3730171"/>
              <a:gd name="connsiteX29" fmla="*/ 391885 w 2757714"/>
              <a:gd name="connsiteY29" fmla="*/ 3628571 h 3730171"/>
              <a:gd name="connsiteX30" fmla="*/ 290285 w 2757714"/>
              <a:gd name="connsiteY30" fmla="*/ 3657600 h 3730171"/>
              <a:gd name="connsiteX31" fmla="*/ 217714 w 2757714"/>
              <a:gd name="connsiteY31" fmla="*/ 3701142 h 3730171"/>
              <a:gd name="connsiteX32" fmla="*/ 130628 w 2757714"/>
              <a:gd name="connsiteY32" fmla="*/ 3686628 h 3730171"/>
              <a:gd name="connsiteX33" fmla="*/ 101600 w 2757714"/>
              <a:gd name="connsiteY33" fmla="*/ 3730171 h 3730171"/>
              <a:gd name="connsiteX34" fmla="*/ 0 w 2757714"/>
              <a:gd name="connsiteY34" fmla="*/ 3730171 h 37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7714" h="3730171">
                <a:moveTo>
                  <a:pt x="0" y="3730171"/>
                </a:moveTo>
                <a:lnTo>
                  <a:pt x="29028" y="0"/>
                </a:lnTo>
                <a:lnTo>
                  <a:pt x="2757714" y="58057"/>
                </a:lnTo>
                <a:lnTo>
                  <a:pt x="2757714" y="3236685"/>
                </a:lnTo>
                <a:lnTo>
                  <a:pt x="2714171" y="3236685"/>
                </a:lnTo>
                <a:lnTo>
                  <a:pt x="2569028" y="3236685"/>
                </a:lnTo>
                <a:lnTo>
                  <a:pt x="2569028" y="3236685"/>
                </a:lnTo>
                <a:lnTo>
                  <a:pt x="2380343" y="3236685"/>
                </a:lnTo>
                <a:lnTo>
                  <a:pt x="2307771" y="3294742"/>
                </a:lnTo>
                <a:lnTo>
                  <a:pt x="2206171" y="3309257"/>
                </a:lnTo>
                <a:lnTo>
                  <a:pt x="2148114" y="3265714"/>
                </a:lnTo>
                <a:lnTo>
                  <a:pt x="2017485" y="3309257"/>
                </a:lnTo>
                <a:lnTo>
                  <a:pt x="1959428" y="3294742"/>
                </a:lnTo>
                <a:lnTo>
                  <a:pt x="1886857" y="3367314"/>
                </a:lnTo>
                <a:lnTo>
                  <a:pt x="1770743" y="3367314"/>
                </a:lnTo>
                <a:lnTo>
                  <a:pt x="1727200" y="3323771"/>
                </a:lnTo>
                <a:lnTo>
                  <a:pt x="1567543" y="3396342"/>
                </a:lnTo>
                <a:lnTo>
                  <a:pt x="1567543" y="3396342"/>
                </a:lnTo>
                <a:lnTo>
                  <a:pt x="1335314" y="3396342"/>
                </a:lnTo>
                <a:lnTo>
                  <a:pt x="1233714" y="3454400"/>
                </a:lnTo>
                <a:lnTo>
                  <a:pt x="1190171" y="3381828"/>
                </a:lnTo>
                <a:lnTo>
                  <a:pt x="1045028" y="3468914"/>
                </a:lnTo>
                <a:lnTo>
                  <a:pt x="1001485" y="3483428"/>
                </a:lnTo>
                <a:lnTo>
                  <a:pt x="870857" y="3541485"/>
                </a:lnTo>
                <a:lnTo>
                  <a:pt x="812800" y="3497942"/>
                </a:lnTo>
                <a:lnTo>
                  <a:pt x="667657" y="3585028"/>
                </a:lnTo>
                <a:lnTo>
                  <a:pt x="609600" y="3526971"/>
                </a:lnTo>
                <a:lnTo>
                  <a:pt x="508000" y="3657600"/>
                </a:lnTo>
                <a:lnTo>
                  <a:pt x="464457" y="3614057"/>
                </a:lnTo>
                <a:lnTo>
                  <a:pt x="391885" y="3628571"/>
                </a:lnTo>
                <a:lnTo>
                  <a:pt x="290285" y="3657600"/>
                </a:lnTo>
                <a:lnTo>
                  <a:pt x="217714" y="3701142"/>
                </a:lnTo>
                <a:lnTo>
                  <a:pt x="130628" y="3686628"/>
                </a:lnTo>
                <a:lnTo>
                  <a:pt x="101600" y="3730171"/>
                </a:lnTo>
                <a:lnTo>
                  <a:pt x="0" y="3730171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33">
            <a:extLst>
              <a:ext uri="{FF2B5EF4-FFF2-40B4-BE49-F238E27FC236}">
                <a16:creationId xmlns:a16="http://schemas.microsoft.com/office/drawing/2014/main" id="{91AE76A1-419B-43D8-979B-4EF65062EA58}"/>
              </a:ext>
            </a:extLst>
          </p:cNvPr>
          <p:cNvSpPr/>
          <p:nvPr/>
        </p:nvSpPr>
        <p:spPr>
          <a:xfrm flipH="1">
            <a:off x="6898965" y="1337177"/>
            <a:ext cx="1890585" cy="2195172"/>
          </a:xfrm>
          <a:custGeom>
            <a:avLst/>
            <a:gdLst>
              <a:gd name="connsiteX0" fmla="*/ 0 w 2757714"/>
              <a:gd name="connsiteY0" fmla="*/ 3730171 h 3730171"/>
              <a:gd name="connsiteX1" fmla="*/ 29028 w 2757714"/>
              <a:gd name="connsiteY1" fmla="*/ 0 h 3730171"/>
              <a:gd name="connsiteX2" fmla="*/ 2757714 w 2757714"/>
              <a:gd name="connsiteY2" fmla="*/ 58057 h 3730171"/>
              <a:gd name="connsiteX3" fmla="*/ 2757714 w 2757714"/>
              <a:gd name="connsiteY3" fmla="*/ 3236685 h 3730171"/>
              <a:gd name="connsiteX4" fmla="*/ 2714171 w 2757714"/>
              <a:gd name="connsiteY4" fmla="*/ 3236685 h 3730171"/>
              <a:gd name="connsiteX5" fmla="*/ 2569028 w 2757714"/>
              <a:gd name="connsiteY5" fmla="*/ 3236685 h 3730171"/>
              <a:gd name="connsiteX6" fmla="*/ 2569028 w 2757714"/>
              <a:gd name="connsiteY6" fmla="*/ 3236685 h 3730171"/>
              <a:gd name="connsiteX7" fmla="*/ 2380343 w 2757714"/>
              <a:gd name="connsiteY7" fmla="*/ 3236685 h 3730171"/>
              <a:gd name="connsiteX8" fmla="*/ 2307771 w 2757714"/>
              <a:gd name="connsiteY8" fmla="*/ 3294742 h 3730171"/>
              <a:gd name="connsiteX9" fmla="*/ 2206171 w 2757714"/>
              <a:gd name="connsiteY9" fmla="*/ 3309257 h 3730171"/>
              <a:gd name="connsiteX10" fmla="*/ 2148114 w 2757714"/>
              <a:gd name="connsiteY10" fmla="*/ 3265714 h 3730171"/>
              <a:gd name="connsiteX11" fmla="*/ 2017485 w 2757714"/>
              <a:gd name="connsiteY11" fmla="*/ 3309257 h 3730171"/>
              <a:gd name="connsiteX12" fmla="*/ 1959428 w 2757714"/>
              <a:gd name="connsiteY12" fmla="*/ 3294742 h 3730171"/>
              <a:gd name="connsiteX13" fmla="*/ 1886857 w 2757714"/>
              <a:gd name="connsiteY13" fmla="*/ 3367314 h 3730171"/>
              <a:gd name="connsiteX14" fmla="*/ 1770743 w 2757714"/>
              <a:gd name="connsiteY14" fmla="*/ 3367314 h 3730171"/>
              <a:gd name="connsiteX15" fmla="*/ 1727200 w 2757714"/>
              <a:gd name="connsiteY15" fmla="*/ 3323771 h 3730171"/>
              <a:gd name="connsiteX16" fmla="*/ 1567543 w 2757714"/>
              <a:gd name="connsiteY16" fmla="*/ 3396342 h 3730171"/>
              <a:gd name="connsiteX17" fmla="*/ 1567543 w 2757714"/>
              <a:gd name="connsiteY17" fmla="*/ 3396342 h 3730171"/>
              <a:gd name="connsiteX18" fmla="*/ 1335314 w 2757714"/>
              <a:gd name="connsiteY18" fmla="*/ 3396342 h 3730171"/>
              <a:gd name="connsiteX19" fmla="*/ 1233714 w 2757714"/>
              <a:gd name="connsiteY19" fmla="*/ 3454400 h 3730171"/>
              <a:gd name="connsiteX20" fmla="*/ 1190171 w 2757714"/>
              <a:gd name="connsiteY20" fmla="*/ 3381828 h 3730171"/>
              <a:gd name="connsiteX21" fmla="*/ 1045028 w 2757714"/>
              <a:gd name="connsiteY21" fmla="*/ 3468914 h 3730171"/>
              <a:gd name="connsiteX22" fmla="*/ 1001485 w 2757714"/>
              <a:gd name="connsiteY22" fmla="*/ 3483428 h 3730171"/>
              <a:gd name="connsiteX23" fmla="*/ 870857 w 2757714"/>
              <a:gd name="connsiteY23" fmla="*/ 3541485 h 3730171"/>
              <a:gd name="connsiteX24" fmla="*/ 812800 w 2757714"/>
              <a:gd name="connsiteY24" fmla="*/ 3497942 h 3730171"/>
              <a:gd name="connsiteX25" fmla="*/ 667657 w 2757714"/>
              <a:gd name="connsiteY25" fmla="*/ 3585028 h 3730171"/>
              <a:gd name="connsiteX26" fmla="*/ 609600 w 2757714"/>
              <a:gd name="connsiteY26" fmla="*/ 3526971 h 3730171"/>
              <a:gd name="connsiteX27" fmla="*/ 508000 w 2757714"/>
              <a:gd name="connsiteY27" fmla="*/ 3657600 h 3730171"/>
              <a:gd name="connsiteX28" fmla="*/ 464457 w 2757714"/>
              <a:gd name="connsiteY28" fmla="*/ 3614057 h 3730171"/>
              <a:gd name="connsiteX29" fmla="*/ 391885 w 2757714"/>
              <a:gd name="connsiteY29" fmla="*/ 3628571 h 3730171"/>
              <a:gd name="connsiteX30" fmla="*/ 290285 w 2757714"/>
              <a:gd name="connsiteY30" fmla="*/ 3657600 h 3730171"/>
              <a:gd name="connsiteX31" fmla="*/ 217714 w 2757714"/>
              <a:gd name="connsiteY31" fmla="*/ 3701142 h 3730171"/>
              <a:gd name="connsiteX32" fmla="*/ 130628 w 2757714"/>
              <a:gd name="connsiteY32" fmla="*/ 3686628 h 3730171"/>
              <a:gd name="connsiteX33" fmla="*/ 101600 w 2757714"/>
              <a:gd name="connsiteY33" fmla="*/ 3730171 h 3730171"/>
              <a:gd name="connsiteX34" fmla="*/ 0 w 2757714"/>
              <a:gd name="connsiteY34" fmla="*/ 3730171 h 37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7714" h="3730171">
                <a:moveTo>
                  <a:pt x="0" y="3730171"/>
                </a:moveTo>
                <a:lnTo>
                  <a:pt x="29028" y="0"/>
                </a:lnTo>
                <a:lnTo>
                  <a:pt x="2757714" y="58057"/>
                </a:lnTo>
                <a:lnTo>
                  <a:pt x="2757714" y="3236685"/>
                </a:lnTo>
                <a:lnTo>
                  <a:pt x="2714171" y="3236685"/>
                </a:lnTo>
                <a:lnTo>
                  <a:pt x="2569028" y="3236685"/>
                </a:lnTo>
                <a:lnTo>
                  <a:pt x="2569028" y="3236685"/>
                </a:lnTo>
                <a:lnTo>
                  <a:pt x="2380343" y="3236685"/>
                </a:lnTo>
                <a:lnTo>
                  <a:pt x="2307771" y="3294742"/>
                </a:lnTo>
                <a:lnTo>
                  <a:pt x="2206171" y="3309257"/>
                </a:lnTo>
                <a:lnTo>
                  <a:pt x="2148114" y="3265714"/>
                </a:lnTo>
                <a:lnTo>
                  <a:pt x="2017485" y="3309257"/>
                </a:lnTo>
                <a:lnTo>
                  <a:pt x="1959428" y="3294742"/>
                </a:lnTo>
                <a:lnTo>
                  <a:pt x="1886857" y="3367314"/>
                </a:lnTo>
                <a:lnTo>
                  <a:pt x="1770743" y="3367314"/>
                </a:lnTo>
                <a:lnTo>
                  <a:pt x="1727200" y="3323771"/>
                </a:lnTo>
                <a:lnTo>
                  <a:pt x="1567543" y="3396342"/>
                </a:lnTo>
                <a:lnTo>
                  <a:pt x="1567543" y="3396342"/>
                </a:lnTo>
                <a:lnTo>
                  <a:pt x="1335314" y="3396342"/>
                </a:lnTo>
                <a:lnTo>
                  <a:pt x="1233714" y="3454400"/>
                </a:lnTo>
                <a:lnTo>
                  <a:pt x="1190171" y="3381828"/>
                </a:lnTo>
                <a:lnTo>
                  <a:pt x="1045028" y="3468914"/>
                </a:lnTo>
                <a:lnTo>
                  <a:pt x="1001485" y="3483428"/>
                </a:lnTo>
                <a:lnTo>
                  <a:pt x="870857" y="3541485"/>
                </a:lnTo>
                <a:lnTo>
                  <a:pt x="812800" y="3497942"/>
                </a:lnTo>
                <a:lnTo>
                  <a:pt x="667657" y="3585028"/>
                </a:lnTo>
                <a:lnTo>
                  <a:pt x="609600" y="3526971"/>
                </a:lnTo>
                <a:lnTo>
                  <a:pt x="508000" y="3657600"/>
                </a:lnTo>
                <a:lnTo>
                  <a:pt x="464457" y="3614057"/>
                </a:lnTo>
                <a:lnTo>
                  <a:pt x="391885" y="3628571"/>
                </a:lnTo>
                <a:lnTo>
                  <a:pt x="290285" y="3657600"/>
                </a:lnTo>
                <a:lnTo>
                  <a:pt x="217714" y="3701142"/>
                </a:lnTo>
                <a:lnTo>
                  <a:pt x="130628" y="3686628"/>
                </a:lnTo>
                <a:lnTo>
                  <a:pt x="101600" y="3730171"/>
                </a:lnTo>
                <a:lnTo>
                  <a:pt x="0" y="3730171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856D9B28-0CE0-4041-82BA-D9FE31573DC7}"/>
              </a:ext>
            </a:extLst>
          </p:cNvPr>
          <p:cNvSpPr/>
          <p:nvPr/>
        </p:nvSpPr>
        <p:spPr>
          <a:xfrm flipH="1">
            <a:off x="6898965" y="4423237"/>
            <a:ext cx="1890585" cy="2195172"/>
          </a:xfrm>
          <a:custGeom>
            <a:avLst/>
            <a:gdLst>
              <a:gd name="connsiteX0" fmla="*/ 0 w 2757714"/>
              <a:gd name="connsiteY0" fmla="*/ 3730171 h 3730171"/>
              <a:gd name="connsiteX1" fmla="*/ 29028 w 2757714"/>
              <a:gd name="connsiteY1" fmla="*/ 0 h 3730171"/>
              <a:gd name="connsiteX2" fmla="*/ 2757714 w 2757714"/>
              <a:gd name="connsiteY2" fmla="*/ 58057 h 3730171"/>
              <a:gd name="connsiteX3" fmla="*/ 2757714 w 2757714"/>
              <a:gd name="connsiteY3" fmla="*/ 3236685 h 3730171"/>
              <a:gd name="connsiteX4" fmla="*/ 2714171 w 2757714"/>
              <a:gd name="connsiteY4" fmla="*/ 3236685 h 3730171"/>
              <a:gd name="connsiteX5" fmla="*/ 2569028 w 2757714"/>
              <a:gd name="connsiteY5" fmla="*/ 3236685 h 3730171"/>
              <a:gd name="connsiteX6" fmla="*/ 2569028 w 2757714"/>
              <a:gd name="connsiteY6" fmla="*/ 3236685 h 3730171"/>
              <a:gd name="connsiteX7" fmla="*/ 2380343 w 2757714"/>
              <a:gd name="connsiteY7" fmla="*/ 3236685 h 3730171"/>
              <a:gd name="connsiteX8" fmla="*/ 2307771 w 2757714"/>
              <a:gd name="connsiteY8" fmla="*/ 3294742 h 3730171"/>
              <a:gd name="connsiteX9" fmla="*/ 2206171 w 2757714"/>
              <a:gd name="connsiteY9" fmla="*/ 3309257 h 3730171"/>
              <a:gd name="connsiteX10" fmla="*/ 2148114 w 2757714"/>
              <a:gd name="connsiteY10" fmla="*/ 3265714 h 3730171"/>
              <a:gd name="connsiteX11" fmla="*/ 2017485 w 2757714"/>
              <a:gd name="connsiteY11" fmla="*/ 3309257 h 3730171"/>
              <a:gd name="connsiteX12" fmla="*/ 1959428 w 2757714"/>
              <a:gd name="connsiteY12" fmla="*/ 3294742 h 3730171"/>
              <a:gd name="connsiteX13" fmla="*/ 1886857 w 2757714"/>
              <a:gd name="connsiteY13" fmla="*/ 3367314 h 3730171"/>
              <a:gd name="connsiteX14" fmla="*/ 1770743 w 2757714"/>
              <a:gd name="connsiteY14" fmla="*/ 3367314 h 3730171"/>
              <a:gd name="connsiteX15" fmla="*/ 1727200 w 2757714"/>
              <a:gd name="connsiteY15" fmla="*/ 3323771 h 3730171"/>
              <a:gd name="connsiteX16" fmla="*/ 1567543 w 2757714"/>
              <a:gd name="connsiteY16" fmla="*/ 3396342 h 3730171"/>
              <a:gd name="connsiteX17" fmla="*/ 1567543 w 2757714"/>
              <a:gd name="connsiteY17" fmla="*/ 3396342 h 3730171"/>
              <a:gd name="connsiteX18" fmla="*/ 1335314 w 2757714"/>
              <a:gd name="connsiteY18" fmla="*/ 3396342 h 3730171"/>
              <a:gd name="connsiteX19" fmla="*/ 1233714 w 2757714"/>
              <a:gd name="connsiteY19" fmla="*/ 3454400 h 3730171"/>
              <a:gd name="connsiteX20" fmla="*/ 1190171 w 2757714"/>
              <a:gd name="connsiteY20" fmla="*/ 3381828 h 3730171"/>
              <a:gd name="connsiteX21" fmla="*/ 1045028 w 2757714"/>
              <a:gd name="connsiteY21" fmla="*/ 3468914 h 3730171"/>
              <a:gd name="connsiteX22" fmla="*/ 1001485 w 2757714"/>
              <a:gd name="connsiteY22" fmla="*/ 3483428 h 3730171"/>
              <a:gd name="connsiteX23" fmla="*/ 870857 w 2757714"/>
              <a:gd name="connsiteY23" fmla="*/ 3541485 h 3730171"/>
              <a:gd name="connsiteX24" fmla="*/ 812800 w 2757714"/>
              <a:gd name="connsiteY24" fmla="*/ 3497942 h 3730171"/>
              <a:gd name="connsiteX25" fmla="*/ 667657 w 2757714"/>
              <a:gd name="connsiteY25" fmla="*/ 3585028 h 3730171"/>
              <a:gd name="connsiteX26" fmla="*/ 609600 w 2757714"/>
              <a:gd name="connsiteY26" fmla="*/ 3526971 h 3730171"/>
              <a:gd name="connsiteX27" fmla="*/ 508000 w 2757714"/>
              <a:gd name="connsiteY27" fmla="*/ 3657600 h 3730171"/>
              <a:gd name="connsiteX28" fmla="*/ 464457 w 2757714"/>
              <a:gd name="connsiteY28" fmla="*/ 3614057 h 3730171"/>
              <a:gd name="connsiteX29" fmla="*/ 391885 w 2757714"/>
              <a:gd name="connsiteY29" fmla="*/ 3628571 h 3730171"/>
              <a:gd name="connsiteX30" fmla="*/ 290285 w 2757714"/>
              <a:gd name="connsiteY30" fmla="*/ 3657600 h 3730171"/>
              <a:gd name="connsiteX31" fmla="*/ 217714 w 2757714"/>
              <a:gd name="connsiteY31" fmla="*/ 3701142 h 3730171"/>
              <a:gd name="connsiteX32" fmla="*/ 130628 w 2757714"/>
              <a:gd name="connsiteY32" fmla="*/ 3686628 h 3730171"/>
              <a:gd name="connsiteX33" fmla="*/ 101600 w 2757714"/>
              <a:gd name="connsiteY33" fmla="*/ 3730171 h 3730171"/>
              <a:gd name="connsiteX34" fmla="*/ 0 w 2757714"/>
              <a:gd name="connsiteY34" fmla="*/ 3730171 h 37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7714" h="3730171">
                <a:moveTo>
                  <a:pt x="0" y="3730171"/>
                </a:moveTo>
                <a:lnTo>
                  <a:pt x="29028" y="0"/>
                </a:lnTo>
                <a:lnTo>
                  <a:pt x="2757714" y="58057"/>
                </a:lnTo>
                <a:lnTo>
                  <a:pt x="2757714" y="3236685"/>
                </a:lnTo>
                <a:lnTo>
                  <a:pt x="2714171" y="3236685"/>
                </a:lnTo>
                <a:lnTo>
                  <a:pt x="2569028" y="3236685"/>
                </a:lnTo>
                <a:lnTo>
                  <a:pt x="2569028" y="3236685"/>
                </a:lnTo>
                <a:lnTo>
                  <a:pt x="2380343" y="3236685"/>
                </a:lnTo>
                <a:lnTo>
                  <a:pt x="2307771" y="3294742"/>
                </a:lnTo>
                <a:lnTo>
                  <a:pt x="2206171" y="3309257"/>
                </a:lnTo>
                <a:lnTo>
                  <a:pt x="2148114" y="3265714"/>
                </a:lnTo>
                <a:lnTo>
                  <a:pt x="2017485" y="3309257"/>
                </a:lnTo>
                <a:lnTo>
                  <a:pt x="1959428" y="3294742"/>
                </a:lnTo>
                <a:lnTo>
                  <a:pt x="1886857" y="3367314"/>
                </a:lnTo>
                <a:lnTo>
                  <a:pt x="1770743" y="3367314"/>
                </a:lnTo>
                <a:lnTo>
                  <a:pt x="1727200" y="3323771"/>
                </a:lnTo>
                <a:lnTo>
                  <a:pt x="1567543" y="3396342"/>
                </a:lnTo>
                <a:lnTo>
                  <a:pt x="1567543" y="3396342"/>
                </a:lnTo>
                <a:lnTo>
                  <a:pt x="1335314" y="3396342"/>
                </a:lnTo>
                <a:lnTo>
                  <a:pt x="1233714" y="3454400"/>
                </a:lnTo>
                <a:lnTo>
                  <a:pt x="1190171" y="3381828"/>
                </a:lnTo>
                <a:lnTo>
                  <a:pt x="1045028" y="3468914"/>
                </a:lnTo>
                <a:lnTo>
                  <a:pt x="1001485" y="3483428"/>
                </a:lnTo>
                <a:lnTo>
                  <a:pt x="870857" y="3541485"/>
                </a:lnTo>
                <a:lnTo>
                  <a:pt x="812800" y="3497942"/>
                </a:lnTo>
                <a:lnTo>
                  <a:pt x="667657" y="3585028"/>
                </a:lnTo>
                <a:lnTo>
                  <a:pt x="609600" y="3526971"/>
                </a:lnTo>
                <a:lnTo>
                  <a:pt x="508000" y="3657600"/>
                </a:lnTo>
                <a:lnTo>
                  <a:pt x="464457" y="3614057"/>
                </a:lnTo>
                <a:lnTo>
                  <a:pt x="391885" y="3628571"/>
                </a:lnTo>
                <a:lnTo>
                  <a:pt x="290285" y="3657600"/>
                </a:lnTo>
                <a:lnTo>
                  <a:pt x="217714" y="3701142"/>
                </a:lnTo>
                <a:lnTo>
                  <a:pt x="130628" y="3686628"/>
                </a:lnTo>
                <a:lnTo>
                  <a:pt x="101600" y="3730171"/>
                </a:lnTo>
                <a:lnTo>
                  <a:pt x="0" y="3730171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35">
            <a:extLst>
              <a:ext uri="{FF2B5EF4-FFF2-40B4-BE49-F238E27FC236}">
                <a16:creationId xmlns:a16="http://schemas.microsoft.com/office/drawing/2014/main" id="{03E0D45E-F513-4E4B-8A24-77F43AC17173}"/>
              </a:ext>
            </a:extLst>
          </p:cNvPr>
          <p:cNvSpPr/>
          <p:nvPr/>
        </p:nvSpPr>
        <p:spPr>
          <a:xfrm flipH="1">
            <a:off x="3594547" y="3412010"/>
            <a:ext cx="1890585" cy="2195172"/>
          </a:xfrm>
          <a:custGeom>
            <a:avLst/>
            <a:gdLst>
              <a:gd name="connsiteX0" fmla="*/ 0 w 2757714"/>
              <a:gd name="connsiteY0" fmla="*/ 3730171 h 3730171"/>
              <a:gd name="connsiteX1" fmla="*/ 29028 w 2757714"/>
              <a:gd name="connsiteY1" fmla="*/ 0 h 3730171"/>
              <a:gd name="connsiteX2" fmla="*/ 2757714 w 2757714"/>
              <a:gd name="connsiteY2" fmla="*/ 58057 h 3730171"/>
              <a:gd name="connsiteX3" fmla="*/ 2757714 w 2757714"/>
              <a:gd name="connsiteY3" fmla="*/ 3236685 h 3730171"/>
              <a:gd name="connsiteX4" fmla="*/ 2714171 w 2757714"/>
              <a:gd name="connsiteY4" fmla="*/ 3236685 h 3730171"/>
              <a:gd name="connsiteX5" fmla="*/ 2569028 w 2757714"/>
              <a:gd name="connsiteY5" fmla="*/ 3236685 h 3730171"/>
              <a:gd name="connsiteX6" fmla="*/ 2569028 w 2757714"/>
              <a:gd name="connsiteY6" fmla="*/ 3236685 h 3730171"/>
              <a:gd name="connsiteX7" fmla="*/ 2380343 w 2757714"/>
              <a:gd name="connsiteY7" fmla="*/ 3236685 h 3730171"/>
              <a:gd name="connsiteX8" fmla="*/ 2307771 w 2757714"/>
              <a:gd name="connsiteY8" fmla="*/ 3294742 h 3730171"/>
              <a:gd name="connsiteX9" fmla="*/ 2206171 w 2757714"/>
              <a:gd name="connsiteY9" fmla="*/ 3309257 h 3730171"/>
              <a:gd name="connsiteX10" fmla="*/ 2148114 w 2757714"/>
              <a:gd name="connsiteY10" fmla="*/ 3265714 h 3730171"/>
              <a:gd name="connsiteX11" fmla="*/ 2017485 w 2757714"/>
              <a:gd name="connsiteY11" fmla="*/ 3309257 h 3730171"/>
              <a:gd name="connsiteX12" fmla="*/ 1959428 w 2757714"/>
              <a:gd name="connsiteY12" fmla="*/ 3294742 h 3730171"/>
              <a:gd name="connsiteX13" fmla="*/ 1886857 w 2757714"/>
              <a:gd name="connsiteY13" fmla="*/ 3367314 h 3730171"/>
              <a:gd name="connsiteX14" fmla="*/ 1770743 w 2757714"/>
              <a:gd name="connsiteY14" fmla="*/ 3367314 h 3730171"/>
              <a:gd name="connsiteX15" fmla="*/ 1727200 w 2757714"/>
              <a:gd name="connsiteY15" fmla="*/ 3323771 h 3730171"/>
              <a:gd name="connsiteX16" fmla="*/ 1567543 w 2757714"/>
              <a:gd name="connsiteY16" fmla="*/ 3396342 h 3730171"/>
              <a:gd name="connsiteX17" fmla="*/ 1567543 w 2757714"/>
              <a:gd name="connsiteY17" fmla="*/ 3396342 h 3730171"/>
              <a:gd name="connsiteX18" fmla="*/ 1335314 w 2757714"/>
              <a:gd name="connsiteY18" fmla="*/ 3396342 h 3730171"/>
              <a:gd name="connsiteX19" fmla="*/ 1233714 w 2757714"/>
              <a:gd name="connsiteY19" fmla="*/ 3454400 h 3730171"/>
              <a:gd name="connsiteX20" fmla="*/ 1190171 w 2757714"/>
              <a:gd name="connsiteY20" fmla="*/ 3381828 h 3730171"/>
              <a:gd name="connsiteX21" fmla="*/ 1045028 w 2757714"/>
              <a:gd name="connsiteY21" fmla="*/ 3468914 h 3730171"/>
              <a:gd name="connsiteX22" fmla="*/ 1001485 w 2757714"/>
              <a:gd name="connsiteY22" fmla="*/ 3483428 h 3730171"/>
              <a:gd name="connsiteX23" fmla="*/ 870857 w 2757714"/>
              <a:gd name="connsiteY23" fmla="*/ 3541485 h 3730171"/>
              <a:gd name="connsiteX24" fmla="*/ 812800 w 2757714"/>
              <a:gd name="connsiteY24" fmla="*/ 3497942 h 3730171"/>
              <a:gd name="connsiteX25" fmla="*/ 667657 w 2757714"/>
              <a:gd name="connsiteY25" fmla="*/ 3585028 h 3730171"/>
              <a:gd name="connsiteX26" fmla="*/ 609600 w 2757714"/>
              <a:gd name="connsiteY26" fmla="*/ 3526971 h 3730171"/>
              <a:gd name="connsiteX27" fmla="*/ 508000 w 2757714"/>
              <a:gd name="connsiteY27" fmla="*/ 3657600 h 3730171"/>
              <a:gd name="connsiteX28" fmla="*/ 464457 w 2757714"/>
              <a:gd name="connsiteY28" fmla="*/ 3614057 h 3730171"/>
              <a:gd name="connsiteX29" fmla="*/ 391885 w 2757714"/>
              <a:gd name="connsiteY29" fmla="*/ 3628571 h 3730171"/>
              <a:gd name="connsiteX30" fmla="*/ 290285 w 2757714"/>
              <a:gd name="connsiteY30" fmla="*/ 3657600 h 3730171"/>
              <a:gd name="connsiteX31" fmla="*/ 217714 w 2757714"/>
              <a:gd name="connsiteY31" fmla="*/ 3701142 h 3730171"/>
              <a:gd name="connsiteX32" fmla="*/ 130628 w 2757714"/>
              <a:gd name="connsiteY32" fmla="*/ 3686628 h 3730171"/>
              <a:gd name="connsiteX33" fmla="*/ 101600 w 2757714"/>
              <a:gd name="connsiteY33" fmla="*/ 3730171 h 3730171"/>
              <a:gd name="connsiteX34" fmla="*/ 0 w 2757714"/>
              <a:gd name="connsiteY34" fmla="*/ 3730171 h 37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7714" h="3730171">
                <a:moveTo>
                  <a:pt x="0" y="3730171"/>
                </a:moveTo>
                <a:lnTo>
                  <a:pt x="29028" y="0"/>
                </a:lnTo>
                <a:lnTo>
                  <a:pt x="2757714" y="58057"/>
                </a:lnTo>
                <a:lnTo>
                  <a:pt x="2757714" y="3236685"/>
                </a:lnTo>
                <a:lnTo>
                  <a:pt x="2714171" y="3236685"/>
                </a:lnTo>
                <a:lnTo>
                  <a:pt x="2569028" y="3236685"/>
                </a:lnTo>
                <a:lnTo>
                  <a:pt x="2569028" y="3236685"/>
                </a:lnTo>
                <a:lnTo>
                  <a:pt x="2380343" y="3236685"/>
                </a:lnTo>
                <a:lnTo>
                  <a:pt x="2307771" y="3294742"/>
                </a:lnTo>
                <a:lnTo>
                  <a:pt x="2206171" y="3309257"/>
                </a:lnTo>
                <a:lnTo>
                  <a:pt x="2148114" y="3265714"/>
                </a:lnTo>
                <a:lnTo>
                  <a:pt x="2017485" y="3309257"/>
                </a:lnTo>
                <a:lnTo>
                  <a:pt x="1959428" y="3294742"/>
                </a:lnTo>
                <a:lnTo>
                  <a:pt x="1886857" y="3367314"/>
                </a:lnTo>
                <a:lnTo>
                  <a:pt x="1770743" y="3367314"/>
                </a:lnTo>
                <a:lnTo>
                  <a:pt x="1727200" y="3323771"/>
                </a:lnTo>
                <a:lnTo>
                  <a:pt x="1567543" y="3396342"/>
                </a:lnTo>
                <a:lnTo>
                  <a:pt x="1567543" y="3396342"/>
                </a:lnTo>
                <a:lnTo>
                  <a:pt x="1335314" y="3396342"/>
                </a:lnTo>
                <a:lnTo>
                  <a:pt x="1233714" y="3454400"/>
                </a:lnTo>
                <a:lnTo>
                  <a:pt x="1190171" y="3381828"/>
                </a:lnTo>
                <a:lnTo>
                  <a:pt x="1045028" y="3468914"/>
                </a:lnTo>
                <a:lnTo>
                  <a:pt x="1001485" y="3483428"/>
                </a:lnTo>
                <a:lnTo>
                  <a:pt x="870857" y="3541485"/>
                </a:lnTo>
                <a:lnTo>
                  <a:pt x="812800" y="3497942"/>
                </a:lnTo>
                <a:lnTo>
                  <a:pt x="667657" y="3585028"/>
                </a:lnTo>
                <a:lnTo>
                  <a:pt x="609600" y="3526971"/>
                </a:lnTo>
                <a:lnTo>
                  <a:pt x="508000" y="3657600"/>
                </a:lnTo>
                <a:lnTo>
                  <a:pt x="464457" y="3614057"/>
                </a:lnTo>
                <a:lnTo>
                  <a:pt x="391885" y="3628571"/>
                </a:lnTo>
                <a:lnTo>
                  <a:pt x="290285" y="3657600"/>
                </a:lnTo>
                <a:lnTo>
                  <a:pt x="217714" y="3701142"/>
                </a:lnTo>
                <a:lnTo>
                  <a:pt x="130628" y="3686628"/>
                </a:lnTo>
                <a:lnTo>
                  <a:pt x="101600" y="3730171"/>
                </a:lnTo>
                <a:lnTo>
                  <a:pt x="0" y="3730171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37">
            <a:extLst>
              <a:ext uri="{FF2B5EF4-FFF2-40B4-BE49-F238E27FC236}">
                <a16:creationId xmlns:a16="http://schemas.microsoft.com/office/drawing/2014/main" id="{DF69F366-FF78-4772-9539-559D63143E55}"/>
              </a:ext>
            </a:extLst>
          </p:cNvPr>
          <p:cNvGrpSpPr/>
          <p:nvPr/>
        </p:nvGrpSpPr>
        <p:grpSpPr>
          <a:xfrm rot="20535886">
            <a:off x="3424089" y="178337"/>
            <a:ext cx="1074819" cy="891972"/>
            <a:chOff x="1259174" y="1124262"/>
            <a:chExt cx="1783829" cy="1528997"/>
          </a:xfrm>
        </p:grpSpPr>
        <p:sp>
          <p:nvSpPr>
            <p:cNvPr id="13" name="Rectangle: Rounded Corners 38">
              <a:extLst>
                <a:ext uri="{FF2B5EF4-FFF2-40B4-BE49-F238E27FC236}">
                  <a16:creationId xmlns:a16="http://schemas.microsoft.com/office/drawing/2014/main" id="{DADB44A8-A9E3-45A6-A9EC-84E9F210EA71}"/>
                </a:ext>
              </a:extLst>
            </p:cNvPr>
            <p:cNvSpPr/>
            <p:nvPr/>
          </p:nvSpPr>
          <p:spPr>
            <a:xfrm>
              <a:off x="1259174" y="1124262"/>
              <a:ext cx="1783829" cy="1528997"/>
            </a:xfrm>
            <a:prstGeom prst="roundRect">
              <a:avLst>
                <a:gd name="adj" fmla="val 68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39">
              <a:extLst>
                <a:ext uri="{FF2B5EF4-FFF2-40B4-BE49-F238E27FC236}">
                  <a16:creationId xmlns:a16="http://schemas.microsoft.com/office/drawing/2014/main" id="{FA37BD42-130D-444D-9C0C-465B8EE62AA8}"/>
                </a:ext>
              </a:extLst>
            </p:cNvPr>
            <p:cNvSpPr/>
            <p:nvPr/>
          </p:nvSpPr>
          <p:spPr>
            <a:xfrm>
              <a:off x="1351615" y="1202260"/>
              <a:ext cx="1641006" cy="1406578"/>
            </a:xfrm>
            <a:prstGeom prst="roundRect">
              <a:avLst>
                <a:gd name="adj" fmla="val 6863"/>
              </a:avLst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43">
            <a:extLst>
              <a:ext uri="{FF2B5EF4-FFF2-40B4-BE49-F238E27FC236}">
                <a16:creationId xmlns:a16="http://schemas.microsoft.com/office/drawing/2014/main" id="{C6F8E7B0-6438-4867-B1CE-657D69AF60ED}"/>
              </a:ext>
            </a:extLst>
          </p:cNvPr>
          <p:cNvSpPr txBox="1"/>
          <p:nvPr/>
        </p:nvSpPr>
        <p:spPr>
          <a:xfrm>
            <a:off x="3445041" y="375177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3</a:t>
            </a:r>
          </a:p>
        </p:txBody>
      </p:sp>
      <p:sp>
        <p:nvSpPr>
          <p:cNvPr id="16" name="Hexagon 50">
            <a:extLst>
              <a:ext uri="{FF2B5EF4-FFF2-40B4-BE49-F238E27FC236}">
                <a16:creationId xmlns:a16="http://schemas.microsoft.com/office/drawing/2014/main" id="{CF098E1C-9E71-43A0-B2EA-4FBC95EA2EFD}"/>
              </a:ext>
            </a:extLst>
          </p:cNvPr>
          <p:cNvSpPr/>
          <p:nvPr/>
        </p:nvSpPr>
        <p:spPr>
          <a:xfrm>
            <a:off x="3910819" y="3080265"/>
            <a:ext cx="1056414" cy="88567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51">
            <a:extLst>
              <a:ext uri="{FF2B5EF4-FFF2-40B4-BE49-F238E27FC236}">
                <a16:creationId xmlns:a16="http://schemas.microsoft.com/office/drawing/2014/main" id="{D681E336-AA1F-4F7A-8B16-FA6510DC966D}"/>
              </a:ext>
            </a:extLst>
          </p:cNvPr>
          <p:cNvSpPr/>
          <p:nvPr/>
        </p:nvSpPr>
        <p:spPr>
          <a:xfrm>
            <a:off x="4048424" y="3162436"/>
            <a:ext cx="781204" cy="716141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53">
            <a:extLst>
              <a:ext uri="{FF2B5EF4-FFF2-40B4-BE49-F238E27FC236}">
                <a16:creationId xmlns:a16="http://schemas.microsoft.com/office/drawing/2014/main" id="{C2F8B22D-E1AA-4129-A71A-424876D2F759}"/>
              </a:ext>
            </a:extLst>
          </p:cNvPr>
          <p:cNvSpPr/>
          <p:nvPr/>
        </p:nvSpPr>
        <p:spPr>
          <a:xfrm>
            <a:off x="7372998" y="4048106"/>
            <a:ext cx="876697" cy="88567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54">
            <a:extLst>
              <a:ext uri="{FF2B5EF4-FFF2-40B4-BE49-F238E27FC236}">
                <a16:creationId xmlns:a16="http://schemas.microsoft.com/office/drawing/2014/main" id="{115E1E27-7F46-4A37-A9A6-067198470972}"/>
              </a:ext>
            </a:extLst>
          </p:cNvPr>
          <p:cNvSpPr/>
          <p:nvPr/>
        </p:nvSpPr>
        <p:spPr>
          <a:xfrm>
            <a:off x="7450749" y="4151525"/>
            <a:ext cx="708887" cy="716141"/>
          </a:xfrm>
          <a:prstGeom prst="hexagon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63">
            <a:extLst>
              <a:ext uri="{FF2B5EF4-FFF2-40B4-BE49-F238E27FC236}">
                <a16:creationId xmlns:a16="http://schemas.microsoft.com/office/drawing/2014/main" id="{9965968C-18B1-4879-952D-8B09376EC1EB}"/>
              </a:ext>
            </a:extLst>
          </p:cNvPr>
          <p:cNvSpPr txBox="1"/>
          <p:nvPr/>
        </p:nvSpPr>
        <p:spPr>
          <a:xfrm>
            <a:off x="7371731" y="4186429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5</a:t>
            </a:r>
          </a:p>
        </p:txBody>
      </p:sp>
      <p:sp>
        <p:nvSpPr>
          <p:cNvPr id="21" name="Hexagon 64">
            <a:extLst>
              <a:ext uri="{FF2B5EF4-FFF2-40B4-BE49-F238E27FC236}">
                <a16:creationId xmlns:a16="http://schemas.microsoft.com/office/drawing/2014/main" id="{9B208558-3D86-4357-B64C-BEB71D05DA44}"/>
              </a:ext>
            </a:extLst>
          </p:cNvPr>
          <p:cNvSpPr/>
          <p:nvPr/>
        </p:nvSpPr>
        <p:spPr>
          <a:xfrm>
            <a:off x="7259137" y="765895"/>
            <a:ext cx="1210306" cy="10602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65">
            <a:extLst>
              <a:ext uri="{FF2B5EF4-FFF2-40B4-BE49-F238E27FC236}">
                <a16:creationId xmlns:a16="http://schemas.microsoft.com/office/drawing/2014/main" id="{1CCFA8FE-E947-4682-8236-7DB681DB7886}"/>
              </a:ext>
            </a:extLst>
          </p:cNvPr>
          <p:cNvSpPr/>
          <p:nvPr/>
        </p:nvSpPr>
        <p:spPr>
          <a:xfrm>
            <a:off x="7344944" y="850832"/>
            <a:ext cx="998626" cy="890344"/>
          </a:xfrm>
          <a:prstGeom prst="hexagon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decagon 66">
            <a:extLst>
              <a:ext uri="{FF2B5EF4-FFF2-40B4-BE49-F238E27FC236}">
                <a16:creationId xmlns:a16="http://schemas.microsoft.com/office/drawing/2014/main" id="{D4D639CB-30A6-4133-B0DB-E9F2A249E758}"/>
              </a:ext>
            </a:extLst>
          </p:cNvPr>
          <p:cNvSpPr/>
          <p:nvPr/>
        </p:nvSpPr>
        <p:spPr>
          <a:xfrm>
            <a:off x="10248716" y="294585"/>
            <a:ext cx="945133" cy="1112493"/>
          </a:xfrm>
          <a:prstGeom prst="do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decagon 67">
            <a:extLst>
              <a:ext uri="{FF2B5EF4-FFF2-40B4-BE49-F238E27FC236}">
                <a16:creationId xmlns:a16="http://schemas.microsoft.com/office/drawing/2014/main" id="{C4CF57EF-6203-4495-A2FD-08419690D0E6}"/>
              </a:ext>
            </a:extLst>
          </p:cNvPr>
          <p:cNvSpPr/>
          <p:nvPr/>
        </p:nvSpPr>
        <p:spPr>
          <a:xfrm>
            <a:off x="10322642" y="368716"/>
            <a:ext cx="823633" cy="96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69">
            <a:extLst>
              <a:ext uri="{FF2B5EF4-FFF2-40B4-BE49-F238E27FC236}">
                <a16:creationId xmlns:a16="http://schemas.microsoft.com/office/drawing/2014/main" id="{2142DA0C-5C67-4B65-A6FC-24EDA521200C}"/>
              </a:ext>
            </a:extLst>
          </p:cNvPr>
          <p:cNvSpPr/>
          <p:nvPr/>
        </p:nvSpPr>
        <p:spPr>
          <a:xfrm>
            <a:off x="10137562" y="3162436"/>
            <a:ext cx="1043756" cy="88567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70">
            <a:extLst>
              <a:ext uri="{FF2B5EF4-FFF2-40B4-BE49-F238E27FC236}">
                <a16:creationId xmlns:a16="http://schemas.microsoft.com/office/drawing/2014/main" id="{5E41C366-F7C4-4088-93B5-428B08D7AC92}"/>
              </a:ext>
            </a:extLst>
          </p:cNvPr>
          <p:cNvSpPr/>
          <p:nvPr/>
        </p:nvSpPr>
        <p:spPr>
          <a:xfrm>
            <a:off x="10231190" y="3235114"/>
            <a:ext cx="856500" cy="716141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71">
            <a:extLst>
              <a:ext uri="{FF2B5EF4-FFF2-40B4-BE49-F238E27FC236}">
                <a16:creationId xmlns:a16="http://schemas.microsoft.com/office/drawing/2014/main" id="{6177EF86-DE51-47CE-9009-99679C9CF969}"/>
              </a:ext>
            </a:extLst>
          </p:cNvPr>
          <p:cNvSpPr txBox="1"/>
          <p:nvPr/>
        </p:nvSpPr>
        <p:spPr>
          <a:xfrm>
            <a:off x="10231190" y="3304924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4</a:t>
            </a:r>
          </a:p>
        </p:txBody>
      </p:sp>
      <p:sp>
        <p:nvSpPr>
          <p:cNvPr id="28" name="TextBox 72">
            <a:extLst>
              <a:ext uri="{FF2B5EF4-FFF2-40B4-BE49-F238E27FC236}">
                <a16:creationId xmlns:a16="http://schemas.microsoft.com/office/drawing/2014/main" id="{940AA0F2-2BF6-4FCE-8E37-5EA4A34536C2}"/>
              </a:ext>
            </a:extLst>
          </p:cNvPr>
          <p:cNvSpPr txBox="1"/>
          <p:nvPr/>
        </p:nvSpPr>
        <p:spPr>
          <a:xfrm>
            <a:off x="10275068" y="551118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1</a:t>
            </a:r>
          </a:p>
        </p:txBody>
      </p:sp>
      <p:sp>
        <p:nvSpPr>
          <p:cNvPr id="29" name="TextBox 73">
            <a:extLst>
              <a:ext uri="{FF2B5EF4-FFF2-40B4-BE49-F238E27FC236}">
                <a16:creationId xmlns:a16="http://schemas.microsoft.com/office/drawing/2014/main" id="{A431888C-B785-4F9F-B762-4318AC80A3E1}"/>
              </a:ext>
            </a:extLst>
          </p:cNvPr>
          <p:cNvSpPr txBox="1"/>
          <p:nvPr/>
        </p:nvSpPr>
        <p:spPr>
          <a:xfrm>
            <a:off x="7426888" y="1027666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2</a:t>
            </a:r>
          </a:p>
        </p:txBody>
      </p:sp>
      <p:sp>
        <p:nvSpPr>
          <p:cNvPr id="30" name="TextBox 74">
            <a:extLst>
              <a:ext uri="{FF2B5EF4-FFF2-40B4-BE49-F238E27FC236}">
                <a16:creationId xmlns:a16="http://schemas.microsoft.com/office/drawing/2014/main" id="{73C87C82-0D1A-42F3-A8CD-56C764FBF4FB}"/>
              </a:ext>
            </a:extLst>
          </p:cNvPr>
          <p:cNvSpPr txBox="1"/>
          <p:nvPr/>
        </p:nvSpPr>
        <p:spPr>
          <a:xfrm>
            <a:off x="4021657" y="3220857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6</a:t>
            </a:r>
          </a:p>
        </p:txBody>
      </p:sp>
      <p:sp>
        <p:nvSpPr>
          <p:cNvPr id="31" name="TextBox 76">
            <a:extLst>
              <a:ext uri="{FF2B5EF4-FFF2-40B4-BE49-F238E27FC236}">
                <a16:creationId xmlns:a16="http://schemas.microsoft.com/office/drawing/2014/main" id="{5B55C3F9-5CBD-4D17-BA49-2378011F0FFE}"/>
              </a:ext>
            </a:extLst>
          </p:cNvPr>
          <p:cNvSpPr txBox="1"/>
          <p:nvPr/>
        </p:nvSpPr>
        <p:spPr>
          <a:xfrm>
            <a:off x="9672477" y="1257835"/>
            <a:ext cx="2025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التهيئة الحافزة</a:t>
            </a:r>
            <a:endParaRPr lang="en-US" sz="32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984168C3-F590-490D-88F7-D123F4AEB0B6}"/>
              </a:ext>
            </a:extLst>
          </p:cNvPr>
          <p:cNvSpPr txBox="1"/>
          <p:nvPr/>
        </p:nvSpPr>
        <p:spPr>
          <a:xfrm>
            <a:off x="6883091" y="1699424"/>
            <a:ext cx="20252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الشرح</a:t>
            </a:r>
          </a:p>
          <a:p>
            <a:pPr algn="ctr"/>
            <a:r>
              <a:rPr lang="ar-AE" sz="20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قراءة الحديث الشريف</a:t>
            </a:r>
          </a:p>
          <a:p>
            <a:pPr algn="ctr"/>
            <a:r>
              <a:rPr lang="ar-AE" sz="32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تفسير معاني الحديث</a:t>
            </a:r>
            <a:endParaRPr lang="en-US" sz="32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33" name="TextBox 78">
            <a:extLst>
              <a:ext uri="{FF2B5EF4-FFF2-40B4-BE49-F238E27FC236}">
                <a16:creationId xmlns:a16="http://schemas.microsoft.com/office/drawing/2014/main" id="{77A2AA01-09B5-434D-AC81-9295071545DE}"/>
              </a:ext>
            </a:extLst>
          </p:cNvPr>
          <p:cNvSpPr txBox="1"/>
          <p:nvPr/>
        </p:nvSpPr>
        <p:spPr>
          <a:xfrm>
            <a:off x="3608783" y="1950232"/>
            <a:ext cx="202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سؤال تحدي</a:t>
            </a:r>
            <a:endParaRPr lang="en-US" sz="36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34" name="TextBox 79">
            <a:extLst>
              <a:ext uri="{FF2B5EF4-FFF2-40B4-BE49-F238E27FC236}">
                <a16:creationId xmlns:a16="http://schemas.microsoft.com/office/drawing/2014/main" id="{B659C814-358D-4C89-823E-7E4FF08C68C1}"/>
              </a:ext>
            </a:extLst>
          </p:cNvPr>
          <p:cNvSpPr txBox="1"/>
          <p:nvPr/>
        </p:nvSpPr>
        <p:spPr>
          <a:xfrm>
            <a:off x="9761606" y="4351428"/>
            <a:ext cx="2025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حل أنشطة الكتاب </a:t>
            </a:r>
            <a:endParaRPr lang="en-US" sz="32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35" name="TextBox 80">
            <a:extLst>
              <a:ext uri="{FF2B5EF4-FFF2-40B4-BE49-F238E27FC236}">
                <a16:creationId xmlns:a16="http://schemas.microsoft.com/office/drawing/2014/main" id="{FDEFB0E1-E9E0-4384-AB54-E8A6A63B27B6}"/>
              </a:ext>
            </a:extLst>
          </p:cNvPr>
          <p:cNvSpPr txBox="1"/>
          <p:nvPr/>
        </p:nvSpPr>
        <p:spPr>
          <a:xfrm>
            <a:off x="3497619" y="3920283"/>
            <a:ext cx="202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تقييم ختامي في بوابة التعلم الذكي</a:t>
            </a:r>
            <a:endParaRPr lang="en-US" sz="32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36" name="TextBox 81">
            <a:extLst>
              <a:ext uri="{FF2B5EF4-FFF2-40B4-BE49-F238E27FC236}">
                <a16:creationId xmlns:a16="http://schemas.microsoft.com/office/drawing/2014/main" id="{8D727DEA-BC0A-405D-94E9-1B65AF4C1D89}"/>
              </a:ext>
            </a:extLst>
          </p:cNvPr>
          <p:cNvSpPr txBox="1"/>
          <p:nvPr/>
        </p:nvSpPr>
        <p:spPr>
          <a:xfrm>
            <a:off x="3620490" y="814882"/>
            <a:ext cx="2025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المناقشة</a:t>
            </a:r>
            <a:endParaRPr lang="en-US" sz="36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  <a:p>
            <a:pPr algn="ctr"/>
            <a:r>
              <a:rPr lang="ar-AE" sz="20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تحقيق الهدف الاول</a:t>
            </a:r>
            <a:endParaRPr lang="en-US" sz="20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22CA9A3-8C17-4C66-8FE5-B5D7583991E5}"/>
              </a:ext>
            </a:extLst>
          </p:cNvPr>
          <p:cNvSpPr/>
          <p:nvPr/>
        </p:nvSpPr>
        <p:spPr>
          <a:xfrm>
            <a:off x="10087772" y="2187378"/>
            <a:ext cx="10775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برنامج بازل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8" name="Picture 129">
            <a:extLst>
              <a:ext uri="{FF2B5EF4-FFF2-40B4-BE49-F238E27FC236}">
                <a16:creationId xmlns:a16="http://schemas.microsoft.com/office/drawing/2014/main" id="{01095018-2BDF-438C-B35F-4F41DC768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364" y="1643883"/>
            <a:ext cx="2025241" cy="63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18B35D86-FD0A-4CD1-B0F0-7CE64269D7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7" t="11086" r="87800" b="82514"/>
          <a:stretch/>
        </p:blipFill>
        <p:spPr>
          <a:xfrm>
            <a:off x="6706870" y="5520823"/>
            <a:ext cx="2161426" cy="711998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BFBFAE39-CD17-4BDE-B16F-C7B1E5D45CC4}"/>
              </a:ext>
            </a:extLst>
          </p:cNvPr>
          <p:cNvSpPr/>
          <p:nvPr/>
        </p:nvSpPr>
        <p:spPr>
          <a:xfrm>
            <a:off x="6903484" y="4954998"/>
            <a:ext cx="18261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الفروق الفردية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3A4B6584-6783-426B-AE23-3C34C2A5E4A1}"/>
              </a:ext>
            </a:extLst>
          </p:cNvPr>
          <p:cNvSpPr/>
          <p:nvPr/>
        </p:nvSpPr>
        <p:spPr>
          <a:xfrm>
            <a:off x="4005624" y="2459656"/>
            <a:ext cx="1104258" cy="32501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exagon 65">
            <a:extLst>
              <a:ext uri="{FF2B5EF4-FFF2-40B4-BE49-F238E27FC236}">
                <a16:creationId xmlns:a16="http://schemas.microsoft.com/office/drawing/2014/main" id="{3C94C460-7C71-4D3A-A5CA-87BC2387E4BF}"/>
              </a:ext>
            </a:extLst>
          </p:cNvPr>
          <p:cNvSpPr/>
          <p:nvPr/>
        </p:nvSpPr>
        <p:spPr>
          <a:xfrm>
            <a:off x="7344944" y="850830"/>
            <a:ext cx="998626" cy="890344"/>
          </a:xfrm>
          <a:prstGeom prst="hexagon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4716A233-AB20-4987-8969-14B2667A6121}"/>
              </a:ext>
            </a:extLst>
          </p:cNvPr>
          <p:cNvSpPr txBox="1"/>
          <p:nvPr/>
        </p:nvSpPr>
        <p:spPr>
          <a:xfrm>
            <a:off x="7426888" y="1027664"/>
            <a:ext cx="8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2</a:t>
            </a: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191D2CDE-E90A-4A82-9393-C18DFA4AC0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569" r="86484" b="82778"/>
          <a:stretch/>
        </p:blipFill>
        <p:spPr>
          <a:xfrm>
            <a:off x="10147578" y="5366595"/>
            <a:ext cx="1477963" cy="420362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1A330A6F-F7C3-4196-87D0-56BA31AF7253}"/>
              </a:ext>
            </a:extLst>
          </p:cNvPr>
          <p:cNvSpPr/>
          <p:nvPr/>
        </p:nvSpPr>
        <p:spPr>
          <a:xfrm>
            <a:off x="9811417" y="3903102"/>
            <a:ext cx="18197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الهدف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34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43288" y="598947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0" y="-30479"/>
            <a:ext cx="2324104" cy="3532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60543" y="1077575"/>
            <a:ext cx="13901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التقييم</a:t>
            </a:r>
          </a:p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القبلي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1800" y="1364098"/>
            <a:ext cx="3953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الى الرابط التالي: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Google Shape;295;p5">
            <a:extLst>
              <a:ext uri="{FF2B5EF4-FFF2-40B4-BE49-F238E27FC236}">
                <a16:creationId xmlns:a16="http://schemas.microsoft.com/office/drawing/2014/main" id="{2C8B9F3A-22B1-482F-A87E-253E63EF3ED9}"/>
              </a:ext>
            </a:extLst>
          </p:cNvPr>
          <p:cNvSpPr/>
          <p:nvPr/>
        </p:nvSpPr>
        <p:spPr>
          <a:xfrm>
            <a:off x="2186552" y="781234"/>
            <a:ext cx="7696200" cy="2185416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00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ماهي أركان الإسلام ؟ وما هو الركن الثاني منها ؟</a:t>
            </a:r>
            <a:endParaRPr sz="5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96;p5">
            <a:extLst>
              <a:ext uri="{FF2B5EF4-FFF2-40B4-BE49-F238E27FC236}">
                <a16:creationId xmlns:a16="http://schemas.microsoft.com/office/drawing/2014/main" id="{DDCA1251-C249-48A4-B5DA-65AB4BA8268D}"/>
              </a:ext>
            </a:extLst>
          </p:cNvPr>
          <p:cNvSpPr/>
          <p:nvPr/>
        </p:nvSpPr>
        <p:spPr>
          <a:xfrm>
            <a:off x="609600" y="3861816"/>
            <a:ext cx="1740408" cy="8138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517E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97;p5">
            <a:extLst>
              <a:ext uri="{FF2B5EF4-FFF2-40B4-BE49-F238E27FC236}">
                <a16:creationId xmlns:a16="http://schemas.microsoft.com/office/drawing/2014/main" id="{7496F50F-9405-444F-8CD6-A241E080F707}"/>
              </a:ext>
            </a:extLst>
          </p:cNvPr>
          <p:cNvSpPr/>
          <p:nvPr/>
        </p:nvSpPr>
        <p:spPr>
          <a:xfrm>
            <a:off x="6860899" y="4729627"/>
            <a:ext cx="1447800" cy="1219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حج البيت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98;p5">
            <a:extLst>
              <a:ext uri="{FF2B5EF4-FFF2-40B4-BE49-F238E27FC236}">
                <a16:creationId xmlns:a16="http://schemas.microsoft.com/office/drawing/2014/main" id="{F29A440C-6C5E-41D5-80AB-93684321357F}"/>
              </a:ext>
            </a:extLst>
          </p:cNvPr>
          <p:cNvSpPr/>
          <p:nvPr/>
        </p:nvSpPr>
        <p:spPr>
          <a:xfrm>
            <a:off x="5071323" y="4772025"/>
            <a:ext cx="1447800" cy="1219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صوم رمضان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99;p5">
            <a:extLst>
              <a:ext uri="{FF2B5EF4-FFF2-40B4-BE49-F238E27FC236}">
                <a16:creationId xmlns:a16="http://schemas.microsoft.com/office/drawing/2014/main" id="{75C74DD2-945E-4678-9DB0-F423B08F60DC}"/>
              </a:ext>
            </a:extLst>
          </p:cNvPr>
          <p:cNvSpPr/>
          <p:nvPr/>
        </p:nvSpPr>
        <p:spPr>
          <a:xfrm>
            <a:off x="7908996" y="3281751"/>
            <a:ext cx="1447800" cy="1219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إيتاء الزكاة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00;p5">
            <a:extLst>
              <a:ext uri="{FF2B5EF4-FFF2-40B4-BE49-F238E27FC236}">
                <a16:creationId xmlns:a16="http://schemas.microsoft.com/office/drawing/2014/main" id="{31140EC0-0C57-4330-8D35-B4D9D7688AC3}"/>
              </a:ext>
            </a:extLst>
          </p:cNvPr>
          <p:cNvSpPr/>
          <p:nvPr/>
        </p:nvSpPr>
        <p:spPr>
          <a:xfrm>
            <a:off x="6034652" y="3312125"/>
            <a:ext cx="1447800" cy="1219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إقام الصلاة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01;p5">
            <a:extLst>
              <a:ext uri="{FF2B5EF4-FFF2-40B4-BE49-F238E27FC236}">
                <a16:creationId xmlns:a16="http://schemas.microsoft.com/office/drawing/2014/main" id="{08BB1429-EAF6-478C-8E9E-B7C27C4DD294}"/>
              </a:ext>
            </a:extLst>
          </p:cNvPr>
          <p:cNvSpPr/>
          <p:nvPr/>
        </p:nvSpPr>
        <p:spPr>
          <a:xfrm>
            <a:off x="3968253" y="3307751"/>
            <a:ext cx="1447800" cy="1219200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الشهادتان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4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1432560" y="858027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0" y="-30479"/>
            <a:ext cx="2324104" cy="3532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82120" y="1428095"/>
            <a:ext cx="1507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التهيئة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4B1B74B-B629-47D2-BA4D-B6EBBC59D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882"/>
          <a:stretch/>
        </p:blipFill>
        <p:spPr bwMode="auto">
          <a:xfrm>
            <a:off x="1524001" y="4958072"/>
            <a:ext cx="8991599" cy="195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227"/>
          <a:stretch/>
        </p:blipFill>
        <p:spPr bwMode="auto">
          <a:xfrm>
            <a:off x="1058753" y="-567828"/>
            <a:ext cx="921912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5A236CC-2277-4BD3-B73C-11361E18EF8F}"/>
              </a:ext>
            </a:extLst>
          </p:cNvPr>
          <p:cNvSpPr txBox="1"/>
          <p:nvPr/>
        </p:nvSpPr>
        <p:spPr>
          <a:xfrm>
            <a:off x="2680097" y="541615"/>
            <a:ext cx="61983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200" dirty="0"/>
              <a:t>هيا بنا لنتوصل الى عنوان الدرس من خلال لعبة البازل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DFC653-3525-43A1-86E3-6597E0C87275}"/>
              </a:ext>
            </a:extLst>
          </p:cNvPr>
          <p:cNvSpPr txBox="1"/>
          <p:nvPr/>
        </p:nvSpPr>
        <p:spPr>
          <a:xfrm>
            <a:off x="2615803" y="3044688"/>
            <a:ext cx="6198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8"/>
              </a:rPr>
              <a:t>https://im-a-puzzle.com/look_i_m_a_quiz_puzzle_83an2NLJ.puzzle</a:t>
            </a:r>
            <a:endParaRPr lang="en-US" dirty="0"/>
          </a:p>
        </p:txBody>
      </p:sp>
      <p:pic>
        <p:nvPicPr>
          <p:cNvPr id="14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54E3C6F3-846E-4A15-AAC3-9FA9336B89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96402" y="4255568"/>
            <a:ext cx="1754475" cy="724006"/>
          </a:xfrm>
          <a:prstGeom prst="rect">
            <a:avLst/>
          </a:prstGeom>
        </p:spPr>
      </p:pic>
      <p:pic>
        <p:nvPicPr>
          <p:cNvPr id="16" name="IMG_9664.JPG" descr="IMG_9664.JPG">
            <a:extLst>
              <a:ext uri="{FF2B5EF4-FFF2-40B4-BE49-F238E27FC236}">
                <a16:creationId xmlns:a16="http://schemas.microsoft.com/office/drawing/2014/main" id="{F7B877AE-348C-4E58-A6A1-EFE0E4D9C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37" t="1113" r="2311" b="1836"/>
          <a:stretch>
            <a:fillRect/>
          </a:stretch>
        </p:blipFill>
        <p:spPr>
          <a:xfrm>
            <a:off x="-43096" y="4041317"/>
            <a:ext cx="3438991" cy="2759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8" extrusionOk="0">
                <a:moveTo>
                  <a:pt x="12133" y="0"/>
                </a:moveTo>
                <a:cubicBezTo>
                  <a:pt x="12127" y="3"/>
                  <a:pt x="12119" y="10"/>
                  <a:pt x="12093" y="39"/>
                </a:cubicBezTo>
                <a:cubicBezTo>
                  <a:pt x="12075" y="59"/>
                  <a:pt x="12061" y="87"/>
                  <a:pt x="12051" y="116"/>
                </a:cubicBezTo>
                <a:cubicBezTo>
                  <a:pt x="12048" y="125"/>
                  <a:pt x="12046" y="133"/>
                  <a:pt x="12044" y="142"/>
                </a:cubicBezTo>
                <a:cubicBezTo>
                  <a:pt x="12039" y="162"/>
                  <a:pt x="12035" y="182"/>
                  <a:pt x="12033" y="204"/>
                </a:cubicBezTo>
                <a:cubicBezTo>
                  <a:pt x="12032" y="216"/>
                  <a:pt x="12030" y="229"/>
                  <a:pt x="12030" y="241"/>
                </a:cubicBezTo>
                <a:cubicBezTo>
                  <a:pt x="12030" y="243"/>
                  <a:pt x="12028" y="245"/>
                  <a:pt x="12028" y="247"/>
                </a:cubicBezTo>
                <a:cubicBezTo>
                  <a:pt x="12027" y="321"/>
                  <a:pt x="12013" y="363"/>
                  <a:pt x="11968" y="407"/>
                </a:cubicBezTo>
                <a:cubicBezTo>
                  <a:pt x="11958" y="419"/>
                  <a:pt x="11945" y="426"/>
                  <a:pt x="11933" y="436"/>
                </a:cubicBezTo>
                <a:cubicBezTo>
                  <a:pt x="11930" y="438"/>
                  <a:pt x="11928" y="442"/>
                  <a:pt x="11924" y="445"/>
                </a:cubicBezTo>
                <a:cubicBezTo>
                  <a:pt x="11922" y="446"/>
                  <a:pt x="11920" y="447"/>
                  <a:pt x="11917" y="449"/>
                </a:cubicBezTo>
                <a:cubicBezTo>
                  <a:pt x="11907" y="456"/>
                  <a:pt x="11898" y="464"/>
                  <a:pt x="11887" y="469"/>
                </a:cubicBezTo>
                <a:cubicBezTo>
                  <a:pt x="11841" y="500"/>
                  <a:pt x="11796" y="526"/>
                  <a:pt x="11777" y="526"/>
                </a:cubicBezTo>
                <a:cubicBezTo>
                  <a:pt x="11753" y="526"/>
                  <a:pt x="11649" y="615"/>
                  <a:pt x="11545" y="727"/>
                </a:cubicBezTo>
                <a:cubicBezTo>
                  <a:pt x="11232" y="1064"/>
                  <a:pt x="10845" y="1472"/>
                  <a:pt x="10669" y="1651"/>
                </a:cubicBezTo>
                <a:cubicBezTo>
                  <a:pt x="10578" y="1744"/>
                  <a:pt x="10362" y="1984"/>
                  <a:pt x="10190" y="2185"/>
                </a:cubicBezTo>
                <a:cubicBezTo>
                  <a:pt x="10017" y="2387"/>
                  <a:pt x="9771" y="2662"/>
                  <a:pt x="9643" y="2794"/>
                </a:cubicBezTo>
                <a:cubicBezTo>
                  <a:pt x="9516" y="2927"/>
                  <a:pt x="9248" y="3213"/>
                  <a:pt x="9050" y="3431"/>
                </a:cubicBezTo>
                <a:cubicBezTo>
                  <a:pt x="8852" y="3650"/>
                  <a:pt x="8503" y="4031"/>
                  <a:pt x="8276" y="4279"/>
                </a:cubicBezTo>
                <a:cubicBezTo>
                  <a:pt x="8048" y="4527"/>
                  <a:pt x="7792" y="4810"/>
                  <a:pt x="7707" y="4907"/>
                </a:cubicBezTo>
                <a:cubicBezTo>
                  <a:pt x="7632" y="4993"/>
                  <a:pt x="7509" y="5116"/>
                  <a:pt x="7410" y="5207"/>
                </a:cubicBezTo>
                <a:cubicBezTo>
                  <a:pt x="7378" y="5239"/>
                  <a:pt x="7338" y="5281"/>
                  <a:pt x="7319" y="5299"/>
                </a:cubicBezTo>
                <a:cubicBezTo>
                  <a:pt x="7298" y="5319"/>
                  <a:pt x="7273" y="5346"/>
                  <a:pt x="7248" y="5371"/>
                </a:cubicBezTo>
                <a:cubicBezTo>
                  <a:pt x="7223" y="5396"/>
                  <a:pt x="7179" y="5443"/>
                  <a:pt x="7136" y="5490"/>
                </a:cubicBezTo>
                <a:cubicBezTo>
                  <a:pt x="7061" y="5575"/>
                  <a:pt x="6983" y="5667"/>
                  <a:pt x="6917" y="5753"/>
                </a:cubicBezTo>
                <a:cubicBezTo>
                  <a:pt x="6716" y="6012"/>
                  <a:pt x="6440" y="6332"/>
                  <a:pt x="5854" y="6992"/>
                </a:cubicBezTo>
                <a:cubicBezTo>
                  <a:pt x="5786" y="7070"/>
                  <a:pt x="5725" y="7137"/>
                  <a:pt x="5659" y="7211"/>
                </a:cubicBezTo>
                <a:cubicBezTo>
                  <a:pt x="5607" y="7270"/>
                  <a:pt x="5598" y="7282"/>
                  <a:pt x="5540" y="7347"/>
                </a:cubicBezTo>
                <a:cubicBezTo>
                  <a:pt x="5520" y="7369"/>
                  <a:pt x="5505" y="7385"/>
                  <a:pt x="5484" y="7408"/>
                </a:cubicBezTo>
                <a:cubicBezTo>
                  <a:pt x="5309" y="7602"/>
                  <a:pt x="5156" y="7767"/>
                  <a:pt x="5052" y="7872"/>
                </a:cubicBezTo>
                <a:cubicBezTo>
                  <a:pt x="5050" y="7874"/>
                  <a:pt x="5043" y="7881"/>
                  <a:pt x="5041" y="7883"/>
                </a:cubicBezTo>
                <a:cubicBezTo>
                  <a:pt x="4966" y="7959"/>
                  <a:pt x="4783" y="8169"/>
                  <a:pt x="4618" y="8356"/>
                </a:cubicBezTo>
                <a:cubicBezTo>
                  <a:pt x="4560" y="8422"/>
                  <a:pt x="4524" y="8456"/>
                  <a:pt x="4469" y="8520"/>
                </a:cubicBezTo>
                <a:cubicBezTo>
                  <a:pt x="4460" y="8531"/>
                  <a:pt x="4448" y="8543"/>
                  <a:pt x="4439" y="8553"/>
                </a:cubicBezTo>
                <a:cubicBezTo>
                  <a:pt x="4227" y="8801"/>
                  <a:pt x="3928" y="9146"/>
                  <a:pt x="3756" y="9337"/>
                </a:cubicBezTo>
                <a:cubicBezTo>
                  <a:pt x="3577" y="9537"/>
                  <a:pt x="3421" y="9720"/>
                  <a:pt x="3408" y="9744"/>
                </a:cubicBezTo>
                <a:cubicBezTo>
                  <a:pt x="3396" y="9769"/>
                  <a:pt x="3312" y="9847"/>
                  <a:pt x="3222" y="9917"/>
                </a:cubicBezTo>
                <a:cubicBezTo>
                  <a:pt x="3133" y="9988"/>
                  <a:pt x="2821" y="10298"/>
                  <a:pt x="2530" y="10607"/>
                </a:cubicBezTo>
                <a:cubicBezTo>
                  <a:pt x="2371" y="10777"/>
                  <a:pt x="2251" y="10902"/>
                  <a:pt x="2098" y="11063"/>
                </a:cubicBezTo>
                <a:cubicBezTo>
                  <a:pt x="2093" y="11068"/>
                  <a:pt x="2083" y="11081"/>
                  <a:pt x="2077" y="11087"/>
                </a:cubicBezTo>
                <a:cubicBezTo>
                  <a:pt x="1921" y="11251"/>
                  <a:pt x="1649" y="11546"/>
                  <a:pt x="1454" y="11763"/>
                </a:cubicBezTo>
                <a:cubicBezTo>
                  <a:pt x="1429" y="11791"/>
                  <a:pt x="1418" y="11800"/>
                  <a:pt x="1394" y="11827"/>
                </a:cubicBezTo>
                <a:cubicBezTo>
                  <a:pt x="1338" y="11890"/>
                  <a:pt x="1278" y="11953"/>
                  <a:pt x="1235" y="12004"/>
                </a:cubicBezTo>
                <a:cubicBezTo>
                  <a:pt x="887" y="12413"/>
                  <a:pt x="725" y="12576"/>
                  <a:pt x="643" y="12602"/>
                </a:cubicBezTo>
                <a:cubicBezTo>
                  <a:pt x="609" y="12613"/>
                  <a:pt x="592" y="12629"/>
                  <a:pt x="587" y="12655"/>
                </a:cubicBezTo>
                <a:cubicBezTo>
                  <a:pt x="586" y="12664"/>
                  <a:pt x="584" y="12675"/>
                  <a:pt x="587" y="12687"/>
                </a:cubicBezTo>
                <a:cubicBezTo>
                  <a:pt x="587" y="12690"/>
                  <a:pt x="586" y="12691"/>
                  <a:pt x="587" y="12694"/>
                </a:cubicBezTo>
                <a:cubicBezTo>
                  <a:pt x="595" y="12733"/>
                  <a:pt x="589" y="12769"/>
                  <a:pt x="578" y="12804"/>
                </a:cubicBezTo>
                <a:cubicBezTo>
                  <a:pt x="575" y="12816"/>
                  <a:pt x="574" y="12832"/>
                  <a:pt x="569" y="12843"/>
                </a:cubicBezTo>
                <a:cubicBezTo>
                  <a:pt x="567" y="12847"/>
                  <a:pt x="558" y="12852"/>
                  <a:pt x="555" y="12856"/>
                </a:cubicBezTo>
                <a:cubicBezTo>
                  <a:pt x="550" y="12863"/>
                  <a:pt x="543" y="12869"/>
                  <a:pt x="537" y="12876"/>
                </a:cubicBezTo>
                <a:cubicBezTo>
                  <a:pt x="527" y="12887"/>
                  <a:pt x="521" y="12897"/>
                  <a:pt x="506" y="12909"/>
                </a:cubicBezTo>
                <a:cubicBezTo>
                  <a:pt x="475" y="12936"/>
                  <a:pt x="438" y="12961"/>
                  <a:pt x="390" y="12981"/>
                </a:cubicBezTo>
                <a:cubicBezTo>
                  <a:pt x="376" y="12987"/>
                  <a:pt x="363" y="12991"/>
                  <a:pt x="350" y="12996"/>
                </a:cubicBezTo>
                <a:cubicBezTo>
                  <a:pt x="290" y="13022"/>
                  <a:pt x="230" y="13044"/>
                  <a:pt x="188" y="13044"/>
                </a:cubicBezTo>
                <a:cubicBezTo>
                  <a:pt x="157" y="13044"/>
                  <a:pt x="102" y="13080"/>
                  <a:pt x="65" y="13125"/>
                </a:cubicBezTo>
                <a:lnTo>
                  <a:pt x="0" y="13209"/>
                </a:lnTo>
                <a:cubicBezTo>
                  <a:pt x="0" y="13210"/>
                  <a:pt x="0" y="13210"/>
                  <a:pt x="0" y="13211"/>
                </a:cubicBezTo>
                <a:lnTo>
                  <a:pt x="88" y="13268"/>
                </a:lnTo>
                <a:cubicBezTo>
                  <a:pt x="124" y="13291"/>
                  <a:pt x="220" y="13309"/>
                  <a:pt x="323" y="13318"/>
                </a:cubicBezTo>
                <a:cubicBezTo>
                  <a:pt x="355" y="13319"/>
                  <a:pt x="379" y="13323"/>
                  <a:pt x="416" y="13323"/>
                </a:cubicBezTo>
                <a:cubicBezTo>
                  <a:pt x="418" y="13323"/>
                  <a:pt x="421" y="13322"/>
                  <a:pt x="423" y="13323"/>
                </a:cubicBezTo>
                <a:cubicBezTo>
                  <a:pt x="516" y="13325"/>
                  <a:pt x="606" y="13320"/>
                  <a:pt x="659" y="13305"/>
                </a:cubicBezTo>
                <a:cubicBezTo>
                  <a:pt x="749" y="13279"/>
                  <a:pt x="712" y="13387"/>
                  <a:pt x="597" y="13487"/>
                </a:cubicBezTo>
                <a:cubicBezTo>
                  <a:pt x="586" y="13497"/>
                  <a:pt x="580" y="13507"/>
                  <a:pt x="569" y="13517"/>
                </a:cubicBezTo>
                <a:cubicBezTo>
                  <a:pt x="518" y="13576"/>
                  <a:pt x="477" y="13633"/>
                  <a:pt x="474" y="13655"/>
                </a:cubicBezTo>
                <a:cubicBezTo>
                  <a:pt x="480" y="13688"/>
                  <a:pt x="520" y="13701"/>
                  <a:pt x="569" y="13697"/>
                </a:cubicBezTo>
                <a:cubicBezTo>
                  <a:pt x="574" y="13696"/>
                  <a:pt x="576" y="13698"/>
                  <a:pt x="581" y="13697"/>
                </a:cubicBezTo>
                <a:cubicBezTo>
                  <a:pt x="584" y="13697"/>
                  <a:pt x="586" y="13695"/>
                  <a:pt x="588" y="13695"/>
                </a:cubicBezTo>
                <a:cubicBezTo>
                  <a:pt x="648" y="13683"/>
                  <a:pt x="717" y="13653"/>
                  <a:pt x="764" y="13609"/>
                </a:cubicBezTo>
                <a:cubicBezTo>
                  <a:pt x="794" y="13581"/>
                  <a:pt x="827" y="13555"/>
                  <a:pt x="861" y="13533"/>
                </a:cubicBezTo>
                <a:cubicBezTo>
                  <a:pt x="893" y="13511"/>
                  <a:pt x="924" y="13493"/>
                  <a:pt x="954" y="13480"/>
                </a:cubicBezTo>
                <a:cubicBezTo>
                  <a:pt x="955" y="13480"/>
                  <a:pt x="956" y="13478"/>
                  <a:pt x="957" y="13478"/>
                </a:cubicBezTo>
                <a:cubicBezTo>
                  <a:pt x="974" y="13471"/>
                  <a:pt x="989" y="13469"/>
                  <a:pt x="1005" y="13465"/>
                </a:cubicBezTo>
                <a:cubicBezTo>
                  <a:pt x="1018" y="13461"/>
                  <a:pt x="1034" y="13456"/>
                  <a:pt x="1045" y="13456"/>
                </a:cubicBezTo>
                <a:cubicBezTo>
                  <a:pt x="1074" y="13454"/>
                  <a:pt x="1098" y="13458"/>
                  <a:pt x="1113" y="13474"/>
                </a:cubicBezTo>
                <a:cubicBezTo>
                  <a:pt x="1131" y="13492"/>
                  <a:pt x="1153" y="13490"/>
                  <a:pt x="1180" y="13476"/>
                </a:cubicBezTo>
                <a:cubicBezTo>
                  <a:pt x="1212" y="13452"/>
                  <a:pt x="1251" y="13416"/>
                  <a:pt x="1300" y="13355"/>
                </a:cubicBezTo>
                <a:cubicBezTo>
                  <a:pt x="1307" y="13346"/>
                  <a:pt x="1313" y="13340"/>
                  <a:pt x="1321" y="13331"/>
                </a:cubicBezTo>
                <a:cubicBezTo>
                  <a:pt x="1333" y="13316"/>
                  <a:pt x="1342" y="13306"/>
                  <a:pt x="1356" y="13287"/>
                </a:cubicBezTo>
                <a:cubicBezTo>
                  <a:pt x="1380" y="13254"/>
                  <a:pt x="1422" y="13229"/>
                  <a:pt x="1470" y="13209"/>
                </a:cubicBezTo>
                <a:cubicBezTo>
                  <a:pt x="1492" y="13198"/>
                  <a:pt x="1516" y="13188"/>
                  <a:pt x="1542" y="13182"/>
                </a:cubicBezTo>
                <a:cubicBezTo>
                  <a:pt x="1549" y="13181"/>
                  <a:pt x="1554" y="13179"/>
                  <a:pt x="1561" y="13178"/>
                </a:cubicBezTo>
                <a:cubicBezTo>
                  <a:pt x="1583" y="13174"/>
                  <a:pt x="1594" y="13175"/>
                  <a:pt x="1612" y="13174"/>
                </a:cubicBezTo>
                <a:cubicBezTo>
                  <a:pt x="1636" y="13171"/>
                  <a:pt x="1663" y="13167"/>
                  <a:pt x="1679" y="13169"/>
                </a:cubicBezTo>
                <a:cubicBezTo>
                  <a:pt x="1685" y="13170"/>
                  <a:pt x="1689" y="13172"/>
                  <a:pt x="1695" y="13174"/>
                </a:cubicBezTo>
                <a:cubicBezTo>
                  <a:pt x="1700" y="13175"/>
                  <a:pt x="1706" y="13178"/>
                  <a:pt x="1710" y="13180"/>
                </a:cubicBezTo>
                <a:cubicBezTo>
                  <a:pt x="1715" y="13183"/>
                  <a:pt x="1718" y="13188"/>
                  <a:pt x="1721" y="13191"/>
                </a:cubicBezTo>
                <a:cubicBezTo>
                  <a:pt x="1723" y="13194"/>
                  <a:pt x="1727" y="13195"/>
                  <a:pt x="1728" y="13198"/>
                </a:cubicBezTo>
                <a:cubicBezTo>
                  <a:pt x="1728" y="13199"/>
                  <a:pt x="1728" y="13199"/>
                  <a:pt x="1728" y="13200"/>
                </a:cubicBezTo>
                <a:cubicBezTo>
                  <a:pt x="1736" y="13221"/>
                  <a:pt x="1723" y="13253"/>
                  <a:pt x="1696" y="13294"/>
                </a:cubicBezTo>
                <a:cubicBezTo>
                  <a:pt x="1646" y="13386"/>
                  <a:pt x="1546" y="13506"/>
                  <a:pt x="1482" y="13531"/>
                </a:cubicBezTo>
                <a:cubicBezTo>
                  <a:pt x="1465" y="13537"/>
                  <a:pt x="1436" y="13561"/>
                  <a:pt x="1407" y="13592"/>
                </a:cubicBezTo>
                <a:cubicBezTo>
                  <a:pt x="1402" y="13597"/>
                  <a:pt x="1396" y="13605"/>
                  <a:pt x="1391" y="13612"/>
                </a:cubicBezTo>
                <a:cubicBezTo>
                  <a:pt x="1370" y="13636"/>
                  <a:pt x="1348" y="13664"/>
                  <a:pt x="1324" y="13697"/>
                </a:cubicBezTo>
                <a:cubicBezTo>
                  <a:pt x="1297" y="13734"/>
                  <a:pt x="1269" y="13761"/>
                  <a:pt x="1242" y="13787"/>
                </a:cubicBezTo>
                <a:cubicBezTo>
                  <a:pt x="1215" y="13813"/>
                  <a:pt x="1188" y="13836"/>
                  <a:pt x="1161" y="13850"/>
                </a:cubicBezTo>
                <a:cubicBezTo>
                  <a:pt x="1150" y="13856"/>
                  <a:pt x="1140" y="13860"/>
                  <a:pt x="1129" y="13863"/>
                </a:cubicBezTo>
                <a:cubicBezTo>
                  <a:pt x="1122" y="13866"/>
                  <a:pt x="1115" y="13868"/>
                  <a:pt x="1108" y="13870"/>
                </a:cubicBezTo>
                <a:cubicBezTo>
                  <a:pt x="1108" y="13870"/>
                  <a:pt x="1107" y="13872"/>
                  <a:pt x="1106" y="13872"/>
                </a:cubicBezTo>
                <a:cubicBezTo>
                  <a:pt x="1048" y="13886"/>
                  <a:pt x="1000" y="13911"/>
                  <a:pt x="999" y="13929"/>
                </a:cubicBezTo>
                <a:cubicBezTo>
                  <a:pt x="1000" y="13937"/>
                  <a:pt x="1004" y="13945"/>
                  <a:pt x="1008" y="13953"/>
                </a:cubicBezTo>
                <a:cubicBezTo>
                  <a:pt x="1010" y="13957"/>
                  <a:pt x="1009" y="13962"/>
                  <a:pt x="1012" y="13966"/>
                </a:cubicBezTo>
                <a:cubicBezTo>
                  <a:pt x="1016" y="13974"/>
                  <a:pt x="1022" y="13981"/>
                  <a:pt x="1027" y="13988"/>
                </a:cubicBezTo>
                <a:cubicBezTo>
                  <a:pt x="1058" y="14024"/>
                  <a:pt x="1108" y="14050"/>
                  <a:pt x="1140" y="14034"/>
                </a:cubicBezTo>
                <a:cubicBezTo>
                  <a:pt x="1166" y="14022"/>
                  <a:pt x="1194" y="14034"/>
                  <a:pt x="1203" y="14063"/>
                </a:cubicBezTo>
                <a:cubicBezTo>
                  <a:pt x="1213" y="14096"/>
                  <a:pt x="1256" y="14142"/>
                  <a:pt x="1305" y="14187"/>
                </a:cubicBezTo>
                <a:cubicBezTo>
                  <a:pt x="1312" y="14194"/>
                  <a:pt x="1317" y="14198"/>
                  <a:pt x="1324" y="14205"/>
                </a:cubicBezTo>
                <a:cubicBezTo>
                  <a:pt x="1361" y="14239"/>
                  <a:pt x="1387" y="14258"/>
                  <a:pt x="1415" y="14279"/>
                </a:cubicBezTo>
                <a:cubicBezTo>
                  <a:pt x="1474" y="14320"/>
                  <a:pt x="1529" y="14348"/>
                  <a:pt x="1552" y="14339"/>
                </a:cubicBezTo>
                <a:cubicBezTo>
                  <a:pt x="1562" y="14335"/>
                  <a:pt x="1572" y="14342"/>
                  <a:pt x="1582" y="14343"/>
                </a:cubicBezTo>
                <a:cubicBezTo>
                  <a:pt x="1611" y="14346"/>
                  <a:pt x="1640" y="14359"/>
                  <a:pt x="1668" y="14398"/>
                </a:cubicBezTo>
                <a:cubicBezTo>
                  <a:pt x="1689" y="14426"/>
                  <a:pt x="1711" y="14453"/>
                  <a:pt x="1737" y="14477"/>
                </a:cubicBezTo>
                <a:cubicBezTo>
                  <a:pt x="1787" y="14523"/>
                  <a:pt x="1846" y="14557"/>
                  <a:pt x="1902" y="14575"/>
                </a:cubicBezTo>
                <a:cubicBezTo>
                  <a:pt x="1930" y="14584"/>
                  <a:pt x="1957" y="14590"/>
                  <a:pt x="1983" y="14590"/>
                </a:cubicBezTo>
                <a:cubicBezTo>
                  <a:pt x="2117" y="14590"/>
                  <a:pt x="2250" y="14610"/>
                  <a:pt x="2300" y="14639"/>
                </a:cubicBezTo>
                <a:cubicBezTo>
                  <a:pt x="2326" y="14653"/>
                  <a:pt x="2368" y="14661"/>
                  <a:pt x="2393" y="14658"/>
                </a:cubicBezTo>
                <a:cubicBezTo>
                  <a:pt x="2454" y="14652"/>
                  <a:pt x="2503" y="14654"/>
                  <a:pt x="2537" y="14667"/>
                </a:cubicBezTo>
                <a:cubicBezTo>
                  <a:pt x="2555" y="14673"/>
                  <a:pt x="2567" y="14682"/>
                  <a:pt x="2578" y="14693"/>
                </a:cubicBezTo>
                <a:cubicBezTo>
                  <a:pt x="2588" y="14704"/>
                  <a:pt x="2596" y="14718"/>
                  <a:pt x="2599" y="14733"/>
                </a:cubicBezTo>
                <a:cubicBezTo>
                  <a:pt x="2613" y="14799"/>
                  <a:pt x="2742" y="14897"/>
                  <a:pt x="2815" y="14897"/>
                </a:cubicBezTo>
                <a:cubicBezTo>
                  <a:pt x="2829" y="14897"/>
                  <a:pt x="2843" y="14910"/>
                  <a:pt x="2859" y="14928"/>
                </a:cubicBezTo>
                <a:cubicBezTo>
                  <a:pt x="2859" y="14928"/>
                  <a:pt x="2860" y="14927"/>
                  <a:pt x="2861" y="14928"/>
                </a:cubicBezTo>
                <a:cubicBezTo>
                  <a:pt x="2876" y="14946"/>
                  <a:pt x="2890" y="14971"/>
                  <a:pt x="2903" y="14998"/>
                </a:cubicBezTo>
                <a:cubicBezTo>
                  <a:pt x="2903" y="14998"/>
                  <a:pt x="2902" y="14999"/>
                  <a:pt x="2903" y="15000"/>
                </a:cubicBezTo>
                <a:cubicBezTo>
                  <a:pt x="2929" y="15057"/>
                  <a:pt x="2946" y="15126"/>
                  <a:pt x="2936" y="15166"/>
                </a:cubicBezTo>
                <a:cubicBezTo>
                  <a:pt x="2931" y="15186"/>
                  <a:pt x="2933" y="15202"/>
                  <a:pt x="2936" y="15217"/>
                </a:cubicBezTo>
                <a:cubicBezTo>
                  <a:pt x="2942" y="15230"/>
                  <a:pt x="2949" y="15243"/>
                  <a:pt x="2962" y="15252"/>
                </a:cubicBezTo>
                <a:cubicBezTo>
                  <a:pt x="2970" y="15257"/>
                  <a:pt x="2975" y="15269"/>
                  <a:pt x="2982" y="15278"/>
                </a:cubicBezTo>
                <a:cubicBezTo>
                  <a:pt x="2999" y="15297"/>
                  <a:pt x="3013" y="15326"/>
                  <a:pt x="3013" y="15357"/>
                </a:cubicBezTo>
                <a:cubicBezTo>
                  <a:pt x="3013" y="15364"/>
                  <a:pt x="3014" y="15370"/>
                  <a:pt x="3015" y="15377"/>
                </a:cubicBezTo>
                <a:cubicBezTo>
                  <a:pt x="3016" y="15382"/>
                  <a:pt x="3017" y="15387"/>
                  <a:pt x="3019" y="15392"/>
                </a:cubicBezTo>
                <a:cubicBezTo>
                  <a:pt x="3022" y="15402"/>
                  <a:pt x="3028" y="15411"/>
                  <a:pt x="3036" y="15418"/>
                </a:cubicBezTo>
                <a:cubicBezTo>
                  <a:pt x="3036" y="15418"/>
                  <a:pt x="3038" y="15418"/>
                  <a:pt x="3038" y="15418"/>
                </a:cubicBezTo>
                <a:cubicBezTo>
                  <a:pt x="3054" y="15434"/>
                  <a:pt x="3080" y="15445"/>
                  <a:pt x="3117" y="15453"/>
                </a:cubicBezTo>
                <a:cubicBezTo>
                  <a:pt x="3173" y="15466"/>
                  <a:pt x="3304" y="15556"/>
                  <a:pt x="3410" y="15652"/>
                </a:cubicBezTo>
                <a:cubicBezTo>
                  <a:pt x="3411" y="15653"/>
                  <a:pt x="3413" y="15654"/>
                  <a:pt x="3414" y="15655"/>
                </a:cubicBezTo>
                <a:cubicBezTo>
                  <a:pt x="3520" y="15751"/>
                  <a:pt x="3626" y="15823"/>
                  <a:pt x="3649" y="15812"/>
                </a:cubicBezTo>
                <a:cubicBezTo>
                  <a:pt x="3669" y="15803"/>
                  <a:pt x="3699" y="15817"/>
                  <a:pt x="3721" y="15843"/>
                </a:cubicBezTo>
                <a:cubicBezTo>
                  <a:pt x="3731" y="15848"/>
                  <a:pt x="3743" y="15851"/>
                  <a:pt x="3752" y="15858"/>
                </a:cubicBezTo>
                <a:cubicBezTo>
                  <a:pt x="3772" y="15872"/>
                  <a:pt x="3796" y="15881"/>
                  <a:pt x="3819" y="15887"/>
                </a:cubicBezTo>
                <a:cubicBezTo>
                  <a:pt x="3831" y="15886"/>
                  <a:pt x="3840" y="15890"/>
                  <a:pt x="3853" y="15887"/>
                </a:cubicBezTo>
                <a:cubicBezTo>
                  <a:pt x="3949" y="15863"/>
                  <a:pt x="4016" y="15937"/>
                  <a:pt x="3986" y="16033"/>
                </a:cubicBezTo>
                <a:cubicBezTo>
                  <a:pt x="3978" y="16061"/>
                  <a:pt x="3996" y="16104"/>
                  <a:pt x="4023" y="16145"/>
                </a:cubicBezTo>
                <a:cubicBezTo>
                  <a:pt x="4060" y="16197"/>
                  <a:pt x="4113" y="16247"/>
                  <a:pt x="4146" y="16248"/>
                </a:cubicBezTo>
                <a:cubicBezTo>
                  <a:pt x="4205" y="16250"/>
                  <a:pt x="4486" y="16434"/>
                  <a:pt x="4529" y="16498"/>
                </a:cubicBezTo>
                <a:cubicBezTo>
                  <a:pt x="4551" y="16532"/>
                  <a:pt x="4587" y="16559"/>
                  <a:pt x="4608" y="16559"/>
                </a:cubicBezTo>
                <a:cubicBezTo>
                  <a:pt x="4628" y="16559"/>
                  <a:pt x="4679" y="16605"/>
                  <a:pt x="4720" y="16660"/>
                </a:cubicBezTo>
                <a:cubicBezTo>
                  <a:pt x="4727" y="16669"/>
                  <a:pt x="4739" y="16680"/>
                  <a:pt x="4748" y="16690"/>
                </a:cubicBezTo>
                <a:cubicBezTo>
                  <a:pt x="4795" y="16742"/>
                  <a:pt x="4866" y="16803"/>
                  <a:pt x="4927" y="16837"/>
                </a:cubicBezTo>
                <a:cubicBezTo>
                  <a:pt x="5016" y="16887"/>
                  <a:pt x="5059" y="16933"/>
                  <a:pt x="5059" y="16984"/>
                </a:cubicBezTo>
                <a:cubicBezTo>
                  <a:pt x="5059" y="17002"/>
                  <a:pt x="5066" y="17018"/>
                  <a:pt x="5073" y="17032"/>
                </a:cubicBezTo>
                <a:cubicBezTo>
                  <a:pt x="5076" y="17036"/>
                  <a:pt x="5075" y="17043"/>
                  <a:pt x="5078" y="17047"/>
                </a:cubicBezTo>
                <a:cubicBezTo>
                  <a:pt x="5093" y="17063"/>
                  <a:pt x="5113" y="17074"/>
                  <a:pt x="5138" y="17082"/>
                </a:cubicBezTo>
                <a:cubicBezTo>
                  <a:pt x="5149" y="17086"/>
                  <a:pt x="5166" y="17085"/>
                  <a:pt x="5180" y="17087"/>
                </a:cubicBezTo>
                <a:cubicBezTo>
                  <a:pt x="5198" y="17090"/>
                  <a:pt x="5214" y="17095"/>
                  <a:pt x="5236" y="17095"/>
                </a:cubicBezTo>
                <a:cubicBezTo>
                  <a:pt x="5237" y="17096"/>
                  <a:pt x="5237" y="17095"/>
                  <a:pt x="5238" y="17095"/>
                </a:cubicBezTo>
                <a:cubicBezTo>
                  <a:pt x="5243" y="17096"/>
                  <a:pt x="5249" y="17093"/>
                  <a:pt x="5254" y="17093"/>
                </a:cubicBezTo>
                <a:cubicBezTo>
                  <a:pt x="5290" y="17093"/>
                  <a:pt x="5329" y="17092"/>
                  <a:pt x="5377" y="17087"/>
                </a:cubicBezTo>
                <a:cubicBezTo>
                  <a:pt x="5519" y="17071"/>
                  <a:pt x="5558" y="17081"/>
                  <a:pt x="5601" y="17141"/>
                </a:cubicBezTo>
                <a:cubicBezTo>
                  <a:pt x="5602" y="17142"/>
                  <a:pt x="5603" y="17141"/>
                  <a:pt x="5603" y="17141"/>
                </a:cubicBezTo>
                <a:cubicBezTo>
                  <a:pt x="5604" y="17142"/>
                  <a:pt x="5603" y="17143"/>
                  <a:pt x="5603" y="17144"/>
                </a:cubicBezTo>
                <a:cubicBezTo>
                  <a:pt x="5608" y="17150"/>
                  <a:pt x="5608" y="17155"/>
                  <a:pt x="5612" y="17161"/>
                </a:cubicBezTo>
                <a:cubicBezTo>
                  <a:pt x="5631" y="17173"/>
                  <a:pt x="5636" y="17185"/>
                  <a:pt x="5631" y="17201"/>
                </a:cubicBezTo>
                <a:cubicBezTo>
                  <a:pt x="5637" y="17223"/>
                  <a:pt x="5636" y="17243"/>
                  <a:pt x="5621" y="17266"/>
                </a:cubicBezTo>
                <a:cubicBezTo>
                  <a:pt x="5620" y="17267"/>
                  <a:pt x="5620" y="17270"/>
                  <a:pt x="5619" y="17271"/>
                </a:cubicBezTo>
                <a:cubicBezTo>
                  <a:pt x="5617" y="17273"/>
                  <a:pt x="5617" y="17275"/>
                  <a:pt x="5615" y="17277"/>
                </a:cubicBezTo>
                <a:cubicBezTo>
                  <a:pt x="5607" y="17292"/>
                  <a:pt x="5600" y="17303"/>
                  <a:pt x="5600" y="17314"/>
                </a:cubicBezTo>
                <a:cubicBezTo>
                  <a:pt x="5599" y="17320"/>
                  <a:pt x="5603" y="17325"/>
                  <a:pt x="5605" y="17330"/>
                </a:cubicBezTo>
                <a:cubicBezTo>
                  <a:pt x="5607" y="17337"/>
                  <a:pt x="5610" y="17342"/>
                  <a:pt x="5617" y="17347"/>
                </a:cubicBezTo>
                <a:cubicBezTo>
                  <a:pt x="5621" y="17350"/>
                  <a:pt x="5627" y="17352"/>
                  <a:pt x="5631" y="17354"/>
                </a:cubicBezTo>
                <a:cubicBezTo>
                  <a:pt x="5642" y="17359"/>
                  <a:pt x="5654" y="17365"/>
                  <a:pt x="5672" y="17367"/>
                </a:cubicBezTo>
                <a:cubicBezTo>
                  <a:pt x="5673" y="17367"/>
                  <a:pt x="5674" y="17367"/>
                  <a:pt x="5675" y="17367"/>
                </a:cubicBezTo>
                <a:cubicBezTo>
                  <a:pt x="5699" y="17369"/>
                  <a:pt x="5728" y="17369"/>
                  <a:pt x="5763" y="17365"/>
                </a:cubicBezTo>
                <a:cubicBezTo>
                  <a:pt x="5860" y="17354"/>
                  <a:pt x="5878" y="17362"/>
                  <a:pt x="5870" y="17420"/>
                </a:cubicBezTo>
                <a:cubicBezTo>
                  <a:pt x="5865" y="17460"/>
                  <a:pt x="5898" y="17537"/>
                  <a:pt x="5946" y="17617"/>
                </a:cubicBezTo>
                <a:cubicBezTo>
                  <a:pt x="5955" y="17632"/>
                  <a:pt x="5963" y="17648"/>
                  <a:pt x="5974" y="17663"/>
                </a:cubicBezTo>
                <a:cubicBezTo>
                  <a:pt x="5980" y="17672"/>
                  <a:pt x="5988" y="17680"/>
                  <a:pt x="5995" y="17689"/>
                </a:cubicBezTo>
                <a:cubicBezTo>
                  <a:pt x="6018" y="17722"/>
                  <a:pt x="6041" y="17754"/>
                  <a:pt x="6065" y="17781"/>
                </a:cubicBezTo>
                <a:cubicBezTo>
                  <a:pt x="6094" y="17814"/>
                  <a:pt x="6123" y="17841"/>
                  <a:pt x="6146" y="17855"/>
                </a:cubicBezTo>
                <a:cubicBezTo>
                  <a:pt x="6208" y="17895"/>
                  <a:pt x="6232" y="17940"/>
                  <a:pt x="6227" y="17998"/>
                </a:cubicBezTo>
                <a:cubicBezTo>
                  <a:pt x="6224" y="18031"/>
                  <a:pt x="6227" y="18053"/>
                  <a:pt x="6242" y="18070"/>
                </a:cubicBezTo>
                <a:cubicBezTo>
                  <a:pt x="6257" y="18087"/>
                  <a:pt x="6284" y="18096"/>
                  <a:pt x="6327" y="18107"/>
                </a:cubicBezTo>
                <a:cubicBezTo>
                  <a:pt x="6356" y="18115"/>
                  <a:pt x="6387" y="18130"/>
                  <a:pt x="6413" y="18144"/>
                </a:cubicBezTo>
                <a:cubicBezTo>
                  <a:pt x="6438" y="18159"/>
                  <a:pt x="6458" y="18174"/>
                  <a:pt x="6467" y="18188"/>
                </a:cubicBezTo>
                <a:cubicBezTo>
                  <a:pt x="6470" y="18193"/>
                  <a:pt x="6482" y="18203"/>
                  <a:pt x="6488" y="18210"/>
                </a:cubicBezTo>
                <a:cubicBezTo>
                  <a:pt x="6519" y="18243"/>
                  <a:pt x="6580" y="18293"/>
                  <a:pt x="6650" y="18337"/>
                </a:cubicBezTo>
                <a:cubicBezTo>
                  <a:pt x="6718" y="18381"/>
                  <a:pt x="6772" y="18430"/>
                  <a:pt x="6795" y="18466"/>
                </a:cubicBezTo>
                <a:cubicBezTo>
                  <a:pt x="6821" y="18491"/>
                  <a:pt x="6849" y="18518"/>
                  <a:pt x="6866" y="18539"/>
                </a:cubicBezTo>
                <a:cubicBezTo>
                  <a:pt x="6888" y="18566"/>
                  <a:pt x="6905" y="18586"/>
                  <a:pt x="6922" y="18602"/>
                </a:cubicBezTo>
                <a:cubicBezTo>
                  <a:pt x="6963" y="18621"/>
                  <a:pt x="7005" y="18626"/>
                  <a:pt x="7027" y="18604"/>
                </a:cubicBezTo>
                <a:cubicBezTo>
                  <a:pt x="7032" y="18594"/>
                  <a:pt x="7040" y="18590"/>
                  <a:pt x="7050" y="18591"/>
                </a:cubicBezTo>
                <a:cubicBezTo>
                  <a:pt x="7064" y="18585"/>
                  <a:pt x="7076" y="18586"/>
                  <a:pt x="7085" y="18604"/>
                </a:cubicBezTo>
                <a:cubicBezTo>
                  <a:pt x="7088" y="18609"/>
                  <a:pt x="7104" y="18625"/>
                  <a:pt x="7113" y="18635"/>
                </a:cubicBezTo>
                <a:cubicBezTo>
                  <a:pt x="7113" y="18635"/>
                  <a:pt x="7115" y="18635"/>
                  <a:pt x="7115" y="18635"/>
                </a:cubicBezTo>
                <a:cubicBezTo>
                  <a:pt x="7152" y="18675"/>
                  <a:pt x="7241" y="18759"/>
                  <a:pt x="7315" y="18821"/>
                </a:cubicBezTo>
                <a:cubicBezTo>
                  <a:pt x="7333" y="18836"/>
                  <a:pt x="7346" y="18849"/>
                  <a:pt x="7363" y="18865"/>
                </a:cubicBezTo>
                <a:cubicBezTo>
                  <a:pt x="7377" y="18879"/>
                  <a:pt x="7394" y="18894"/>
                  <a:pt x="7406" y="18906"/>
                </a:cubicBezTo>
                <a:cubicBezTo>
                  <a:pt x="7431" y="18932"/>
                  <a:pt x="7445" y="18950"/>
                  <a:pt x="7454" y="18966"/>
                </a:cubicBezTo>
                <a:cubicBezTo>
                  <a:pt x="7456" y="18969"/>
                  <a:pt x="7464" y="18976"/>
                  <a:pt x="7464" y="18979"/>
                </a:cubicBezTo>
                <a:cubicBezTo>
                  <a:pt x="7473" y="19007"/>
                  <a:pt x="7530" y="19041"/>
                  <a:pt x="7593" y="19055"/>
                </a:cubicBezTo>
                <a:cubicBezTo>
                  <a:pt x="7624" y="19063"/>
                  <a:pt x="7662" y="19077"/>
                  <a:pt x="7696" y="19093"/>
                </a:cubicBezTo>
                <a:cubicBezTo>
                  <a:pt x="7731" y="19108"/>
                  <a:pt x="7763" y="19124"/>
                  <a:pt x="7784" y="19141"/>
                </a:cubicBezTo>
                <a:cubicBezTo>
                  <a:pt x="7886" y="19219"/>
                  <a:pt x="8063" y="19445"/>
                  <a:pt x="8063" y="19498"/>
                </a:cubicBezTo>
                <a:cubicBezTo>
                  <a:pt x="8063" y="19509"/>
                  <a:pt x="8070" y="19518"/>
                  <a:pt x="8081" y="19522"/>
                </a:cubicBezTo>
                <a:cubicBezTo>
                  <a:pt x="8091" y="19525"/>
                  <a:pt x="8107" y="19524"/>
                  <a:pt x="8123" y="19517"/>
                </a:cubicBezTo>
                <a:cubicBezTo>
                  <a:pt x="8156" y="19504"/>
                  <a:pt x="8190" y="19509"/>
                  <a:pt x="8200" y="19531"/>
                </a:cubicBezTo>
                <a:cubicBezTo>
                  <a:pt x="8205" y="19541"/>
                  <a:pt x="8215" y="19549"/>
                  <a:pt x="8226" y="19552"/>
                </a:cubicBezTo>
                <a:cubicBezTo>
                  <a:pt x="8237" y="19556"/>
                  <a:pt x="8250" y="19556"/>
                  <a:pt x="8262" y="19550"/>
                </a:cubicBezTo>
                <a:cubicBezTo>
                  <a:pt x="8271" y="19546"/>
                  <a:pt x="8290" y="19553"/>
                  <a:pt x="8313" y="19563"/>
                </a:cubicBezTo>
                <a:cubicBezTo>
                  <a:pt x="8321" y="19567"/>
                  <a:pt x="8327" y="19569"/>
                  <a:pt x="8337" y="19574"/>
                </a:cubicBezTo>
                <a:cubicBezTo>
                  <a:pt x="8363" y="19589"/>
                  <a:pt x="8392" y="19605"/>
                  <a:pt x="8420" y="19629"/>
                </a:cubicBezTo>
                <a:cubicBezTo>
                  <a:pt x="8484" y="19683"/>
                  <a:pt x="8561" y="19728"/>
                  <a:pt x="8592" y="19728"/>
                </a:cubicBezTo>
                <a:cubicBezTo>
                  <a:pt x="8608" y="19728"/>
                  <a:pt x="8625" y="19737"/>
                  <a:pt x="8643" y="19752"/>
                </a:cubicBezTo>
                <a:cubicBezTo>
                  <a:pt x="8660" y="19766"/>
                  <a:pt x="8677" y="19785"/>
                  <a:pt x="8692" y="19809"/>
                </a:cubicBezTo>
                <a:cubicBezTo>
                  <a:pt x="8692" y="19809"/>
                  <a:pt x="8693" y="19810"/>
                  <a:pt x="8694" y="19811"/>
                </a:cubicBezTo>
                <a:cubicBezTo>
                  <a:pt x="8697" y="19817"/>
                  <a:pt x="8699" y="19822"/>
                  <a:pt x="8702" y="19828"/>
                </a:cubicBezTo>
                <a:cubicBezTo>
                  <a:pt x="8713" y="19847"/>
                  <a:pt x="8723" y="19867"/>
                  <a:pt x="8730" y="19887"/>
                </a:cubicBezTo>
                <a:cubicBezTo>
                  <a:pt x="8739" y="19914"/>
                  <a:pt x="8744" y="19942"/>
                  <a:pt x="8744" y="19966"/>
                </a:cubicBezTo>
                <a:cubicBezTo>
                  <a:pt x="8744" y="19988"/>
                  <a:pt x="8747" y="20006"/>
                  <a:pt x="8753" y="20021"/>
                </a:cubicBezTo>
                <a:cubicBezTo>
                  <a:pt x="8770" y="20056"/>
                  <a:pt x="8819" y="20068"/>
                  <a:pt x="8952" y="20087"/>
                </a:cubicBezTo>
                <a:cubicBezTo>
                  <a:pt x="9065" y="20103"/>
                  <a:pt x="9094" y="20091"/>
                  <a:pt x="9187" y="19979"/>
                </a:cubicBezTo>
                <a:cubicBezTo>
                  <a:pt x="9189" y="19977"/>
                  <a:pt x="9190" y="19975"/>
                  <a:pt x="9192" y="19973"/>
                </a:cubicBezTo>
                <a:cubicBezTo>
                  <a:pt x="9195" y="19970"/>
                  <a:pt x="9197" y="19965"/>
                  <a:pt x="9199" y="19962"/>
                </a:cubicBezTo>
                <a:cubicBezTo>
                  <a:pt x="9256" y="19885"/>
                  <a:pt x="9301" y="19797"/>
                  <a:pt x="9301" y="19765"/>
                </a:cubicBezTo>
                <a:cubicBezTo>
                  <a:pt x="9301" y="19723"/>
                  <a:pt x="9316" y="19689"/>
                  <a:pt x="9334" y="19666"/>
                </a:cubicBezTo>
                <a:cubicBezTo>
                  <a:pt x="9337" y="19663"/>
                  <a:pt x="9339" y="19658"/>
                  <a:pt x="9341" y="19655"/>
                </a:cubicBezTo>
                <a:cubicBezTo>
                  <a:pt x="9353" y="19644"/>
                  <a:pt x="9365" y="19638"/>
                  <a:pt x="9378" y="19638"/>
                </a:cubicBezTo>
                <a:cubicBezTo>
                  <a:pt x="9391" y="19638"/>
                  <a:pt x="9405" y="19643"/>
                  <a:pt x="9417" y="19655"/>
                </a:cubicBezTo>
                <a:cubicBezTo>
                  <a:pt x="9437" y="19676"/>
                  <a:pt x="9446" y="19701"/>
                  <a:pt x="9450" y="19728"/>
                </a:cubicBezTo>
                <a:cubicBezTo>
                  <a:pt x="9452" y="19739"/>
                  <a:pt x="9454" y="19751"/>
                  <a:pt x="9454" y="19763"/>
                </a:cubicBezTo>
                <a:cubicBezTo>
                  <a:pt x="9453" y="19783"/>
                  <a:pt x="9448" y="19805"/>
                  <a:pt x="9440" y="19826"/>
                </a:cubicBezTo>
                <a:cubicBezTo>
                  <a:pt x="9432" y="19846"/>
                  <a:pt x="9422" y="19866"/>
                  <a:pt x="9408" y="19885"/>
                </a:cubicBezTo>
                <a:cubicBezTo>
                  <a:pt x="9381" y="19922"/>
                  <a:pt x="9357" y="20011"/>
                  <a:pt x="9352" y="20082"/>
                </a:cubicBezTo>
                <a:cubicBezTo>
                  <a:pt x="9347" y="20153"/>
                  <a:pt x="9334" y="20249"/>
                  <a:pt x="9322" y="20295"/>
                </a:cubicBezTo>
                <a:cubicBezTo>
                  <a:pt x="9313" y="20329"/>
                  <a:pt x="9310" y="20349"/>
                  <a:pt x="9315" y="20358"/>
                </a:cubicBezTo>
                <a:cubicBezTo>
                  <a:pt x="9320" y="20368"/>
                  <a:pt x="9333" y="20368"/>
                  <a:pt x="9356" y="20360"/>
                </a:cubicBezTo>
                <a:cubicBezTo>
                  <a:pt x="9377" y="20354"/>
                  <a:pt x="9414" y="20372"/>
                  <a:pt x="9456" y="20404"/>
                </a:cubicBezTo>
                <a:cubicBezTo>
                  <a:pt x="9481" y="20422"/>
                  <a:pt x="9506" y="20442"/>
                  <a:pt x="9533" y="20470"/>
                </a:cubicBezTo>
                <a:cubicBezTo>
                  <a:pt x="9600" y="20539"/>
                  <a:pt x="9677" y="20597"/>
                  <a:pt x="9703" y="20597"/>
                </a:cubicBezTo>
                <a:cubicBezTo>
                  <a:pt x="9730" y="20597"/>
                  <a:pt x="9749" y="20617"/>
                  <a:pt x="9745" y="20641"/>
                </a:cubicBezTo>
                <a:cubicBezTo>
                  <a:pt x="9742" y="20665"/>
                  <a:pt x="9764" y="20714"/>
                  <a:pt x="9796" y="20750"/>
                </a:cubicBezTo>
                <a:cubicBezTo>
                  <a:pt x="9828" y="20787"/>
                  <a:pt x="9848" y="20841"/>
                  <a:pt x="9838" y="20871"/>
                </a:cubicBezTo>
                <a:cubicBezTo>
                  <a:pt x="9837" y="20876"/>
                  <a:pt x="9838" y="20881"/>
                  <a:pt x="9838" y="20886"/>
                </a:cubicBezTo>
                <a:cubicBezTo>
                  <a:pt x="9854" y="20919"/>
                  <a:pt x="9898" y="20933"/>
                  <a:pt x="9933" y="20919"/>
                </a:cubicBezTo>
                <a:cubicBezTo>
                  <a:pt x="9948" y="20913"/>
                  <a:pt x="9961" y="20903"/>
                  <a:pt x="9968" y="20888"/>
                </a:cubicBezTo>
                <a:cubicBezTo>
                  <a:pt x="9973" y="20878"/>
                  <a:pt x="9987" y="20877"/>
                  <a:pt x="10009" y="20884"/>
                </a:cubicBezTo>
                <a:cubicBezTo>
                  <a:pt x="10030" y="20891"/>
                  <a:pt x="10056" y="20908"/>
                  <a:pt x="10089" y="20930"/>
                </a:cubicBezTo>
                <a:cubicBezTo>
                  <a:pt x="10090" y="20930"/>
                  <a:pt x="10091" y="20930"/>
                  <a:pt x="10091" y="20930"/>
                </a:cubicBezTo>
                <a:cubicBezTo>
                  <a:pt x="10124" y="20952"/>
                  <a:pt x="10161" y="20979"/>
                  <a:pt x="10202" y="21013"/>
                </a:cubicBezTo>
                <a:cubicBezTo>
                  <a:pt x="10202" y="21013"/>
                  <a:pt x="10203" y="21013"/>
                  <a:pt x="10204" y="21013"/>
                </a:cubicBezTo>
                <a:cubicBezTo>
                  <a:pt x="10244" y="21046"/>
                  <a:pt x="10288" y="21087"/>
                  <a:pt x="10332" y="21129"/>
                </a:cubicBezTo>
                <a:cubicBezTo>
                  <a:pt x="10333" y="21130"/>
                  <a:pt x="10333" y="21130"/>
                  <a:pt x="10334" y="21131"/>
                </a:cubicBezTo>
                <a:cubicBezTo>
                  <a:pt x="10350" y="21147"/>
                  <a:pt x="10370" y="21155"/>
                  <a:pt x="10388" y="21168"/>
                </a:cubicBezTo>
                <a:cubicBezTo>
                  <a:pt x="10409" y="21184"/>
                  <a:pt x="10427" y="21202"/>
                  <a:pt x="10449" y="21214"/>
                </a:cubicBezTo>
                <a:cubicBezTo>
                  <a:pt x="10463" y="21222"/>
                  <a:pt x="10474" y="21223"/>
                  <a:pt x="10488" y="21230"/>
                </a:cubicBezTo>
                <a:cubicBezTo>
                  <a:pt x="10522" y="21245"/>
                  <a:pt x="10557" y="21258"/>
                  <a:pt x="10592" y="21263"/>
                </a:cubicBezTo>
                <a:cubicBezTo>
                  <a:pt x="10671" y="21274"/>
                  <a:pt x="10740" y="21306"/>
                  <a:pt x="10750" y="21337"/>
                </a:cubicBezTo>
                <a:cubicBezTo>
                  <a:pt x="10764" y="21382"/>
                  <a:pt x="10775" y="21381"/>
                  <a:pt x="10822" y="21328"/>
                </a:cubicBezTo>
                <a:cubicBezTo>
                  <a:pt x="10900" y="21240"/>
                  <a:pt x="10994" y="21272"/>
                  <a:pt x="10981" y="21381"/>
                </a:cubicBezTo>
                <a:cubicBezTo>
                  <a:pt x="10980" y="21392"/>
                  <a:pt x="10979" y="21400"/>
                  <a:pt x="10980" y="21409"/>
                </a:cubicBezTo>
                <a:cubicBezTo>
                  <a:pt x="10985" y="21439"/>
                  <a:pt x="11002" y="21464"/>
                  <a:pt x="11027" y="21484"/>
                </a:cubicBezTo>
                <a:cubicBezTo>
                  <a:pt x="11036" y="21490"/>
                  <a:pt x="11040" y="21498"/>
                  <a:pt x="11052" y="21503"/>
                </a:cubicBezTo>
                <a:cubicBezTo>
                  <a:pt x="11058" y="21506"/>
                  <a:pt x="11062" y="21511"/>
                  <a:pt x="11067" y="21514"/>
                </a:cubicBezTo>
                <a:cubicBezTo>
                  <a:pt x="11102" y="21534"/>
                  <a:pt x="11136" y="21562"/>
                  <a:pt x="11147" y="21582"/>
                </a:cubicBezTo>
                <a:cubicBezTo>
                  <a:pt x="11153" y="21596"/>
                  <a:pt x="11160" y="21600"/>
                  <a:pt x="11169" y="21598"/>
                </a:cubicBezTo>
                <a:cubicBezTo>
                  <a:pt x="11181" y="21588"/>
                  <a:pt x="11192" y="21582"/>
                  <a:pt x="11206" y="21558"/>
                </a:cubicBezTo>
                <a:cubicBezTo>
                  <a:pt x="11210" y="21552"/>
                  <a:pt x="11216" y="21550"/>
                  <a:pt x="11220" y="21545"/>
                </a:cubicBezTo>
                <a:cubicBezTo>
                  <a:pt x="11224" y="21541"/>
                  <a:pt x="11226" y="21536"/>
                  <a:pt x="11231" y="21532"/>
                </a:cubicBezTo>
                <a:cubicBezTo>
                  <a:pt x="11242" y="21524"/>
                  <a:pt x="11255" y="21517"/>
                  <a:pt x="11271" y="21512"/>
                </a:cubicBezTo>
                <a:cubicBezTo>
                  <a:pt x="11303" y="21502"/>
                  <a:pt x="11346" y="21499"/>
                  <a:pt x="11403" y="21499"/>
                </a:cubicBezTo>
                <a:cubicBezTo>
                  <a:pt x="11519" y="21500"/>
                  <a:pt x="11551" y="21498"/>
                  <a:pt x="11552" y="21460"/>
                </a:cubicBezTo>
                <a:cubicBezTo>
                  <a:pt x="11552" y="21459"/>
                  <a:pt x="11552" y="21458"/>
                  <a:pt x="11552" y="21457"/>
                </a:cubicBezTo>
                <a:cubicBezTo>
                  <a:pt x="11552" y="21444"/>
                  <a:pt x="11550" y="21428"/>
                  <a:pt x="11545" y="21405"/>
                </a:cubicBezTo>
                <a:cubicBezTo>
                  <a:pt x="11539" y="21373"/>
                  <a:pt x="11539" y="21340"/>
                  <a:pt x="11545" y="21309"/>
                </a:cubicBezTo>
                <a:cubicBezTo>
                  <a:pt x="11548" y="21294"/>
                  <a:pt x="11554" y="21281"/>
                  <a:pt x="11559" y="21267"/>
                </a:cubicBezTo>
                <a:cubicBezTo>
                  <a:pt x="11565" y="21250"/>
                  <a:pt x="11570" y="21232"/>
                  <a:pt x="11578" y="21217"/>
                </a:cubicBezTo>
                <a:cubicBezTo>
                  <a:pt x="11594" y="21189"/>
                  <a:pt x="11614" y="21164"/>
                  <a:pt x="11638" y="21144"/>
                </a:cubicBezTo>
                <a:cubicBezTo>
                  <a:pt x="11660" y="21127"/>
                  <a:pt x="11685" y="21114"/>
                  <a:pt x="11712" y="21107"/>
                </a:cubicBezTo>
                <a:cubicBezTo>
                  <a:pt x="11721" y="21105"/>
                  <a:pt x="11727" y="21101"/>
                  <a:pt x="11735" y="21098"/>
                </a:cubicBezTo>
                <a:cubicBezTo>
                  <a:pt x="11747" y="21095"/>
                  <a:pt x="11753" y="21091"/>
                  <a:pt x="11761" y="21087"/>
                </a:cubicBezTo>
                <a:cubicBezTo>
                  <a:pt x="11779" y="21077"/>
                  <a:pt x="11787" y="21063"/>
                  <a:pt x="11789" y="21039"/>
                </a:cubicBezTo>
                <a:cubicBezTo>
                  <a:pt x="11787" y="21036"/>
                  <a:pt x="11788" y="21032"/>
                  <a:pt x="11786" y="21028"/>
                </a:cubicBezTo>
                <a:cubicBezTo>
                  <a:pt x="11767" y="21000"/>
                  <a:pt x="11772" y="20958"/>
                  <a:pt x="11787" y="20908"/>
                </a:cubicBezTo>
                <a:cubicBezTo>
                  <a:pt x="11793" y="20837"/>
                  <a:pt x="11837" y="20771"/>
                  <a:pt x="11982" y="20595"/>
                </a:cubicBezTo>
                <a:cubicBezTo>
                  <a:pt x="11985" y="20592"/>
                  <a:pt x="11987" y="20589"/>
                  <a:pt x="11989" y="20586"/>
                </a:cubicBezTo>
                <a:cubicBezTo>
                  <a:pt x="12001" y="20571"/>
                  <a:pt x="12014" y="20553"/>
                  <a:pt x="12026" y="20538"/>
                </a:cubicBezTo>
                <a:cubicBezTo>
                  <a:pt x="12029" y="20535"/>
                  <a:pt x="12032" y="20532"/>
                  <a:pt x="12035" y="20529"/>
                </a:cubicBezTo>
                <a:cubicBezTo>
                  <a:pt x="12344" y="20150"/>
                  <a:pt x="12676" y="19675"/>
                  <a:pt x="13052" y="19073"/>
                </a:cubicBezTo>
                <a:cubicBezTo>
                  <a:pt x="13248" y="18756"/>
                  <a:pt x="13458" y="18405"/>
                  <a:pt x="13686" y="18009"/>
                </a:cubicBezTo>
                <a:cubicBezTo>
                  <a:pt x="13831" y="17756"/>
                  <a:pt x="13995" y="17456"/>
                  <a:pt x="14153" y="17170"/>
                </a:cubicBezTo>
                <a:cubicBezTo>
                  <a:pt x="14246" y="17001"/>
                  <a:pt x="14329" y="16856"/>
                  <a:pt x="14426" y="16675"/>
                </a:cubicBezTo>
                <a:cubicBezTo>
                  <a:pt x="14462" y="16610"/>
                  <a:pt x="14492" y="16561"/>
                  <a:pt x="14530" y="16491"/>
                </a:cubicBezTo>
                <a:cubicBezTo>
                  <a:pt x="14669" y="16237"/>
                  <a:pt x="14800" y="15999"/>
                  <a:pt x="14918" y="15790"/>
                </a:cubicBezTo>
                <a:cubicBezTo>
                  <a:pt x="14925" y="15779"/>
                  <a:pt x="14940" y="15750"/>
                  <a:pt x="14946" y="15740"/>
                </a:cubicBezTo>
                <a:cubicBezTo>
                  <a:pt x="15230" y="15255"/>
                  <a:pt x="15768" y="14315"/>
                  <a:pt x="16068" y="13780"/>
                </a:cubicBezTo>
                <a:cubicBezTo>
                  <a:pt x="16113" y="13700"/>
                  <a:pt x="16161" y="13622"/>
                  <a:pt x="16207" y="13544"/>
                </a:cubicBezTo>
                <a:cubicBezTo>
                  <a:pt x="16208" y="13542"/>
                  <a:pt x="16211" y="13534"/>
                  <a:pt x="16212" y="13533"/>
                </a:cubicBezTo>
                <a:cubicBezTo>
                  <a:pt x="16255" y="13461"/>
                  <a:pt x="16310" y="13361"/>
                  <a:pt x="16365" y="13263"/>
                </a:cubicBezTo>
                <a:cubicBezTo>
                  <a:pt x="16430" y="13149"/>
                  <a:pt x="16498" y="13033"/>
                  <a:pt x="16586" y="12869"/>
                </a:cubicBezTo>
                <a:cubicBezTo>
                  <a:pt x="16712" y="12636"/>
                  <a:pt x="16962" y="12200"/>
                  <a:pt x="17141" y="11899"/>
                </a:cubicBezTo>
                <a:cubicBezTo>
                  <a:pt x="17320" y="11598"/>
                  <a:pt x="17605" y="11112"/>
                  <a:pt x="17775" y="10820"/>
                </a:cubicBezTo>
                <a:cubicBezTo>
                  <a:pt x="17814" y="10752"/>
                  <a:pt x="17837" y="10721"/>
                  <a:pt x="17877" y="10653"/>
                </a:cubicBezTo>
                <a:cubicBezTo>
                  <a:pt x="17915" y="10589"/>
                  <a:pt x="17966" y="10499"/>
                  <a:pt x="17993" y="10454"/>
                </a:cubicBezTo>
                <a:cubicBezTo>
                  <a:pt x="18056" y="10346"/>
                  <a:pt x="18167" y="10164"/>
                  <a:pt x="18268" y="9996"/>
                </a:cubicBezTo>
                <a:cubicBezTo>
                  <a:pt x="18314" y="9923"/>
                  <a:pt x="18378" y="9815"/>
                  <a:pt x="18439" y="9712"/>
                </a:cubicBezTo>
                <a:cubicBezTo>
                  <a:pt x="18546" y="9536"/>
                  <a:pt x="18691" y="9283"/>
                  <a:pt x="18823" y="9046"/>
                </a:cubicBezTo>
                <a:cubicBezTo>
                  <a:pt x="18886" y="8934"/>
                  <a:pt x="18960" y="8804"/>
                  <a:pt x="19008" y="8715"/>
                </a:cubicBezTo>
                <a:cubicBezTo>
                  <a:pt x="19104" y="8535"/>
                  <a:pt x="19264" y="8246"/>
                  <a:pt x="19362" y="8071"/>
                </a:cubicBezTo>
                <a:cubicBezTo>
                  <a:pt x="19551" y="7739"/>
                  <a:pt x="20036" y="6883"/>
                  <a:pt x="20189" y="6613"/>
                </a:cubicBezTo>
                <a:cubicBezTo>
                  <a:pt x="20296" y="6426"/>
                  <a:pt x="20392" y="6251"/>
                  <a:pt x="20488" y="6077"/>
                </a:cubicBezTo>
                <a:cubicBezTo>
                  <a:pt x="20540" y="5981"/>
                  <a:pt x="20594" y="5883"/>
                  <a:pt x="20651" y="5777"/>
                </a:cubicBezTo>
                <a:cubicBezTo>
                  <a:pt x="20973" y="5173"/>
                  <a:pt x="21201" y="4693"/>
                  <a:pt x="21243" y="4517"/>
                </a:cubicBezTo>
                <a:cubicBezTo>
                  <a:pt x="21254" y="4472"/>
                  <a:pt x="21284" y="4412"/>
                  <a:pt x="21310" y="4386"/>
                </a:cubicBezTo>
                <a:cubicBezTo>
                  <a:pt x="21322" y="4373"/>
                  <a:pt x="21323" y="4365"/>
                  <a:pt x="21327" y="4355"/>
                </a:cubicBezTo>
                <a:cubicBezTo>
                  <a:pt x="21336" y="4337"/>
                  <a:pt x="21334" y="4321"/>
                  <a:pt x="21304" y="4294"/>
                </a:cubicBezTo>
                <a:cubicBezTo>
                  <a:pt x="21295" y="4286"/>
                  <a:pt x="21288" y="4276"/>
                  <a:pt x="21283" y="4266"/>
                </a:cubicBezTo>
                <a:cubicBezTo>
                  <a:pt x="21246" y="4191"/>
                  <a:pt x="21319" y="4077"/>
                  <a:pt x="21466" y="3996"/>
                </a:cubicBezTo>
                <a:cubicBezTo>
                  <a:pt x="21585" y="3931"/>
                  <a:pt x="21600" y="3912"/>
                  <a:pt x="21566" y="3861"/>
                </a:cubicBezTo>
                <a:cubicBezTo>
                  <a:pt x="21559" y="3851"/>
                  <a:pt x="21552" y="3843"/>
                  <a:pt x="21543" y="3836"/>
                </a:cubicBezTo>
                <a:cubicBezTo>
                  <a:pt x="21522" y="3828"/>
                  <a:pt x="21496" y="3822"/>
                  <a:pt x="21466" y="3819"/>
                </a:cubicBezTo>
                <a:cubicBezTo>
                  <a:pt x="21437" y="3817"/>
                  <a:pt x="21408" y="3815"/>
                  <a:pt x="21359" y="3821"/>
                </a:cubicBezTo>
                <a:cubicBezTo>
                  <a:pt x="21282" y="3831"/>
                  <a:pt x="21240" y="3832"/>
                  <a:pt x="21215" y="3823"/>
                </a:cubicBezTo>
                <a:cubicBezTo>
                  <a:pt x="21211" y="3822"/>
                  <a:pt x="21207" y="3819"/>
                  <a:pt x="21204" y="3817"/>
                </a:cubicBezTo>
                <a:cubicBezTo>
                  <a:pt x="21199" y="3813"/>
                  <a:pt x="21192" y="3811"/>
                  <a:pt x="21188" y="3806"/>
                </a:cubicBezTo>
                <a:cubicBezTo>
                  <a:pt x="21187" y="3803"/>
                  <a:pt x="21186" y="3798"/>
                  <a:pt x="21185" y="3795"/>
                </a:cubicBezTo>
                <a:cubicBezTo>
                  <a:pt x="21182" y="3788"/>
                  <a:pt x="21180" y="3783"/>
                  <a:pt x="21178" y="3773"/>
                </a:cubicBezTo>
                <a:cubicBezTo>
                  <a:pt x="21178" y="3772"/>
                  <a:pt x="21176" y="3772"/>
                  <a:pt x="21176" y="3771"/>
                </a:cubicBezTo>
                <a:cubicBezTo>
                  <a:pt x="21173" y="3755"/>
                  <a:pt x="21166" y="3740"/>
                  <a:pt x="21157" y="3725"/>
                </a:cubicBezTo>
                <a:cubicBezTo>
                  <a:pt x="21157" y="3724"/>
                  <a:pt x="21157" y="3723"/>
                  <a:pt x="21157" y="3723"/>
                </a:cubicBezTo>
                <a:cubicBezTo>
                  <a:pt x="21151" y="3713"/>
                  <a:pt x="21142" y="3705"/>
                  <a:pt x="21134" y="3696"/>
                </a:cubicBezTo>
                <a:cubicBezTo>
                  <a:pt x="21129" y="3691"/>
                  <a:pt x="21126" y="3684"/>
                  <a:pt x="21120" y="3679"/>
                </a:cubicBezTo>
                <a:cubicBezTo>
                  <a:pt x="21120" y="3678"/>
                  <a:pt x="21119" y="3679"/>
                  <a:pt x="21118" y="3679"/>
                </a:cubicBezTo>
                <a:cubicBezTo>
                  <a:pt x="21100" y="3662"/>
                  <a:pt x="21071" y="3648"/>
                  <a:pt x="21046" y="3633"/>
                </a:cubicBezTo>
                <a:cubicBezTo>
                  <a:pt x="21029" y="3623"/>
                  <a:pt x="21016" y="3611"/>
                  <a:pt x="20997" y="3602"/>
                </a:cubicBezTo>
                <a:cubicBezTo>
                  <a:pt x="20950" y="3581"/>
                  <a:pt x="20898" y="3563"/>
                  <a:pt x="20841" y="3552"/>
                </a:cubicBezTo>
                <a:cubicBezTo>
                  <a:pt x="20839" y="3552"/>
                  <a:pt x="20838" y="3552"/>
                  <a:pt x="20837" y="3552"/>
                </a:cubicBezTo>
                <a:cubicBezTo>
                  <a:pt x="20778" y="3540"/>
                  <a:pt x="20712" y="3533"/>
                  <a:pt x="20648" y="3534"/>
                </a:cubicBezTo>
                <a:cubicBezTo>
                  <a:pt x="20541" y="3536"/>
                  <a:pt x="20429" y="3522"/>
                  <a:pt x="20400" y="3504"/>
                </a:cubicBezTo>
                <a:cubicBezTo>
                  <a:pt x="20296" y="3438"/>
                  <a:pt x="20234" y="3409"/>
                  <a:pt x="20170" y="3396"/>
                </a:cubicBezTo>
                <a:cubicBezTo>
                  <a:pt x="20135" y="3392"/>
                  <a:pt x="20103" y="3386"/>
                  <a:pt x="20056" y="3390"/>
                </a:cubicBezTo>
                <a:cubicBezTo>
                  <a:pt x="20049" y="3390"/>
                  <a:pt x="20050" y="3389"/>
                  <a:pt x="20044" y="3390"/>
                </a:cubicBezTo>
                <a:cubicBezTo>
                  <a:pt x="19979" y="3394"/>
                  <a:pt x="19934" y="3396"/>
                  <a:pt x="19910" y="3388"/>
                </a:cubicBezTo>
                <a:cubicBezTo>
                  <a:pt x="19898" y="3383"/>
                  <a:pt x="19890" y="3378"/>
                  <a:pt x="19884" y="3368"/>
                </a:cubicBezTo>
                <a:cubicBezTo>
                  <a:pt x="19878" y="3358"/>
                  <a:pt x="19874" y="3343"/>
                  <a:pt x="19871" y="3326"/>
                </a:cubicBezTo>
                <a:cubicBezTo>
                  <a:pt x="19865" y="3284"/>
                  <a:pt x="19833" y="3227"/>
                  <a:pt x="19801" y="3199"/>
                </a:cubicBezTo>
                <a:cubicBezTo>
                  <a:pt x="19769" y="3171"/>
                  <a:pt x="19743" y="3121"/>
                  <a:pt x="19743" y="3090"/>
                </a:cubicBezTo>
                <a:cubicBezTo>
                  <a:pt x="19743" y="3079"/>
                  <a:pt x="19740" y="3071"/>
                  <a:pt x="19735" y="3063"/>
                </a:cubicBezTo>
                <a:cubicBezTo>
                  <a:pt x="19730" y="3058"/>
                  <a:pt x="19720" y="3054"/>
                  <a:pt x="19712" y="3050"/>
                </a:cubicBezTo>
                <a:cubicBezTo>
                  <a:pt x="19708" y="3049"/>
                  <a:pt x="19707" y="3047"/>
                  <a:pt x="19703" y="3046"/>
                </a:cubicBezTo>
                <a:cubicBezTo>
                  <a:pt x="19673" y="3039"/>
                  <a:pt x="19623" y="3039"/>
                  <a:pt x="19545" y="3042"/>
                </a:cubicBezTo>
                <a:cubicBezTo>
                  <a:pt x="19431" y="3045"/>
                  <a:pt x="19363" y="3041"/>
                  <a:pt x="19325" y="3022"/>
                </a:cubicBezTo>
                <a:cubicBezTo>
                  <a:pt x="19307" y="3012"/>
                  <a:pt x="19295" y="2998"/>
                  <a:pt x="19290" y="2980"/>
                </a:cubicBezTo>
                <a:cubicBezTo>
                  <a:pt x="19290" y="2977"/>
                  <a:pt x="19292" y="2973"/>
                  <a:pt x="19292" y="2969"/>
                </a:cubicBezTo>
                <a:cubicBezTo>
                  <a:pt x="19290" y="2954"/>
                  <a:pt x="19289" y="2940"/>
                  <a:pt x="19294" y="2919"/>
                </a:cubicBezTo>
                <a:cubicBezTo>
                  <a:pt x="19294" y="2917"/>
                  <a:pt x="19295" y="2916"/>
                  <a:pt x="19296" y="2915"/>
                </a:cubicBezTo>
                <a:cubicBezTo>
                  <a:pt x="19310" y="2855"/>
                  <a:pt x="19294" y="2845"/>
                  <a:pt x="19180" y="2849"/>
                </a:cubicBezTo>
                <a:cubicBezTo>
                  <a:pt x="19017" y="2855"/>
                  <a:pt x="18917" y="2806"/>
                  <a:pt x="18800" y="2665"/>
                </a:cubicBezTo>
                <a:cubicBezTo>
                  <a:pt x="18799" y="2664"/>
                  <a:pt x="18798" y="2662"/>
                  <a:pt x="18797" y="2661"/>
                </a:cubicBezTo>
                <a:cubicBezTo>
                  <a:pt x="18794" y="2658"/>
                  <a:pt x="18792" y="2657"/>
                  <a:pt x="18790" y="2654"/>
                </a:cubicBezTo>
                <a:cubicBezTo>
                  <a:pt x="18743" y="2596"/>
                  <a:pt x="18700" y="2560"/>
                  <a:pt x="18655" y="2545"/>
                </a:cubicBezTo>
                <a:cubicBezTo>
                  <a:pt x="18651" y="2544"/>
                  <a:pt x="18647" y="2541"/>
                  <a:pt x="18644" y="2540"/>
                </a:cubicBezTo>
                <a:cubicBezTo>
                  <a:pt x="18644" y="2540"/>
                  <a:pt x="18643" y="2540"/>
                  <a:pt x="18642" y="2540"/>
                </a:cubicBezTo>
                <a:cubicBezTo>
                  <a:pt x="18627" y="2538"/>
                  <a:pt x="18610" y="2539"/>
                  <a:pt x="18591" y="2542"/>
                </a:cubicBezTo>
                <a:cubicBezTo>
                  <a:pt x="18516" y="2556"/>
                  <a:pt x="18492" y="2543"/>
                  <a:pt x="18465" y="2470"/>
                </a:cubicBezTo>
                <a:cubicBezTo>
                  <a:pt x="18461" y="2459"/>
                  <a:pt x="18456" y="2452"/>
                  <a:pt x="18453" y="2444"/>
                </a:cubicBezTo>
                <a:cubicBezTo>
                  <a:pt x="18418" y="2397"/>
                  <a:pt x="18365" y="2387"/>
                  <a:pt x="18186" y="2389"/>
                </a:cubicBezTo>
                <a:cubicBezTo>
                  <a:pt x="18035" y="2391"/>
                  <a:pt x="17932" y="2375"/>
                  <a:pt x="17901" y="2343"/>
                </a:cubicBezTo>
                <a:cubicBezTo>
                  <a:pt x="17875" y="2316"/>
                  <a:pt x="17731" y="2275"/>
                  <a:pt x="17582" y="2253"/>
                </a:cubicBezTo>
                <a:cubicBezTo>
                  <a:pt x="17539" y="2247"/>
                  <a:pt x="17508" y="2239"/>
                  <a:pt x="17471" y="2231"/>
                </a:cubicBezTo>
                <a:cubicBezTo>
                  <a:pt x="17445" y="2229"/>
                  <a:pt x="17417" y="2224"/>
                  <a:pt x="17396" y="2225"/>
                </a:cubicBezTo>
                <a:cubicBezTo>
                  <a:pt x="17333" y="2226"/>
                  <a:pt x="17287" y="2206"/>
                  <a:pt x="17276" y="2170"/>
                </a:cubicBezTo>
                <a:cubicBezTo>
                  <a:pt x="17274" y="2162"/>
                  <a:pt x="17267" y="2154"/>
                  <a:pt x="17260" y="2148"/>
                </a:cubicBezTo>
                <a:cubicBezTo>
                  <a:pt x="17258" y="2146"/>
                  <a:pt x="17258" y="2143"/>
                  <a:pt x="17255" y="2142"/>
                </a:cubicBezTo>
                <a:cubicBezTo>
                  <a:pt x="17253" y="2140"/>
                  <a:pt x="17249" y="2139"/>
                  <a:pt x="17246" y="2137"/>
                </a:cubicBezTo>
                <a:cubicBezTo>
                  <a:pt x="17238" y="2133"/>
                  <a:pt x="17227" y="2129"/>
                  <a:pt x="17217" y="2126"/>
                </a:cubicBezTo>
                <a:cubicBezTo>
                  <a:pt x="17216" y="2126"/>
                  <a:pt x="17214" y="2126"/>
                  <a:pt x="17213" y="2126"/>
                </a:cubicBezTo>
                <a:cubicBezTo>
                  <a:pt x="17134" y="2110"/>
                  <a:pt x="17010" y="2143"/>
                  <a:pt x="16951" y="2209"/>
                </a:cubicBezTo>
                <a:cubicBezTo>
                  <a:pt x="16928" y="2236"/>
                  <a:pt x="16909" y="2251"/>
                  <a:pt x="16894" y="2253"/>
                </a:cubicBezTo>
                <a:cubicBezTo>
                  <a:pt x="16872" y="2261"/>
                  <a:pt x="16859" y="2248"/>
                  <a:pt x="16853" y="2227"/>
                </a:cubicBezTo>
                <a:cubicBezTo>
                  <a:pt x="16835" y="2196"/>
                  <a:pt x="16845" y="2153"/>
                  <a:pt x="16892" y="2072"/>
                </a:cubicBezTo>
                <a:cubicBezTo>
                  <a:pt x="16929" y="2006"/>
                  <a:pt x="16951" y="1943"/>
                  <a:pt x="16941" y="1927"/>
                </a:cubicBezTo>
                <a:cubicBezTo>
                  <a:pt x="16926" y="1912"/>
                  <a:pt x="16811" y="1898"/>
                  <a:pt x="16681" y="1896"/>
                </a:cubicBezTo>
                <a:cubicBezTo>
                  <a:pt x="16644" y="1896"/>
                  <a:pt x="16619" y="1892"/>
                  <a:pt x="16588" y="1890"/>
                </a:cubicBezTo>
                <a:cubicBezTo>
                  <a:pt x="16573" y="1889"/>
                  <a:pt x="16550" y="1886"/>
                  <a:pt x="16534" y="1885"/>
                </a:cubicBezTo>
                <a:cubicBezTo>
                  <a:pt x="16513" y="1891"/>
                  <a:pt x="16494" y="1894"/>
                  <a:pt x="16484" y="1883"/>
                </a:cubicBezTo>
                <a:cubicBezTo>
                  <a:pt x="16475" y="1883"/>
                  <a:pt x="16436" y="1882"/>
                  <a:pt x="16435" y="1881"/>
                </a:cubicBezTo>
                <a:cubicBezTo>
                  <a:pt x="16430" y="1878"/>
                  <a:pt x="16440" y="1843"/>
                  <a:pt x="16458" y="1802"/>
                </a:cubicBezTo>
                <a:cubicBezTo>
                  <a:pt x="16509" y="1684"/>
                  <a:pt x="16441" y="1672"/>
                  <a:pt x="16340" y="1772"/>
                </a:cubicBezTo>
                <a:cubicBezTo>
                  <a:pt x="16337" y="1775"/>
                  <a:pt x="16334" y="1776"/>
                  <a:pt x="16330" y="1780"/>
                </a:cubicBezTo>
                <a:cubicBezTo>
                  <a:pt x="16329" y="1781"/>
                  <a:pt x="16329" y="1782"/>
                  <a:pt x="16328" y="1782"/>
                </a:cubicBezTo>
                <a:cubicBezTo>
                  <a:pt x="16300" y="1812"/>
                  <a:pt x="16274" y="1832"/>
                  <a:pt x="16251" y="1846"/>
                </a:cubicBezTo>
                <a:cubicBezTo>
                  <a:pt x="16232" y="1857"/>
                  <a:pt x="16217" y="1860"/>
                  <a:pt x="16202" y="1861"/>
                </a:cubicBezTo>
                <a:cubicBezTo>
                  <a:pt x="16197" y="1862"/>
                  <a:pt x="16192" y="1866"/>
                  <a:pt x="16188" y="1866"/>
                </a:cubicBezTo>
                <a:cubicBezTo>
                  <a:pt x="16175" y="1864"/>
                  <a:pt x="16164" y="1855"/>
                  <a:pt x="16154" y="1844"/>
                </a:cubicBezTo>
                <a:cubicBezTo>
                  <a:pt x="16139" y="1827"/>
                  <a:pt x="16127" y="1801"/>
                  <a:pt x="16123" y="1761"/>
                </a:cubicBezTo>
                <a:cubicBezTo>
                  <a:pt x="16117" y="1708"/>
                  <a:pt x="16098" y="1643"/>
                  <a:pt x="16081" y="1616"/>
                </a:cubicBezTo>
                <a:cubicBezTo>
                  <a:pt x="16062" y="1588"/>
                  <a:pt x="16018" y="1573"/>
                  <a:pt x="15973" y="1570"/>
                </a:cubicBezTo>
                <a:cubicBezTo>
                  <a:pt x="15970" y="1570"/>
                  <a:pt x="15966" y="1570"/>
                  <a:pt x="15963" y="1570"/>
                </a:cubicBezTo>
                <a:cubicBezTo>
                  <a:pt x="15954" y="1570"/>
                  <a:pt x="15947" y="1574"/>
                  <a:pt x="15938" y="1574"/>
                </a:cubicBezTo>
                <a:cubicBezTo>
                  <a:pt x="15922" y="1577"/>
                  <a:pt x="15905" y="1578"/>
                  <a:pt x="15891" y="1583"/>
                </a:cubicBezTo>
                <a:cubicBezTo>
                  <a:pt x="15872" y="1590"/>
                  <a:pt x="15855" y="1601"/>
                  <a:pt x="15845" y="1614"/>
                </a:cubicBezTo>
                <a:cubicBezTo>
                  <a:pt x="15820" y="1645"/>
                  <a:pt x="15793" y="1642"/>
                  <a:pt x="15738" y="1612"/>
                </a:cubicBezTo>
                <a:cubicBezTo>
                  <a:pt x="15734" y="1611"/>
                  <a:pt x="15729" y="1608"/>
                  <a:pt x="15724" y="1607"/>
                </a:cubicBezTo>
                <a:cubicBezTo>
                  <a:pt x="15686" y="1597"/>
                  <a:pt x="15645" y="1583"/>
                  <a:pt x="15612" y="1566"/>
                </a:cubicBezTo>
                <a:cubicBezTo>
                  <a:pt x="15611" y="1566"/>
                  <a:pt x="15610" y="1566"/>
                  <a:pt x="15610" y="1566"/>
                </a:cubicBezTo>
                <a:cubicBezTo>
                  <a:pt x="15607" y="1566"/>
                  <a:pt x="15602" y="1563"/>
                  <a:pt x="15599" y="1563"/>
                </a:cubicBezTo>
                <a:cubicBezTo>
                  <a:pt x="15578" y="1568"/>
                  <a:pt x="15551" y="1545"/>
                  <a:pt x="15541" y="1513"/>
                </a:cubicBezTo>
                <a:cubicBezTo>
                  <a:pt x="15538" y="1503"/>
                  <a:pt x="15535" y="1497"/>
                  <a:pt x="15531" y="1491"/>
                </a:cubicBezTo>
                <a:cubicBezTo>
                  <a:pt x="15529" y="1489"/>
                  <a:pt x="15528" y="1486"/>
                  <a:pt x="15526" y="1485"/>
                </a:cubicBezTo>
                <a:cubicBezTo>
                  <a:pt x="15525" y="1484"/>
                  <a:pt x="15523" y="1483"/>
                  <a:pt x="15522" y="1482"/>
                </a:cubicBezTo>
                <a:cubicBezTo>
                  <a:pt x="15503" y="1475"/>
                  <a:pt x="15468" y="1490"/>
                  <a:pt x="15405" y="1531"/>
                </a:cubicBezTo>
                <a:cubicBezTo>
                  <a:pt x="15300" y="1597"/>
                  <a:pt x="15208" y="1618"/>
                  <a:pt x="15148" y="1594"/>
                </a:cubicBezTo>
                <a:cubicBezTo>
                  <a:pt x="15128" y="1586"/>
                  <a:pt x="15111" y="1573"/>
                  <a:pt x="15099" y="1555"/>
                </a:cubicBezTo>
                <a:cubicBezTo>
                  <a:pt x="15072" y="1515"/>
                  <a:pt x="15076" y="1489"/>
                  <a:pt x="15111" y="1452"/>
                </a:cubicBezTo>
                <a:cubicBezTo>
                  <a:pt x="15137" y="1425"/>
                  <a:pt x="15157" y="1381"/>
                  <a:pt x="15157" y="1351"/>
                </a:cubicBezTo>
                <a:cubicBezTo>
                  <a:pt x="15157" y="1328"/>
                  <a:pt x="15154" y="1316"/>
                  <a:pt x="15141" y="1316"/>
                </a:cubicBezTo>
                <a:cubicBezTo>
                  <a:pt x="15128" y="1317"/>
                  <a:pt x="15107" y="1329"/>
                  <a:pt x="15069" y="1353"/>
                </a:cubicBezTo>
                <a:cubicBezTo>
                  <a:pt x="15028" y="1380"/>
                  <a:pt x="15004" y="1393"/>
                  <a:pt x="14985" y="1391"/>
                </a:cubicBezTo>
                <a:cubicBezTo>
                  <a:pt x="14982" y="1390"/>
                  <a:pt x="14979" y="1387"/>
                  <a:pt x="14976" y="1386"/>
                </a:cubicBezTo>
                <a:cubicBezTo>
                  <a:pt x="14970" y="1384"/>
                  <a:pt x="14963" y="1382"/>
                  <a:pt x="14957" y="1375"/>
                </a:cubicBezTo>
                <a:cubicBezTo>
                  <a:pt x="14947" y="1366"/>
                  <a:pt x="14938" y="1353"/>
                  <a:pt x="14925" y="1336"/>
                </a:cubicBezTo>
                <a:cubicBezTo>
                  <a:pt x="14895" y="1294"/>
                  <a:pt x="14847" y="1259"/>
                  <a:pt x="14820" y="1259"/>
                </a:cubicBezTo>
                <a:cubicBezTo>
                  <a:pt x="14792" y="1259"/>
                  <a:pt x="14737" y="1231"/>
                  <a:pt x="14699" y="1198"/>
                </a:cubicBezTo>
                <a:cubicBezTo>
                  <a:pt x="14682" y="1183"/>
                  <a:pt x="14657" y="1172"/>
                  <a:pt x="14632" y="1161"/>
                </a:cubicBezTo>
                <a:cubicBezTo>
                  <a:pt x="14627" y="1158"/>
                  <a:pt x="14623" y="1156"/>
                  <a:pt x="14618" y="1154"/>
                </a:cubicBezTo>
                <a:cubicBezTo>
                  <a:pt x="14590" y="1143"/>
                  <a:pt x="14562" y="1135"/>
                  <a:pt x="14537" y="1134"/>
                </a:cubicBezTo>
                <a:cubicBezTo>
                  <a:pt x="14525" y="1134"/>
                  <a:pt x="14513" y="1128"/>
                  <a:pt x="14502" y="1126"/>
                </a:cubicBezTo>
                <a:cubicBezTo>
                  <a:pt x="14471" y="1138"/>
                  <a:pt x="14439" y="1120"/>
                  <a:pt x="14421" y="1082"/>
                </a:cubicBezTo>
                <a:cubicBezTo>
                  <a:pt x="14412" y="1062"/>
                  <a:pt x="14400" y="1050"/>
                  <a:pt x="14386" y="1042"/>
                </a:cubicBezTo>
                <a:cubicBezTo>
                  <a:pt x="14384" y="1041"/>
                  <a:pt x="14383" y="1039"/>
                  <a:pt x="14381" y="1038"/>
                </a:cubicBezTo>
                <a:cubicBezTo>
                  <a:pt x="14365" y="1031"/>
                  <a:pt x="14345" y="1031"/>
                  <a:pt x="14323" y="1038"/>
                </a:cubicBezTo>
                <a:cubicBezTo>
                  <a:pt x="14301" y="1045"/>
                  <a:pt x="14283" y="1046"/>
                  <a:pt x="14268" y="1040"/>
                </a:cubicBezTo>
                <a:cubicBezTo>
                  <a:pt x="14266" y="1039"/>
                  <a:pt x="14266" y="1035"/>
                  <a:pt x="14263" y="1034"/>
                </a:cubicBezTo>
                <a:cubicBezTo>
                  <a:pt x="14253" y="1028"/>
                  <a:pt x="14243" y="1021"/>
                  <a:pt x="14239" y="1007"/>
                </a:cubicBezTo>
                <a:cubicBezTo>
                  <a:pt x="14235" y="996"/>
                  <a:pt x="14228" y="989"/>
                  <a:pt x="14221" y="983"/>
                </a:cubicBezTo>
                <a:cubicBezTo>
                  <a:pt x="14218" y="981"/>
                  <a:pt x="14213" y="979"/>
                  <a:pt x="14209" y="977"/>
                </a:cubicBezTo>
                <a:cubicBezTo>
                  <a:pt x="14200" y="974"/>
                  <a:pt x="14190" y="970"/>
                  <a:pt x="14181" y="974"/>
                </a:cubicBezTo>
                <a:cubicBezTo>
                  <a:pt x="14158" y="985"/>
                  <a:pt x="14108" y="970"/>
                  <a:pt x="14068" y="939"/>
                </a:cubicBezTo>
                <a:cubicBezTo>
                  <a:pt x="14048" y="924"/>
                  <a:pt x="14016" y="909"/>
                  <a:pt x="13980" y="898"/>
                </a:cubicBezTo>
                <a:cubicBezTo>
                  <a:pt x="13945" y="886"/>
                  <a:pt x="13906" y="878"/>
                  <a:pt x="13872" y="876"/>
                </a:cubicBezTo>
                <a:cubicBezTo>
                  <a:pt x="13833" y="873"/>
                  <a:pt x="13802" y="868"/>
                  <a:pt x="13777" y="861"/>
                </a:cubicBezTo>
                <a:cubicBezTo>
                  <a:pt x="13752" y="853"/>
                  <a:pt x="13734" y="845"/>
                  <a:pt x="13724" y="832"/>
                </a:cubicBezTo>
                <a:cubicBezTo>
                  <a:pt x="13715" y="821"/>
                  <a:pt x="13712" y="808"/>
                  <a:pt x="13714" y="793"/>
                </a:cubicBezTo>
                <a:cubicBezTo>
                  <a:pt x="13714" y="790"/>
                  <a:pt x="13713" y="787"/>
                  <a:pt x="13714" y="784"/>
                </a:cubicBezTo>
                <a:cubicBezTo>
                  <a:pt x="13714" y="782"/>
                  <a:pt x="13716" y="780"/>
                  <a:pt x="13717" y="777"/>
                </a:cubicBezTo>
                <a:cubicBezTo>
                  <a:pt x="13722" y="762"/>
                  <a:pt x="13728" y="744"/>
                  <a:pt x="13742" y="725"/>
                </a:cubicBezTo>
                <a:cubicBezTo>
                  <a:pt x="13791" y="657"/>
                  <a:pt x="13786" y="655"/>
                  <a:pt x="13631" y="655"/>
                </a:cubicBezTo>
                <a:cubicBezTo>
                  <a:pt x="13626" y="655"/>
                  <a:pt x="13621" y="655"/>
                  <a:pt x="13615" y="655"/>
                </a:cubicBezTo>
                <a:cubicBezTo>
                  <a:pt x="13602" y="653"/>
                  <a:pt x="13590" y="653"/>
                  <a:pt x="13575" y="650"/>
                </a:cubicBezTo>
                <a:cubicBezTo>
                  <a:pt x="13480" y="641"/>
                  <a:pt x="13393" y="608"/>
                  <a:pt x="13273" y="534"/>
                </a:cubicBezTo>
                <a:cubicBezTo>
                  <a:pt x="13165" y="468"/>
                  <a:pt x="13056" y="424"/>
                  <a:pt x="13031" y="436"/>
                </a:cubicBezTo>
                <a:cubicBezTo>
                  <a:pt x="12996" y="452"/>
                  <a:pt x="12933" y="425"/>
                  <a:pt x="12820" y="357"/>
                </a:cubicBezTo>
                <a:cubicBezTo>
                  <a:pt x="12817" y="356"/>
                  <a:pt x="12814" y="354"/>
                  <a:pt x="12811" y="353"/>
                </a:cubicBezTo>
                <a:cubicBezTo>
                  <a:pt x="12793" y="342"/>
                  <a:pt x="12787" y="340"/>
                  <a:pt x="12765" y="326"/>
                </a:cubicBezTo>
                <a:cubicBezTo>
                  <a:pt x="12754" y="319"/>
                  <a:pt x="12738" y="314"/>
                  <a:pt x="12723" y="309"/>
                </a:cubicBezTo>
                <a:cubicBezTo>
                  <a:pt x="12710" y="304"/>
                  <a:pt x="12699" y="302"/>
                  <a:pt x="12688" y="300"/>
                </a:cubicBezTo>
                <a:cubicBezTo>
                  <a:pt x="12676" y="297"/>
                  <a:pt x="12661" y="293"/>
                  <a:pt x="12651" y="293"/>
                </a:cubicBezTo>
                <a:cubicBezTo>
                  <a:pt x="12617" y="293"/>
                  <a:pt x="12572" y="273"/>
                  <a:pt x="12527" y="245"/>
                </a:cubicBezTo>
                <a:cubicBezTo>
                  <a:pt x="12521" y="242"/>
                  <a:pt x="12515" y="240"/>
                  <a:pt x="12509" y="236"/>
                </a:cubicBezTo>
                <a:cubicBezTo>
                  <a:pt x="12506" y="235"/>
                  <a:pt x="12503" y="232"/>
                  <a:pt x="12500" y="230"/>
                </a:cubicBezTo>
                <a:cubicBezTo>
                  <a:pt x="12478" y="215"/>
                  <a:pt x="12456" y="198"/>
                  <a:pt x="12437" y="180"/>
                </a:cubicBezTo>
                <a:cubicBezTo>
                  <a:pt x="12415" y="159"/>
                  <a:pt x="12396" y="136"/>
                  <a:pt x="12383" y="114"/>
                </a:cubicBezTo>
                <a:cubicBezTo>
                  <a:pt x="12351" y="62"/>
                  <a:pt x="12340" y="50"/>
                  <a:pt x="12311" y="90"/>
                </a:cubicBezTo>
                <a:cubicBezTo>
                  <a:pt x="12301" y="103"/>
                  <a:pt x="12289" y="123"/>
                  <a:pt x="12274" y="149"/>
                </a:cubicBezTo>
                <a:cubicBezTo>
                  <a:pt x="12248" y="192"/>
                  <a:pt x="12222" y="220"/>
                  <a:pt x="12198" y="236"/>
                </a:cubicBezTo>
                <a:cubicBezTo>
                  <a:pt x="12166" y="260"/>
                  <a:pt x="12139" y="261"/>
                  <a:pt x="12123" y="241"/>
                </a:cubicBezTo>
                <a:cubicBezTo>
                  <a:pt x="12120" y="238"/>
                  <a:pt x="12118" y="235"/>
                  <a:pt x="12116" y="232"/>
                </a:cubicBezTo>
                <a:cubicBezTo>
                  <a:pt x="12105" y="213"/>
                  <a:pt x="12101" y="185"/>
                  <a:pt x="12107" y="145"/>
                </a:cubicBezTo>
                <a:cubicBezTo>
                  <a:pt x="12110" y="127"/>
                  <a:pt x="12114" y="107"/>
                  <a:pt x="12121" y="85"/>
                </a:cubicBezTo>
                <a:cubicBezTo>
                  <a:pt x="12133" y="45"/>
                  <a:pt x="12135" y="16"/>
                  <a:pt x="12133" y="0"/>
                </a:cubicBezTo>
                <a:close/>
                <a:moveTo>
                  <a:pt x="13973" y="3245"/>
                </a:moveTo>
                <a:cubicBezTo>
                  <a:pt x="13982" y="3248"/>
                  <a:pt x="13990" y="3255"/>
                  <a:pt x="13995" y="3265"/>
                </a:cubicBezTo>
                <a:cubicBezTo>
                  <a:pt x="14005" y="3285"/>
                  <a:pt x="13998" y="3312"/>
                  <a:pt x="13982" y="3324"/>
                </a:cubicBezTo>
                <a:cubicBezTo>
                  <a:pt x="13966" y="3337"/>
                  <a:pt x="13945" y="3331"/>
                  <a:pt x="13935" y="3311"/>
                </a:cubicBezTo>
                <a:cubicBezTo>
                  <a:pt x="13925" y="3291"/>
                  <a:pt x="13931" y="3264"/>
                  <a:pt x="13947" y="3252"/>
                </a:cubicBezTo>
                <a:cubicBezTo>
                  <a:pt x="13955" y="3246"/>
                  <a:pt x="13965" y="3243"/>
                  <a:pt x="13973" y="3245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0164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779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3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0" y="-30479"/>
            <a:ext cx="2324104" cy="3532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935" y="1077575"/>
            <a:ext cx="16113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</a:t>
            </a:r>
          </a:p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5">
            <a:extLst>
              <a:ext uri="{FF2B5EF4-FFF2-40B4-BE49-F238E27FC236}">
                <a16:creationId xmlns:a16="http://schemas.microsoft.com/office/drawing/2014/main" id="{79B84C34-7F1D-4C69-8627-3C42124088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81" y="1477175"/>
            <a:ext cx="7589520" cy="2337727"/>
          </a:xfrm>
          <a:prstGeom prst="rect">
            <a:avLst/>
          </a:prstGeom>
        </p:spPr>
      </p:pic>
      <p:sp>
        <p:nvSpPr>
          <p:cNvPr id="8" name="مربع نص 6">
            <a:extLst>
              <a:ext uri="{FF2B5EF4-FFF2-40B4-BE49-F238E27FC236}">
                <a16:creationId xmlns:a16="http://schemas.microsoft.com/office/drawing/2014/main" id="{D183E192-B605-400A-9F24-5A0964B3D5F1}"/>
              </a:ext>
            </a:extLst>
          </p:cNvPr>
          <p:cNvSpPr txBox="1"/>
          <p:nvPr/>
        </p:nvSpPr>
        <p:spPr>
          <a:xfrm>
            <a:off x="3547316" y="2230539"/>
            <a:ext cx="5005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AdvertisingExtraBold" pitchFamily="2" charset="-78"/>
              </a:rPr>
              <a:t>صلاة الجماعة</a:t>
            </a:r>
            <a:endParaRPr lang="ar-IQ" sz="4800" b="1" dirty="0">
              <a:cs typeface="AdvertisingExtraBold" pitchFamily="2" charset="-78"/>
            </a:endParaRPr>
          </a:p>
        </p:txBody>
      </p:sp>
      <p:pic>
        <p:nvPicPr>
          <p:cNvPr id="9" name="IMG_2328.mov" descr="IMG_2328.mov">
            <a:extLst>
              <a:ext uri="{FF2B5EF4-FFF2-40B4-BE49-F238E27FC236}">
                <a16:creationId xmlns:a16="http://schemas.microsoft.com/office/drawing/2014/main" id="{53A49CB0-0A01-46E1-AF14-CC78A5B5B60A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1512" y="-2435165"/>
            <a:ext cx="4345112" cy="2444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9158-filtered.png" descr="IMG_9158-filtered.png">
            <a:extLst>
              <a:ext uri="{FF2B5EF4-FFF2-40B4-BE49-F238E27FC236}">
                <a16:creationId xmlns:a16="http://schemas.microsoft.com/office/drawing/2014/main" id="{8FC0D609-6944-4D61-B005-6F23193AA9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207" y="2104006"/>
            <a:ext cx="5013068" cy="5013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G_9158-filtered.png" descr="IMG_9158-filtered.png">
            <a:extLst>
              <a:ext uri="{FF2B5EF4-FFF2-40B4-BE49-F238E27FC236}">
                <a16:creationId xmlns:a16="http://schemas.microsoft.com/office/drawing/2014/main" id="{82E0B9C4-7A42-42BC-8793-3990DF761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8845" y="2629806"/>
            <a:ext cx="4724795" cy="472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9158-filtered.png" descr="IMG_9158-filtered.png">
            <a:extLst>
              <a:ext uri="{FF2B5EF4-FFF2-40B4-BE49-F238E27FC236}">
                <a16:creationId xmlns:a16="http://schemas.microsoft.com/office/drawing/2014/main" id="{1B7EEB5D-EE48-40B8-A513-8870E27638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6107" y="2490152"/>
            <a:ext cx="4529457" cy="45294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71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4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4905"/>
                            </p:stCondLst>
                            <p:childTnLst>
                              <p:par>
                                <p:cTn id="2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6405"/>
                            </p:stCondLst>
                            <p:childTnLst>
                              <p:par>
                                <p:cTn id="2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905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10" grpId="0" animBg="1" advAuto="0"/>
      <p:bldP spid="11" grpId="0" animBg="1" advAuto="0"/>
      <p:bldP spid="1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026920" y="819625"/>
            <a:ext cx="8564880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0" y="-30479"/>
            <a:ext cx="2324104" cy="3532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91800" y="1077575"/>
            <a:ext cx="13276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نواتج</a:t>
            </a:r>
          </a:p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التعلم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5">
            <a:extLst>
              <a:ext uri="{FF2B5EF4-FFF2-40B4-BE49-F238E27FC236}">
                <a16:creationId xmlns:a16="http://schemas.microsoft.com/office/drawing/2014/main" id="{79B84C34-7F1D-4C69-8627-3C4212408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81" y="1477175"/>
            <a:ext cx="7589520" cy="2337727"/>
          </a:xfrm>
          <a:prstGeom prst="rect">
            <a:avLst/>
          </a:prstGeom>
        </p:spPr>
      </p:pic>
      <p:sp>
        <p:nvSpPr>
          <p:cNvPr id="8" name="مربع نص 6">
            <a:extLst>
              <a:ext uri="{FF2B5EF4-FFF2-40B4-BE49-F238E27FC236}">
                <a16:creationId xmlns:a16="http://schemas.microsoft.com/office/drawing/2014/main" id="{D183E192-B605-400A-9F24-5A0964B3D5F1}"/>
              </a:ext>
            </a:extLst>
          </p:cNvPr>
          <p:cNvSpPr txBox="1"/>
          <p:nvPr/>
        </p:nvSpPr>
        <p:spPr>
          <a:xfrm>
            <a:off x="3818032" y="2000904"/>
            <a:ext cx="44644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sz="4800" dirty="0">
                <a:latin typeface="Arial" panose="020B0604020202020204" pitchFamily="34" charset="0"/>
                <a:ea typeface="Calibri" panose="020F0502020204030204" pitchFamily="34" charset="0"/>
              </a:rPr>
              <a:t>قراءة الحديث الشريف</a:t>
            </a:r>
            <a:endParaRPr lang="ar-JO" sz="48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صورة 1">
            <a:extLst>
              <a:ext uri="{FF2B5EF4-FFF2-40B4-BE49-F238E27FC236}">
                <a16:creationId xmlns:a16="http://schemas.microsoft.com/office/drawing/2014/main" id="{75D978B2-E945-4272-8325-8A2B029D23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3539524"/>
            <a:ext cx="7073326" cy="2251676"/>
          </a:xfrm>
          <a:prstGeom prst="rect">
            <a:avLst/>
          </a:prstGeom>
        </p:spPr>
      </p:pic>
      <p:sp>
        <p:nvSpPr>
          <p:cNvPr id="10" name="مربع نص 6">
            <a:extLst>
              <a:ext uri="{FF2B5EF4-FFF2-40B4-BE49-F238E27FC236}">
                <a16:creationId xmlns:a16="http://schemas.microsoft.com/office/drawing/2014/main" id="{D183E192-B605-400A-9F24-5A0964B3D5F1}"/>
              </a:ext>
            </a:extLst>
          </p:cNvPr>
          <p:cNvSpPr txBox="1"/>
          <p:nvPr/>
        </p:nvSpPr>
        <p:spPr>
          <a:xfrm>
            <a:off x="3759393" y="3880176"/>
            <a:ext cx="446449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AdvertisingExtraBold" pitchFamily="2" charset="-78"/>
              </a:rPr>
              <a:t>المعنى الإجمالي للحديث الشريف</a:t>
            </a:r>
            <a:endParaRPr lang="ar-IQ" sz="4800" b="1" dirty="0">
              <a:cs typeface="AdvertisingExtraBold" pitchFamily="2" charset="-78"/>
            </a:endParaRPr>
          </a:p>
        </p:txBody>
      </p:sp>
      <p:pic>
        <p:nvPicPr>
          <p:cNvPr id="11" name="IMG_9158-filtered.png" descr="IMG_9158-filtered.png">
            <a:extLst>
              <a:ext uri="{FF2B5EF4-FFF2-40B4-BE49-F238E27FC236}">
                <a16:creationId xmlns:a16="http://schemas.microsoft.com/office/drawing/2014/main" id="{6D9A4A18-68DC-416B-B4CF-057C1A0FF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570" y="2173254"/>
            <a:ext cx="5013068" cy="50130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93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302</Words>
  <Application>Microsoft Office PowerPoint</Application>
  <PresentationFormat>شاشة عريضة</PresentationFormat>
  <Paragraphs>92</Paragraphs>
  <Slides>20</Slides>
  <Notes>1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Geeza Pro Regular</vt:lpstr>
      <vt:lpstr>Hand Of Sean</vt:lpstr>
      <vt:lpstr>Helvetica Light</vt:lpstr>
      <vt:lpstr>Helvetica Neue</vt:lpstr>
      <vt:lpstr>Helvetica Neue Light</vt:lpstr>
      <vt:lpstr>Helvetica Neue Medium</vt:lpstr>
      <vt:lpstr>Helvetica Neue Thin</vt:lpstr>
      <vt:lpstr>Ink Free</vt:lpstr>
      <vt:lpstr>KufiStandardGK Regular</vt:lpstr>
      <vt:lpstr>Noto Naskh Arabic</vt:lpstr>
      <vt:lpstr>Sakkal Majalla</vt:lpstr>
      <vt:lpstr>SHAGARA v3</vt:lpstr>
      <vt:lpstr>Traditional Arabic</vt:lpstr>
      <vt:lpstr>Office Theme</vt:lpstr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فاطمة النقبيIS</cp:lastModifiedBy>
  <cp:revision>72</cp:revision>
  <dcterms:created xsi:type="dcterms:W3CDTF">2020-10-18T18:26:45Z</dcterms:created>
  <dcterms:modified xsi:type="dcterms:W3CDTF">2021-10-23T06:43:51Z</dcterms:modified>
</cp:coreProperties>
</file>