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755" r:id="rId2"/>
    <p:sldId id="1825" r:id="rId3"/>
    <p:sldId id="262" r:id="rId4"/>
    <p:sldId id="1826" r:id="rId5"/>
    <p:sldId id="1824" r:id="rId6"/>
    <p:sldId id="283" r:id="rId7"/>
    <p:sldId id="281" r:id="rId8"/>
    <p:sldId id="265" r:id="rId9"/>
    <p:sldId id="256" r:id="rId10"/>
    <p:sldId id="1820" r:id="rId11"/>
    <p:sldId id="266" r:id="rId12"/>
    <p:sldId id="279" r:id="rId13"/>
    <p:sldId id="275" r:id="rId14"/>
    <p:sldId id="272" r:id="rId15"/>
    <p:sldId id="264" r:id="rId16"/>
    <p:sldId id="267" r:id="rId17"/>
    <p:sldId id="1821" r:id="rId18"/>
    <p:sldId id="268" r:id="rId19"/>
    <p:sldId id="280" r:id="rId20"/>
    <p:sldId id="1818" r:id="rId21"/>
    <p:sldId id="1822" r:id="rId22"/>
    <p:sldId id="269" r:id="rId23"/>
    <p:sldId id="257" r:id="rId24"/>
    <p:sldId id="258" r:id="rId25"/>
    <p:sldId id="260" r:id="rId26"/>
    <p:sldId id="259" r:id="rId27"/>
    <p:sldId id="181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D60093"/>
    <a:srgbClr val="00CC00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F2DCD-26BD-42CD-B705-9285AD254D25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114C6-6666-400A-8436-31D332A25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055A65-9F94-4763-9B63-0BFDA0CB260C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9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4AB3-DC0F-47AA-BAEF-568899546782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A0E2-F875-4EC5-8BA0-7C9B93A43556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6B3-7588-487B-AF68-92C085AA6C6A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B201-581E-4082-951C-9E2D83C2DCD9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3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F91A-1020-41BE-BD09-B0E3B5DD7FFE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FB10-C862-4AAC-B8C0-2F46338422E7}" type="datetime1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2A33-A1F3-40EE-B4EE-787141669B37}" type="datetime1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9A7D-B7F6-4E7E-9AA5-791CBE7807EE}" type="datetime1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156-13AF-48DA-862F-7D0EE12FDFBE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A48E-DA04-4C4E-83D1-C93B6D9D9EB2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A67DEC-DFA5-4FDC-93FE-77E0CA4974FC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9A83414-89A3-42B7-BF05-0B58246F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hequirksofenglish.blogspot.com/2017/03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hyperlink" Target="https://pixabay.com/en/pencil-pen-write-rubber-yellow-161129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s://www.liveworksheets.com/it849334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hyperlink" Target="https://www.google.ae/url?sa=i&amp;url=http%3A%2F%2Fclipart-library.com%2Fclipart%2F867031.htm&amp;psig=AOvVaw2zn3j3hnbmF8yBzg1vj2on&amp;ust=1584574605165000&amp;source=images&amp;cd=vfe&amp;ved=0CAIQjRxqFwoTCOjIwczWougCFQAAAAAdAAAAABA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9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9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Science/Five_senses/Sense_of_Hearing*_What's_that_sound$_yu1123172ph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cD5JUyBP-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www.google.ae/url?sa=i&amp;url=https%3A%2F%2Ffavim.com%2Fimage%2F2336846%2F&amp;psig=AOvVaw1GB3HWYN-FNnVPR2swdJk7&amp;ust=1584574157630000&amp;source=images&amp;cd=vfe&amp;ved=0CAIQjRxqFwoTCOjjzPXUougCFQAAAAAdAAAAABA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187039/choose-correct-pictu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gif"/><Relationship Id="rId7" Type="http://schemas.openxmlformats.org/officeDocument/2006/relationships/hyperlink" Target="https://www.google.ae/url?sa=i&amp;url=http%3A%2F%2Fclipart-library.com%2Fflower-moving-cliparts.html&amp;psig=AOvVaw0-ONYWw3HRbbeICN00xDmi&amp;ust=1584566804726000&amp;source=images&amp;cd=vfe&amp;ved=0CAIQjRxqFwoTCKDO6sS5ougCFQAAAAAdAAAAABAJ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1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hyperlink" Target="https://www.google.ae/url?sa=i&amp;url=http%3A%2F%2Fwww.clipartbest.com%2Fburung-animasi&amp;psig=AOvVaw3gji8ww3gDM92Nojeunhru&amp;ust=1584566538162000&amp;source=images&amp;cd=vfe&amp;ved=0CAIQjRxqFwoTCMiZqMG4ougCFQAAAAAdAAAAABAz" TargetMode="Externa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gtagjunior.com/film/our-senses-TTJ00057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E6FCDD-628F-44AC-9D9F-4DD22BBA31C0}"/>
              </a:ext>
            </a:extLst>
          </p:cNvPr>
          <p:cNvGrpSpPr/>
          <p:nvPr/>
        </p:nvGrpSpPr>
        <p:grpSpPr>
          <a:xfrm>
            <a:off x="0" y="3896316"/>
            <a:ext cx="3125744" cy="2466965"/>
            <a:chOff x="-235402" y="171098"/>
            <a:chExt cx="3125744" cy="24669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6BDCD4-C276-4518-B4BA-168F440BB290}"/>
                </a:ext>
              </a:extLst>
            </p:cNvPr>
            <p:cNvSpPr txBox="1"/>
            <p:nvPr/>
          </p:nvSpPr>
          <p:spPr>
            <a:xfrm>
              <a:off x="-235402" y="1930177"/>
              <a:ext cx="3125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Open the camera when the teacher asks</a:t>
              </a:r>
              <a:endParaRPr lang="en-GB" sz="2000" b="1" dirty="0">
                <a:latin typeface="Arial" panose="020B0604020202020204" pitchFamily="34" charset="0"/>
                <a:cs typeface="Akhbar MT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19B848-6A28-4D36-99B0-CE52D8FC4B07}"/>
                </a:ext>
              </a:extLst>
            </p:cNvPr>
            <p:cNvGrpSpPr/>
            <p:nvPr/>
          </p:nvGrpSpPr>
          <p:grpSpPr>
            <a:xfrm>
              <a:off x="557995" y="171098"/>
              <a:ext cx="1773757" cy="1833925"/>
              <a:chOff x="1688304" y="533376"/>
              <a:chExt cx="1773757" cy="183392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78BEE60-8AE9-45B6-A91B-923D731A815D}"/>
                  </a:ext>
                </a:extLst>
              </p:cNvPr>
              <p:cNvSpPr/>
              <p:nvPr/>
            </p:nvSpPr>
            <p:spPr>
              <a:xfrm>
                <a:off x="1688304" y="533376"/>
                <a:ext cx="1773757" cy="1833925"/>
              </a:xfrm>
              <a:prstGeom prst="ellipse">
                <a:avLst/>
              </a:prstGeom>
              <a:solidFill>
                <a:srgbClr val="F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B053690-F870-4D3A-914B-DDACE599E374}"/>
                  </a:ext>
                </a:extLst>
              </p:cNvPr>
              <p:cNvSpPr/>
              <p:nvPr/>
            </p:nvSpPr>
            <p:spPr>
              <a:xfrm>
                <a:off x="2370596" y="1373383"/>
                <a:ext cx="409169" cy="1539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C92DA1D-75A8-4160-B761-290109AFE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53" y="745683"/>
                <a:ext cx="1426904" cy="1426904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2873B4-1545-42D7-A20F-F17AFDE9CDC5}"/>
              </a:ext>
            </a:extLst>
          </p:cNvPr>
          <p:cNvGrpSpPr/>
          <p:nvPr/>
        </p:nvGrpSpPr>
        <p:grpSpPr>
          <a:xfrm>
            <a:off x="5999624" y="3734205"/>
            <a:ext cx="3260829" cy="2638534"/>
            <a:chOff x="830217" y="3489306"/>
            <a:chExt cx="3260829" cy="26385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33618F-A307-4DE0-B8B1-3DB6B49AECFC}"/>
                </a:ext>
              </a:extLst>
            </p:cNvPr>
            <p:cNvGrpSpPr/>
            <p:nvPr/>
          </p:nvGrpSpPr>
          <p:grpSpPr>
            <a:xfrm>
              <a:off x="1598191" y="3489306"/>
              <a:ext cx="1794337" cy="1833925"/>
              <a:chOff x="1569776" y="3693126"/>
              <a:chExt cx="1794337" cy="183392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22301A7-8749-400B-8A8C-9CA1E43B182F}"/>
                  </a:ext>
                </a:extLst>
              </p:cNvPr>
              <p:cNvSpPr/>
              <p:nvPr/>
            </p:nvSpPr>
            <p:spPr>
              <a:xfrm>
                <a:off x="1569776" y="3693126"/>
                <a:ext cx="1773757" cy="1833925"/>
              </a:xfrm>
              <a:prstGeom prst="ellipse">
                <a:avLst/>
              </a:prstGeom>
              <a:solidFill>
                <a:srgbClr val="78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9C20CEF-CC34-4513-ADA4-9423B335C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614" y="3945155"/>
                <a:ext cx="1729499" cy="1266755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120289-6D73-4909-9B17-FFFAF00FFC33}"/>
                </a:ext>
              </a:extLst>
            </p:cNvPr>
            <p:cNvSpPr txBox="1"/>
            <p:nvPr/>
          </p:nvSpPr>
          <p:spPr>
            <a:xfrm>
              <a:off x="830217" y="5450732"/>
              <a:ext cx="326082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Please do not interrupt anyone</a:t>
              </a:r>
              <a:endParaRPr lang="ar-SA" sz="2000" b="1" dirty="0">
                <a:latin typeface="Arial" panose="020B0604020202020204" pitchFamily="34" charset="0"/>
                <a:cs typeface="Akhbar MT" pitchFamily="2" charset="-78"/>
              </a:endParaRPr>
            </a:p>
            <a:p>
              <a:pPr algn="ctr"/>
              <a:endParaRPr lang="ar-AE" sz="2000" b="1" dirty="0">
                <a:latin typeface="Arial" panose="020B0604020202020204" pitchFamily="34" charset="0"/>
                <a:cs typeface="Akhbar MT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EE10D4-26F1-4E57-9853-2E4352D22EE2}"/>
              </a:ext>
            </a:extLst>
          </p:cNvPr>
          <p:cNvGrpSpPr/>
          <p:nvPr/>
        </p:nvGrpSpPr>
        <p:grpSpPr>
          <a:xfrm>
            <a:off x="3125744" y="3799108"/>
            <a:ext cx="3125744" cy="2521053"/>
            <a:chOff x="4858207" y="3413085"/>
            <a:chExt cx="3125744" cy="25210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4E586B-2B9B-4E17-BD80-CFD9D62E39C3}"/>
                </a:ext>
              </a:extLst>
            </p:cNvPr>
            <p:cNvSpPr txBox="1"/>
            <p:nvPr/>
          </p:nvSpPr>
          <p:spPr>
            <a:xfrm>
              <a:off x="4858207" y="5349363"/>
              <a:ext cx="3125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khbar MT" pitchFamily="2" charset="-78"/>
                </a:rPr>
                <a:t>Stay on mute &amp; raise your hand to take part</a:t>
              </a:r>
              <a:endParaRPr lang="ar-SA" sz="1600" b="1" dirty="0">
                <a:latin typeface="Arial" panose="020B0604020202020204" pitchFamily="34" charset="0"/>
                <a:cs typeface="Akhbar MT" pitchFamily="2" charset="-7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A88C40-DFB4-4092-BE6A-13E1D7BE516A}"/>
                </a:ext>
              </a:extLst>
            </p:cNvPr>
            <p:cNvGrpSpPr/>
            <p:nvPr/>
          </p:nvGrpSpPr>
          <p:grpSpPr>
            <a:xfrm>
              <a:off x="5639420" y="3413085"/>
              <a:ext cx="1773757" cy="1833925"/>
              <a:chOff x="5511113" y="3169701"/>
              <a:chExt cx="1773757" cy="183392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A40266-F0C2-4CC9-A44A-F76276F226B0}"/>
                  </a:ext>
                </a:extLst>
              </p:cNvPr>
              <p:cNvSpPr/>
              <p:nvPr/>
            </p:nvSpPr>
            <p:spPr>
              <a:xfrm>
                <a:off x="5511113" y="3169701"/>
                <a:ext cx="1773757" cy="1833925"/>
              </a:xfrm>
              <a:prstGeom prst="ellipse">
                <a:avLst/>
              </a:prstGeom>
              <a:solidFill>
                <a:srgbClr val="FFD9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6359030-15CC-414B-8DF9-F06C9E195E5D}"/>
                  </a:ext>
                </a:extLst>
              </p:cNvPr>
              <p:cNvGrpSpPr/>
              <p:nvPr/>
            </p:nvGrpSpPr>
            <p:grpSpPr>
              <a:xfrm>
                <a:off x="6452659" y="3657905"/>
                <a:ext cx="822403" cy="803127"/>
                <a:chOff x="6452659" y="3657905"/>
                <a:chExt cx="822403" cy="803127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C29B1E8-5471-440E-9927-C08BA64936DC}"/>
                    </a:ext>
                  </a:extLst>
                </p:cNvPr>
                <p:cNvSpPr/>
                <p:nvPr/>
              </p:nvSpPr>
              <p:spPr>
                <a:xfrm>
                  <a:off x="6452659" y="3657905"/>
                  <a:ext cx="812595" cy="7935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679B7EE-7F17-4EFD-A65A-6835DB1109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2468" y="3667484"/>
                  <a:ext cx="812594" cy="79354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776C04-9FD5-4116-9D1A-166018182E36}"/>
              </a:ext>
            </a:extLst>
          </p:cNvPr>
          <p:cNvGrpSpPr/>
          <p:nvPr/>
        </p:nvGrpSpPr>
        <p:grpSpPr>
          <a:xfrm>
            <a:off x="9587313" y="1071243"/>
            <a:ext cx="2465474" cy="2265812"/>
            <a:chOff x="3027752" y="3429000"/>
            <a:chExt cx="2465474" cy="22658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BF5959-4A5F-47F3-8274-A5919FE859C6}"/>
                </a:ext>
              </a:extLst>
            </p:cNvPr>
            <p:cNvSpPr txBox="1"/>
            <p:nvPr/>
          </p:nvSpPr>
          <p:spPr>
            <a:xfrm>
              <a:off x="3027752" y="5325480"/>
              <a:ext cx="246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en-US" b="1" dirty="0"/>
                <a:t>Be ready and on time</a:t>
              </a:r>
              <a:endParaRPr lang="en-GB" sz="1600" b="1" dirty="0">
                <a:latin typeface="Arial" panose="020B0604020202020204" pitchFamily="34" charset="0"/>
                <a:cs typeface="Akhbar MT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AB3105-7068-4A08-8AB4-F697717C76E3}"/>
                </a:ext>
              </a:extLst>
            </p:cNvPr>
            <p:cNvGrpSpPr/>
            <p:nvPr/>
          </p:nvGrpSpPr>
          <p:grpSpPr>
            <a:xfrm>
              <a:off x="3373611" y="3429000"/>
              <a:ext cx="1773757" cy="1833925"/>
              <a:chOff x="5537479" y="3580370"/>
              <a:chExt cx="1773757" cy="183392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CF7570-811C-4250-BB93-92DBCCDD2220}"/>
                  </a:ext>
                </a:extLst>
              </p:cNvPr>
              <p:cNvSpPr/>
              <p:nvPr/>
            </p:nvSpPr>
            <p:spPr>
              <a:xfrm>
                <a:off x="5537479" y="3580370"/>
                <a:ext cx="1773757" cy="18339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CA851AB-6760-4084-8022-F188AEF7C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4318" y="3888252"/>
                <a:ext cx="1440078" cy="144007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C1F87B5-99FE-4A1C-A055-4E4A7E442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668" y="3802287"/>
                <a:ext cx="495378" cy="49537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129EE-7919-4F12-A97D-72110D83F825}"/>
              </a:ext>
            </a:extLst>
          </p:cNvPr>
          <p:cNvGrpSpPr/>
          <p:nvPr/>
        </p:nvGrpSpPr>
        <p:grpSpPr>
          <a:xfrm>
            <a:off x="228624" y="1077590"/>
            <a:ext cx="2708207" cy="2541811"/>
            <a:chOff x="6224163" y="3564958"/>
            <a:chExt cx="2708207" cy="2541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3FC768-B3A6-4C39-8348-69A97851566D}"/>
                </a:ext>
              </a:extLst>
            </p:cNvPr>
            <p:cNvGrpSpPr/>
            <p:nvPr/>
          </p:nvGrpSpPr>
          <p:grpSpPr>
            <a:xfrm>
              <a:off x="6709434" y="3564958"/>
              <a:ext cx="1773757" cy="1825468"/>
              <a:chOff x="6709434" y="3564958"/>
              <a:chExt cx="1773757" cy="182546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D0E72BE-D622-4322-B7CC-2A506C4DD7D8}"/>
                  </a:ext>
                </a:extLst>
              </p:cNvPr>
              <p:cNvSpPr/>
              <p:nvPr/>
            </p:nvSpPr>
            <p:spPr>
              <a:xfrm>
                <a:off x="6709434" y="3564958"/>
                <a:ext cx="1773757" cy="182546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C609769E-3FE9-46DF-A498-3DA492748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6995037" y="3959371"/>
                <a:ext cx="1202555" cy="7860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3" name="Picture 32" descr="A close up of a device&#10;&#10;Description automatically generated">
                <a:extLst>
                  <a:ext uri="{FF2B5EF4-FFF2-40B4-BE49-F238E27FC236}">
                    <a16:creationId xmlns:a16="http://schemas.microsoft.com/office/drawing/2014/main" id="{E0472B9F-262F-4972-B967-075EC186A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 rot="19552258">
                <a:off x="7248179" y="3614278"/>
                <a:ext cx="660177" cy="51150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554A966-5FAA-43E2-BF0E-701DBC0B64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5070" t="13208" r="33582" b="15331"/>
              <a:stretch/>
            </p:blipFill>
            <p:spPr>
              <a:xfrm rot="20548102">
                <a:off x="7281000" y="4247151"/>
                <a:ext cx="630628" cy="8546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44D7F-A7B3-411B-8628-F176DABBD4EB}"/>
                </a:ext>
              </a:extLst>
            </p:cNvPr>
            <p:cNvSpPr txBox="1"/>
            <p:nvPr/>
          </p:nvSpPr>
          <p:spPr>
            <a:xfrm>
              <a:off x="6224163" y="5398883"/>
              <a:ext cx="27082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khbar MT" pitchFamily="2" charset="-78"/>
                </a:rPr>
                <a:t>Prepare books and school supplies</a:t>
              </a:r>
              <a:endParaRPr lang="en-GB" sz="2000" b="1" dirty="0">
                <a:latin typeface="Arial" panose="020B0604020202020204" pitchFamily="34" charset="0"/>
                <a:cs typeface="Akhbar MT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ACA6DA-3C54-4842-A88A-49BC8AF52BFA}"/>
              </a:ext>
            </a:extLst>
          </p:cNvPr>
          <p:cNvGrpSpPr/>
          <p:nvPr/>
        </p:nvGrpSpPr>
        <p:grpSpPr>
          <a:xfrm>
            <a:off x="6231666" y="1077590"/>
            <a:ext cx="2705523" cy="2229359"/>
            <a:chOff x="2890342" y="171096"/>
            <a:chExt cx="2705523" cy="22293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F99DA6C-BD16-494D-B865-CFE31F4E0FC4}"/>
                </a:ext>
              </a:extLst>
            </p:cNvPr>
            <p:cNvSpPr txBox="1"/>
            <p:nvPr/>
          </p:nvSpPr>
          <p:spPr>
            <a:xfrm>
              <a:off x="2890342" y="2000345"/>
              <a:ext cx="2705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Wear school uniform</a:t>
              </a:r>
              <a:r>
                <a:rPr lang="ar-AE" sz="2000" b="1" dirty="0">
                  <a:latin typeface="Arial" panose="020B0604020202020204" pitchFamily="34" charset="0"/>
                  <a:cs typeface="Akhbar MT" pitchFamily="2" charset="-78"/>
                </a:rPr>
                <a:t>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E983BA-B3D0-4343-89CE-25E2F16F3529}"/>
                </a:ext>
              </a:extLst>
            </p:cNvPr>
            <p:cNvGrpSpPr/>
            <p:nvPr/>
          </p:nvGrpSpPr>
          <p:grpSpPr>
            <a:xfrm>
              <a:off x="3392528" y="171096"/>
              <a:ext cx="1773757" cy="1833925"/>
              <a:chOff x="1569776" y="3693126"/>
              <a:chExt cx="1773757" cy="183392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24F8AAC-B5BD-4000-96A4-D1B0029F820D}"/>
                  </a:ext>
                </a:extLst>
              </p:cNvPr>
              <p:cNvSpPr/>
              <p:nvPr/>
            </p:nvSpPr>
            <p:spPr>
              <a:xfrm>
                <a:off x="1569776" y="3693126"/>
                <a:ext cx="1773757" cy="1833925"/>
              </a:xfrm>
              <a:prstGeom prst="ellipse">
                <a:avLst/>
              </a:prstGeom>
              <a:solidFill>
                <a:srgbClr val="EC1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FC81D2C-29C9-44BF-A434-B765B274D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618" y="3916991"/>
                <a:ext cx="745734" cy="141734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1F2C84C-950F-459A-A8AB-4606554CA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34" y="3942812"/>
                <a:ext cx="797364" cy="1391522"/>
              </a:xfrm>
              <a:prstGeom prst="rect">
                <a:avLst/>
              </a:prstGeom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936E49-9511-4332-A43F-FAA708B10A01}"/>
              </a:ext>
            </a:extLst>
          </p:cNvPr>
          <p:cNvSpPr txBox="1"/>
          <p:nvPr/>
        </p:nvSpPr>
        <p:spPr>
          <a:xfrm>
            <a:off x="3336413" y="3052248"/>
            <a:ext cx="270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khbar MT" pitchFamily="2" charset="-78"/>
              </a:rPr>
              <a:t>Sit in a quiet place</a:t>
            </a:r>
            <a:endParaRPr lang="en-GB" sz="2000" b="1" dirty="0">
              <a:latin typeface="Arial" panose="020B0604020202020204" pitchFamily="34" charset="0"/>
              <a:cs typeface="Akhbar MT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3C584C-689E-4640-9D99-79BC77EF47B3}"/>
              </a:ext>
            </a:extLst>
          </p:cNvPr>
          <p:cNvGrpSpPr/>
          <p:nvPr/>
        </p:nvGrpSpPr>
        <p:grpSpPr>
          <a:xfrm>
            <a:off x="9593518" y="3870721"/>
            <a:ext cx="2705523" cy="2468478"/>
            <a:chOff x="7936601" y="3069009"/>
            <a:chExt cx="2705523" cy="246847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BF9635-C4D2-4ADE-A532-A7FD105A255D}"/>
                </a:ext>
              </a:extLst>
            </p:cNvPr>
            <p:cNvGrpSpPr/>
            <p:nvPr/>
          </p:nvGrpSpPr>
          <p:grpSpPr>
            <a:xfrm>
              <a:off x="7936601" y="3069009"/>
              <a:ext cx="2705523" cy="2468478"/>
              <a:chOff x="9532831" y="3207075"/>
              <a:chExt cx="2705523" cy="246847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97F799B-7F50-4499-8504-CA5548911CF7}"/>
                  </a:ext>
                </a:extLst>
              </p:cNvPr>
              <p:cNvGrpSpPr/>
              <p:nvPr/>
            </p:nvGrpSpPr>
            <p:grpSpPr>
              <a:xfrm>
                <a:off x="9532831" y="3207075"/>
                <a:ext cx="2705523" cy="2468478"/>
                <a:chOff x="2926645" y="230496"/>
                <a:chExt cx="2705523" cy="2468478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723ED4E-8C99-4937-AB58-E02D7410A185}"/>
                    </a:ext>
                  </a:extLst>
                </p:cNvPr>
                <p:cNvSpPr txBox="1"/>
                <p:nvPr/>
              </p:nvSpPr>
              <p:spPr>
                <a:xfrm>
                  <a:off x="2926645" y="2052643"/>
                  <a:ext cx="270552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en-US" b="1" dirty="0"/>
                    <a:t>Don’t share account information</a:t>
                  </a:r>
                  <a:endParaRPr lang="ar-AE" sz="2000" b="1" dirty="0">
                    <a:latin typeface="Arial" panose="020B0604020202020204" pitchFamily="34" charset="0"/>
                    <a:cs typeface="Akhbar MT" pitchFamily="2" charset="-78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846D53A5-7393-44FC-B17E-86FB68770D28}"/>
                    </a:ext>
                  </a:extLst>
                </p:cNvPr>
                <p:cNvSpPr/>
                <p:nvPr/>
              </p:nvSpPr>
              <p:spPr>
                <a:xfrm>
                  <a:off x="3392529" y="230496"/>
                  <a:ext cx="1773757" cy="18339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46" name="Picture 4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ECBB080-DBA4-451D-AC41-1AB044299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86" t="17737" r="20147" b="20485"/>
              <a:stretch/>
            </p:blipFill>
            <p:spPr>
              <a:xfrm>
                <a:off x="10354338" y="3559084"/>
                <a:ext cx="1076572" cy="1077829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6E8BA7-51AC-40B2-8D0E-76A7BD672CB8}"/>
                </a:ext>
              </a:extLst>
            </p:cNvPr>
            <p:cNvCxnSpPr>
              <a:cxnSpLocks/>
            </p:cNvCxnSpPr>
            <p:nvPr/>
          </p:nvCxnSpPr>
          <p:spPr>
            <a:xfrm>
              <a:off x="8611598" y="3485771"/>
              <a:ext cx="1369592" cy="10003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EC5DF39-1600-4F3B-A9DF-248AD19D8045}"/>
              </a:ext>
            </a:extLst>
          </p:cNvPr>
          <p:cNvSpPr/>
          <p:nvPr/>
        </p:nvSpPr>
        <p:spPr>
          <a:xfrm>
            <a:off x="2140980" y="412543"/>
            <a:ext cx="8486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u="sng" dirty="0">
                <a:latin typeface="Arial Rounded MT Bold" panose="020F0704030504030204" pitchFamily="34" charset="0"/>
              </a:rPr>
              <a:t>Distance learning and cybersecurity rules</a:t>
            </a:r>
            <a:endParaRPr lang="ar-SA" sz="320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5B653C-912E-484D-90D7-2A7F45FAE8A8}"/>
              </a:ext>
            </a:extLst>
          </p:cNvPr>
          <p:cNvGrpSpPr/>
          <p:nvPr/>
        </p:nvGrpSpPr>
        <p:grpSpPr>
          <a:xfrm>
            <a:off x="3790665" y="1110788"/>
            <a:ext cx="1773757" cy="1833925"/>
            <a:chOff x="-201772" y="69601"/>
            <a:chExt cx="1773757" cy="183392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19A578-64FF-4179-B157-EE402DC6BD80}"/>
                </a:ext>
              </a:extLst>
            </p:cNvPr>
            <p:cNvSpPr/>
            <p:nvPr/>
          </p:nvSpPr>
          <p:spPr>
            <a:xfrm>
              <a:off x="-201772" y="69601"/>
              <a:ext cx="1773757" cy="18339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6A796EE-31DD-4675-901A-4F452E90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5" y="339457"/>
              <a:ext cx="1146353" cy="117525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FC7D6D-77E7-482F-AA8F-208834EBFFFB}"/>
              </a:ext>
            </a:extLst>
          </p:cNvPr>
          <p:cNvGrpSpPr/>
          <p:nvPr/>
        </p:nvGrpSpPr>
        <p:grpSpPr>
          <a:xfrm>
            <a:off x="3996545" y="4494021"/>
            <a:ext cx="819539" cy="851888"/>
            <a:chOff x="3619820" y="4518604"/>
            <a:chExt cx="892794" cy="846261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FC18818-B923-40A9-9869-EFF1DD11BE8C}"/>
                </a:ext>
              </a:extLst>
            </p:cNvPr>
            <p:cNvSpPr/>
            <p:nvPr/>
          </p:nvSpPr>
          <p:spPr>
            <a:xfrm>
              <a:off x="3619820" y="4518604"/>
              <a:ext cx="892794" cy="846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8578527-42DC-45F8-95A5-873AA5AA0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32" y="4624234"/>
              <a:ext cx="596900" cy="635000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40D1F9-730C-4DCC-AB20-CCF37BBF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205533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6D4BA6-66BF-4803-BCC1-0F16557E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3" name="Rectangle: Top Corners Snipped 2">
            <a:hlinkClick r:id="rId2"/>
            <a:extLst>
              <a:ext uri="{FF2B5EF4-FFF2-40B4-BE49-F238E27FC236}">
                <a16:creationId xmlns:a16="http://schemas.microsoft.com/office/drawing/2014/main" id="{98D4D3B4-5890-400A-8CF8-D55DB2321F37}"/>
              </a:ext>
            </a:extLst>
          </p:cNvPr>
          <p:cNvSpPr/>
          <p:nvPr/>
        </p:nvSpPr>
        <p:spPr>
          <a:xfrm>
            <a:off x="4189827" y="3217985"/>
            <a:ext cx="3812345" cy="1561514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Sense of smell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here 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6EBC4376-2B48-476B-B060-65EC016E1B35}"/>
              </a:ext>
            </a:extLst>
          </p:cNvPr>
          <p:cNvSpPr/>
          <p:nvPr/>
        </p:nvSpPr>
        <p:spPr>
          <a:xfrm>
            <a:off x="723449" y="678191"/>
            <a:ext cx="332804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Online </a:t>
            </a: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Activity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BC493C-AAA8-4290-9D5B-B349ED89C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29" y="1527425"/>
            <a:ext cx="2355257" cy="23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A2E1A6-5024-4FD9-AB2B-4B6832EFEAAA}"/>
              </a:ext>
            </a:extLst>
          </p:cNvPr>
          <p:cNvSpPr txBox="1"/>
          <p:nvPr/>
        </p:nvSpPr>
        <p:spPr>
          <a:xfrm>
            <a:off x="454856" y="2921168"/>
            <a:ext cx="11282288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 your favourite smell?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721AF-C0C5-4898-A75D-820188A1F4B8}"/>
              </a:ext>
            </a:extLst>
          </p:cNvPr>
          <p:cNvSpPr txBox="1"/>
          <p:nvPr/>
        </p:nvSpPr>
        <p:spPr>
          <a:xfrm>
            <a:off x="1399148" y="4321207"/>
            <a:ext cx="9137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favourite smell is ..................</a:t>
            </a:r>
            <a:endParaRPr lang="en-US" sz="48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نتيجة بحث الصور عن smells gif cartoon">
            <a:hlinkClick r:id="rId2"/>
            <a:extLst>
              <a:ext uri="{FF2B5EF4-FFF2-40B4-BE49-F238E27FC236}">
                <a16:creationId xmlns:a16="http://schemas.microsoft.com/office/drawing/2014/main" id="{82AA658F-2459-4AB5-842D-419725AE5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" y="1797801"/>
            <a:ext cx="127419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FC1689D6-307E-4770-99F9-7B16CA15B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89" y="1671191"/>
            <a:ext cx="1341475" cy="1293566"/>
          </a:xfrm>
          <a:prstGeom prst="rect">
            <a:avLst/>
          </a:prstGeom>
        </p:spPr>
      </p:pic>
      <p:pic>
        <p:nvPicPr>
          <p:cNvPr id="9" name="Picture 8" descr="A picture containing bottle, hydrant&#10;&#10;Description automatically generated">
            <a:extLst>
              <a:ext uri="{FF2B5EF4-FFF2-40B4-BE49-F238E27FC236}">
                <a16:creationId xmlns:a16="http://schemas.microsoft.com/office/drawing/2014/main" id="{387ABAF9-ADA2-406D-A64B-7AE37ABE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33" y="790014"/>
            <a:ext cx="2095500" cy="2095500"/>
          </a:xfrm>
          <a:prstGeom prst="rect">
            <a:avLst/>
          </a:prstGeom>
        </p:spPr>
      </p:pic>
      <p:pic>
        <p:nvPicPr>
          <p:cNvPr id="11" name="Picture 10" descr="A tray of food&#10;&#10;Description automatically generated">
            <a:extLst>
              <a:ext uri="{FF2B5EF4-FFF2-40B4-BE49-F238E27FC236}">
                <a16:creationId xmlns:a16="http://schemas.microsoft.com/office/drawing/2014/main" id="{1B15EE2C-AA50-42C1-A290-71083F8A3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54" y="1530514"/>
            <a:ext cx="2309939" cy="1293566"/>
          </a:xfrm>
          <a:prstGeom prst="rect">
            <a:avLst/>
          </a:prstGeom>
        </p:spPr>
      </p:pic>
      <p:pic>
        <p:nvPicPr>
          <p:cNvPr id="13" name="Picture 12" descr="A picture containing table, cup&#10;&#10;Description automatically generated">
            <a:extLst>
              <a:ext uri="{FF2B5EF4-FFF2-40B4-BE49-F238E27FC236}">
                <a16:creationId xmlns:a16="http://schemas.microsoft.com/office/drawing/2014/main" id="{7E85F1E0-0436-4FE8-B9F1-9B00A911B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982542"/>
            <a:ext cx="1804498" cy="1804498"/>
          </a:xfrm>
          <a:prstGeom prst="rect">
            <a:avLst/>
          </a:prstGeom>
        </p:spPr>
      </p:pic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F7C44D19-4955-4519-B2F7-205A6EB999D5}"/>
              </a:ext>
            </a:extLst>
          </p:cNvPr>
          <p:cNvSpPr/>
          <p:nvPr/>
        </p:nvSpPr>
        <p:spPr>
          <a:xfrm>
            <a:off x="399892" y="371794"/>
            <a:ext cx="405956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Ask and 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5B9CAB-6509-43E9-A1E7-D9778FF7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429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591" y="942535"/>
            <a:ext cx="6414721" cy="83671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We hear with our ears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1982396"/>
            <a:ext cx="5865937" cy="426197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D0D03-484B-4EED-94D8-1F1642D8A2C7}"/>
              </a:ext>
            </a:extLst>
          </p:cNvPr>
          <p:cNvSpPr txBox="1"/>
          <p:nvPr/>
        </p:nvSpPr>
        <p:spPr>
          <a:xfrm>
            <a:off x="548493" y="3858770"/>
            <a:ext cx="312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hear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C38B75E8-ACA1-4CC2-A5A3-63012B111223}"/>
              </a:ext>
            </a:extLst>
          </p:cNvPr>
          <p:cNvSpPr/>
          <p:nvPr/>
        </p:nvSpPr>
        <p:spPr>
          <a:xfrm>
            <a:off x="723450" y="678191"/>
            <a:ext cx="2614348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Vocabulary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4A3C6-D548-4D7C-8E05-3F208577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7499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06" y="2164881"/>
            <a:ext cx="6527758" cy="3996371"/>
          </a:xfrm>
        </p:spPr>
      </p:pic>
      <p:pic>
        <p:nvPicPr>
          <p:cNvPr id="5" name="baby-crying-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0961" y="1020303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2FA9B-6DCF-420A-A688-5ED434C18930}"/>
              </a:ext>
            </a:extLst>
          </p:cNvPr>
          <p:cNvSpPr txBox="1"/>
          <p:nvPr/>
        </p:nvSpPr>
        <p:spPr>
          <a:xfrm>
            <a:off x="1012874" y="4013515"/>
            <a:ext cx="312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hear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87080-FFB5-4DBF-B00D-E8636699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0536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87" y="2251901"/>
            <a:ext cx="5763917" cy="3933194"/>
          </a:xfrm>
        </p:spPr>
      </p:pic>
      <p:pic>
        <p:nvPicPr>
          <p:cNvPr id="5" name="dru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4404" y="835753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664DD-F987-488C-BDC7-976A2D9891AE}"/>
              </a:ext>
            </a:extLst>
          </p:cNvPr>
          <p:cNvSpPr txBox="1"/>
          <p:nvPr/>
        </p:nvSpPr>
        <p:spPr>
          <a:xfrm>
            <a:off x="247459" y="3858770"/>
            <a:ext cx="312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hear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59202-F232-4D2E-B5EF-FC1D7E0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25297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water, board&#10;&#10;Description automatically generated">
            <a:extLst>
              <a:ext uri="{FF2B5EF4-FFF2-40B4-BE49-F238E27FC236}">
                <a16:creationId xmlns:a16="http://schemas.microsoft.com/office/drawing/2014/main" id="{D20523B2-E4BD-46A9-9FA7-1DABF7D5B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35" y="507890"/>
            <a:ext cx="5795303" cy="3034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A89D1D-A46D-4A64-8FDF-E50F47FCAA9D}"/>
              </a:ext>
            </a:extLst>
          </p:cNvPr>
          <p:cNvSpPr txBox="1"/>
          <p:nvPr/>
        </p:nvSpPr>
        <p:spPr>
          <a:xfrm>
            <a:off x="4534777" y="3429000"/>
            <a:ext cx="3716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B36AB-C5A0-4B00-8C28-362E705D2CAB}"/>
              </a:ext>
            </a:extLst>
          </p:cNvPr>
          <p:cNvSpPr txBox="1"/>
          <p:nvPr/>
        </p:nvSpPr>
        <p:spPr>
          <a:xfrm>
            <a:off x="4065559" y="4832668"/>
            <a:ext cx="4116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9A3AC8-E95C-4895-8F8B-CB749DF8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6851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3B5CD-9FC1-4660-9B0F-FC51ADC4E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5" y="582637"/>
            <a:ext cx="3598984" cy="3598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EB16F-74A3-4A32-95DA-A8091FC138AD}"/>
              </a:ext>
            </a:extLst>
          </p:cNvPr>
          <p:cNvSpPr txBox="1"/>
          <p:nvPr/>
        </p:nvSpPr>
        <p:spPr>
          <a:xfrm>
            <a:off x="3486443" y="3675184"/>
            <a:ext cx="4723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D9A21-3B17-468F-B829-CA226366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27124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6D4BA6-66BF-4803-BCC1-0F16557E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6EBC4376-2B48-476B-B060-65EC016E1B35}"/>
              </a:ext>
            </a:extLst>
          </p:cNvPr>
          <p:cNvSpPr/>
          <p:nvPr/>
        </p:nvSpPr>
        <p:spPr>
          <a:xfrm>
            <a:off x="723449" y="678191"/>
            <a:ext cx="332804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Online </a:t>
            </a: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Activity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Snipped 5">
            <a:hlinkClick r:id="rId2"/>
            <a:extLst>
              <a:ext uri="{FF2B5EF4-FFF2-40B4-BE49-F238E27FC236}">
                <a16:creationId xmlns:a16="http://schemas.microsoft.com/office/drawing/2014/main" id="{A8EBB998-FB39-4A20-9F0E-457329BFE740}"/>
              </a:ext>
            </a:extLst>
          </p:cNvPr>
          <p:cNvSpPr/>
          <p:nvPr/>
        </p:nvSpPr>
        <p:spPr>
          <a:xfrm>
            <a:off x="4206241" y="3097847"/>
            <a:ext cx="3577883" cy="1596683"/>
          </a:xfrm>
          <a:prstGeom prst="snip2Same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Sense of hearing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93427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32CC95-810B-456C-9A65-7FCBB4F3AA70}"/>
              </a:ext>
            </a:extLst>
          </p:cNvPr>
          <p:cNvSpPr txBox="1"/>
          <p:nvPr/>
        </p:nvSpPr>
        <p:spPr>
          <a:xfrm>
            <a:off x="454856" y="2123694"/>
            <a:ext cx="11282288" cy="1015663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What’s your favourite sound?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2306C-E15C-43DA-8CC3-068310776885}"/>
              </a:ext>
            </a:extLst>
          </p:cNvPr>
          <p:cNvSpPr txBox="1"/>
          <p:nvPr/>
        </p:nvSpPr>
        <p:spPr>
          <a:xfrm>
            <a:off x="1399149" y="3220845"/>
            <a:ext cx="9137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99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favourite sound is </a:t>
            </a:r>
            <a:r>
              <a:rPr lang="en-US" sz="4800" dirty="0">
                <a:solidFill>
                  <a:srgbClr val="99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……………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0E375D8-2A58-4523-82D9-11C20704E512}"/>
              </a:ext>
            </a:extLst>
          </p:cNvPr>
          <p:cNvSpPr/>
          <p:nvPr/>
        </p:nvSpPr>
        <p:spPr>
          <a:xfrm>
            <a:off x="399892" y="343659"/>
            <a:ext cx="405956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Ask and 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1E728C-1A47-4E81-B181-DCF908C9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000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319" y="1050535"/>
            <a:ext cx="6248400" cy="93610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taste with our tongue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7" y="2137464"/>
            <a:ext cx="5706184" cy="41459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8CD67-9136-4415-AA48-C4B9F08C4829}"/>
              </a:ext>
            </a:extLst>
          </p:cNvPr>
          <p:cNvSpPr txBox="1"/>
          <p:nvPr/>
        </p:nvSpPr>
        <p:spPr>
          <a:xfrm>
            <a:off x="253218" y="3927666"/>
            <a:ext cx="312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taste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30423AB4-DD57-4B10-8869-7585F1430B51}"/>
              </a:ext>
            </a:extLst>
          </p:cNvPr>
          <p:cNvSpPr/>
          <p:nvPr/>
        </p:nvSpPr>
        <p:spPr>
          <a:xfrm>
            <a:off x="399893" y="554676"/>
            <a:ext cx="2614348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Vocabulary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C4615-01B9-422A-B21D-9F1655FE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7572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559CE-8011-4060-B3DA-1877D09A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D1B69E54-8BF6-4AF1-B7D2-AC6457662E1D}"/>
              </a:ext>
            </a:extLst>
          </p:cNvPr>
          <p:cNvSpPr/>
          <p:nvPr/>
        </p:nvSpPr>
        <p:spPr>
          <a:xfrm>
            <a:off x="3134732" y="2407045"/>
            <a:ext cx="6563903" cy="1685269"/>
          </a:xfrm>
          <a:prstGeom prst="flowChartOffpageConnector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Unit 7 : Amazing bodies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4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6" y="1354380"/>
            <a:ext cx="5936566" cy="4927548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26BB20D-3C73-418E-AAF2-2FF264F20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9" y="815255"/>
            <a:ext cx="5077117" cy="561758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09B38A-EBF8-40B1-9CEB-F5B224D5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98062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6D4BA6-66BF-4803-BCC1-0F16557E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6EBC4376-2B48-476B-B060-65EC016E1B35}"/>
              </a:ext>
            </a:extLst>
          </p:cNvPr>
          <p:cNvSpPr/>
          <p:nvPr/>
        </p:nvSpPr>
        <p:spPr>
          <a:xfrm>
            <a:off x="723449" y="678191"/>
            <a:ext cx="332804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Video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Rectangle: Diagonal Corners Snipped 2">
            <a:hlinkClick r:id="rId2"/>
            <a:extLst>
              <a:ext uri="{FF2B5EF4-FFF2-40B4-BE49-F238E27FC236}">
                <a16:creationId xmlns:a16="http://schemas.microsoft.com/office/drawing/2014/main" id="{E53AD9BB-A596-49BB-9678-0157D27092B4}"/>
              </a:ext>
            </a:extLst>
          </p:cNvPr>
          <p:cNvSpPr/>
          <p:nvPr/>
        </p:nvSpPr>
        <p:spPr>
          <a:xfrm>
            <a:off x="4289321" y="3137096"/>
            <a:ext cx="3305908" cy="1280160"/>
          </a:xfrm>
          <a:prstGeom prst="snip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 can taste </a:t>
            </a:r>
          </a:p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Click here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6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food gif cartoon">
            <a:hlinkClick r:id="rId2"/>
            <a:extLst>
              <a:ext uri="{FF2B5EF4-FFF2-40B4-BE49-F238E27FC236}">
                <a16:creationId xmlns:a16="http://schemas.microsoft.com/office/drawing/2014/main" id="{6856929E-59D1-4220-853E-86A489E0B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2" y="464161"/>
            <a:ext cx="5106572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6BDB1-4A93-4DFE-B87B-61E49AB70633}"/>
              </a:ext>
            </a:extLst>
          </p:cNvPr>
          <p:cNvSpPr txBox="1"/>
          <p:nvPr/>
        </p:nvSpPr>
        <p:spPr>
          <a:xfrm>
            <a:off x="331763" y="4227414"/>
            <a:ext cx="112822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What’s your favourite food?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2DB84-19CE-4981-80BC-3BED476473F6}"/>
              </a:ext>
            </a:extLst>
          </p:cNvPr>
          <p:cNvSpPr txBox="1"/>
          <p:nvPr/>
        </p:nvSpPr>
        <p:spPr>
          <a:xfrm>
            <a:off x="577949" y="5299349"/>
            <a:ext cx="1103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…………………………………………………………</a:t>
            </a:r>
            <a:r>
              <a:rPr lang="en-US" sz="66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8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FB3EA254-28BC-4704-8417-8C5A8CBD3B95}"/>
              </a:ext>
            </a:extLst>
          </p:cNvPr>
          <p:cNvSpPr/>
          <p:nvPr/>
        </p:nvSpPr>
        <p:spPr>
          <a:xfrm>
            <a:off x="399892" y="315524"/>
            <a:ext cx="405956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Ask and 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B07C5F-4676-4576-960D-39F087BE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20732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8C3D1-3B1B-4D87-BA3B-3A6A99F2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323557"/>
            <a:ext cx="9584788" cy="5874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61413-7171-4BBE-AA96-67BBE7FE2344}"/>
              </a:ext>
            </a:extLst>
          </p:cNvPr>
          <p:cNvSpPr txBox="1"/>
          <p:nvPr/>
        </p:nvSpPr>
        <p:spPr>
          <a:xfrm>
            <a:off x="1828801" y="5444197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C61E7-E8C3-46DA-B9E8-093004C13BDB}"/>
              </a:ext>
            </a:extLst>
          </p:cNvPr>
          <p:cNvSpPr txBox="1"/>
          <p:nvPr/>
        </p:nvSpPr>
        <p:spPr>
          <a:xfrm>
            <a:off x="2473570" y="5634111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8110E-9B2D-47EA-A0F5-FD82019D1540}"/>
              </a:ext>
            </a:extLst>
          </p:cNvPr>
          <p:cNvSpPr txBox="1"/>
          <p:nvPr/>
        </p:nvSpPr>
        <p:spPr>
          <a:xfrm>
            <a:off x="4921348" y="5610665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0A31A-A990-4294-8962-3A3B9C081E73}"/>
              </a:ext>
            </a:extLst>
          </p:cNvPr>
          <p:cNvSpPr txBox="1"/>
          <p:nvPr/>
        </p:nvSpPr>
        <p:spPr>
          <a:xfrm>
            <a:off x="5498123" y="5498124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0616B-8AC1-46ED-A8E1-36120CCEE97E}"/>
              </a:ext>
            </a:extLst>
          </p:cNvPr>
          <p:cNvSpPr txBox="1"/>
          <p:nvPr/>
        </p:nvSpPr>
        <p:spPr>
          <a:xfrm>
            <a:off x="7256587" y="5596597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41842-BA4F-4BAC-8E2C-7F50F164BB07}"/>
              </a:ext>
            </a:extLst>
          </p:cNvPr>
          <p:cNvSpPr txBox="1"/>
          <p:nvPr/>
        </p:nvSpPr>
        <p:spPr>
          <a:xfrm>
            <a:off x="7974040" y="5596597"/>
            <a:ext cx="36575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2C347C-3969-4B76-98E1-E096197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4490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A0CD0-D511-45B2-A9B3-51951291D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68" y="1242334"/>
            <a:ext cx="10050330" cy="464499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D04F25B-7285-4A03-A066-2F8C06BC400A}"/>
              </a:ext>
            </a:extLst>
          </p:cNvPr>
          <p:cNvSpPr/>
          <p:nvPr/>
        </p:nvSpPr>
        <p:spPr>
          <a:xfrm>
            <a:off x="3679116" y="2449238"/>
            <a:ext cx="600682" cy="250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2466D94-5A35-4C33-917A-2A985B3B23EF}"/>
              </a:ext>
            </a:extLst>
          </p:cNvPr>
          <p:cNvSpPr/>
          <p:nvPr/>
        </p:nvSpPr>
        <p:spPr>
          <a:xfrm>
            <a:off x="2030852" y="3678695"/>
            <a:ext cx="600682" cy="250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8AB05E5-9562-43ED-8B47-589CA38E888D}"/>
              </a:ext>
            </a:extLst>
          </p:cNvPr>
          <p:cNvSpPr/>
          <p:nvPr/>
        </p:nvSpPr>
        <p:spPr>
          <a:xfrm>
            <a:off x="3937254" y="4854814"/>
            <a:ext cx="600682" cy="250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ccess G4 T2 Track 58">
            <a:hlinkClick r:id="" action="ppaction://media"/>
            <a:extLst>
              <a:ext uri="{FF2B5EF4-FFF2-40B4-BE49-F238E27FC236}">
                <a16:creationId xmlns:a16="http://schemas.microsoft.com/office/drawing/2014/main" id="{BF830C13-2599-47CA-8ADB-7A96A9A6E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1348" y="774897"/>
            <a:ext cx="609600" cy="609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09E09-20E0-4E1E-A329-C5A1FD53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4479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16B6E-5F0D-4EA8-9211-23ABFD0E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81" y="669956"/>
            <a:ext cx="8869638" cy="55180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8B29A-F702-4770-8ED6-E88E239F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201500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87B55-7CF1-4437-AB80-D0868F37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309484"/>
            <a:ext cx="11207261" cy="6183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EDB1F-392B-4F3D-9D41-2A7B31A5247A}"/>
              </a:ext>
            </a:extLst>
          </p:cNvPr>
          <p:cNvSpPr txBox="1"/>
          <p:nvPr/>
        </p:nvSpPr>
        <p:spPr>
          <a:xfrm>
            <a:off x="4614203" y="1942157"/>
            <a:ext cx="1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Fatema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0C9E-CD73-4ED7-A624-BC1623CC3D4F}"/>
              </a:ext>
            </a:extLst>
          </p:cNvPr>
          <p:cNvSpPr txBox="1"/>
          <p:nvPr/>
        </p:nvSpPr>
        <p:spPr>
          <a:xfrm>
            <a:off x="4639993" y="2909670"/>
            <a:ext cx="1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birds singing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F7C33-6BDF-404A-904E-97A4E6079159}"/>
              </a:ext>
            </a:extLst>
          </p:cNvPr>
          <p:cNvSpPr txBox="1"/>
          <p:nvPr/>
        </p:nvSpPr>
        <p:spPr>
          <a:xfrm>
            <a:off x="4739385" y="4294523"/>
            <a:ext cx="1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Pizza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3AD8B-8D23-462C-842E-E40A26412375}"/>
              </a:ext>
            </a:extLst>
          </p:cNvPr>
          <p:cNvSpPr txBox="1"/>
          <p:nvPr/>
        </p:nvSpPr>
        <p:spPr>
          <a:xfrm>
            <a:off x="4646620" y="5672750"/>
            <a:ext cx="184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flowers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3FF2A3-05A5-4DB4-9250-A10169FF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2481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hlinkClick r:id="rId2"/>
            <a:extLst>
              <a:ext uri="{FF2B5EF4-FFF2-40B4-BE49-F238E27FC236}">
                <a16:creationId xmlns:a16="http://schemas.microsoft.com/office/drawing/2014/main" id="{01F42141-02F1-4FCB-B149-DC2CCE09F611}"/>
              </a:ext>
            </a:extLst>
          </p:cNvPr>
          <p:cNvSpPr/>
          <p:nvPr/>
        </p:nvSpPr>
        <p:spPr>
          <a:xfrm>
            <a:off x="4098388" y="3038621"/>
            <a:ext cx="3657600" cy="1645920"/>
          </a:xfrm>
          <a:prstGeom prst="snip1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Click here 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E3DA05F4-F235-4B08-9E85-03D12F3665DB}"/>
              </a:ext>
            </a:extLst>
          </p:cNvPr>
          <p:cNvSpPr/>
          <p:nvPr/>
        </p:nvSpPr>
        <p:spPr>
          <a:xfrm>
            <a:off x="610906" y="1159586"/>
            <a:ext cx="4059565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Exit Ticket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95BDB-1495-4C44-8ECD-8D78529B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89109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E0232A5-F44C-4619-B26D-68B1CBD0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2" y="1020643"/>
            <a:ext cx="10197546" cy="4957743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E634DDE-6ADD-4824-89D8-9AAD133F1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97" y="3814371"/>
            <a:ext cx="716216" cy="716216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2878528-6AE0-47B0-9715-FF6817647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0" y="3787865"/>
            <a:ext cx="578127" cy="716217"/>
          </a:xfrm>
          <a:prstGeom prst="rect">
            <a:avLst/>
          </a:prstGeom>
        </p:spPr>
      </p:pic>
      <p:pic>
        <p:nvPicPr>
          <p:cNvPr id="1034" name="Picture 10" descr="نتيجة بحث الصور عن birds gif cartoon">
            <a:hlinkClick r:id="rId4"/>
            <a:extLst>
              <a:ext uri="{FF2B5EF4-FFF2-40B4-BE49-F238E27FC236}">
                <a16:creationId xmlns:a16="http://schemas.microsoft.com/office/drawing/2014/main" id="{33F96FD5-590F-4BD9-95D9-41EA4A675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49" y="1635612"/>
            <a:ext cx="933793" cy="9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891CD9E0-017B-4F97-AD3B-BC2DFE5E4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2" y="3429000"/>
            <a:ext cx="3702378" cy="1953637"/>
          </a:xfrm>
          <a:prstGeom prst="rect">
            <a:avLst/>
          </a:prstGeom>
        </p:spPr>
      </p:pic>
      <p:pic>
        <p:nvPicPr>
          <p:cNvPr id="1038" name="Picture 14" descr="نتيجة بحث الصور عن flowers gif cartoon">
            <a:hlinkClick r:id="rId7"/>
            <a:extLst>
              <a:ext uri="{FF2B5EF4-FFF2-40B4-BE49-F238E27FC236}">
                <a16:creationId xmlns:a16="http://schemas.microsoft.com/office/drawing/2014/main" id="{29C7CA4B-65C6-4C8A-A345-01EA3DCDC7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55" y="4592763"/>
            <a:ext cx="1199322" cy="11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نتيجة بحث الصور عن flowers gif cartoon">
            <a:hlinkClick r:id="rId7"/>
            <a:extLst>
              <a:ext uri="{FF2B5EF4-FFF2-40B4-BE49-F238E27FC236}">
                <a16:creationId xmlns:a16="http://schemas.microsoft.com/office/drawing/2014/main" id="{B73024C7-68BC-4261-B914-C41B44BF3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28" y="4638035"/>
            <a:ext cx="1199322" cy="11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BD565E7E-615A-4B60-B64B-EB142CCFD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3" y="3198461"/>
            <a:ext cx="2172581" cy="162943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0BEF54-8CF9-4B2A-9729-DBA4EB86B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89" y="3025754"/>
            <a:ext cx="1285875" cy="142875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4F34447-4E1E-469C-AF1A-855838C87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25" y="3357761"/>
            <a:ext cx="1768836" cy="1629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D758F-F220-42E5-BE39-9BFE71C3D6D7}"/>
              </a:ext>
            </a:extLst>
          </p:cNvPr>
          <p:cNvSpPr txBox="1"/>
          <p:nvPr/>
        </p:nvSpPr>
        <p:spPr>
          <a:xfrm>
            <a:off x="605972" y="409814"/>
            <a:ext cx="106583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Brainstorming : What can you hear , smell , eat at the park 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2C16A-B635-4604-B270-4ECFFE04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7710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559CE-8011-4060-B3DA-1877D09A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D1B69E54-8BF6-4AF1-B7D2-AC6457662E1D}"/>
              </a:ext>
            </a:extLst>
          </p:cNvPr>
          <p:cNvSpPr/>
          <p:nvPr/>
        </p:nvSpPr>
        <p:spPr>
          <a:xfrm>
            <a:off x="343686" y="306178"/>
            <a:ext cx="5452203" cy="1685269"/>
          </a:xfrm>
          <a:prstGeom prst="flowChartOffpageConnector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Unit 7 : Amazing bodies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86753B-58D1-43EF-8DFA-0E01FE8B9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1" y="2874496"/>
            <a:ext cx="4289388" cy="3064232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B4A3DD4-551E-43F1-94F2-F2AAD11B4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61" y="3238091"/>
            <a:ext cx="1023235" cy="1023235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B89C09-9990-462D-897A-0072CE35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04" y="4915493"/>
            <a:ext cx="1023235" cy="102323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61336EA-6818-4C74-8BE3-493B7E9F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72" y="2133997"/>
            <a:ext cx="1023235" cy="1023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1E63C9-3690-4FB2-8C0A-1912305238ED}"/>
              </a:ext>
            </a:extLst>
          </p:cNvPr>
          <p:cNvSpPr txBox="1"/>
          <p:nvPr/>
        </p:nvSpPr>
        <p:spPr>
          <a:xfrm>
            <a:off x="6035041" y="771944"/>
            <a:ext cx="565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Sounds – smell – taste </a:t>
            </a:r>
          </a:p>
        </p:txBody>
      </p:sp>
    </p:spTree>
    <p:extLst>
      <p:ext uri="{BB962C8B-B14F-4D97-AF65-F5344CB8AC3E}">
        <p14:creationId xmlns:p14="http://schemas.microsoft.com/office/powerpoint/2010/main" val="22205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BAB57DA-75A8-4146-BE47-E8686216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537" y="1435182"/>
            <a:ext cx="7829743" cy="936106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AE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>
                    <a:lumMod val="90000"/>
                    <a:lumOff val="1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Learning out comes </a:t>
            </a:r>
            <a:endParaRPr kumimoji="0" lang="ar-AE" altLang="ar-AE" sz="4800" b="1" i="0" u="none" strike="noStrike" kern="1200" cap="none" spc="0" normalizeH="0" baseline="0" noProof="0" dirty="0">
              <a:ln>
                <a:noFill/>
              </a:ln>
              <a:solidFill>
                <a:srgbClr val="003300">
                  <a:lumMod val="90000"/>
                  <a:lumOff val="10000"/>
                </a:srgbClr>
              </a:solidFill>
              <a:effectLst/>
              <a:uLnTx/>
              <a:uFillTx/>
              <a:latin typeface="Aharoni" panose="02010803020104030203" pitchFamily="2" charset="-79"/>
              <a:cs typeface="Arial" panose="020B0604020202020204" pitchFamily="34" charset="0"/>
            </a:endParaRPr>
          </a:p>
        </p:txBody>
      </p:sp>
      <p:sp>
        <p:nvSpPr>
          <p:cNvPr id="13" name="Google Shape;690;p34">
            <a:extLst>
              <a:ext uri="{FF2B5EF4-FFF2-40B4-BE49-F238E27FC236}">
                <a16:creationId xmlns:a16="http://schemas.microsoft.com/office/drawing/2014/main" id="{2466955B-9290-427D-9CBF-6F936AA1EFF9}"/>
              </a:ext>
            </a:extLst>
          </p:cNvPr>
          <p:cNvSpPr txBox="1">
            <a:spLocks/>
          </p:cNvSpPr>
          <p:nvPr/>
        </p:nvSpPr>
        <p:spPr>
          <a:xfrm>
            <a:off x="1509066" y="2781793"/>
            <a:ext cx="2794104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SPEAKING</a:t>
            </a:r>
          </a:p>
        </p:txBody>
      </p:sp>
      <p:sp>
        <p:nvSpPr>
          <p:cNvPr id="19" name="Google Shape;693;p34">
            <a:extLst>
              <a:ext uri="{FF2B5EF4-FFF2-40B4-BE49-F238E27FC236}">
                <a16:creationId xmlns:a16="http://schemas.microsoft.com/office/drawing/2014/main" id="{AEF8A6C0-1AC4-4A59-87C7-CF60EF974028}"/>
              </a:ext>
            </a:extLst>
          </p:cNvPr>
          <p:cNvSpPr txBox="1">
            <a:spLocks/>
          </p:cNvSpPr>
          <p:nvPr/>
        </p:nvSpPr>
        <p:spPr>
          <a:xfrm>
            <a:off x="3409387" y="5317081"/>
            <a:ext cx="399334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WRITING</a:t>
            </a:r>
          </a:p>
        </p:txBody>
      </p:sp>
      <p:sp>
        <p:nvSpPr>
          <p:cNvPr id="23" name="Google Shape;695;p34">
            <a:extLst>
              <a:ext uri="{FF2B5EF4-FFF2-40B4-BE49-F238E27FC236}">
                <a16:creationId xmlns:a16="http://schemas.microsoft.com/office/drawing/2014/main" id="{EDA54EFF-3DD9-4CDE-9964-78A50854FFB9}"/>
              </a:ext>
            </a:extLst>
          </p:cNvPr>
          <p:cNvSpPr txBox="1">
            <a:spLocks/>
          </p:cNvSpPr>
          <p:nvPr/>
        </p:nvSpPr>
        <p:spPr>
          <a:xfrm>
            <a:off x="2592641" y="4074571"/>
            <a:ext cx="2494264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READING</a:t>
            </a:r>
          </a:p>
        </p:txBody>
      </p:sp>
      <p:sp>
        <p:nvSpPr>
          <p:cNvPr id="31" name="Google Shape;699;p34">
            <a:extLst>
              <a:ext uri="{FF2B5EF4-FFF2-40B4-BE49-F238E27FC236}">
                <a16:creationId xmlns:a16="http://schemas.microsoft.com/office/drawing/2014/main" id="{81D24BBF-0C64-4A34-945B-88667D11E5CD}"/>
              </a:ext>
            </a:extLst>
          </p:cNvPr>
          <p:cNvSpPr/>
          <p:nvPr/>
        </p:nvSpPr>
        <p:spPr>
          <a:xfrm>
            <a:off x="6066409" y="2756694"/>
            <a:ext cx="5109" cy="75246"/>
          </a:xfrm>
          <a:custGeom>
            <a:avLst/>
            <a:gdLst/>
            <a:ahLst/>
            <a:cxnLst/>
            <a:rect l="l" t="t" r="r" b="b"/>
            <a:pathLst>
              <a:path w="48" h="707" extrusionOk="0">
                <a:moveTo>
                  <a:pt x="1" y="1"/>
                </a:moveTo>
                <a:lnTo>
                  <a:pt x="1" y="1"/>
                </a:lnTo>
                <a:cubicBezTo>
                  <a:pt x="7" y="240"/>
                  <a:pt x="11" y="473"/>
                  <a:pt x="11" y="706"/>
                </a:cubicBezTo>
                <a:lnTo>
                  <a:pt x="48" y="702"/>
                </a:lnTo>
                <a:lnTo>
                  <a:pt x="1" y="1"/>
                </a:lnTo>
                <a:close/>
              </a:path>
            </a:pathLst>
          </a:custGeom>
          <a:solidFill>
            <a:srgbClr val="D1D6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D35442-1A3F-4947-A3AD-FBF4BAFD9138}"/>
              </a:ext>
            </a:extLst>
          </p:cNvPr>
          <p:cNvSpPr txBox="1"/>
          <p:nvPr/>
        </p:nvSpPr>
        <p:spPr>
          <a:xfrm>
            <a:off x="737482" y="2840024"/>
            <a:ext cx="108824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1-Talking about their favorite sounds, tastes </a:t>
            </a:r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,smells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5E5E8-1F72-4B13-8047-A11BFA1D0371}"/>
              </a:ext>
            </a:extLst>
          </p:cNvPr>
          <p:cNvSpPr txBox="1"/>
          <p:nvPr/>
        </p:nvSpPr>
        <p:spPr>
          <a:xfrm>
            <a:off x="737483" y="3652950"/>
            <a:ext cx="10882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2-Writing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about  their favorite sounds, tastes </a:t>
            </a:r>
            <a:r>
              <a:rPr lang="en-US" sz="28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,smells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15EB-2C4D-4BA9-9F29-E041C699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84338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86" y="1869589"/>
            <a:ext cx="6173482" cy="4307178"/>
          </a:xfrm>
          <a:ln w="76200">
            <a:solidFill>
              <a:schemeClr val="tx1"/>
            </a:solidFill>
          </a:ln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86DEEDDD-467E-41E7-BA09-D437DBE337FC}"/>
              </a:ext>
            </a:extLst>
          </p:cNvPr>
          <p:cNvSpPr/>
          <p:nvPr/>
        </p:nvSpPr>
        <p:spPr>
          <a:xfrm>
            <a:off x="399893" y="511424"/>
            <a:ext cx="3173302" cy="1021954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Five senses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151E5-B33D-414A-B80C-BA2BBB08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  <p:sp>
        <p:nvSpPr>
          <p:cNvPr id="2" name="Rectangle: Single Corner Snipped 1">
            <a:hlinkClick r:id="rId3"/>
            <a:extLst>
              <a:ext uri="{FF2B5EF4-FFF2-40B4-BE49-F238E27FC236}">
                <a16:creationId xmlns:a16="http://schemas.microsoft.com/office/drawing/2014/main" id="{2641C954-B89E-4003-9988-C97CC4FE25C0}"/>
              </a:ext>
            </a:extLst>
          </p:cNvPr>
          <p:cNvSpPr/>
          <p:nvPr/>
        </p:nvSpPr>
        <p:spPr>
          <a:xfrm>
            <a:off x="8517021" y="3200809"/>
            <a:ext cx="2203554" cy="1528997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Tigtag</a:t>
            </a:r>
            <a:r>
              <a:rPr lang="en-US" dirty="0"/>
              <a:t> </a:t>
            </a:r>
            <a:r>
              <a:rPr lang="en-US" dirty="0" err="1"/>
              <a:t>jr</a:t>
            </a:r>
            <a:endParaRPr lang="en-US" dirty="0"/>
          </a:p>
          <a:p>
            <a:pPr algn="ctr"/>
            <a:r>
              <a:rPr lang="en-US" dirty="0"/>
              <a:t>Senses video </a:t>
            </a:r>
          </a:p>
          <a:p>
            <a:pPr algn="ctr"/>
            <a:r>
              <a:rPr lang="en-US" dirty="0"/>
              <a:t>Click here </a:t>
            </a:r>
          </a:p>
        </p:txBody>
      </p:sp>
    </p:spTree>
    <p:extLst>
      <p:ext uri="{BB962C8B-B14F-4D97-AF65-F5344CB8AC3E}">
        <p14:creationId xmlns:p14="http://schemas.microsoft.com/office/powerpoint/2010/main" val="130947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123" y="872198"/>
            <a:ext cx="6159273" cy="90872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smell with our nose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24" y="2096087"/>
            <a:ext cx="6159274" cy="4376326"/>
          </a:xfr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E0E91481-589B-45ED-8E20-191CD1751A65}"/>
              </a:ext>
            </a:extLst>
          </p:cNvPr>
          <p:cNvSpPr/>
          <p:nvPr/>
        </p:nvSpPr>
        <p:spPr>
          <a:xfrm>
            <a:off x="723450" y="678191"/>
            <a:ext cx="2614348" cy="1417896"/>
          </a:xfrm>
          <a:prstGeom prst="flowChartOffpageConnector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Vocabulary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81C3A-8E31-4819-A335-6E61C677EB69}"/>
              </a:ext>
            </a:extLst>
          </p:cNvPr>
          <p:cNvSpPr txBox="1"/>
          <p:nvPr/>
        </p:nvSpPr>
        <p:spPr>
          <a:xfrm>
            <a:off x="1237957" y="3840480"/>
            <a:ext cx="312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smell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1834F-DDB7-4C35-A152-856F96C3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9353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7C0FD5C3-7C30-4ED1-8381-7E12FEAB1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94" y="152640"/>
            <a:ext cx="2301387" cy="3051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035A5-B261-4A00-8231-55F95F75B3A4}"/>
              </a:ext>
            </a:extLst>
          </p:cNvPr>
          <p:cNvSpPr txBox="1"/>
          <p:nvPr/>
        </p:nvSpPr>
        <p:spPr>
          <a:xfrm>
            <a:off x="2957732" y="2855211"/>
            <a:ext cx="672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CC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D88B5-5F1D-4962-BF02-EB1E5F630957}"/>
              </a:ext>
            </a:extLst>
          </p:cNvPr>
          <p:cNvSpPr txBox="1"/>
          <p:nvPr/>
        </p:nvSpPr>
        <p:spPr>
          <a:xfrm>
            <a:off x="2856913" y="4470651"/>
            <a:ext cx="672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smell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F4ED9-C4A2-4654-9878-F0A7A2883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66" y="4470651"/>
            <a:ext cx="1901574" cy="19015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B7CD8F-D2D3-461C-844A-3FBEE7E8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31202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18" y="2090281"/>
            <a:ext cx="6564876" cy="4209182"/>
          </a:xfrm>
          <a:prstGeom prst="rect">
            <a:avLst/>
          </a:prstGeom>
        </p:spPr>
      </p:pic>
      <p:pic>
        <p:nvPicPr>
          <p:cNvPr id="5" name="Crackling_Fi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5294" y="992173"/>
            <a:ext cx="609600" cy="6096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06B93-D6DE-4816-8312-B016A0AA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7 Amazing bodies Lesson 7 : sounds , tastes and smells</a:t>
            </a:r>
          </a:p>
        </p:txBody>
      </p:sp>
    </p:spTree>
    <p:extLst>
      <p:ext uri="{BB962C8B-B14F-4D97-AF65-F5344CB8AC3E}">
        <p14:creationId xmlns:p14="http://schemas.microsoft.com/office/powerpoint/2010/main" val="197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962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558</TotalTime>
  <Words>535</Words>
  <Application>Microsoft Office PowerPoint</Application>
  <PresentationFormat>Widescreen</PresentationFormat>
  <Paragraphs>97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Rounded MT Bold</vt:lpstr>
      <vt:lpstr>Calibri</vt:lpstr>
      <vt:lpstr>Cavolini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smell with our nose</vt:lpstr>
      <vt:lpstr>PowerPoint Presentation</vt:lpstr>
      <vt:lpstr>PowerPoint Presentation</vt:lpstr>
      <vt:lpstr>PowerPoint Presentation</vt:lpstr>
      <vt:lpstr>PowerPoint Presentation</vt:lpstr>
      <vt:lpstr>We hear with our 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taste with our tongue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فاطمة منصور</dc:creator>
  <cp:lastModifiedBy>فاطمة منصور</cp:lastModifiedBy>
  <cp:revision>39</cp:revision>
  <dcterms:created xsi:type="dcterms:W3CDTF">2020-03-17T19:50:47Z</dcterms:created>
  <dcterms:modified xsi:type="dcterms:W3CDTF">2021-01-09T14:49:08Z</dcterms:modified>
</cp:coreProperties>
</file>