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342</a:t>
            </a: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106" y="0"/>
            <a:ext cx="8731065" cy="58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>
            <a:off x="10827656" y="232720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458</a:t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176" y="104548"/>
            <a:ext cx="9836323" cy="358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482</a:t>
            </a: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028" y="0"/>
            <a:ext cx="7585460" cy="5486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492</a:t>
            </a:r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551" y="138917"/>
            <a:ext cx="10088863" cy="2781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429</a:t>
            </a:r>
            <a:endParaRPr/>
          </a:p>
        </p:txBody>
      </p:sp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455" y="0"/>
            <a:ext cx="5805061" cy="6257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756" y="185283"/>
            <a:ext cx="11277600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523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533</a:t>
            </a:r>
            <a:endParaRPr/>
          </a:p>
        </p:txBody>
      </p:sp>
      <p:pic>
        <p:nvPicPr>
          <p:cNvPr id="171" name="Google Shape;17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1748"/>
            <a:ext cx="10426890" cy="3307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548</a:t>
            </a:r>
            <a:endParaRPr/>
          </a:p>
        </p:txBody>
      </p:sp>
      <p:pic>
        <p:nvPicPr>
          <p:cNvPr id="177" name="Google Shape;17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215" y="158868"/>
            <a:ext cx="8458910" cy="5904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558</a:t>
            </a:r>
            <a:endParaRPr/>
          </a:p>
        </p:txBody>
      </p:sp>
      <p:pic>
        <p:nvPicPr>
          <p:cNvPr id="183" name="Google Shape;18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991" y="261748"/>
            <a:ext cx="9783170" cy="2570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10511159" y="0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546</a:t>
            </a:r>
            <a:endParaRPr/>
          </a:p>
        </p:txBody>
      </p:sp>
      <p:pic>
        <p:nvPicPr>
          <p:cNvPr id="189" name="Google Shape;18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340" y="0"/>
            <a:ext cx="6103677" cy="6809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/>
          <p:nvPr/>
        </p:nvSpPr>
        <p:spPr>
          <a:xfrm>
            <a:off x="10511159" y="0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546</a:t>
            </a:r>
            <a:endParaRPr/>
          </a:p>
        </p:txBody>
      </p:sp>
      <p:pic>
        <p:nvPicPr>
          <p:cNvPr id="195" name="Google Shape;19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264" y="136435"/>
            <a:ext cx="9782317" cy="2512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353</a:t>
            </a:r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693" y="261748"/>
            <a:ext cx="6943935" cy="6280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583</a:t>
            </a:r>
            <a:endParaRPr/>
          </a:p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583" y="261748"/>
            <a:ext cx="7812632" cy="5854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584</a:t>
            </a:r>
            <a:endParaRPr/>
          </a:p>
        </p:txBody>
      </p:sp>
      <p:pic>
        <p:nvPicPr>
          <p:cNvPr id="207" name="Google Shape;20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833" y="138918"/>
            <a:ext cx="7544516" cy="5658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593</a:t>
            </a:r>
            <a:endParaRPr/>
          </a:p>
        </p:txBody>
      </p:sp>
      <p:pic>
        <p:nvPicPr>
          <p:cNvPr id="213" name="Google Shape;2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556" y="261748"/>
            <a:ext cx="10642558" cy="3974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602</a:t>
            </a:r>
            <a:endParaRPr/>
          </a:p>
        </p:txBody>
      </p:sp>
      <p:pic>
        <p:nvPicPr>
          <p:cNvPr id="219" name="Google Shape;21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897" y="261748"/>
            <a:ext cx="7781925" cy="54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613</a:t>
            </a:r>
            <a:endParaRPr/>
          </a:p>
        </p:txBody>
      </p:sp>
      <p:pic>
        <p:nvPicPr>
          <p:cNvPr id="225" name="Google Shape;22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954" y="97973"/>
            <a:ext cx="5475311" cy="6060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633</a:t>
            </a:r>
            <a:endParaRPr/>
          </a:p>
        </p:txBody>
      </p:sp>
      <p:pic>
        <p:nvPicPr>
          <p:cNvPr id="231" name="Google Shape;231;p37"/>
          <p:cNvPicPr preferRelativeResize="0"/>
          <p:nvPr/>
        </p:nvPicPr>
        <p:blipFill rotWithShape="1">
          <a:blip r:embed="rId3">
            <a:alphaModFix/>
          </a:blip>
          <a:srcRect b="45978" l="22775" r="8581" t="12447"/>
          <a:stretch/>
        </p:blipFill>
        <p:spPr>
          <a:xfrm>
            <a:off x="384833" y="109566"/>
            <a:ext cx="10304262" cy="468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582</a:t>
            </a:r>
            <a:endParaRPr/>
          </a:p>
        </p:txBody>
      </p:sp>
      <p:pic>
        <p:nvPicPr>
          <p:cNvPr id="237" name="Google Shape;23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617" y="0"/>
            <a:ext cx="5731705" cy="6153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10784114" y="102091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362</a:t>
            </a:r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594" y="285297"/>
            <a:ext cx="10549922" cy="4939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376</a:t>
            </a:r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134" y="154894"/>
            <a:ext cx="9251951" cy="5983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386</a:t>
            </a: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2077" y="392377"/>
            <a:ext cx="10826191" cy="197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394</a:t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833" y="261747"/>
            <a:ext cx="10390340" cy="3439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343</a:t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832" y="0"/>
            <a:ext cx="5711167" cy="6185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439</a:t>
            </a: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360" y="261748"/>
            <a:ext cx="7791450" cy="53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22443" y="2217774"/>
            <a:ext cx="297180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/>
          <p:nvPr/>
        </p:nvSpPr>
        <p:spPr>
          <a:xfrm>
            <a:off x="10784114" y="261748"/>
            <a:ext cx="1023053" cy="92842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446</a:t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699" y="29520"/>
            <a:ext cx="8260279" cy="518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39279" y="1057463"/>
            <a:ext cx="2444835" cy="1175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