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media/image35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36"/>
  </p:notesMasterIdLst>
  <p:sldIdLst>
    <p:sldId id="289" r:id="rId3"/>
    <p:sldId id="3721" r:id="rId4"/>
    <p:sldId id="1744" r:id="rId5"/>
    <p:sldId id="711" r:id="rId6"/>
    <p:sldId id="280" r:id="rId7"/>
    <p:sldId id="297" r:id="rId8"/>
    <p:sldId id="298" r:id="rId9"/>
    <p:sldId id="305" r:id="rId10"/>
    <p:sldId id="307" r:id="rId11"/>
    <p:sldId id="326" r:id="rId12"/>
    <p:sldId id="308" r:id="rId13"/>
    <p:sldId id="313" r:id="rId14"/>
    <p:sldId id="310" r:id="rId15"/>
    <p:sldId id="312" r:id="rId16"/>
    <p:sldId id="309" r:id="rId17"/>
    <p:sldId id="311" r:id="rId18"/>
    <p:sldId id="1992" r:id="rId19"/>
    <p:sldId id="295" r:id="rId20"/>
    <p:sldId id="314" r:id="rId21"/>
    <p:sldId id="330" r:id="rId22"/>
    <p:sldId id="331" r:id="rId23"/>
    <p:sldId id="332" r:id="rId24"/>
    <p:sldId id="3812" r:id="rId25"/>
    <p:sldId id="320" r:id="rId26"/>
    <p:sldId id="317" r:id="rId27"/>
    <p:sldId id="316" r:id="rId28"/>
    <p:sldId id="322" r:id="rId29"/>
    <p:sldId id="3724" r:id="rId30"/>
    <p:sldId id="3725" r:id="rId31"/>
    <p:sldId id="3726" r:id="rId32"/>
    <p:sldId id="3639" r:id="rId33"/>
    <p:sldId id="1931" r:id="rId34"/>
    <p:sldId id="427" r:id="rId35"/>
  </p:sldIdLst>
  <p:sldSz cx="12192000" cy="6858000"/>
  <p:notesSz cx="6858000" cy="9144000"/>
  <p:photoAlbum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94660"/>
  </p:normalViewPr>
  <p:slideViewPr>
    <p:cSldViewPr snapToGrid="0">
      <p:cViewPr>
        <p:scale>
          <a:sx n="76" d="100"/>
          <a:sy n="76" d="100"/>
        </p:scale>
        <p:origin x="-24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7F67492-F4AB-4B36-916E-1353F09F1827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C639587-9259-486B-9901-C849336DDAD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89339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9238a1e824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9238a1e824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16612d386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516612d386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6195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39587-9259-486B-9901-C849336DDADB}" type="slidenum">
              <a:rPr lang="ar-AE" smtClean="0"/>
              <a:t>19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33466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39587-9259-486B-9901-C849336DDADB}" type="slidenum">
              <a:rPr lang="ar-AE" smtClean="0"/>
              <a:t>20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26145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39587-9259-486B-9901-C849336DDADB}" type="slidenum">
              <a:rPr lang="ar-AE" smtClean="0"/>
              <a:t>21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60964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39587-9259-486B-9901-C849336DDADB}" type="slidenum">
              <a:rPr lang="ar-AE" smtClean="0"/>
              <a:t>22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34214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39587-9259-486B-9901-C849336DDADB}" type="slidenum">
              <a:rPr lang="ar-AE" smtClean="0"/>
              <a:t>27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63516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59d6898307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59d6898307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69462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4755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99484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/>
        </p:nvSpPr>
        <p:spPr>
          <a:xfrm>
            <a:off x="990600" y="947133"/>
            <a:ext cx="11582400" cy="372800"/>
          </a:xfrm>
          <a:prstGeom prst="rect">
            <a:avLst/>
          </a:prstGeom>
          <a:solidFill>
            <a:srgbClr val="74C1B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0" name="Google Shape;60;p7"/>
          <p:cNvSpPr txBox="1">
            <a:spLocks noGrp="1"/>
          </p:cNvSpPr>
          <p:nvPr>
            <p:ph type="ctrTitle"/>
          </p:nvPr>
        </p:nvSpPr>
        <p:spPr>
          <a:xfrm>
            <a:off x="1054633" y="960000"/>
            <a:ext cx="6683200" cy="4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558800" y="976533"/>
            <a:ext cx="314000" cy="314000"/>
          </a:xfrm>
          <a:prstGeom prst="ellipse">
            <a:avLst/>
          </a:prstGeom>
          <a:solidFill>
            <a:srgbClr val="FFCB6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2" name="Google Shape;62;p7"/>
          <p:cNvSpPr/>
          <p:nvPr/>
        </p:nvSpPr>
        <p:spPr>
          <a:xfrm>
            <a:off x="127000" y="976533"/>
            <a:ext cx="314000" cy="314000"/>
          </a:xfrm>
          <a:prstGeom prst="ellipse">
            <a:avLst/>
          </a:prstGeom>
          <a:solidFill>
            <a:srgbClr val="FFE4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053380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730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7412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1600"/>
            </a:lvl1pPr>
            <a:lvl2pPr marL="1219170" lvl="1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 flipH="1">
            <a:off x="7541451" y="1"/>
            <a:ext cx="4650549" cy="1236647"/>
          </a:xfrm>
          <a:custGeom>
            <a:avLst/>
            <a:gdLst/>
            <a:ahLst/>
            <a:cxnLst/>
            <a:rect l="l" t="t" r="r" b="b"/>
            <a:pathLst>
              <a:path w="60512" h="16091" extrusionOk="0">
                <a:moveTo>
                  <a:pt x="0" y="0"/>
                </a:moveTo>
                <a:lnTo>
                  <a:pt x="0" y="15915"/>
                </a:lnTo>
                <a:cubicBezTo>
                  <a:pt x="0" y="15915"/>
                  <a:pt x="1475" y="16091"/>
                  <a:pt x="4118" y="16091"/>
                </a:cubicBezTo>
                <a:cubicBezTo>
                  <a:pt x="10236" y="16091"/>
                  <a:pt x="22617" y="15151"/>
                  <a:pt x="37469" y="8921"/>
                </a:cubicBezTo>
                <a:lnTo>
                  <a:pt x="605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4"/>
          <p:cNvGrpSpPr/>
          <p:nvPr/>
        </p:nvGrpSpPr>
        <p:grpSpPr>
          <a:xfrm>
            <a:off x="8261702" y="-8"/>
            <a:ext cx="3930295" cy="1059307"/>
            <a:chOff x="6196276" y="-6"/>
            <a:chExt cx="2947721" cy="794480"/>
          </a:xfrm>
        </p:grpSpPr>
        <p:sp>
          <p:nvSpPr>
            <p:cNvPr id="26" name="Google Shape;26;p4"/>
            <p:cNvSpPr/>
            <p:nvPr/>
          </p:nvSpPr>
          <p:spPr>
            <a:xfrm>
              <a:off x="7616430" y="312761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8156388" y="30483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8325572" y="35099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9012226" y="2562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894635" y="6468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566472" y="-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823747" y="11753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" name="Google Shape;33;p4"/>
            <p:cNvGrpSpPr/>
            <p:nvPr/>
          </p:nvGrpSpPr>
          <p:grpSpPr>
            <a:xfrm rot="-2902616">
              <a:off x="8711742" y="319606"/>
              <a:ext cx="169066" cy="177310"/>
              <a:chOff x="4298580" y="207227"/>
              <a:chExt cx="169073" cy="177317"/>
            </a:xfrm>
          </p:grpSpPr>
          <p:sp>
            <p:nvSpPr>
              <p:cNvPr id="34" name="Google Shape;34;p4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" name="Google Shape;40;p4"/>
            <p:cNvSpPr/>
            <p:nvPr/>
          </p:nvSpPr>
          <p:spPr>
            <a:xfrm>
              <a:off x="8525501" y="66827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" name="Google Shape;41;p4"/>
            <p:cNvGrpSpPr/>
            <p:nvPr/>
          </p:nvGrpSpPr>
          <p:grpSpPr>
            <a:xfrm>
              <a:off x="7969043" y="643769"/>
              <a:ext cx="76535" cy="82747"/>
              <a:chOff x="8698868" y="1511081"/>
              <a:chExt cx="76535" cy="82747"/>
            </a:xfrm>
          </p:grpSpPr>
          <p:sp>
            <p:nvSpPr>
              <p:cNvPr id="42" name="Google Shape;42;p4"/>
              <p:cNvSpPr/>
              <p:nvPr/>
            </p:nvSpPr>
            <p:spPr>
              <a:xfrm rot="10152957">
                <a:off x="8708276" y="1520572"/>
                <a:ext cx="58033" cy="65412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rot="10152957">
                <a:off x="8705037" y="1516451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" name="Google Shape;44;p4"/>
            <p:cNvSpPr/>
            <p:nvPr/>
          </p:nvSpPr>
          <p:spPr>
            <a:xfrm>
              <a:off x="7336438" y="30483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6196276" y="30483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4"/>
            <p:cNvSpPr/>
            <p:nvPr/>
          </p:nvSpPr>
          <p:spPr>
            <a:xfrm rot="2700000">
              <a:off x="6574836" y="156681"/>
              <a:ext cx="54329" cy="76520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" name="Google Shape;47;p4"/>
            <p:cNvGrpSpPr/>
            <p:nvPr/>
          </p:nvGrpSpPr>
          <p:grpSpPr>
            <a:xfrm rot="-1126754">
              <a:off x="6907678" y="151211"/>
              <a:ext cx="169061" cy="177304"/>
              <a:chOff x="4298580" y="207227"/>
              <a:chExt cx="169073" cy="177317"/>
            </a:xfrm>
          </p:grpSpPr>
          <p:sp>
            <p:nvSpPr>
              <p:cNvPr id="48" name="Google Shape;48;p4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4" name="Google Shape;54;p4"/>
            <p:cNvSpPr/>
            <p:nvPr/>
          </p:nvSpPr>
          <p:spPr>
            <a:xfrm rot="2700000">
              <a:off x="8071298" y="351006"/>
              <a:ext cx="54329" cy="76520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" name="Google Shape;55;p4"/>
            <p:cNvGrpSpPr/>
            <p:nvPr/>
          </p:nvGrpSpPr>
          <p:grpSpPr>
            <a:xfrm>
              <a:off x="7300043" y="422356"/>
              <a:ext cx="76535" cy="82747"/>
              <a:chOff x="8698868" y="1511081"/>
              <a:chExt cx="76535" cy="82747"/>
            </a:xfrm>
          </p:grpSpPr>
          <p:sp>
            <p:nvSpPr>
              <p:cNvPr id="56" name="Google Shape;56;p4"/>
              <p:cNvSpPr/>
              <p:nvPr/>
            </p:nvSpPr>
            <p:spPr>
              <a:xfrm rot="10152957">
                <a:off x="8708276" y="1520572"/>
                <a:ext cx="58033" cy="65412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 rot="10152957">
                <a:off x="8705037" y="1516451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8767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537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3"/>
          <p:cNvGrpSpPr/>
          <p:nvPr/>
        </p:nvGrpSpPr>
        <p:grpSpPr>
          <a:xfrm>
            <a:off x="6070529" y="-331757"/>
            <a:ext cx="8583252" cy="6741247"/>
            <a:chOff x="1367400" y="1176700"/>
            <a:chExt cx="4985625" cy="2814325"/>
          </a:xfrm>
        </p:grpSpPr>
        <p:sp>
          <p:nvSpPr>
            <p:cNvPr id="444" name="Google Shape;444;p13"/>
            <p:cNvSpPr/>
            <p:nvPr/>
          </p:nvSpPr>
          <p:spPr>
            <a:xfrm>
              <a:off x="1367400" y="1176700"/>
              <a:ext cx="4985625" cy="2673425"/>
            </a:xfrm>
            <a:custGeom>
              <a:avLst/>
              <a:gdLst/>
              <a:ahLst/>
              <a:cxnLst/>
              <a:rect l="l" t="t" r="r" b="b"/>
              <a:pathLst>
                <a:path w="199425" h="106937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lnTo>
                    <a:pt x="134829" y="79957"/>
                  </a:lnTo>
                  <a:cubicBezTo>
                    <a:pt x="145055" y="106937"/>
                    <a:pt x="166534" y="79569"/>
                    <a:pt x="170460" y="72995"/>
                  </a:cubicBezTo>
                  <a:lnTo>
                    <a:pt x="170460" y="72995"/>
                  </a:lnTo>
                  <a:cubicBezTo>
                    <a:pt x="179818" y="57337"/>
                    <a:pt x="199425" y="31431"/>
                    <a:pt x="198558" y="0"/>
                  </a:cubicBezTo>
                  <a:lnTo>
                    <a:pt x="1985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4369500" y="1176700"/>
              <a:ext cx="1983525" cy="2192375"/>
            </a:xfrm>
            <a:custGeom>
              <a:avLst/>
              <a:gdLst/>
              <a:ahLst/>
              <a:cxnLst/>
              <a:rect l="l" t="t" r="r" b="b"/>
              <a:pathLst>
                <a:path w="79341" h="87695" extrusionOk="0">
                  <a:moveTo>
                    <a:pt x="0" y="0"/>
                  </a:moveTo>
                  <a:cubicBezTo>
                    <a:pt x="14449" y="28509"/>
                    <a:pt x="59118" y="55603"/>
                    <a:pt x="27368" y="81669"/>
                  </a:cubicBezTo>
                  <a:lnTo>
                    <a:pt x="36977" y="87695"/>
                  </a:lnTo>
                  <a:cubicBezTo>
                    <a:pt x="43254" y="83175"/>
                    <a:pt x="48595" y="75963"/>
                    <a:pt x="50376" y="72995"/>
                  </a:cubicBezTo>
                  <a:cubicBezTo>
                    <a:pt x="59734" y="57337"/>
                    <a:pt x="79341" y="31431"/>
                    <a:pt x="78474" y="0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367400" y="1176700"/>
              <a:ext cx="4035525" cy="2814325"/>
            </a:xfrm>
            <a:custGeom>
              <a:avLst/>
              <a:gdLst/>
              <a:ahLst/>
              <a:cxnLst/>
              <a:rect l="l" t="t" r="r" b="b"/>
              <a:pathLst>
                <a:path w="161421" h="112573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cubicBezTo>
                    <a:pt x="142686" y="100646"/>
                    <a:pt x="151721" y="112572"/>
                    <a:pt x="157623" y="112572"/>
                  </a:cubicBezTo>
                  <a:cubicBezTo>
                    <a:pt x="159111" y="112572"/>
                    <a:pt x="160400" y="111814"/>
                    <a:pt x="161421" y="110246"/>
                  </a:cubicBezTo>
                  <a:cubicBezTo>
                    <a:pt x="151560" y="35242"/>
                    <a:pt x="52590" y="33531"/>
                    <a:pt x="42227" y="0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47" name="Google Shape;447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55852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idx="2"/>
          </p:nvPr>
        </p:nvSpPr>
        <p:spPr>
          <a:xfrm>
            <a:off x="959984" y="2611417"/>
            <a:ext cx="32992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3"/>
          <p:cNvSpPr txBox="1">
            <a:spLocks noGrp="1"/>
          </p:cNvSpPr>
          <p:nvPr>
            <p:ph type="subTitle" idx="1"/>
          </p:nvPr>
        </p:nvSpPr>
        <p:spPr>
          <a:xfrm>
            <a:off x="959984" y="3164733"/>
            <a:ext cx="32992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3"/>
          <p:cNvSpPr txBox="1">
            <a:spLocks noGrp="1"/>
          </p:cNvSpPr>
          <p:nvPr>
            <p:ph type="title" idx="3"/>
          </p:nvPr>
        </p:nvSpPr>
        <p:spPr>
          <a:xfrm>
            <a:off x="5145351" y="2611417"/>
            <a:ext cx="35988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4"/>
          </p:nvPr>
        </p:nvSpPr>
        <p:spPr>
          <a:xfrm>
            <a:off x="5295151" y="3164733"/>
            <a:ext cx="32992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5"/>
          </p:nvPr>
        </p:nvSpPr>
        <p:spPr>
          <a:xfrm>
            <a:off x="959984" y="4821633"/>
            <a:ext cx="32992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subTitle" idx="6"/>
          </p:nvPr>
        </p:nvSpPr>
        <p:spPr>
          <a:xfrm>
            <a:off x="959984" y="5374400"/>
            <a:ext cx="32992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3"/>
          <p:cNvSpPr txBox="1">
            <a:spLocks noGrp="1"/>
          </p:cNvSpPr>
          <p:nvPr>
            <p:ph type="title" idx="7"/>
          </p:nvPr>
        </p:nvSpPr>
        <p:spPr>
          <a:xfrm>
            <a:off x="5295151" y="4821633"/>
            <a:ext cx="32992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subTitle" idx="8"/>
          </p:nvPr>
        </p:nvSpPr>
        <p:spPr>
          <a:xfrm>
            <a:off x="5295151" y="5374400"/>
            <a:ext cx="32992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9" hasCustomPrompt="1"/>
          </p:nvPr>
        </p:nvSpPr>
        <p:spPr>
          <a:xfrm>
            <a:off x="2133784" y="2058100"/>
            <a:ext cx="9516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title" idx="13" hasCustomPrompt="1"/>
          </p:nvPr>
        </p:nvSpPr>
        <p:spPr>
          <a:xfrm>
            <a:off x="2133784" y="4268869"/>
            <a:ext cx="9516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14" hasCustomPrompt="1"/>
          </p:nvPr>
        </p:nvSpPr>
        <p:spPr>
          <a:xfrm>
            <a:off x="6468951" y="2058100"/>
            <a:ext cx="9516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15" hasCustomPrompt="1"/>
          </p:nvPr>
        </p:nvSpPr>
        <p:spPr>
          <a:xfrm>
            <a:off x="6468951" y="4268869"/>
            <a:ext cx="9516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/>
          <p:nvPr/>
        </p:nvSpPr>
        <p:spPr>
          <a:xfrm>
            <a:off x="15061701" y="-21733"/>
            <a:ext cx="54833" cy="66233"/>
          </a:xfrm>
          <a:custGeom>
            <a:avLst/>
            <a:gdLst/>
            <a:ahLst/>
            <a:cxnLst/>
            <a:rect l="l" t="t" r="r" b="b"/>
            <a:pathLst>
              <a:path w="1645" h="1987" extrusionOk="0">
                <a:moveTo>
                  <a:pt x="822" y="1"/>
                </a:moveTo>
                <a:cubicBezTo>
                  <a:pt x="822" y="754"/>
                  <a:pt x="1" y="982"/>
                  <a:pt x="1" y="982"/>
                </a:cubicBezTo>
                <a:cubicBezTo>
                  <a:pt x="1" y="982"/>
                  <a:pt x="822" y="1233"/>
                  <a:pt x="822" y="1987"/>
                </a:cubicBezTo>
                <a:cubicBezTo>
                  <a:pt x="822" y="1233"/>
                  <a:pt x="1644" y="982"/>
                  <a:pt x="1644" y="982"/>
                </a:cubicBezTo>
                <a:cubicBezTo>
                  <a:pt x="1644" y="982"/>
                  <a:pt x="822" y="754"/>
                  <a:pt x="8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937293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7012800" y="703033"/>
            <a:ext cx="4264800" cy="34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2153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15"/>
          <p:cNvGrpSpPr/>
          <p:nvPr/>
        </p:nvGrpSpPr>
        <p:grpSpPr>
          <a:xfrm>
            <a:off x="8559617" y="508750"/>
            <a:ext cx="5017593" cy="1962135"/>
            <a:chOff x="3468250" y="1882875"/>
            <a:chExt cx="992875" cy="388275"/>
          </a:xfrm>
        </p:grpSpPr>
        <p:sp>
          <p:nvSpPr>
            <p:cNvPr id="353" name="Google Shape;353;p15"/>
            <p:cNvSpPr/>
            <p:nvPr/>
          </p:nvSpPr>
          <p:spPr>
            <a:xfrm>
              <a:off x="4306975" y="2208450"/>
              <a:ext cx="67800" cy="23975"/>
            </a:xfrm>
            <a:custGeom>
              <a:avLst/>
              <a:gdLst/>
              <a:ahLst/>
              <a:cxnLst/>
              <a:rect l="l" t="t" r="r" b="b"/>
              <a:pathLst>
                <a:path w="2712" h="959" extrusionOk="0">
                  <a:moveTo>
                    <a:pt x="535" y="0"/>
                  </a:moveTo>
                  <a:cubicBezTo>
                    <a:pt x="426" y="0"/>
                    <a:pt x="319" y="10"/>
                    <a:pt x="216" y="32"/>
                  </a:cubicBezTo>
                  <a:cubicBezTo>
                    <a:pt x="84" y="65"/>
                    <a:pt x="0" y="264"/>
                    <a:pt x="111" y="358"/>
                  </a:cubicBezTo>
                  <a:cubicBezTo>
                    <a:pt x="374" y="580"/>
                    <a:pt x="657" y="621"/>
                    <a:pt x="986" y="695"/>
                  </a:cubicBezTo>
                  <a:lnTo>
                    <a:pt x="2178" y="954"/>
                  </a:lnTo>
                  <a:cubicBezTo>
                    <a:pt x="2196" y="957"/>
                    <a:pt x="2214" y="959"/>
                    <a:pt x="2232" y="959"/>
                  </a:cubicBezTo>
                  <a:cubicBezTo>
                    <a:pt x="2335" y="959"/>
                    <a:pt x="2433" y="904"/>
                    <a:pt x="2487" y="812"/>
                  </a:cubicBezTo>
                  <a:lnTo>
                    <a:pt x="2605" y="829"/>
                  </a:lnTo>
                  <a:cubicBezTo>
                    <a:pt x="2606" y="829"/>
                    <a:pt x="2607" y="829"/>
                    <a:pt x="2608" y="829"/>
                  </a:cubicBezTo>
                  <a:cubicBezTo>
                    <a:pt x="2658" y="829"/>
                    <a:pt x="2712" y="755"/>
                    <a:pt x="2652" y="728"/>
                  </a:cubicBezTo>
                  <a:lnTo>
                    <a:pt x="2528" y="678"/>
                  </a:lnTo>
                  <a:cubicBezTo>
                    <a:pt x="2541" y="560"/>
                    <a:pt x="2447" y="456"/>
                    <a:pt x="2339" y="425"/>
                  </a:cubicBezTo>
                  <a:cubicBezTo>
                    <a:pt x="1790" y="286"/>
                    <a:pt x="1129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4168950" y="2186450"/>
              <a:ext cx="68725" cy="26200"/>
            </a:xfrm>
            <a:custGeom>
              <a:avLst/>
              <a:gdLst/>
              <a:ahLst/>
              <a:cxnLst/>
              <a:rect l="l" t="t" r="r" b="b"/>
              <a:pathLst>
                <a:path w="2749" h="1048" extrusionOk="0">
                  <a:moveTo>
                    <a:pt x="2449" y="1"/>
                  </a:moveTo>
                  <a:cubicBezTo>
                    <a:pt x="2393" y="1"/>
                    <a:pt x="2332" y="22"/>
                    <a:pt x="2274" y="70"/>
                  </a:cubicBezTo>
                  <a:cubicBezTo>
                    <a:pt x="1994" y="296"/>
                    <a:pt x="1648" y="424"/>
                    <a:pt x="1288" y="434"/>
                  </a:cubicBezTo>
                  <a:cubicBezTo>
                    <a:pt x="1280" y="434"/>
                    <a:pt x="1273" y="434"/>
                    <a:pt x="1266" y="434"/>
                  </a:cubicBezTo>
                  <a:cubicBezTo>
                    <a:pt x="935" y="434"/>
                    <a:pt x="651" y="285"/>
                    <a:pt x="332" y="249"/>
                  </a:cubicBezTo>
                  <a:cubicBezTo>
                    <a:pt x="323" y="247"/>
                    <a:pt x="314" y="247"/>
                    <a:pt x="306" y="247"/>
                  </a:cubicBezTo>
                  <a:cubicBezTo>
                    <a:pt x="158" y="247"/>
                    <a:pt x="1" y="402"/>
                    <a:pt x="90" y="555"/>
                  </a:cubicBezTo>
                  <a:cubicBezTo>
                    <a:pt x="297" y="909"/>
                    <a:pt x="658" y="1048"/>
                    <a:pt x="1049" y="1048"/>
                  </a:cubicBezTo>
                  <a:cubicBezTo>
                    <a:pt x="1629" y="1048"/>
                    <a:pt x="2275" y="744"/>
                    <a:pt x="2590" y="387"/>
                  </a:cubicBezTo>
                  <a:cubicBezTo>
                    <a:pt x="2748" y="205"/>
                    <a:pt x="2624" y="1"/>
                    <a:pt x="24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4203650" y="2130000"/>
              <a:ext cx="73050" cy="16150"/>
            </a:xfrm>
            <a:custGeom>
              <a:avLst/>
              <a:gdLst/>
              <a:ahLst/>
              <a:cxnLst/>
              <a:rect l="l" t="t" r="r" b="b"/>
              <a:pathLst>
                <a:path w="2922" h="646" extrusionOk="0">
                  <a:moveTo>
                    <a:pt x="894" y="1"/>
                  </a:moveTo>
                  <a:cubicBezTo>
                    <a:pt x="679" y="1"/>
                    <a:pt x="467" y="19"/>
                    <a:pt x="263" y="87"/>
                  </a:cubicBezTo>
                  <a:cubicBezTo>
                    <a:pt x="28" y="164"/>
                    <a:pt x="1" y="477"/>
                    <a:pt x="240" y="561"/>
                  </a:cubicBezTo>
                  <a:cubicBezTo>
                    <a:pt x="428" y="627"/>
                    <a:pt x="628" y="646"/>
                    <a:pt x="831" y="646"/>
                  </a:cubicBezTo>
                  <a:cubicBezTo>
                    <a:pt x="1053" y="646"/>
                    <a:pt x="1277" y="624"/>
                    <a:pt x="1492" y="619"/>
                  </a:cubicBezTo>
                  <a:cubicBezTo>
                    <a:pt x="1926" y="605"/>
                    <a:pt x="2316" y="588"/>
                    <a:pt x="2737" y="484"/>
                  </a:cubicBezTo>
                  <a:cubicBezTo>
                    <a:pt x="2898" y="440"/>
                    <a:pt x="2922" y="198"/>
                    <a:pt x="2750" y="154"/>
                  </a:cubicBezTo>
                  <a:cubicBezTo>
                    <a:pt x="2336" y="43"/>
                    <a:pt x="1949" y="33"/>
                    <a:pt x="1522" y="23"/>
                  </a:cubicBezTo>
                  <a:cubicBezTo>
                    <a:pt x="1314" y="18"/>
                    <a:pt x="1103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4358050" y="2147725"/>
              <a:ext cx="46550" cy="20225"/>
            </a:xfrm>
            <a:custGeom>
              <a:avLst/>
              <a:gdLst/>
              <a:ahLst/>
              <a:cxnLst/>
              <a:rect l="l" t="t" r="r" b="b"/>
              <a:pathLst>
                <a:path w="1862" h="809" extrusionOk="0">
                  <a:moveTo>
                    <a:pt x="110" y="0"/>
                  </a:moveTo>
                  <a:cubicBezTo>
                    <a:pt x="51" y="0"/>
                    <a:pt x="0" y="81"/>
                    <a:pt x="30" y="132"/>
                  </a:cubicBezTo>
                  <a:cubicBezTo>
                    <a:pt x="222" y="485"/>
                    <a:pt x="431" y="637"/>
                    <a:pt x="821" y="738"/>
                  </a:cubicBezTo>
                  <a:cubicBezTo>
                    <a:pt x="993" y="781"/>
                    <a:pt x="1168" y="805"/>
                    <a:pt x="1346" y="808"/>
                  </a:cubicBezTo>
                  <a:cubicBezTo>
                    <a:pt x="1592" y="808"/>
                    <a:pt x="1626" y="768"/>
                    <a:pt x="1807" y="623"/>
                  </a:cubicBezTo>
                  <a:cubicBezTo>
                    <a:pt x="1841" y="596"/>
                    <a:pt x="1861" y="539"/>
                    <a:pt x="1811" y="512"/>
                  </a:cubicBezTo>
                  <a:cubicBezTo>
                    <a:pt x="1683" y="445"/>
                    <a:pt x="1653" y="398"/>
                    <a:pt x="1498" y="377"/>
                  </a:cubicBezTo>
                  <a:cubicBezTo>
                    <a:pt x="1333" y="364"/>
                    <a:pt x="1171" y="337"/>
                    <a:pt x="1010" y="297"/>
                  </a:cubicBezTo>
                  <a:cubicBezTo>
                    <a:pt x="858" y="253"/>
                    <a:pt x="727" y="169"/>
                    <a:pt x="579" y="118"/>
                  </a:cubicBezTo>
                  <a:cubicBezTo>
                    <a:pt x="431" y="68"/>
                    <a:pt x="279" y="51"/>
                    <a:pt x="131" y="4"/>
                  </a:cubicBezTo>
                  <a:cubicBezTo>
                    <a:pt x="124" y="1"/>
                    <a:pt x="117" y="0"/>
                    <a:pt x="1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4401850" y="2241825"/>
              <a:ext cx="59275" cy="29325"/>
            </a:xfrm>
            <a:custGeom>
              <a:avLst/>
              <a:gdLst/>
              <a:ahLst/>
              <a:cxnLst/>
              <a:rect l="l" t="t" r="r" b="b"/>
              <a:pathLst>
                <a:path w="2371" h="1173" extrusionOk="0">
                  <a:moveTo>
                    <a:pt x="285" y="0"/>
                  </a:moveTo>
                  <a:cubicBezTo>
                    <a:pt x="135" y="0"/>
                    <a:pt x="0" y="241"/>
                    <a:pt x="173" y="305"/>
                  </a:cubicBezTo>
                  <a:cubicBezTo>
                    <a:pt x="850" y="558"/>
                    <a:pt x="1469" y="965"/>
                    <a:pt x="2172" y="1167"/>
                  </a:cubicBezTo>
                  <a:cubicBezTo>
                    <a:pt x="2185" y="1170"/>
                    <a:pt x="2197" y="1172"/>
                    <a:pt x="2208" y="1172"/>
                  </a:cubicBezTo>
                  <a:cubicBezTo>
                    <a:pt x="2314" y="1172"/>
                    <a:pt x="2371" y="1030"/>
                    <a:pt x="2307" y="948"/>
                  </a:cubicBezTo>
                  <a:cubicBezTo>
                    <a:pt x="2054" y="635"/>
                    <a:pt x="1768" y="463"/>
                    <a:pt x="1412" y="288"/>
                  </a:cubicBezTo>
                  <a:cubicBezTo>
                    <a:pt x="1041" y="107"/>
                    <a:pt x="702" y="73"/>
                    <a:pt x="308" y="2"/>
                  </a:cubicBezTo>
                  <a:cubicBezTo>
                    <a:pt x="300" y="1"/>
                    <a:pt x="292" y="0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4057500" y="2147300"/>
              <a:ext cx="70200" cy="20950"/>
            </a:xfrm>
            <a:custGeom>
              <a:avLst/>
              <a:gdLst/>
              <a:ahLst/>
              <a:cxnLst/>
              <a:rect l="l" t="t" r="r" b="b"/>
              <a:pathLst>
                <a:path w="2808" h="838" extrusionOk="0">
                  <a:moveTo>
                    <a:pt x="882" y="1"/>
                  </a:moveTo>
                  <a:cubicBezTo>
                    <a:pt x="607" y="1"/>
                    <a:pt x="332" y="48"/>
                    <a:pt x="125" y="206"/>
                  </a:cubicBezTo>
                  <a:cubicBezTo>
                    <a:pt x="55" y="260"/>
                    <a:pt x="1" y="371"/>
                    <a:pt x="82" y="442"/>
                  </a:cubicBezTo>
                  <a:cubicBezTo>
                    <a:pt x="385" y="717"/>
                    <a:pt x="896" y="707"/>
                    <a:pt x="1283" y="748"/>
                  </a:cubicBezTo>
                  <a:cubicBezTo>
                    <a:pt x="1594" y="778"/>
                    <a:pt x="1902" y="837"/>
                    <a:pt x="2211" y="837"/>
                  </a:cubicBezTo>
                  <a:cubicBezTo>
                    <a:pt x="2342" y="837"/>
                    <a:pt x="2474" y="826"/>
                    <a:pt x="2606" y="798"/>
                  </a:cubicBezTo>
                  <a:cubicBezTo>
                    <a:pt x="2734" y="771"/>
                    <a:pt x="2808" y="580"/>
                    <a:pt x="2703" y="489"/>
                  </a:cubicBezTo>
                  <a:cubicBezTo>
                    <a:pt x="2350" y="176"/>
                    <a:pt x="1865" y="105"/>
                    <a:pt x="1411" y="44"/>
                  </a:cubicBezTo>
                  <a:cubicBezTo>
                    <a:pt x="1247" y="22"/>
                    <a:pt x="1065" y="1"/>
                    <a:pt x="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3995075" y="2185375"/>
              <a:ext cx="66400" cy="38250"/>
            </a:xfrm>
            <a:custGeom>
              <a:avLst/>
              <a:gdLst/>
              <a:ahLst/>
              <a:cxnLst/>
              <a:rect l="l" t="t" r="r" b="b"/>
              <a:pathLst>
                <a:path w="2656" h="1530" extrusionOk="0">
                  <a:moveTo>
                    <a:pt x="390" y="0"/>
                  </a:moveTo>
                  <a:cubicBezTo>
                    <a:pt x="365" y="0"/>
                    <a:pt x="341" y="1"/>
                    <a:pt x="317" y="2"/>
                  </a:cubicBezTo>
                  <a:cubicBezTo>
                    <a:pt x="159" y="12"/>
                    <a:pt x="1" y="211"/>
                    <a:pt x="98" y="366"/>
                  </a:cubicBezTo>
                  <a:cubicBezTo>
                    <a:pt x="310" y="699"/>
                    <a:pt x="630" y="870"/>
                    <a:pt x="980" y="1039"/>
                  </a:cubicBezTo>
                  <a:cubicBezTo>
                    <a:pt x="1347" y="1224"/>
                    <a:pt x="1731" y="1382"/>
                    <a:pt x="2121" y="1513"/>
                  </a:cubicBezTo>
                  <a:cubicBezTo>
                    <a:pt x="2156" y="1524"/>
                    <a:pt x="2189" y="1529"/>
                    <a:pt x="2220" y="1529"/>
                  </a:cubicBezTo>
                  <a:cubicBezTo>
                    <a:pt x="2518" y="1529"/>
                    <a:pt x="2656" y="1077"/>
                    <a:pt x="2397" y="894"/>
                  </a:cubicBezTo>
                  <a:cubicBezTo>
                    <a:pt x="1854" y="507"/>
                    <a:pt x="1090" y="0"/>
                    <a:pt x="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3968925" y="2062825"/>
              <a:ext cx="66400" cy="36450"/>
            </a:xfrm>
            <a:custGeom>
              <a:avLst/>
              <a:gdLst/>
              <a:ahLst/>
              <a:cxnLst/>
              <a:rect l="l" t="t" r="r" b="b"/>
              <a:pathLst>
                <a:path w="2656" h="1458" extrusionOk="0">
                  <a:moveTo>
                    <a:pt x="214" y="1"/>
                  </a:moveTo>
                  <a:cubicBezTo>
                    <a:pt x="148" y="1"/>
                    <a:pt x="90" y="50"/>
                    <a:pt x="84" y="122"/>
                  </a:cubicBezTo>
                  <a:cubicBezTo>
                    <a:pt x="0" y="697"/>
                    <a:pt x="535" y="1071"/>
                    <a:pt x="1000" y="1286"/>
                  </a:cubicBezTo>
                  <a:cubicBezTo>
                    <a:pt x="1255" y="1406"/>
                    <a:pt x="1498" y="1457"/>
                    <a:pt x="1740" y="1457"/>
                  </a:cubicBezTo>
                  <a:cubicBezTo>
                    <a:pt x="2015" y="1457"/>
                    <a:pt x="2290" y="1392"/>
                    <a:pt x="2585" y="1286"/>
                  </a:cubicBezTo>
                  <a:cubicBezTo>
                    <a:pt x="2648" y="1263"/>
                    <a:pt x="2655" y="1158"/>
                    <a:pt x="2578" y="1158"/>
                  </a:cubicBezTo>
                  <a:cubicBezTo>
                    <a:pt x="2577" y="1158"/>
                    <a:pt x="2576" y="1158"/>
                    <a:pt x="2575" y="1158"/>
                  </a:cubicBezTo>
                  <a:cubicBezTo>
                    <a:pt x="2547" y="1160"/>
                    <a:pt x="2519" y="1161"/>
                    <a:pt x="2491" y="1161"/>
                  </a:cubicBezTo>
                  <a:cubicBezTo>
                    <a:pt x="2067" y="1161"/>
                    <a:pt x="1592" y="976"/>
                    <a:pt x="1232" y="768"/>
                  </a:cubicBezTo>
                  <a:cubicBezTo>
                    <a:pt x="862" y="553"/>
                    <a:pt x="660" y="179"/>
                    <a:pt x="266" y="11"/>
                  </a:cubicBezTo>
                  <a:cubicBezTo>
                    <a:pt x="249" y="4"/>
                    <a:pt x="231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3817700" y="2021000"/>
              <a:ext cx="61350" cy="47850"/>
            </a:xfrm>
            <a:custGeom>
              <a:avLst/>
              <a:gdLst/>
              <a:ahLst/>
              <a:cxnLst/>
              <a:rect l="l" t="t" r="r" b="b"/>
              <a:pathLst>
                <a:path w="2454" h="1914" extrusionOk="0">
                  <a:moveTo>
                    <a:pt x="230" y="1"/>
                  </a:moveTo>
                  <a:cubicBezTo>
                    <a:pt x="106" y="1"/>
                    <a:pt x="0" y="147"/>
                    <a:pt x="59" y="267"/>
                  </a:cubicBezTo>
                  <a:cubicBezTo>
                    <a:pt x="278" y="698"/>
                    <a:pt x="695" y="920"/>
                    <a:pt x="1079" y="1196"/>
                  </a:cubicBezTo>
                  <a:cubicBezTo>
                    <a:pt x="1476" y="1485"/>
                    <a:pt x="1856" y="1792"/>
                    <a:pt x="2344" y="1913"/>
                  </a:cubicBezTo>
                  <a:cubicBezTo>
                    <a:pt x="2347" y="1913"/>
                    <a:pt x="2350" y="1913"/>
                    <a:pt x="2354" y="1913"/>
                  </a:cubicBezTo>
                  <a:cubicBezTo>
                    <a:pt x="2413" y="1913"/>
                    <a:pt x="2454" y="1856"/>
                    <a:pt x="2431" y="1798"/>
                  </a:cubicBezTo>
                  <a:cubicBezTo>
                    <a:pt x="2196" y="1357"/>
                    <a:pt x="1802" y="1065"/>
                    <a:pt x="1422" y="755"/>
                  </a:cubicBezTo>
                  <a:cubicBezTo>
                    <a:pt x="1058" y="452"/>
                    <a:pt x="735" y="112"/>
                    <a:pt x="264" y="5"/>
                  </a:cubicBezTo>
                  <a:cubicBezTo>
                    <a:pt x="253" y="2"/>
                    <a:pt x="241" y="1"/>
                    <a:pt x="2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3899600" y="2127075"/>
              <a:ext cx="55775" cy="32500"/>
            </a:xfrm>
            <a:custGeom>
              <a:avLst/>
              <a:gdLst/>
              <a:ahLst/>
              <a:cxnLst/>
              <a:rect l="l" t="t" r="r" b="b"/>
              <a:pathLst>
                <a:path w="2231" h="1300" extrusionOk="0">
                  <a:moveTo>
                    <a:pt x="359" y="0"/>
                  </a:moveTo>
                  <a:cubicBezTo>
                    <a:pt x="339" y="0"/>
                    <a:pt x="319" y="1"/>
                    <a:pt x="300" y="2"/>
                  </a:cubicBezTo>
                  <a:cubicBezTo>
                    <a:pt x="141" y="9"/>
                    <a:pt x="0" y="197"/>
                    <a:pt x="88" y="345"/>
                  </a:cubicBezTo>
                  <a:cubicBezTo>
                    <a:pt x="364" y="806"/>
                    <a:pt x="1070" y="1032"/>
                    <a:pt x="1528" y="1264"/>
                  </a:cubicBezTo>
                  <a:cubicBezTo>
                    <a:pt x="1577" y="1288"/>
                    <a:pt x="1627" y="1299"/>
                    <a:pt x="1675" y="1299"/>
                  </a:cubicBezTo>
                  <a:cubicBezTo>
                    <a:pt x="1989" y="1299"/>
                    <a:pt x="2231" y="830"/>
                    <a:pt x="1895" y="651"/>
                  </a:cubicBezTo>
                  <a:cubicBezTo>
                    <a:pt x="1447" y="418"/>
                    <a:pt x="884" y="0"/>
                    <a:pt x="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3661075" y="2010750"/>
              <a:ext cx="69575" cy="26075"/>
            </a:xfrm>
            <a:custGeom>
              <a:avLst/>
              <a:gdLst/>
              <a:ahLst/>
              <a:cxnLst/>
              <a:rect l="l" t="t" r="r" b="b"/>
              <a:pathLst>
                <a:path w="2783" h="1043" extrusionOk="0">
                  <a:moveTo>
                    <a:pt x="814" y="0"/>
                  </a:moveTo>
                  <a:cubicBezTo>
                    <a:pt x="627" y="0"/>
                    <a:pt x="439" y="31"/>
                    <a:pt x="249" y="105"/>
                  </a:cubicBezTo>
                  <a:cubicBezTo>
                    <a:pt x="95" y="166"/>
                    <a:pt x="0" y="401"/>
                    <a:pt x="182" y="499"/>
                  </a:cubicBezTo>
                  <a:cubicBezTo>
                    <a:pt x="572" y="714"/>
                    <a:pt x="1010" y="738"/>
                    <a:pt x="1437" y="839"/>
                  </a:cubicBezTo>
                  <a:cubicBezTo>
                    <a:pt x="1656" y="892"/>
                    <a:pt x="1868" y="983"/>
                    <a:pt x="2090" y="1020"/>
                  </a:cubicBezTo>
                  <a:cubicBezTo>
                    <a:pt x="2126" y="1026"/>
                    <a:pt x="2164" y="1028"/>
                    <a:pt x="2203" y="1028"/>
                  </a:cubicBezTo>
                  <a:cubicBezTo>
                    <a:pt x="2300" y="1028"/>
                    <a:pt x="2403" y="1015"/>
                    <a:pt x="2501" y="1015"/>
                  </a:cubicBezTo>
                  <a:cubicBezTo>
                    <a:pt x="2567" y="1015"/>
                    <a:pt x="2630" y="1021"/>
                    <a:pt x="2689" y="1041"/>
                  </a:cubicBezTo>
                  <a:cubicBezTo>
                    <a:pt x="2694" y="1042"/>
                    <a:pt x="2699" y="1043"/>
                    <a:pt x="2703" y="1043"/>
                  </a:cubicBezTo>
                  <a:cubicBezTo>
                    <a:pt x="2746" y="1043"/>
                    <a:pt x="2783" y="980"/>
                    <a:pt x="2746" y="950"/>
                  </a:cubicBezTo>
                  <a:cubicBezTo>
                    <a:pt x="2575" y="808"/>
                    <a:pt x="2531" y="590"/>
                    <a:pt x="2339" y="452"/>
                  </a:cubicBezTo>
                  <a:cubicBezTo>
                    <a:pt x="2168" y="327"/>
                    <a:pt x="1932" y="256"/>
                    <a:pt x="1727" y="186"/>
                  </a:cubicBezTo>
                  <a:cubicBezTo>
                    <a:pt x="1424" y="81"/>
                    <a:pt x="1120" y="0"/>
                    <a:pt x="8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3735950" y="2084775"/>
              <a:ext cx="62875" cy="22100"/>
            </a:xfrm>
            <a:custGeom>
              <a:avLst/>
              <a:gdLst/>
              <a:ahLst/>
              <a:cxnLst/>
              <a:rect l="l" t="t" r="r" b="b"/>
              <a:pathLst>
                <a:path w="2515" h="884" extrusionOk="0">
                  <a:moveTo>
                    <a:pt x="489" y="0"/>
                  </a:moveTo>
                  <a:cubicBezTo>
                    <a:pt x="378" y="0"/>
                    <a:pt x="264" y="17"/>
                    <a:pt x="142" y="58"/>
                  </a:cubicBezTo>
                  <a:cubicBezTo>
                    <a:pt x="41" y="89"/>
                    <a:pt x="0" y="213"/>
                    <a:pt x="68" y="294"/>
                  </a:cubicBezTo>
                  <a:cubicBezTo>
                    <a:pt x="334" y="610"/>
                    <a:pt x="684" y="630"/>
                    <a:pt x="1071" y="718"/>
                  </a:cubicBezTo>
                  <a:cubicBezTo>
                    <a:pt x="1426" y="802"/>
                    <a:pt x="1759" y="883"/>
                    <a:pt x="2119" y="883"/>
                  </a:cubicBezTo>
                  <a:cubicBezTo>
                    <a:pt x="2178" y="883"/>
                    <a:pt x="2238" y="881"/>
                    <a:pt x="2299" y="876"/>
                  </a:cubicBezTo>
                  <a:cubicBezTo>
                    <a:pt x="2444" y="863"/>
                    <a:pt x="2514" y="678"/>
                    <a:pt x="2387" y="590"/>
                  </a:cubicBezTo>
                  <a:cubicBezTo>
                    <a:pt x="2033" y="355"/>
                    <a:pt x="1646" y="264"/>
                    <a:pt x="1242" y="156"/>
                  </a:cubicBezTo>
                  <a:cubicBezTo>
                    <a:pt x="970" y="84"/>
                    <a:pt x="738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3885800" y="1987825"/>
              <a:ext cx="52350" cy="33525"/>
            </a:xfrm>
            <a:custGeom>
              <a:avLst/>
              <a:gdLst/>
              <a:ahLst/>
              <a:cxnLst/>
              <a:rect l="l" t="t" r="r" b="b"/>
              <a:pathLst>
                <a:path w="2094" h="1341" extrusionOk="0">
                  <a:moveTo>
                    <a:pt x="119" y="1"/>
                  </a:moveTo>
                  <a:cubicBezTo>
                    <a:pt x="47" y="1"/>
                    <a:pt x="0" y="84"/>
                    <a:pt x="47" y="147"/>
                  </a:cubicBezTo>
                  <a:cubicBezTo>
                    <a:pt x="455" y="689"/>
                    <a:pt x="1181" y="988"/>
                    <a:pt x="1760" y="1318"/>
                  </a:cubicBezTo>
                  <a:cubicBezTo>
                    <a:pt x="1787" y="1334"/>
                    <a:pt x="1814" y="1340"/>
                    <a:pt x="1840" y="1340"/>
                  </a:cubicBezTo>
                  <a:cubicBezTo>
                    <a:pt x="1987" y="1340"/>
                    <a:pt x="2094" y="1115"/>
                    <a:pt x="1942" y="1012"/>
                  </a:cubicBezTo>
                  <a:cubicBezTo>
                    <a:pt x="1390" y="638"/>
                    <a:pt x="808" y="130"/>
                    <a:pt x="135" y="2"/>
                  </a:cubicBezTo>
                  <a:cubicBezTo>
                    <a:pt x="129" y="1"/>
                    <a:pt x="124" y="1"/>
                    <a:pt x="1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3675700" y="1945225"/>
              <a:ext cx="101350" cy="24575"/>
            </a:xfrm>
            <a:custGeom>
              <a:avLst/>
              <a:gdLst/>
              <a:ahLst/>
              <a:cxnLst/>
              <a:rect l="l" t="t" r="r" b="b"/>
              <a:pathLst>
                <a:path w="4054" h="983" extrusionOk="0">
                  <a:moveTo>
                    <a:pt x="1436" y="1"/>
                  </a:moveTo>
                  <a:cubicBezTo>
                    <a:pt x="1019" y="1"/>
                    <a:pt x="595" y="60"/>
                    <a:pt x="159" y="188"/>
                  </a:cubicBezTo>
                  <a:cubicBezTo>
                    <a:pt x="1" y="222"/>
                    <a:pt x="21" y="451"/>
                    <a:pt x="183" y="461"/>
                  </a:cubicBezTo>
                  <a:cubicBezTo>
                    <a:pt x="1357" y="555"/>
                    <a:pt x="2572" y="639"/>
                    <a:pt x="3710" y="976"/>
                  </a:cubicBezTo>
                  <a:cubicBezTo>
                    <a:pt x="3725" y="981"/>
                    <a:pt x="3741" y="983"/>
                    <a:pt x="3756" y="983"/>
                  </a:cubicBezTo>
                  <a:cubicBezTo>
                    <a:pt x="3929" y="983"/>
                    <a:pt x="4054" y="702"/>
                    <a:pt x="3871" y="616"/>
                  </a:cubicBezTo>
                  <a:cubicBezTo>
                    <a:pt x="3061" y="233"/>
                    <a:pt x="2263" y="1"/>
                    <a:pt x="1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3468250" y="1974800"/>
              <a:ext cx="70500" cy="17900"/>
            </a:xfrm>
            <a:custGeom>
              <a:avLst/>
              <a:gdLst/>
              <a:ahLst/>
              <a:cxnLst/>
              <a:rect l="l" t="t" r="r" b="b"/>
              <a:pathLst>
                <a:path w="2820" h="716" extrusionOk="0">
                  <a:moveTo>
                    <a:pt x="2762" y="1"/>
                  </a:moveTo>
                  <a:cubicBezTo>
                    <a:pt x="2759" y="1"/>
                    <a:pt x="2756" y="1"/>
                    <a:pt x="2753" y="2"/>
                  </a:cubicBezTo>
                  <a:cubicBezTo>
                    <a:pt x="1871" y="116"/>
                    <a:pt x="956" y="183"/>
                    <a:pt x="118" y="506"/>
                  </a:cubicBezTo>
                  <a:cubicBezTo>
                    <a:pt x="18" y="543"/>
                    <a:pt x="0" y="715"/>
                    <a:pt x="134" y="715"/>
                  </a:cubicBezTo>
                  <a:cubicBezTo>
                    <a:pt x="135" y="715"/>
                    <a:pt x="136" y="715"/>
                    <a:pt x="138" y="715"/>
                  </a:cubicBezTo>
                  <a:cubicBezTo>
                    <a:pt x="1036" y="675"/>
                    <a:pt x="1905" y="358"/>
                    <a:pt x="2763" y="106"/>
                  </a:cubicBezTo>
                  <a:cubicBezTo>
                    <a:pt x="2814" y="90"/>
                    <a:pt x="2820" y="1"/>
                    <a:pt x="2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3545600" y="2023625"/>
              <a:ext cx="81075" cy="21800"/>
            </a:xfrm>
            <a:custGeom>
              <a:avLst/>
              <a:gdLst/>
              <a:ahLst/>
              <a:cxnLst/>
              <a:rect l="l" t="t" r="r" b="b"/>
              <a:pathLst>
                <a:path w="3243" h="872" extrusionOk="0">
                  <a:moveTo>
                    <a:pt x="1811" y="0"/>
                  </a:moveTo>
                  <a:cubicBezTo>
                    <a:pt x="1198" y="0"/>
                    <a:pt x="585" y="263"/>
                    <a:pt x="69" y="690"/>
                  </a:cubicBezTo>
                  <a:cubicBezTo>
                    <a:pt x="0" y="750"/>
                    <a:pt x="49" y="871"/>
                    <a:pt x="134" y="871"/>
                  </a:cubicBezTo>
                  <a:cubicBezTo>
                    <a:pt x="144" y="871"/>
                    <a:pt x="155" y="870"/>
                    <a:pt x="167" y="865"/>
                  </a:cubicBezTo>
                  <a:cubicBezTo>
                    <a:pt x="619" y="689"/>
                    <a:pt x="1110" y="625"/>
                    <a:pt x="1604" y="625"/>
                  </a:cubicBezTo>
                  <a:cubicBezTo>
                    <a:pt x="2050" y="625"/>
                    <a:pt x="2500" y="677"/>
                    <a:pt x="2926" y="744"/>
                  </a:cubicBezTo>
                  <a:cubicBezTo>
                    <a:pt x="2933" y="745"/>
                    <a:pt x="2940" y="746"/>
                    <a:pt x="2946" y="746"/>
                  </a:cubicBezTo>
                  <a:cubicBezTo>
                    <a:pt x="3081" y="746"/>
                    <a:pt x="3243" y="557"/>
                    <a:pt x="3101" y="448"/>
                  </a:cubicBezTo>
                  <a:cubicBezTo>
                    <a:pt x="2696" y="137"/>
                    <a:pt x="2254" y="0"/>
                    <a:pt x="18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3566150" y="1882875"/>
              <a:ext cx="87900" cy="42825"/>
            </a:xfrm>
            <a:custGeom>
              <a:avLst/>
              <a:gdLst/>
              <a:ahLst/>
              <a:cxnLst/>
              <a:rect l="l" t="t" r="r" b="b"/>
              <a:pathLst>
                <a:path w="3516" h="1713" extrusionOk="0">
                  <a:moveTo>
                    <a:pt x="3440" y="1"/>
                  </a:moveTo>
                  <a:cubicBezTo>
                    <a:pt x="3434" y="1"/>
                    <a:pt x="3427" y="2"/>
                    <a:pt x="3420" y="4"/>
                  </a:cubicBezTo>
                  <a:cubicBezTo>
                    <a:pt x="3084" y="98"/>
                    <a:pt x="2778" y="68"/>
                    <a:pt x="2451" y="185"/>
                  </a:cubicBezTo>
                  <a:cubicBezTo>
                    <a:pt x="2179" y="283"/>
                    <a:pt x="1916" y="418"/>
                    <a:pt x="1650" y="532"/>
                  </a:cubicBezTo>
                  <a:cubicBezTo>
                    <a:pt x="1112" y="768"/>
                    <a:pt x="647" y="1060"/>
                    <a:pt x="153" y="1373"/>
                  </a:cubicBezTo>
                  <a:cubicBezTo>
                    <a:pt x="1" y="1470"/>
                    <a:pt x="46" y="1712"/>
                    <a:pt x="214" y="1712"/>
                  </a:cubicBezTo>
                  <a:cubicBezTo>
                    <a:pt x="233" y="1712"/>
                    <a:pt x="252" y="1709"/>
                    <a:pt x="274" y="1703"/>
                  </a:cubicBezTo>
                  <a:cubicBezTo>
                    <a:pt x="829" y="1535"/>
                    <a:pt x="1344" y="1383"/>
                    <a:pt x="1872" y="1131"/>
                  </a:cubicBezTo>
                  <a:cubicBezTo>
                    <a:pt x="2135" y="1003"/>
                    <a:pt x="2407" y="892"/>
                    <a:pt x="2663" y="751"/>
                  </a:cubicBezTo>
                  <a:cubicBezTo>
                    <a:pt x="2973" y="579"/>
                    <a:pt x="3168" y="320"/>
                    <a:pt x="3461" y="121"/>
                  </a:cubicBezTo>
                  <a:cubicBezTo>
                    <a:pt x="3516" y="85"/>
                    <a:pt x="3501" y="1"/>
                    <a:pt x="3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0" name="Google Shape;370;p15"/>
          <p:cNvSpPr/>
          <p:nvPr/>
        </p:nvSpPr>
        <p:spPr>
          <a:xfrm>
            <a:off x="-363242" y="734923"/>
            <a:ext cx="2887732" cy="2699540"/>
          </a:xfrm>
          <a:custGeom>
            <a:avLst/>
            <a:gdLst/>
            <a:ahLst/>
            <a:cxnLst/>
            <a:rect l="l" t="t" r="r" b="b"/>
            <a:pathLst>
              <a:path w="21398" h="20004" extrusionOk="0">
                <a:moveTo>
                  <a:pt x="14157" y="627"/>
                </a:moveTo>
                <a:cubicBezTo>
                  <a:pt x="14153" y="627"/>
                  <a:pt x="14150" y="627"/>
                  <a:pt x="14146" y="628"/>
                </a:cubicBezTo>
                <a:lnTo>
                  <a:pt x="14146" y="628"/>
                </a:lnTo>
                <a:cubicBezTo>
                  <a:pt x="14151" y="628"/>
                  <a:pt x="14157" y="628"/>
                  <a:pt x="14162" y="628"/>
                </a:cubicBezTo>
                <a:cubicBezTo>
                  <a:pt x="14164" y="628"/>
                  <a:pt x="14166" y="628"/>
                  <a:pt x="14168" y="628"/>
                </a:cubicBezTo>
                <a:cubicBezTo>
                  <a:pt x="14164" y="627"/>
                  <a:pt x="14161" y="627"/>
                  <a:pt x="14157" y="627"/>
                </a:cubicBezTo>
                <a:close/>
                <a:moveTo>
                  <a:pt x="5805" y="1102"/>
                </a:moveTo>
                <a:cubicBezTo>
                  <a:pt x="5836" y="1139"/>
                  <a:pt x="5859" y="1176"/>
                  <a:pt x="5879" y="1220"/>
                </a:cubicBezTo>
                <a:cubicBezTo>
                  <a:pt x="5839" y="1244"/>
                  <a:pt x="5795" y="1267"/>
                  <a:pt x="5755" y="1294"/>
                </a:cubicBezTo>
                <a:cubicBezTo>
                  <a:pt x="5738" y="1244"/>
                  <a:pt x="5745" y="1180"/>
                  <a:pt x="5805" y="1102"/>
                </a:cubicBezTo>
                <a:close/>
                <a:moveTo>
                  <a:pt x="2676" y="4407"/>
                </a:moveTo>
                <a:lnTo>
                  <a:pt x="2817" y="4421"/>
                </a:lnTo>
                <a:cubicBezTo>
                  <a:pt x="2790" y="4471"/>
                  <a:pt x="2763" y="4522"/>
                  <a:pt x="2733" y="4572"/>
                </a:cubicBezTo>
                <a:cubicBezTo>
                  <a:pt x="2699" y="4525"/>
                  <a:pt x="2679" y="4464"/>
                  <a:pt x="2676" y="4407"/>
                </a:cubicBezTo>
                <a:close/>
                <a:moveTo>
                  <a:pt x="21150" y="4830"/>
                </a:moveTo>
                <a:cubicBezTo>
                  <a:pt x="21159" y="4846"/>
                  <a:pt x="21168" y="4859"/>
                  <a:pt x="21179" y="4868"/>
                </a:cubicBezTo>
                <a:cubicBezTo>
                  <a:pt x="21172" y="4858"/>
                  <a:pt x="21162" y="4843"/>
                  <a:pt x="21150" y="4830"/>
                </a:cubicBezTo>
                <a:close/>
                <a:moveTo>
                  <a:pt x="2173" y="5468"/>
                </a:moveTo>
                <a:cubicBezTo>
                  <a:pt x="2211" y="5468"/>
                  <a:pt x="2250" y="5479"/>
                  <a:pt x="2285" y="5498"/>
                </a:cubicBezTo>
                <a:cubicBezTo>
                  <a:pt x="2255" y="5562"/>
                  <a:pt x="2228" y="5625"/>
                  <a:pt x="2201" y="5689"/>
                </a:cubicBezTo>
                <a:cubicBezTo>
                  <a:pt x="2174" y="5619"/>
                  <a:pt x="2147" y="5545"/>
                  <a:pt x="2124" y="5474"/>
                </a:cubicBezTo>
                <a:cubicBezTo>
                  <a:pt x="2140" y="5470"/>
                  <a:pt x="2156" y="5468"/>
                  <a:pt x="2173" y="5468"/>
                </a:cubicBezTo>
                <a:close/>
                <a:moveTo>
                  <a:pt x="1797" y="6352"/>
                </a:moveTo>
                <a:lnTo>
                  <a:pt x="1797" y="6352"/>
                </a:lnTo>
                <a:cubicBezTo>
                  <a:pt x="1791" y="6360"/>
                  <a:pt x="1783" y="6367"/>
                  <a:pt x="1776" y="6374"/>
                </a:cubicBezTo>
                <a:lnTo>
                  <a:pt x="1776" y="6374"/>
                </a:lnTo>
                <a:cubicBezTo>
                  <a:pt x="1787" y="6372"/>
                  <a:pt x="1794" y="6365"/>
                  <a:pt x="1797" y="6352"/>
                </a:cubicBezTo>
                <a:close/>
                <a:moveTo>
                  <a:pt x="485" y="8250"/>
                </a:moveTo>
                <a:cubicBezTo>
                  <a:pt x="486" y="8257"/>
                  <a:pt x="487" y="8263"/>
                  <a:pt x="488" y="8269"/>
                </a:cubicBezTo>
                <a:lnTo>
                  <a:pt x="488" y="8269"/>
                </a:lnTo>
                <a:cubicBezTo>
                  <a:pt x="487" y="8263"/>
                  <a:pt x="486" y="8257"/>
                  <a:pt x="485" y="8250"/>
                </a:cubicBezTo>
                <a:close/>
                <a:moveTo>
                  <a:pt x="7666" y="9573"/>
                </a:moveTo>
                <a:cubicBezTo>
                  <a:pt x="7670" y="9580"/>
                  <a:pt x="7677" y="9587"/>
                  <a:pt x="7683" y="9597"/>
                </a:cubicBezTo>
                <a:lnTo>
                  <a:pt x="7693" y="9627"/>
                </a:lnTo>
                <a:cubicBezTo>
                  <a:pt x="7691" y="9627"/>
                  <a:pt x="7690" y="9628"/>
                  <a:pt x="7687" y="9628"/>
                </a:cubicBezTo>
                <a:cubicBezTo>
                  <a:pt x="7686" y="9628"/>
                  <a:pt x="7683" y="9628"/>
                  <a:pt x="7680" y="9627"/>
                </a:cubicBezTo>
                <a:cubicBezTo>
                  <a:pt x="7673" y="9607"/>
                  <a:pt x="7670" y="9590"/>
                  <a:pt x="7666" y="9573"/>
                </a:cubicBezTo>
                <a:close/>
                <a:moveTo>
                  <a:pt x="7592" y="9637"/>
                </a:moveTo>
                <a:lnTo>
                  <a:pt x="7592" y="9637"/>
                </a:lnTo>
                <a:cubicBezTo>
                  <a:pt x="7606" y="9664"/>
                  <a:pt x="7609" y="9681"/>
                  <a:pt x="7616" y="9701"/>
                </a:cubicBezTo>
                <a:lnTo>
                  <a:pt x="7613" y="9698"/>
                </a:lnTo>
                <a:cubicBezTo>
                  <a:pt x="7606" y="9677"/>
                  <a:pt x="7599" y="9661"/>
                  <a:pt x="7592" y="9637"/>
                </a:cubicBezTo>
                <a:close/>
                <a:moveTo>
                  <a:pt x="7569" y="9714"/>
                </a:moveTo>
                <a:cubicBezTo>
                  <a:pt x="7579" y="9728"/>
                  <a:pt x="7589" y="9741"/>
                  <a:pt x="7596" y="9758"/>
                </a:cubicBezTo>
                <a:lnTo>
                  <a:pt x="7582" y="9748"/>
                </a:lnTo>
                <a:lnTo>
                  <a:pt x="7582" y="9748"/>
                </a:lnTo>
                <a:cubicBezTo>
                  <a:pt x="7582" y="9748"/>
                  <a:pt x="7582" y="9748"/>
                  <a:pt x="7582" y="9748"/>
                </a:cubicBezTo>
                <a:lnTo>
                  <a:pt x="7569" y="9714"/>
                </a:lnTo>
                <a:close/>
                <a:moveTo>
                  <a:pt x="7582" y="9748"/>
                </a:moveTo>
                <a:lnTo>
                  <a:pt x="7599" y="9762"/>
                </a:lnTo>
                <a:lnTo>
                  <a:pt x="7616" y="9792"/>
                </a:lnTo>
                <a:lnTo>
                  <a:pt x="7596" y="9778"/>
                </a:lnTo>
                <a:cubicBezTo>
                  <a:pt x="7592" y="9772"/>
                  <a:pt x="7586" y="9758"/>
                  <a:pt x="7582" y="9748"/>
                </a:cubicBezTo>
                <a:close/>
                <a:moveTo>
                  <a:pt x="7616" y="9714"/>
                </a:moveTo>
                <a:cubicBezTo>
                  <a:pt x="7619" y="9718"/>
                  <a:pt x="7623" y="9718"/>
                  <a:pt x="7623" y="9718"/>
                </a:cubicBezTo>
                <a:lnTo>
                  <a:pt x="7623" y="9721"/>
                </a:lnTo>
                <a:cubicBezTo>
                  <a:pt x="7636" y="9751"/>
                  <a:pt x="7643" y="9772"/>
                  <a:pt x="7650" y="9795"/>
                </a:cubicBezTo>
                <a:lnTo>
                  <a:pt x="7636" y="9785"/>
                </a:lnTo>
                <a:cubicBezTo>
                  <a:pt x="7633" y="9765"/>
                  <a:pt x="7626" y="9738"/>
                  <a:pt x="7616" y="9714"/>
                </a:cubicBezTo>
                <a:close/>
                <a:moveTo>
                  <a:pt x="7643" y="9795"/>
                </a:moveTo>
                <a:lnTo>
                  <a:pt x="7656" y="9805"/>
                </a:lnTo>
                <a:cubicBezTo>
                  <a:pt x="7656" y="9805"/>
                  <a:pt x="7656" y="9812"/>
                  <a:pt x="7660" y="9815"/>
                </a:cubicBezTo>
                <a:lnTo>
                  <a:pt x="7660" y="9819"/>
                </a:lnTo>
                <a:lnTo>
                  <a:pt x="7646" y="9812"/>
                </a:lnTo>
                <a:cubicBezTo>
                  <a:pt x="7646" y="9805"/>
                  <a:pt x="7643" y="9799"/>
                  <a:pt x="7643" y="9795"/>
                </a:cubicBezTo>
                <a:close/>
                <a:moveTo>
                  <a:pt x="7680" y="9640"/>
                </a:moveTo>
                <a:lnTo>
                  <a:pt x="7700" y="9644"/>
                </a:lnTo>
                <a:cubicBezTo>
                  <a:pt x="7707" y="9661"/>
                  <a:pt x="7710" y="9681"/>
                  <a:pt x="7714" y="9698"/>
                </a:cubicBezTo>
                <a:lnTo>
                  <a:pt x="7714" y="9714"/>
                </a:lnTo>
                <a:cubicBezTo>
                  <a:pt x="7714" y="9681"/>
                  <a:pt x="7720" y="9667"/>
                  <a:pt x="7727" y="9664"/>
                </a:cubicBezTo>
                <a:cubicBezTo>
                  <a:pt x="7737" y="9674"/>
                  <a:pt x="7751" y="9684"/>
                  <a:pt x="7764" y="9694"/>
                </a:cubicBezTo>
                <a:cubicBezTo>
                  <a:pt x="7781" y="9718"/>
                  <a:pt x="7798" y="9745"/>
                  <a:pt x="7815" y="9775"/>
                </a:cubicBezTo>
                <a:cubicBezTo>
                  <a:pt x="7791" y="9768"/>
                  <a:pt x="7767" y="9755"/>
                  <a:pt x="7744" y="9745"/>
                </a:cubicBezTo>
                <a:lnTo>
                  <a:pt x="7744" y="9745"/>
                </a:lnTo>
                <a:cubicBezTo>
                  <a:pt x="7790" y="9785"/>
                  <a:pt x="7839" y="9826"/>
                  <a:pt x="7818" y="9826"/>
                </a:cubicBezTo>
                <a:cubicBezTo>
                  <a:pt x="7814" y="9826"/>
                  <a:pt x="7809" y="9824"/>
                  <a:pt x="7801" y="9822"/>
                </a:cubicBezTo>
                <a:lnTo>
                  <a:pt x="7697" y="9755"/>
                </a:lnTo>
                <a:cubicBezTo>
                  <a:pt x="7697" y="9741"/>
                  <a:pt x="7700" y="9728"/>
                  <a:pt x="7703" y="9711"/>
                </a:cubicBezTo>
                <a:cubicBezTo>
                  <a:pt x="7717" y="9725"/>
                  <a:pt x="7730" y="9735"/>
                  <a:pt x="7744" y="9745"/>
                </a:cubicBezTo>
                <a:lnTo>
                  <a:pt x="7703" y="9704"/>
                </a:lnTo>
                <a:lnTo>
                  <a:pt x="7697" y="9687"/>
                </a:lnTo>
                <a:cubicBezTo>
                  <a:pt x="7707" y="9687"/>
                  <a:pt x="7714" y="9687"/>
                  <a:pt x="7700" y="9674"/>
                </a:cubicBezTo>
                <a:lnTo>
                  <a:pt x="7693" y="9674"/>
                </a:lnTo>
                <a:cubicBezTo>
                  <a:pt x="7687" y="9664"/>
                  <a:pt x="7683" y="9650"/>
                  <a:pt x="7680" y="9640"/>
                </a:cubicBezTo>
                <a:close/>
                <a:moveTo>
                  <a:pt x="7687" y="9812"/>
                </a:moveTo>
                <a:cubicBezTo>
                  <a:pt x="7694" y="9819"/>
                  <a:pt x="7701" y="9826"/>
                  <a:pt x="7708" y="9833"/>
                </a:cubicBezTo>
                <a:lnTo>
                  <a:pt x="7708" y="9833"/>
                </a:lnTo>
                <a:cubicBezTo>
                  <a:pt x="7701" y="9828"/>
                  <a:pt x="7694" y="9823"/>
                  <a:pt x="7687" y="9818"/>
                </a:cubicBezTo>
                <a:lnTo>
                  <a:pt x="7687" y="9818"/>
                </a:lnTo>
                <a:cubicBezTo>
                  <a:pt x="7687" y="9815"/>
                  <a:pt x="7687" y="9812"/>
                  <a:pt x="7687" y="9812"/>
                </a:cubicBezTo>
                <a:close/>
                <a:moveTo>
                  <a:pt x="7603" y="9799"/>
                </a:moveTo>
                <a:lnTo>
                  <a:pt x="7626" y="9815"/>
                </a:lnTo>
                <a:cubicBezTo>
                  <a:pt x="7629" y="9819"/>
                  <a:pt x="7633" y="9822"/>
                  <a:pt x="7636" y="9829"/>
                </a:cubicBezTo>
                <a:lnTo>
                  <a:pt x="7633" y="9825"/>
                </a:lnTo>
                <a:cubicBezTo>
                  <a:pt x="7619" y="9825"/>
                  <a:pt x="7619" y="9829"/>
                  <a:pt x="7616" y="9836"/>
                </a:cubicBezTo>
                <a:cubicBezTo>
                  <a:pt x="7613" y="9822"/>
                  <a:pt x="7606" y="9809"/>
                  <a:pt x="7603" y="9799"/>
                </a:cubicBezTo>
                <a:close/>
                <a:moveTo>
                  <a:pt x="7683" y="9825"/>
                </a:moveTo>
                <a:lnTo>
                  <a:pt x="7697" y="9836"/>
                </a:lnTo>
                <a:cubicBezTo>
                  <a:pt x="7693" y="9836"/>
                  <a:pt x="7690" y="9829"/>
                  <a:pt x="7683" y="9829"/>
                </a:cubicBezTo>
                <a:cubicBezTo>
                  <a:pt x="7680" y="9825"/>
                  <a:pt x="7683" y="9825"/>
                  <a:pt x="7683" y="9825"/>
                </a:cubicBezTo>
                <a:close/>
                <a:moveTo>
                  <a:pt x="7653" y="9829"/>
                </a:moveTo>
                <a:lnTo>
                  <a:pt x="7666" y="9836"/>
                </a:lnTo>
                <a:lnTo>
                  <a:pt x="7670" y="9856"/>
                </a:lnTo>
                <a:cubicBezTo>
                  <a:pt x="7666" y="9852"/>
                  <a:pt x="7660" y="9849"/>
                  <a:pt x="7656" y="9846"/>
                </a:cubicBezTo>
                <a:cubicBezTo>
                  <a:pt x="7656" y="9839"/>
                  <a:pt x="7653" y="9832"/>
                  <a:pt x="7653" y="9829"/>
                </a:cubicBezTo>
                <a:close/>
                <a:moveTo>
                  <a:pt x="7680" y="9846"/>
                </a:moveTo>
                <a:cubicBezTo>
                  <a:pt x="7698" y="9857"/>
                  <a:pt x="7710" y="9865"/>
                  <a:pt x="7701" y="9865"/>
                </a:cubicBezTo>
                <a:cubicBezTo>
                  <a:pt x="7698" y="9865"/>
                  <a:pt x="7690" y="9864"/>
                  <a:pt x="7677" y="9860"/>
                </a:cubicBezTo>
                <a:lnTo>
                  <a:pt x="7677" y="9860"/>
                </a:lnTo>
                <a:cubicBezTo>
                  <a:pt x="7677" y="9854"/>
                  <a:pt x="7677" y="9849"/>
                  <a:pt x="7680" y="9846"/>
                </a:cubicBezTo>
                <a:close/>
                <a:moveTo>
                  <a:pt x="7406" y="9849"/>
                </a:moveTo>
                <a:cubicBezTo>
                  <a:pt x="7411" y="9849"/>
                  <a:pt x="7430" y="9860"/>
                  <a:pt x="7454" y="9876"/>
                </a:cubicBezTo>
                <a:cubicBezTo>
                  <a:pt x="7465" y="9886"/>
                  <a:pt x="7471" y="9896"/>
                  <a:pt x="7478" y="9906"/>
                </a:cubicBezTo>
                <a:lnTo>
                  <a:pt x="7475" y="9906"/>
                </a:lnTo>
                <a:lnTo>
                  <a:pt x="7417" y="9866"/>
                </a:lnTo>
                <a:cubicBezTo>
                  <a:pt x="7405" y="9854"/>
                  <a:pt x="7402" y="9849"/>
                  <a:pt x="7406" y="9849"/>
                </a:cubicBezTo>
                <a:close/>
                <a:moveTo>
                  <a:pt x="7438" y="9667"/>
                </a:moveTo>
                <a:cubicBezTo>
                  <a:pt x="7498" y="9745"/>
                  <a:pt x="7555" y="9829"/>
                  <a:pt x="7609" y="9913"/>
                </a:cubicBezTo>
                <a:lnTo>
                  <a:pt x="7576" y="9852"/>
                </a:lnTo>
                <a:lnTo>
                  <a:pt x="7613" y="9913"/>
                </a:lnTo>
                <a:cubicBezTo>
                  <a:pt x="7613" y="9913"/>
                  <a:pt x="7609" y="9916"/>
                  <a:pt x="7606" y="9916"/>
                </a:cubicBezTo>
                <a:cubicBezTo>
                  <a:pt x="7552" y="9842"/>
                  <a:pt x="7454" y="9708"/>
                  <a:pt x="7448" y="9691"/>
                </a:cubicBezTo>
                <a:lnTo>
                  <a:pt x="7448" y="9691"/>
                </a:lnTo>
                <a:lnTo>
                  <a:pt x="7569" y="9859"/>
                </a:lnTo>
                <a:cubicBezTo>
                  <a:pt x="7498" y="9751"/>
                  <a:pt x="7518" y="9795"/>
                  <a:pt x="7438" y="9667"/>
                </a:cubicBezTo>
                <a:close/>
                <a:moveTo>
                  <a:pt x="7384" y="9849"/>
                </a:moveTo>
                <a:lnTo>
                  <a:pt x="7485" y="9920"/>
                </a:lnTo>
                <a:cubicBezTo>
                  <a:pt x="7485" y="9923"/>
                  <a:pt x="7487" y="9926"/>
                  <a:pt x="7488" y="9929"/>
                </a:cubicBezTo>
                <a:lnTo>
                  <a:pt x="7488" y="9929"/>
                </a:lnTo>
                <a:lnTo>
                  <a:pt x="7479" y="9923"/>
                </a:lnTo>
                <a:lnTo>
                  <a:pt x="7479" y="9923"/>
                </a:lnTo>
                <a:lnTo>
                  <a:pt x="7488" y="9930"/>
                </a:lnTo>
                <a:cubicBezTo>
                  <a:pt x="7488" y="9929"/>
                  <a:pt x="7488" y="9929"/>
                  <a:pt x="7488" y="9929"/>
                </a:cubicBezTo>
                <a:lnTo>
                  <a:pt x="7488" y="9929"/>
                </a:lnTo>
                <a:lnTo>
                  <a:pt x="7495" y="9933"/>
                </a:lnTo>
                <a:lnTo>
                  <a:pt x="7502" y="9947"/>
                </a:lnTo>
                <a:cubicBezTo>
                  <a:pt x="7461" y="9920"/>
                  <a:pt x="7424" y="9889"/>
                  <a:pt x="7387" y="9862"/>
                </a:cubicBezTo>
                <a:lnTo>
                  <a:pt x="7387" y="9862"/>
                </a:lnTo>
                <a:lnTo>
                  <a:pt x="7479" y="9923"/>
                </a:lnTo>
                <a:lnTo>
                  <a:pt x="7479" y="9923"/>
                </a:lnTo>
                <a:lnTo>
                  <a:pt x="7384" y="9849"/>
                </a:lnTo>
                <a:close/>
                <a:moveTo>
                  <a:pt x="7279" y="9852"/>
                </a:moveTo>
                <a:lnTo>
                  <a:pt x="7279" y="9852"/>
                </a:lnTo>
                <a:cubicBezTo>
                  <a:pt x="7394" y="9903"/>
                  <a:pt x="7451" y="9937"/>
                  <a:pt x="7515" y="9970"/>
                </a:cubicBezTo>
                <a:cubicBezTo>
                  <a:pt x="7522" y="9990"/>
                  <a:pt x="7525" y="10007"/>
                  <a:pt x="7505" y="10011"/>
                </a:cubicBezTo>
                <a:lnTo>
                  <a:pt x="7528" y="10017"/>
                </a:lnTo>
                <a:cubicBezTo>
                  <a:pt x="7607" y="10067"/>
                  <a:pt x="7626" y="10082"/>
                  <a:pt x="7617" y="10082"/>
                </a:cubicBezTo>
                <a:cubicBezTo>
                  <a:pt x="7602" y="10082"/>
                  <a:pt x="7500" y="10033"/>
                  <a:pt x="7478" y="10033"/>
                </a:cubicBezTo>
                <a:cubicBezTo>
                  <a:pt x="7470" y="10033"/>
                  <a:pt x="7473" y="10040"/>
                  <a:pt x="7495" y="10058"/>
                </a:cubicBezTo>
                <a:cubicBezTo>
                  <a:pt x="7458" y="10031"/>
                  <a:pt x="7424" y="10007"/>
                  <a:pt x="7384" y="9984"/>
                </a:cubicBezTo>
                <a:lnTo>
                  <a:pt x="7384" y="9984"/>
                </a:lnTo>
                <a:cubicBezTo>
                  <a:pt x="7414" y="9990"/>
                  <a:pt x="7441" y="9997"/>
                  <a:pt x="7468" y="10007"/>
                </a:cubicBezTo>
                <a:cubicBezTo>
                  <a:pt x="7249" y="9886"/>
                  <a:pt x="7589" y="10017"/>
                  <a:pt x="7279" y="9852"/>
                </a:cubicBezTo>
                <a:close/>
                <a:moveTo>
                  <a:pt x="7340" y="9980"/>
                </a:moveTo>
                <a:cubicBezTo>
                  <a:pt x="7350" y="9980"/>
                  <a:pt x="7362" y="9981"/>
                  <a:pt x="7377" y="9984"/>
                </a:cubicBezTo>
                <a:cubicBezTo>
                  <a:pt x="7330" y="9990"/>
                  <a:pt x="7417" y="10078"/>
                  <a:pt x="7475" y="10165"/>
                </a:cubicBezTo>
                <a:lnTo>
                  <a:pt x="7407" y="10118"/>
                </a:lnTo>
                <a:cubicBezTo>
                  <a:pt x="7393" y="10114"/>
                  <a:pt x="7382" y="10113"/>
                  <a:pt x="7373" y="10113"/>
                </a:cubicBezTo>
                <a:cubicBezTo>
                  <a:pt x="7360" y="10113"/>
                  <a:pt x="7352" y="10116"/>
                  <a:pt x="7343" y="10118"/>
                </a:cubicBezTo>
                <a:lnTo>
                  <a:pt x="7306" y="10098"/>
                </a:lnTo>
                <a:cubicBezTo>
                  <a:pt x="7340" y="10064"/>
                  <a:pt x="7370" y="10041"/>
                  <a:pt x="7370" y="10041"/>
                </a:cubicBezTo>
                <a:lnTo>
                  <a:pt x="7370" y="10041"/>
                </a:lnTo>
                <a:cubicBezTo>
                  <a:pt x="7370" y="10041"/>
                  <a:pt x="7337" y="10061"/>
                  <a:pt x="7303" y="10098"/>
                </a:cubicBezTo>
                <a:lnTo>
                  <a:pt x="7290" y="10091"/>
                </a:lnTo>
                <a:cubicBezTo>
                  <a:pt x="7296" y="10085"/>
                  <a:pt x="7303" y="10078"/>
                  <a:pt x="7306" y="10071"/>
                </a:cubicBezTo>
                <a:lnTo>
                  <a:pt x="7306" y="10071"/>
                </a:lnTo>
                <a:lnTo>
                  <a:pt x="7286" y="10091"/>
                </a:lnTo>
                <a:cubicBezTo>
                  <a:pt x="7228" y="10060"/>
                  <a:pt x="7170" y="10030"/>
                  <a:pt x="7188" y="10030"/>
                </a:cubicBezTo>
                <a:cubicBezTo>
                  <a:pt x="7193" y="10030"/>
                  <a:pt x="7204" y="10032"/>
                  <a:pt x="7222" y="10037"/>
                </a:cubicBezTo>
                <a:lnTo>
                  <a:pt x="7249" y="10054"/>
                </a:lnTo>
                <a:cubicBezTo>
                  <a:pt x="7314" y="10045"/>
                  <a:pt x="7268" y="9980"/>
                  <a:pt x="7340" y="9980"/>
                </a:cubicBezTo>
                <a:close/>
                <a:moveTo>
                  <a:pt x="7279" y="10125"/>
                </a:moveTo>
                <a:cubicBezTo>
                  <a:pt x="7293" y="10125"/>
                  <a:pt x="7306" y="10128"/>
                  <a:pt x="7320" y="10128"/>
                </a:cubicBezTo>
                <a:cubicBezTo>
                  <a:pt x="7317" y="10131"/>
                  <a:pt x="7314" y="10136"/>
                  <a:pt x="7308" y="10136"/>
                </a:cubicBezTo>
                <a:cubicBezTo>
                  <a:pt x="7307" y="10136"/>
                  <a:pt x="7305" y="10136"/>
                  <a:pt x="7303" y="10135"/>
                </a:cubicBezTo>
                <a:lnTo>
                  <a:pt x="7303" y="10135"/>
                </a:lnTo>
                <a:cubicBezTo>
                  <a:pt x="7316" y="10145"/>
                  <a:pt x="7323" y="10152"/>
                  <a:pt x="7330" y="10159"/>
                </a:cubicBezTo>
                <a:cubicBezTo>
                  <a:pt x="7350" y="10175"/>
                  <a:pt x="7374" y="10189"/>
                  <a:pt x="7397" y="10202"/>
                </a:cubicBezTo>
                <a:lnTo>
                  <a:pt x="7387" y="10212"/>
                </a:lnTo>
                <a:cubicBezTo>
                  <a:pt x="7370" y="10206"/>
                  <a:pt x="7350" y="10199"/>
                  <a:pt x="7330" y="10196"/>
                </a:cubicBezTo>
                <a:lnTo>
                  <a:pt x="7327" y="10196"/>
                </a:lnTo>
                <a:lnTo>
                  <a:pt x="7340" y="10179"/>
                </a:lnTo>
                <a:lnTo>
                  <a:pt x="7323" y="10196"/>
                </a:lnTo>
                <a:lnTo>
                  <a:pt x="7313" y="10196"/>
                </a:lnTo>
                <a:lnTo>
                  <a:pt x="7303" y="10189"/>
                </a:lnTo>
                <a:cubicBezTo>
                  <a:pt x="7296" y="10182"/>
                  <a:pt x="7290" y="10179"/>
                  <a:pt x="7283" y="10172"/>
                </a:cubicBezTo>
                <a:cubicBezTo>
                  <a:pt x="7273" y="10165"/>
                  <a:pt x="7266" y="10155"/>
                  <a:pt x="7259" y="10145"/>
                </a:cubicBezTo>
                <a:cubicBezTo>
                  <a:pt x="7259" y="10138"/>
                  <a:pt x="7253" y="10132"/>
                  <a:pt x="7256" y="10128"/>
                </a:cubicBezTo>
                <a:lnTo>
                  <a:pt x="7276" y="10128"/>
                </a:lnTo>
                <a:lnTo>
                  <a:pt x="7279" y="10125"/>
                </a:lnTo>
                <a:close/>
                <a:moveTo>
                  <a:pt x="7280" y="10223"/>
                </a:moveTo>
                <a:cubicBezTo>
                  <a:pt x="7282" y="10223"/>
                  <a:pt x="7293" y="10223"/>
                  <a:pt x="7303" y="10226"/>
                </a:cubicBezTo>
                <a:lnTo>
                  <a:pt x="7296" y="10229"/>
                </a:lnTo>
                <a:cubicBezTo>
                  <a:pt x="7293" y="10226"/>
                  <a:pt x="7286" y="10226"/>
                  <a:pt x="7280" y="10223"/>
                </a:cubicBezTo>
                <a:close/>
                <a:moveTo>
                  <a:pt x="7397" y="10206"/>
                </a:moveTo>
                <a:cubicBezTo>
                  <a:pt x="7411" y="10216"/>
                  <a:pt x="7431" y="10226"/>
                  <a:pt x="7458" y="10239"/>
                </a:cubicBezTo>
                <a:cubicBezTo>
                  <a:pt x="7428" y="10226"/>
                  <a:pt x="7414" y="10223"/>
                  <a:pt x="7391" y="10216"/>
                </a:cubicBezTo>
                <a:cubicBezTo>
                  <a:pt x="7391" y="10212"/>
                  <a:pt x="7394" y="10209"/>
                  <a:pt x="7397" y="10206"/>
                </a:cubicBezTo>
                <a:close/>
                <a:moveTo>
                  <a:pt x="6990" y="10260"/>
                </a:moveTo>
                <a:lnTo>
                  <a:pt x="6990" y="10263"/>
                </a:lnTo>
                <a:lnTo>
                  <a:pt x="6987" y="10266"/>
                </a:lnTo>
                <a:lnTo>
                  <a:pt x="6987" y="10263"/>
                </a:lnTo>
                <a:lnTo>
                  <a:pt x="6990" y="10260"/>
                </a:lnTo>
                <a:close/>
                <a:moveTo>
                  <a:pt x="7360" y="10324"/>
                </a:moveTo>
                <a:cubicBezTo>
                  <a:pt x="7357" y="10334"/>
                  <a:pt x="7353" y="10337"/>
                  <a:pt x="7347" y="10347"/>
                </a:cubicBezTo>
                <a:cubicBezTo>
                  <a:pt x="7343" y="10347"/>
                  <a:pt x="7333" y="10340"/>
                  <a:pt x="7327" y="10340"/>
                </a:cubicBezTo>
                <a:cubicBezTo>
                  <a:pt x="7323" y="10340"/>
                  <a:pt x="7330" y="10334"/>
                  <a:pt x="7330" y="10330"/>
                </a:cubicBezTo>
                <a:cubicBezTo>
                  <a:pt x="7340" y="10327"/>
                  <a:pt x="7350" y="10327"/>
                  <a:pt x="7360" y="10324"/>
                </a:cubicBezTo>
                <a:close/>
                <a:moveTo>
                  <a:pt x="7370" y="10324"/>
                </a:moveTo>
                <a:cubicBezTo>
                  <a:pt x="7376" y="10338"/>
                  <a:pt x="7374" y="10348"/>
                  <a:pt x="7358" y="10348"/>
                </a:cubicBezTo>
                <a:cubicBezTo>
                  <a:pt x="7356" y="10348"/>
                  <a:pt x="7353" y="10348"/>
                  <a:pt x="7350" y="10347"/>
                </a:cubicBezTo>
                <a:lnTo>
                  <a:pt x="7364" y="10324"/>
                </a:lnTo>
                <a:close/>
                <a:moveTo>
                  <a:pt x="7303" y="10381"/>
                </a:moveTo>
                <a:lnTo>
                  <a:pt x="7316" y="10387"/>
                </a:lnTo>
                <a:cubicBezTo>
                  <a:pt x="7310" y="10394"/>
                  <a:pt x="7306" y="10398"/>
                  <a:pt x="7300" y="10404"/>
                </a:cubicBezTo>
                <a:lnTo>
                  <a:pt x="7293" y="10401"/>
                </a:lnTo>
                <a:lnTo>
                  <a:pt x="7303" y="10381"/>
                </a:lnTo>
                <a:close/>
                <a:moveTo>
                  <a:pt x="7323" y="10391"/>
                </a:moveTo>
                <a:cubicBezTo>
                  <a:pt x="7333" y="10398"/>
                  <a:pt x="7343" y="10401"/>
                  <a:pt x="7360" y="10404"/>
                </a:cubicBezTo>
                <a:cubicBezTo>
                  <a:pt x="7353" y="10411"/>
                  <a:pt x="7347" y="10418"/>
                  <a:pt x="7343" y="10421"/>
                </a:cubicBezTo>
                <a:lnTo>
                  <a:pt x="7313" y="10411"/>
                </a:lnTo>
                <a:lnTo>
                  <a:pt x="7323" y="10391"/>
                </a:lnTo>
                <a:close/>
                <a:moveTo>
                  <a:pt x="7290" y="10404"/>
                </a:moveTo>
                <a:lnTo>
                  <a:pt x="7300" y="10411"/>
                </a:lnTo>
                <a:lnTo>
                  <a:pt x="7279" y="10431"/>
                </a:lnTo>
                <a:lnTo>
                  <a:pt x="7273" y="10428"/>
                </a:lnTo>
                <a:lnTo>
                  <a:pt x="7290" y="10404"/>
                </a:lnTo>
                <a:close/>
                <a:moveTo>
                  <a:pt x="7367" y="10408"/>
                </a:moveTo>
                <a:lnTo>
                  <a:pt x="7387" y="10418"/>
                </a:lnTo>
                <a:cubicBezTo>
                  <a:pt x="7384" y="10425"/>
                  <a:pt x="7377" y="10431"/>
                  <a:pt x="7374" y="10438"/>
                </a:cubicBezTo>
                <a:lnTo>
                  <a:pt x="7357" y="10428"/>
                </a:lnTo>
                <a:lnTo>
                  <a:pt x="7367" y="10408"/>
                </a:lnTo>
                <a:close/>
                <a:moveTo>
                  <a:pt x="7391" y="10418"/>
                </a:moveTo>
                <a:lnTo>
                  <a:pt x="7397" y="10421"/>
                </a:lnTo>
                <a:lnTo>
                  <a:pt x="7387" y="10441"/>
                </a:lnTo>
                <a:lnTo>
                  <a:pt x="7380" y="10438"/>
                </a:lnTo>
                <a:lnTo>
                  <a:pt x="7391" y="10418"/>
                </a:lnTo>
                <a:close/>
                <a:moveTo>
                  <a:pt x="7351" y="10437"/>
                </a:moveTo>
                <a:cubicBezTo>
                  <a:pt x="7353" y="10437"/>
                  <a:pt x="7361" y="10445"/>
                  <a:pt x="7367" y="10448"/>
                </a:cubicBezTo>
                <a:lnTo>
                  <a:pt x="7350" y="10441"/>
                </a:lnTo>
                <a:lnTo>
                  <a:pt x="7350" y="10438"/>
                </a:lnTo>
                <a:cubicBezTo>
                  <a:pt x="7350" y="10438"/>
                  <a:pt x="7350" y="10437"/>
                  <a:pt x="7351" y="10437"/>
                </a:cubicBezTo>
                <a:close/>
                <a:moveTo>
                  <a:pt x="7414" y="10428"/>
                </a:moveTo>
                <a:lnTo>
                  <a:pt x="7401" y="10448"/>
                </a:lnTo>
                <a:lnTo>
                  <a:pt x="7397" y="10448"/>
                </a:lnTo>
                <a:cubicBezTo>
                  <a:pt x="7401" y="10438"/>
                  <a:pt x="7404" y="10435"/>
                  <a:pt x="7407" y="10428"/>
                </a:cubicBezTo>
                <a:close/>
                <a:moveTo>
                  <a:pt x="7481" y="10371"/>
                </a:moveTo>
                <a:cubicBezTo>
                  <a:pt x="7515" y="10391"/>
                  <a:pt x="7566" y="10418"/>
                  <a:pt x="7606" y="10441"/>
                </a:cubicBezTo>
                <a:cubicBezTo>
                  <a:pt x="7606" y="10445"/>
                  <a:pt x="7603" y="10451"/>
                  <a:pt x="7599" y="10455"/>
                </a:cubicBezTo>
                <a:lnTo>
                  <a:pt x="7596" y="10455"/>
                </a:lnTo>
                <a:cubicBezTo>
                  <a:pt x="7555" y="10431"/>
                  <a:pt x="7515" y="10404"/>
                  <a:pt x="7481" y="10371"/>
                </a:cubicBezTo>
                <a:close/>
                <a:moveTo>
                  <a:pt x="7310" y="10421"/>
                </a:moveTo>
                <a:lnTo>
                  <a:pt x="7337" y="10435"/>
                </a:lnTo>
                <a:lnTo>
                  <a:pt x="7333" y="10438"/>
                </a:lnTo>
                <a:cubicBezTo>
                  <a:pt x="7324" y="10433"/>
                  <a:pt x="7319" y="10431"/>
                  <a:pt x="7318" y="10431"/>
                </a:cubicBezTo>
                <a:cubicBezTo>
                  <a:pt x="7317" y="10431"/>
                  <a:pt x="7321" y="10434"/>
                  <a:pt x="7330" y="10441"/>
                </a:cubicBezTo>
                <a:lnTo>
                  <a:pt x="7330" y="10445"/>
                </a:lnTo>
                <a:cubicBezTo>
                  <a:pt x="7327" y="10448"/>
                  <a:pt x="7323" y="10455"/>
                  <a:pt x="7320" y="10458"/>
                </a:cubicBezTo>
                <a:cubicBezTo>
                  <a:pt x="7319" y="10459"/>
                  <a:pt x="7319" y="10459"/>
                  <a:pt x="7318" y="10459"/>
                </a:cubicBezTo>
                <a:cubicBezTo>
                  <a:pt x="7315" y="10459"/>
                  <a:pt x="7312" y="10454"/>
                  <a:pt x="7310" y="10451"/>
                </a:cubicBezTo>
                <a:cubicBezTo>
                  <a:pt x="7316" y="10431"/>
                  <a:pt x="7303" y="10441"/>
                  <a:pt x="7310" y="10421"/>
                </a:cubicBezTo>
                <a:close/>
                <a:moveTo>
                  <a:pt x="7417" y="10435"/>
                </a:moveTo>
                <a:lnTo>
                  <a:pt x="7431" y="10445"/>
                </a:lnTo>
                <a:lnTo>
                  <a:pt x="7417" y="10462"/>
                </a:lnTo>
                <a:cubicBezTo>
                  <a:pt x="7414" y="10462"/>
                  <a:pt x="7411" y="10458"/>
                  <a:pt x="7407" y="10455"/>
                </a:cubicBezTo>
                <a:lnTo>
                  <a:pt x="7417" y="10435"/>
                </a:lnTo>
                <a:close/>
                <a:moveTo>
                  <a:pt x="7256" y="10458"/>
                </a:moveTo>
                <a:cubicBezTo>
                  <a:pt x="7254" y="10460"/>
                  <a:pt x="7252" y="10461"/>
                  <a:pt x="7250" y="10462"/>
                </a:cubicBezTo>
                <a:lnTo>
                  <a:pt x="7250" y="10462"/>
                </a:lnTo>
                <a:lnTo>
                  <a:pt x="7253" y="10458"/>
                </a:lnTo>
                <a:close/>
                <a:moveTo>
                  <a:pt x="7347" y="10451"/>
                </a:moveTo>
                <a:cubicBezTo>
                  <a:pt x="7344" y="10457"/>
                  <a:pt x="7338" y="10461"/>
                  <a:pt x="7335" y="10466"/>
                </a:cubicBezTo>
                <a:lnTo>
                  <a:pt x="7335" y="10466"/>
                </a:lnTo>
                <a:lnTo>
                  <a:pt x="7343" y="10451"/>
                </a:lnTo>
                <a:close/>
                <a:moveTo>
                  <a:pt x="7061" y="10468"/>
                </a:moveTo>
                <a:lnTo>
                  <a:pt x="7061" y="10472"/>
                </a:lnTo>
                <a:lnTo>
                  <a:pt x="7057" y="10475"/>
                </a:lnTo>
                <a:lnTo>
                  <a:pt x="7057" y="10472"/>
                </a:lnTo>
                <a:lnTo>
                  <a:pt x="7061" y="10468"/>
                </a:lnTo>
                <a:close/>
                <a:moveTo>
                  <a:pt x="7313" y="10468"/>
                </a:moveTo>
                <a:lnTo>
                  <a:pt x="7303" y="10482"/>
                </a:lnTo>
                <a:lnTo>
                  <a:pt x="7300" y="10482"/>
                </a:lnTo>
                <a:lnTo>
                  <a:pt x="7306" y="10468"/>
                </a:lnTo>
                <a:close/>
                <a:moveTo>
                  <a:pt x="7333" y="10472"/>
                </a:moveTo>
                <a:lnTo>
                  <a:pt x="7333" y="10475"/>
                </a:lnTo>
                <a:lnTo>
                  <a:pt x="7323" y="10485"/>
                </a:lnTo>
                <a:cubicBezTo>
                  <a:pt x="7327" y="10478"/>
                  <a:pt x="7330" y="10475"/>
                  <a:pt x="7333" y="10472"/>
                </a:cubicBezTo>
                <a:close/>
                <a:moveTo>
                  <a:pt x="7347" y="10455"/>
                </a:moveTo>
                <a:lnTo>
                  <a:pt x="7360" y="10462"/>
                </a:lnTo>
                <a:cubicBezTo>
                  <a:pt x="7350" y="10475"/>
                  <a:pt x="7343" y="10485"/>
                  <a:pt x="7337" y="10499"/>
                </a:cubicBezTo>
                <a:lnTo>
                  <a:pt x="7327" y="10495"/>
                </a:lnTo>
                <a:lnTo>
                  <a:pt x="7340" y="10472"/>
                </a:lnTo>
                <a:cubicBezTo>
                  <a:pt x="7343" y="10468"/>
                  <a:pt x="7347" y="10462"/>
                  <a:pt x="7347" y="10455"/>
                </a:cubicBezTo>
                <a:close/>
                <a:moveTo>
                  <a:pt x="7296" y="10492"/>
                </a:moveTo>
                <a:lnTo>
                  <a:pt x="7286" y="10502"/>
                </a:lnTo>
                <a:lnTo>
                  <a:pt x="7293" y="10492"/>
                </a:lnTo>
                <a:close/>
                <a:moveTo>
                  <a:pt x="7367" y="10465"/>
                </a:moveTo>
                <a:lnTo>
                  <a:pt x="7370" y="10468"/>
                </a:lnTo>
                <a:lnTo>
                  <a:pt x="7347" y="10505"/>
                </a:lnTo>
                <a:lnTo>
                  <a:pt x="7343" y="10505"/>
                </a:lnTo>
                <a:lnTo>
                  <a:pt x="7367" y="10465"/>
                </a:lnTo>
                <a:close/>
                <a:moveTo>
                  <a:pt x="7327" y="10502"/>
                </a:moveTo>
                <a:lnTo>
                  <a:pt x="7333" y="10509"/>
                </a:lnTo>
                <a:lnTo>
                  <a:pt x="7327" y="10515"/>
                </a:lnTo>
                <a:cubicBezTo>
                  <a:pt x="7327" y="10512"/>
                  <a:pt x="7323" y="10512"/>
                  <a:pt x="7320" y="10512"/>
                </a:cubicBezTo>
                <a:lnTo>
                  <a:pt x="7327" y="10502"/>
                </a:lnTo>
                <a:close/>
                <a:moveTo>
                  <a:pt x="7434" y="10445"/>
                </a:moveTo>
                <a:cubicBezTo>
                  <a:pt x="7488" y="10485"/>
                  <a:pt x="7528" y="10519"/>
                  <a:pt x="7525" y="10525"/>
                </a:cubicBezTo>
                <a:cubicBezTo>
                  <a:pt x="7495" y="10502"/>
                  <a:pt x="7461" y="10482"/>
                  <a:pt x="7428" y="10465"/>
                </a:cubicBezTo>
                <a:cubicBezTo>
                  <a:pt x="7428" y="10458"/>
                  <a:pt x="7431" y="10451"/>
                  <a:pt x="7434" y="10445"/>
                </a:cubicBezTo>
                <a:close/>
                <a:moveTo>
                  <a:pt x="7401" y="10485"/>
                </a:moveTo>
                <a:lnTo>
                  <a:pt x="7374" y="10529"/>
                </a:lnTo>
                <a:lnTo>
                  <a:pt x="7370" y="10529"/>
                </a:lnTo>
                <a:lnTo>
                  <a:pt x="7394" y="10485"/>
                </a:lnTo>
                <a:close/>
                <a:moveTo>
                  <a:pt x="7414" y="10492"/>
                </a:moveTo>
                <a:cubicBezTo>
                  <a:pt x="7461" y="10520"/>
                  <a:pt x="7501" y="10547"/>
                  <a:pt x="7485" y="10547"/>
                </a:cubicBezTo>
                <a:cubicBezTo>
                  <a:pt x="7481" y="10547"/>
                  <a:pt x="7471" y="10544"/>
                  <a:pt x="7454" y="10539"/>
                </a:cubicBezTo>
                <a:lnTo>
                  <a:pt x="7407" y="10509"/>
                </a:lnTo>
                <a:lnTo>
                  <a:pt x="7414" y="10492"/>
                </a:lnTo>
                <a:close/>
                <a:moveTo>
                  <a:pt x="7389" y="10554"/>
                </a:moveTo>
                <a:lnTo>
                  <a:pt x="7394" y="10559"/>
                </a:lnTo>
                <a:lnTo>
                  <a:pt x="7394" y="10559"/>
                </a:lnTo>
                <a:lnTo>
                  <a:pt x="7387" y="10556"/>
                </a:lnTo>
                <a:cubicBezTo>
                  <a:pt x="7387" y="10556"/>
                  <a:pt x="7388" y="10555"/>
                  <a:pt x="7389" y="10554"/>
                </a:cubicBezTo>
                <a:close/>
                <a:moveTo>
                  <a:pt x="7404" y="10512"/>
                </a:moveTo>
                <a:cubicBezTo>
                  <a:pt x="7438" y="10542"/>
                  <a:pt x="7495" y="10586"/>
                  <a:pt x="7471" y="10586"/>
                </a:cubicBezTo>
                <a:cubicBezTo>
                  <a:pt x="7458" y="10579"/>
                  <a:pt x="7451" y="10576"/>
                  <a:pt x="7438" y="10569"/>
                </a:cubicBezTo>
                <a:lnTo>
                  <a:pt x="7414" y="10552"/>
                </a:lnTo>
                <a:lnTo>
                  <a:pt x="7394" y="10539"/>
                </a:lnTo>
                <a:cubicBezTo>
                  <a:pt x="7397" y="10532"/>
                  <a:pt x="7401" y="10522"/>
                  <a:pt x="7404" y="10512"/>
                </a:cubicBezTo>
                <a:close/>
                <a:moveTo>
                  <a:pt x="7286" y="10579"/>
                </a:moveTo>
                <a:cubicBezTo>
                  <a:pt x="7283" y="10583"/>
                  <a:pt x="7283" y="10586"/>
                  <a:pt x="7283" y="10589"/>
                </a:cubicBezTo>
                <a:lnTo>
                  <a:pt x="7279" y="10589"/>
                </a:lnTo>
                <a:cubicBezTo>
                  <a:pt x="7279" y="10586"/>
                  <a:pt x="7283" y="10583"/>
                  <a:pt x="7286" y="10579"/>
                </a:cubicBezTo>
                <a:close/>
                <a:moveTo>
                  <a:pt x="7404" y="10566"/>
                </a:moveTo>
                <a:lnTo>
                  <a:pt x="7407" y="10569"/>
                </a:lnTo>
                <a:cubicBezTo>
                  <a:pt x="7407" y="10573"/>
                  <a:pt x="7404" y="10576"/>
                  <a:pt x="7404" y="10579"/>
                </a:cubicBezTo>
                <a:lnTo>
                  <a:pt x="7417" y="10576"/>
                </a:lnTo>
                <a:cubicBezTo>
                  <a:pt x="7438" y="10593"/>
                  <a:pt x="7452" y="10606"/>
                  <a:pt x="7443" y="10606"/>
                </a:cubicBezTo>
                <a:cubicBezTo>
                  <a:pt x="7438" y="10606"/>
                  <a:pt x="7425" y="10601"/>
                  <a:pt x="7401" y="10589"/>
                </a:cubicBezTo>
                <a:lnTo>
                  <a:pt x="7397" y="10589"/>
                </a:lnTo>
                <a:cubicBezTo>
                  <a:pt x="7391" y="10586"/>
                  <a:pt x="7384" y="10579"/>
                  <a:pt x="7380" y="10573"/>
                </a:cubicBezTo>
                <a:lnTo>
                  <a:pt x="7384" y="10566"/>
                </a:lnTo>
                <a:close/>
                <a:moveTo>
                  <a:pt x="6812" y="10612"/>
                </a:moveTo>
                <a:cubicBezTo>
                  <a:pt x="6819" y="10612"/>
                  <a:pt x="6829" y="10612"/>
                  <a:pt x="6842" y="10613"/>
                </a:cubicBezTo>
                <a:lnTo>
                  <a:pt x="6839" y="10613"/>
                </a:lnTo>
                <a:lnTo>
                  <a:pt x="6845" y="10633"/>
                </a:lnTo>
                <a:lnTo>
                  <a:pt x="6828" y="10626"/>
                </a:lnTo>
                <a:lnTo>
                  <a:pt x="6798" y="10620"/>
                </a:lnTo>
                <a:cubicBezTo>
                  <a:pt x="6788" y="10615"/>
                  <a:pt x="6791" y="10612"/>
                  <a:pt x="6812" y="10612"/>
                </a:cubicBezTo>
                <a:close/>
                <a:moveTo>
                  <a:pt x="7337" y="10663"/>
                </a:moveTo>
                <a:cubicBezTo>
                  <a:pt x="7341" y="10667"/>
                  <a:pt x="7345" y="10670"/>
                  <a:pt x="7349" y="10674"/>
                </a:cubicBezTo>
                <a:lnTo>
                  <a:pt x="7349" y="10674"/>
                </a:lnTo>
                <a:cubicBezTo>
                  <a:pt x="7346" y="10672"/>
                  <a:pt x="7343" y="10669"/>
                  <a:pt x="7340" y="10667"/>
                </a:cubicBezTo>
                <a:lnTo>
                  <a:pt x="7337" y="10667"/>
                </a:lnTo>
                <a:cubicBezTo>
                  <a:pt x="7337" y="10667"/>
                  <a:pt x="7337" y="10667"/>
                  <a:pt x="7337" y="10663"/>
                </a:cubicBezTo>
                <a:close/>
                <a:moveTo>
                  <a:pt x="7397" y="10724"/>
                </a:moveTo>
                <a:cubicBezTo>
                  <a:pt x="7384" y="10731"/>
                  <a:pt x="7374" y="10737"/>
                  <a:pt x="7364" y="10748"/>
                </a:cubicBezTo>
                <a:lnTo>
                  <a:pt x="7290" y="10775"/>
                </a:lnTo>
                <a:lnTo>
                  <a:pt x="7296" y="10761"/>
                </a:lnTo>
                <a:lnTo>
                  <a:pt x="7397" y="10724"/>
                </a:lnTo>
                <a:close/>
                <a:moveTo>
                  <a:pt x="7266" y="10812"/>
                </a:moveTo>
                <a:lnTo>
                  <a:pt x="7300" y="10828"/>
                </a:lnTo>
                <a:cubicBezTo>
                  <a:pt x="7296" y="10828"/>
                  <a:pt x="7296" y="10832"/>
                  <a:pt x="7296" y="10835"/>
                </a:cubicBezTo>
                <a:cubicBezTo>
                  <a:pt x="7290" y="10828"/>
                  <a:pt x="7279" y="10822"/>
                  <a:pt x="7269" y="10815"/>
                </a:cubicBezTo>
                <a:lnTo>
                  <a:pt x="7266" y="10815"/>
                </a:lnTo>
                <a:lnTo>
                  <a:pt x="7266" y="10812"/>
                </a:lnTo>
                <a:close/>
                <a:moveTo>
                  <a:pt x="330" y="10832"/>
                </a:moveTo>
                <a:cubicBezTo>
                  <a:pt x="329" y="10837"/>
                  <a:pt x="329" y="10843"/>
                  <a:pt x="331" y="10848"/>
                </a:cubicBezTo>
                <a:lnTo>
                  <a:pt x="331" y="10848"/>
                </a:lnTo>
                <a:cubicBezTo>
                  <a:pt x="331" y="10842"/>
                  <a:pt x="331" y="10837"/>
                  <a:pt x="330" y="10832"/>
                </a:cubicBezTo>
                <a:close/>
                <a:moveTo>
                  <a:pt x="7158" y="10812"/>
                </a:moveTo>
                <a:lnTo>
                  <a:pt x="7165" y="10818"/>
                </a:lnTo>
                <a:lnTo>
                  <a:pt x="7061" y="10859"/>
                </a:lnTo>
                <a:lnTo>
                  <a:pt x="7051" y="10852"/>
                </a:lnTo>
                <a:lnTo>
                  <a:pt x="7158" y="10812"/>
                </a:lnTo>
                <a:close/>
                <a:moveTo>
                  <a:pt x="7037" y="10859"/>
                </a:moveTo>
                <a:lnTo>
                  <a:pt x="7047" y="10865"/>
                </a:lnTo>
                <a:lnTo>
                  <a:pt x="7030" y="10872"/>
                </a:lnTo>
                <a:lnTo>
                  <a:pt x="7020" y="10865"/>
                </a:lnTo>
                <a:lnTo>
                  <a:pt x="7037" y="10859"/>
                </a:lnTo>
                <a:close/>
                <a:moveTo>
                  <a:pt x="7316" y="10835"/>
                </a:moveTo>
                <a:lnTo>
                  <a:pt x="7374" y="10862"/>
                </a:lnTo>
                <a:lnTo>
                  <a:pt x="7364" y="10879"/>
                </a:lnTo>
                <a:cubicBezTo>
                  <a:pt x="7347" y="10869"/>
                  <a:pt x="7330" y="10855"/>
                  <a:pt x="7313" y="10845"/>
                </a:cubicBezTo>
                <a:cubicBezTo>
                  <a:pt x="7313" y="10842"/>
                  <a:pt x="7316" y="10838"/>
                  <a:pt x="7316" y="10835"/>
                </a:cubicBezTo>
                <a:close/>
                <a:moveTo>
                  <a:pt x="6993" y="10872"/>
                </a:moveTo>
                <a:lnTo>
                  <a:pt x="7003" y="10882"/>
                </a:lnTo>
                <a:lnTo>
                  <a:pt x="6983" y="10889"/>
                </a:lnTo>
                <a:cubicBezTo>
                  <a:pt x="6980" y="10889"/>
                  <a:pt x="6977" y="10882"/>
                  <a:pt x="6973" y="10882"/>
                </a:cubicBezTo>
                <a:lnTo>
                  <a:pt x="6993" y="10872"/>
                </a:lnTo>
                <a:close/>
                <a:moveTo>
                  <a:pt x="6953" y="10891"/>
                </a:moveTo>
                <a:cubicBezTo>
                  <a:pt x="6956" y="10891"/>
                  <a:pt x="6962" y="10893"/>
                  <a:pt x="6970" y="10896"/>
                </a:cubicBezTo>
                <a:lnTo>
                  <a:pt x="6956" y="10899"/>
                </a:lnTo>
                <a:cubicBezTo>
                  <a:pt x="6949" y="10893"/>
                  <a:pt x="6949" y="10891"/>
                  <a:pt x="6953" y="10891"/>
                </a:cubicBezTo>
                <a:close/>
                <a:moveTo>
                  <a:pt x="7222" y="10929"/>
                </a:moveTo>
                <a:lnTo>
                  <a:pt x="7229" y="10933"/>
                </a:lnTo>
                <a:lnTo>
                  <a:pt x="7229" y="10946"/>
                </a:lnTo>
                <a:lnTo>
                  <a:pt x="7219" y="10939"/>
                </a:lnTo>
                <a:lnTo>
                  <a:pt x="7222" y="10929"/>
                </a:lnTo>
                <a:close/>
                <a:moveTo>
                  <a:pt x="7249" y="10882"/>
                </a:moveTo>
                <a:cubicBezTo>
                  <a:pt x="7276" y="10902"/>
                  <a:pt x="7303" y="10926"/>
                  <a:pt x="7330" y="10946"/>
                </a:cubicBezTo>
                <a:cubicBezTo>
                  <a:pt x="7327" y="10950"/>
                  <a:pt x="7327" y="10950"/>
                  <a:pt x="7327" y="10950"/>
                </a:cubicBezTo>
                <a:lnTo>
                  <a:pt x="7327" y="10953"/>
                </a:lnTo>
                <a:cubicBezTo>
                  <a:pt x="7296" y="10939"/>
                  <a:pt x="7269" y="10926"/>
                  <a:pt x="7246" y="10909"/>
                </a:cubicBezTo>
                <a:cubicBezTo>
                  <a:pt x="7246" y="10902"/>
                  <a:pt x="7249" y="10892"/>
                  <a:pt x="7249" y="10882"/>
                </a:cubicBezTo>
                <a:close/>
                <a:moveTo>
                  <a:pt x="7199" y="10946"/>
                </a:moveTo>
                <a:lnTo>
                  <a:pt x="7195" y="10956"/>
                </a:lnTo>
                <a:lnTo>
                  <a:pt x="7192" y="10963"/>
                </a:lnTo>
                <a:lnTo>
                  <a:pt x="7192" y="10966"/>
                </a:lnTo>
                <a:lnTo>
                  <a:pt x="7199" y="10946"/>
                </a:lnTo>
                <a:close/>
                <a:moveTo>
                  <a:pt x="7202" y="10943"/>
                </a:moveTo>
                <a:cubicBezTo>
                  <a:pt x="7199" y="10956"/>
                  <a:pt x="7199" y="10966"/>
                  <a:pt x="7202" y="10976"/>
                </a:cubicBezTo>
                <a:cubicBezTo>
                  <a:pt x="7202" y="10977"/>
                  <a:pt x="7203" y="10977"/>
                  <a:pt x="7203" y="10977"/>
                </a:cubicBezTo>
                <a:cubicBezTo>
                  <a:pt x="7206" y="10977"/>
                  <a:pt x="7210" y="10968"/>
                  <a:pt x="7216" y="10953"/>
                </a:cubicBezTo>
                <a:lnTo>
                  <a:pt x="7226" y="10956"/>
                </a:lnTo>
                <a:cubicBezTo>
                  <a:pt x="7226" y="10970"/>
                  <a:pt x="7226" y="10983"/>
                  <a:pt x="7222" y="10993"/>
                </a:cubicBezTo>
                <a:lnTo>
                  <a:pt x="7189" y="10966"/>
                </a:lnTo>
                <a:lnTo>
                  <a:pt x="7199" y="10946"/>
                </a:lnTo>
                <a:lnTo>
                  <a:pt x="7199" y="10946"/>
                </a:lnTo>
                <a:lnTo>
                  <a:pt x="7202" y="10943"/>
                </a:lnTo>
                <a:close/>
                <a:moveTo>
                  <a:pt x="7238" y="10937"/>
                </a:moveTo>
                <a:lnTo>
                  <a:pt x="7238" y="10937"/>
                </a:lnTo>
                <a:cubicBezTo>
                  <a:pt x="7264" y="10950"/>
                  <a:pt x="7287" y="10963"/>
                  <a:pt x="7310" y="10976"/>
                </a:cubicBezTo>
                <a:lnTo>
                  <a:pt x="7300" y="10997"/>
                </a:lnTo>
                <a:lnTo>
                  <a:pt x="7236" y="10950"/>
                </a:lnTo>
                <a:cubicBezTo>
                  <a:pt x="7236" y="10946"/>
                  <a:pt x="7236" y="10943"/>
                  <a:pt x="7238" y="10937"/>
                </a:cubicBezTo>
                <a:close/>
                <a:moveTo>
                  <a:pt x="7232" y="10963"/>
                </a:moveTo>
                <a:lnTo>
                  <a:pt x="7296" y="11000"/>
                </a:lnTo>
                <a:cubicBezTo>
                  <a:pt x="7286" y="11020"/>
                  <a:pt x="7276" y="11040"/>
                  <a:pt x="7263" y="11061"/>
                </a:cubicBezTo>
                <a:cubicBezTo>
                  <a:pt x="7229" y="11047"/>
                  <a:pt x="7189" y="11057"/>
                  <a:pt x="7155" y="11040"/>
                </a:cubicBezTo>
                <a:cubicBezTo>
                  <a:pt x="7162" y="11024"/>
                  <a:pt x="7168" y="11013"/>
                  <a:pt x="7175" y="11003"/>
                </a:cubicBezTo>
                <a:lnTo>
                  <a:pt x="7172" y="11000"/>
                </a:lnTo>
                <a:lnTo>
                  <a:pt x="7172" y="11000"/>
                </a:lnTo>
                <a:cubicBezTo>
                  <a:pt x="7213" y="11019"/>
                  <a:pt x="7235" y="11027"/>
                  <a:pt x="7243" y="11027"/>
                </a:cubicBezTo>
                <a:cubicBezTo>
                  <a:pt x="7255" y="11027"/>
                  <a:pt x="7245" y="11014"/>
                  <a:pt x="7226" y="10997"/>
                </a:cubicBezTo>
                <a:cubicBezTo>
                  <a:pt x="7226" y="10987"/>
                  <a:pt x="7229" y="10973"/>
                  <a:pt x="7232" y="10963"/>
                </a:cubicBezTo>
                <a:close/>
                <a:moveTo>
                  <a:pt x="2153" y="13481"/>
                </a:moveTo>
                <a:cubicBezTo>
                  <a:pt x="2143" y="13488"/>
                  <a:pt x="2133" y="13494"/>
                  <a:pt x="2124" y="13500"/>
                </a:cubicBezTo>
                <a:cubicBezTo>
                  <a:pt x="2134" y="13496"/>
                  <a:pt x="2144" y="13489"/>
                  <a:pt x="2153" y="13481"/>
                </a:cubicBezTo>
                <a:close/>
                <a:moveTo>
                  <a:pt x="4450" y="16543"/>
                </a:moveTo>
                <a:lnTo>
                  <a:pt x="4450" y="16543"/>
                </a:lnTo>
                <a:cubicBezTo>
                  <a:pt x="4470" y="16557"/>
                  <a:pt x="4500" y="16577"/>
                  <a:pt x="4550" y="16607"/>
                </a:cubicBezTo>
                <a:lnTo>
                  <a:pt x="4550" y="16610"/>
                </a:lnTo>
                <a:lnTo>
                  <a:pt x="4450" y="16543"/>
                </a:lnTo>
                <a:close/>
                <a:moveTo>
                  <a:pt x="4845" y="16690"/>
                </a:moveTo>
                <a:cubicBezTo>
                  <a:pt x="4854" y="16690"/>
                  <a:pt x="4864" y="16694"/>
                  <a:pt x="4873" y="16701"/>
                </a:cubicBezTo>
                <a:cubicBezTo>
                  <a:pt x="4833" y="16718"/>
                  <a:pt x="4900" y="16809"/>
                  <a:pt x="4927" y="16889"/>
                </a:cubicBezTo>
                <a:cubicBezTo>
                  <a:pt x="4877" y="16842"/>
                  <a:pt x="4823" y="16802"/>
                  <a:pt x="4769" y="16762"/>
                </a:cubicBezTo>
                <a:lnTo>
                  <a:pt x="4766" y="16765"/>
                </a:lnTo>
                <a:cubicBezTo>
                  <a:pt x="4783" y="16722"/>
                  <a:pt x="4814" y="16690"/>
                  <a:pt x="4845" y="16690"/>
                </a:cubicBezTo>
                <a:close/>
                <a:moveTo>
                  <a:pt x="12136" y="19709"/>
                </a:moveTo>
                <a:lnTo>
                  <a:pt x="12136" y="19709"/>
                </a:lnTo>
                <a:cubicBezTo>
                  <a:pt x="12129" y="19715"/>
                  <a:pt x="12120" y="19723"/>
                  <a:pt x="12112" y="19732"/>
                </a:cubicBezTo>
                <a:lnTo>
                  <a:pt x="12112" y="19732"/>
                </a:lnTo>
                <a:cubicBezTo>
                  <a:pt x="12120" y="19724"/>
                  <a:pt x="12128" y="19716"/>
                  <a:pt x="12136" y="19709"/>
                </a:cubicBezTo>
                <a:close/>
                <a:moveTo>
                  <a:pt x="12112" y="19732"/>
                </a:moveTo>
                <a:cubicBezTo>
                  <a:pt x="12103" y="19741"/>
                  <a:pt x="12094" y="19750"/>
                  <a:pt x="12085" y="19760"/>
                </a:cubicBezTo>
                <a:cubicBezTo>
                  <a:pt x="12095" y="19750"/>
                  <a:pt x="12103" y="19740"/>
                  <a:pt x="12112" y="19732"/>
                </a:cubicBezTo>
                <a:close/>
                <a:moveTo>
                  <a:pt x="8259" y="0"/>
                </a:moveTo>
                <a:cubicBezTo>
                  <a:pt x="8258" y="0"/>
                  <a:pt x="8257" y="2"/>
                  <a:pt x="8255" y="5"/>
                </a:cubicBezTo>
                <a:cubicBezTo>
                  <a:pt x="8252" y="5"/>
                  <a:pt x="8249" y="5"/>
                  <a:pt x="8246" y="5"/>
                </a:cubicBezTo>
                <a:cubicBezTo>
                  <a:pt x="7949" y="5"/>
                  <a:pt x="7642" y="159"/>
                  <a:pt x="7253" y="369"/>
                </a:cubicBezTo>
                <a:lnTo>
                  <a:pt x="7283" y="274"/>
                </a:lnTo>
                <a:cubicBezTo>
                  <a:pt x="7271" y="273"/>
                  <a:pt x="7258" y="273"/>
                  <a:pt x="7245" y="273"/>
                </a:cubicBezTo>
                <a:cubicBezTo>
                  <a:pt x="7063" y="273"/>
                  <a:pt x="6819" y="377"/>
                  <a:pt x="6640" y="399"/>
                </a:cubicBezTo>
                <a:cubicBezTo>
                  <a:pt x="6613" y="486"/>
                  <a:pt x="6516" y="520"/>
                  <a:pt x="6616" y="604"/>
                </a:cubicBezTo>
                <a:cubicBezTo>
                  <a:pt x="6552" y="586"/>
                  <a:pt x="6490" y="579"/>
                  <a:pt x="6433" y="579"/>
                </a:cubicBezTo>
                <a:cubicBezTo>
                  <a:pt x="6184" y="579"/>
                  <a:pt x="5996" y="725"/>
                  <a:pt x="5832" y="867"/>
                </a:cubicBezTo>
                <a:cubicBezTo>
                  <a:pt x="5651" y="1064"/>
                  <a:pt x="5497" y="1252"/>
                  <a:pt x="5207" y="1252"/>
                </a:cubicBezTo>
                <a:cubicBezTo>
                  <a:pt x="5191" y="1252"/>
                  <a:pt x="5173" y="1252"/>
                  <a:pt x="5156" y="1250"/>
                </a:cubicBezTo>
                <a:cubicBezTo>
                  <a:pt x="5201" y="1220"/>
                  <a:pt x="5233" y="1136"/>
                  <a:pt x="5207" y="1136"/>
                </a:cubicBezTo>
                <a:cubicBezTo>
                  <a:pt x="5204" y="1136"/>
                  <a:pt x="5201" y="1137"/>
                  <a:pt x="5196" y="1139"/>
                </a:cubicBezTo>
                <a:cubicBezTo>
                  <a:pt x="5085" y="1240"/>
                  <a:pt x="4984" y="1345"/>
                  <a:pt x="4890" y="1459"/>
                </a:cubicBezTo>
                <a:cubicBezTo>
                  <a:pt x="4947" y="1504"/>
                  <a:pt x="4971" y="1511"/>
                  <a:pt x="4998" y="1511"/>
                </a:cubicBezTo>
                <a:cubicBezTo>
                  <a:pt x="5010" y="1511"/>
                  <a:pt x="5022" y="1510"/>
                  <a:pt x="5038" y="1510"/>
                </a:cubicBezTo>
                <a:cubicBezTo>
                  <a:pt x="5057" y="1510"/>
                  <a:pt x="5083" y="1512"/>
                  <a:pt x="5119" y="1520"/>
                </a:cubicBezTo>
                <a:cubicBezTo>
                  <a:pt x="5122" y="1627"/>
                  <a:pt x="5075" y="1735"/>
                  <a:pt x="4991" y="1806"/>
                </a:cubicBezTo>
                <a:cubicBezTo>
                  <a:pt x="5082" y="1617"/>
                  <a:pt x="4856" y="1634"/>
                  <a:pt x="4739" y="1627"/>
                </a:cubicBezTo>
                <a:lnTo>
                  <a:pt x="4739" y="1627"/>
                </a:lnTo>
                <a:cubicBezTo>
                  <a:pt x="4776" y="1651"/>
                  <a:pt x="4786" y="1705"/>
                  <a:pt x="4816" y="1735"/>
                </a:cubicBezTo>
                <a:cubicBezTo>
                  <a:pt x="4789" y="1731"/>
                  <a:pt x="4768" y="1729"/>
                  <a:pt x="4751" y="1729"/>
                </a:cubicBezTo>
                <a:cubicBezTo>
                  <a:pt x="4558" y="1729"/>
                  <a:pt x="4937" y="1972"/>
                  <a:pt x="4628" y="2028"/>
                </a:cubicBezTo>
                <a:lnTo>
                  <a:pt x="4591" y="1964"/>
                </a:lnTo>
                <a:cubicBezTo>
                  <a:pt x="4530" y="2065"/>
                  <a:pt x="4527" y="2210"/>
                  <a:pt x="4426" y="2280"/>
                </a:cubicBezTo>
                <a:cubicBezTo>
                  <a:pt x="4281" y="2199"/>
                  <a:pt x="4459" y="2142"/>
                  <a:pt x="4375" y="2041"/>
                </a:cubicBezTo>
                <a:lnTo>
                  <a:pt x="4375" y="2041"/>
                </a:lnTo>
                <a:cubicBezTo>
                  <a:pt x="4258" y="2169"/>
                  <a:pt x="4347" y="2489"/>
                  <a:pt x="4133" y="2489"/>
                </a:cubicBezTo>
                <a:cubicBezTo>
                  <a:pt x="4132" y="2489"/>
                  <a:pt x="4131" y="2489"/>
                  <a:pt x="4129" y="2489"/>
                </a:cubicBezTo>
                <a:cubicBezTo>
                  <a:pt x="4146" y="2405"/>
                  <a:pt x="4220" y="2334"/>
                  <a:pt x="4241" y="2250"/>
                </a:cubicBezTo>
                <a:cubicBezTo>
                  <a:pt x="4213" y="2248"/>
                  <a:pt x="4188" y="2248"/>
                  <a:pt x="4167" y="2248"/>
                </a:cubicBezTo>
                <a:cubicBezTo>
                  <a:pt x="3991" y="2248"/>
                  <a:pt x="3996" y="2294"/>
                  <a:pt x="3897" y="2354"/>
                </a:cubicBezTo>
                <a:lnTo>
                  <a:pt x="3907" y="2348"/>
                </a:lnTo>
                <a:lnTo>
                  <a:pt x="3907" y="2348"/>
                </a:lnTo>
                <a:cubicBezTo>
                  <a:pt x="3816" y="2398"/>
                  <a:pt x="3729" y="2452"/>
                  <a:pt x="3645" y="2509"/>
                </a:cubicBezTo>
                <a:lnTo>
                  <a:pt x="3729" y="2486"/>
                </a:lnTo>
                <a:lnTo>
                  <a:pt x="3729" y="2486"/>
                </a:lnTo>
                <a:cubicBezTo>
                  <a:pt x="3903" y="2921"/>
                  <a:pt x="3507" y="2876"/>
                  <a:pt x="3533" y="3258"/>
                </a:cubicBezTo>
                <a:lnTo>
                  <a:pt x="3533" y="3258"/>
                </a:lnTo>
                <a:cubicBezTo>
                  <a:pt x="3520" y="3075"/>
                  <a:pt x="3497" y="3046"/>
                  <a:pt x="3462" y="3046"/>
                </a:cubicBezTo>
                <a:cubicBezTo>
                  <a:pt x="3446" y="3046"/>
                  <a:pt x="3428" y="3052"/>
                  <a:pt x="3406" y="3052"/>
                </a:cubicBezTo>
                <a:cubicBezTo>
                  <a:pt x="3381" y="3052"/>
                  <a:pt x="3352" y="3044"/>
                  <a:pt x="3318" y="3011"/>
                </a:cubicBezTo>
                <a:cubicBezTo>
                  <a:pt x="3258" y="3029"/>
                  <a:pt x="3183" y="3060"/>
                  <a:pt x="3136" y="3060"/>
                </a:cubicBezTo>
                <a:cubicBezTo>
                  <a:pt x="3115" y="3060"/>
                  <a:pt x="3099" y="3054"/>
                  <a:pt x="3093" y="3037"/>
                </a:cubicBezTo>
                <a:lnTo>
                  <a:pt x="3093" y="3037"/>
                </a:lnTo>
                <a:cubicBezTo>
                  <a:pt x="3130" y="3236"/>
                  <a:pt x="2867" y="3162"/>
                  <a:pt x="2928" y="3448"/>
                </a:cubicBezTo>
                <a:cubicBezTo>
                  <a:pt x="2923" y="3446"/>
                  <a:pt x="2919" y="3445"/>
                  <a:pt x="2914" y="3445"/>
                </a:cubicBezTo>
                <a:cubicBezTo>
                  <a:pt x="2881" y="3445"/>
                  <a:pt x="2852" y="3501"/>
                  <a:pt x="2806" y="3501"/>
                </a:cubicBezTo>
                <a:cubicBezTo>
                  <a:pt x="2787" y="3501"/>
                  <a:pt x="2764" y="3491"/>
                  <a:pt x="2736" y="3461"/>
                </a:cubicBezTo>
                <a:lnTo>
                  <a:pt x="2736" y="3461"/>
                </a:lnTo>
                <a:cubicBezTo>
                  <a:pt x="2710" y="3529"/>
                  <a:pt x="2720" y="3548"/>
                  <a:pt x="2746" y="3548"/>
                </a:cubicBezTo>
                <a:cubicBezTo>
                  <a:pt x="2775" y="3548"/>
                  <a:pt x="2825" y="3524"/>
                  <a:pt x="2861" y="3524"/>
                </a:cubicBezTo>
                <a:cubicBezTo>
                  <a:pt x="2875" y="3524"/>
                  <a:pt x="2886" y="3527"/>
                  <a:pt x="2894" y="3536"/>
                </a:cubicBezTo>
                <a:cubicBezTo>
                  <a:pt x="2894" y="3862"/>
                  <a:pt x="2336" y="3960"/>
                  <a:pt x="2376" y="4448"/>
                </a:cubicBezTo>
                <a:cubicBezTo>
                  <a:pt x="2305" y="4761"/>
                  <a:pt x="2427" y="4919"/>
                  <a:pt x="2420" y="5181"/>
                </a:cubicBezTo>
                <a:cubicBezTo>
                  <a:pt x="2406" y="5208"/>
                  <a:pt x="2393" y="5235"/>
                  <a:pt x="2383" y="5262"/>
                </a:cubicBezTo>
                <a:cubicBezTo>
                  <a:pt x="2289" y="5259"/>
                  <a:pt x="2265" y="5097"/>
                  <a:pt x="2265" y="5097"/>
                </a:cubicBezTo>
                <a:cubicBezTo>
                  <a:pt x="2117" y="5215"/>
                  <a:pt x="2077" y="5339"/>
                  <a:pt x="2070" y="5511"/>
                </a:cubicBezTo>
                <a:cubicBezTo>
                  <a:pt x="2053" y="5487"/>
                  <a:pt x="2032" y="5479"/>
                  <a:pt x="2005" y="5479"/>
                </a:cubicBezTo>
                <a:cubicBezTo>
                  <a:pt x="1977" y="5479"/>
                  <a:pt x="1944" y="5487"/>
                  <a:pt x="1902" y="5498"/>
                </a:cubicBezTo>
                <a:cubicBezTo>
                  <a:pt x="1868" y="5622"/>
                  <a:pt x="2066" y="5656"/>
                  <a:pt x="1928" y="5784"/>
                </a:cubicBezTo>
                <a:cubicBezTo>
                  <a:pt x="1878" y="5733"/>
                  <a:pt x="1794" y="5662"/>
                  <a:pt x="1757" y="5578"/>
                </a:cubicBezTo>
                <a:lnTo>
                  <a:pt x="1757" y="5578"/>
                </a:lnTo>
                <a:cubicBezTo>
                  <a:pt x="1753" y="5747"/>
                  <a:pt x="1801" y="5925"/>
                  <a:pt x="1797" y="6090"/>
                </a:cubicBezTo>
                <a:cubicBezTo>
                  <a:pt x="1795" y="6090"/>
                  <a:pt x="1793" y="6090"/>
                  <a:pt x="1790" y="6090"/>
                </a:cubicBezTo>
                <a:cubicBezTo>
                  <a:pt x="1689" y="6090"/>
                  <a:pt x="1685" y="5947"/>
                  <a:pt x="1642" y="5874"/>
                </a:cubicBezTo>
                <a:lnTo>
                  <a:pt x="1642" y="5874"/>
                </a:lnTo>
                <a:cubicBezTo>
                  <a:pt x="1626" y="6060"/>
                  <a:pt x="1568" y="6342"/>
                  <a:pt x="1706" y="6443"/>
                </a:cubicBezTo>
                <a:cubicBezTo>
                  <a:pt x="1729" y="6418"/>
                  <a:pt x="1754" y="6396"/>
                  <a:pt x="1776" y="6374"/>
                </a:cubicBezTo>
                <a:lnTo>
                  <a:pt x="1776" y="6374"/>
                </a:lnTo>
                <a:cubicBezTo>
                  <a:pt x="1773" y="6375"/>
                  <a:pt x="1769" y="6376"/>
                  <a:pt x="1765" y="6376"/>
                </a:cubicBezTo>
                <a:cubicBezTo>
                  <a:pt x="1723" y="6376"/>
                  <a:pt x="1653" y="6328"/>
                  <a:pt x="1646" y="6288"/>
                </a:cubicBezTo>
                <a:cubicBezTo>
                  <a:pt x="1591" y="6139"/>
                  <a:pt x="1707" y="6106"/>
                  <a:pt x="1785" y="6106"/>
                </a:cubicBezTo>
                <a:cubicBezTo>
                  <a:pt x="1803" y="6106"/>
                  <a:pt x="1819" y="6107"/>
                  <a:pt x="1831" y="6110"/>
                </a:cubicBezTo>
                <a:lnTo>
                  <a:pt x="1828" y="6224"/>
                </a:lnTo>
                <a:cubicBezTo>
                  <a:pt x="1830" y="6225"/>
                  <a:pt x="1833" y="6225"/>
                  <a:pt x="1836" y="6225"/>
                </a:cubicBezTo>
                <a:cubicBezTo>
                  <a:pt x="2184" y="6225"/>
                  <a:pt x="1929" y="5789"/>
                  <a:pt x="2023" y="5582"/>
                </a:cubicBezTo>
                <a:lnTo>
                  <a:pt x="2023" y="5582"/>
                </a:lnTo>
                <a:lnTo>
                  <a:pt x="2184" y="5726"/>
                </a:lnTo>
                <a:cubicBezTo>
                  <a:pt x="1972" y="6248"/>
                  <a:pt x="1807" y="6787"/>
                  <a:pt x="1683" y="7338"/>
                </a:cubicBezTo>
                <a:lnTo>
                  <a:pt x="1673" y="7359"/>
                </a:lnTo>
                <a:cubicBezTo>
                  <a:pt x="1572" y="7285"/>
                  <a:pt x="1474" y="7200"/>
                  <a:pt x="1366" y="7157"/>
                </a:cubicBezTo>
                <a:lnTo>
                  <a:pt x="1282" y="7106"/>
                </a:lnTo>
                <a:lnTo>
                  <a:pt x="1282" y="7133"/>
                </a:lnTo>
                <a:cubicBezTo>
                  <a:pt x="1263" y="7130"/>
                  <a:pt x="1242" y="7128"/>
                  <a:pt x="1221" y="7128"/>
                </a:cubicBezTo>
                <a:cubicBezTo>
                  <a:pt x="1141" y="7128"/>
                  <a:pt x="1050" y="7155"/>
                  <a:pt x="946" y="7227"/>
                </a:cubicBezTo>
                <a:lnTo>
                  <a:pt x="979" y="7537"/>
                </a:lnTo>
                <a:lnTo>
                  <a:pt x="821" y="7557"/>
                </a:lnTo>
                <a:lnTo>
                  <a:pt x="912" y="7352"/>
                </a:lnTo>
                <a:lnTo>
                  <a:pt x="912" y="7352"/>
                </a:lnTo>
                <a:cubicBezTo>
                  <a:pt x="744" y="7409"/>
                  <a:pt x="808" y="7534"/>
                  <a:pt x="841" y="7648"/>
                </a:cubicBezTo>
                <a:cubicBezTo>
                  <a:pt x="827" y="7645"/>
                  <a:pt x="812" y="7643"/>
                  <a:pt x="797" y="7643"/>
                </a:cubicBezTo>
                <a:cubicBezTo>
                  <a:pt x="747" y="7643"/>
                  <a:pt x="699" y="7660"/>
                  <a:pt x="660" y="7688"/>
                </a:cubicBezTo>
                <a:cubicBezTo>
                  <a:pt x="703" y="7806"/>
                  <a:pt x="754" y="7921"/>
                  <a:pt x="801" y="8035"/>
                </a:cubicBezTo>
                <a:cubicBezTo>
                  <a:pt x="721" y="8028"/>
                  <a:pt x="676" y="7932"/>
                  <a:pt x="613" y="7932"/>
                </a:cubicBezTo>
                <a:cubicBezTo>
                  <a:pt x="587" y="7932"/>
                  <a:pt x="559" y="7947"/>
                  <a:pt x="525" y="7988"/>
                </a:cubicBezTo>
                <a:cubicBezTo>
                  <a:pt x="592" y="8146"/>
                  <a:pt x="794" y="7968"/>
                  <a:pt x="794" y="8183"/>
                </a:cubicBezTo>
                <a:cubicBezTo>
                  <a:pt x="636" y="8257"/>
                  <a:pt x="549" y="8190"/>
                  <a:pt x="603" y="8368"/>
                </a:cubicBezTo>
                <a:cubicBezTo>
                  <a:pt x="532" y="8365"/>
                  <a:pt x="501" y="8329"/>
                  <a:pt x="488" y="8269"/>
                </a:cubicBezTo>
                <a:lnTo>
                  <a:pt x="488" y="8269"/>
                </a:lnTo>
                <a:cubicBezTo>
                  <a:pt x="510" y="8424"/>
                  <a:pt x="412" y="8615"/>
                  <a:pt x="532" y="8715"/>
                </a:cubicBezTo>
                <a:cubicBezTo>
                  <a:pt x="358" y="8799"/>
                  <a:pt x="451" y="9115"/>
                  <a:pt x="267" y="9115"/>
                </a:cubicBezTo>
                <a:cubicBezTo>
                  <a:pt x="252" y="9115"/>
                  <a:pt x="235" y="9113"/>
                  <a:pt x="216" y="9109"/>
                </a:cubicBezTo>
                <a:lnTo>
                  <a:pt x="216" y="9109"/>
                </a:lnTo>
                <a:cubicBezTo>
                  <a:pt x="266" y="9166"/>
                  <a:pt x="380" y="9388"/>
                  <a:pt x="374" y="9512"/>
                </a:cubicBezTo>
                <a:cubicBezTo>
                  <a:pt x="329" y="9471"/>
                  <a:pt x="296" y="9454"/>
                  <a:pt x="273" y="9454"/>
                </a:cubicBezTo>
                <a:cubicBezTo>
                  <a:pt x="147" y="9454"/>
                  <a:pt x="259" y="9934"/>
                  <a:pt x="37" y="9934"/>
                </a:cubicBezTo>
                <a:cubicBezTo>
                  <a:pt x="26" y="9934"/>
                  <a:pt x="13" y="9932"/>
                  <a:pt x="0" y="9930"/>
                </a:cubicBezTo>
                <a:lnTo>
                  <a:pt x="0" y="9930"/>
                </a:lnTo>
                <a:cubicBezTo>
                  <a:pt x="269" y="10112"/>
                  <a:pt x="158" y="10610"/>
                  <a:pt x="401" y="10899"/>
                </a:cubicBezTo>
                <a:cubicBezTo>
                  <a:pt x="379" y="10888"/>
                  <a:pt x="341" y="10870"/>
                  <a:pt x="331" y="10848"/>
                </a:cubicBezTo>
                <a:lnTo>
                  <a:pt x="331" y="10848"/>
                </a:lnTo>
                <a:cubicBezTo>
                  <a:pt x="346" y="11021"/>
                  <a:pt x="283" y="11098"/>
                  <a:pt x="276" y="11229"/>
                </a:cubicBezTo>
                <a:cubicBezTo>
                  <a:pt x="297" y="11224"/>
                  <a:pt x="317" y="11222"/>
                  <a:pt x="337" y="11222"/>
                </a:cubicBezTo>
                <a:cubicBezTo>
                  <a:pt x="530" y="11222"/>
                  <a:pt x="674" y="11430"/>
                  <a:pt x="852" y="11488"/>
                </a:cubicBezTo>
                <a:cubicBezTo>
                  <a:pt x="813" y="11599"/>
                  <a:pt x="760" y="11627"/>
                  <a:pt x="702" y="11627"/>
                </a:cubicBezTo>
                <a:cubicBezTo>
                  <a:pt x="640" y="11627"/>
                  <a:pt x="572" y="11596"/>
                  <a:pt x="504" y="11596"/>
                </a:cubicBezTo>
                <a:cubicBezTo>
                  <a:pt x="463" y="11596"/>
                  <a:pt x="422" y="11607"/>
                  <a:pt x="384" y="11643"/>
                </a:cubicBezTo>
                <a:cubicBezTo>
                  <a:pt x="402" y="11634"/>
                  <a:pt x="420" y="11630"/>
                  <a:pt x="438" y="11630"/>
                </a:cubicBezTo>
                <a:cubicBezTo>
                  <a:pt x="556" y="11630"/>
                  <a:pt x="682" y="11798"/>
                  <a:pt x="773" y="11798"/>
                </a:cubicBezTo>
                <a:cubicBezTo>
                  <a:pt x="796" y="11798"/>
                  <a:pt x="817" y="11787"/>
                  <a:pt x="835" y="11761"/>
                </a:cubicBezTo>
                <a:lnTo>
                  <a:pt x="835" y="11761"/>
                </a:lnTo>
                <a:cubicBezTo>
                  <a:pt x="801" y="11969"/>
                  <a:pt x="848" y="11915"/>
                  <a:pt x="734" y="12090"/>
                </a:cubicBezTo>
                <a:cubicBezTo>
                  <a:pt x="791" y="12061"/>
                  <a:pt x="829" y="12049"/>
                  <a:pt x="855" y="12049"/>
                </a:cubicBezTo>
                <a:cubicBezTo>
                  <a:pt x="951" y="12049"/>
                  <a:pt x="908" y="12195"/>
                  <a:pt x="1084" y="12198"/>
                </a:cubicBezTo>
                <a:cubicBezTo>
                  <a:pt x="1107" y="12467"/>
                  <a:pt x="902" y="12413"/>
                  <a:pt x="1131" y="12558"/>
                </a:cubicBezTo>
                <a:cubicBezTo>
                  <a:pt x="1135" y="12618"/>
                  <a:pt x="1102" y="12637"/>
                  <a:pt x="1060" y="12637"/>
                </a:cubicBezTo>
                <a:cubicBezTo>
                  <a:pt x="997" y="12637"/>
                  <a:pt x="916" y="12595"/>
                  <a:pt x="916" y="12595"/>
                </a:cubicBezTo>
                <a:lnTo>
                  <a:pt x="916" y="12595"/>
                </a:lnTo>
                <a:cubicBezTo>
                  <a:pt x="962" y="12656"/>
                  <a:pt x="1002" y="12678"/>
                  <a:pt x="1039" y="12678"/>
                </a:cubicBezTo>
                <a:cubicBezTo>
                  <a:pt x="1128" y="12678"/>
                  <a:pt x="1196" y="12544"/>
                  <a:pt x="1289" y="12518"/>
                </a:cubicBezTo>
                <a:lnTo>
                  <a:pt x="1289" y="12518"/>
                </a:lnTo>
                <a:cubicBezTo>
                  <a:pt x="1531" y="12703"/>
                  <a:pt x="1259" y="12726"/>
                  <a:pt x="1242" y="12881"/>
                </a:cubicBezTo>
                <a:cubicBezTo>
                  <a:pt x="1410" y="12986"/>
                  <a:pt x="1663" y="12952"/>
                  <a:pt x="1743" y="13046"/>
                </a:cubicBezTo>
                <a:cubicBezTo>
                  <a:pt x="1727" y="13073"/>
                  <a:pt x="1703" y="13097"/>
                  <a:pt x="1676" y="13113"/>
                </a:cubicBezTo>
                <a:cubicBezTo>
                  <a:pt x="1695" y="13103"/>
                  <a:pt x="1715" y="13098"/>
                  <a:pt x="1735" y="13098"/>
                </a:cubicBezTo>
                <a:cubicBezTo>
                  <a:pt x="1747" y="13098"/>
                  <a:pt x="1759" y="13100"/>
                  <a:pt x="1770" y="13103"/>
                </a:cubicBezTo>
                <a:cubicBezTo>
                  <a:pt x="1768" y="13097"/>
                  <a:pt x="1768" y="13095"/>
                  <a:pt x="1770" y="13095"/>
                </a:cubicBezTo>
                <a:cubicBezTo>
                  <a:pt x="1778" y="13095"/>
                  <a:pt x="1836" y="13184"/>
                  <a:pt x="1868" y="13225"/>
                </a:cubicBezTo>
                <a:cubicBezTo>
                  <a:pt x="1908" y="13288"/>
                  <a:pt x="1955" y="13349"/>
                  <a:pt x="2006" y="13403"/>
                </a:cubicBezTo>
                <a:cubicBezTo>
                  <a:pt x="2033" y="13430"/>
                  <a:pt x="2063" y="13453"/>
                  <a:pt x="2093" y="13470"/>
                </a:cubicBezTo>
                <a:cubicBezTo>
                  <a:pt x="2102" y="13477"/>
                  <a:pt x="2108" y="13480"/>
                  <a:pt x="2112" y="13480"/>
                </a:cubicBezTo>
                <a:cubicBezTo>
                  <a:pt x="2119" y="13480"/>
                  <a:pt x="2122" y="13475"/>
                  <a:pt x="2124" y="13467"/>
                </a:cubicBezTo>
                <a:lnTo>
                  <a:pt x="2167" y="13467"/>
                </a:lnTo>
                <a:cubicBezTo>
                  <a:pt x="2163" y="13472"/>
                  <a:pt x="2158" y="13477"/>
                  <a:pt x="2153" y="13481"/>
                </a:cubicBezTo>
                <a:lnTo>
                  <a:pt x="2153" y="13481"/>
                </a:lnTo>
                <a:cubicBezTo>
                  <a:pt x="2228" y="13432"/>
                  <a:pt x="2305" y="13388"/>
                  <a:pt x="2383" y="13349"/>
                </a:cubicBezTo>
                <a:cubicBezTo>
                  <a:pt x="2420" y="13406"/>
                  <a:pt x="2575" y="13447"/>
                  <a:pt x="2457" y="13538"/>
                </a:cubicBezTo>
                <a:cubicBezTo>
                  <a:pt x="2437" y="13477"/>
                  <a:pt x="2383" y="13490"/>
                  <a:pt x="2329" y="13480"/>
                </a:cubicBezTo>
                <a:lnTo>
                  <a:pt x="2329" y="13480"/>
                </a:lnTo>
                <a:lnTo>
                  <a:pt x="2427" y="13561"/>
                </a:lnTo>
                <a:cubicBezTo>
                  <a:pt x="2392" y="13602"/>
                  <a:pt x="2367" y="13617"/>
                  <a:pt x="2347" y="13617"/>
                </a:cubicBezTo>
                <a:cubicBezTo>
                  <a:pt x="2291" y="13617"/>
                  <a:pt x="2274" y="13501"/>
                  <a:pt x="2213" y="13501"/>
                </a:cubicBezTo>
                <a:cubicBezTo>
                  <a:pt x="2201" y="13501"/>
                  <a:pt x="2187" y="13506"/>
                  <a:pt x="2171" y="13517"/>
                </a:cubicBezTo>
                <a:cubicBezTo>
                  <a:pt x="2299" y="13669"/>
                  <a:pt x="2568" y="13857"/>
                  <a:pt x="2585" y="14025"/>
                </a:cubicBezTo>
                <a:cubicBezTo>
                  <a:pt x="2564" y="14040"/>
                  <a:pt x="2545" y="14046"/>
                  <a:pt x="2528" y="14046"/>
                </a:cubicBezTo>
                <a:cubicBezTo>
                  <a:pt x="2437" y="14046"/>
                  <a:pt x="2384" y="13879"/>
                  <a:pt x="2339" y="13879"/>
                </a:cubicBezTo>
                <a:cubicBezTo>
                  <a:pt x="2321" y="13879"/>
                  <a:pt x="2305" y="13905"/>
                  <a:pt x="2289" y="13975"/>
                </a:cubicBezTo>
                <a:lnTo>
                  <a:pt x="2255" y="13699"/>
                </a:lnTo>
                <a:cubicBezTo>
                  <a:pt x="2196" y="13785"/>
                  <a:pt x="2166" y="13812"/>
                  <a:pt x="2149" y="13812"/>
                </a:cubicBezTo>
                <a:cubicBezTo>
                  <a:pt x="2120" y="13812"/>
                  <a:pt x="2126" y="13737"/>
                  <a:pt x="2091" y="13737"/>
                </a:cubicBezTo>
                <a:cubicBezTo>
                  <a:pt x="2071" y="13737"/>
                  <a:pt x="2036" y="13763"/>
                  <a:pt x="1972" y="13844"/>
                </a:cubicBezTo>
                <a:cubicBezTo>
                  <a:pt x="2060" y="14204"/>
                  <a:pt x="2225" y="14174"/>
                  <a:pt x="2339" y="14524"/>
                </a:cubicBezTo>
                <a:cubicBezTo>
                  <a:pt x="2348" y="14525"/>
                  <a:pt x="2357" y="14525"/>
                  <a:pt x="2365" y="14525"/>
                </a:cubicBezTo>
                <a:cubicBezTo>
                  <a:pt x="2469" y="14525"/>
                  <a:pt x="2481" y="14438"/>
                  <a:pt x="2583" y="14438"/>
                </a:cubicBezTo>
                <a:cubicBezTo>
                  <a:pt x="2591" y="14438"/>
                  <a:pt x="2599" y="14438"/>
                  <a:pt x="2608" y="14439"/>
                </a:cubicBezTo>
                <a:cubicBezTo>
                  <a:pt x="3029" y="14766"/>
                  <a:pt x="2376" y="15052"/>
                  <a:pt x="2820" y="15224"/>
                </a:cubicBezTo>
                <a:cubicBezTo>
                  <a:pt x="2825" y="15224"/>
                  <a:pt x="2830" y="15224"/>
                  <a:pt x="2834" y="15224"/>
                </a:cubicBezTo>
                <a:cubicBezTo>
                  <a:pt x="2908" y="15224"/>
                  <a:pt x="2990" y="15202"/>
                  <a:pt x="3064" y="15202"/>
                </a:cubicBezTo>
                <a:cubicBezTo>
                  <a:pt x="3157" y="15202"/>
                  <a:pt x="3235" y="15237"/>
                  <a:pt x="3265" y="15392"/>
                </a:cubicBezTo>
                <a:lnTo>
                  <a:pt x="3029" y="15463"/>
                </a:lnTo>
                <a:cubicBezTo>
                  <a:pt x="3108" y="15577"/>
                  <a:pt x="3183" y="15594"/>
                  <a:pt x="3252" y="15594"/>
                </a:cubicBezTo>
                <a:cubicBezTo>
                  <a:pt x="3280" y="15594"/>
                  <a:pt x="3307" y="15591"/>
                  <a:pt x="3333" y="15591"/>
                </a:cubicBezTo>
                <a:cubicBezTo>
                  <a:pt x="3407" y="15591"/>
                  <a:pt x="3471" y="15613"/>
                  <a:pt x="3524" y="15779"/>
                </a:cubicBezTo>
                <a:cubicBezTo>
                  <a:pt x="3518" y="15780"/>
                  <a:pt x="3513" y="15780"/>
                  <a:pt x="3508" y="15780"/>
                </a:cubicBezTo>
                <a:cubicBezTo>
                  <a:pt x="3418" y="15780"/>
                  <a:pt x="3327" y="15672"/>
                  <a:pt x="3306" y="15672"/>
                </a:cubicBezTo>
                <a:cubicBezTo>
                  <a:pt x="3302" y="15672"/>
                  <a:pt x="3300" y="15675"/>
                  <a:pt x="3302" y="15685"/>
                </a:cubicBezTo>
                <a:cubicBezTo>
                  <a:pt x="3310" y="15808"/>
                  <a:pt x="3347" y="15836"/>
                  <a:pt x="3395" y="15836"/>
                </a:cubicBezTo>
                <a:cubicBezTo>
                  <a:pt x="3438" y="15836"/>
                  <a:pt x="3489" y="15815"/>
                  <a:pt x="3539" y="15815"/>
                </a:cubicBezTo>
                <a:cubicBezTo>
                  <a:pt x="3570" y="15815"/>
                  <a:pt x="3601" y="15824"/>
                  <a:pt x="3628" y="15853"/>
                </a:cubicBezTo>
                <a:lnTo>
                  <a:pt x="3507" y="16018"/>
                </a:lnTo>
                <a:cubicBezTo>
                  <a:pt x="3790" y="16267"/>
                  <a:pt x="4180" y="16432"/>
                  <a:pt x="4513" y="16647"/>
                </a:cubicBezTo>
                <a:cubicBezTo>
                  <a:pt x="4459" y="16681"/>
                  <a:pt x="4365" y="16691"/>
                  <a:pt x="4402" y="16795"/>
                </a:cubicBezTo>
                <a:cubicBezTo>
                  <a:pt x="4860" y="17034"/>
                  <a:pt x="5260" y="17448"/>
                  <a:pt x="5634" y="17798"/>
                </a:cubicBezTo>
                <a:lnTo>
                  <a:pt x="5879" y="17734"/>
                </a:lnTo>
                <a:lnTo>
                  <a:pt x="5879" y="17734"/>
                </a:lnTo>
                <a:cubicBezTo>
                  <a:pt x="5916" y="17758"/>
                  <a:pt x="5913" y="17842"/>
                  <a:pt x="5856" y="17849"/>
                </a:cubicBezTo>
                <a:cubicBezTo>
                  <a:pt x="5888" y="17883"/>
                  <a:pt x="5909" y="17897"/>
                  <a:pt x="5923" y="17897"/>
                </a:cubicBezTo>
                <a:cubicBezTo>
                  <a:pt x="5968" y="17897"/>
                  <a:pt x="5943" y="17753"/>
                  <a:pt x="6031" y="17738"/>
                </a:cubicBezTo>
                <a:lnTo>
                  <a:pt x="6031" y="17738"/>
                </a:lnTo>
                <a:cubicBezTo>
                  <a:pt x="6128" y="17778"/>
                  <a:pt x="6108" y="17896"/>
                  <a:pt x="6024" y="17906"/>
                </a:cubicBezTo>
                <a:cubicBezTo>
                  <a:pt x="6250" y="17923"/>
                  <a:pt x="6472" y="17956"/>
                  <a:pt x="6687" y="18013"/>
                </a:cubicBezTo>
                <a:cubicBezTo>
                  <a:pt x="6966" y="18098"/>
                  <a:pt x="7030" y="18111"/>
                  <a:pt x="7003" y="18242"/>
                </a:cubicBezTo>
                <a:lnTo>
                  <a:pt x="6953" y="18263"/>
                </a:lnTo>
                <a:cubicBezTo>
                  <a:pt x="6956" y="18279"/>
                  <a:pt x="6953" y="18279"/>
                  <a:pt x="6970" y="18289"/>
                </a:cubicBezTo>
                <a:cubicBezTo>
                  <a:pt x="6993" y="18306"/>
                  <a:pt x="7020" y="18320"/>
                  <a:pt x="7047" y="18330"/>
                </a:cubicBezTo>
                <a:cubicBezTo>
                  <a:pt x="7092" y="18338"/>
                  <a:pt x="7138" y="18344"/>
                  <a:pt x="7183" y="18344"/>
                </a:cubicBezTo>
                <a:cubicBezTo>
                  <a:pt x="7193" y="18344"/>
                  <a:pt x="7203" y="18344"/>
                  <a:pt x="7212" y="18343"/>
                </a:cubicBezTo>
                <a:cubicBezTo>
                  <a:pt x="7221" y="18343"/>
                  <a:pt x="7230" y="18343"/>
                  <a:pt x="7239" y="18343"/>
                </a:cubicBezTo>
                <a:cubicBezTo>
                  <a:pt x="7337" y="18343"/>
                  <a:pt x="7428" y="18349"/>
                  <a:pt x="7465" y="18485"/>
                </a:cubicBezTo>
                <a:lnTo>
                  <a:pt x="7407" y="18475"/>
                </a:lnTo>
                <a:lnTo>
                  <a:pt x="7407" y="18475"/>
                </a:lnTo>
                <a:cubicBezTo>
                  <a:pt x="7828" y="18956"/>
                  <a:pt x="8494" y="19148"/>
                  <a:pt x="8844" y="19565"/>
                </a:cubicBezTo>
                <a:cubicBezTo>
                  <a:pt x="8876" y="19530"/>
                  <a:pt x="8913" y="19516"/>
                  <a:pt x="8954" y="19516"/>
                </a:cubicBezTo>
                <a:cubicBezTo>
                  <a:pt x="9029" y="19516"/>
                  <a:pt x="9118" y="19564"/>
                  <a:pt x="9208" y="19605"/>
                </a:cubicBezTo>
                <a:cubicBezTo>
                  <a:pt x="9271" y="19633"/>
                  <a:pt x="9336" y="19655"/>
                  <a:pt x="9393" y="19655"/>
                </a:cubicBezTo>
                <a:cubicBezTo>
                  <a:pt x="9461" y="19655"/>
                  <a:pt x="9518" y="19624"/>
                  <a:pt x="9551" y="19535"/>
                </a:cubicBezTo>
                <a:cubicBezTo>
                  <a:pt x="9857" y="19787"/>
                  <a:pt x="9746" y="19824"/>
                  <a:pt x="10265" y="20002"/>
                </a:cubicBezTo>
                <a:cubicBezTo>
                  <a:pt x="10271" y="20003"/>
                  <a:pt x="10276" y="20004"/>
                  <a:pt x="10282" y="20004"/>
                </a:cubicBezTo>
                <a:cubicBezTo>
                  <a:pt x="10416" y="20004"/>
                  <a:pt x="10494" y="19789"/>
                  <a:pt x="10652" y="19760"/>
                </a:cubicBezTo>
                <a:lnTo>
                  <a:pt x="10658" y="19942"/>
                </a:lnTo>
                <a:cubicBezTo>
                  <a:pt x="10736" y="19878"/>
                  <a:pt x="10813" y="19807"/>
                  <a:pt x="10884" y="19737"/>
                </a:cubicBezTo>
                <a:lnTo>
                  <a:pt x="11022" y="19949"/>
                </a:lnTo>
                <a:lnTo>
                  <a:pt x="11180" y="19888"/>
                </a:lnTo>
                <a:cubicBezTo>
                  <a:pt x="11116" y="19885"/>
                  <a:pt x="11035" y="19817"/>
                  <a:pt x="11042" y="19763"/>
                </a:cubicBezTo>
                <a:cubicBezTo>
                  <a:pt x="11103" y="19738"/>
                  <a:pt x="11174" y="19727"/>
                  <a:pt x="11246" y="19727"/>
                </a:cubicBezTo>
                <a:cubicBezTo>
                  <a:pt x="11450" y="19727"/>
                  <a:pt x="11664" y="19812"/>
                  <a:pt x="11691" y="19881"/>
                </a:cubicBezTo>
                <a:cubicBezTo>
                  <a:pt x="11877" y="19784"/>
                  <a:pt x="12052" y="19673"/>
                  <a:pt x="12220" y="19565"/>
                </a:cubicBezTo>
                <a:lnTo>
                  <a:pt x="12220" y="19565"/>
                </a:lnTo>
                <a:cubicBezTo>
                  <a:pt x="12232" y="19622"/>
                  <a:pt x="12186" y="19663"/>
                  <a:pt x="12136" y="19709"/>
                </a:cubicBezTo>
                <a:lnTo>
                  <a:pt x="12136" y="19709"/>
                </a:lnTo>
                <a:cubicBezTo>
                  <a:pt x="12171" y="19678"/>
                  <a:pt x="12195" y="19667"/>
                  <a:pt x="12214" y="19667"/>
                </a:cubicBezTo>
                <a:cubicBezTo>
                  <a:pt x="12264" y="19667"/>
                  <a:pt x="12271" y="19750"/>
                  <a:pt x="12314" y="19750"/>
                </a:cubicBezTo>
                <a:cubicBezTo>
                  <a:pt x="12337" y="19750"/>
                  <a:pt x="12370" y="19728"/>
                  <a:pt x="12425" y="19659"/>
                </a:cubicBezTo>
                <a:cubicBezTo>
                  <a:pt x="12375" y="19639"/>
                  <a:pt x="12405" y="19551"/>
                  <a:pt x="12398" y="19514"/>
                </a:cubicBezTo>
                <a:lnTo>
                  <a:pt x="12398" y="19514"/>
                </a:lnTo>
                <a:cubicBezTo>
                  <a:pt x="12424" y="19522"/>
                  <a:pt x="12453" y="19526"/>
                  <a:pt x="12484" y="19526"/>
                </a:cubicBezTo>
                <a:cubicBezTo>
                  <a:pt x="12662" y="19526"/>
                  <a:pt x="12910" y="19403"/>
                  <a:pt x="13065" y="19262"/>
                </a:cubicBezTo>
                <a:lnTo>
                  <a:pt x="13088" y="19393"/>
                </a:lnTo>
                <a:cubicBezTo>
                  <a:pt x="13502" y="19208"/>
                  <a:pt x="13835" y="18835"/>
                  <a:pt x="14195" y="18518"/>
                </a:cubicBezTo>
                <a:lnTo>
                  <a:pt x="14195" y="18518"/>
                </a:lnTo>
                <a:cubicBezTo>
                  <a:pt x="14171" y="18528"/>
                  <a:pt x="14147" y="18532"/>
                  <a:pt x="14125" y="18532"/>
                </a:cubicBezTo>
                <a:cubicBezTo>
                  <a:pt x="13996" y="18532"/>
                  <a:pt x="13925" y="18379"/>
                  <a:pt x="14000" y="18293"/>
                </a:cubicBezTo>
                <a:lnTo>
                  <a:pt x="14000" y="18293"/>
                </a:lnTo>
                <a:lnTo>
                  <a:pt x="14175" y="18397"/>
                </a:lnTo>
                <a:cubicBezTo>
                  <a:pt x="14167" y="18342"/>
                  <a:pt x="14143" y="18335"/>
                  <a:pt x="14118" y="18335"/>
                </a:cubicBezTo>
                <a:cubicBezTo>
                  <a:pt x="14109" y="18335"/>
                  <a:pt x="14101" y="18336"/>
                  <a:pt x="14092" y="18336"/>
                </a:cubicBezTo>
                <a:cubicBezTo>
                  <a:pt x="14061" y="18336"/>
                  <a:pt x="14036" y="18324"/>
                  <a:pt x="14051" y="18212"/>
                </a:cubicBezTo>
                <a:cubicBezTo>
                  <a:pt x="14076" y="18193"/>
                  <a:pt x="14101" y="18185"/>
                  <a:pt x="14124" y="18185"/>
                </a:cubicBezTo>
                <a:cubicBezTo>
                  <a:pt x="14216" y="18185"/>
                  <a:pt x="14275" y="18318"/>
                  <a:pt x="14256" y="18407"/>
                </a:cubicBezTo>
                <a:lnTo>
                  <a:pt x="14354" y="18222"/>
                </a:lnTo>
                <a:cubicBezTo>
                  <a:pt x="14401" y="18256"/>
                  <a:pt x="14387" y="18310"/>
                  <a:pt x="14431" y="18370"/>
                </a:cubicBezTo>
                <a:cubicBezTo>
                  <a:pt x="14407" y="18229"/>
                  <a:pt x="14815" y="18273"/>
                  <a:pt x="14754" y="18040"/>
                </a:cubicBezTo>
                <a:lnTo>
                  <a:pt x="14754" y="18040"/>
                </a:lnTo>
                <a:lnTo>
                  <a:pt x="14804" y="18074"/>
                </a:lnTo>
                <a:cubicBezTo>
                  <a:pt x="15117" y="17764"/>
                  <a:pt x="15208" y="17573"/>
                  <a:pt x="15451" y="17307"/>
                </a:cubicBezTo>
                <a:cubicBezTo>
                  <a:pt x="15333" y="17189"/>
                  <a:pt x="15457" y="17112"/>
                  <a:pt x="15430" y="16940"/>
                </a:cubicBezTo>
                <a:cubicBezTo>
                  <a:pt x="15646" y="16785"/>
                  <a:pt x="15942" y="16661"/>
                  <a:pt x="16137" y="16408"/>
                </a:cubicBezTo>
                <a:cubicBezTo>
                  <a:pt x="16221" y="16186"/>
                  <a:pt x="16070" y="16267"/>
                  <a:pt x="16060" y="16125"/>
                </a:cubicBezTo>
                <a:lnTo>
                  <a:pt x="16060" y="16125"/>
                </a:lnTo>
                <a:cubicBezTo>
                  <a:pt x="16080" y="16140"/>
                  <a:pt x="16103" y="16145"/>
                  <a:pt x="16126" y="16145"/>
                </a:cubicBezTo>
                <a:cubicBezTo>
                  <a:pt x="16203" y="16145"/>
                  <a:pt x="16286" y="16084"/>
                  <a:pt x="16330" y="16084"/>
                </a:cubicBezTo>
                <a:cubicBezTo>
                  <a:pt x="16354" y="16084"/>
                  <a:pt x="16366" y="16102"/>
                  <a:pt x="16359" y="16159"/>
                </a:cubicBezTo>
                <a:cubicBezTo>
                  <a:pt x="16585" y="15853"/>
                  <a:pt x="16645" y="15765"/>
                  <a:pt x="16851" y="15318"/>
                </a:cubicBezTo>
                <a:lnTo>
                  <a:pt x="16851" y="15318"/>
                </a:lnTo>
                <a:cubicBezTo>
                  <a:pt x="16810" y="15319"/>
                  <a:pt x="16775" y="15327"/>
                  <a:pt x="16747" y="15327"/>
                </a:cubicBezTo>
                <a:cubicBezTo>
                  <a:pt x="16719" y="15327"/>
                  <a:pt x="16699" y="15319"/>
                  <a:pt x="16689" y="15291"/>
                </a:cubicBezTo>
                <a:cubicBezTo>
                  <a:pt x="16711" y="15235"/>
                  <a:pt x="16777" y="15203"/>
                  <a:pt x="16835" y="15203"/>
                </a:cubicBezTo>
                <a:cubicBezTo>
                  <a:pt x="16865" y="15203"/>
                  <a:pt x="16893" y="15212"/>
                  <a:pt x="16911" y="15230"/>
                </a:cubicBezTo>
                <a:lnTo>
                  <a:pt x="16911" y="15257"/>
                </a:lnTo>
                <a:cubicBezTo>
                  <a:pt x="17054" y="14711"/>
                  <a:pt x="17980" y="14530"/>
                  <a:pt x="17995" y="14008"/>
                </a:cubicBezTo>
                <a:lnTo>
                  <a:pt x="17995" y="14008"/>
                </a:lnTo>
                <a:lnTo>
                  <a:pt x="18103" y="13548"/>
                </a:lnTo>
                <a:cubicBezTo>
                  <a:pt x="18130" y="13516"/>
                  <a:pt x="18147" y="13503"/>
                  <a:pt x="18159" y="13503"/>
                </a:cubicBezTo>
                <a:cubicBezTo>
                  <a:pt x="18198" y="13503"/>
                  <a:pt x="18173" y="13647"/>
                  <a:pt x="18249" y="13647"/>
                </a:cubicBezTo>
                <a:cubicBezTo>
                  <a:pt x="18261" y="13647"/>
                  <a:pt x="18276" y="13644"/>
                  <a:pt x="18294" y="13635"/>
                </a:cubicBezTo>
                <a:cubicBezTo>
                  <a:pt x="18341" y="13097"/>
                  <a:pt x="18732" y="13009"/>
                  <a:pt x="18789" y="12582"/>
                </a:cubicBezTo>
                <a:cubicBezTo>
                  <a:pt x="19338" y="12538"/>
                  <a:pt x="19294" y="11612"/>
                  <a:pt x="19728" y="11374"/>
                </a:cubicBezTo>
                <a:lnTo>
                  <a:pt x="19624" y="11347"/>
                </a:lnTo>
                <a:cubicBezTo>
                  <a:pt x="19580" y="11205"/>
                  <a:pt x="19735" y="11256"/>
                  <a:pt x="19792" y="11195"/>
                </a:cubicBezTo>
                <a:cubicBezTo>
                  <a:pt x="19781" y="11191"/>
                  <a:pt x="19771" y="11190"/>
                  <a:pt x="19761" y="11190"/>
                </a:cubicBezTo>
                <a:cubicBezTo>
                  <a:pt x="19723" y="11190"/>
                  <a:pt x="19692" y="11212"/>
                  <a:pt x="19668" y="11212"/>
                </a:cubicBezTo>
                <a:cubicBezTo>
                  <a:pt x="19653" y="11212"/>
                  <a:pt x="19642" y="11203"/>
                  <a:pt x="19634" y="11175"/>
                </a:cubicBezTo>
                <a:cubicBezTo>
                  <a:pt x="19920" y="10307"/>
                  <a:pt x="20542" y="9519"/>
                  <a:pt x="20929" y="8641"/>
                </a:cubicBezTo>
                <a:cubicBezTo>
                  <a:pt x="21064" y="8318"/>
                  <a:pt x="20475" y="8294"/>
                  <a:pt x="20835" y="7951"/>
                </a:cubicBezTo>
                <a:lnTo>
                  <a:pt x="20835" y="7951"/>
                </a:lnTo>
                <a:lnTo>
                  <a:pt x="20987" y="8126"/>
                </a:lnTo>
                <a:cubicBezTo>
                  <a:pt x="20960" y="7449"/>
                  <a:pt x="21397" y="6615"/>
                  <a:pt x="21141" y="5868"/>
                </a:cubicBezTo>
                <a:lnTo>
                  <a:pt x="21141" y="5868"/>
                </a:lnTo>
                <a:cubicBezTo>
                  <a:pt x="21192" y="5908"/>
                  <a:pt x="21249" y="5908"/>
                  <a:pt x="21246" y="5982"/>
                </a:cubicBezTo>
                <a:cubicBezTo>
                  <a:pt x="21388" y="5817"/>
                  <a:pt x="21212" y="5403"/>
                  <a:pt x="21101" y="5403"/>
                </a:cubicBezTo>
                <a:cubicBezTo>
                  <a:pt x="21099" y="5403"/>
                  <a:pt x="21097" y="5403"/>
                  <a:pt x="21094" y="5403"/>
                </a:cubicBezTo>
                <a:cubicBezTo>
                  <a:pt x="21088" y="5289"/>
                  <a:pt x="21192" y="5363"/>
                  <a:pt x="21239" y="5282"/>
                </a:cubicBezTo>
                <a:cubicBezTo>
                  <a:pt x="21290" y="5104"/>
                  <a:pt x="20990" y="4919"/>
                  <a:pt x="21104" y="4808"/>
                </a:cubicBezTo>
                <a:cubicBezTo>
                  <a:pt x="21107" y="4805"/>
                  <a:pt x="21110" y="4803"/>
                  <a:pt x="21114" y="4803"/>
                </a:cubicBezTo>
                <a:cubicBezTo>
                  <a:pt x="21124" y="4803"/>
                  <a:pt x="21138" y="4815"/>
                  <a:pt x="21150" y="4830"/>
                </a:cubicBezTo>
                <a:lnTo>
                  <a:pt x="21150" y="4830"/>
                </a:lnTo>
                <a:cubicBezTo>
                  <a:pt x="21092" y="4725"/>
                  <a:pt x="21059" y="4500"/>
                  <a:pt x="20985" y="4500"/>
                </a:cubicBezTo>
                <a:cubicBezTo>
                  <a:pt x="20969" y="4500"/>
                  <a:pt x="20952" y="4510"/>
                  <a:pt x="20933" y="4532"/>
                </a:cubicBezTo>
                <a:cubicBezTo>
                  <a:pt x="20926" y="4236"/>
                  <a:pt x="20687" y="4050"/>
                  <a:pt x="20684" y="3811"/>
                </a:cubicBezTo>
                <a:cubicBezTo>
                  <a:pt x="20478" y="3769"/>
                  <a:pt x="20531" y="3418"/>
                  <a:pt x="20356" y="3418"/>
                </a:cubicBezTo>
                <a:cubicBezTo>
                  <a:pt x="20337" y="3418"/>
                  <a:pt x="20315" y="3422"/>
                  <a:pt x="20290" y="3431"/>
                </a:cubicBezTo>
                <a:cubicBezTo>
                  <a:pt x="20536" y="3313"/>
                  <a:pt x="20213" y="2889"/>
                  <a:pt x="19994" y="2836"/>
                </a:cubicBezTo>
                <a:cubicBezTo>
                  <a:pt x="20095" y="2836"/>
                  <a:pt x="19967" y="2661"/>
                  <a:pt x="20098" y="2647"/>
                </a:cubicBezTo>
                <a:cubicBezTo>
                  <a:pt x="20009" y="2530"/>
                  <a:pt x="19896" y="2449"/>
                  <a:pt x="19810" y="2449"/>
                </a:cubicBezTo>
                <a:cubicBezTo>
                  <a:pt x="19773" y="2449"/>
                  <a:pt x="19740" y="2464"/>
                  <a:pt x="19718" y="2499"/>
                </a:cubicBezTo>
                <a:cubicBezTo>
                  <a:pt x="19715" y="2250"/>
                  <a:pt x="19529" y="2156"/>
                  <a:pt x="19365" y="2088"/>
                </a:cubicBezTo>
                <a:cubicBezTo>
                  <a:pt x="19203" y="2014"/>
                  <a:pt x="19072" y="1954"/>
                  <a:pt x="19109" y="1732"/>
                </a:cubicBezTo>
                <a:cubicBezTo>
                  <a:pt x="18584" y="1493"/>
                  <a:pt x="18035" y="1321"/>
                  <a:pt x="17466" y="1213"/>
                </a:cubicBezTo>
                <a:cubicBezTo>
                  <a:pt x="17492" y="1151"/>
                  <a:pt x="17542" y="1130"/>
                  <a:pt x="17602" y="1130"/>
                </a:cubicBezTo>
                <a:cubicBezTo>
                  <a:pt x="17661" y="1130"/>
                  <a:pt x="17731" y="1150"/>
                  <a:pt x="17800" y="1170"/>
                </a:cubicBezTo>
                <a:cubicBezTo>
                  <a:pt x="17869" y="1196"/>
                  <a:pt x="17938" y="1221"/>
                  <a:pt x="17995" y="1221"/>
                </a:cubicBezTo>
                <a:cubicBezTo>
                  <a:pt x="18049" y="1221"/>
                  <a:pt x="18092" y="1199"/>
                  <a:pt x="18116" y="1136"/>
                </a:cubicBezTo>
                <a:cubicBezTo>
                  <a:pt x="17927" y="1093"/>
                  <a:pt x="17760" y="1085"/>
                  <a:pt x="17605" y="1085"/>
                </a:cubicBezTo>
                <a:cubicBezTo>
                  <a:pt x="17517" y="1085"/>
                  <a:pt x="17432" y="1088"/>
                  <a:pt x="17350" y="1088"/>
                </a:cubicBezTo>
                <a:cubicBezTo>
                  <a:pt x="17168" y="1088"/>
                  <a:pt x="16995" y="1076"/>
                  <a:pt x="16810" y="998"/>
                </a:cubicBezTo>
                <a:cubicBezTo>
                  <a:pt x="16706" y="941"/>
                  <a:pt x="16908" y="907"/>
                  <a:pt x="16958" y="870"/>
                </a:cubicBezTo>
                <a:cubicBezTo>
                  <a:pt x="16556" y="867"/>
                  <a:pt x="16206" y="714"/>
                  <a:pt x="15846" y="714"/>
                </a:cubicBezTo>
                <a:cubicBezTo>
                  <a:pt x="15779" y="714"/>
                  <a:pt x="15711" y="719"/>
                  <a:pt x="15642" y="732"/>
                </a:cubicBezTo>
                <a:cubicBezTo>
                  <a:pt x="15646" y="709"/>
                  <a:pt x="15696" y="688"/>
                  <a:pt x="15740" y="675"/>
                </a:cubicBezTo>
                <a:cubicBezTo>
                  <a:pt x="15696" y="673"/>
                  <a:pt x="15649" y="655"/>
                  <a:pt x="15612" y="655"/>
                </a:cubicBezTo>
                <a:cubicBezTo>
                  <a:pt x="15578" y="655"/>
                  <a:pt x="15553" y="671"/>
                  <a:pt x="15548" y="729"/>
                </a:cubicBezTo>
                <a:lnTo>
                  <a:pt x="15632" y="709"/>
                </a:lnTo>
                <a:lnTo>
                  <a:pt x="15632" y="709"/>
                </a:lnTo>
                <a:cubicBezTo>
                  <a:pt x="15727" y="889"/>
                  <a:pt x="15317" y="1010"/>
                  <a:pt x="15248" y="1102"/>
                </a:cubicBezTo>
                <a:lnTo>
                  <a:pt x="15248" y="1102"/>
                </a:lnTo>
                <a:cubicBezTo>
                  <a:pt x="15397" y="796"/>
                  <a:pt x="14856" y="974"/>
                  <a:pt x="15117" y="571"/>
                </a:cubicBezTo>
                <a:lnTo>
                  <a:pt x="15117" y="571"/>
                </a:lnTo>
                <a:cubicBezTo>
                  <a:pt x="15064" y="591"/>
                  <a:pt x="14990" y="638"/>
                  <a:pt x="14993" y="722"/>
                </a:cubicBezTo>
                <a:cubicBezTo>
                  <a:pt x="14916" y="688"/>
                  <a:pt x="14895" y="638"/>
                  <a:pt x="14986" y="557"/>
                </a:cubicBezTo>
                <a:lnTo>
                  <a:pt x="14986" y="557"/>
                </a:lnTo>
                <a:cubicBezTo>
                  <a:pt x="14710" y="588"/>
                  <a:pt x="14766" y="708"/>
                  <a:pt x="14573" y="708"/>
                </a:cubicBezTo>
                <a:cubicBezTo>
                  <a:pt x="14557" y="708"/>
                  <a:pt x="14539" y="707"/>
                  <a:pt x="14518" y="705"/>
                </a:cubicBezTo>
                <a:cubicBezTo>
                  <a:pt x="14522" y="648"/>
                  <a:pt x="14579" y="628"/>
                  <a:pt x="14613" y="561"/>
                </a:cubicBezTo>
                <a:lnTo>
                  <a:pt x="14613" y="561"/>
                </a:lnTo>
                <a:cubicBezTo>
                  <a:pt x="14499" y="643"/>
                  <a:pt x="14387" y="725"/>
                  <a:pt x="14239" y="725"/>
                </a:cubicBezTo>
                <a:cubicBezTo>
                  <a:pt x="14199" y="725"/>
                  <a:pt x="14157" y="719"/>
                  <a:pt x="14111" y="705"/>
                </a:cubicBezTo>
                <a:cubicBezTo>
                  <a:pt x="14123" y="676"/>
                  <a:pt x="14107" y="634"/>
                  <a:pt x="14146" y="628"/>
                </a:cubicBezTo>
                <a:lnTo>
                  <a:pt x="14146" y="628"/>
                </a:lnTo>
                <a:cubicBezTo>
                  <a:pt x="13834" y="634"/>
                  <a:pt x="13597" y="822"/>
                  <a:pt x="13294" y="822"/>
                </a:cubicBezTo>
                <a:cubicBezTo>
                  <a:pt x="13233" y="822"/>
                  <a:pt x="13169" y="814"/>
                  <a:pt x="13102" y="796"/>
                </a:cubicBezTo>
                <a:cubicBezTo>
                  <a:pt x="13219" y="540"/>
                  <a:pt x="12957" y="712"/>
                  <a:pt x="12933" y="493"/>
                </a:cubicBezTo>
                <a:lnTo>
                  <a:pt x="12708" y="567"/>
                </a:lnTo>
                <a:lnTo>
                  <a:pt x="12802" y="672"/>
                </a:lnTo>
                <a:cubicBezTo>
                  <a:pt x="12635" y="672"/>
                  <a:pt x="12491" y="794"/>
                  <a:pt x="12347" y="794"/>
                </a:cubicBezTo>
                <a:cubicBezTo>
                  <a:pt x="12321" y="794"/>
                  <a:pt x="12294" y="789"/>
                  <a:pt x="12267" y="779"/>
                </a:cubicBezTo>
                <a:lnTo>
                  <a:pt x="12408" y="682"/>
                </a:lnTo>
                <a:lnTo>
                  <a:pt x="12408" y="682"/>
                </a:lnTo>
                <a:lnTo>
                  <a:pt x="12045" y="746"/>
                </a:lnTo>
                <a:lnTo>
                  <a:pt x="12257" y="813"/>
                </a:lnTo>
                <a:cubicBezTo>
                  <a:pt x="12091" y="925"/>
                  <a:pt x="12246" y="1056"/>
                  <a:pt x="12109" y="1056"/>
                </a:cubicBezTo>
                <a:cubicBezTo>
                  <a:pt x="12090" y="1056"/>
                  <a:pt x="12066" y="1054"/>
                  <a:pt x="12035" y="1049"/>
                </a:cubicBezTo>
                <a:cubicBezTo>
                  <a:pt x="12085" y="1022"/>
                  <a:pt x="11833" y="1062"/>
                  <a:pt x="11762" y="937"/>
                </a:cubicBezTo>
                <a:cubicBezTo>
                  <a:pt x="11713" y="989"/>
                  <a:pt x="11647" y="1051"/>
                  <a:pt x="11582" y="1051"/>
                </a:cubicBezTo>
                <a:cubicBezTo>
                  <a:pt x="11549" y="1051"/>
                  <a:pt x="11516" y="1035"/>
                  <a:pt x="11486" y="991"/>
                </a:cubicBezTo>
                <a:cubicBezTo>
                  <a:pt x="11486" y="914"/>
                  <a:pt x="11580" y="766"/>
                  <a:pt x="11580" y="715"/>
                </a:cubicBezTo>
                <a:lnTo>
                  <a:pt x="11580" y="715"/>
                </a:lnTo>
                <a:cubicBezTo>
                  <a:pt x="11570" y="758"/>
                  <a:pt x="11543" y="773"/>
                  <a:pt x="11505" y="773"/>
                </a:cubicBezTo>
                <a:cubicBezTo>
                  <a:pt x="11411" y="773"/>
                  <a:pt x="11254" y="683"/>
                  <a:pt x="11127" y="683"/>
                </a:cubicBezTo>
                <a:cubicBezTo>
                  <a:pt x="11091" y="683"/>
                  <a:pt x="11057" y="690"/>
                  <a:pt x="11027" y="710"/>
                </a:cubicBezTo>
                <a:lnTo>
                  <a:pt x="11027" y="710"/>
                </a:lnTo>
                <a:cubicBezTo>
                  <a:pt x="11074" y="673"/>
                  <a:pt x="11104" y="619"/>
                  <a:pt x="11116" y="561"/>
                </a:cubicBezTo>
                <a:lnTo>
                  <a:pt x="11116" y="561"/>
                </a:lnTo>
                <a:lnTo>
                  <a:pt x="10981" y="661"/>
                </a:lnTo>
                <a:cubicBezTo>
                  <a:pt x="10917" y="577"/>
                  <a:pt x="10914" y="550"/>
                  <a:pt x="10961" y="470"/>
                </a:cubicBezTo>
                <a:cubicBezTo>
                  <a:pt x="10926" y="450"/>
                  <a:pt x="10900" y="442"/>
                  <a:pt x="10882" y="442"/>
                </a:cubicBezTo>
                <a:cubicBezTo>
                  <a:pt x="10799" y="442"/>
                  <a:pt x="10854" y="598"/>
                  <a:pt x="10791" y="598"/>
                </a:cubicBezTo>
                <a:cubicBezTo>
                  <a:pt x="10770" y="598"/>
                  <a:pt x="10736" y="581"/>
                  <a:pt x="10679" y="534"/>
                </a:cubicBezTo>
                <a:cubicBezTo>
                  <a:pt x="10705" y="530"/>
                  <a:pt x="10702" y="507"/>
                  <a:pt x="10763" y="500"/>
                </a:cubicBezTo>
                <a:cubicBezTo>
                  <a:pt x="10460" y="349"/>
                  <a:pt x="10123" y="386"/>
                  <a:pt x="9844" y="258"/>
                </a:cubicBezTo>
                <a:cubicBezTo>
                  <a:pt x="9826" y="156"/>
                  <a:pt x="9871" y="140"/>
                  <a:pt x="9925" y="140"/>
                </a:cubicBezTo>
                <a:cubicBezTo>
                  <a:pt x="9952" y="140"/>
                  <a:pt x="9980" y="144"/>
                  <a:pt x="10005" y="144"/>
                </a:cubicBezTo>
                <a:cubicBezTo>
                  <a:pt x="10051" y="144"/>
                  <a:pt x="10082" y="130"/>
                  <a:pt x="10059" y="52"/>
                </a:cubicBezTo>
                <a:cubicBezTo>
                  <a:pt x="9999" y="48"/>
                  <a:pt x="9939" y="46"/>
                  <a:pt x="9878" y="46"/>
                </a:cubicBezTo>
                <a:cubicBezTo>
                  <a:pt x="9498" y="46"/>
                  <a:pt x="9111" y="125"/>
                  <a:pt x="8767" y="125"/>
                </a:cubicBezTo>
                <a:cubicBezTo>
                  <a:pt x="8735" y="125"/>
                  <a:pt x="8704" y="125"/>
                  <a:pt x="8673" y="123"/>
                </a:cubicBezTo>
                <a:lnTo>
                  <a:pt x="8673" y="123"/>
                </a:lnTo>
                <a:lnTo>
                  <a:pt x="8750" y="147"/>
                </a:lnTo>
                <a:cubicBezTo>
                  <a:pt x="8736" y="230"/>
                  <a:pt x="8707" y="259"/>
                  <a:pt x="8668" y="259"/>
                </a:cubicBezTo>
                <a:cubicBezTo>
                  <a:pt x="8582" y="259"/>
                  <a:pt x="8447" y="116"/>
                  <a:pt x="8315" y="116"/>
                </a:cubicBezTo>
                <a:cubicBezTo>
                  <a:pt x="8283" y="116"/>
                  <a:pt x="8251" y="125"/>
                  <a:pt x="8220" y="146"/>
                </a:cubicBezTo>
                <a:lnTo>
                  <a:pt x="8220" y="146"/>
                </a:lnTo>
                <a:cubicBezTo>
                  <a:pt x="8261" y="113"/>
                  <a:pt x="8267" y="0"/>
                  <a:pt x="82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5"/>
          <p:cNvSpPr/>
          <p:nvPr/>
        </p:nvSpPr>
        <p:spPr>
          <a:xfrm>
            <a:off x="-1270002" y="1622567"/>
            <a:ext cx="5382755" cy="4134636"/>
          </a:xfrm>
          <a:custGeom>
            <a:avLst/>
            <a:gdLst/>
            <a:ahLst/>
            <a:cxnLst/>
            <a:rect l="l" t="t" r="r" b="b"/>
            <a:pathLst>
              <a:path w="62214" h="22051" extrusionOk="0">
                <a:moveTo>
                  <a:pt x="61806" y="15128"/>
                </a:moveTo>
                <a:cubicBezTo>
                  <a:pt x="61816" y="15192"/>
                  <a:pt x="61823" y="15256"/>
                  <a:pt x="61830" y="15323"/>
                </a:cubicBezTo>
                <a:cubicBezTo>
                  <a:pt x="61823" y="15343"/>
                  <a:pt x="61816" y="15360"/>
                  <a:pt x="61806" y="15380"/>
                </a:cubicBezTo>
                <a:lnTo>
                  <a:pt x="61806" y="15128"/>
                </a:lnTo>
                <a:close/>
                <a:moveTo>
                  <a:pt x="35061" y="21569"/>
                </a:moveTo>
                <a:lnTo>
                  <a:pt x="35061" y="21569"/>
                </a:lnTo>
                <a:cubicBezTo>
                  <a:pt x="35041" y="21596"/>
                  <a:pt x="35018" y="21623"/>
                  <a:pt x="34984" y="21637"/>
                </a:cubicBezTo>
                <a:cubicBezTo>
                  <a:pt x="34940" y="21641"/>
                  <a:pt x="34903" y="21643"/>
                  <a:pt x="34871" y="21643"/>
                </a:cubicBezTo>
                <a:cubicBezTo>
                  <a:pt x="34764" y="21643"/>
                  <a:pt x="34719" y="21620"/>
                  <a:pt x="34701" y="21600"/>
                </a:cubicBezTo>
                <a:cubicBezTo>
                  <a:pt x="34792" y="21600"/>
                  <a:pt x="34896" y="21596"/>
                  <a:pt x="35038" y="21586"/>
                </a:cubicBezTo>
                <a:cubicBezTo>
                  <a:pt x="35045" y="21579"/>
                  <a:pt x="35055" y="21573"/>
                  <a:pt x="35061" y="21569"/>
                </a:cubicBezTo>
                <a:close/>
                <a:moveTo>
                  <a:pt x="38046" y="1"/>
                </a:moveTo>
                <a:lnTo>
                  <a:pt x="38046" y="1"/>
                </a:lnTo>
                <a:cubicBezTo>
                  <a:pt x="37861" y="27"/>
                  <a:pt x="37676" y="41"/>
                  <a:pt x="37491" y="41"/>
                </a:cubicBezTo>
                <a:lnTo>
                  <a:pt x="37690" y="155"/>
                </a:lnTo>
                <a:cubicBezTo>
                  <a:pt x="37484" y="138"/>
                  <a:pt x="37309" y="142"/>
                  <a:pt x="37313" y="91"/>
                </a:cubicBezTo>
                <a:lnTo>
                  <a:pt x="37313" y="91"/>
                </a:lnTo>
                <a:cubicBezTo>
                  <a:pt x="37101" y="176"/>
                  <a:pt x="37474" y="287"/>
                  <a:pt x="37054" y="404"/>
                </a:cubicBezTo>
                <a:cubicBezTo>
                  <a:pt x="37000" y="393"/>
                  <a:pt x="36936" y="390"/>
                  <a:pt x="36866" y="390"/>
                </a:cubicBezTo>
                <a:cubicBezTo>
                  <a:pt x="36721" y="390"/>
                  <a:pt x="36552" y="406"/>
                  <a:pt x="36410" y="406"/>
                </a:cubicBezTo>
                <a:cubicBezTo>
                  <a:pt x="36271" y="406"/>
                  <a:pt x="36159" y="390"/>
                  <a:pt x="36121" y="327"/>
                </a:cubicBezTo>
                <a:lnTo>
                  <a:pt x="36121" y="327"/>
                </a:lnTo>
                <a:cubicBezTo>
                  <a:pt x="36196" y="330"/>
                  <a:pt x="36257" y="332"/>
                  <a:pt x="36307" y="332"/>
                </a:cubicBezTo>
                <a:cubicBezTo>
                  <a:pt x="36774" y="332"/>
                  <a:pt x="36236" y="200"/>
                  <a:pt x="36583" y="145"/>
                </a:cubicBezTo>
                <a:lnTo>
                  <a:pt x="36583" y="145"/>
                </a:lnTo>
                <a:cubicBezTo>
                  <a:pt x="36544" y="146"/>
                  <a:pt x="36506" y="147"/>
                  <a:pt x="36467" y="147"/>
                </a:cubicBezTo>
                <a:cubicBezTo>
                  <a:pt x="36390" y="147"/>
                  <a:pt x="36312" y="144"/>
                  <a:pt x="36236" y="135"/>
                </a:cubicBezTo>
                <a:cubicBezTo>
                  <a:pt x="36206" y="118"/>
                  <a:pt x="36266" y="101"/>
                  <a:pt x="36320" y="95"/>
                </a:cubicBezTo>
                <a:cubicBezTo>
                  <a:pt x="36180" y="73"/>
                  <a:pt x="36077" y="64"/>
                  <a:pt x="35997" y="64"/>
                </a:cubicBezTo>
                <a:cubicBezTo>
                  <a:pt x="35607" y="64"/>
                  <a:pt x="35797" y="282"/>
                  <a:pt x="35082" y="293"/>
                </a:cubicBezTo>
                <a:cubicBezTo>
                  <a:pt x="35179" y="214"/>
                  <a:pt x="34953" y="144"/>
                  <a:pt x="34803" y="144"/>
                </a:cubicBezTo>
                <a:cubicBezTo>
                  <a:pt x="34782" y="144"/>
                  <a:pt x="34762" y="146"/>
                  <a:pt x="34745" y="149"/>
                </a:cubicBezTo>
                <a:cubicBezTo>
                  <a:pt x="34749" y="149"/>
                  <a:pt x="34753" y="149"/>
                  <a:pt x="34756" y="149"/>
                </a:cubicBezTo>
                <a:cubicBezTo>
                  <a:pt x="35084" y="149"/>
                  <a:pt x="34906" y="297"/>
                  <a:pt x="34594" y="371"/>
                </a:cubicBezTo>
                <a:cubicBezTo>
                  <a:pt x="34485" y="359"/>
                  <a:pt x="34396" y="354"/>
                  <a:pt x="34321" y="354"/>
                </a:cubicBezTo>
                <a:cubicBezTo>
                  <a:pt x="34019" y="354"/>
                  <a:pt x="33941" y="431"/>
                  <a:pt x="33720" y="431"/>
                </a:cubicBezTo>
                <a:cubicBezTo>
                  <a:pt x="33716" y="431"/>
                  <a:pt x="33712" y="431"/>
                  <a:pt x="33709" y="431"/>
                </a:cubicBezTo>
                <a:lnTo>
                  <a:pt x="33709" y="431"/>
                </a:lnTo>
                <a:lnTo>
                  <a:pt x="34038" y="458"/>
                </a:lnTo>
                <a:cubicBezTo>
                  <a:pt x="33927" y="549"/>
                  <a:pt x="33651" y="542"/>
                  <a:pt x="33268" y="579"/>
                </a:cubicBezTo>
                <a:cubicBezTo>
                  <a:pt x="33258" y="556"/>
                  <a:pt x="33284" y="546"/>
                  <a:pt x="33325" y="536"/>
                </a:cubicBezTo>
                <a:lnTo>
                  <a:pt x="33325" y="536"/>
                </a:lnTo>
                <a:cubicBezTo>
                  <a:pt x="33280" y="542"/>
                  <a:pt x="33233" y="545"/>
                  <a:pt x="33186" y="545"/>
                </a:cubicBezTo>
                <a:cubicBezTo>
                  <a:pt x="32896" y="545"/>
                  <a:pt x="32569" y="441"/>
                  <a:pt x="32218" y="441"/>
                </a:cubicBezTo>
                <a:cubicBezTo>
                  <a:pt x="32122" y="441"/>
                  <a:pt x="32024" y="448"/>
                  <a:pt x="31925" y="468"/>
                </a:cubicBezTo>
                <a:cubicBezTo>
                  <a:pt x="31649" y="411"/>
                  <a:pt x="31898" y="300"/>
                  <a:pt x="31656" y="263"/>
                </a:cubicBezTo>
                <a:lnTo>
                  <a:pt x="31656" y="263"/>
                </a:lnTo>
                <a:cubicBezTo>
                  <a:pt x="31506" y="292"/>
                  <a:pt x="31388" y="302"/>
                  <a:pt x="31286" y="302"/>
                </a:cubicBezTo>
                <a:cubicBezTo>
                  <a:pt x="31024" y="302"/>
                  <a:pt x="30870" y="234"/>
                  <a:pt x="30585" y="234"/>
                </a:cubicBezTo>
                <a:cubicBezTo>
                  <a:pt x="30488" y="234"/>
                  <a:pt x="30376" y="242"/>
                  <a:pt x="30239" y="263"/>
                </a:cubicBezTo>
                <a:cubicBezTo>
                  <a:pt x="30441" y="381"/>
                  <a:pt x="30474" y="351"/>
                  <a:pt x="29986" y="478"/>
                </a:cubicBezTo>
                <a:lnTo>
                  <a:pt x="31134" y="371"/>
                </a:lnTo>
                <a:lnTo>
                  <a:pt x="30397" y="559"/>
                </a:lnTo>
                <a:cubicBezTo>
                  <a:pt x="30713" y="556"/>
                  <a:pt x="31060" y="483"/>
                  <a:pt x="31277" y="483"/>
                </a:cubicBezTo>
                <a:cubicBezTo>
                  <a:pt x="31298" y="483"/>
                  <a:pt x="31318" y="484"/>
                  <a:pt x="31336" y="485"/>
                </a:cubicBezTo>
                <a:cubicBezTo>
                  <a:pt x="30986" y="593"/>
                  <a:pt x="31020" y="559"/>
                  <a:pt x="31188" y="657"/>
                </a:cubicBezTo>
                <a:cubicBezTo>
                  <a:pt x="31076" y="616"/>
                  <a:pt x="30965" y="602"/>
                  <a:pt x="30853" y="602"/>
                </a:cubicBezTo>
                <a:cubicBezTo>
                  <a:pt x="30569" y="602"/>
                  <a:pt x="30280" y="696"/>
                  <a:pt x="29967" y="696"/>
                </a:cubicBezTo>
                <a:cubicBezTo>
                  <a:pt x="29880" y="696"/>
                  <a:pt x="29791" y="689"/>
                  <a:pt x="29700" y="670"/>
                </a:cubicBezTo>
                <a:lnTo>
                  <a:pt x="29714" y="371"/>
                </a:lnTo>
                <a:cubicBezTo>
                  <a:pt x="29576" y="351"/>
                  <a:pt x="29444" y="343"/>
                  <a:pt x="29313" y="343"/>
                </a:cubicBezTo>
                <a:cubicBezTo>
                  <a:pt x="28733" y="343"/>
                  <a:pt x="28198" y="503"/>
                  <a:pt x="27455" y="503"/>
                </a:cubicBezTo>
                <a:cubicBezTo>
                  <a:pt x="27366" y="503"/>
                  <a:pt x="27275" y="500"/>
                  <a:pt x="27180" y="495"/>
                </a:cubicBezTo>
                <a:lnTo>
                  <a:pt x="27180" y="495"/>
                </a:lnTo>
                <a:lnTo>
                  <a:pt x="27523" y="542"/>
                </a:lnTo>
                <a:cubicBezTo>
                  <a:pt x="27455" y="600"/>
                  <a:pt x="27302" y="610"/>
                  <a:pt x="27122" y="610"/>
                </a:cubicBezTo>
                <a:cubicBezTo>
                  <a:pt x="27034" y="610"/>
                  <a:pt x="26940" y="607"/>
                  <a:pt x="26847" y="607"/>
                </a:cubicBezTo>
                <a:cubicBezTo>
                  <a:pt x="26731" y="607"/>
                  <a:pt x="26617" y="611"/>
                  <a:pt x="26517" y="626"/>
                </a:cubicBezTo>
                <a:cubicBezTo>
                  <a:pt x="26547" y="526"/>
                  <a:pt x="26332" y="495"/>
                  <a:pt x="26180" y="435"/>
                </a:cubicBezTo>
                <a:lnTo>
                  <a:pt x="26180" y="435"/>
                </a:lnTo>
                <a:cubicBezTo>
                  <a:pt x="26200" y="509"/>
                  <a:pt x="25399" y="441"/>
                  <a:pt x="25302" y="643"/>
                </a:cubicBezTo>
                <a:lnTo>
                  <a:pt x="24824" y="522"/>
                </a:lnTo>
                <a:cubicBezTo>
                  <a:pt x="24779" y="520"/>
                  <a:pt x="24736" y="519"/>
                  <a:pt x="24696" y="519"/>
                </a:cubicBezTo>
                <a:cubicBezTo>
                  <a:pt x="23964" y="519"/>
                  <a:pt x="23806" y="809"/>
                  <a:pt x="23069" y="809"/>
                </a:cubicBezTo>
                <a:cubicBezTo>
                  <a:pt x="23050" y="809"/>
                  <a:pt x="23030" y="809"/>
                  <a:pt x="23010" y="808"/>
                </a:cubicBezTo>
                <a:cubicBezTo>
                  <a:pt x="23259" y="694"/>
                  <a:pt x="22879" y="630"/>
                  <a:pt x="23434" y="542"/>
                </a:cubicBezTo>
                <a:lnTo>
                  <a:pt x="23434" y="542"/>
                </a:lnTo>
                <a:cubicBezTo>
                  <a:pt x="23158" y="546"/>
                  <a:pt x="22909" y="532"/>
                  <a:pt x="22906" y="603"/>
                </a:cubicBezTo>
                <a:cubicBezTo>
                  <a:pt x="22884" y="595"/>
                  <a:pt x="22855" y="592"/>
                  <a:pt x="22820" y="592"/>
                </a:cubicBezTo>
                <a:cubicBezTo>
                  <a:pt x="22638" y="592"/>
                  <a:pt x="22298" y="683"/>
                  <a:pt x="22052" y="683"/>
                </a:cubicBezTo>
                <a:cubicBezTo>
                  <a:pt x="21986" y="683"/>
                  <a:pt x="21927" y="677"/>
                  <a:pt x="21879" y="660"/>
                </a:cubicBezTo>
                <a:cubicBezTo>
                  <a:pt x="21765" y="707"/>
                  <a:pt x="21728" y="812"/>
                  <a:pt x="21418" y="812"/>
                </a:cubicBezTo>
                <a:cubicBezTo>
                  <a:pt x="21401" y="805"/>
                  <a:pt x="21398" y="785"/>
                  <a:pt x="21408" y="775"/>
                </a:cubicBezTo>
                <a:lnTo>
                  <a:pt x="21408" y="775"/>
                </a:lnTo>
                <a:cubicBezTo>
                  <a:pt x="21341" y="815"/>
                  <a:pt x="20957" y="845"/>
                  <a:pt x="21206" y="943"/>
                </a:cubicBezTo>
                <a:cubicBezTo>
                  <a:pt x="20922" y="845"/>
                  <a:pt x="20567" y="819"/>
                  <a:pt x="20190" y="819"/>
                </a:cubicBezTo>
                <a:cubicBezTo>
                  <a:pt x="19761" y="819"/>
                  <a:pt x="19306" y="853"/>
                  <a:pt x="18899" y="853"/>
                </a:cubicBezTo>
                <a:cubicBezTo>
                  <a:pt x="18580" y="853"/>
                  <a:pt x="18291" y="832"/>
                  <a:pt x="18070" y="758"/>
                </a:cubicBezTo>
                <a:cubicBezTo>
                  <a:pt x="17464" y="801"/>
                  <a:pt x="16737" y="849"/>
                  <a:pt x="16185" y="865"/>
                </a:cubicBezTo>
                <a:cubicBezTo>
                  <a:pt x="16217" y="839"/>
                  <a:pt x="16193" y="820"/>
                  <a:pt x="16257" y="820"/>
                </a:cubicBezTo>
                <a:cubicBezTo>
                  <a:pt x="16267" y="820"/>
                  <a:pt x="16279" y="821"/>
                  <a:pt x="16293" y="822"/>
                </a:cubicBezTo>
                <a:cubicBezTo>
                  <a:pt x="16220" y="814"/>
                  <a:pt x="16158" y="811"/>
                  <a:pt x="16103" y="811"/>
                </a:cubicBezTo>
                <a:cubicBezTo>
                  <a:pt x="15640" y="811"/>
                  <a:pt x="15719" y="1044"/>
                  <a:pt x="15205" y="1044"/>
                </a:cubicBezTo>
                <a:cubicBezTo>
                  <a:pt x="15137" y="1044"/>
                  <a:pt x="15058" y="1040"/>
                  <a:pt x="14967" y="1030"/>
                </a:cubicBezTo>
                <a:cubicBezTo>
                  <a:pt x="14522" y="879"/>
                  <a:pt x="15421" y="936"/>
                  <a:pt x="15145" y="879"/>
                </a:cubicBezTo>
                <a:cubicBezTo>
                  <a:pt x="15105" y="774"/>
                  <a:pt x="14984" y="743"/>
                  <a:pt x="14819" y="743"/>
                </a:cubicBezTo>
                <a:cubicBezTo>
                  <a:pt x="14571" y="743"/>
                  <a:pt x="14223" y="814"/>
                  <a:pt x="13900" y="814"/>
                </a:cubicBezTo>
                <a:cubicBezTo>
                  <a:pt x="13767" y="814"/>
                  <a:pt x="13638" y="802"/>
                  <a:pt x="13523" y="768"/>
                </a:cubicBezTo>
                <a:lnTo>
                  <a:pt x="13661" y="744"/>
                </a:lnTo>
                <a:cubicBezTo>
                  <a:pt x="13589" y="728"/>
                  <a:pt x="13512" y="722"/>
                  <a:pt x="13430" y="722"/>
                </a:cubicBezTo>
                <a:cubicBezTo>
                  <a:pt x="13008" y="722"/>
                  <a:pt x="12463" y="899"/>
                  <a:pt x="11857" y="899"/>
                </a:cubicBezTo>
                <a:cubicBezTo>
                  <a:pt x="11857" y="899"/>
                  <a:pt x="11891" y="869"/>
                  <a:pt x="11860" y="849"/>
                </a:cubicBezTo>
                <a:lnTo>
                  <a:pt x="11860" y="849"/>
                </a:lnTo>
                <a:cubicBezTo>
                  <a:pt x="11369" y="1030"/>
                  <a:pt x="10430" y="1111"/>
                  <a:pt x="9737" y="1178"/>
                </a:cubicBezTo>
                <a:cubicBezTo>
                  <a:pt x="9949" y="1044"/>
                  <a:pt x="10050" y="1101"/>
                  <a:pt x="9915" y="973"/>
                </a:cubicBezTo>
                <a:lnTo>
                  <a:pt x="9915" y="973"/>
                </a:lnTo>
                <a:cubicBezTo>
                  <a:pt x="9602" y="1000"/>
                  <a:pt x="10013" y="1182"/>
                  <a:pt x="9390" y="1236"/>
                </a:cubicBezTo>
                <a:cubicBezTo>
                  <a:pt x="9185" y="1172"/>
                  <a:pt x="8734" y="1121"/>
                  <a:pt x="8670" y="983"/>
                </a:cubicBezTo>
                <a:lnTo>
                  <a:pt x="9259" y="960"/>
                </a:lnTo>
                <a:cubicBezTo>
                  <a:pt x="9165" y="907"/>
                  <a:pt x="9057" y="889"/>
                  <a:pt x="8943" y="889"/>
                </a:cubicBezTo>
                <a:cubicBezTo>
                  <a:pt x="8708" y="889"/>
                  <a:pt x="8449" y="965"/>
                  <a:pt x="8241" y="965"/>
                </a:cubicBezTo>
                <a:cubicBezTo>
                  <a:pt x="8222" y="965"/>
                  <a:pt x="8203" y="964"/>
                  <a:pt x="8185" y="963"/>
                </a:cubicBezTo>
                <a:lnTo>
                  <a:pt x="8222" y="882"/>
                </a:lnTo>
                <a:lnTo>
                  <a:pt x="8222" y="882"/>
                </a:lnTo>
                <a:cubicBezTo>
                  <a:pt x="7324" y="936"/>
                  <a:pt x="7314" y="1135"/>
                  <a:pt x="6345" y="1148"/>
                </a:cubicBezTo>
                <a:lnTo>
                  <a:pt x="6449" y="1202"/>
                </a:lnTo>
                <a:cubicBezTo>
                  <a:pt x="6304" y="1260"/>
                  <a:pt x="6205" y="1279"/>
                  <a:pt x="6127" y="1279"/>
                </a:cubicBezTo>
                <a:cubicBezTo>
                  <a:pt x="5985" y="1279"/>
                  <a:pt x="5910" y="1217"/>
                  <a:pt x="5752" y="1217"/>
                </a:cubicBezTo>
                <a:cubicBezTo>
                  <a:pt x="5682" y="1217"/>
                  <a:pt x="5594" y="1230"/>
                  <a:pt x="5476" y="1266"/>
                </a:cubicBezTo>
                <a:lnTo>
                  <a:pt x="5311" y="1071"/>
                </a:lnTo>
                <a:cubicBezTo>
                  <a:pt x="4961" y="1131"/>
                  <a:pt x="4090" y="1300"/>
                  <a:pt x="3467" y="1353"/>
                </a:cubicBezTo>
                <a:cubicBezTo>
                  <a:pt x="3817" y="1195"/>
                  <a:pt x="4547" y="1101"/>
                  <a:pt x="5002" y="1000"/>
                </a:cubicBezTo>
                <a:lnTo>
                  <a:pt x="5002" y="1000"/>
                </a:lnTo>
                <a:cubicBezTo>
                  <a:pt x="4655" y="1007"/>
                  <a:pt x="3824" y="1047"/>
                  <a:pt x="3646" y="1151"/>
                </a:cubicBezTo>
                <a:cubicBezTo>
                  <a:pt x="3757" y="1132"/>
                  <a:pt x="3893" y="1094"/>
                  <a:pt x="4013" y="1094"/>
                </a:cubicBezTo>
                <a:cubicBezTo>
                  <a:pt x="4042" y="1094"/>
                  <a:pt x="4070" y="1096"/>
                  <a:pt x="4096" y="1101"/>
                </a:cubicBezTo>
                <a:cubicBezTo>
                  <a:pt x="3676" y="1269"/>
                  <a:pt x="3121" y="1360"/>
                  <a:pt x="2431" y="1377"/>
                </a:cubicBezTo>
                <a:cubicBezTo>
                  <a:pt x="2471" y="1239"/>
                  <a:pt x="2249" y="1192"/>
                  <a:pt x="1926" y="1178"/>
                </a:cubicBezTo>
                <a:cubicBezTo>
                  <a:pt x="1848" y="1175"/>
                  <a:pt x="1758" y="1175"/>
                  <a:pt x="1670" y="1175"/>
                </a:cubicBezTo>
                <a:lnTo>
                  <a:pt x="1283" y="1175"/>
                </a:lnTo>
                <a:cubicBezTo>
                  <a:pt x="1081" y="1177"/>
                  <a:pt x="873" y="1180"/>
                  <a:pt x="667" y="1180"/>
                </a:cubicBezTo>
                <a:cubicBezTo>
                  <a:pt x="581" y="1180"/>
                  <a:pt x="496" y="1179"/>
                  <a:pt x="411" y="1178"/>
                </a:cubicBezTo>
                <a:cubicBezTo>
                  <a:pt x="391" y="1599"/>
                  <a:pt x="354" y="1973"/>
                  <a:pt x="270" y="2201"/>
                </a:cubicBezTo>
                <a:lnTo>
                  <a:pt x="280" y="2387"/>
                </a:lnTo>
                <a:lnTo>
                  <a:pt x="290" y="2501"/>
                </a:lnTo>
                <a:cubicBezTo>
                  <a:pt x="297" y="2575"/>
                  <a:pt x="304" y="2652"/>
                  <a:pt x="307" y="2730"/>
                </a:cubicBezTo>
                <a:cubicBezTo>
                  <a:pt x="314" y="2881"/>
                  <a:pt x="320" y="3033"/>
                  <a:pt x="320" y="3188"/>
                </a:cubicBezTo>
                <a:cubicBezTo>
                  <a:pt x="320" y="3494"/>
                  <a:pt x="307" y="3803"/>
                  <a:pt x="294" y="4120"/>
                </a:cubicBezTo>
                <a:cubicBezTo>
                  <a:pt x="263" y="4749"/>
                  <a:pt x="216" y="5405"/>
                  <a:pt x="226" y="6119"/>
                </a:cubicBezTo>
                <a:cubicBezTo>
                  <a:pt x="292" y="6009"/>
                  <a:pt x="330" y="5966"/>
                  <a:pt x="352" y="5966"/>
                </a:cubicBezTo>
                <a:cubicBezTo>
                  <a:pt x="425" y="5966"/>
                  <a:pt x="317" y="6451"/>
                  <a:pt x="504" y="6451"/>
                </a:cubicBezTo>
                <a:cubicBezTo>
                  <a:pt x="516" y="6451"/>
                  <a:pt x="529" y="6449"/>
                  <a:pt x="543" y="6445"/>
                </a:cubicBezTo>
                <a:lnTo>
                  <a:pt x="543" y="6445"/>
                </a:lnTo>
                <a:cubicBezTo>
                  <a:pt x="563" y="6775"/>
                  <a:pt x="559" y="6903"/>
                  <a:pt x="539" y="6933"/>
                </a:cubicBezTo>
                <a:lnTo>
                  <a:pt x="553" y="6863"/>
                </a:lnTo>
                <a:lnTo>
                  <a:pt x="553" y="6863"/>
                </a:lnTo>
                <a:cubicBezTo>
                  <a:pt x="546" y="6893"/>
                  <a:pt x="543" y="6910"/>
                  <a:pt x="536" y="6933"/>
                </a:cubicBezTo>
                <a:lnTo>
                  <a:pt x="351" y="7936"/>
                </a:lnTo>
                <a:cubicBezTo>
                  <a:pt x="335" y="7979"/>
                  <a:pt x="323" y="7996"/>
                  <a:pt x="313" y="7996"/>
                </a:cubicBezTo>
                <a:cubicBezTo>
                  <a:pt x="269" y="7996"/>
                  <a:pt x="271" y="7652"/>
                  <a:pt x="221" y="7652"/>
                </a:cubicBezTo>
                <a:cubicBezTo>
                  <a:pt x="220" y="7652"/>
                  <a:pt x="218" y="7653"/>
                  <a:pt x="216" y="7653"/>
                </a:cubicBezTo>
                <a:cubicBezTo>
                  <a:pt x="189" y="8377"/>
                  <a:pt x="85" y="7956"/>
                  <a:pt x="1" y="8438"/>
                </a:cubicBezTo>
                <a:cubicBezTo>
                  <a:pt x="14" y="8426"/>
                  <a:pt x="25" y="8421"/>
                  <a:pt x="36" y="8421"/>
                </a:cubicBezTo>
                <a:cubicBezTo>
                  <a:pt x="121" y="8421"/>
                  <a:pt x="154" y="8737"/>
                  <a:pt x="115" y="9104"/>
                </a:cubicBezTo>
                <a:lnTo>
                  <a:pt x="260" y="8522"/>
                </a:lnTo>
                <a:lnTo>
                  <a:pt x="260" y="8522"/>
                </a:lnTo>
                <a:cubicBezTo>
                  <a:pt x="421" y="9535"/>
                  <a:pt x="1" y="9397"/>
                  <a:pt x="162" y="10420"/>
                </a:cubicBezTo>
                <a:lnTo>
                  <a:pt x="65" y="10097"/>
                </a:lnTo>
                <a:lnTo>
                  <a:pt x="65" y="10097"/>
                </a:lnTo>
                <a:cubicBezTo>
                  <a:pt x="122" y="10622"/>
                  <a:pt x="61" y="12032"/>
                  <a:pt x="307" y="12547"/>
                </a:cubicBezTo>
                <a:cubicBezTo>
                  <a:pt x="288" y="12599"/>
                  <a:pt x="250" y="12663"/>
                  <a:pt x="218" y="12663"/>
                </a:cubicBezTo>
                <a:cubicBezTo>
                  <a:pt x="195" y="12663"/>
                  <a:pt x="174" y="12628"/>
                  <a:pt x="166" y="12530"/>
                </a:cubicBezTo>
                <a:lnTo>
                  <a:pt x="166" y="12530"/>
                </a:lnTo>
                <a:cubicBezTo>
                  <a:pt x="125" y="13785"/>
                  <a:pt x="425" y="15323"/>
                  <a:pt x="273" y="16296"/>
                </a:cubicBezTo>
                <a:lnTo>
                  <a:pt x="196" y="16202"/>
                </a:lnTo>
                <a:lnTo>
                  <a:pt x="196" y="16202"/>
                </a:lnTo>
                <a:cubicBezTo>
                  <a:pt x="220" y="16434"/>
                  <a:pt x="337" y="16609"/>
                  <a:pt x="263" y="16902"/>
                </a:cubicBezTo>
                <a:cubicBezTo>
                  <a:pt x="243" y="16891"/>
                  <a:pt x="219" y="16859"/>
                  <a:pt x="202" y="16859"/>
                </a:cubicBezTo>
                <a:cubicBezTo>
                  <a:pt x="191" y="16859"/>
                  <a:pt x="184" y="16873"/>
                  <a:pt x="183" y="16915"/>
                </a:cubicBezTo>
                <a:cubicBezTo>
                  <a:pt x="209" y="17040"/>
                  <a:pt x="314" y="17538"/>
                  <a:pt x="270" y="17847"/>
                </a:cubicBezTo>
                <a:lnTo>
                  <a:pt x="186" y="17581"/>
                </a:lnTo>
                <a:lnTo>
                  <a:pt x="186" y="17581"/>
                </a:lnTo>
                <a:cubicBezTo>
                  <a:pt x="85" y="18803"/>
                  <a:pt x="391" y="19459"/>
                  <a:pt x="442" y="20486"/>
                </a:cubicBezTo>
                <a:cubicBezTo>
                  <a:pt x="439" y="20485"/>
                  <a:pt x="436" y="20485"/>
                  <a:pt x="433" y="20485"/>
                </a:cubicBezTo>
                <a:cubicBezTo>
                  <a:pt x="363" y="20485"/>
                  <a:pt x="309" y="20651"/>
                  <a:pt x="263" y="20916"/>
                </a:cubicBezTo>
                <a:cubicBezTo>
                  <a:pt x="220" y="21196"/>
                  <a:pt x="186" y="21586"/>
                  <a:pt x="162" y="21993"/>
                </a:cubicBezTo>
                <a:cubicBezTo>
                  <a:pt x="522" y="22007"/>
                  <a:pt x="909" y="22014"/>
                  <a:pt x="1206" y="22017"/>
                </a:cubicBezTo>
                <a:lnTo>
                  <a:pt x="1162" y="22051"/>
                </a:lnTo>
                <a:lnTo>
                  <a:pt x="1657" y="22037"/>
                </a:lnTo>
                <a:cubicBezTo>
                  <a:pt x="1747" y="22037"/>
                  <a:pt x="1828" y="22034"/>
                  <a:pt x="1912" y="22030"/>
                </a:cubicBezTo>
                <a:cubicBezTo>
                  <a:pt x="2077" y="22020"/>
                  <a:pt x="2239" y="22010"/>
                  <a:pt x="2397" y="21997"/>
                </a:cubicBezTo>
                <a:cubicBezTo>
                  <a:pt x="2710" y="21973"/>
                  <a:pt x="3006" y="21936"/>
                  <a:pt x="3302" y="21899"/>
                </a:cubicBezTo>
                <a:cubicBezTo>
                  <a:pt x="3891" y="21822"/>
                  <a:pt x="4467" y="21731"/>
                  <a:pt x="5126" y="21670"/>
                </a:cubicBezTo>
                <a:cubicBezTo>
                  <a:pt x="5459" y="21759"/>
                  <a:pt x="5976" y="21780"/>
                  <a:pt x="6561" y="21780"/>
                </a:cubicBezTo>
                <a:cubicBezTo>
                  <a:pt x="7076" y="21780"/>
                  <a:pt x="7645" y="21764"/>
                  <a:pt x="8186" y="21764"/>
                </a:cubicBezTo>
                <a:cubicBezTo>
                  <a:pt x="8549" y="21764"/>
                  <a:pt x="8900" y="21771"/>
                  <a:pt x="9215" y="21795"/>
                </a:cubicBezTo>
                <a:cubicBezTo>
                  <a:pt x="9013" y="21761"/>
                  <a:pt x="9242" y="21623"/>
                  <a:pt x="9478" y="21593"/>
                </a:cubicBezTo>
                <a:cubicBezTo>
                  <a:pt x="9503" y="21596"/>
                  <a:pt x="9530" y="21597"/>
                  <a:pt x="9558" y="21597"/>
                </a:cubicBezTo>
                <a:cubicBezTo>
                  <a:pt x="9758" y="21597"/>
                  <a:pt x="10014" y="21530"/>
                  <a:pt x="10162" y="21530"/>
                </a:cubicBezTo>
                <a:cubicBezTo>
                  <a:pt x="10247" y="21530"/>
                  <a:pt x="10297" y="21552"/>
                  <a:pt x="10282" y="21620"/>
                </a:cubicBezTo>
                <a:lnTo>
                  <a:pt x="10171" y="21620"/>
                </a:lnTo>
                <a:cubicBezTo>
                  <a:pt x="10303" y="21729"/>
                  <a:pt x="10558" y="21755"/>
                  <a:pt x="10845" y="21755"/>
                </a:cubicBezTo>
                <a:cubicBezTo>
                  <a:pt x="11071" y="21755"/>
                  <a:pt x="11316" y="21739"/>
                  <a:pt x="11534" y="21734"/>
                </a:cubicBezTo>
                <a:lnTo>
                  <a:pt x="11611" y="21468"/>
                </a:lnTo>
                <a:cubicBezTo>
                  <a:pt x="11934" y="21555"/>
                  <a:pt x="12305" y="21584"/>
                  <a:pt x="12691" y="21584"/>
                </a:cubicBezTo>
                <a:cubicBezTo>
                  <a:pt x="13498" y="21584"/>
                  <a:pt x="14372" y="21456"/>
                  <a:pt x="15013" y="21456"/>
                </a:cubicBezTo>
                <a:cubicBezTo>
                  <a:pt x="15304" y="21456"/>
                  <a:pt x="15547" y="21483"/>
                  <a:pt x="15714" y="21559"/>
                </a:cubicBezTo>
                <a:cubicBezTo>
                  <a:pt x="16027" y="21485"/>
                  <a:pt x="16414" y="21475"/>
                  <a:pt x="16720" y="21401"/>
                </a:cubicBezTo>
                <a:lnTo>
                  <a:pt x="16720" y="21401"/>
                </a:lnTo>
                <a:lnTo>
                  <a:pt x="16707" y="21542"/>
                </a:lnTo>
                <a:cubicBezTo>
                  <a:pt x="17024" y="21547"/>
                  <a:pt x="17283" y="21550"/>
                  <a:pt x="17536" y="21550"/>
                </a:cubicBezTo>
                <a:cubicBezTo>
                  <a:pt x="17628" y="21550"/>
                  <a:pt x="17720" y="21550"/>
                  <a:pt x="17814" y="21549"/>
                </a:cubicBezTo>
                <a:cubicBezTo>
                  <a:pt x="17989" y="21546"/>
                  <a:pt x="18171" y="21542"/>
                  <a:pt x="18376" y="21532"/>
                </a:cubicBezTo>
                <a:cubicBezTo>
                  <a:pt x="18477" y="21529"/>
                  <a:pt x="18584" y="21529"/>
                  <a:pt x="18702" y="21526"/>
                </a:cubicBezTo>
                <a:lnTo>
                  <a:pt x="19076" y="21522"/>
                </a:lnTo>
                <a:lnTo>
                  <a:pt x="19076" y="21522"/>
                </a:lnTo>
                <a:lnTo>
                  <a:pt x="18857" y="21620"/>
                </a:lnTo>
                <a:cubicBezTo>
                  <a:pt x="18869" y="21620"/>
                  <a:pt x="18881" y="21620"/>
                  <a:pt x="18892" y="21620"/>
                </a:cubicBezTo>
                <a:cubicBezTo>
                  <a:pt x="19466" y="21620"/>
                  <a:pt x="19625" y="21216"/>
                  <a:pt x="20173" y="21216"/>
                </a:cubicBezTo>
                <a:lnTo>
                  <a:pt x="20341" y="21431"/>
                </a:lnTo>
                <a:cubicBezTo>
                  <a:pt x="21066" y="21436"/>
                  <a:pt x="21796" y="21531"/>
                  <a:pt x="22520" y="21531"/>
                </a:cubicBezTo>
                <a:cubicBezTo>
                  <a:pt x="22849" y="21531"/>
                  <a:pt x="23177" y="21512"/>
                  <a:pt x="23501" y="21455"/>
                </a:cubicBezTo>
                <a:lnTo>
                  <a:pt x="23501" y="21455"/>
                </a:lnTo>
                <a:cubicBezTo>
                  <a:pt x="23484" y="21485"/>
                  <a:pt x="23454" y="21549"/>
                  <a:pt x="23283" y="21556"/>
                </a:cubicBezTo>
                <a:cubicBezTo>
                  <a:pt x="23542" y="21561"/>
                  <a:pt x="24049" y="21606"/>
                  <a:pt x="24452" y="21606"/>
                </a:cubicBezTo>
                <a:cubicBezTo>
                  <a:pt x="24798" y="21606"/>
                  <a:pt x="25067" y="21573"/>
                  <a:pt x="25036" y="21455"/>
                </a:cubicBezTo>
                <a:lnTo>
                  <a:pt x="25036" y="21455"/>
                </a:lnTo>
                <a:cubicBezTo>
                  <a:pt x="25073" y="21499"/>
                  <a:pt x="25190" y="21516"/>
                  <a:pt x="25351" y="21516"/>
                </a:cubicBezTo>
                <a:cubicBezTo>
                  <a:pt x="25716" y="21516"/>
                  <a:pt x="26304" y="21429"/>
                  <a:pt x="26678" y="21378"/>
                </a:cubicBezTo>
                <a:lnTo>
                  <a:pt x="26678" y="21378"/>
                </a:lnTo>
                <a:lnTo>
                  <a:pt x="26591" y="21519"/>
                </a:lnTo>
                <a:cubicBezTo>
                  <a:pt x="27069" y="21344"/>
                  <a:pt x="27085" y="21297"/>
                  <a:pt x="27755" y="21253"/>
                </a:cubicBezTo>
                <a:cubicBezTo>
                  <a:pt x="27889" y="21269"/>
                  <a:pt x="27896" y="21339"/>
                  <a:pt x="27767" y="21339"/>
                </a:cubicBezTo>
                <a:cubicBezTo>
                  <a:pt x="27756" y="21339"/>
                  <a:pt x="27744" y="21338"/>
                  <a:pt x="27732" y="21337"/>
                </a:cubicBezTo>
                <a:lnTo>
                  <a:pt x="27732" y="21337"/>
                </a:lnTo>
                <a:cubicBezTo>
                  <a:pt x="27798" y="21346"/>
                  <a:pt x="27854" y="21349"/>
                  <a:pt x="27902" y="21349"/>
                </a:cubicBezTo>
                <a:cubicBezTo>
                  <a:pt x="28136" y="21349"/>
                  <a:pt x="28188" y="21265"/>
                  <a:pt x="28473" y="21265"/>
                </a:cubicBezTo>
                <a:cubicBezTo>
                  <a:pt x="28544" y="21265"/>
                  <a:pt x="28630" y="21270"/>
                  <a:pt x="28738" y="21283"/>
                </a:cubicBezTo>
                <a:lnTo>
                  <a:pt x="28499" y="21371"/>
                </a:lnTo>
                <a:cubicBezTo>
                  <a:pt x="28571" y="21373"/>
                  <a:pt x="28633" y="21374"/>
                  <a:pt x="28687" y="21374"/>
                </a:cubicBezTo>
                <a:cubicBezTo>
                  <a:pt x="29038" y="21374"/>
                  <a:pt x="29040" y="21327"/>
                  <a:pt x="29296" y="21240"/>
                </a:cubicBezTo>
                <a:cubicBezTo>
                  <a:pt x="29362" y="21229"/>
                  <a:pt x="29441" y="21224"/>
                  <a:pt x="29526" y="21224"/>
                </a:cubicBezTo>
                <a:cubicBezTo>
                  <a:pt x="29884" y="21224"/>
                  <a:pt x="30349" y="21309"/>
                  <a:pt x="30414" y="21415"/>
                </a:cubicBezTo>
                <a:cubicBezTo>
                  <a:pt x="30473" y="21349"/>
                  <a:pt x="30695" y="21267"/>
                  <a:pt x="30955" y="21267"/>
                </a:cubicBezTo>
                <a:cubicBezTo>
                  <a:pt x="31004" y="21267"/>
                  <a:pt x="31053" y="21270"/>
                  <a:pt x="31104" y="21277"/>
                </a:cubicBezTo>
                <a:cubicBezTo>
                  <a:pt x="31147" y="21324"/>
                  <a:pt x="31033" y="21354"/>
                  <a:pt x="30972" y="21367"/>
                </a:cubicBezTo>
                <a:cubicBezTo>
                  <a:pt x="31137" y="21386"/>
                  <a:pt x="31287" y="21393"/>
                  <a:pt x="31425" y="21393"/>
                </a:cubicBezTo>
                <a:cubicBezTo>
                  <a:pt x="31872" y="21393"/>
                  <a:pt x="32199" y="21318"/>
                  <a:pt x="32536" y="21318"/>
                </a:cubicBezTo>
                <a:cubicBezTo>
                  <a:pt x="32671" y="21318"/>
                  <a:pt x="32808" y="21330"/>
                  <a:pt x="32955" y="21364"/>
                </a:cubicBezTo>
                <a:cubicBezTo>
                  <a:pt x="32971" y="21408"/>
                  <a:pt x="33012" y="21441"/>
                  <a:pt x="33059" y="21448"/>
                </a:cubicBezTo>
                <a:cubicBezTo>
                  <a:pt x="32399" y="21438"/>
                  <a:pt x="31858" y="21425"/>
                  <a:pt x="31807" y="21415"/>
                </a:cubicBezTo>
                <a:lnTo>
                  <a:pt x="31807" y="21415"/>
                </a:lnTo>
                <a:cubicBezTo>
                  <a:pt x="31817" y="21542"/>
                  <a:pt x="32389" y="21573"/>
                  <a:pt x="31928" y="21744"/>
                </a:cubicBezTo>
                <a:cubicBezTo>
                  <a:pt x="32334" y="21666"/>
                  <a:pt x="32993" y="21503"/>
                  <a:pt x="33531" y="21503"/>
                </a:cubicBezTo>
                <a:cubicBezTo>
                  <a:pt x="33614" y="21503"/>
                  <a:pt x="33694" y="21507"/>
                  <a:pt x="33769" y="21516"/>
                </a:cubicBezTo>
                <a:cubicBezTo>
                  <a:pt x="33796" y="21529"/>
                  <a:pt x="33823" y="21542"/>
                  <a:pt x="33846" y="21563"/>
                </a:cubicBezTo>
                <a:lnTo>
                  <a:pt x="33786" y="21576"/>
                </a:lnTo>
                <a:cubicBezTo>
                  <a:pt x="33827" y="21581"/>
                  <a:pt x="33869" y="21583"/>
                  <a:pt x="33910" y="21583"/>
                </a:cubicBezTo>
                <a:cubicBezTo>
                  <a:pt x="33990" y="21583"/>
                  <a:pt x="34069" y="21575"/>
                  <a:pt x="34146" y="21559"/>
                </a:cubicBezTo>
                <a:cubicBezTo>
                  <a:pt x="34304" y="21583"/>
                  <a:pt x="34459" y="21600"/>
                  <a:pt x="34617" y="21603"/>
                </a:cubicBezTo>
                <a:cubicBezTo>
                  <a:pt x="34658" y="21668"/>
                  <a:pt x="34895" y="21679"/>
                  <a:pt x="35141" y="21679"/>
                </a:cubicBezTo>
                <a:cubicBezTo>
                  <a:pt x="35266" y="21679"/>
                  <a:pt x="35393" y="21676"/>
                  <a:pt x="35497" y="21676"/>
                </a:cubicBezTo>
                <a:cubicBezTo>
                  <a:pt x="35527" y="21676"/>
                  <a:pt x="35554" y="21676"/>
                  <a:pt x="35580" y="21677"/>
                </a:cubicBezTo>
                <a:cubicBezTo>
                  <a:pt x="35556" y="21536"/>
                  <a:pt x="35930" y="21563"/>
                  <a:pt x="35590" y="21445"/>
                </a:cubicBezTo>
                <a:lnTo>
                  <a:pt x="35590" y="21445"/>
                </a:lnTo>
                <a:cubicBezTo>
                  <a:pt x="35603" y="21452"/>
                  <a:pt x="35502" y="21458"/>
                  <a:pt x="35331" y="21462"/>
                </a:cubicBezTo>
                <a:cubicBezTo>
                  <a:pt x="35290" y="21462"/>
                  <a:pt x="35246" y="21468"/>
                  <a:pt x="35206" y="21475"/>
                </a:cubicBezTo>
                <a:lnTo>
                  <a:pt x="35226" y="21462"/>
                </a:lnTo>
                <a:lnTo>
                  <a:pt x="35226" y="21462"/>
                </a:lnTo>
                <a:cubicBezTo>
                  <a:pt x="35130" y="21463"/>
                  <a:pt x="35020" y="21464"/>
                  <a:pt x="34899" y="21464"/>
                </a:cubicBezTo>
                <a:cubicBezTo>
                  <a:pt x="34777" y="21464"/>
                  <a:pt x="34644" y="21463"/>
                  <a:pt x="34503" y="21462"/>
                </a:cubicBezTo>
                <a:cubicBezTo>
                  <a:pt x="34652" y="21418"/>
                  <a:pt x="34806" y="21378"/>
                  <a:pt x="34985" y="21378"/>
                </a:cubicBezTo>
                <a:cubicBezTo>
                  <a:pt x="35081" y="21378"/>
                  <a:pt x="35184" y="21390"/>
                  <a:pt x="35297" y="21418"/>
                </a:cubicBezTo>
                <a:cubicBezTo>
                  <a:pt x="35445" y="21327"/>
                  <a:pt x="35610" y="21236"/>
                  <a:pt x="35704" y="21192"/>
                </a:cubicBezTo>
                <a:cubicBezTo>
                  <a:pt x="36101" y="21394"/>
                  <a:pt x="36872" y="21512"/>
                  <a:pt x="36976" y="21633"/>
                </a:cubicBezTo>
                <a:cubicBezTo>
                  <a:pt x="37868" y="21566"/>
                  <a:pt x="39076" y="21606"/>
                  <a:pt x="39635" y="21344"/>
                </a:cubicBezTo>
                <a:cubicBezTo>
                  <a:pt x="39665" y="21340"/>
                  <a:pt x="39691" y="21339"/>
                  <a:pt x="39715" y="21339"/>
                </a:cubicBezTo>
                <a:cubicBezTo>
                  <a:pt x="39897" y="21339"/>
                  <a:pt x="39935" y="21430"/>
                  <a:pt x="40019" y="21468"/>
                </a:cubicBezTo>
                <a:cubicBezTo>
                  <a:pt x="39874" y="21492"/>
                  <a:pt x="39699" y="21485"/>
                  <a:pt x="39621" y="21522"/>
                </a:cubicBezTo>
                <a:cubicBezTo>
                  <a:pt x="40126" y="21462"/>
                  <a:pt x="41119" y="21516"/>
                  <a:pt x="41240" y="21330"/>
                </a:cubicBezTo>
                <a:lnTo>
                  <a:pt x="41240" y="21330"/>
                </a:lnTo>
                <a:cubicBezTo>
                  <a:pt x="41801" y="21410"/>
                  <a:pt x="41104" y="21479"/>
                  <a:pt x="41514" y="21479"/>
                </a:cubicBezTo>
                <a:cubicBezTo>
                  <a:pt x="41571" y="21479"/>
                  <a:pt x="41651" y="21478"/>
                  <a:pt x="41759" y="21475"/>
                </a:cubicBezTo>
                <a:lnTo>
                  <a:pt x="41759" y="21475"/>
                </a:lnTo>
                <a:lnTo>
                  <a:pt x="41641" y="21532"/>
                </a:lnTo>
                <a:cubicBezTo>
                  <a:pt x="41952" y="21589"/>
                  <a:pt x="42243" y="21611"/>
                  <a:pt x="42521" y="21611"/>
                </a:cubicBezTo>
                <a:cubicBezTo>
                  <a:pt x="43443" y="21611"/>
                  <a:pt x="44230" y="21371"/>
                  <a:pt x="45197" y="21371"/>
                </a:cubicBezTo>
                <a:cubicBezTo>
                  <a:pt x="45524" y="21371"/>
                  <a:pt x="45871" y="21398"/>
                  <a:pt x="46251" y="21472"/>
                </a:cubicBezTo>
                <a:cubicBezTo>
                  <a:pt x="46187" y="21458"/>
                  <a:pt x="46150" y="21445"/>
                  <a:pt x="46130" y="21421"/>
                </a:cubicBezTo>
                <a:lnTo>
                  <a:pt x="46130" y="21421"/>
                </a:lnTo>
                <a:cubicBezTo>
                  <a:pt x="46751" y="21477"/>
                  <a:pt x="47384" y="21492"/>
                  <a:pt x="48021" y="21492"/>
                </a:cubicBezTo>
                <a:cubicBezTo>
                  <a:pt x="48780" y="21492"/>
                  <a:pt x="49544" y="21471"/>
                  <a:pt x="50303" y="21471"/>
                </a:cubicBezTo>
                <a:cubicBezTo>
                  <a:pt x="51139" y="21471"/>
                  <a:pt x="51968" y="21497"/>
                  <a:pt x="52773" y="21606"/>
                </a:cubicBezTo>
                <a:cubicBezTo>
                  <a:pt x="52890" y="21618"/>
                  <a:pt x="52987" y="21623"/>
                  <a:pt x="53069" y="21623"/>
                </a:cubicBezTo>
                <a:cubicBezTo>
                  <a:pt x="53419" y="21623"/>
                  <a:pt x="53521" y="21532"/>
                  <a:pt x="53823" y="21462"/>
                </a:cubicBezTo>
                <a:lnTo>
                  <a:pt x="53955" y="21616"/>
                </a:lnTo>
                <a:lnTo>
                  <a:pt x="54594" y="21448"/>
                </a:lnTo>
                <a:cubicBezTo>
                  <a:pt x="54690" y="21436"/>
                  <a:pt x="54784" y="21430"/>
                  <a:pt x="54876" y="21430"/>
                </a:cubicBezTo>
                <a:cubicBezTo>
                  <a:pt x="55483" y="21430"/>
                  <a:pt x="56008" y="21670"/>
                  <a:pt x="56705" y="21670"/>
                </a:cubicBezTo>
                <a:cubicBezTo>
                  <a:pt x="56890" y="21670"/>
                  <a:pt x="57088" y="21653"/>
                  <a:pt x="57303" y="21610"/>
                </a:cubicBezTo>
                <a:lnTo>
                  <a:pt x="57159" y="21505"/>
                </a:lnTo>
                <a:lnTo>
                  <a:pt x="57159" y="21505"/>
                </a:lnTo>
                <a:cubicBezTo>
                  <a:pt x="57227" y="21509"/>
                  <a:pt x="57309" y="21511"/>
                  <a:pt x="57397" y="21511"/>
                </a:cubicBezTo>
                <a:cubicBezTo>
                  <a:pt x="57574" y="21511"/>
                  <a:pt x="57778" y="21505"/>
                  <a:pt x="57955" y="21505"/>
                </a:cubicBezTo>
                <a:cubicBezTo>
                  <a:pt x="58220" y="21505"/>
                  <a:pt x="58426" y="21517"/>
                  <a:pt x="58390" y="21576"/>
                </a:cubicBezTo>
                <a:cubicBezTo>
                  <a:pt x="58424" y="21563"/>
                  <a:pt x="58488" y="21508"/>
                  <a:pt x="58587" y="21508"/>
                </a:cubicBezTo>
                <a:cubicBezTo>
                  <a:pt x="58617" y="21508"/>
                  <a:pt x="58650" y="21513"/>
                  <a:pt x="58686" y="21526"/>
                </a:cubicBezTo>
                <a:lnTo>
                  <a:pt x="58697" y="21606"/>
                </a:lnTo>
                <a:lnTo>
                  <a:pt x="59706" y="21478"/>
                </a:lnTo>
                <a:lnTo>
                  <a:pt x="59706" y="21478"/>
                </a:lnTo>
                <a:cubicBezTo>
                  <a:pt x="60490" y="21546"/>
                  <a:pt x="59582" y="21795"/>
                  <a:pt x="60726" y="21822"/>
                </a:cubicBezTo>
                <a:cubicBezTo>
                  <a:pt x="61150" y="21798"/>
                  <a:pt x="61937" y="21603"/>
                  <a:pt x="61776" y="21549"/>
                </a:cubicBezTo>
                <a:cubicBezTo>
                  <a:pt x="61604" y="21542"/>
                  <a:pt x="61338" y="21495"/>
                  <a:pt x="61325" y="21415"/>
                </a:cubicBezTo>
                <a:lnTo>
                  <a:pt x="61715" y="21378"/>
                </a:lnTo>
                <a:cubicBezTo>
                  <a:pt x="61719" y="21364"/>
                  <a:pt x="61725" y="21347"/>
                  <a:pt x="61732" y="21334"/>
                </a:cubicBezTo>
                <a:lnTo>
                  <a:pt x="61793" y="21334"/>
                </a:lnTo>
                <a:lnTo>
                  <a:pt x="61793" y="21192"/>
                </a:lnTo>
                <a:cubicBezTo>
                  <a:pt x="61820" y="21125"/>
                  <a:pt x="61833" y="21058"/>
                  <a:pt x="61793" y="20994"/>
                </a:cubicBezTo>
                <a:lnTo>
                  <a:pt x="61796" y="16740"/>
                </a:lnTo>
                <a:lnTo>
                  <a:pt x="61836" y="16787"/>
                </a:lnTo>
                <a:lnTo>
                  <a:pt x="61799" y="16649"/>
                </a:lnTo>
                <a:lnTo>
                  <a:pt x="61799" y="16053"/>
                </a:lnTo>
                <a:cubicBezTo>
                  <a:pt x="61826" y="16070"/>
                  <a:pt x="61853" y="16128"/>
                  <a:pt x="61867" y="16245"/>
                </a:cubicBezTo>
                <a:cubicBezTo>
                  <a:pt x="61971" y="15815"/>
                  <a:pt x="61793" y="15862"/>
                  <a:pt x="61907" y="15491"/>
                </a:cubicBezTo>
                <a:cubicBezTo>
                  <a:pt x="61915" y="15476"/>
                  <a:pt x="61921" y="15469"/>
                  <a:pt x="61926" y="15469"/>
                </a:cubicBezTo>
                <a:cubicBezTo>
                  <a:pt x="61935" y="15469"/>
                  <a:pt x="61940" y="15486"/>
                  <a:pt x="61944" y="15508"/>
                </a:cubicBezTo>
                <a:lnTo>
                  <a:pt x="61884" y="15088"/>
                </a:lnTo>
                <a:lnTo>
                  <a:pt x="61884" y="15088"/>
                </a:lnTo>
                <a:cubicBezTo>
                  <a:pt x="61895" y="15112"/>
                  <a:pt x="61913" y="15116"/>
                  <a:pt x="61932" y="15116"/>
                </a:cubicBezTo>
                <a:cubicBezTo>
                  <a:pt x="61940" y="15116"/>
                  <a:pt x="61949" y="15115"/>
                  <a:pt x="61958" y="15115"/>
                </a:cubicBezTo>
                <a:cubicBezTo>
                  <a:pt x="61992" y="15115"/>
                  <a:pt x="62018" y="15130"/>
                  <a:pt x="62001" y="15276"/>
                </a:cubicBezTo>
                <a:cubicBezTo>
                  <a:pt x="62122" y="14519"/>
                  <a:pt x="61843" y="14054"/>
                  <a:pt x="62001" y="13772"/>
                </a:cubicBezTo>
                <a:lnTo>
                  <a:pt x="62001" y="13772"/>
                </a:lnTo>
                <a:lnTo>
                  <a:pt x="62015" y="13836"/>
                </a:lnTo>
                <a:cubicBezTo>
                  <a:pt x="61984" y="13349"/>
                  <a:pt x="61949" y="13290"/>
                  <a:pt x="61902" y="13290"/>
                </a:cubicBezTo>
                <a:cubicBezTo>
                  <a:pt x="61887" y="13290"/>
                  <a:pt x="61871" y="13296"/>
                  <a:pt x="61853" y="13296"/>
                </a:cubicBezTo>
                <a:cubicBezTo>
                  <a:pt x="61837" y="13296"/>
                  <a:pt x="61819" y="13291"/>
                  <a:pt x="61799" y="13270"/>
                </a:cubicBezTo>
                <a:lnTo>
                  <a:pt x="61799" y="12779"/>
                </a:lnTo>
                <a:lnTo>
                  <a:pt x="62072" y="12415"/>
                </a:lnTo>
                <a:lnTo>
                  <a:pt x="61917" y="12311"/>
                </a:lnTo>
                <a:cubicBezTo>
                  <a:pt x="61923" y="12212"/>
                  <a:pt x="61932" y="12023"/>
                  <a:pt x="61980" y="12023"/>
                </a:cubicBezTo>
                <a:cubicBezTo>
                  <a:pt x="61985" y="12023"/>
                  <a:pt x="61990" y="12025"/>
                  <a:pt x="61995" y="12028"/>
                </a:cubicBezTo>
                <a:cubicBezTo>
                  <a:pt x="61960" y="11896"/>
                  <a:pt x="61941" y="11858"/>
                  <a:pt x="61928" y="11858"/>
                </a:cubicBezTo>
                <a:cubicBezTo>
                  <a:pt x="61909" y="11858"/>
                  <a:pt x="61900" y="11931"/>
                  <a:pt x="61876" y="11931"/>
                </a:cubicBezTo>
                <a:cubicBezTo>
                  <a:pt x="61864" y="11931"/>
                  <a:pt x="61848" y="11914"/>
                  <a:pt x="61826" y="11864"/>
                </a:cubicBezTo>
                <a:cubicBezTo>
                  <a:pt x="61968" y="11342"/>
                  <a:pt x="61762" y="10427"/>
                  <a:pt x="62008" y="10309"/>
                </a:cubicBezTo>
                <a:cubicBezTo>
                  <a:pt x="61993" y="10285"/>
                  <a:pt x="61981" y="10275"/>
                  <a:pt x="61971" y="10275"/>
                </a:cubicBezTo>
                <a:cubicBezTo>
                  <a:pt x="61923" y="10275"/>
                  <a:pt x="61910" y="10472"/>
                  <a:pt x="61888" y="10472"/>
                </a:cubicBezTo>
                <a:cubicBezTo>
                  <a:pt x="61876" y="10472"/>
                  <a:pt x="61861" y="10417"/>
                  <a:pt x="61836" y="10248"/>
                </a:cubicBezTo>
                <a:cubicBezTo>
                  <a:pt x="62102" y="10090"/>
                  <a:pt x="61793" y="9605"/>
                  <a:pt x="61914" y="9131"/>
                </a:cubicBezTo>
                <a:lnTo>
                  <a:pt x="61914" y="9131"/>
                </a:lnTo>
                <a:cubicBezTo>
                  <a:pt x="62007" y="9228"/>
                  <a:pt x="62004" y="9464"/>
                  <a:pt x="62028" y="9464"/>
                </a:cubicBezTo>
                <a:cubicBezTo>
                  <a:pt x="62040" y="9464"/>
                  <a:pt x="62059" y="9408"/>
                  <a:pt x="62099" y="9252"/>
                </a:cubicBezTo>
                <a:cubicBezTo>
                  <a:pt x="61870" y="8963"/>
                  <a:pt x="62153" y="8327"/>
                  <a:pt x="62109" y="7923"/>
                </a:cubicBezTo>
                <a:cubicBezTo>
                  <a:pt x="61924" y="7902"/>
                  <a:pt x="62032" y="7051"/>
                  <a:pt x="61971" y="6375"/>
                </a:cubicBezTo>
                <a:lnTo>
                  <a:pt x="61971" y="6375"/>
                </a:lnTo>
                <a:cubicBezTo>
                  <a:pt x="61972" y="6375"/>
                  <a:pt x="61973" y="6376"/>
                  <a:pt x="61974" y="6376"/>
                </a:cubicBezTo>
                <a:cubicBezTo>
                  <a:pt x="62036" y="6376"/>
                  <a:pt x="62076" y="5099"/>
                  <a:pt x="62139" y="4483"/>
                </a:cubicBezTo>
                <a:lnTo>
                  <a:pt x="62170" y="4500"/>
                </a:lnTo>
                <a:cubicBezTo>
                  <a:pt x="61984" y="4379"/>
                  <a:pt x="62022" y="3733"/>
                  <a:pt x="61984" y="3262"/>
                </a:cubicBezTo>
                <a:lnTo>
                  <a:pt x="61984" y="3262"/>
                </a:lnTo>
                <a:cubicBezTo>
                  <a:pt x="62096" y="3282"/>
                  <a:pt x="62139" y="3366"/>
                  <a:pt x="62186" y="3622"/>
                </a:cubicBezTo>
                <a:lnTo>
                  <a:pt x="62186" y="3177"/>
                </a:lnTo>
                <a:cubicBezTo>
                  <a:pt x="62129" y="3073"/>
                  <a:pt x="62096" y="2935"/>
                  <a:pt x="62075" y="2649"/>
                </a:cubicBezTo>
                <a:lnTo>
                  <a:pt x="62075" y="2649"/>
                </a:lnTo>
                <a:lnTo>
                  <a:pt x="62213" y="2760"/>
                </a:lnTo>
                <a:cubicBezTo>
                  <a:pt x="62213" y="2518"/>
                  <a:pt x="62183" y="2276"/>
                  <a:pt x="62159" y="2020"/>
                </a:cubicBezTo>
                <a:cubicBezTo>
                  <a:pt x="62156" y="1993"/>
                  <a:pt x="62153" y="1939"/>
                  <a:pt x="62149" y="1895"/>
                </a:cubicBezTo>
                <a:cubicBezTo>
                  <a:pt x="62146" y="1851"/>
                  <a:pt x="62143" y="1804"/>
                  <a:pt x="62139" y="1761"/>
                </a:cubicBezTo>
                <a:cubicBezTo>
                  <a:pt x="62136" y="1670"/>
                  <a:pt x="62129" y="1579"/>
                  <a:pt x="62126" y="1488"/>
                </a:cubicBezTo>
                <a:cubicBezTo>
                  <a:pt x="62119" y="1306"/>
                  <a:pt x="62116" y="1121"/>
                  <a:pt x="62119" y="919"/>
                </a:cubicBezTo>
                <a:cubicBezTo>
                  <a:pt x="61951" y="909"/>
                  <a:pt x="61783" y="892"/>
                  <a:pt x="61604" y="869"/>
                </a:cubicBezTo>
                <a:lnTo>
                  <a:pt x="61604" y="869"/>
                </a:lnTo>
                <a:cubicBezTo>
                  <a:pt x="61574" y="899"/>
                  <a:pt x="61597" y="939"/>
                  <a:pt x="61624" y="980"/>
                </a:cubicBezTo>
                <a:cubicBezTo>
                  <a:pt x="61658" y="1017"/>
                  <a:pt x="61678" y="1064"/>
                  <a:pt x="61682" y="1111"/>
                </a:cubicBezTo>
                <a:cubicBezTo>
                  <a:pt x="61682" y="1145"/>
                  <a:pt x="61661" y="1178"/>
                  <a:pt x="61628" y="1195"/>
                </a:cubicBezTo>
                <a:lnTo>
                  <a:pt x="61217" y="1175"/>
                </a:lnTo>
                <a:cubicBezTo>
                  <a:pt x="61244" y="1135"/>
                  <a:pt x="61301" y="1098"/>
                  <a:pt x="61429" y="1088"/>
                </a:cubicBezTo>
                <a:lnTo>
                  <a:pt x="61429" y="1088"/>
                </a:lnTo>
                <a:cubicBezTo>
                  <a:pt x="61385" y="1091"/>
                  <a:pt x="61315" y="1101"/>
                  <a:pt x="61237" y="1108"/>
                </a:cubicBezTo>
                <a:cubicBezTo>
                  <a:pt x="61209" y="1110"/>
                  <a:pt x="61180" y="1112"/>
                  <a:pt x="61152" y="1112"/>
                </a:cubicBezTo>
                <a:cubicBezTo>
                  <a:pt x="61140" y="1112"/>
                  <a:pt x="61128" y="1112"/>
                  <a:pt x="61116" y="1111"/>
                </a:cubicBezTo>
                <a:cubicBezTo>
                  <a:pt x="61079" y="1111"/>
                  <a:pt x="61039" y="1108"/>
                  <a:pt x="61002" y="1098"/>
                </a:cubicBezTo>
                <a:lnTo>
                  <a:pt x="61046" y="1084"/>
                </a:lnTo>
                <a:lnTo>
                  <a:pt x="61093" y="1071"/>
                </a:lnTo>
                <a:lnTo>
                  <a:pt x="61187" y="1047"/>
                </a:lnTo>
                <a:cubicBezTo>
                  <a:pt x="61251" y="1030"/>
                  <a:pt x="61322" y="1013"/>
                  <a:pt x="61396" y="997"/>
                </a:cubicBezTo>
                <a:cubicBezTo>
                  <a:pt x="61319" y="984"/>
                  <a:pt x="61262" y="978"/>
                  <a:pt x="61218" y="978"/>
                </a:cubicBezTo>
                <a:cubicBezTo>
                  <a:pt x="61043" y="978"/>
                  <a:pt x="61083" y="1063"/>
                  <a:pt x="60922" y="1063"/>
                </a:cubicBezTo>
                <a:cubicBezTo>
                  <a:pt x="60907" y="1063"/>
                  <a:pt x="60890" y="1062"/>
                  <a:pt x="60871" y="1061"/>
                </a:cubicBezTo>
                <a:cubicBezTo>
                  <a:pt x="60881" y="963"/>
                  <a:pt x="60669" y="980"/>
                  <a:pt x="60712" y="902"/>
                </a:cubicBezTo>
                <a:lnTo>
                  <a:pt x="60712" y="902"/>
                </a:lnTo>
                <a:cubicBezTo>
                  <a:pt x="60766" y="906"/>
                  <a:pt x="60817" y="913"/>
                  <a:pt x="60871" y="923"/>
                </a:cubicBezTo>
                <a:cubicBezTo>
                  <a:pt x="60904" y="929"/>
                  <a:pt x="60934" y="933"/>
                  <a:pt x="60968" y="933"/>
                </a:cubicBezTo>
                <a:lnTo>
                  <a:pt x="61015" y="933"/>
                </a:lnTo>
                <a:cubicBezTo>
                  <a:pt x="61022" y="933"/>
                  <a:pt x="61029" y="929"/>
                  <a:pt x="61035" y="929"/>
                </a:cubicBezTo>
                <a:lnTo>
                  <a:pt x="61059" y="923"/>
                </a:lnTo>
                <a:lnTo>
                  <a:pt x="60998" y="916"/>
                </a:lnTo>
                <a:lnTo>
                  <a:pt x="60938" y="909"/>
                </a:lnTo>
                <a:cubicBezTo>
                  <a:pt x="60897" y="902"/>
                  <a:pt x="60857" y="899"/>
                  <a:pt x="60817" y="892"/>
                </a:cubicBezTo>
                <a:cubicBezTo>
                  <a:pt x="60736" y="879"/>
                  <a:pt x="60659" y="865"/>
                  <a:pt x="60584" y="849"/>
                </a:cubicBezTo>
                <a:cubicBezTo>
                  <a:pt x="60436" y="815"/>
                  <a:pt x="60312" y="778"/>
                  <a:pt x="60251" y="738"/>
                </a:cubicBezTo>
                <a:lnTo>
                  <a:pt x="60251" y="738"/>
                </a:lnTo>
                <a:cubicBezTo>
                  <a:pt x="60278" y="795"/>
                  <a:pt x="60248" y="872"/>
                  <a:pt x="60019" y="876"/>
                </a:cubicBezTo>
                <a:cubicBezTo>
                  <a:pt x="59430" y="855"/>
                  <a:pt x="59821" y="744"/>
                  <a:pt x="59481" y="680"/>
                </a:cubicBezTo>
                <a:lnTo>
                  <a:pt x="59481" y="680"/>
                </a:lnTo>
                <a:cubicBezTo>
                  <a:pt x="59336" y="741"/>
                  <a:pt x="58962" y="653"/>
                  <a:pt x="58946" y="801"/>
                </a:cubicBezTo>
                <a:cubicBezTo>
                  <a:pt x="58774" y="795"/>
                  <a:pt x="58744" y="724"/>
                  <a:pt x="58680" y="680"/>
                </a:cubicBezTo>
                <a:cubicBezTo>
                  <a:pt x="58583" y="696"/>
                  <a:pt x="58404" y="698"/>
                  <a:pt x="58217" y="698"/>
                </a:cubicBezTo>
                <a:cubicBezTo>
                  <a:pt x="58174" y="698"/>
                  <a:pt x="58131" y="698"/>
                  <a:pt x="58089" y="698"/>
                </a:cubicBezTo>
                <a:cubicBezTo>
                  <a:pt x="57725" y="698"/>
                  <a:pt x="57387" y="703"/>
                  <a:pt x="57593" y="808"/>
                </a:cubicBezTo>
                <a:lnTo>
                  <a:pt x="57670" y="822"/>
                </a:lnTo>
                <a:cubicBezTo>
                  <a:pt x="57657" y="822"/>
                  <a:pt x="57640" y="822"/>
                  <a:pt x="57620" y="828"/>
                </a:cubicBezTo>
                <a:cubicBezTo>
                  <a:pt x="57462" y="845"/>
                  <a:pt x="57304" y="852"/>
                  <a:pt x="57144" y="852"/>
                </a:cubicBezTo>
                <a:cubicBezTo>
                  <a:pt x="56320" y="852"/>
                  <a:pt x="55468" y="669"/>
                  <a:pt x="54661" y="669"/>
                </a:cubicBezTo>
                <a:cubicBezTo>
                  <a:pt x="54626" y="669"/>
                  <a:pt x="54592" y="670"/>
                  <a:pt x="54557" y="670"/>
                </a:cubicBezTo>
                <a:lnTo>
                  <a:pt x="54560" y="623"/>
                </a:lnTo>
                <a:lnTo>
                  <a:pt x="54560" y="623"/>
                </a:lnTo>
                <a:cubicBezTo>
                  <a:pt x="54397" y="631"/>
                  <a:pt x="54224" y="633"/>
                  <a:pt x="54050" y="633"/>
                </a:cubicBezTo>
                <a:cubicBezTo>
                  <a:pt x="53927" y="633"/>
                  <a:pt x="53804" y="632"/>
                  <a:pt x="53683" y="632"/>
                </a:cubicBezTo>
                <a:cubicBezTo>
                  <a:pt x="53353" y="632"/>
                  <a:pt x="53043" y="639"/>
                  <a:pt x="52817" y="687"/>
                </a:cubicBezTo>
                <a:cubicBezTo>
                  <a:pt x="52642" y="677"/>
                  <a:pt x="52407" y="576"/>
                  <a:pt x="52481" y="522"/>
                </a:cubicBezTo>
                <a:lnTo>
                  <a:pt x="52481" y="522"/>
                </a:lnTo>
                <a:cubicBezTo>
                  <a:pt x="52247" y="531"/>
                  <a:pt x="52120" y="550"/>
                  <a:pt x="51961" y="550"/>
                </a:cubicBezTo>
                <a:cubicBezTo>
                  <a:pt x="51814" y="550"/>
                  <a:pt x="51639" y="533"/>
                  <a:pt x="51326" y="478"/>
                </a:cubicBezTo>
                <a:cubicBezTo>
                  <a:pt x="51611" y="436"/>
                  <a:pt x="51478" y="414"/>
                  <a:pt x="51492" y="414"/>
                </a:cubicBezTo>
                <a:cubicBezTo>
                  <a:pt x="51501" y="414"/>
                  <a:pt x="51562" y="422"/>
                  <a:pt x="51794" y="438"/>
                </a:cubicBezTo>
                <a:cubicBezTo>
                  <a:pt x="51408" y="392"/>
                  <a:pt x="51218" y="339"/>
                  <a:pt x="50955" y="339"/>
                </a:cubicBezTo>
                <a:cubicBezTo>
                  <a:pt x="50817" y="339"/>
                  <a:pt x="50659" y="354"/>
                  <a:pt x="50441" y="391"/>
                </a:cubicBezTo>
                <a:cubicBezTo>
                  <a:pt x="50624" y="291"/>
                  <a:pt x="50181" y="230"/>
                  <a:pt x="49871" y="230"/>
                </a:cubicBezTo>
                <a:cubicBezTo>
                  <a:pt x="49815" y="230"/>
                  <a:pt x="49764" y="232"/>
                  <a:pt x="49721" y="236"/>
                </a:cubicBezTo>
                <a:lnTo>
                  <a:pt x="50132" y="344"/>
                </a:lnTo>
                <a:cubicBezTo>
                  <a:pt x="50103" y="344"/>
                  <a:pt x="50074" y="344"/>
                  <a:pt x="50045" y="344"/>
                </a:cubicBezTo>
                <a:cubicBezTo>
                  <a:pt x="49784" y="344"/>
                  <a:pt x="49524" y="331"/>
                  <a:pt x="49263" y="303"/>
                </a:cubicBezTo>
                <a:lnTo>
                  <a:pt x="49418" y="142"/>
                </a:lnTo>
                <a:cubicBezTo>
                  <a:pt x="49155" y="86"/>
                  <a:pt x="48903" y="67"/>
                  <a:pt x="48660" y="67"/>
                </a:cubicBezTo>
                <a:cubicBezTo>
                  <a:pt x="48348" y="67"/>
                  <a:pt x="48052" y="99"/>
                  <a:pt x="47766" y="125"/>
                </a:cubicBezTo>
                <a:cubicBezTo>
                  <a:pt x="47513" y="142"/>
                  <a:pt x="47268" y="186"/>
                  <a:pt x="47029" y="189"/>
                </a:cubicBezTo>
                <a:cubicBezTo>
                  <a:pt x="47003" y="190"/>
                  <a:pt x="46978" y="191"/>
                  <a:pt x="46952" y="191"/>
                </a:cubicBezTo>
                <a:cubicBezTo>
                  <a:pt x="46742" y="191"/>
                  <a:pt x="46530" y="154"/>
                  <a:pt x="46332" y="88"/>
                </a:cubicBezTo>
                <a:lnTo>
                  <a:pt x="46332" y="88"/>
                </a:lnTo>
                <a:cubicBezTo>
                  <a:pt x="46012" y="209"/>
                  <a:pt x="46985" y="159"/>
                  <a:pt x="46696" y="300"/>
                </a:cubicBezTo>
                <a:cubicBezTo>
                  <a:pt x="46148" y="287"/>
                  <a:pt x="45580" y="61"/>
                  <a:pt x="45400" y="61"/>
                </a:cubicBezTo>
                <a:cubicBezTo>
                  <a:pt x="45399" y="61"/>
                  <a:pt x="45398" y="61"/>
                  <a:pt x="45396" y="61"/>
                </a:cubicBezTo>
                <a:cubicBezTo>
                  <a:pt x="45315" y="52"/>
                  <a:pt x="45244" y="49"/>
                  <a:pt x="45179" y="49"/>
                </a:cubicBezTo>
                <a:cubicBezTo>
                  <a:pt x="44682" y="49"/>
                  <a:pt x="44611" y="275"/>
                  <a:pt x="44049" y="275"/>
                </a:cubicBezTo>
                <a:cubicBezTo>
                  <a:pt x="44002" y="275"/>
                  <a:pt x="43951" y="273"/>
                  <a:pt x="43896" y="270"/>
                </a:cubicBezTo>
                <a:lnTo>
                  <a:pt x="43896" y="270"/>
                </a:lnTo>
                <a:cubicBezTo>
                  <a:pt x="43996" y="327"/>
                  <a:pt x="44091" y="485"/>
                  <a:pt x="43495" y="556"/>
                </a:cubicBezTo>
                <a:cubicBezTo>
                  <a:pt x="42943" y="542"/>
                  <a:pt x="42819" y="317"/>
                  <a:pt x="43169" y="260"/>
                </a:cubicBezTo>
                <a:cubicBezTo>
                  <a:pt x="43189" y="259"/>
                  <a:pt x="43207" y="258"/>
                  <a:pt x="43224" y="258"/>
                </a:cubicBezTo>
                <a:cubicBezTo>
                  <a:pt x="43318" y="258"/>
                  <a:pt x="43363" y="273"/>
                  <a:pt x="43357" y="290"/>
                </a:cubicBezTo>
                <a:cubicBezTo>
                  <a:pt x="43539" y="266"/>
                  <a:pt x="43771" y="236"/>
                  <a:pt x="43552" y="176"/>
                </a:cubicBezTo>
                <a:lnTo>
                  <a:pt x="43552" y="176"/>
                </a:lnTo>
                <a:lnTo>
                  <a:pt x="43482" y="236"/>
                </a:lnTo>
                <a:cubicBezTo>
                  <a:pt x="43206" y="179"/>
                  <a:pt x="42445" y="199"/>
                  <a:pt x="42623" y="98"/>
                </a:cubicBezTo>
                <a:lnTo>
                  <a:pt x="42623" y="98"/>
                </a:lnTo>
                <a:cubicBezTo>
                  <a:pt x="42267" y="155"/>
                  <a:pt x="42388" y="189"/>
                  <a:pt x="42623" y="213"/>
                </a:cubicBezTo>
                <a:cubicBezTo>
                  <a:pt x="42462" y="200"/>
                  <a:pt x="42316" y="195"/>
                  <a:pt x="42177" y="195"/>
                </a:cubicBezTo>
                <a:cubicBezTo>
                  <a:pt x="41898" y="195"/>
                  <a:pt x="41645" y="213"/>
                  <a:pt x="41347" y="213"/>
                </a:cubicBezTo>
                <a:cubicBezTo>
                  <a:pt x="41214" y="213"/>
                  <a:pt x="41072" y="209"/>
                  <a:pt x="40914" y="199"/>
                </a:cubicBezTo>
                <a:lnTo>
                  <a:pt x="40914" y="199"/>
                </a:lnTo>
                <a:cubicBezTo>
                  <a:pt x="41028" y="229"/>
                  <a:pt x="41136" y="300"/>
                  <a:pt x="41021" y="300"/>
                </a:cubicBezTo>
                <a:cubicBezTo>
                  <a:pt x="40883" y="293"/>
                  <a:pt x="40772" y="290"/>
                  <a:pt x="40682" y="290"/>
                </a:cubicBezTo>
                <a:cubicBezTo>
                  <a:pt x="40081" y="290"/>
                  <a:pt x="40453" y="429"/>
                  <a:pt x="39820" y="462"/>
                </a:cubicBezTo>
                <a:cubicBezTo>
                  <a:pt x="39506" y="397"/>
                  <a:pt x="39761" y="303"/>
                  <a:pt x="39570" y="303"/>
                </a:cubicBezTo>
                <a:cubicBezTo>
                  <a:pt x="39511" y="303"/>
                  <a:pt x="39411" y="312"/>
                  <a:pt x="39238" y="334"/>
                </a:cubicBezTo>
                <a:cubicBezTo>
                  <a:pt x="38790" y="280"/>
                  <a:pt x="39144" y="176"/>
                  <a:pt x="39322" y="122"/>
                </a:cubicBezTo>
                <a:lnTo>
                  <a:pt x="39322" y="122"/>
                </a:lnTo>
                <a:cubicBezTo>
                  <a:pt x="39148" y="155"/>
                  <a:pt x="38980" y="168"/>
                  <a:pt x="38819" y="168"/>
                </a:cubicBezTo>
                <a:cubicBezTo>
                  <a:pt x="38367" y="168"/>
                  <a:pt x="37977" y="68"/>
                  <a:pt x="37696" y="58"/>
                </a:cubicBezTo>
                <a:lnTo>
                  <a:pt x="3804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/>
          </p:nvPr>
        </p:nvSpPr>
        <p:spPr>
          <a:xfrm>
            <a:off x="728900" y="258091"/>
            <a:ext cx="1073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28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4714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68111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90396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06547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00603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24181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7994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98179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B84EF-5EEF-449D-8A56-E8B0EAB9BF80}" type="datetimeFigureOut">
              <a:rPr lang="ar-AE" smtClean="0"/>
              <a:t>15/10/1442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DAF7F-8A59-4F73-A47A-872F0C231E85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836649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7" r:id="rId13"/>
    <p:sldLayoutId id="2147483689" r:id="rId14"/>
    <p:sldLayoutId id="2147483691" r:id="rId15"/>
    <p:sldLayoutId id="2147483692" r:id="rId16"/>
    <p:sldLayoutId id="2147483693" r:id="rId17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customXml" Target="../../customXml/item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ixabay.com/en/pencil-pen-write-rubber-yellow-161129/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hyperlink" Target="http://thequirksofenglish.blogspot.com/2017/03/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1.png"/><Relationship Id="rId12" Type="http://schemas.openxmlformats.org/officeDocument/2006/relationships/hyperlink" Target="http://interacc.typepad.com/synthesis/transparency/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downes.ca/post/67957" TargetMode="External"/><Relationship Id="rId11" Type="http://schemas.openxmlformats.org/officeDocument/2006/relationships/image" Target="../media/image44.gif"/><Relationship Id="rId5" Type="http://schemas.openxmlformats.org/officeDocument/2006/relationships/image" Target="../media/image40.jpe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2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interacc.typepad.com/synthesis/transparency/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gif"/><Relationship Id="rId12" Type="http://schemas.openxmlformats.org/officeDocument/2006/relationships/hyperlink" Target="https://quizizz.com/join?gc=66755098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4.png"/><Relationship Id="rId11" Type="http://schemas.openxmlformats.org/officeDocument/2006/relationships/hyperlink" Target="https://www.liveworksheets.com/xl1345801ky" TargetMode="External"/><Relationship Id="rId5" Type="http://schemas.openxmlformats.org/officeDocument/2006/relationships/image" Target="../media/image3.tiff"/><Relationship Id="rId10" Type="http://schemas.openxmlformats.org/officeDocument/2006/relationships/hyperlink" Target="https://www.liveworksheets.com/tt1185543gu" TargetMode="External"/><Relationship Id="rId4" Type="http://schemas.openxmlformats.org/officeDocument/2006/relationships/notesSlide" Target="../notesSlides/notesSlide8.xml"/><Relationship Id="rId9" Type="http://schemas.openxmlformats.org/officeDocument/2006/relationships/hyperlink" Target="https://www.liveworksheets.com/tr1526930yr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tif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lms.moe.gov.ae/Course#!/view/272820/false/915074/CourseMap/Unit/View/92da1bac-c55c-4da9-93ee-e49dbfe37daa/Session/View/269a36cb-e698-4384-bcb6-593aa2ac48a8?materialid=29f9eecf-3190-4353-b80d-8324d72d35cb&amp;termid=19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ms.moe.gov.ae/Course#!/view/272820/false/915074/CourseMap/Unit/View/92da1bac-c55c-4da9-93ee-e49dbfe37daa/Session/View/269a36cb-e698-4384-bcb6-593aa2ac48a8?materialid=65d5aa59-3ed1-4768-97df-7c6845f94957&amp;termid=19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E74D3278-D0DD-47F4-88EA-41159BE48A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26191" r="64833" b="26108"/>
          <a:stretch/>
        </p:blipFill>
        <p:spPr>
          <a:xfrm>
            <a:off x="187891" y="0"/>
            <a:ext cx="1932608" cy="769952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="" xmlns:a16="http://schemas.microsoft.com/office/drawing/2014/main" id="{E16771BA-4113-4BF8-BEF1-EA1D5FD671C6}"/>
              </a:ext>
            </a:extLst>
          </p:cNvPr>
          <p:cNvSpPr txBox="1"/>
          <p:nvPr/>
        </p:nvSpPr>
        <p:spPr>
          <a:xfrm>
            <a:off x="2271252" y="0"/>
            <a:ext cx="7931903" cy="584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 </a:t>
            </a:r>
            <a:r>
              <a:rPr lang="en-US" altLang="zh-CN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Hikmah</a:t>
            </a: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Private School       </a:t>
            </a:r>
            <a:endParaRPr lang="zh-CN" altLang="en-US" sz="32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Google Shape;223;p33">
            <a:extLst>
              <a:ext uri="{FF2B5EF4-FFF2-40B4-BE49-F238E27FC236}">
                <a16:creationId xmlns="" xmlns:a16="http://schemas.microsoft.com/office/drawing/2014/main" id="{A14919BD-442F-4AF7-BA67-AC686FD47C0B}"/>
              </a:ext>
            </a:extLst>
          </p:cNvPr>
          <p:cNvSpPr txBox="1">
            <a:spLocks/>
          </p:cNvSpPr>
          <p:nvPr/>
        </p:nvSpPr>
        <p:spPr>
          <a:xfrm>
            <a:off x="7014176" y="2269143"/>
            <a:ext cx="4533143" cy="19338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latin typeface="Comic Sans MS" panose="030F0702030302020204" pitchFamily="66" charset="0"/>
              </a:rPr>
              <a:t>English: </a:t>
            </a:r>
          </a:p>
          <a:p>
            <a:pPr marL="0" indent="0" algn="ctr">
              <a:buNone/>
            </a:pPr>
            <a:r>
              <a:rPr lang="en-US" sz="3200" b="1" dirty="0">
                <a:latin typeface="Comic Sans MS" panose="030F0702030302020204" pitchFamily="66" charset="0"/>
              </a:rPr>
              <a:t>Unit 11 – Lesson 2</a:t>
            </a:r>
          </a:p>
          <a:p>
            <a:pPr marL="0" indent="0" algn="ctr">
              <a:buNone/>
            </a:pPr>
            <a:r>
              <a:rPr lang="en-US" sz="3200" b="1" dirty="0">
                <a:latin typeface="Comic Sans MS" panose="030F0702030302020204" pitchFamily="66" charset="0"/>
              </a:rPr>
              <a:t>Special Jobs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B911E6E-D873-48FF-8CF8-948A91E7B787}"/>
              </a:ext>
            </a:extLst>
          </p:cNvPr>
          <p:cNvSpPr/>
          <p:nvPr/>
        </p:nvSpPr>
        <p:spPr>
          <a:xfrm>
            <a:off x="7431032" y="1129032"/>
            <a:ext cx="3699430" cy="58477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lvl="0" indent="0"/>
            <a:r>
              <a:rPr lang="en-US" sz="3200" b="1" dirty="0">
                <a:latin typeface="Comic Sans MS" panose="030F0702030302020204" pitchFamily="66" charset="0"/>
              </a:rPr>
              <a:t>BTS 5 - Term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C1EF1A8-127E-446B-8886-EFA0C9EEFCB7}"/>
              </a:ext>
            </a:extLst>
          </p:cNvPr>
          <p:cNvSpPr txBox="1"/>
          <p:nvPr/>
        </p:nvSpPr>
        <p:spPr>
          <a:xfrm>
            <a:off x="7014176" y="4747243"/>
            <a:ext cx="4533143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Comic Sans MS" panose="030F0702030302020204" pitchFamily="66" charset="0"/>
              </a:rPr>
              <a:t>Main question of the lesson:</a:t>
            </a:r>
          </a:p>
          <a:p>
            <a:pPr algn="ctr"/>
            <a:endParaRPr lang="en-US" sz="2000" b="1" u="sng" dirty="0">
              <a:latin typeface="Comic Sans MS" panose="030F0702030302020204" pitchFamily="66" charset="0"/>
            </a:endParaRPr>
          </a:p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What special job do you know of?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E7FD2CD-4E24-4609-BE75-2E63E952215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9"/>
          <a:stretch/>
        </p:blipFill>
        <p:spPr bwMode="auto">
          <a:xfrm>
            <a:off x="8150192" y="5974897"/>
            <a:ext cx="2405166" cy="664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400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630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Unit 11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598509">
            <a:off x="561860" y="2105139"/>
            <a:ext cx="10851615" cy="2092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3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Personal qualities</a:t>
            </a:r>
            <a:endParaRPr lang="en-US" sz="5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79314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074845" y="135395"/>
            <a:ext cx="6160769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is </a:t>
            </a:r>
            <a:endParaRPr lang="ar-AE" sz="7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5924" y="135395"/>
            <a:ext cx="4777740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brave.</a:t>
            </a:r>
            <a:endParaRPr lang="ar-AE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 descr="Image result for harry po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0088">
            <a:off x="3502070" y="2017653"/>
            <a:ext cx="7639550" cy="433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84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074845" y="135395"/>
            <a:ext cx="6160769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is </a:t>
            </a:r>
            <a:endParaRPr lang="ar-AE" sz="7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2536" y="135395"/>
            <a:ext cx="6584106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creative.</a:t>
            </a:r>
            <a:endParaRPr lang="ar-AE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2" descr="Image result for creative per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963">
            <a:off x="2516996" y="1862006"/>
            <a:ext cx="6212631" cy="470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36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074845" y="135395"/>
            <a:ext cx="6160769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is </a:t>
            </a:r>
            <a:endParaRPr lang="ar-AE" sz="7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5019" y="145060"/>
            <a:ext cx="4777740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kind.</a:t>
            </a:r>
            <a:endParaRPr lang="ar-AE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Image result for kind woman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0773">
            <a:off x="5257249" y="1752897"/>
            <a:ext cx="6126480" cy="451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70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074845" y="135395"/>
            <a:ext cx="6160769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is </a:t>
            </a:r>
            <a:endParaRPr lang="ar-AE" sz="7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8961" y="135395"/>
            <a:ext cx="4777740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fun.</a:t>
            </a:r>
            <a:endParaRPr lang="ar-AE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0" descr="Image result for funny per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3822">
            <a:off x="6853255" y="1408233"/>
            <a:ext cx="3980201" cy="442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72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330" y="123965"/>
            <a:ext cx="446870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She is </a:t>
            </a:r>
            <a:endParaRPr lang="ar-AE" sz="6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9181" y="133630"/>
            <a:ext cx="757224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intelligent.</a:t>
            </a:r>
            <a:endParaRPr lang="ar-AE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3773">
            <a:off x="3869181" y="1728204"/>
            <a:ext cx="3995085" cy="475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330" y="123965"/>
            <a:ext cx="446870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She is </a:t>
            </a:r>
            <a:endParaRPr lang="ar-AE" sz="6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9200" y="81149"/>
            <a:ext cx="757224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caring.</a:t>
            </a:r>
            <a:endParaRPr lang="ar-AE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263">
            <a:off x="4619061" y="1751003"/>
            <a:ext cx="6867950" cy="456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93B8CB0B-17EC-4F71-B6A3-CA2F0F19C325}"/>
              </a:ext>
            </a:extLst>
          </p:cNvPr>
          <p:cNvSpPr txBox="1">
            <a:spLocks/>
          </p:cNvSpPr>
          <p:nvPr/>
        </p:nvSpPr>
        <p:spPr>
          <a:xfrm>
            <a:off x="4676064" y="110870"/>
            <a:ext cx="3689435" cy="5933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Open on page: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EFD08C9-E3F1-45C7-9942-42168C679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84" y="2383227"/>
            <a:ext cx="3755921" cy="4259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3D68CB6-DC86-401C-A248-64C26C871D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54" y="2383227"/>
            <a:ext cx="3689435" cy="4184195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65B220C5-0E38-4C12-A4A3-E0110FA7D541}"/>
              </a:ext>
            </a:extLst>
          </p:cNvPr>
          <p:cNvSpPr/>
          <p:nvPr/>
        </p:nvSpPr>
        <p:spPr>
          <a:xfrm>
            <a:off x="1863685" y="1174286"/>
            <a:ext cx="3520620" cy="639621"/>
          </a:xfrm>
          <a:prstGeom prst="wedgeRectCallout">
            <a:avLst>
              <a:gd name="adj1" fmla="val -12201"/>
              <a:gd name="adj2" fmla="val 1149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page 159</a:t>
            </a:r>
          </a:p>
        </p:txBody>
      </p:sp>
      <p:sp>
        <p:nvSpPr>
          <p:cNvPr id="6" name="Speech Bubble: Rectangle 4">
            <a:extLst>
              <a:ext uri="{FF2B5EF4-FFF2-40B4-BE49-F238E27FC236}">
                <a16:creationId xmlns="" xmlns:a16="http://schemas.microsoft.com/office/drawing/2014/main" id="{65B220C5-0E38-4C12-A4A3-E0110FA7D541}"/>
              </a:ext>
            </a:extLst>
          </p:cNvPr>
          <p:cNvSpPr/>
          <p:nvPr/>
        </p:nvSpPr>
        <p:spPr>
          <a:xfrm>
            <a:off x="7280867" y="1174285"/>
            <a:ext cx="3161769" cy="639621"/>
          </a:xfrm>
          <a:prstGeom prst="wedgeRectCallout">
            <a:avLst>
              <a:gd name="adj1" fmla="val -12201"/>
              <a:gd name="adj2" fmla="val 1149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page 123</a:t>
            </a:r>
          </a:p>
        </p:txBody>
      </p:sp>
    </p:spTree>
    <p:extLst>
      <p:ext uri="{BB962C8B-B14F-4D97-AF65-F5344CB8AC3E}">
        <p14:creationId xmlns:p14="http://schemas.microsoft.com/office/powerpoint/2010/main" val="316060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2089" r="2920" b="53574"/>
          <a:stretch/>
        </p:blipFill>
        <p:spPr>
          <a:xfrm>
            <a:off x="296739" y="137232"/>
            <a:ext cx="11016868" cy="6583536"/>
          </a:xfrm>
          <a:prstGeom prst="rect">
            <a:avLst/>
          </a:prstGeom>
        </p:spPr>
      </p:pic>
      <p:pic>
        <p:nvPicPr>
          <p:cNvPr id="4" name="Picture 3" descr="Image result for harry po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360">
            <a:off x="9585703" y="1201594"/>
            <a:ext cx="2186626" cy="124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urved Connector 6"/>
          <p:cNvCxnSpPr/>
          <p:nvPr/>
        </p:nvCxnSpPr>
        <p:spPr>
          <a:xfrm>
            <a:off x="1498294" y="2511846"/>
            <a:ext cx="7247806" cy="2137272"/>
          </a:xfrm>
          <a:prstGeom prst="curvedConnector3">
            <a:avLst>
              <a:gd name="adj1" fmla="val -9129"/>
            </a:avLst>
          </a:prstGeom>
          <a:ln w="13652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>
            <a:off x="2963537" y="2511846"/>
            <a:ext cx="2692978" cy="1465243"/>
          </a:xfrm>
          <a:prstGeom prst="curvedConnector3">
            <a:avLst>
              <a:gd name="adj1" fmla="val -319"/>
            </a:avLst>
          </a:prstGeom>
          <a:ln w="13652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0800000" flipV="1">
            <a:off x="2591394" y="2511845"/>
            <a:ext cx="1762698" cy="1465243"/>
          </a:xfrm>
          <a:prstGeom prst="curvedConnector3">
            <a:avLst>
              <a:gd name="adj1" fmla="val 7500"/>
            </a:avLst>
          </a:prstGeom>
          <a:ln w="1365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 rot="17007663">
            <a:off x="9904164" y="2511845"/>
            <a:ext cx="958467" cy="385591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7" name="TextBox 16"/>
          <p:cNvSpPr txBox="1"/>
          <p:nvPr/>
        </p:nvSpPr>
        <p:spPr>
          <a:xfrm>
            <a:off x="10588861" y="5902229"/>
            <a:ext cx="16031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p159</a:t>
            </a:r>
            <a:endParaRPr lang="ar-AE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33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End</a:t>
            </a:r>
          </a:p>
        </p:txBody>
      </p:sp>
      <p:sp>
        <p:nvSpPr>
          <p:cNvPr id="11" name="Oval 32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</a:t>
            </a:r>
          </a:p>
        </p:txBody>
      </p:sp>
      <p:sp>
        <p:nvSpPr>
          <p:cNvPr id="12" name="Oval 31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</a:t>
            </a:r>
          </a:p>
        </p:txBody>
      </p:sp>
      <p:sp>
        <p:nvSpPr>
          <p:cNvPr id="13" name="Oval 30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3</a:t>
            </a:r>
          </a:p>
        </p:txBody>
      </p:sp>
      <p:sp>
        <p:nvSpPr>
          <p:cNvPr id="15" name="Oval 29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4</a:t>
            </a:r>
          </a:p>
        </p:txBody>
      </p:sp>
      <p:sp>
        <p:nvSpPr>
          <p:cNvPr id="18" name="Oval 28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5</a:t>
            </a:r>
          </a:p>
        </p:txBody>
      </p:sp>
      <p:sp>
        <p:nvSpPr>
          <p:cNvPr id="19" name="Oval 27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6</a:t>
            </a:r>
          </a:p>
        </p:txBody>
      </p:sp>
      <p:sp>
        <p:nvSpPr>
          <p:cNvPr id="20" name="Oval 26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7</a:t>
            </a:r>
          </a:p>
        </p:txBody>
      </p:sp>
      <p:sp>
        <p:nvSpPr>
          <p:cNvPr id="21" name="Oval 25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8</a:t>
            </a:r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9</a:t>
            </a:r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10</a:t>
            </a: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11</a:t>
            </a:r>
          </a:p>
        </p:txBody>
      </p:sp>
      <p:sp>
        <p:nvSpPr>
          <p:cNvPr id="25" name="Oval 21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12</a:t>
            </a: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13</a:t>
            </a:r>
          </a:p>
        </p:txBody>
      </p:sp>
      <p:sp>
        <p:nvSpPr>
          <p:cNvPr id="27" name="Oval 19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14</a:t>
            </a:r>
          </a:p>
        </p:txBody>
      </p:sp>
      <p:sp>
        <p:nvSpPr>
          <p:cNvPr id="28" name="Oval 18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15</a:t>
            </a:r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16</a:t>
            </a:r>
          </a:p>
        </p:txBody>
      </p:sp>
      <p:sp>
        <p:nvSpPr>
          <p:cNvPr id="30" name="Oval 16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17</a:t>
            </a:r>
          </a:p>
        </p:txBody>
      </p:sp>
      <p:sp>
        <p:nvSpPr>
          <p:cNvPr id="31" name="Oval 15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18</a:t>
            </a:r>
          </a:p>
        </p:txBody>
      </p:sp>
      <p:sp>
        <p:nvSpPr>
          <p:cNvPr id="32" name="Oval 14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19</a:t>
            </a:r>
          </a:p>
        </p:txBody>
      </p:sp>
      <p:sp>
        <p:nvSpPr>
          <p:cNvPr id="33" name="Oval 13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20</a:t>
            </a:r>
          </a:p>
        </p:txBody>
      </p:sp>
      <p:sp>
        <p:nvSpPr>
          <p:cNvPr id="34" name="Oval 12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21</a:t>
            </a:r>
          </a:p>
        </p:txBody>
      </p:sp>
      <p:sp>
        <p:nvSpPr>
          <p:cNvPr id="35" name="Oval 11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22</a:t>
            </a:r>
          </a:p>
        </p:txBody>
      </p:sp>
      <p:sp>
        <p:nvSpPr>
          <p:cNvPr id="36" name="Oval 10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23</a:t>
            </a:r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24</a:t>
            </a:r>
          </a:p>
        </p:txBody>
      </p:sp>
      <p:sp>
        <p:nvSpPr>
          <p:cNvPr id="38" name="Oval 8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25</a:t>
            </a:r>
          </a:p>
        </p:txBody>
      </p:sp>
      <p:sp>
        <p:nvSpPr>
          <p:cNvPr id="39" name="Oval 7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26</a:t>
            </a:r>
          </a:p>
        </p:txBody>
      </p: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27</a:t>
            </a:r>
          </a:p>
        </p:txBody>
      </p:sp>
      <p:sp>
        <p:nvSpPr>
          <p:cNvPr id="41" name="Oval 5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28</a:t>
            </a:r>
          </a:p>
        </p:txBody>
      </p:sp>
      <p:sp>
        <p:nvSpPr>
          <p:cNvPr id="42" name="Oval 4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/>
              <a:t>29</a:t>
            </a:r>
          </a:p>
        </p:txBody>
      </p:sp>
      <p:sp>
        <p:nvSpPr>
          <p:cNvPr id="43" name="Oval 3"/>
          <p:cNvSpPr>
            <a:spLocks noChangeArrowheads="1"/>
          </p:cNvSpPr>
          <p:nvPr/>
        </p:nvSpPr>
        <p:spPr bwMode="auto">
          <a:xfrm>
            <a:off x="6092032" y="269196"/>
            <a:ext cx="1235075" cy="1235075"/>
          </a:xfrm>
          <a:prstGeom prst="ellipse">
            <a:avLst/>
          </a:prstGeom>
          <a:solidFill>
            <a:srgbClr val="66FF66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/>
              <a:t>30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6436B17-D439-4424-80AD-EC5CD83FB722}"/>
              </a:ext>
            </a:extLst>
          </p:cNvPr>
          <p:cNvSpPr/>
          <p:nvPr/>
        </p:nvSpPr>
        <p:spPr>
          <a:xfrm>
            <a:off x="7477564" y="186330"/>
            <a:ext cx="3685585" cy="395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I can talk about special jobs.</a:t>
            </a:r>
          </a:p>
        </p:txBody>
      </p:sp>
    </p:spTree>
    <p:extLst>
      <p:ext uri="{BB962C8B-B14F-4D97-AF65-F5344CB8AC3E}">
        <p14:creationId xmlns:p14="http://schemas.microsoft.com/office/powerpoint/2010/main" val="401315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00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9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49127" r="38507" b="41254"/>
          <a:stretch/>
        </p:blipFill>
        <p:spPr>
          <a:xfrm>
            <a:off x="221287" y="341522"/>
            <a:ext cx="11531189" cy="3822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7" t="49127" r="7286" b="39818"/>
          <a:stretch/>
        </p:blipFill>
        <p:spPr>
          <a:xfrm>
            <a:off x="821688" y="4483865"/>
            <a:ext cx="4198532" cy="2005069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9137759">
            <a:off x="5413581" y="2975230"/>
            <a:ext cx="1035585" cy="462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Right Arrow 5"/>
          <p:cNvSpPr/>
          <p:nvPr/>
        </p:nvSpPr>
        <p:spPr>
          <a:xfrm rot="2305326">
            <a:off x="5414445" y="2969097"/>
            <a:ext cx="1092096" cy="462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TextBox 6"/>
          <p:cNvSpPr txBox="1"/>
          <p:nvPr/>
        </p:nvSpPr>
        <p:spPr>
          <a:xfrm>
            <a:off x="10364070" y="5897880"/>
            <a:ext cx="16031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p159</a:t>
            </a:r>
            <a:endParaRPr lang="ar-AE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64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9D1A3F0-D380-499E-B03B-D5422D9B082A}"/>
              </a:ext>
            </a:extLst>
          </p:cNvPr>
          <p:cNvSpPr/>
          <p:nvPr/>
        </p:nvSpPr>
        <p:spPr>
          <a:xfrm>
            <a:off x="88992" y="-24293"/>
            <a:ext cx="94772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قوانين التعلم عن بعد والأمن الإلكتروني</a:t>
            </a:r>
            <a:endParaRPr lang="ar-SA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Distance learning and cybersecurity rules</a:t>
            </a:r>
            <a:endParaRPr lang="ar-SA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060950-B0A9-4017-A7D8-1FDD3F07EC5B}"/>
              </a:ext>
            </a:extLst>
          </p:cNvPr>
          <p:cNvGrpSpPr/>
          <p:nvPr/>
        </p:nvGrpSpPr>
        <p:grpSpPr>
          <a:xfrm>
            <a:off x="342038" y="1108319"/>
            <a:ext cx="2708207" cy="2875017"/>
            <a:chOff x="6216352" y="3564958"/>
            <a:chExt cx="2708207" cy="2875016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E6EB5EB9-BAA4-4A9F-A377-4FFB55A98377}"/>
                </a:ext>
              </a:extLst>
            </p:cNvPr>
            <p:cNvGrpSpPr/>
            <p:nvPr/>
          </p:nvGrpSpPr>
          <p:grpSpPr>
            <a:xfrm>
              <a:off x="6709434" y="3564958"/>
              <a:ext cx="1773757" cy="1825468"/>
              <a:chOff x="6709434" y="3564958"/>
              <a:chExt cx="1773757" cy="1825468"/>
            </a:xfrm>
          </p:grpSpPr>
          <p:sp>
            <p:nvSpPr>
              <p:cNvPr id="13" name="Oval 12">
                <a:extLst>
                  <a:ext uri="{FF2B5EF4-FFF2-40B4-BE49-F238E27FC236}">
                    <a16:creationId xmlns="" xmlns:a16="http://schemas.microsoft.com/office/drawing/2014/main" id="{AB207009-245A-4821-B153-4D6AB912B368}"/>
                  </a:ext>
                </a:extLst>
              </p:cNvPr>
              <p:cNvSpPr/>
              <p:nvPr/>
            </p:nvSpPr>
            <p:spPr>
              <a:xfrm>
                <a:off x="6709434" y="3564958"/>
                <a:ext cx="1773757" cy="1825468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" name="Picture 13" descr="A screenshot of a computer&#10;&#10;Description automatically generated">
                <a:extLst>
                  <a:ext uri="{FF2B5EF4-FFF2-40B4-BE49-F238E27FC236}">
                    <a16:creationId xmlns="" xmlns:a16="http://schemas.microsoft.com/office/drawing/2014/main" id="{D5B91525-C3B5-4BFC-B765-6C5B985DF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6995037" y="3959371"/>
                <a:ext cx="1202555" cy="78604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" name="Picture 14" descr="A close up of a device&#10;&#10;Description automatically generated">
                <a:extLst>
                  <a:ext uri="{FF2B5EF4-FFF2-40B4-BE49-F238E27FC236}">
                    <a16:creationId xmlns="" xmlns:a16="http://schemas.microsoft.com/office/drawing/2014/main" id="{18A46BF1-4A55-4BAD-9256-13C0871F4F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rId6"/>
                  </a:ext>
                </a:extLst>
              </a:blip>
              <a:stretch>
                <a:fillRect/>
              </a:stretch>
            </p:blipFill>
            <p:spPr>
              <a:xfrm rot="19552258">
                <a:off x="7248179" y="3614278"/>
                <a:ext cx="660177" cy="511503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21C6C35-53E0-44AE-B2A6-5D4D0904F111}"/>
                </a:ext>
              </a:extLst>
            </p:cNvPr>
            <p:cNvSpPr txBox="1"/>
            <p:nvPr/>
          </p:nvSpPr>
          <p:spPr>
            <a:xfrm>
              <a:off x="6216352" y="5424312"/>
              <a:ext cx="2708207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>
                  <a:latin typeface="Arial" panose="020B0604020202020204" pitchFamily="34" charset="0"/>
                  <a:cs typeface="Akhbar MT" pitchFamily="2" charset="-78"/>
                </a:rPr>
                <a:t>أجهز كتبي وأدواتي المدرسية</a:t>
              </a:r>
              <a:endParaRPr lang="en-US" sz="2000" b="1" dirty="0">
                <a:latin typeface="Arial" panose="020B0604020202020204" pitchFamily="34" charset="0"/>
                <a:cs typeface="Akhbar MT" pitchFamily="2" charset="-78"/>
              </a:endParaRP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Akhbar MT" pitchFamily="2" charset="-78"/>
                </a:rPr>
                <a:t>Prepare books and school supplies</a:t>
              </a:r>
              <a:endParaRPr lang="en-GB" sz="2000" b="1" dirty="0">
                <a:solidFill>
                  <a:srgbClr val="FF0000"/>
                </a:solidFill>
                <a:latin typeface="Comic Sans MS" panose="030F0702030302020204" pitchFamily="66" charset="0"/>
                <a:cs typeface="Akhbar MT" pitchFamily="2" charset="-78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C6BCC08-34BE-480E-A779-682A8153468B}"/>
              </a:ext>
            </a:extLst>
          </p:cNvPr>
          <p:cNvGrpSpPr/>
          <p:nvPr/>
        </p:nvGrpSpPr>
        <p:grpSpPr>
          <a:xfrm>
            <a:off x="3733295" y="1132648"/>
            <a:ext cx="1773757" cy="1833925"/>
            <a:chOff x="-201772" y="69601"/>
            <a:chExt cx="1773757" cy="1833925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F856FFFF-ACA2-4428-9FF9-FE5E4AE408D6}"/>
                </a:ext>
              </a:extLst>
            </p:cNvPr>
            <p:cNvSpPr/>
            <p:nvPr/>
          </p:nvSpPr>
          <p:spPr>
            <a:xfrm>
              <a:off x="-201772" y="69601"/>
              <a:ext cx="1773757" cy="18339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55288FEC-C78F-4E66-9C8C-87F091F1A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5" y="339457"/>
              <a:ext cx="1146353" cy="117525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A4476F1-4AE1-4297-A0ED-F8E6D57CFC46}"/>
              </a:ext>
            </a:extLst>
          </p:cNvPr>
          <p:cNvSpPr txBox="1"/>
          <p:nvPr/>
        </p:nvSpPr>
        <p:spPr>
          <a:xfrm>
            <a:off x="3182372" y="2976153"/>
            <a:ext cx="2705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latin typeface="Arial" panose="020B0604020202020204" pitchFamily="34" charset="0"/>
                <a:cs typeface="Akhbar MT" pitchFamily="2" charset="-78"/>
              </a:rPr>
              <a:t>أجلس في مكان هادئ </a:t>
            </a:r>
            <a:endParaRPr lang="en-US" sz="2000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khbar MT" pitchFamily="2" charset="-78"/>
              </a:rPr>
              <a:t>Sit in a quiet place</a:t>
            </a:r>
            <a:endParaRPr lang="en-GB" sz="2000" b="1" dirty="0">
              <a:solidFill>
                <a:srgbClr val="FF0000"/>
              </a:solidFill>
              <a:latin typeface="Comic Sans MS" panose="030F0702030302020204" pitchFamily="66" charset="0"/>
              <a:cs typeface="Akhbar MT" pitchFamily="2" charset="-7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5080E603-268F-49D1-A893-62B1D54F4D14}"/>
              </a:ext>
            </a:extLst>
          </p:cNvPr>
          <p:cNvGrpSpPr/>
          <p:nvPr/>
        </p:nvGrpSpPr>
        <p:grpSpPr>
          <a:xfrm>
            <a:off x="6017068" y="1197856"/>
            <a:ext cx="2963869" cy="2510444"/>
            <a:chOff x="2761168" y="171096"/>
            <a:chExt cx="2963870" cy="2510446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0426C152-9B6F-41CC-A554-4829D0173D5F}"/>
                </a:ext>
              </a:extLst>
            </p:cNvPr>
            <p:cNvSpPr txBox="1"/>
            <p:nvPr/>
          </p:nvSpPr>
          <p:spPr>
            <a:xfrm>
              <a:off x="2761168" y="1973656"/>
              <a:ext cx="29638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>
                  <a:latin typeface="Arial" panose="020B0604020202020204" pitchFamily="34" charset="0"/>
                  <a:cs typeface="Akhbar MT" pitchFamily="2" charset="-78"/>
                </a:rPr>
                <a:t>ارتداء الزي المدرسي</a:t>
              </a:r>
              <a:endParaRPr lang="en-US" sz="2000" b="1" dirty="0">
                <a:latin typeface="Arial" panose="020B0604020202020204" pitchFamily="34" charset="0"/>
                <a:cs typeface="Akhbar MT" pitchFamily="2" charset="-78"/>
              </a:endParaRP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Wear school uniform</a:t>
              </a:r>
              <a:r>
                <a:rPr lang="ar-AE" sz="2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Akhbar MT" pitchFamily="2" charset="-78"/>
                </a:rPr>
                <a:t> 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CB2DABFE-90A1-4A63-8CB4-DB55D88BB79E}"/>
                </a:ext>
              </a:extLst>
            </p:cNvPr>
            <p:cNvGrpSpPr/>
            <p:nvPr/>
          </p:nvGrpSpPr>
          <p:grpSpPr>
            <a:xfrm>
              <a:off x="3392528" y="171096"/>
              <a:ext cx="1773757" cy="1833925"/>
              <a:chOff x="1569776" y="3693126"/>
              <a:chExt cx="1773757" cy="1833925"/>
            </a:xfrm>
          </p:grpSpPr>
          <p:sp>
            <p:nvSpPr>
              <p:cNvPr id="25" name="Oval 24">
                <a:extLst>
                  <a:ext uri="{FF2B5EF4-FFF2-40B4-BE49-F238E27FC236}">
                    <a16:creationId xmlns="" xmlns:a16="http://schemas.microsoft.com/office/drawing/2014/main" id="{F846F0E6-8E4F-410D-8119-1E255D390977}"/>
                  </a:ext>
                </a:extLst>
              </p:cNvPr>
              <p:cNvSpPr/>
              <p:nvPr/>
            </p:nvSpPr>
            <p:spPr>
              <a:xfrm>
                <a:off x="1569776" y="3693126"/>
                <a:ext cx="1773757" cy="1833925"/>
              </a:xfrm>
              <a:prstGeom prst="ellipse">
                <a:avLst/>
              </a:prstGeom>
              <a:solidFill>
                <a:srgbClr val="EC1C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E7DED6A8-F3D4-4E50-9F87-099B1793D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18" y="3916991"/>
                <a:ext cx="745734" cy="1417343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34DF8F4F-3478-4DF0-AA5B-22E3A939A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1334" y="3942812"/>
                <a:ext cx="797364" cy="1391522"/>
              </a:xfrm>
              <a:prstGeom prst="rect">
                <a:avLst/>
              </a:prstGeom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1DCD9F1A-EC5B-421D-91CC-EA807D6035E9}"/>
              </a:ext>
            </a:extLst>
          </p:cNvPr>
          <p:cNvGrpSpPr/>
          <p:nvPr/>
        </p:nvGrpSpPr>
        <p:grpSpPr>
          <a:xfrm>
            <a:off x="9384488" y="1109521"/>
            <a:ext cx="2465475" cy="2912143"/>
            <a:chOff x="3027752" y="3429000"/>
            <a:chExt cx="2465474" cy="2912145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DE04C38-C036-48FB-B45C-7ECCFBC67057}"/>
                </a:ext>
              </a:extLst>
            </p:cNvPr>
            <p:cNvSpPr txBox="1"/>
            <p:nvPr/>
          </p:nvSpPr>
          <p:spPr>
            <a:xfrm>
              <a:off x="3027752" y="5325481"/>
              <a:ext cx="2465474" cy="101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ar-SA" sz="2000" b="1" dirty="0">
                  <a:latin typeface="Arial" panose="020B0604020202020204" pitchFamily="34" charset="0"/>
                  <a:cs typeface="Akhbar MT" pitchFamily="2" charset="-78"/>
                </a:rPr>
                <a:t>الالتزام بوقت الحصة</a:t>
              </a:r>
            </a:p>
            <a:p>
              <a:pPr algn="ctr" rtl="1"/>
              <a:r>
                <a:rPr lang="en-US" sz="2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Be ready and on time</a:t>
              </a:r>
              <a:endParaRPr lang="en-GB" sz="2000" b="1" dirty="0">
                <a:solidFill>
                  <a:srgbClr val="FF0000"/>
                </a:solidFill>
                <a:latin typeface="Comic Sans MS" panose="030F0702030302020204" pitchFamily="66" charset="0"/>
                <a:cs typeface="Akhbar MT" pitchFamily="2" charset="-78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CA539E5A-2D9E-483E-A92B-3B340683F149}"/>
                </a:ext>
              </a:extLst>
            </p:cNvPr>
            <p:cNvGrpSpPr/>
            <p:nvPr/>
          </p:nvGrpSpPr>
          <p:grpSpPr>
            <a:xfrm>
              <a:off x="3373611" y="3429000"/>
              <a:ext cx="1773757" cy="1833925"/>
              <a:chOff x="5537479" y="3580370"/>
              <a:chExt cx="1773757" cy="1833925"/>
            </a:xfrm>
          </p:grpSpPr>
          <p:sp>
            <p:nvSpPr>
              <p:cNvPr id="31" name="Oval 30">
                <a:extLst>
                  <a:ext uri="{FF2B5EF4-FFF2-40B4-BE49-F238E27FC236}">
                    <a16:creationId xmlns="" xmlns:a16="http://schemas.microsoft.com/office/drawing/2014/main" id="{F8C08C0C-F35B-4CEE-A6B0-0D1F1E6B70C5}"/>
                  </a:ext>
                </a:extLst>
              </p:cNvPr>
              <p:cNvSpPr/>
              <p:nvPr/>
            </p:nvSpPr>
            <p:spPr>
              <a:xfrm>
                <a:off x="5537479" y="3580370"/>
                <a:ext cx="1773757" cy="1833925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="" xmlns:a16="http://schemas.microsoft.com/office/drawing/2014/main" id="{2A867033-9F2F-4333-A65D-7FF556CCF1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4318" y="3886350"/>
                <a:ext cx="1440078" cy="1440078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4A612025-14F8-4C7A-97F7-4F7229A0C8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6668" y="3802287"/>
                <a:ext cx="495378" cy="495378"/>
              </a:xfrm>
              <a:prstGeom prst="rect">
                <a:avLst/>
              </a:prstGeom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659C426E-4210-4A18-B349-1D430A5CBD9D}"/>
              </a:ext>
            </a:extLst>
          </p:cNvPr>
          <p:cNvGrpSpPr/>
          <p:nvPr/>
        </p:nvGrpSpPr>
        <p:grpSpPr>
          <a:xfrm>
            <a:off x="18292" y="4052440"/>
            <a:ext cx="3125744" cy="2774743"/>
            <a:chOff x="-235402" y="171098"/>
            <a:chExt cx="3125744" cy="2774741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E6BBA746-98F4-47B0-88DC-180E8AFA9ED4}"/>
                </a:ext>
              </a:extLst>
            </p:cNvPr>
            <p:cNvSpPr txBox="1"/>
            <p:nvPr/>
          </p:nvSpPr>
          <p:spPr>
            <a:xfrm>
              <a:off x="-235402" y="1930177"/>
              <a:ext cx="3125744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latin typeface="Arial" panose="020B0604020202020204" pitchFamily="34" charset="0"/>
                  <a:cs typeface="Akhbar MT" pitchFamily="2" charset="-78"/>
                </a:rPr>
                <a:t>افتح الكاميرا عندما تطلب المعلمة 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Open the camera when the teacher requests</a:t>
              </a:r>
              <a:endParaRPr lang="en-GB" sz="2000" b="1" dirty="0">
                <a:solidFill>
                  <a:srgbClr val="FF0000"/>
                </a:solidFill>
                <a:latin typeface="Comic Sans MS" panose="030F0702030302020204" pitchFamily="66" charset="0"/>
                <a:cs typeface="Akhbar MT" pitchFamily="2" charset="-78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8448C455-4043-4130-B7D8-DF15126E93D7}"/>
                </a:ext>
              </a:extLst>
            </p:cNvPr>
            <p:cNvGrpSpPr/>
            <p:nvPr/>
          </p:nvGrpSpPr>
          <p:grpSpPr>
            <a:xfrm>
              <a:off x="557995" y="171098"/>
              <a:ext cx="1773757" cy="1833925"/>
              <a:chOff x="1688304" y="533376"/>
              <a:chExt cx="1773757" cy="1833925"/>
            </a:xfrm>
          </p:grpSpPr>
          <p:sp>
            <p:nvSpPr>
              <p:cNvPr id="37" name="Oval 36">
                <a:extLst>
                  <a:ext uri="{FF2B5EF4-FFF2-40B4-BE49-F238E27FC236}">
                    <a16:creationId xmlns="" xmlns:a16="http://schemas.microsoft.com/office/drawing/2014/main" id="{19D94D38-CA7C-4377-8E46-EA0D5AB5CDD4}"/>
                  </a:ext>
                </a:extLst>
              </p:cNvPr>
              <p:cNvSpPr/>
              <p:nvPr/>
            </p:nvSpPr>
            <p:spPr>
              <a:xfrm>
                <a:off x="1688304" y="533376"/>
                <a:ext cx="1773757" cy="1833925"/>
              </a:xfrm>
              <a:prstGeom prst="ellipse">
                <a:avLst/>
              </a:prstGeom>
              <a:solidFill>
                <a:srgbClr val="FF8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="" xmlns:a16="http://schemas.microsoft.com/office/drawing/2014/main" id="{EA311C7E-8EA2-4C85-A86A-AC4FFFB3288C}"/>
                  </a:ext>
                </a:extLst>
              </p:cNvPr>
              <p:cNvSpPr/>
              <p:nvPr/>
            </p:nvSpPr>
            <p:spPr>
              <a:xfrm>
                <a:off x="2370596" y="1373383"/>
                <a:ext cx="409169" cy="15390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DF57E3E2-C315-4258-A2FA-E5571C2A5E36}"/>
              </a:ext>
            </a:extLst>
          </p:cNvPr>
          <p:cNvGrpSpPr/>
          <p:nvPr/>
        </p:nvGrpSpPr>
        <p:grpSpPr>
          <a:xfrm>
            <a:off x="3104869" y="3917163"/>
            <a:ext cx="3125744" cy="2838965"/>
            <a:chOff x="4858207" y="3413085"/>
            <a:chExt cx="3125744" cy="2838962"/>
          </a:xfrm>
        </p:grpSpPr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18F8B3D1-458F-48DC-8914-F8053DC26644}"/>
                </a:ext>
              </a:extLst>
            </p:cNvPr>
            <p:cNvSpPr txBox="1"/>
            <p:nvPr/>
          </p:nvSpPr>
          <p:spPr>
            <a:xfrm>
              <a:off x="4858207" y="5349365"/>
              <a:ext cx="3125744" cy="902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b="1" dirty="0">
                  <a:latin typeface="Arial" panose="020B0604020202020204" pitchFamily="34" charset="0"/>
                  <a:cs typeface="Akhbar MT" pitchFamily="2" charset="-78"/>
                </a:rPr>
                <a:t>أغلق الميكروفون وأرفع يدي للمشاركة </a:t>
              </a:r>
            </a:p>
            <a:p>
              <a:pPr algn="ctr"/>
              <a:r>
                <a:rPr lang="en-US" sz="1733" b="1" dirty="0">
                  <a:solidFill>
                    <a:srgbClr val="FF0000"/>
                  </a:solidFill>
                  <a:latin typeface="Comic Sans MS" panose="030F0702030302020204" pitchFamily="66" charset="0"/>
                  <a:cs typeface="Akhbar MT" pitchFamily="2" charset="-78"/>
                </a:rPr>
                <a:t>Stay on mute &amp; raise your hand to participate</a:t>
              </a:r>
              <a:endParaRPr lang="ar-SA" sz="1733" b="1" dirty="0">
                <a:solidFill>
                  <a:srgbClr val="FF0000"/>
                </a:solidFill>
                <a:latin typeface="Comic Sans MS" panose="030F0702030302020204" pitchFamily="66" charset="0"/>
                <a:cs typeface="Akhbar MT" pitchFamily="2" charset="-78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BEF74DC4-8FD3-47AA-B88B-48FBD59290FF}"/>
                </a:ext>
              </a:extLst>
            </p:cNvPr>
            <p:cNvGrpSpPr/>
            <p:nvPr/>
          </p:nvGrpSpPr>
          <p:grpSpPr>
            <a:xfrm>
              <a:off x="5639420" y="3413085"/>
              <a:ext cx="1773757" cy="1833925"/>
              <a:chOff x="5511113" y="3169701"/>
              <a:chExt cx="1773757" cy="1833925"/>
            </a:xfrm>
          </p:grpSpPr>
          <p:sp>
            <p:nvSpPr>
              <p:cNvPr id="43" name="Oval 42">
                <a:extLst>
                  <a:ext uri="{FF2B5EF4-FFF2-40B4-BE49-F238E27FC236}">
                    <a16:creationId xmlns="" xmlns:a16="http://schemas.microsoft.com/office/drawing/2014/main" id="{A686987D-48C0-46B6-8C8E-6B0A6E56022D}"/>
                  </a:ext>
                </a:extLst>
              </p:cNvPr>
              <p:cNvSpPr/>
              <p:nvPr/>
            </p:nvSpPr>
            <p:spPr>
              <a:xfrm>
                <a:off x="5511113" y="3169701"/>
                <a:ext cx="1773757" cy="1833925"/>
              </a:xfrm>
              <a:prstGeom prst="ellipse">
                <a:avLst/>
              </a:prstGeom>
              <a:solidFill>
                <a:srgbClr val="FFD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="" xmlns:a16="http://schemas.microsoft.com/office/drawing/2014/main" id="{FF1BEE38-F092-47A4-98E1-91326D921819}"/>
                  </a:ext>
                </a:extLst>
              </p:cNvPr>
              <p:cNvGrpSpPr/>
              <p:nvPr/>
            </p:nvGrpSpPr>
            <p:grpSpPr>
              <a:xfrm>
                <a:off x="6452659" y="3657905"/>
                <a:ext cx="822403" cy="803127"/>
                <a:chOff x="6452659" y="3657905"/>
                <a:chExt cx="822403" cy="803127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="" xmlns:a16="http://schemas.microsoft.com/office/drawing/2014/main" id="{2C1B536C-7320-4F01-B053-45A82DC29071}"/>
                    </a:ext>
                  </a:extLst>
                </p:cNvPr>
                <p:cNvSpPr/>
                <p:nvPr/>
              </p:nvSpPr>
              <p:spPr>
                <a:xfrm>
                  <a:off x="6452659" y="3657905"/>
                  <a:ext cx="812595" cy="79354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pic>
              <p:nvPicPr>
                <p:cNvPr id="46" name="Picture 45">
                  <a:extLst>
                    <a:ext uri="{FF2B5EF4-FFF2-40B4-BE49-F238E27FC236}">
                      <a16:creationId xmlns="" xmlns:a16="http://schemas.microsoft.com/office/drawing/2014/main" id="{6D2D0409-7A38-4233-994B-350CD443B9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2468" y="3667484"/>
                  <a:ext cx="812594" cy="79354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3BB744AA-3E95-4E24-80D5-BAB7C9E4D97A}"/>
              </a:ext>
            </a:extLst>
          </p:cNvPr>
          <p:cNvGrpSpPr/>
          <p:nvPr/>
        </p:nvGrpSpPr>
        <p:grpSpPr>
          <a:xfrm>
            <a:off x="6409032" y="3809235"/>
            <a:ext cx="2765501" cy="3223311"/>
            <a:chOff x="1077877" y="3489306"/>
            <a:chExt cx="2765500" cy="3223309"/>
          </a:xfrm>
        </p:grpSpPr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160C0A40-8BBA-447E-B05F-9D9031CE6CDF}"/>
                </a:ext>
              </a:extLst>
            </p:cNvPr>
            <p:cNvGrpSpPr/>
            <p:nvPr/>
          </p:nvGrpSpPr>
          <p:grpSpPr>
            <a:xfrm>
              <a:off x="1598191" y="3489306"/>
              <a:ext cx="1794337" cy="1833925"/>
              <a:chOff x="1569776" y="3693126"/>
              <a:chExt cx="1794337" cy="1833925"/>
            </a:xfrm>
          </p:grpSpPr>
          <p:sp>
            <p:nvSpPr>
              <p:cNvPr id="50" name="Oval 49">
                <a:extLst>
                  <a:ext uri="{FF2B5EF4-FFF2-40B4-BE49-F238E27FC236}">
                    <a16:creationId xmlns="" xmlns:a16="http://schemas.microsoft.com/office/drawing/2014/main" id="{8D811D52-E4C7-46E3-8693-1704376F51DE}"/>
                  </a:ext>
                </a:extLst>
              </p:cNvPr>
              <p:cNvSpPr/>
              <p:nvPr/>
            </p:nvSpPr>
            <p:spPr>
              <a:xfrm>
                <a:off x="1569776" y="3693126"/>
                <a:ext cx="1773757" cy="1833925"/>
              </a:xfrm>
              <a:prstGeom prst="ellipse">
                <a:avLst/>
              </a:prstGeom>
              <a:solidFill>
                <a:srgbClr val="78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="" xmlns:a16="http://schemas.microsoft.com/office/drawing/2014/main" id="{FA02F981-4292-4D38-BDBC-1BC1590C3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4614" y="3945155"/>
                <a:ext cx="1729499" cy="1266755"/>
              </a:xfrm>
              <a:prstGeom prst="rect">
                <a:avLst/>
              </a:prstGeom>
            </p:spPr>
          </p:pic>
        </p:grp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2FF27A74-04F5-4841-B1B4-ACD4DC169E52}"/>
                </a:ext>
              </a:extLst>
            </p:cNvPr>
            <p:cNvSpPr txBox="1"/>
            <p:nvPr/>
          </p:nvSpPr>
          <p:spPr>
            <a:xfrm>
              <a:off x="1077877" y="5450732"/>
              <a:ext cx="2765500" cy="1261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ar-SA" sz="2000" b="1" dirty="0">
                  <a:latin typeface="Arial" panose="020B0604020202020204" pitchFamily="34" charset="0"/>
                  <a:cs typeface="Akhbar MT" pitchFamily="2" charset="-78"/>
                </a:rPr>
                <a:t>أشارك بالتعلم ولا أقاطع أحد</a:t>
              </a:r>
              <a:r>
                <a:rPr lang="en-US" sz="2000" b="1" dirty="0"/>
                <a:t/>
              </a:r>
              <a:br>
                <a:rPr lang="en-US" sz="2000" b="1" dirty="0"/>
              </a:br>
              <a:r>
                <a:rPr lang="en-US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Participate but do not 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interrupt  anyone</a:t>
              </a:r>
              <a:endParaRPr lang="ar-SA" sz="2000" b="1" dirty="0">
                <a:solidFill>
                  <a:srgbClr val="FF0000"/>
                </a:solidFill>
                <a:latin typeface="Comic Sans MS" panose="030F0702030302020204" pitchFamily="66" charset="0"/>
                <a:cs typeface="Akhbar MT" pitchFamily="2" charset="-78"/>
              </a:endParaRPr>
            </a:p>
            <a:p>
              <a:pPr algn="ctr"/>
              <a:endParaRPr lang="ar-AE" sz="2000" b="1" dirty="0">
                <a:latin typeface="Arial" panose="020B0604020202020204" pitchFamily="34" charset="0"/>
                <a:cs typeface="Akhbar MT" pitchFamily="2" charset="-78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8080D5B4-2308-4116-99E5-6273B4CD6577}"/>
              </a:ext>
            </a:extLst>
          </p:cNvPr>
          <p:cNvGrpSpPr/>
          <p:nvPr/>
        </p:nvGrpSpPr>
        <p:grpSpPr>
          <a:xfrm>
            <a:off x="9399447" y="3990884"/>
            <a:ext cx="2705523" cy="2837811"/>
            <a:chOff x="7936601" y="3069009"/>
            <a:chExt cx="2705523" cy="2837810"/>
          </a:xfrm>
        </p:grpSpPr>
        <p:grpSp>
          <p:nvGrpSpPr>
            <p:cNvPr id="53" name="Group 52">
              <a:extLst>
                <a:ext uri="{FF2B5EF4-FFF2-40B4-BE49-F238E27FC236}">
                  <a16:creationId xmlns="" xmlns:a16="http://schemas.microsoft.com/office/drawing/2014/main" id="{B9F4FD0E-DFB9-42A2-90C8-E6BF38AFBEA4}"/>
                </a:ext>
              </a:extLst>
            </p:cNvPr>
            <p:cNvGrpSpPr/>
            <p:nvPr/>
          </p:nvGrpSpPr>
          <p:grpSpPr>
            <a:xfrm>
              <a:off x="7936601" y="3069009"/>
              <a:ext cx="2705523" cy="2837810"/>
              <a:chOff x="9532831" y="3207075"/>
              <a:chExt cx="2705523" cy="283781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="" xmlns:a16="http://schemas.microsoft.com/office/drawing/2014/main" id="{B8DF7CAC-84FA-4122-A354-D561536A5A4C}"/>
                  </a:ext>
                </a:extLst>
              </p:cNvPr>
              <p:cNvGrpSpPr/>
              <p:nvPr/>
            </p:nvGrpSpPr>
            <p:grpSpPr>
              <a:xfrm>
                <a:off x="9532831" y="3207075"/>
                <a:ext cx="2705523" cy="2837810"/>
                <a:chOff x="2926645" y="230496"/>
                <a:chExt cx="2705523" cy="2837810"/>
              </a:xfrm>
            </p:grpSpPr>
            <p:sp>
              <p:nvSpPr>
                <p:cNvPr id="57" name="TextBox 56">
                  <a:extLst>
                    <a:ext uri="{FF2B5EF4-FFF2-40B4-BE49-F238E27FC236}">
                      <a16:creationId xmlns="" xmlns:a16="http://schemas.microsoft.com/office/drawing/2014/main" id="{BEFD0BA7-1134-4F49-B74E-FE63635EA8BF}"/>
                    </a:ext>
                  </a:extLst>
                </p:cNvPr>
                <p:cNvSpPr txBox="1"/>
                <p:nvPr/>
              </p:nvSpPr>
              <p:spPr>
                <a:xfrm>
                  <a:off x="2926645" y="2052643"/>
                  <a:ext cx="270552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54"/>
                  <a:r>
                    <a:rPr lang="ar-SA" sz="2000" b="1" dirty="0">
                      <a:latin typeface="Arial" panose="020B0604020202020204" pitchFamily="34" charset="0"/>
                      <a:cs typeface="Akhbar MT" pitchFamily="2" charset="-78"/>
                    </a:rPr>
                    <a:t>لا</a:t>
                  </a:r>
                  <a:r>
                    <a:rPr lang="ar-AE" sz="2000" b="1" dirty="0">
                      <a:latin typeface="Arial" panose="020B0604020202020204" pitchFamily="34" charset="0"/>
                      <a:cs typeface="Akhbar MT" pitchFamily="2" charset="-78"/>
                    </a:rPr>
                    <a:t> أشارك بيانات حسابي </a:t>
                  </a:r>
                  <a:endParaRPr lang="ar-SA" sz="2000" b="1" dirty="0">
                    <a:latin typeface="Arial" panose="020B0604020202020204" pitchFamily="34" charset="0"/>
                    <a:cs typeface="Akhbar MT" pitchFamily="2" charset="-78"/>
                  </a:endParaRPr>
                </a:p>
                <a:p>
                  <a:pPr algn="ctr" rtl="1"/>
                  <a:r>
                    <a:rPr lang="en-US" sz="2000" b="1" dirty="0">
                      <a:solidFill>
                        <a:srgbClr val="FF0000"/>
                      </a:solidFill>
                      <a:latin typeface="Comic Sans MS" panose="030F0702030302020204" pitchFamily="66" charset="0"/>
                    </a:rPr>
                    <a:t>Don’t share account information</a:t>
                  </a:r>
                  <a:endParaRPr lang="ar-AE" sz="2000" b="1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Akhbar MT" pitchFamily="2" charset="-78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="" xmlns:a16="http://schemas.microsoft.com/office/drawing/2014/main" id="{9B5062A5-CE91-49D4-92BE-6167FCDECCAA}"/>
                    </a:ext>
                  </a:extLst>
                </p:cNvPr>
                <p:cNvSpPr/>
                <p:nvPr/>
              </p:nvSpPr>
              <p:spPr>
                <a:xfrm>
                  <a:off x="3392529" y="230496"/>
                  <a:ext cx="1773757" cy="183392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pic>
            <p:nvPicPr>
              <p:cNvPr id="56" name="Picture 55" descr="A screenshot of a cell phone&#10;&#10;Description automatically generated">
                <a:extLst>
                  <a:ext uri="{FF2B5EF4-FFF2-40B4-BE49-F238E27FC236}">
                    <a16:creationId xmlns="" xmlns:a16="http://schemas.microsoft.com/office/drawing/2014/main" id="{5695E723-51DD-4D1C-9F35-B4CB6E409C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86" t="17737" r="20147" b="20485"/>
              <a:stretch/>
            </p:blipFill>
            <p:spPr>
              <a:xfrm>
                <a:off x="10354338" y="3559084"/>
                <a:ext cx="1076572" cy="1077829"/>
              </a:xfrm>
              <a:prstGeom prst="rect">
                <a:avLst/>
              </a:prstGeom>
            </p:spPr>
          </p:pic>
        </p:grp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511607C4-D455-41C5-844C-2EC0D5294E73}"/>
                </a:ext>
              </a:extLst>
            </p:cNvPr>
            <p:cNvCxnSpPr>
              <a:cxnSpLocks/>
            </p:cNvCxnSpPr>
            <p:nvPr/>
          </p:nvCxnSpPr>
          <p:spPr>
            <a:xfrm>
              <a:off x="8611598" y="3485771"/>
              <a:ext cx="1369592" cy="100039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EB1C449-BC9B-45B0-9EDB-2261FB1353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0542" y="4390140"/>
            <a:ext cx="637956" cy="774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E78D24-A8EC-4D16-926A-4CD5E908AB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0722" y="4457850"/>
            <a:ext cx="1105925" cy="102400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t="59588" r="33667" b="15779"/>
          <a:stretch/>
        </p:blipFill>
        <p:spPr>
          <a:xfrm>
            <a:off x="242371" y="319486"/>
            <a:ext cx="11751717" cy="6455888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8895834" y="143216"/>
            <a:ext cx="24426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Page 159</a:t>
            </a:r>
            <a:endParaRPr lang="ar-AE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LB Track 06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60" end="1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6491" y="854545"/>
            <a:ext cx="663980" cy="6639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56357" y="2964345"/>
            <a:ext cx="501566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J.K. Rowling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43869" y="3737152"/>
            <a:ext cx="716338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Britain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43869" y="5357342"/>
            <a:ext cx="21372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Writer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45223" y="4533173"/>
            <a:ext cx="158694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1965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0211" y="5357342"/>
            <a:ext cx="443192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of Harry Potter!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6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6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t="59588" r="33667" b="15779"/>
          <a:stretch/>
        </p:blipFill>
        <p:spPr>
          <a:xfrm>
            <a:off x="283255" y="365534"/>
            <a:ext cx="11751717" cy="6455888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8895834" y="143216"/>
            <a:ext cx="24426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Page 159</a:t>
            </a:r>
            <a:endParaRPr lang="ar-AE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LB Track 06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80" end="198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6491" y="854545"/>
            <a:ext cx="663980" cy="6639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78953" y="3073617"/>
            <a:ext cx="8212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Hayou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Miyasaki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4831" y="5342964"/>
            <a:ext cx="8212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Film director, Manga artist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6185" y="3818183"/>
            <a:ext cx="8212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Japan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1232" y="4628709"/>
            <a:ext cx="610072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1941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95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t="59588" r="33667" b="15779"/>
          <a:stretch/>
        </p:blipFill>
        <p:spPr>
          <a:xfrm>
            <a:off x="242371" y="319486"/>
            <a:ext cx="11751717" cy="64558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31335" y="2968220"/>
            <a:ext cx="8212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Ed </a:t>
            </a:r>
            <a:r>
              <a:rPr lang="en-US" sz="4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Viesturs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8895834" y="143216"/>
            <a:ext cx="24426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Page 159</a:t>
            </a:r>
            <a:endParaRPr lang="ar-AE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LB Track 06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6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6491" y="854545"/>
            <a:ext cx="663980" cy="663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1335" y="3793006"/>
            <a:ext cx="8212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USA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1792" y="4636316"/>
            <a:ext cx="8212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1959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1335" y="5351902"/>
            <a:ext cx="8212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Mountain climber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94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40EA44-9624-4FE8-8FFA-179A232F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51" y="-186559"/>
            <a:ext cx="10734400" cy="763600"/>
          </a:xfrm>
        </p:spPr>
        <p:txBody>
          <a:bodyPr/>
          <a:lstStyle/>
          <a:p>
            <a:r>
              <a:rPr lang="en-US" sz="8000" b="1">
                <a:solidFill>
                  <a:srgbClr val="FF0000"/>
                </a:solidFill>
                <a:latin typeface="Californian FB" panose="0207040306080B030204" pitchFamily="18" charset="0"/>
              </a:rPr>
              <a:t>HOT Question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C2D022F9-E40E-4A5B-A44C-4C8C2E20B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554" y="0"/>
            <a:ext cx="1452610" cy="1441173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83F64954-B894-4D83-BEAF-51886798D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11481" y="5277453"/>
            <a:ext cx="2720956" cy="1636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5B2B0D7-81A1-44A0-9E42-A7BAEE81C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3572" y="117703"/>
            <a:ext cx="741361" cy="851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B6FC117-6355-4578-B2D1-4525843EA6B4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9"/>
          <a:stretch/>
        </p:blipFill>
        <p:spPr bwMode="auto">
          <a:xfrm>
            <a:off x="474084" y="2142639"/>
            <a:ext cx="1613124" cy="5291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DD247F0-A0C7-4598-97B5-A67BB66D74C1}"/>
              </a:ext>
            </a:extLst>
          </p:cNvPr>
          <p:cNvSpPr/>
          <p:nvPr/>
        </p:nvSpPr>
        <p:spPr>
          <a:xfrm>
            <a:off x="4545496" y="1800256"/>
            <a:ext cx="7469437" cy="32574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Suppose you could leave school now!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would you do to make money?</a:t>
            </a:r>
          </a:p>
        </p:txBody>
      </p:sp>
      <p:pic>
        <p:nvPicPr>
          <p:cNvPr id="11" name="timer 1 minute">
            <a:hlinkClick r:id="" action="ppaction://media"/>
            <a:extLst>
              <a:ext uri="{FF2B5EF4-FFF2-40B4-BE49-F238E27FC236}">
                <a16:creationId xmlns="" xmlns:a16="http://schemas.microsoft.com/office/drawing/2014/main" id="{8511136B-0897-4359-912E-239B456F4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40036" y="117702"/>
            <a:ext cx="909397" cy="8676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2AA6CE4-13EE-478C-A7AB-F5E183A1E7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8046" y="41134"/>
            <a:ext cx="1369100" cy="1376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690266D-EE36-46AA-93B7-2C7D77C4E3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08972" y="3048176"/>
            <a:ext cx="1369100" cy="17113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D6DF02D-74A4-47A9-8B4A-54FB77CD2D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25233" y="5784028"/>
            <a:ext cx="1366767" cy="95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40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139354"/>
            <a:ext cx="1087185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She must be a… </a:t>
            </a:r>
            <a:endParaRPr lang="ar-AE" sz="6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5104860"/>
            <a:ext cx="10399923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8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I’m sure she’s a… </a:t>
            </a:r>
            <a:endParaRPr lang="ar-AE" sz="6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0" name="Picture 6" descr="Image result for do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6464">
            <a:off x="1058957" y="1709014"/>
            <a:ext cx="4107953" cy="32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v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339">
            <a:off x="6114361" y="2299771"/>
            <a:ext cx="4941066" cy="247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7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arab wo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2029">
            <a:off x="760163" y="1679424"/>
            <a:ext cx="5147798" cy="345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3166" y="110018"/>
            <a:ext cx="1087185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She could be a… </a:t>
            </a:r>
            <a:endParaRPr lang="ar-AE" sz="6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3167" y="5104860"/>
            <a:ext cx="1087185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She might be a… </a:t>
            </a:r>
            <a:endParaRPr lang="ar-AE" sz="6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AutoShape 2" descr="Image result for engineer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1838082" cy="183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4098" name="Picture 2" descr="Image result for wri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7192">
            <a:off x="6861478" y="2142680"/>
            <a:ext cx="4629130" cy="2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5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329" y="123965"/>
            <a:ext cx="1087185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could be a… </a:t>
            </a:r>
            <a:endParaRPr lang="ar-AE" sz="6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3167" y="5104860"/>
            <a:ext cx="1087185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might be a… </a:t>
            </a:r>
            <a:endParaRPr lang="ar-AE" sz="6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5699">
            <a:off x="509120" y="1742804"/>
            <a:ext cx="5305526" cy="353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284">
            <a:off x="6672769" y="2380034"/>
            <a:ext cx="4823563" cy="271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93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t="48280" r="9584" b="14527"/>
          <a:stretch/>
        </p:blipFill>
        <p:spPr>
          <a:xfrm>
            <a:off x="187287" y="198304"/>
            <a:ext cx="11721947" cy="6341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3379" y="4258817"/>
            <a:ext cx="27804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might</a:t>
            </a:r>
            <a:endParaRPr lang="ar-AE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81692" y="4790073"/>
            <a:ext cx="27804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an’t 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663" y="5293704"/>
            <a:ext cx="27804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must be</a:t>
            </a:r>
            <a:endParaRPr lang="ar-AE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7028" y="5797335"/>
            <a:ext cx="27804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could </a:t>
            </a:r>
            <a:endParaRPr lang="ar-AE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1443" y="5763404"/>
            <a:ext cx="27804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might </a:t>
            </a:r>
            <a:endParaRPr lang="ar-AE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3594" y="4224886"/>
            <a:ext cx="27804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could </a:t>
            </a:r>
            <a:endParaRPr lang="ar-AE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88861" y="2813157"/>
            <a:ext cx="16031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p123</a:t>
            </a:r>
            <a:endParaRPr lang="ar-AE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6" name="MS910219404[1]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719873" y="576576"/>
            <a:ext cx="209588" cy="209588"/>
          </a:xfrm>
          <a:prstGeom prst="rect">
            <a:avLst/>
          </a:prstGeom>
        </p:spPr>
      </p:pic>
      <p:sp>
        <p:nvSpPr>
          <p:cNvPr id="197" name="Rectangle 33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1:30</a:t>
            </a:r>
          </a:p>
        </p:txBody>
      </p:sp>
      <p:sp>
        <p:nvSpPr>
          <p:cNvPr id="198" name="Rectangle 34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1:29</a:t>
            </a:r>
          </a:p>
        </p:txBody>
      </p:sp>
      <p:sp>
        <p:nvSpPr>
          <p:cNvPr id="199" name="Rectangle 35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1:28</a:t>
            </a:r>
          </a:p>
        </p:txBody>
      </p:sp>
      <p:sp>
        <p:nvSpPr>
          <p:cNvPr id="200" name="Rectangle 36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1:27</a:t>
            </a:r>
          </a:p>
        </p:txBody>
      </p:sp>
      <p:sp>
        <p:nvSpPr>
          <p:cNvPr id="201" name="Rectangle 37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1:26</a:t>
            </a:r>
          </a:p>
        </p:txBody>
      </p:sp>
      <p:sp>
        <p:nvSpPr>
          <p:cNvPr id="202" name="Rectangle 38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1:25</a:t>
            </a:r>
          </a:p>
        </p:txBody>
      </p:sp>
      <p:sp>
        <p:nvSpPr>
          <p:cNvPr id="203" name="Rectangle 39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1:24</a:t>
            </a:r>
          </a:p>
        </p:txBody>
      </p:sp>
      <p:sp>
        <p:nvSpPr>
          <p:cNvPr id="204" name="Rectangle 40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1:23</a:t>
            </a:r>
          </a:p>
        </p:txBody>
      </p:sp>
      <p:sp>
        <p:nvSpPr>
          <p:cNvPr id="205" name="Rectangle 41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1:22</a:t>
            </a:r>
          </a:p>
        </p:txBody>
      </p:sp>
      <p:sp>
        <p:nvSpPr>
          <p:cNvPr id="206" name="Rectangle 42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1:21</a:t>
            </a:r>
          </a:p>
        </p:txBody>
      </p:sp>
      <p:sp>
        <p:nvSpPr>
          <p:cNvPr id="207" name="Rectangle 43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1:20</a:t>
            </a:r>
          </a:p>
        </p:txBody>
      </p:sp>
      <p:sp>
        <p:nvSpPr>
          <p:cNvPr id="208" name="Rectangle 44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1:19</a:t>
            </a:r>
          </a:p>
        </p:txBody>
      </p:sp>
      <p:sp>
        <p:nvSpPr>
          <p:cNvPr id="209" name="Rectangle 45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1:18</a:t>
            </a:r>
          </a:p>
        </p:txBody>
      </p:sp>
      <p:sp>
        <p:nvSpPr>
          <p:cNvPr id="210" name="Rectangle 46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1:17</a:t>
            </a:r>
          </a:p>
        </p:txBody>
      </p:sp>
      <p:sp>
        <p:nvSpPr>
          <p:cNvPr id="211" name="Rectangle 47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1:16</a:t>
            </a:r>
          </a:p>
        </p:txBody>
      </p:sp>
      <p:sp>
        <p:nvSpPr>
          <p:cNvPr id="212" name="Rectangle 48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1:15</a:t>
            </a:r>
          </a:p>
        </p:txBody>
      </p:sp>
      <p:sp>
        <p:nvSpPr>
          <p:cNvPr id="213" name="Rectangle 49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1:14</a:t>
            </a:r>
          </a:p>
        </p:txBody>
      </p:sp>
      <p:sp>
        <p:nvSpPr>
          <p:cNvPr id="214" name="Rectangle 50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1:13</a:t>
            </a:r>
          </a:p>
        </p:txBody>
      </p:sp>
      <p:sp>
        <p:nvSpPr>
          <p:cNvPr id="215" name="Rectangle 51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1:12</a:t>
            </a:r>
          </a:p>
        </p:txBody>
      </p:sp>
      <p:sp>
        <p:nvSpPr>
          <p:cNvPr id="216" name="Rectangle 52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1:11</a:t>
            </a:r>
          </a:p>
        </p:txBody>
      </p:sp>
      <p:sp>
        <p:nvSpPr>
          <p:cNvPr id="217" name="Rectangle 53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1:10</a:t>
            </a:r>
          </a:p>
        </p:txBody>
      </p:sp>
      <p:sp>
        <p:nvSpPr>
          <p:cNvPr id="218" name="Rectangle 54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1:09</a:t>
            </a:r>
          </a:p>
        </p:txBody>
      </p:sp>
      <p:sp>
        <p:nvSpPr>
          <p:cNvPr id="219" name="Rectangle 55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1:08</a:t>
            </a:r>
          </a:p>
        </p:txBody>
      </p:sp>
      <p:sp>
        <p:nvSpPr>
          <p:cNvPr id="220" name="Rectangle 56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1:07</a:t>
            </a:r>
          </a:p>
        </p:txBody>
      </p:sp>
      <p:sp>
        <p:nvSpPr>
          <p:cNvPr id="221" name="Rectangle 57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1:06</a:t>
            </a:r>
          </a:p>
        </p:txBody>
      </p:sp>
      <p:sp>
        <p:nvSpPr>
          <p:cNvPr id="222" name="Rectangle 58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1:05</a:t>
            </a:r>
          </a:p>
        </p:txBody>
      </p:sp>
      <p:sp>
        <p:nvSpPr>
          <p:cNvPr id="223" name="Rectangle 59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1:04</a:t>
            </a:r>
          </a:p>
        </p:txBody>
      </p:sp>
      <p:sp>
        <p:nvSpPr>
          <p:cNvPr id="224" name="Rectangle 60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1:03</a:t>
            </a:r>
          </a:p>
        </p:txBody>
      </p:sp>
      <p:sp>
        <p:nvSpPr>
          <p:cNvPr id="225" name="Rectangle 61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1:02</a:t>
            </a:r>
          </a:p>
        </p:txBody>
      </p:sp>
      <p:sp>
        <p:nvSpPr>
          <p:cNvPr id="226" name="Rectangle 62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1:01</a:t>
            </a:r>
          </a:p>
        </p:txBody>
      </p:sp>
      <p:sp>
        <p:nvSpPr>
          <p:cNvPr id="227" name="Rectangle 63"/>
          <p:cNvSpPr>
            <a:spLocks noChangeArrowheads="1"/>
          </p:cNvSpPr>
          <p:nvPr/>
        </p:nvSpPr>
        <p:spPr bwMode="auto">
          <a:xfrm>
            <a:off x="9871873" y="198305"/>
            <a:ext cx="2037360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1:00</a:t>
            </a:r>
          </a:p>
        </p:txBody>
      </p:sp>
      <p:sp>
        <p:nvSpPr>
          <p:cNvPr id="228" name="Rectangle 64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0:59</a:t>
            </a:r>
          </a:p>
        </p:txBody>
      </p:sp>
      <p:sp>
        <p:nvSpPr>
          <p:cNvPr id="229" name="Rectangle 65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0:58</a:t>
            </a:r>
          </a:p>
        </p:txBody>
      </p:sp>
      <p:sp>
        <p:nvSpPr>
          <p:cNvPr id="230" name="Rectangle 66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0:57</a:t>
            </a:r>
          </a:p>
        </p:txBody>
      </p:sp>
      <p:sp>
        <p:nvSpPr>
          <p:cNvPr id="231" name="Rectangle 67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0:56</a:t>
            </a:r>
          </a:p>
        </p:txBody>
      </p:sp>
      <p:sp>
        <p:nvSpPr>
          <p:cNvPr id="232" name="Rectangle 68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0:55</a:t>
            </a:r>
          </a:p>
        </p:txBody>
      </p:sp>
      <p:sp>
        <p:nvSpPr>
          <p:cNvPr id="233" name="Rectangle 69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0:54</a:t>
            </a:r>
          </a:p>
        </p:txBody>
      </p:sp>
      <p:sp>
        <p:nvSpPr>
          <p:cNvPr id="234" name="Rectangle 70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0:53</a:t>
            </a:r>
          </a:p>
        </p:txBody>
      </p:sp>
      <p:sp>
        <p:nvSpPr>
          <p:cNvPr id="235" name="Rectangle 71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0:52</a:t>
            </a:r>
          </a:p>
        </p:txBody>
      </p:sp>
      <p:sp>
        <p:nvSpPr>
          <p:cNvPr id="236" name="Rectangle 72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0:51</a:t>
            </a:r>
          </a:p>
        </p:txBody>
      </p:sp>
      <p:sp>
        <p:nvSpPr>
          <p:cNvPr id="237" name="Rectangle 73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0:50</a:t>
            </a:r>
          </a:p>
        </p:txBody>
      </p:sp>
      <p:sp>
        <p:nvSpPr>
          <p:cNvPr id="238" name="Rectangle 74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0:49</a:t>
            </a:r>
          </a:p>
        </p:txBody>
      </p:sp>
      <p:sp>
        <p:nvSpPr>
          <p:cNvPr id="239" name="Rectangle 75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0:48</a:t>
            </a:r>
          </a:p>
        </p:txBody>
      </p:sp>
      <p:sp>
        <p:nvSpPr>
          <p:cNvPr id="240" name="Rectangle 76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0:47</a:t>
            </a:r>
          </a:p>
        </p:txBody>
      </p:sp>
      <p:sp>
        <p:nvSpPr>
          <p:cNvPr id="241" name="Rectangle 77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0:46</a:t>
            </a:r>
          </a:p>
        </p:txBody>
      </p:sp>
      <p:sp>
        <p:nvSpPr>
          <p:cNvPr id="242" name="Rectangle 78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0:45</a:t>
            </a:r>
          </a:p>
        </p:txBody>
      </p:sp>
      <p:sp>
        <p:nvSpPr>
          <p:cNvPr id="243" name="Rectangle 79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0:44</a:t>
            </a:r>
          </a:p>
        </p:txBody>
      </p:sp>
      <p:sp>
        <p:nvSpPr>
          <p:cNvPr id="244" name="Rectangle 80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0:43</a:t>
            </a:r>
          </a:p>
        </p:txBody>
      </p:sp>
      <p:sp>
        <p:nvSpPr>
          <p:cNvPr id="245" name="Rectangle 81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0:42</a:t>
            </a:r>
          </a:p>
        </p:txBody>
      </p:sp>
      <p:sp>
        <p:nvSpPr>
          <p:cNvPr id="246" name="Rectangle 82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0:41</a:t>
            </a:r>
          </a:p>
        </p:txBody>
      </p:sp>
      <p:sp>
        <p:nvSpPr>
          <p:cNvPr id="247" name="Rectangle 83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0:40</a:t>
            </a:r>
          </a:p>
        </p:txBody>
      </p:sp>
      <p:sp>
        <p:nvSpPr>
          <p:cNvPr id="248" name="Rectangle 84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0:39</a:t>
            </a:r>
          </a:p>
        </p:txBody>
      </p:sp>
      <p:sp>
        <p:nvSpPr>
          <p:cNvPr id="249" name="Rectangle 85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0:38</a:t>
            </a:r>
          </a:p>
        </p:txBody>
      </p:sp>
      <p:sp>
        <p:nvSpPr>
          <p:cNvPr id="250" name="Rectangle 86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0:37</a:t>
            </a:r>
          </a:p>
        </p:txBody>
      </p:sp>
      <p:sp>
        <p:nvSpPr>
          <p:cNvPr id="251" name="Rectangle 87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0:36</a:t>
            </a:r>
          </a:p>
        </p:txBody>
      </p:sp>
      <p:sp>
        <p:nvSpPr>
          <p:cNvPr id="252" name="Rectangle 88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0:35</a:t>
            </a:r>
          </a:p>
        </p:txBody>
      </p:sp>
      <p:sp>
        <p:nvSpPr>
          <p:cNvPr id="253" name="Rectangle 89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0:34</a:t>
            </a:r>
          </a:p>
        </p:txBody>
      </p:sp>
      <p:sp>
        <p:nvSpPr>
          <p:cNvPr id="254" name="Rectangle 90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0:33</a:t>
            </a:r>
          </a:p>
        </p:txBody>
      </p:sp>
      <p:sp>
        <p:nvSpPr>
          <p:cNvPr id="255" name="Rectangle 91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0:32</a:t>
            </a:r>
          </a:p>
        </p:txBody>
      </p:sp>
      <p:sp>
        <p:nvSpPr>
          <p:cNvPr id="256" name="Rectangle 92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0:31</a:t>
            </a:r>
          </a:p>
        </p:txBody>
      </p:sp>
      <p:sp>
        <p:nvSpPr>
          <p:cNvPr id="257" name="Rectangle 93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0:30</a:t>
            </a:r>
          </a:p>
        </p:txBody>
      </p:sp>
      <p:sp>
        <p:nvSpPr>
          <p:cNvPr id="258" name="Rectangle 94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0:29</a:t>
            </a:r>
          </a:p>
        </p:txBody>
      </p:sp>
      <p:sp>
        <p:nvSpPr>
          <p:cNvPr id="259" name="Rectangle 95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0:28</a:t>
            </a:r>
          </a:p>
        </p:txBody>
      </p:sp>
      <p:sp>
        <p:nvSpPr>
          <p:cNvPr id="260" name="Rectangle 96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0:27</a:t>
            </a:r>
          </a:p>
        </p:txBody>
      </p:sp>
      <p:sp>
        <p:nvSpPr>
          <p:cNvPr id="261" name="Rectangle 97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0:26</a:t>
            </a:r>
          </a:p>
        </p:txBody>
      </p:sp>
      <p:sp>
        <p:nvSpPr>
          <p:cNvPr id="262" name="Rectangle 98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0:25</a:t>
            </a:r>
          </a:p>
        </p:txBody>
      </p:sp>
      <p:sp>
        <p:nvSpPr>
          <p:cNvPr id="263" name="Rectangle 99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0:24</a:t>
            </a:r>
          </a:p>
        </p:txBody>
      </p:sp>
      <p:sp>
        <p:nvSpPr>
          <p:cNvPr id="264" name="Rectangle 100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0:23</a:t>
            </a:r>
          </a:p>
        </p:txBody>
      </p:sp>
      <p:sp>
        <p:nvSpPr>
          <p:cNvPr id="265" name="Rectangle 101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0:22</a:t>
            </a:r>
          </a:p>
        </p:txBody>
      </p:sp>
      <p:sp>
        <p:nvSpPr>
          <p:cNvPr id="266" name="Rectangle 102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0:21</a:t>
            </a:r>
          </a:p>
        </p:txBody>
      </p:sp>
      <p:sp>
        <p:nvSpPr>
          <p:cNvPr id="267" name="Rectangle 103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0:20</a:t>
            </a:r>
          </a:p>
        </p:txBody>
      </p:sp>
      <p:sp>
        <p:nvSpPr>
          <p:cNvPr id="268" name="Rectangle 104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0:19</a:t>
            </a:r>
          </a:p>
        </p:txBody>
      </p:sp>
      <p:sp>
        <p:nvSpPr>
          <p:cNvPr id="269" name="Rectangle 105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0:18</a:t>
            </a:r>
          </a:p>
        </p:txBody>
      </p:sp>
      <p:sp>
        <p:nvSpPr>
          <p:cNvPr id="270" name="Rectangle 106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0:17</a:t>
            </a:r>
          </a:p>
        </p:txBody>
      </p:sp>
      <p:sp>
        <p:nvSpPr>
          <p:cNvPr id="271" name="Rectangle 107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0:16</a:t>
            </a:r>
          </a:p>
        </p:txBody>
      </p:sp>
      <p:sp>
        <p:nvSpPr>
          <p:cNvPr id="272" name="Rectangle 108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0:15</a:t>
            </a:r>
          </a:p>
        </p:txBody>
      </p:sp>
      <p:sp>
        <p:nvSpPr>
          <p:cNvPr id="273" name="Rectangle 109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0:14</a:t>
            </a:r>
          </a:p>
        </p:txBody>
      </p:sp>
      <p:sp>
        <p:nvSpPr>
          <p:cNvPr id="274" name="Rectangle 110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0:13</a:t>
            </a:r>
          </a:p>
        </p:txBody>
      </p:sp>
      <p:sp>
        <p:nvSpPr>
          <p:cNvPr id="275" name="Rectangle 111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0:12</a:t>
            </a:r>
          </a:p>
        </p:txBody>
      </p:sp>
      <p:sp>
        <p:nvSpPr>
          <p:cNvPr id="276" name="Rectangle 112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0:11</a:t>
            </a:r>
          </a:p>
        </p:txBody>
      </p:sp>
      <p:sp>
        <p:nvSpPr>
          <p:cNvPr id="277" name="Rectangle 113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0:10</a:t>
            </a:r>
          </a:p>
        </p:txBody>
      </p:sp>
      <p:sp>
        <p:nvSpPr>
          <p:cNvPr id="278" name="Rectangle 114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0:09</a:t>
            </a:r>
          </a:p>
        </p:txBody>
      </p:sp>
      <p:sp>
        <p:nvSpPr>
          <p:cNvPr id="279" name="Rectangle 115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0:08</a:t>
            </a:r>
          </a:p>
        </p:txBody>
      </p:sp>
      <p:sp>
        <p:nvSpPr>
          <p:cNvPr id="280" name="Rectangle 116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0:07</a:t>
            </a:r>
          </a:p>
        </p:txBody>
      </p:sp>
      <p:sp>
        <p:nvSpPr>
          <p:cNvPr id="281" name="Rectangle 117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0:06</a:t>
            </a:r>
          </a:p>
        </p:txBody>
      </p:sp>
      <p:sp>
        <p:nvSpPr>
          <p:cNvPr id="282" name="Rectangle 118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0:05</a:t>
            </a:r>
          </a:p>
        </p:txBody>
      </p:sp>
      <p:sp>
        <p:nvSpPr>
          <p:cNvPr id="283" name="Rectangle 119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0:04</a:t>
            </a:r>
          </a:p>
        </p:txBody>
      </p:sp>
      <p:sp>
        <p:nvSpPr>
          <p:cNvPr id="284" name="Rectangle 120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0:03</a:t>
            </a:r>
          </a:p>
        </p:txBody>
      </p:sp>
      <p:sp>
        <p:nvSpPr>
          <p:cNvPr id="285" name="Rectangle 121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0:02</a:t>
            </a:r>
          </a:p>
        </p:txBody>
      </p:sp>
      <p:sp>
        <p:nvSpPr>
          <p:cNvPr id="286" name="Rectangle 122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/>
              <a:t>0:01</a:t>
            </a:r>
          </a:p>
        </p:txBody>
      </p:sp>
      <p:sp>
        <p:nvSpPr>
          <p:cNvPr id="287" name="Rectangle 123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 dirty="0"/>
              <a:t>End</a:t>
            </a:r>
          </a:p>
        </p:txBody>
      </p:sp>
      <p:sp>
        <p:nvSpPr>
          <p:cNvPr id="288" name="Rectangle 123"/>
          <p:cNvSpPr>
            <a:spLocks noChangeArrowheads="1"/>
          </p:cNvSpPr>
          <p:nvPr/>
        </p:nvSpPr>
        <p:spPr bwMode="auto">
          <a:xfrm>
            <a:off x="9871872" y="198305"/>
            <a:ext cx="2037361" cy="789248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6600" dirty="0"/>
              <a:t>1:30</a:t>
            </a:r>
          </a:p>
        </p:txBody>
      </p:sp>
    </p:spTree>
    <p:extLst>
      <p:ext uri="{BB962C8B-B14F-4D97-AF65-F5344CB8AC3E}">
        <p14:creationId xmlns:p14="http://schemas.microsoft.com/office/powerpoint/2010/main" val="717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6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428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1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40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70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10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70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10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40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70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10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40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70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audio>
              <p:cMediaNode showWhenStopped="0">
                <p:cTn id="3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6"/>
                </p:tgtEl>
              </p:cMediaNode>
            </p:audio>
          </p:childTnLst>
        </p:cTn>
      </p:par>
    </p:tnLst>
    <p:bldLst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27"/>
          <p:cNvSpPr txBox="1">
            <a:spLocks noGrp="1"/>
          </p:cNvSpPr>
          <p:nvPr>
            <p:ph type="ctrTitle"/>
          </p:nvPr>
        </p:nvSpPr>
        <p:spPr>
          <a:xfrm>
            <a:off x="1054633" y="959999"/>
            <a:ext cx="10217188" cy="425436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b" anchorCtr="0">
            <a:noAutofit/>
          </a:bodyPr>
          <a:lstStyle/>
          <a:p>
            <a:pPr algn="ctr"/>
            <a:r>
              <a:rPr lang="en" dirty="0"/>
              <a:t>DIFFERIENTIATION: Complete the activity according to your group.</a:t>
            </a:r>
            <a:endParaRPr dirty="0"/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C79672C-029B-405E-8B73-AE0EEFE7CF5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9"/>
          <a:stretch/>
        </p:blipFill>
        <p:spPr bwMode="auto">
          <a:xfrm>
            <a:off x="204598" y="6284973"/>
            <a:ext cx="1572005" cy="4430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5 minute Countdown Timer for Children and Kids">
            <a:hlinkClick r:id="" action="ppaction://media"/>
            <a:extLst>
              <a:ext uri="{FF2B5EF4-FFF2-40B4-BE49-F238E27FC236}">
                <a16:creationId xmlns="" xmlns:a16="http://schemas.microsoft.com/office/drawing/2014/main" id="{9D314955-1421-4294-AF45-E0008CB5BB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9272" y="5612753"/>
            <a:ext cx="2031072" cy="1142479"/>
          </a:xfrm>
          <a:prstGeom prst="rect">
            <a:avLst/>
          </a:prstGeom>
        </p:spPr>
      </p:pic>
      <p:sp>
        <p:nvSpPr>
          <p:cNvPr id="47" name="Cloud 46">
            <a:extLst>
              <a:ext uri="{FF2B5EF4-FFF2-40B4-BE49-F238E27FC236}">
                <a16:creationId xmlns="" xmlns:a16="http://schemas.microsoft.com/office/drawing/2014/main" id="{BF8D1946-8AD9-4778-B3E5-42C9A7A4B60F}"/>
              </a:ext>
            </a:extLst>
          </p:cNvPr>
          <p:cNvSpPr/>
          <p:nvPr/>
        </p:nvSpPr>
        <p:spPr>
          <a:xfrm>
            <a:off x="9980880" y="1117728"/>
            <a:ext cx="2766329" cy="1213137"/>
          </a:xfrm>
          <a:prstGeom prst="cloud">
            <a:avLst/>
          </a:prstGeom>
          <a:solidFill>
            <a:srgbClr val="D363A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Apply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C5991E0E-F17F-47B1-8349-649C874D82F9}"/>
              </a:ext>
            </a:extLst>
          </p:cNvPr>
          <p:cNvSpPr/>
          <p:nvPr/>
        </p:nvSpPr>
        <p:spPr>
          <a:xfrm>
            <a:off x="320157" y="1717282"/>
            <a:ext cx="2560320" cy="656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Comic Sans MS" panose="030F0702030302020204" pitchFamily="66" charset="0"/>
              </a:rPr>
              <a:t>Critical thinking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FA0E7116-06CC-45EC-8AE1-775B592D2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282513" y="1650544"/>
            <a:ext cx="880999" cy="91840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5EE7B13D-4254-4A95-BA38-483A7C373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138776"/>
              </p:ext>
            </p:extLst>
          </p:nvPr>
        </p:nvGraphicFramePr>
        <p:xfrm>
          <a:off x="766970" y="2900794"/>
          <a:ext cx="10658060" cy="2559102"/>
        </p:xfrm>
        <a:graphic>
          <a:graphicData uri="http://schemas.openxmlformats.org/drawingml/2006/table">
            <a:tbl>
              <a:tblPr firstRow="1" bandRow="1"/>
              <a:tblGrid>
                <a:gridCol w="2664515">
                  <a:extLst>
                    <a:ext uri="{9D8B030D-6E8A-4147-A177-3AD203B41FA5}">
                      <a16:colId xmlns="" xmlns:a16="http://schemas.microsoft.com/office/drawing/2014/main" val="4109174380"/>
                    </a:ext>
                  </a:extLst>
                </a:gridCol>
                <a:gridCol w="2664515">
                  <a:extLst>
                    <a:ext uri="{9D8B030D-6E8A-4147-A177-3AD203B41FA5}">
                      <a16:colId xmlns="" xmlns:a16="http://schemas.microsoft.com/office/drawing/2014/main" val="2019128241"/>
                    </a:ext>
                  </a:extLst>
                </a:gridCol>
                <a:gridCol w="2664515">
                  <a:extLst>
                    <a:ext uri="{9D8B030D-6E8A-4147-A177-3AD203B41FA5}">
                      <a16:colId xmlns="" xmlns:a16="http://schemas.microsoft.com/office/drawing/2014/main" val="224714614"/>
                    </a:ext>
                  </a:extLst>
                </a:gridCol>
                <a:gridCol w="2664515">
                  <a:extLst>
                    <a:ext uri="{9D8B030D-6E8A-4147-A177-3AD203B41FA5}">
                      <a16:colId xmlns="" xmlns:a16="http://schemas.microsoft.com/office/drawing/2014/main" val="93237014"/>
                    </a:ext>
                  </a:extLst>
                </a:gridCol>
              </a:tblGrid>
              <a:tr h="9152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121920" marR="121920" marT="60960" marB="6096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121920" marR="121920" marT="60960" marB="6096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121920" marR="121920" marT="60960" marB="6096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9756664"/>
                  </a:ext>
                </a:extLst>
              </a:tr>
              <a:tr h="16438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hlinkClick r:id="rId9"/>
                        </a:rPr>
                        <a:t>https://www.liveworksheets.com/tr1526930yr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  <a:hlinkClick r:id="rId10"/>
                        </a:rPr>
                        <a:t>https://www.liveworksheets.com/tt1185543gu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  <a:hlinkClick r:id="rId11"/>
                        </a:rPr>
                        <a:t>https://www.liveworksheets.com/xl1345801ky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  <a:hlinkClick r:id="rId12"/>
                        </a:rPr>
                        <a:t>https://quizizz.com/join?gc=66755098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151981299"/>
                  </a:ext>
                </a:extLst>
              </a:tr>
            </a:tbl>
          </a:graphicData>
        </a:graphic>
      </p:graphicFrame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520CA011-7418-4F0B-9E2F-62E727943299}"/>
              </a:ext>
            </a:extLst>
          </p:cNvPr>
          <p:cNvSpPr/>
          <p:nvPr/>
        </p:nvSpPr>
        <p:spPr>
          <a:xfrm>
            <a:off x="1172309" y="171213"/>
            <a:ext cx="9822388" cy="532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latin typeface="Comic Sans MS" panose="030F0702030302020204" pitchFamily="66" charset="0"/>
              </a:rPr>
              <a:t>Special jobs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8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4878">
                <p:cTn id="1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012;p52">
            <a:extLst>
              <a:ext uri="{FF2B5EF4-FFF2-40B4-BE49-F238E27FC236}">
                <a16:creationId xmlns="" xmlns:a16="http://schemas.microsoft.com/office/drawing/2014/main" id="{7052D7EC-8E04-4B29-ACF5-24712EC580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268" y="1299887"/>
            <a:ext cx="9594573" cy="571500"/>
          </a:xfrm>
        </p:spPr>
        <p:txBody>
          <a:bodyPr/>
          <a:lstStyle/>
          <a:p>
            <a:pPr algn="l"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 did we learn today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? (lesson objectives)</a:t>
            </a:r>
            <a:r>
              <a:rPr lang="zh-CN" alt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zh-CN" alt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sz="2800" dirty="0">
              <a:solidFill>
                <a:schemeClr val="bg1"/>
              </a:solidFill>
            </a:endParaRPr>
          </a:p>
        </p:txBody>
      </p:sp>
      <p:pic>
        <p:nvPicPr>
          <p:cNvPr id="16" name="Picture 49">
            <a:extLst>
              <a:ext uri="{FF2B5EF4-FFF2-40B4-BE49-F238E27FC236}">
                <a16:creationId xmlns="" xmlns:a16="http://schemas.microsoft.com/office/drawing/2014/main" id="{95AAFE93-A464-4350-A053-61F469303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54"/>
            <a:ext cx="959457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Google Shape;1212;p40">
            <a:extLst>
              <a:ext uri="{FF2B5EF4-FFF2-40B4-BE49-F238E27FC236}">
                <a16:creationId xmlns="" xmlns:a16="http://schemas.microsoft.com/office/drawing/2014/main" id="{F62622B0-0EA7-4FD2-B4A1-4AFFE0FD2A83}"/>
              </a:ext>
            </a:extLst>
          </p:cNvPr>
          <p:cNvSpPr txBox="1">
            <a:spLocks/>
          </p:cNvSpPr>
          <p:nvPr/>
        </p:nvSpPr>
        <p:spPr>
          <a:xfrm>
            <a:off x="9704841" y="-53183"/>
            <a:ext cx="2187575" cy="9397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Josefin Sans"/>
              <a:buNone/>
              <a:defRPr sz="8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altLang="zh-CN" sz="2667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Lesson Review  </a:t>
            </a:r>
            <a:endParaRPr lang="en-US" sz="2667" b="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2302F214-1BC6-4360-9C9A-2D22CDD1E735}"/>
              </a:ext>
            </a:extLst>
          </p:cNvPr>
          <p:cNvSpPr/>
          <p:nvPr/>
        </p:nvSpPr>
        <p:spPr>
          <a:xfrm>
            <a:off x="7196899" y="21455"/>
            <a:ext cx="1130300" cy="563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DBF7A71-04F1-4ACD-B467-1A5375AC3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122" y="1941221"/>
            <a:ext cx="9263755" cy="48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064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B7B2A034-E48F-4BFB-95DE-3B313B5CE7E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9"/>
          <a:stretch/>
        </p:blipFill>
        <p:spPr bwMode="auto">
          <a:xfrm>
            <a:off x="4877225" y="23991"/>
            <a:ext cx="2437551" cy="768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Cloud 22">
            <a:extLst>
              <a:ext uri="{FF2B5EF4-FFF2-40B4-BE49-F238E27FC236}">
                <a16:creationId xmlns="" xmlns:a16="http://schemas.microsoft.com/office/drawing/2014/main" id="{0FDF91B0-3F02-44A5-82EE-5E17CF33025D}"/>
              </a:ext>
            </a:extLst>
          </p:cNvPr>
          <p:cNvSpPr/>
          <p:nvPr/>
        </p:nvSpPr>
        <p:spPr>
          <a:xfrm>
            <a:off x="529597" y="5280035"/>
            <a:ext cx="11175999" cy="1257656"/>
          </a:xfrm>
          <a:prstGeom prst="cloud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During the lesson, we will talk about how we will link it to Social Studies, Science and DT.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1DFF8E21-A77C-4350-A6A7-56AF5B3179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STREAM skills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012BE45-2CB4-45F6-A9F6-DD36C2503ABE}"/>
              </a:ext>
            </a:extLst>
          </p:cNvPr>
          <p:cNvSpPr/>
          <p:nvPr/>
        </p:nvSpPr>
        <p:spPr>
          <a:xfrm>
            <a:off x="320157" y="1717282"/>
            <a:ext cx="2560320" cy="656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Comic Sans MS" panose="030F0702030302020204" pitchFamily="66" charset="0"/>
              </a:rPr>
              <a:t>Critical thinking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D6BCF685-0006-4536-99FD-6AD033452350}"/>
              </a:ext>
            </a:extLst>
          </p:cNvPr>
          <p:cNvSpPr/>
          <p:nvPr/>
        </p:nvSpPr>
        <p:spPr>
          <a:xfrm>
            <a:off x="394757" y="3344214"/>
            <a:ext cx="2560320" cy="656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Comic Sans MS" panose="030F0702030302020204" pitchFamily="66" charset="0"/>
              </a:rPr>
              <a:t>Communication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5F68553A-31F7-4605-9D0F-C71620BB4BD1}"/>
              </a:ext>
            </a:extLst>
          </p:cNvPr>
          <p:cNvSpPr/>
          <p:nvPr/>
        </p:nvSpPr>
        <p:spPr>
          <a:xfrm>
            <a:off x="7867416" y="3659833"/>
            <a:ext cx="2560320" cy="581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Comic Sans MS" panose="030F0702030302020204" pitchFamily="66" charset="0"/>
              </a:rPr>
              <a:t>Entrepreneurship</a:t>
            </a:r>
          </a:p>
        </p:txBody>
      </p:sp>
      <p:pic>
        <p:nvPicPr>
          <p:cNvPr id="1026" name="Picture 2" descr="Image result for Communication Images Free. Size: 134 x 102. Source: clipartix.com">
            <a:extLst>
              <a:ext uri="{FF2B5EF4-FFF2-40B4-BE49-F238E27FC236}">
                <a16:creationId xmlns="" xmlns:a16="http://schemas.microsoft.com/office/drawing/2014/main" id="{6A7013AE-C818-4708-B4CC-6F360D8BF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3" y="4128445"/>
            <a:ext cx="1701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ritical thinking Images free. Size: 90 x 105. Source: clipartix.com">
            <a:extLst>
              <a:ext uri="{FF2B5EF4-FFF2-40B4-BE49-F238E27FC236}">
                <a16:creationId xmlns="" xmlns:a16="http://schemas.microsoft.com/office/drawing/2014/main" id="{5B58336D-93A4-4478-8AEF-7420A924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077" y="1378801"/>
            <a:ext cx="11430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reativity images free">
            <a:extLst>
              <a:ext uri="{FF2B5EF4-FFF2-40B4-BE49-F238E27FC236}">
                <a16:creationId xmlns="" xmlns:a16="http://schemas.microsoft.com/office/drawing/2014/main" id="{AF089DB3-B4CE-46C2-B3F8-8EF089D3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637" y="836469"/>
            <a:ext cx="2560320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B0D71C25-4D00-4DBC-96FA-967A7EB73457}"/>
              </a:ext>
            </a:extLst>
          </p:cNvPr>
          <p:cNvSpPr/>
          <p:nvPr/>
        </p:nvSpPr>
        <p:spPr>
          <a:xfrm>
            <a:off x="5669392" y="2482029"/>
            <a:ext cx="2560320" cy="656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Comic Sans MS" panose="030F0702030302020204" pitchFamily="66" charset="0"/>
              </a:rPr>
              <a:t>Creativity</a:t>
            </a:r>
          </a:p>
        </p:txBody>
      </p:sp>
      <p:pic>
        <p:nvPicPr>
          <p:cNvPr id="1036" name="Picture 12" descr="Image result for collaboration images free">
            <a:extLst>
              <a:ext uri="{FF2B5EF4-FFF2-40B4-BE49-F238E27FC236}">
                <a16:creationId xmlns="" xmlns:a16="http://schemas.microsoft.com/office/drawing/2014/main" id="{BECDC851-7013-4E25-B4BB-4BA0CA21F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30" y="1378800"/>
            <a:ext cx="29337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32EAB182-8D03-45D2-A9AA-8D5E0BEAC8A9}"/>
              </a:ext>
            </a:extLst>
          </p:cNvPr>
          <p:cNvSpPr/>
          <p:nvPr/>
        </p:nvSpPr>
        <p:spPr>
          <a:xfrm>
            <a:off x="9145275" y="880552"/>
            <a:ext cx="2560320" cy="656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Comic Sans MS" panose="030F0702030302020204" pitchFamily="66" charset="0"/>
              </a:rPr>
              <a:t>Collaboration</a:t>
            </a:r>
          </a:p>
        </p:txBody>
      </p:sp>
      <p:pic>
        <p:nvPicPr>
          <p:cNvPr id="1038" name="Picture 14" descr="Image result for innovation images clipart">
            <a:extLst>
              <a:ext uri="{FF2B5EF4-FFF2-40B4-BE49-F238E27FC236}">
                <a16:creationId xmlns="" xmlns:a16="http://schemas.microsoft.com/office/drawing/2014/main" id="{B8A11B96-D776-47A3-8DA5-9F52CB84F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042" y="3009234"/>
            <a:ext cx="22987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DCBA697B-6C1D-4DE5-AFE2-DAF12D32D412}"/>
              </a:ext>
            </a:extLst>
          </p:cNvPr>
          <p:cNvSpPr/>
          <p:nvPr/>
        </p:nvSpPr>
        <p:spPr>
          <a:xfrm>
            <a:off x="4837435" y="4475032"/>
            <a:ext cx="2560320" cy="656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chemeClr val="tx1"/>
                </a:solidFill>
                <a:latin typeface="Comic Sans MS" panose="030F0702030302020204" pitchFamily="66" charset="0"/>
              </a:rPr>
              <a:t>Innovation </a:t>
            </a:r>
          </a:p>
        </p:txBody>
      </p:sp>
      <p:pic>
        <p:nvPicPr>
          <p:cNvPr id="1042" name="Picture 18" descr="Image result for entreprenuership images clipart">
            <a:extLst>
              <a:ext uri="{FF2B5EF4-FFF2-40B4-BE49-F238E27FC236}">
                <a16:creationId xmlns="" xmlns:a16="http://schemas.microsoft.com/office/drawing/2014/main" id="{78A13CDA-FEFB-48D1-AC94-2B08F625F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97" y="3612301"/>
            <a:ext cx="1612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77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8" name="Rectangle 74">
            <a:extLst>
              <a:ext uri="{FF2B5EF4-FFF2-40B4-BE49-F238E27FC236}">
                <a16:creationId xmlns=""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9" name="Group 76">
            <a:extLst>
              <a:ext uri="{FF2B5EF4-FFF2-40B4-BE49-F238E27FC236}">
                <a16:creationId xmlns=""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78" name="Rectangle 77">
              <a:extLst>
                <a:ext uri="{FF2B5EF4-FFF2-40B4-BE49-F238E27FC236}">
                  <a16:creationId xmlns=""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=""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C851A4C-26DE-442A-812B-0FA0B67C3D91}"/>
              </a:ext>
            </a:extLst>
          </p:cNvPr>
          <p:cNvSpPr txBox="1"/>
          <p:nvPr/>
        </p:nvSpPr>
        <p:spPr>
          <a:xfrm>
            <a:off x="765051" y="662400"/>
            <a:ext cx="7007349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Enrichment</a:t>
            </a:r>
          </a:p>
        </p:txBody>
      </p:sp>
      <p:sp>
        <p:nvSpPr>
          <p:cNvPr id="2" name="Plaque 1">
            <a:extLst>
              <a:ext uri="{FF2B5EF4-FFF2-40B4-BE49-F238E27FC236}">
                <a16:creationId xmlns="" xmlns:a16="http://schemas.microsoft.com/office/drawing/2014/main" id="{3DE5C33F-C9FD-4399-926B-290F7FD5C731}"/>
              </a:ext>
            </a:extLst>
          </p:cNvPr>
          <p:cNvSpPr/>
          <p:nvPr/>
        </p:nvSpPr>
        <p:spPr>
          <a:xfrm>
            <a:off x="765052" y="2286001"/>
            <a:ext cx="4389998" cy="3593591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indent="-228600" algn="ctr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alpha val="60000"/>
                  </a:schemeClr>
                </a:solidFill>
                <a:latin typeface="Comic Sans MS" panose="030F0702030302020204" pitchFamily="66" charset="0"/>
              </a:rPr>
              <a:t>Post a picture of the job you would like to do and write about why you want to do this job!</a:t>
            </a:r>
          </a:p>
          <a:p>
            <a:pPr indent="-228600" algn="ctr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>
                  <a:alpha val="60000"/>
                </a:schemeClr>
              </a:solidFill>
              <a:latin typeface="Comic Sans MS" panose="030F0702030302020204" pitchFamily="66" charset="0"/>
            </a:endParaRPr>
          </a:p>
          <a:p>
            <a:pPr indent="-228600" algn="ctr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alpha val="60000"/>
                  </a:schemeClr>
                </a:solidFill>
                <a:latin typeface="Comic Sans MS" panose="030F0702030302020204" pitchFamily="66" charset="0"/>
              </a:rPr>
              <a:t>POST on LMS COURSE HOME</a:t>
            </a:r>
          </a:p>
        </p:txBody>
      </p:sp>
      <p:grpSp>
        <p:nvGrpSpPr>
          <p:cNvPr id="2060" name="Group 80">
            <a:extLst>
              <a:ext uri="{FF2B5EF4-FFF2-40B4-BE49-F238E27FC236}">
                <a16:creationId xmlns=""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061" name="Freeform: Shape 81">
              <a:extLst>
                <a:ext uri="{FF2B5EF4-FFF2-40B4-BE49-F238E27FC236}">
                  <a16:creationId xmlns=""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62" name="Freeform: Shape 82">
              <a:extLst>
                <a:ext uri="{FF2B5EF4-FFF2-40B4-BE49-F238E27FC236}">
                  <a16:creationId xmlns=""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Image result for Peer Assessment Clip Art">
            <a:extLst>
              <a:ext uri="{FF2B5EF4-FFF2-40B4-BE49-F238E27FC236}">
                <a16:creationId xmlns="" xmlns:a16="http://schemas.microsoft.com/office/drawing/2014/main" id="{EB4958B3-6423-4727-8CE7-826CAC60F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19794" y="398205"/>
            <a:ext cx="3243520" cy="181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3" name="Group 84">
            <a:extLst>
              <a:ext uri="{FF2B5EF4-FFF2-40B4-BE49-F238E27FC236}">
                <a16:creationId xmlns=""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64" name="Freeform: Shape 86">
              <a:extLst>
                <a:ext uri="{FF2B5EF4-FFF2-40B4-BE49-F238E27FC236}">
                  <a16:creationId xmlns=""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054" name="Picture 6" descr="Image result for Peer Assessment Clip Art">
            <a:extLst>
              <a:ext uri="{FF2B5EF4-FFF2-40B4-BE49-F238E27FC236}">
                <a16:creationId xmlns="" xmlns:a16="http://schemas.microsoft.com/office/drawing/2014/main" id="{EA607984-814C-4B80-9E95-E4B2BE96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7039" y="3114580"/>
            <a:ext cx="20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Peer Assessment Clip Art">
            <a:extLst>
              <a:ext uri="{FF2B5EF4-FFF2-40B4-BE49-F238E27FC236}">
                <a16:creationId xmlns="" xmlns:a16="http://schemas.microsoft.com/office/drawing/2014/main" id="{0BF08F90-CDD9-46B5-BFE9-1C875AC8E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0872" y="4573831"/>
            <a:ext cx="2146111" cy="204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7CFAAB-17D8-4F1D-B691-A2F7E3903E6A}"/>
              </a:ext>
            </a:extLst>
          </p:cNvPr>
          <p:cNvSpPr txBox="1"/>
          <p:nvPr/>
        </p:nvSpPr>
        <p:spPr>
          <a:xfrm>
            <a:off x="9269260" y="2286001"/>
            <a:ext cx="2694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like their work </a:t>
            </a:r>
          </a:p>
        </p:txBody>
      </p:sp>
    </p:spTree>
    <p:extLst>
      <p:ext uri="{BB962C8B-B14F-4D97-AF65-F5344CB8AC3E}">
        <p14:creationId xmlns:p14="http://schemas.microsoft.com/office/powerpoint/2010/main" val="2328453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FEBEA23-5545-4C0B-A4B6-7EE3503F9405}"/>
              </a:ext>
            </a:extLst>
          </p:cNvPr>
          <p:cNvSpPr txBox="1"/>
          <p:nvPr/>
        </p:nvSpPr>
        <p:spPr>
          <a:xfrm>
            <a:off x="473299" y="1310407"/>
            <a:ext cx="8568929" cy="479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667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* 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Complete activities in: 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AB pages 123 </a:t>
            </a:r>
          </a:p>
          <a:p>
            <a:pPr algn="l"/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Complete LMS activities… 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Term 3 Week 1-6  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Enrichment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Exit Tickets</a:t>
            </a:r>
          </a:p>
          <a:p>
            <a:pPr algn="l"/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667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Google Shape;965;p49">
            <a:extLst>
              <a:ext uri="{FF2B5EF4-FFF2-40B4-BE49-F238E27FC236}">
                <a16:creationId xmlns="" xmlns:a16="http://schemas.microsoft.com/office/drawing/2014/main" id="{8DF8A3F9-FD2D-42EB-8E4E-ACC6931BDA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0713" y="276993"/>
            <a:ext cx="6529229" cy="958833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lvl="0"/>
            <a:r>
              <a:rPr lang="en" sz="5333" b="1" dirty="0">
                <a:solidFill>
                  <a:schemeClr val="bg1"/>
                </a:solidFill>
                <a:latin typeface="Comic Sans MS" panose="030F0702030302020204" pitchFamily="66" charset="0"/>
              </a:rPr>
              <a:t>LMS Activities</a:t>
            </a:r>
            <a:endParaRPr sz="5333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="" xmlns:a16="http://schemas.microsoft.com/office/drawing/2014/main" id="{608640E6-3F01-4547-83EE-BD83BF405154}"/>
              </a:ext>
            </a:extLst>
          </p:cNvPr>
          <p:cNvSpPr/>
          <p:nvPr/>
        </p:nvSpPr>
        <p:spPr>
          <a:xfrm>
            <a:off x="7158173" y="3197689"/>
            <a:ext cx="3111243" cy="14002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latin typeface="Comic Sans MS" panose="030F0702030302020204" pitchFamily="66" charset="0"/>
              </a:rPr>
              <a:t>Important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A59F0-7620-4835-B37D-BE7FF422DF8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9"/>
          <a:stretch/>
        </p:blipFill>
        <p:spPr bwMode="auto">
          <a:xfrm>
            <a:off x="1927327" y="414371"/>
            <a:ext cx="2405166" cy="664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4521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EE70F57-AD13-4D33-8B8B-910E38F04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78" y="839116"/>
            <a:ext cx="3998505" cy="1569661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="" xmlns:a16="http://schemas.microsoft.com/office/drawing/2014/main" id="{7CF6E7D1-1505-4A2D-B6D1-FECDB1EF405E}"/>
              </a:ext>
            </a:extLst>
          </p:cNvPr>
          <p:cNvSpPr/>
          <p:nvPr/>
        </p:nvSpPr>
        <p:spPr>
          <a:xfrm rot="20021585">
            <a:off x="4650037" y="213405"/>
            <a:ext cx="3571006" cy="18779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Before you leave…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Complete the LMS activity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488A59D-03EF-44C8-95DA-F9696529B49B}"/>
              </a:ext>
            </a:extLst>
          </p:cNvPr>
          <p:cNvSpPr/>
          <p:nvPr/>
        </p:nvSpPr>
        <p:spPr>
          <a:xfrm>
            <a:off x="8006862" y="839117"/>
            <a:ext cx="41020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To confirm you understood today’s lesson please complete the activity in </a:t>
            </a:r>
          </a:p>
          <a:p>
            <a:pPr algn="ctr" rtl="0"/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WEEK 6 period 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A13004C0-F3BC-402E-A29D-9DB8AB9595D1}"/>
              </a:ext>
            </a:extLst>
          </p:cNvPr>
          <p:cNvSpPr/>
          <p:nvPr/>
        </p:nvSpPr>
        <p:spPr>
          <a:xfrm>
            <a:off x="2450124" y="2579077"/>
            <a:ext cx="6964362" cy="3833446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65D1CCEE-A8C5-4DAA-8652-170B7A83A19A}"/>
              </a:ext>
            </a:extLst>
          </p:cNvPr>
          <p:cNvSpPr txBox="1">
            <a:spLocks/>
          </p:cNvSpPr>
          <p:nvPr/>
        </p:nvSpPr>
        <p:spPr>
          <a:xfrm>
            <a:off x="2927219" y="3423138"/>
            <a:ext cx="6337562" cy="2940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cifico"/>
              <a:buNone/>
              <a:defRPr sz="85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 err="1">
                <a:latin typeface="Comic Sans MS" panose="030F0702030302020204" pitchFamily="66" charset="0"/>
              </a:rPr>
              <a:t>Qimma</a:t>
            </a:r>
            <a:r>
              <a:rPr lang="en-US" sz="3200" dirty="0">
                <a:latin typeface="Comic Sans MS" panose="030F0702030302020204" pitchFamily="66" charset="0"/>
              </a:rPr>
              <a:t> Open Training</a:t>
            </a:r>
          </a:p>
          <a:p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Maze 1 – LMS</a:t>
            </a:r>
          </a:p>
          <a:p>
            <a:r>
              <a:rPr lang="en-US" sz="900" dirty="0">
                <a:latin typeface="Comic Sans MS" panose="030F0702030302020204" pitchFamily="66" charset="0"/>
                <a:hlinkClick r:id="rId3"/>
              </a:rPr>
              <a:t>https://lms.moe.gov.ae/Course#!/view/272820/false/915074/CourseMap/Unit/View/92da1bac-c55c-4da9-93ee-e49dbfe37daa/Session/View/269a36cb-e698-4384-bcb6-593aa2ac48a8?materialid=29f9eecf-3190-4353-b80d-8324d72d35cb&amp;termid=19</a:t>
            </a:r>
            <a:endParaRPr lang="en-US" sz="900" dirty="0">
              <a:latin typeface="Comic Sans MS" panose="030F0702030302020204" pitchFamily="66" charset="0"/>
            </a:endParaRPr>
          </a:p>
          <a:p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Skills Check 1 – LMS</a:t>
            </a:r>
          </a:p>
          <a:p>
            <a:r>
              <a:rPr lang="en-US" sz="800" dirty="0">
                <a:latin typeface="Comic Sans MS" panose="030F0702030302020204" pitchFamily="66" charset="0"/>
                <a:hlinkClick r:id="rId4"/>
              </a:rPr>
              <a:t>https://lms.moe.gov.ae/Course#!/view/272820/false/915074/CourseMap/Unit/View/92da1bac-c55c-4da9-93ee-e49dbfe37daa/Session/View/269a36cb-e698-4384-bcb6-593aa2ac48a8?materialid=65d5aa59-3ed1-4768-97df-7c6845f94957&amp;termid=19</a:t>
            </a:r>
            <a:endParaRPr lang="en-US" sz="800" dirty="0">
              <a:latin typeface="Comic Sans MS" panose="030F0702030302020204" pitchFamily="66" charset="0"/>
            </a:endParaRPr>
          </a:p>
          <a:p>
            <a:endParaRPr lang="en-US" sz="3200" dirty="0">
              <a:latin typeface="Comic Sans MS" panose="030F0702030302020204" pitchFamily="66" charset="0"/>
            </a:endParaRPr>
          </a:p>
          <a:p>
            <a:endParaRPr lang="en-US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968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1">
            <a:extLst>
              <a:ext uri="{FF2B5EF4-FFF2-40B4-BE49-F238E27FC236}">
                <a16:creationId xmlns="" xmlns:a16="http://schemas.microsoft.com/office/drawing/2014/main" id="{E341DF71-360F-4A6D-BC75-E27141FA93FF}"/>
              </a:ext>
            </a:extLst>
          </p:cNvPr>
          <p:cNvPicPr/>
          <p:nvPr/>
        </p:nvPicPr>
        <p:blipFill>
          <a:blip r:embed="rId2"/>
          <a:srcRect t="8651" r="70370" b="6525"/>
          <a:stretch>
            <a:fillRect/>
          </a:stretch>
        </p:blipFill>
        <p:spPr bwMode="auto">
          <a:xfrm>
            <a:off x="1238217" y="4759945"/>
            <a:ext cx="1214447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عنوان 1">
            <a:extLst>
              <a:ext uri="{FF2B5EF4-FFF2-40B4-BE49-F238E27FC236}">
                <a16:creationId xmlns="" xmlns:a16="http://schemas.microsoft.com/office/drawing/2014/main" id="{8918523D-7B1A-4E58-85FC-DE3799E5424A}"/>
              </a:ext>
            </a:extLst>
          </p:cNvPr>
          <p:cNvSpPr txBox="1">
            <a:spLocks/>
          </p:cNvSpPr>
          <p:nvPr/>
        </p:nvSpPr>
        <p:spPr>
          <a:xfrm>
            <a:off x="2612667" y="5000453"/>
            <a:ext cx="1214447" cy="43815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en-US" sz="2400" b="1" dirty="0">
                <a:solidFill>
                  <a:srgbClr val="00B0F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entury Gothic" pitchFamily="34" charset="0"/>
              </a:rPr>
              <a:t>good</a:t>
            </a:r>
            <a:endParaRPr lang="ar-AE" sz="2400" b="1" dirty="0">
              <a:solidFill>
                <a:srgbClr val="00B0F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="" xmlns:a16="http://schemas.microsoft.com/office/drawing/2014/main" id="{3E1050F0-F6EA-4339-B84D-839ABDDD36F9}"/>
              </a:ext>
            </a:extLst>
          </p:cNvPr>
          <p:cNvSpPr txBox="1">
            <a:spLocks/>
          </p:cNvSpPr>
          <p:nvPr/>
        </p:nvSpPr>
        <p:spPr>
          <a:xfrm>
            <a:off x="2589522" y="2113277"/>
            <a:ext cx="7286676" cy="13573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do you feel about the lesson? </a:t>
            </a:r>
            <a:endParaRPr lang="ar-AE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C8D29CC3-3796-472D-A950-EEEA74BA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406" y="2098057"/>
            <a:ext cx="1023177" cy="119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صورة 12">
            <a:extLst>
              <a:ext uri="{FF2B5EF4-FFF2-40B4-BE49-F238E27FC236}">
                <a16:creationId xmlns="" xmlns:a16="http://schemas.microsoft.com/office/drawing/2014/main" id="{E8FF9AF8-6CF2-4042-8808-3172D5D54AF9}"/>
              </a:ext>
            </a:extLst>
          </p:cNvPr>
          <p:cNvPicPr/>
          <p:nvPr/>
        </p:nvPicPr>
        <p:blipFill>
          <a:blip r:embed="rId2"/>
          <a:srcRect l="32407" t="8651" r="34259" b="6525"/>
          <a:stretch>
            <a:fillRect/>
          </a:stretch>
        </p:blipFill>
        <p:spPr bwMode="auto">
          <a:xfrm>
            <a:off x="4380387" y="4759944"/>
            <a:ext cx="1285884" cy="135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صورة 13">
            <a:extLst>
              <a:ext uri="{FF2B5EF4-FFF2-40B4-BE49-F238E27FC236}">
                <a16:creationId xmlns="" xmlns:a16="http://schemas.microsoft.com/office/drawing/2014/main" id="{17E6C74B-0A0E-4726-A79F-61F855A3D63F}"/>
              </a:ext>
            </a:extLst>
          </p:cNvPr>
          <p:cNvPicPr/>
          <p:nvPr/>
        </p:nvPicPr>
        <p:blipFill>
          <a:blip r:embed="rId2"/>
          <a:srcRect l="68519" t="8651" b="6525"/>
          <a:stretch>
            <a:fillRect/>
          </a:stretch>
        </p:blipFill>
        <p:spPr bwMode="auto">
          <a:xfrm>
            <a:off x="7935142" y="4759944"/>
            <a:ext cx="1214447" cy="107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عنوان 1">
            <a:extLst>
              <a:ext uri="{FF2B5EF4-FFF2-40B4-BE49-F238E27FC236}">
                <a16:creationId xmlns="" xmlns:a16="http://schemas.microsoft.com/office/drawing/2014/main" id="{F48ADDB5-1707-4825-9D88-ED9D8F44A06B}"/>
              </a:ext>
            </a:extLst>
          </p:cNvPr>
          <p:cNvSpPr txBox="1">
            <a:spLocks/>
          </p:cNvSpPr>
          <p:nvPr/>
        </p:nvSpPr>
        <p:spPr>
          <a:xfrm>
            <a:off x="5800953" y="5000453"/>
            <a:ext cx="1793041" cy="43815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en-US" sz="2400" b="1" dirty="0">
                <a:solidFill>
                  <a:srgbClr val="00B0F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entury Gothic" pitchFamily="34" charset="0"/>
              </a:rPr>
              <a:t>Not bad</a:t>
            </a:r>
            <a:endParaRPr lang="ar-AE" sz="2400" b="1" dirty="0">
              <a:solidFill>
                <a:srgbClr val="00B0F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9" name="عنوان 1">
            <a:extLst>
              <a:ext uri="{FF2B5EF4-FFF2-40B4-BE49-F238E27FC236}">
                <a16:creationId xmlns="" xmlns:a16="http://schemas.microsoft.com/office/drawing/2014/main" id="{8FA7A5FE-FDBA-4770-BCA6-0012A767F01A}"/>
              </a:ext>
            </a:extLst>
          </p:cNvPr>
          <p:cNvSpPr txBox="1">
            <a:spLocks/>
          </p:cNvSpPr>
          <p:nvPr/>
        </p:nvSpPr>
        <p:spPr>
          <a:xfrm>
            <a:off x="9268974" y="4933256"/>
            <a:ext cx="1214447" cy="43815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en-US" sz="2400" b="1" dirty="0">
                <a:solidFill>
                  <a:srgbClr val="00B0F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entury Gothic" pitchFamily="34" charset="0"/>
              </a:rPr>
              <a:t>bad</a:t>
            </a:r>
            <a:endParaRPr lang="ar-AE" sz="2400" b="1" dirty="0">
              <a:solidFill>
                <a:srgbClr val="00B0F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3F5B5A5-4E6F-4F41-8BF7-80FCED10C234}"/>
              </a:ext>
            </a:extLst>
          </p:cNvPr>
          <p:cNvSpPr/>
          <p:nvPr/>
        </p:nvSpPr>
        <p:spPr>
          <a:xfrm>
            <a:off x="4045525" y="684209"/>
            <a:ext cx="4669868" cy="83099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omic Sans MS"/>
              </a:rPr>
              <a:t>Self Evaluation</a:t>
            </a:r>
            <a:endParaRPr lang="en-US" sz="1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B027BFF-533E-4A18-995F-38E79755D9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197" y="88743"/>
            <a:ext cx="2189984" cy="236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1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2A103D-BFA3-4AAC-B28F-3211B3C4D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922"/>
            <a:ext cx="9994901" cy="86039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CB521B42-C611-4AD1-A61C-5F250EEB9906}"/>
              </a:ext>
            </a:extLst>
          </p:cNvPr>
          <p:cNvSpPr/>
          <p:nvPr/>
        </p:nvSpPr>
        <p:spPr>
          <a:xfrm>
            <a:off x="4264197" y="16934"/>
            <a:ext cx="1138263" cy="47327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5E7DDFB-2A88-40D8-A493-F173655E6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901" y="-7922"/>
            <a:ext cx="2197099" cy="749155"/>
          </a:xfrm>
          <a:prstGeom prst="rect">
            <a:avLst/>
          </a:prstGeom>
        </p:spPr>
      </p:pic>
      <p:sp>
        <p:nvSpPr>
          <p:cNvPr id="7" name="Google Shape;651;p29">
            <a:extLst>
              <a:ext uri="{FF2B5EF4-FFF2-40B4-BE49-F238E27FC236}">
                <a16:creationId xmlns="" xmlns:a16="http://schemas.microsoft.com/office/drawing/2014/main" id="{792950DC-940A-4F34-B1F3-94695D758085}"/>
              </a:ext>
            </a:extLst>
          </p:cNvPr>
          <p:cNvSpPr txBox="1">
            <a:spLocks/>
          </p:cNvSpPr>
          <p:nvPr/>
        </p:nvSpPr>
        <p:spPr>
          <a:xfrm>
            <a:off x="1944100" y="1125890"/>
            <a:ext cx="80508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spcBef>
                <a:spcPts val="0"/>
              </a:spcBef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Learning Objectives (What)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E1D7321-DB67-4C02-B906-3AC909306F83}"/>
              </a:ext>
            </a:extLst>
          </p:cNvPr>
          <p:cNvSpPr txBox="1"/>
          <p:nvPr/>
        </p:nvSpPr>
        <p:spPr>
          <a:xfrm>
            <a:off x="414530" y="1741357"/>
            <a:ext cx="12327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Learn and practice how to use “must be”, “can’t be” and “sure he is”. </a:t>
            </a:r>
            <a:endParaRPr lang="ar-AE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651;p29">
            <a:extLst>
              <a:ext uri="{FF2B5EF4-FFF2-40B4-BE49-F238E27FC236}">
                <a16:creationId xmlns="" xmlns:a16="http://schemas.microsoft.com/office/drawing/2014/main" id="{C355BD2B-5DC9-43B7-B4DC-50F04A1C8881}"/>
              </a:ext>
            </a:extLst>
          </p:cNvPr>
          <p:cNvSpPr txBox="1">
            <a:spLocks/>
          </p:cNvSpPr>
          <p:nvPr/>
        </p:nvSpPr>
        <p:spPr>
          <a:xfrm>
            <a:off x="1752853" y="4051133"/>
            <a:ext cx="80508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spcBef>
                <a:spcPts val="0"/>
              </a:spcBef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Success Criteria (How)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08ACC4E-3079-45A0-8EC7-3A9576BD984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9"/>
          <a:stretch/>
        </p:blipFill>
        <p:spPr bwMode="auto">
          <a:xfrm>
            <a:off x="-1" y="6193474"/>
            <a:ext cx="2405167" cy="664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AA207F-6C2A-46EB-A0FA-6299F89EFE1B}"/>
              </a:ext>
            </a:extLst>
          </p:cNvPr>
          <p:cNvSpPr txBox="1"/>
          <p:nvPr/>
        </p:nvSpPr>
        <p:spPr>
          <a:xfrm>
            <a:off x="526093" y="5039321"/>
            <a:ext cx="10146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To listen and find information about famous people.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To learn and practice how to use might, must and could be.</a:t>
            </a:r>
            <a:endParaRPr lang="ar-AE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l" rtl="0"/>
            <a:endParaRPr lang="ar-AE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6743" y="-80181"/>
            <a:ext cx="6643170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artist</a:t>
            </a:r>
            <a:endParaRPr lang="ar-AE" sz="7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5390">
            <a:off x="720442" y="1919907"/>
            <a:ext cx="6639979" cy="44279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953659" y="-20237"/>
            <a:ext cx="6160769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is </a:t>
            </a:r>
            <a:endParaRPr lang="ar-AE" sz="7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2673" y="-50209"/>
            <a:ext cx="2080258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endParaRPr lang="ar-AE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486238" y="1571694"/>
            <a:ext cx="937260" cy="11430"/>
          </a:xfrm>
          <a:prstGeom prst="line">
            <a:avLst/>
          </a:prstGeom>
          <a:ln w="1206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8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24161" y="81619"/>
            <a:ext cx="766773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explorer.</a:t>
            </a:r>
            <a:endParaRPr lang="ar-AE" sz="6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710">
            <a:off x="3109230" y="1872114"/>
            <a:ext cx="7164083" cy="44492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558427" y="110501"/>
            <a:ext cx="206882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endParaRPr lang="ar-AE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05424" y="144791"/>
            <a:ext cx="458300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is </a:t>
            </a:r>
            <a:endParaRPr lang="ar-AE" sz="6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754012" y="1494576"/>
            <a:ext cx="937260" cy="11430"/>
          </a:xfrm>
          <a:prstGeom prst="line">
            <a:avLst/>
          </a:prstGeom>
          <a:ln w="1206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3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98137" y="61520"/>
            <a:ext cx="766773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scientist.</a:t>
            </a:r>
            <a:endParaRPr lang="ar-AE" sz="6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073">
            <a:off x="2891673" y="1968693"/>
            <a:ext cx="6080990" cy="40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903395" y="76480"/>
            <a:ext cx="616076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She is </a:t>
            </a:r>
            <a:endParaRPr lang="ar-AE" sz="6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3340" y="76480"/>
            <a:ext cx="206882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AE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99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24161" y="81619"/>
            <a:ext cx="766773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inventor.</a:t>
            </a:r>
            <a:endParaRPr lang="ar-AE" sz="6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8427" y="110501"/>
            <a:ext cx="206882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endParaRPr lang="ar-AE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05424" y="144791"/>
            <a:ext cx="458300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is </a:t>
            </a:r>
            <a:endParaRPr lang="ar-AE" sz="6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754012" y="1494576"/>
            <a:ext cx="937260" cy="11430"/>
          </a:xfrm>
          <a:prstGeom prst="line">
            <a:avLst/>
          </a:prstGeom>
          <a:ln w="1206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3401">
            <a:off x="5159391" y="2015372"/>
            <a:ext cx="6153058" cy="4344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9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47669" y="122646"/>
            <a:ext cx="7667739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business person.</a:t>
            </a:r>
            <a:endParaRPr lang="ar-AE" sz="6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642" y="144864"/>
            <a:ext cx="616076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She is </a:t>
            </a:r>
            <a:endParaRPr lang="ar-AE" sz="6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5355" y="110991"/>
            <a:ext cx="206882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AE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4"/>
          <a:stretch/>
        </p:blipFill>
        <p:spPr>
          <a:xfrm rot="289160">
            <a:off x="835753" y="1666350"/>
            <a:ext cx="5518082" cy="4766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588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480EE53-CCFF-4606-8D7E-654CAFC94441}"/>
  <p:tag name="ATHENA.CUSTOMXMLCONTENT" val="&lt;?xml version=&quot;1.0&quot;?&gt;&lt;athena xmlns=&quot;http://schemas.microsoft.com/edu/athena&quot; version=&quot;0.1.3885.0&quot;&gt;&lt;timings duration=&quot;5608&quot;/&gt;&lt;/athena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athena xmlns="http://schemas.microsoft.com/edu/athena" version="0.1.3885.0">
  <timings duration="5608"/>
</athena>
</file>

<file path=customXml/itemProps1.xml><?xml version="1.0" encoding="utf-8"?>
<ds:datastoreItem xmlns:ds="http://schemas.openxmlformats.org/officeDocument/2006/customXml" ds:itemID="{13E372F0-27B0-4E37-88D9-6A95E8AAE159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639</Words>
  <Application>Microsoft Office PowerPoint</Application>
  <PresentationFormat>Custom</PresentationFormat>
  <Paragraphs>279</Paragraphs>
  <Slides>33</Slides>
  <Notes>8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STREAM skills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HOT Question</vt:lpstr>
      <vt:lpstr>PowerPoint Presentation</vt:lpstr>
      <vt:lpstr>PowerPoint Presentation</vt:lpstr>
      <vt:lpstr>PowerPoint Presentation</vt:lpstr>
      <vt:lpstr>PowerPoint Presentation</vt:lpstr>
      <vt:lpstr>DIFFERIENTIATION: Complete the activity according to your group.</vt:lpstr>
      <vt:lpstr>What did we learn today? (lesson objectives) </vt:lpstr>
      <vt:lpstr>PowerPoint Presentation</vt:lpstr>
      <vt:lpstr>LMS Activities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اوليفيا زهرة انتونيا</dc:creator>
  <cp:lastModifiedBy>acer</cp:lastModifiedBy>
  <cp:revision>79</cp:revision>
  <dcterms:created xsi:type="dcterms:W3CDTF">2018-03-21T05:03:52Z</dcterms:created>
  <dcterms:modified xsi:type="dcterms:W3CDTF">2021-05-26T04:17:15Z</dcterms:modified>
</cp:coreProperties>
</file>