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3"/>
  </p:notesMasterIdLst>
  <p:handoutMasterIdLst>
    <p:handoutMasterId r:id="rId24"/>
  </p:handoutMasterIdLst>
  <p:sldIdLst>
    <p:sldId id="1092" r:id="rId2"/>
    <p:sldId id="271" r:id="rId3"/>
    <p:sldId id="4994" r:id="rId4"/>
    <p:sldId id="286" r:id="rId5"/>
    <p:sldId id="684" r:id="rId6"/>
    <p:sldId id="682" r:id="rId7"/>
    <p:sldId id="3946" r:id="rId8"/>
    <p:sldId id="261" r:id="rId9"/>
    <p:sldId id="303" r:id="rId10"/>
    <p:sldId id="744" r:id="rId11"/>
    <p:sldId id="753" r:id="rId12"/>
    <p:sldId id="1081" r:id="rId13"/>
    <p:sldId id="284" r:id="rId14"/>
    <p:sldId id="747" r:id="rId15"/>
    <p:sldId id="4996" r:id="rId16"/>
    <p:sldId id="4997" r:id="rId17"/>
    <p:sldId id="4998" r:id="rId18"/>
    <p:sldId id="623" r:id="rId19"/>
    <p:sldId id="624" r:id="rId20"/>
    <p:sldId id="279" r:id="rId21"/>
    <p:sldId id="75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7F5"/>
    <a:srgbClr val="2636AE"/>
    <a:srgbClr val="597FA1"/>
    <a:srgbClr val="C30959"/>
    <a:srgbClr val="A80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04:55:00.39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04:55:12.62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507 978,'1'0,"0"0,0 0,0 0,0 1,1 0,-1-1,0 1,0 0,0 0,2 3,3 3,92 111,-40-44,-54-69,1 2,1-1,-1-1,0 0,10 6,-14-11,1 1,-1-1,0 0,0 0,0 0,0 0,0 0,0 0,1-1,-1 1,0-1,0 0,0 0,0 0,0 0,0 0,0-1,0 1,0-1,0 1,0-1,0 0,-1 0,1 0,0 0,0 0,-1 0,1-1,0-4,1-3,0-1,-1 0,1 0,-1 0,1-22,-1 3,-1-30,-1 49,1 31,-1 63,0 37,-1-102,2-18,0 0,0 0,0 0,0 0,0 1,0-1,0 0,0 0,0 0,-1 0,1 0,0 0,0 0,0 0,0 0,0 0,0 0,0 0,0 0,0 0,0 0,0 0,0 0,0 0,0 0,0 0,0 0,-1 0,1 0,0 0,0 0,0 0,0 0,0 0,0-1,0 1,0 0,0 0,0 0,0 0,0 0,0 0,0 0,0-1,0 1,0 0,0 0,0 0,0 0,-5-30,1-7,1-1,-1-49,1-51,3 149,-1-4,1 0,1 0,0 14,-1-20,0-1,0 0,0 1,0-1,0 0,0 0,0 1,0-1,0 0,0 1,1-1,-1 0,0 0,0 1,0-1,0 0,0 0,0 0,0 1,1-1,-1 0,0 0,0 0,0 0,0 0,0 0,1 1,-1-1,0 0,0 0,0 0,0 0,0 0,0 0,1-1,-1 1,0 0,0 0,0 0,0 0,0 0,1 0,-1-1,0 1,0 0,0 0,0-1,2-4,0 0,0-1,0 0,0 0,-1 0,1-1,-1 1,0-1,2-12,-2 12,12-90,-7 43,-4 44,-1 0,1 1,3-16,-5 23,1 1,-1-1,1 0,-1 0,1 1,-1-1,1 1,0-1,-1 1,1 0,0 0,-1 0,1 0,0 0,0 0,-1 0,1 0,0 1,0-1,0 1,-1-1,1 1,2 0,-2 0,1 1,-1 0,0 1,1-1,-1 0,0 1,1 0,-1 0,0 0,0 0,1 0,-1 0,2 6,1 5,8 24,65 249,-74-275,0-1,0 0,1-1,6 14,-10-21,1-1,0 1,0-1,0 1,0-1,0 0,0 0,0 0,0 0,0-1,0 1,2 0,-2-1,-1-1,1 1,0 0,0-1,-1 1,1-1,0 1,-1-1,1 0,0 1,-1-1,1 0,-1 0,1 0,0 0,-1-1,1 1,-1 0,0-1,1 1,0-2,0-3,1 0,-1 0,0-1,0 1,0-1,-1 1,1-1,0-8,0-1,-1 0,1-20,-9 29,4-1,-1 0,1-1,1-1,-1 1,0-1,-3-15,-76-310,55 214,23 99,-10-40,13 56,1 0,-1 1,0 0,0 0,-1 0,1 0,-4-5,6 9,-1 0,1 0,-1 0,1 0,-1 1,0-1,1 0,-1 1,0-1,1 1,-1 0,0 0,1-1,-1 1,0 0,1 0,-1 0,0 1,1-1,-1 0,0 1,1-1,-1 1,1-1,-1 1,0 0,1-1,-1 1,1 0,-1 0,1 0,-1 0,1 0,-1 1,1-1,-1 0,0 2,0 3,0 0,-1 1,1-1,0 1,0 0,0-1,0 11,-1 26,-1 79,2-54,-5-146,2 32,2 32,0 12,2 5,0-1,-1 1,1-1,0 1,-1 0,1-1,0 1,0 2,-2 73,2 82,5 87,-3-165,-1-27,-1-55,0 1,0-1,0 1,0-1,0 1,0-1,0 1,-1-1,1 1,0-1,0 1,0-1,0 0,0 1,0-1,0 1,0-1,-1 0,1 1,0-1,0 0,-1 1,1-1,0 0,0 0,-1 0,1 0,0 0,0-1,-1 1,1 0,0 0,0 0,0-1,-1 1,1 0,0-1,0 1,-1 0,1-1,0 1,0-1,-4-8,1 1,0-1,0-1,0 1,-2-13,-14-65,18 83,-78-458,76 442,-10-56,12 72,0 1,1 0,-1-1,0 1,0 0,0 0,-2-5,3 8,0 0,0-1,0 1,0 0,0 0,-1 0,1 0,0 0,0 0,0 0,0-1,-1 1,1 0,0 0,0 0,0 0,0 0,0 1,-1-1,1 0,0 0,0 0,0 0,0 0,0 0,-1 1,1-1,0 0,-4 17,-1 17,1 1,1 0,0 1,-1 39,0 0,4-69,-2 12,1-18,-2-10,-19-133,13 75,-2 2,-19-86,29 149,1 1,-1 0,1 0,-1 0,0 0,1 0,-1 0,0 0,-1-2,2 4,0 0,0 0,0 0,0 0,0 0,0 0,-1 0,1 0,0 0,0 0,0 0,0 0,0 0,0 0,0 0,0 0,0 0,0 1,0-1,0 0,0 0,0 0,0 0,0 0,0 0,0 0,-1 0,1 1,0-1,0 0,0 0,0 0,0 0,0 0,0 1,0-1,0 0,0 0,0 0,0 0,0 0,0 1,0-1,0 0,0 0,0 0,0 0,2 20,2 18,2-1,9 42,-12-61,112 514,-110-510,9 32,-13-51,0 1,0-1,0 0,1 0,-1 0,0 0,1 0,-1-1,0 1,3 2,-3-5,0 1,0-1,0 1,0-1,0 0,0 0,0 0,0 0,0-1,0 1,0-1,0 1,0-1,0 0,0 0,-1 0,1 0,0 0,0-1,0 1,0 0,-1-1,1 0,1-2,1-6,1 0,-1 0,4-14,-7 23,8-30,-1-1,0-1,-1 0,4-39,13-139,-15 135,-8 73,1-1,-1 1,1 0,-1 0,1 1,1-6,-2 7,0 1,0 0,0 0,0-1,0 1,0 0,1 0,-1-1,0 1,0 0,0 0,0 0,0 0,0 0,0-1,1 1,-1 0,0 0,0 0,0 0,0 0,0 0,0 0,1 0,-1 0,0 0,0 0,0 0,0 0,0 1,1-1,-1 0,0 0,0 0,0 0,0 0,0 1,1 2,1 1,-1 0,-1 0,1 0,0 0,0 0,0 7,26 183,-32-234,-1 1,-8-39,-19-73,30 140,-6-27,8 36,1 1,-1-1,1 0,-1 1,0-1,1 0,-1 1,0 0,1-1,-1 1,0 0,0 0,1 0,-3-1,3 2,-1 0,1 0,0 1,-1-1,1 0,-1 1,1-1,-1 1,1-1,-1 1,1-1,0 1,-1 0,1 0,-1-1,1 1,0 0,-1 0,1 0,0 0,0 0,-1 0,1 0,0 0,-1 3,-4 32,-2 51,0-7,7-78,0 0,0 0,0-1,0 1,-1-1,1 1,0 0,-1-1,1 1,-1-1,0 2,1-3,0 1,0-1,-1 0,1 0,0 0,0 0,-1 0,1 0,0 0,0 0,-1-1,1 1,0 0,0 0,-1 0,1-1,0 1,0 0,0 0,-1-1,1 1,0-1,0 1,0 0,-1-1,1 1,0-1,0 1,0-1,0 1,0-1,0 1,-1-1,1-1,-5-19,0 0,1-2,0 1,-5-38,3 14,-20-115,20 135,6 26,0 0,0 0,0-1,0 1,-1 0,1 0,0 0,0 0,0 0,0 0,0 0,0 0,0 0,0 0,0 0,0 0,0 0,0 0,0 0,0 0,0 0,0 0,0 0,0 0,-1 0,1 0,0 0,0 0,0 0,0 0,0 0,0 0,0 0,0 0,0 0,0 0,0 0,0 0,0 0,0 1,0-1,0 0,0 0,0 0,0 0,0 0,-2 15,-2 218,3-104,1-82,-6 223,3-206,-1-1,-9 75,4-69,-2-1,-1-2,-18 78,27-130,0-1,0-1,-7 23,9-32,0-1,1 0,-1 0,0 0,0 0,0 0,0 0,0 0,0-1,0 0,0 1,-1-1,1 0,0 0,0 0,0-1,-1 1,1-1,-2 1,1-2,1 0,-1 0,0-1,1 1,-1-1,0 0,1 0,-1-1,-1-4,1 4,0 0,0 0,0 1,0-1,0 1,-2-2,3 4,1-1,-1 1,0 0,0 0,1 0,-1 0,0 0,1 0,-1 1,0-1,0 0,1 1,-1 0,0-1,1 1,-1 0,1 0,-1 0,0 0,1 0,-1 0,1 0,-1 2,-2 4,0 1,1 0,0 0,0 1,0 0,0 0,-1 10,-10 78,12-91,-19 196,3-34,12-138,5-29,0-1,0 0,0 0,0 0,0 0,0 1,0-1,0 0,0 0,0 0,0 0,0 0,0 0,0 0,0 1,-1-1,1 0,0 0,0 0,0 0,0 0,0 0,0 0,0 0,0 0,0 0,0 0,0 0,0 0,0 0,-1 0,1 0,0 0,0 0,0 0,0 0,0 0,0 0,0 0,0-1,0 1,0 0,0 0,0 0,0 0,0 0,-1 0,1 0,0-1,0 1,0 0,0 0,0 0,0 0,0-1,0 1,0 0,0 0,0 0,0 0,0-1,0 1,-1-9,0 0,1 0,-1-18,0-48,6-132,12-78,-15 251,2-27,15-188,-17 234,0 0,0 1,0-1,1 1,0 1,0-1,5-14,-7 25,0-1,0 1,0 0,1 0,-1 0,0 0,1 0,-1 1,1-1,-1 1,1 0,0 1,-1-1,1 0,0 1,-1 0,1 0,0 0,0 1,-1-1,1 1,0 0,0 1,-1-1,1 1,0-1,0 1,2 2,9 12,-12-12,1-1,-1-1,1 1,0 0,-1-1,1 0,3 2,-4-4,0 1,0 0,0-1,0 1,0-1,0 0,0 0,0 0,0 0,0 0,-1 0,1-1,0 1,0-1,0 1,-1-1,2-3,3-9,0-1,-1 0,0-1,0 0,0-1,-1 0,4-28,7-34,-10 66,-4 13,0 0,0 0,1 0,-1 0,0 0,0 0,0 0,0 0,0 0,0 0,0 0,0 0,0 0,1 1,-1-1,0 0,0 0,0 0,0 0,0 0,0 0,0 1,0-1,0 0,0 0,0 0,0 1,0-1,0 0,0 0,1 0,-1 1,0-1,0 0,0 0,0 1,1 30,-1-25,2 29,0-1,1 1,8 63,21 95,-20-127,-9-48,22 117,-24-133,-1 0,0 0,1 0,-1 0,1-1,-1 1,1 0,-1-1,1 1,-1-1,1 1,0-1,-1 1,1-1,0 0,0 0,-1 0,2 1,-2-2,1 0,-1-1,0 1,0 0,0 0,1 0,-1 0,0-1,0 1,0 0,0-1,1 1,-1 0,0-1,0 1,0 0,0-1,1 1,-1-1,0 1,0 0,0-1,0 0,3-23,-2-51,-1 95,-1-5,0 0,1 0,0 19,0-34,1-6,4-47,1-62,-4 81,6-194,-8 221,0 1,1-1,-1 1,1-1,0 1,-1 0,1 0,3-10,-4 15,0 0,1 0,-1 0,1 0,-1 0,0 0,1 0,-1 0,1 0,-1 1,1-1,-1 1,1-1,-1 0,1 1,-1 0,1-1,0 1,0 0,0 0,0 0,0 1,0-1,0 1,0-1,0 1,0 0,0 0,-1 0,1 0,0 1,1 2,4 6,-1 0,0 2,-1-1,1 2,7 25,17 79,-25-99,28 133,-31-149,-1 0,1 1,-1-1,1 0,-1 0,1 0,-1 0,2 2,-2-4,0 1,1-1,-1 0,0 0,0 0,0 0,0 0,0 0,0 1,0-1,1 0,-1 0,0 0,0 0,0 0,0 0,0 0,0 0,1 0,-1 0,0 0,0-1,0 1,0 0,0 0,0 0,1 0,-1 0,0 0,0-1,0 1,0 0,0 0,0-1,0 1,0 0,1-1,0-3,-1-1,1 0,0 0,0 0,-1 0,1-10,5-57,-2-1,-1-1,-1 0,-4-124,-4 95,-1 0,-2 1,-2 1,-31-182,41 273,-1 1,1 0,-1 0,0 0,0 0,-1 1,1 0,-1 0,-3-9,6 17,-1-1,1 0,0 1,-1-1,1 1,0-1,-1 1,1-1,-1 1,1 0,0-1,-1 1,1 0,-1 0,1 0,0-1,-1 1,1 0,-1 1,1-1,0 0,-1 0,1 0,-1 1,1-1,0 0,-1 1,1-1,-1 1,1-1,0 1,-1-1,1 1,0 0,-1-1,1 2,-2 3,1-1,0 1,0 0,0 0,-2 7,2-3,-13 51,9-43,1 0,0 0,-3 26,2-1,0 1,-3 74,1 90,6-162,-4 137,5-176,-2 23,1-29,1 1,0-1,0 0,0 1,0-1,0 0,0 1,0-1,0 0,0 1,0-1,-1 0,1 1,0-1,0 0,0 0,0 0,0 1,0-1,-1 0,1 0,0 0,0 0,0 0,0 0,0 1,-1-1,1 0,0 0,0 0,0 0,0 0,-1 0,1-1,0 1,0 0,0 0,0 0,0 0,-1 0,1-1,0 1,0 0,0 0,0 0,0-1,0 1,-1 0,1 0,0-1,0 1,0 0,0-1,0 1,0 0,0-1,0 1,0-1,-5-13,1 0,-4-19,4 18,0 0,-6-17,10 31,0 0,-1 0,1-1,-1 1,1 0,-1 0,1 0,-1 0,0 1,1-1,-1 0,1 0,-1 1,0-1,1 1,-1 0,0-1,1 1,-1 0,0 0,1 0,-1 0,0 0,1 0,-2 1,1 0,-1 1,0 0,1 0,-1 1,1-1,-1 1,1-1,-3 6,-7 21,0 2,-18 65,9-26,-103 301,101-317,12-37,8-16,2-9,1 8,-1-1,0 1,0-1,0 1,0 0,1-1,-1 1,0-1,0 1,0-1,0 1,0-1,0 1,0-1,0 1,0-1,0 0,0 1,0-1,0 1,0-1,0 1,0-1,0 1,0-1,0 0,0 1,0-1,0 1,0-1,0 1,-1-2,1 2,-1 0,0 0,0-1,0 1,0 0,0 1,0-1,0 0,0 1,0-1,-1 2,-9 8,0 0,0 2,0 1,-12 21,20-30,-167 274,108-171,20-44,41-60,-1-1,0 0,0 0,0-1,-3 2,5-3,0 0,-1 1,1-1,0 0,0 0,-1 0,1 0,0 0,0 0,-1 0,1-1,0 1,0 0,-1 0,1 0,0-1,0 1,0 0,-1 0,1-1,0 1,0-1,0 1,-1 0,1-1,0 1,0-1,0 0,-1 0,1 0,0-1,0 1,0 0,0-1,0 1,0 0,0-1,0 1,0 0,0-1,0 1,1 0,-1-2,7-32,7-14,1 1,0 2,24-53,84-169,7 20,-23 45,-99 187,13-31,-21 47,0-1,0 1,1 0,-1-1,0 1,0-1,0 1,0-1,0 1,1-1,-1 1,0-1,0 1,0-1,0 1,0-1,0 1,0-1,0 0,0 0,-4 1,-6 9,1 2,0 0,0 1,0 2,0 0,-10 23,16-31,0 0,1 1,-1 0,-3 10,6-15,-1-1,1 0,0 0,-1 0,1 1,0-1,-1 0,1 1,0-1,0 1,0-1,0 1,-1-1,1 1,0-1,0 1,0-1,0 1,0-1,0 1,1-1,-1 0,0 1,0-1,0 1,0-1,1 1,-1-1,0 0,1 0,-1 1,0-1,1 0,-1 0,1 1,3 4,-1-1,1 0,0 0,0-1,0 0,0-1,5 2,3 4,2 0,0-1,16 3,-7-2,-17-6,1 1,10 12,4 2,18 4,1-4,47 5,-58-16,40 7,38 11,-29-14,-11-3,-45-3,1 3,33 23,-31-15,25 9,7 2,-54-25,0 0,0 0,0-1,0 0,4-1,-6 0,0 0,0 0,0-1,-1 1,1 0,0-1,0 0,-1 1,1-1,0 0,-1 0,1 0,0 0,-1 0,1 0,-1 0,1-1,0 1,-1-1,1 1,-1-1,0 1,1-1,-1 0,1 1,-1-4,1 0,-1 0,1 0,-1 0,0 0,1-1,-1 1,0 0,0 0,-1-1,0-8,-1-5,-5-29,0-2,0-42,6 63,-7-53,5 52,0 1,0-1,0-51,2-92,2 125,-1 286,-1-226,1-1,-1 0,0 0,0 0,0 0,0 0,-1 0,0-1,0 0,0 1,0-2,-1 1,1-1,-1 0,0 0,-4 7,-7 15,0-2,-28 45,12-24,-200 427,80-127,149-346,-1 0,0 0,0-1,0 1,0-1,0 0,-3 3,4-6,0 1,0 0,1-1,-1 1,0-1,0 1,0-1,0 0,0 0,1 0,-1 0,0-1,0 1,0-1,0 1,0-1,1 1,-1-1,0 0,0 0,1 0,-2-2,-4-10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1T04:55:13.02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62746C2-05C8-4845-A684-5AAD41246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58825" indent="-2921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68400" indent="-23336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35125" indent="-23336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03438" indent="-23336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60638" indent="-2333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17838" indent="-2333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75038" indent="-2333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932238" indent="-233363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CFF32-8D96-48E6-8A7C-188E39A159E4}" type="slidenum"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A5AD198-685A-454B-9CC1-0E4740DA59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1382122-4B69-432A-8080-86B02C909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2DA81D7-B542-4A01-9662-5850A4CE4EE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313514D-369A-4521-AF9C-ADCF9173B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3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64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71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3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81D7-B542-4A01-9662-5850A4CE4EE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514D-369A-4521-AF9C-ADCF9173B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5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24/8/2016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24/8/2016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91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660" r:id="rId18"/>
    <p:sldLayoutId id="2147483661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3E99-1A1F-49BD-8CD6-DD19EE788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574" y="2284148"/>
            <a:ext cx="6210300" cy="3349641"/>
          </a:xfrm>
          <a:solidFill>
            <a:srgbClr val="597F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ar-J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JO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JO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7637" y="1224211"/>
            <a:ext cx="5187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5400" b="1" cap="all" dirty="0">
                <a:ln w="9000" cmpd="sng">
                  <a:solidFill>
                    <a:srgbClr val="795F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 MT" panose="020B0502020104020203"/>
                <a:cs typeface="Arial" panose="020B0604020202020204" pitchFamily="34" charset="0"/>
              </a:rPr>
              <a:t>الإثنين</a:t>
            </a:r>
            <a:r>
              <a:rPr kumimoji="0" lang="ar-AE" sz="5400" b="1" i="0" u="none" strike="noStrike" kern="1200" cap="all" spc="0" normalizeH="0" baseline="0" noProof="0" dirty="0">
                <a:ln w="9000" cmpd="sng">
                  <a:solidFill>
                    <a:srgbClr val="795F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 : 3-5-2021</a:t>
            </a:r>
            <a:r>
              <a:rPr kumimoji="0" lang="ar-AE" sz="5400" b="1" i="0" u="none" strike="noStrike" kern="1200" cap="all" spc="0" normalizeH="0" baseline="0" noProof="0" dirty="0">
                <a:ln w="9000" cmpd="sng">
                  <a:solidFill>
                    <a:srgbClr val="795FA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95FAF">
                        <a:shade val="20000"/>
                        <a:satMod val="245000"/>
                      </a:srgbClr>
                    </a:gs>
                    <a:gs pos="43000">
                      <a:srgbClr val="795FAF">
                        <a:satMod val="255000"/>
                      </a:srgbClr>
                    </a:gs>
                    <a:gs pos="48000">
                      <a:srgbClr val="795FAF">
                        <a:shade val="85000"/>
                        <a:satMod val="255000"/>
                      </a:srgbClr>
                    </a:gs>
                    <a:gs pos="100000">
                      <a:srgbClr val="795F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 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rgbClr val="795FA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795FAF">
                      <a:shade val="20000"/>
                      <a:satMod val="245000"/>
                    </a:srgbClr>
                  </a:gs>
                  <a:gs pos="43000">
                    <a:srgbClr val="795FAF">
                      <a:satMod val="255000"/>
                    </a:srgbClr>
                  </a:gs>
                  <a:gs pos="48000">
                    <a:srgbClr val="795FAF">
                      <a:shade val="85000"/>
                      <a:satMod val="255000"/>
                    </a:srgbClr>
                  </a:gs>
                  <a:gs pos="100000">
                    <a:srgbClr val="795F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88" y="214980"/>
            <a:ext cx="1911663" cy="1891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7824" y="3429000"/>
            <a:ext cx="5257800" cy="923330"/>
          </a:xfrm>
          <a:prstGeom prst="rect">
            <a:avLst/>
          </a:prstGeom>
          <a:solidFill>
            <a:srgbClr val="D3D7F5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1" i="0" u="none" strike="noStrike" kern="1200" cap="none" spc="0" normalizeH="0" baseline="0" noProof="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لغة عربية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461E8C3-40BB-4696-B552-90284E199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6" y="437488"/>
            <a:ext cx="28306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7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84" y="225878"/>
            <a:ext cx="7120106" cy="4482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3106510"/>
            <a:ext cx="5405268" cy="32031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97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1F8D7C-027B-4DEE-AFEB-142DBEF0EECC}"/>
              </a:ext>
            </a:extLst>
          </p:cNvPr>
          <p:cNvSpPr txBox="1"/>
          <p:nvPr/>
        </p:nvSpPr>
        <p:spPr>
          <a:xfrm>
            <a:off x="3218394" y="1132027"/>
            <a:ext cx="5755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dirty="0"/>
              <a:t>الحروف التي يمكنها أن تتصل ببداية الكلمات هي :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6A771-35A1-484F-97CB-5C8240F3B589}"/>
              </a:ext>
            </a:extLst>
          </p:cNvPr>
          <p:cNvSpPr txBox="1"/>
          <p:nvPr/>
        </p:nvSpPr>
        <p:spPr>
          <a:xfrm>
            <a:off x="7225392" y="3429000"/>
            <a:ext cx="73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بـ</a:t>
            </a:r>
            <a:endParaRPr lang="en-US" sz="7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F4E14-3324-4D6D-AA8E-60158D90B379}"/>
              </a:ext>
            </a:extLst>
          </p:cNvPr>
          <p:cNvSpPr txBox="1"/>
          <p:nvPr/>
        </p:nvSpPr>
        <p:spPr>
          <a:xfrm>
            <a:off x="5324035" y="3569709"/>
            <a:ext cx="73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كـ</a:t>
            </a:r>
            <a:endParaRPr lang="en-US" sz="72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76AB1-16CA-4B26-AEB6-3D721CA42C98}"/>
              </a:ext>
            </a:extLst>
          </p:cNvPr>
          <p:cNvSpPr txBox="1"/>
          <p:nvPr/>
        </p:nvSpPr>
        <p:spPr>
          <a:xfrm>
            <a:off x="3302933" y="3569709"/>
            <a:ext cx="73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لـ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A666A-C399-4DE2-BCFD-A63C4B6BC7D7}"/>
              </a:ext>
            </a:extLst>
          </p:cNvPr>
          <p:cNvSpPr txBox="1"/>
          <p:nvPr/>
        </p:nvSpPr>
        <p:spPr>
          <a:xfrm>
            <a:off x="9246494" y="3569709"/>
            <a:ext cx="73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فـ</a:t>
            </a:r>
            <a:endParaRPr lang="en-US" sz="7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234753E-1E4F-42C6-8D82-547C6F7F4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8" y="4876376"/>
            <a:ext cx="11168742" cy="15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24069-EB3B-45D2-B364-662314DC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29" y="249436"/>
            <a:ext cx="10042070" cy="63591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1D6D13-49E8-4470-BECF-9AE1B04B2F01}"/>
              </a:ext>
            </a:extLst>
          </p:cNvPr>
          <p:cNvSpPr/>
          <p:nvPr/>
        </p:nvSpPr>
        <p:spPr>
          <a:xfrm>
            <a:off x="4579221" y="2917293"/>
            <a:ext cx="32096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srgbClr val="DE478E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ماذا يحدث للكلمات عندما تتصل بها تلك </a:t>
            </a: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حروف بـ   كـ   لـ   فـ  </a:t>
            </a: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srgbClr val="DE478E">
                    <a:lumMod val="5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؟</a:t>
            </a:r>
            <a:endParaRPr kumimoji="0" lang="ar-AE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" name="صورة 9">
            <a:extLst>
              <a:ext uri="{FF2B5EF4-FFF2-40B4-BE49-F238E27FC236}">
                <a16:creationId xmlns:a16="http://schemas.microsoft.com/office/drawing/2014/main" id="{713B922F-940F-40B5-ABD1-0154894E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07" y="818612"/>
            <a:ext cx="2413933" cy="20986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83B439-3997-420C-BD4A-51BA08A0BE95}"/>
              </a:ext>
            </a:extLst>
          </p:cNvPr>
          <p:cNvSpPr/>
          <p:nvPr/>
        </p:nvSpPr>
        <p:spPr>
          <a:xfrm>
            <a:off x="1665390" y="518608"/>
            <a:ext cx="1976308" cy="600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59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AE" sz="3299" b="1" dirty="0">
                <a:ln/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/>
              </a:rPr>
              <a:t>سؤال التحدي</a:t>
            </a:r>
            <a:endParaRPr lang="en-US" sz="3299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305390A-3F3B-46C6-8453-F9806EECE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135" y="943109"/>
            <a:ext cx="1636803" cy="18496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1A6E81-99A9-4C7D-8D58-A0AB25412E4D}"/>
              </a:ext>
            </a:extLst>
          </p:cNvPr>
          <p:cNvSpPr/>
          <p:nvPr/>
        </p:nvSpPr>
        <p:spPr>
          <a:xfrm>
            <a:off x="7995650" y="495446"/>
            <a:ext cx="2909771" cy="646331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مهارات تفكير عليا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2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DBEA0-40BA-4D8C-BB68-EA05C1C16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483" y="2002971"/>
            <a:ext cx="5768833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C97CD0-4834-4814-AAB4-3721B3312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86" y="2066088"/>
            <a:ext cx="5768833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643D6-4016-4BAF-BB58-468D9F4AFA24}"/>
              </a:ext>
            </a:extLst>
          </p:cNvPr>
          <p:cNvSpPr txBox="1"/>
          <p:nvPr/>
        </p:nvSpPr>
        <p:spPr>
          <a:xfrm>
            <a:off x="1886896" y="2804160"/>
            <a:ext cx="3246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أما اللام ( ل) إذا دخلت على الكلمات المبدوءة ب (ال) الشمسية أو القمرية فإنها تحذف حرف الألف من ( ال ) التعريف وتتصل بباقي الكلمة  مثل :</a:t>
            </a:r>
          </a:p>
          <a:p>
            <a:pPr algn="r"/>
            <a:endParaRPr lang="ar-A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A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الجمل          </a:t>
            </a:r>
            <a:r>
              <a:rPr lang="ar-A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AE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A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جمل </a:t>
            </a:r>
          </a:p>
          <a:p>
            <a:pPr algn="r"/>
            <a:r>
              <a:rPr lang="ar-A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النَمر         </a:t>
            </a:r>
            <a:r>
              <a:rPr lang="ar-A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AE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A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نَمر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01A755-EB11-490C-B33E-F8B1E8176615}"/>
              </a:ext>
            </a:extLst>
          </p:cNvPr>
          <p:cNvCxnSpPr>
            <a:cxnSpLocks/>
          </p:cNvCxnSpPr>
          <p:nvPr/>
        </p:nvCxnSpPr>
        <p:spPr>
          <a:xfrm flipH="1">
            <a:off x="4050544" y="4532360"/>
            <a:ext cx="3578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91147F-64D5-42FE-9F42-A25199C2BEBA}"/>
              </a:ext>
            </a:extLst>
          </p:cNvPr>
          <p:cNvCxnSpPr>
            <a:cxnSpLocks/>
          </p:cNvCxnSpPr>
          <p:nvPr/>
        </p:nvCxnSpPr>
        <p:spPr>
          <a:xfrm flipH="1">
            <a:off x="4119766" y="4838700"/>
            <a:ext cx="3578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168F92B-A6B9-40D5-AB7A-05FAC0AB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75" y="210117"/>
            <a:ext cx="9308873" cy="1333500"/>
          </a:xfrm>
        </p:spPr>
        <p:txBody>
          <a:bodyPr/>
          <a:lstStyle/>
          <a:p>
            <a:pPr algn="ctr"/>
            <a:r>
              <a:rPr lang="ar-AE" dirty="0"/>
              <a:t>ماذا يحدث للكلمات عندما يتصل بها أي </a:t>
            </a:r>
            <a:r>
              <a:rPr lang="ar-AE"/>
              <a:t>من حروف</a:t>
            </a:r>
            <a:br>
              <a:rPr lang="ar-AE"/>
            </a:br>
            <a:r>
              <a:rPr lang="ar-AE"/>
              <a:t> </a:t>
            </a:r>
            <a:r>
              <a:rPr lang="ar-AE" dirty="0"/>
              <a:t>( فـ   - بـ   -    كـ   -  لـ  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615">
        <p:fade/>
      </p:transition>
    </mc:Choice>
    <mc:Fallback xmlns="">
      <p:transition spd="med" advTm="1066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811DF9-95F7-4393-AE27-31A110E95112}"/>
              </a:ext>
            </a:extLst>
          </p:cNvPr>
          <p:cNvSpPr txBox="1">
            <a:spLocks/>
          </p:cNvSpPr>
          <p:nvPr/>
        </p:nvSpPr>
        <p:spPr>
          <a:xfrm>
            <a:off x="503464" y="3065349"/>
            <a:ext cx="11185072" cy="25309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AE" dirty="0">
                <a:solidFill>
                  <a:schemeClr val="bg1"/>
                </a:solidFill>
              </a:rPr>
              <a:t>إذا سمعنا حرف الفاء مفتوحا فـَ  تكون متصلة بالكلمة وتكتب ( فالـ )</a:t>
            </a:r>
          </a:p>
          <a:p>
            <a:pPr algn="r"/>
            <a:endParaRPr lang="ar-AE" dirty="0">
              <a:solidFill>
                <a:schemeClr val="bg1"/>
              </a:solidFill>
            </a:endParaRPr>
          </a:p>
          <a:p>
            <a:pPr algn="r"/>
            <a:endParaRPr lang="ar-AE" dirty="0">
              <a:solidFill>
                <a:schemeClr val="bg1"/>
              </a:solidFill>
            </a:endParaRPr>
          </a:p>
          <a:p>
            <a:pPr algn="r"/>
            <a:r>
              <a:rPr lang="ar-AE" dirty="0">
                <a:solidFill>
                  <a:schemeClr val="bg1"/>
                </a:solidFill>
              </a:rPr>
              <a:t>أما إذا سمعناها مكسورة فـِ لا تكون متصلة وتكتب في (في الـ)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E701B-48FF-49A9-AC43-AC391246E3C1}"/>
              </a:ext>
            </a:extLst>
          </p:cNvPr>
          <p:cNvSpPr txBox="1"/>
          <p:nvPr/>
        </p:nvSpPr>
        <p:spPr>
          <a:xfrm>
            <a:off x="3445329" y="1147487"/>
            <a:ext cx="42288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لاتنسوا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07027A-DA9C-46FF-B3C1-7BC162878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76" flipH="1">
            <a:off x="3481638" y="561839"/>
            <a:ext cx="4633355" cy="17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3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98">
        <p:fade/>
      </p:transition>
    </mc:Choice>
    <mc:Fallback xmlns="">
      <p:transition spd="med" advTm="8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3469A1-6C5B-47E2-A439-EE7AEA672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34" y="461860"/>
            <a:ext cx="11360197" cy="5934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32D266-1846-4DCC-8A04-818A039D7047}"/>
              </a:ext>
            </a:extLst>
          </p:cNvPr>
          <p:cNvSpPr txBox="1"/>
          <p:nvPr/>
        </p:nvSpPr>
        <p:spPr>
          <a:xfrm>
            <a:off x="9048328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ل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57888D-8779-442A-8BD4-6BF326A8375E}"/>
              </a:ext>
            </a:extLst>
          </p:cNvPr>
          <p:cNvSpPr/>
          <p:nvPr/>
        </p:nvSpPr>
        <p:spPr>
          <a:xfrm>
            <a:off x="2135560" y="332656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2دق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D02D51-EF7A-404E-BAAB-1E3CF2676C69}"/>
              </a:ext>
            </a:extLst>
          </p:cNvPr>
          <p:cNvSpPr txBox="1"/>
          <p:nvPr/>
        </p:nvSpPr>
        <p:spPr>
          <a:xfrm>
            <a:off x="8331200" y="2201333"/>
            <a:ext cx="999067" cy="736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5E726-7444-46FE-B9C5-140E20012577}"/>
              </a:ext>
            </a:extLst>
          </p:cNvPr>
          <p:cNvSpPr txBox="1"/>
          <p:nvPr/>
        </p:nvSpPr>
        <p:spPr>
          <a:xfrm>
            <a:off x="1402752" y="2201333"/>
            <a:ext cx="999067" cy="736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FEFC8-D2FD-43F8-B472-8CF5756E6D36}"/>
              </a:ext>
            </a:extLst>
          </p:cNvPr>
          <p:cNvSpPr txBox="1"/>
          <p:nvPr/>
        </p:nvSpPr>
        <p:spPr>
          <a:xfrm>
            <a:off x="7586134" y="2918972"/>
            <a:ext cx="999067" cy="736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038E19-17FC-4F1F-8495-759C4F4604EC}"/>
              </a:ext>
            </a:extLst>
          </p:cNvPr>
          <p:cNvSpPr txBox="1"/>
          <p:nvPr/>
        </p:nvSpPr>
        <p:spPr>
          <a:xfrm>
            <a:off x="4224867" y="2851666"/>
            <a:ext cx="1507067" cy="736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266D2-57B0-4E6F-88E6-C01D389316F4}"/>
              </a:ext>
            </a:extLst>
          </p:cNvPr>
          <p:cNvSpPr txBox="1"/>
          <p:nvPr/>
        </p:nvSpPr>
        <p:spPr>
          <a:xfrm>
            <a:off x="10066867" y="3437465"/>
            <a:ext cx="999067" cy="736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9084AC-B3D1-4A59-8EDC-1070293803A2}"/>
              </a:ext>
            </a:extLst>
          </p:cNvPr>
          <p:cNvSpPr txBox="1"/>
          <p:nvPr/>
        </p:nvSpPr>
        <p:spPr>
          <a:xfrm>
            <a:off x="1625601" y="3405803"/>
            <a:ext cx="999067" cy="736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64E86E-1031-4F83-A6DC-94F4BFBF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4" y="517322"/>
            <a:ext cx="11420429" cy="57141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32D266-1846-4DCC-8A04-818A039D7047}"/>
              </a:ext>
            </a:extLst>
          </p:cNvPr>
          <p:cNvSpPr txBox="1"/>
          <p:nvPr/>
        </p:nvSpPr>
        <p:spPr>
          <a:xfrm>
            <a:off x="9048328" y="34290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ل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1B990-A93E-43C0-AF53-E26440DF5333}"/>
              </a:ext>
            </a:extLst>
          </p:cNvPr>
          <p:cNvSpPr txBox="1"/>
          <p:nvPr/>
        </p:nvSpPr>
        <p:spPr>
          <a:xfrm>
            <a:off x="10453712" y="278266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لـ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DEAA8-DCB3-4C58-8634-7AB5BB6036ED}"/>
              </a:ext>
            </a:extLst>
          </p:cNvPr>
          <p:cNvSpPr txBox="1"/>
          <p:nvPr/>
        </p:nvSpPr>
        <p:spPr>
          <a:xfrm>
            <a:off x="4317174" y="29057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كـ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EAD5F-4019-4ADB-AAB4-567D6848E939}"/>
              </a:ext>
            </a:extLst>
          </p:cNvPr>
          <p:cNvSpPr txBox="1"/>
          <p:nvPr/>
        </p:nvSpPr>
        <p:spPr>
          <a:xfrm>
            <a:off x="5528403" y="379833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بـ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2F89B-E046-4824-8B9E-A0217DFE6D4D}"/>
              </a:ext>
            </a:extLst>
          </p:cNvPr>
          <p:cNvSpPr txBox="1"/>
          <p:nvPr/>
        </p:nvSpPr>
        <p:spPr>
          <a:xfrm>
            <a:off x="2135560" y="379833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فـ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57888D-8779-442A-8BD4-6BF326A8375E}"/>
              </a:ext>
            </a:extLst>
          </p:cNvPr>
          <p:cNvSpPr/>
          <p:nvPr/>
        </p:nvSpPr>
        <p:spPr>
          <a:xfrm>
            <a:off x="2135560" y="332656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2دق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3335A5-91BB-4879-A2CB-9F9F754CF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9" y="435084"/>
            <a:ext cx="11245921" cy="57718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F3B5C66-C932-4A82-B4B2-E95E4C96C683}"/>
              </a:ext>
            </a:extLst>
          </p:cNvPr>
          <p:cNvSpPr/>
          <p:nvPr/>
        </p:nvSpPr>
        <p:spPr>
          <a:xfrm>
            <a:off x="2691654" y="1913467"/>
            <a:ext cx="1104777" cy="651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13E0CB-8FC4-427F-8A71-87F45084F635}"/>
              </a:ext>
            </a:extLst>
          </p:cNvPr>
          <p:cNvSpPr/>
          <p:nvPr/>
        </p:nvSpPr>
        <p:spPr>
          <a:xfrm>
            <a:off x="3533853" y="2857467"/>
            <a:ext cx="1131279" cy="749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746A98-E6D4-449C-84C9-4C9D57F4DD11}"/>
              </a:ext>
            </a:extLst>
          </p:cNvPr>
          <p:cNvSpPr/>
          <p:nvPr/>
        </p:nvSpPr>
        <p:spPr>
          <a:xfrm>
            <a:off x="1921933" y="3625367"/>
            <a:ext cx="1557122" cy="749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DB073E-16DA-494A-B529-85758ABB86A8}"/>
              </a:ext>
            </a:extLst>
          </p:cNvPr>
          <p:cNvSpPr/>
          <p:nvPr/>
        </p:nvSpPr>
        <p:spPr>
          <a:xfrm>
            <a:off x="1451483" y="4504267"/>
            <a:ext cx="1223983" cy="912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8A83DB-B23F-445C-88CC-6A89957A195F}"/>
              </a:ext>
            </a:extLst>
          </p:cNvPr>
          <p:cNvSpPr/>
          <p:nvPr/>
        </p:nvSpPr>
        <p:spPr>
          <a:xfrm>
            <a:off x="3479055" y="5417189"/>
            <a:ext cx="1069655" cy="749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995EAA-357D-4461-927C-DC3A8714FB45}"/>
              </a:ext>
            </a:extLst>
          </p:cNvPr>
          <p:cNvSpPr/>
          <p:nvPr/>
        </p:nvSpPr>
        <p:spPr>
          <a:xfrm>
            <a:off x="1847528" y="332656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5دق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9224771-F71B-4A86-A78D-BC171A075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60"/>
          <a:stretch/>
        </p:blipFill>
        <p:spPr>
          <a:xfrm>
            <a:off x="247229" y="881014"/>
            <a:ext cx="11587062" cy="4574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B4AC97-03D4-4978-BFAD-C6D2468D7731}"/>
              </a:ext>
            </a:extLst>
          </p:cNvPr>
          <p:cNvSpPr txBox="1"/>
          <p:nvPr/>
        </p:nvSpPr>
        <p:spPr>
          <a:xfrm>
            <a:off x="2773682" y="1877175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</a:rPr>
              <a:t>فالأمّ بحر في عطائها 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4E3E0-A671-4CAF-8C2B-EF97FC783FFB}"/>
              </a:ext>
            </a:extLst>
          </p:cNvPr>
          <p:cNvSpPr txBox="1"/>
          <p:nvPr/>
        </p:nvSpPr>
        <p:spPr>
          <a:xfrm>
            <a:off x="4348910" y="259421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</a:rPr>
              <a:t>بالمدرسةِ صفوفٌ كثيرةٌ.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22D0D-F05D-41DE-872F-5F6395CA2204}"/>
              </a:ext>
            </a:extLst>
          </p:cNvPr>
          <p:cNvSpPr txBox="1"/>
          <p:nvPr/>
        </p:nvSpPr>
        <p:spPr>
          <a:xfrm>
            <a:off x="4069826" y="320839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</a:rPr>
              <a:t>للوطنِ خيراتٌ كثيرةٌ.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0EDE9-95C5-406A-BCD5-AE4158421BBA}"/>
              </a:ext>
            </a:extLst>
          </p:cNvPr>
          <p:cNvSpPr txBox="1"/>
          <p:nvPr/>
        </p:nvSpPr>
        <p:spPr>
          <a:xfrm>
            <a:off x="3052767" y="3882762"/>
            <a:ext cx="496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</a:rPr>
              <a:t>احرص على عوامل النّجاحِ كالقراءة.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12D437-E529-45F4-A71B-AE8F4E3A2928}"/>
              </a:ext>
            </a:extLst>
          </p:cNvPr>
          <p:cNvSpPr txBox="1"/>
          <p:nvPr/>
        </p:nvSpPr>
        <p:spPr>
          <a:xfrm>
            <a:off x="3321562" y="4599801"/>
            <a:ext cx="469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</a:rPr>
              <a:t>تتفتّحُ الورودُ في فصل الرّبيع.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995EAA-357D-4461-927C-DC3A8714FB45}"/>
              </a:ext>
            </a:extLst>
          </p:cNvPr>
          <p:cNvSpPr/>
          <p:nvPr/>
        </p:nvSpPr>
        <p:spPr>
          <a:xfrm>
            <a:off x="1847528" y="332656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5دق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B823EF-0353-4498-A939-A8A19F93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8262"/>
            <a:ext cx="10989733" cy="5439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1E3564-B63D-49C5-B895-5AEDBEB881D8}"/>
              </a:ext>
            </a:extLst>
          </p:cNvPr>
          <p:cNvSpPr txBox="1"/>
          <p:nvPr/>
        </p:nvSpPr>
        <p:spPr>
          <a:xfrm>
            <a:off x="2351584" y="21752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</a:rPr>
              <a:t>كالصّاروخِ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6C27D-5566-429D-BD4B-A8A82AFA065D}"/>
              </a:ext>
            </a:extLst>
          </p:cNvPr>
          <p:cNvSpPr txBox="1"/>
          <p:nvPr/>
        </p:nvSpPr>
        <p:spPr>
          <a:xfrm>
            <a:off x="2567608" y="288671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فالشّارقة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57DBE-4F9A-4217-91C5-5BBF6238D149}"/>
              </a:ext>
            </a:extLst>
          </p:cNvPr>
          <p:cNvSpPr txBox="1"/>
          <p:nvPr/>
        </p:nvSpPr>
        <p:spPr>
          <a:xfrm>
            <a:off x="2655323" y="360178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في الحاسوبِ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73640-6B2F-44CC-A120-2F41931109F4}"/>
              </a:ext>
            </a:extLst>
          </p:cNvPr>
          <p:cNvSpPr txBox="1"/>
          <p:nvPr/>
        </p:nvSpPr>
        <p:spPr>
          <a:xfrm>
            <a:off x="2783632" y="428003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بالرّجوعِ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F732B-36A6-451A-B76A-9F379585BCDE}"/>
              </a:ext>
            </a:extLst>
          </p:cNvPr>
          <p:cNvSpPr txBox="1"/>
          <p:nvPr/>
        </p:nvSpPr>
        <p:spPr>
          <a:xfrm>
            <a:off x="2999656" y="486480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للرّياضةِ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C20E04-92B2-4F85-873B-4D95792777FE}"/>
              </a:ext>
            </a:extLst>
          </p:cNvPr>
          <p:cNvSpPr/>
          <p:nvPr/>
        </p:nvSpPr>
        <p:spPr>
          <a:xfrm>
            <a:off x="2351584" y="188640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2دق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832E1-AA51-4932-965D-F87777114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90" t="10902" r="15133" b="16139"/>
          <a:stretch/>
        </p:blipFill>
        <p:spPr>
          <a:xfrm>
            <a:off x="1168853" y="435954"/>
            <a:ext cx="9854293" cy="5986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B4EEA-6D9B-4A73-B1F1-C5A6FD1724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6897" y="3628189"/>
            <a:ext cx="3706249" cy="279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39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7">
            <a:extLst>
              <a:ext uri="{FF2B5EF4-FFF2-40B4-BE49-F238E27FC236}">
                <a16:creationId xmlns:a16="http://schemas.microsoft.com/office/drawing/2014/main" id="{6BB9BBBA-3F0C-44E7-BD03-7C5C3FE96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6610" y="3537348"/>
            <a:ext cx="3238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ar-AE" altLang="en-US"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678" name="Picture 2" descr="Cartoon chalkboard eraser white chalk Royalty Free Vector">
            <a:extLst>
              <a:ext uri="{FF2B5EF4-FFF2-40B4-BE49-F238E27FC236}">
                <a16:creationId xmlns:a16="http://schemas.microsoft.com/office/drawing/2014/main" id="{2E13C997-909F-4278-B28C-21A00DBC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>
            <a:fillRect/>
          </a:stretch>
        </p:blipFill>
        <p:spPr bwMode="auto">
          <a:xfrm>
            <a:off x="1688250" y="1723698"/>
            <a:ext cx="9046894" cy="41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FD4F95-EE93-4CB3-8AEE-2127C1D728F9}"/>
              </a:ext>
            </a:extLst>
          </p:cNvPr>
          <p:cNvSpPr/>
          <p:nvPr/>
        </p:nvSpPr>
        <p:spPr>
          <a:xfrm>
            <a:off x="2135560" y="116632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2دق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DC0F2-8543-4E22-9901-EFD8C5E689A9}"/>
              </a:ext>
            </a:extLst>
          </p:cNvPr>
          <p:cNvSpPr/>
          <p:nvPr/>
        </p:nvSpPr>
        <p:spPr>
          <a:xfrm>
            <a:off x="3702919" y="2771680"/>
            <a:ext cx="394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https://wordwall.net/resource/2892539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E021D-4705-4C74-9536-D4A22E3F1A36}"/>
              </a:ext>
            </a:extLst>
          </p:cNvPr>
          <p:cNvSpPr txBox="1"/>
          <p:nvPr/>
        </p:nvSpPr>
        <p:spPr>
          <a:xfrm>
            <a:off x="2668078" y="3537348"/>
            <a:ext cx="7835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https://www.liveworksheets.com/bi1480286mn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FDD8C-E127-48DE-A582-4448633A02DE}"/>
              </a:ext>
            </a:extLst>
          </p:cNvPr>
          <p:cNvSpPr/>
          <p:nvPr/>
        </p:nvSpPr>
        <p:spPr>
          <a:xfrm>
            <a:off x="9266778" y="0"/>
            <a:ext cx="2388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تقييم ذاتي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117379"/>
      </p:ext>
    </p:extLst>
  </p:cSld>
  <p:clrMapOvr>
    <a:masterClrMapping/>
  </p:clrMapOvr>
  <p:transition advTm="8887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13B79-8E4F-4400-A001-3C1DB35CF1F1}"/>
              </a:ext>
            </a:extLst>
          </p:cNvPr>
          <p:cNvSpPr/>
          <p:nvPr/>
        </p:nvSpPr>
        <p:spPr>
          <a:xfrm>
            <a:off x="3624028" y="2800350"/>
            <a:ext cx="4823791" cy="28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7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إلى اللقاء </a:t>
            </a:r>
            <a:endParaRPr lang="en-US" sz="7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81">
        <p:fade/>
      </p:transition>
    </mc:Choice>
    <mc:Fallback xmlns="">
      <p:transition spd="med" advTm="158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BC21D26-A9C8-4091-BB02-748E8F131F7A}"/>
              </a:ext>
            </a:extLst>
          </p:cNvPr>
          <p:cNvSpPr/>
          <p:nvPr/>
        </p:nvSpPr>
        <p:spPr>
          <a:xfrm>
            <a:off x="7072616" y="4001852"/>
            <a:ext cx="656427" cy="206746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9E88AF-3F71-4CE3-883A-D2612C137801}"/>
              </a:ext>
            </a:extLst>
          </p:cNvPr>
          <p:cNvSpPr/>
          <p:nvPr/>
        </p:nvSpPr>
        <p:spPr>
          <a:xfrm>
            <a:off x="5548522" y="4366723"/>
            <a:ext cx="655015" cy="323165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E9E9F4-B222-4C5C-B27C-27BDAE40F765}"/>
              </a:ext>
            </a:extLst>
          </p:cNvPr>
          <p:cNvSpPr/>
          <p:nvPr/>
        </p:nvSpPr>
        <p:spPr>
          <a:xfrm>
            <a:off x="6155079" y="1176805"/>
            <a:ext cx="667933" cy="289706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3937E9-88AA-4B22-882D-952A707FCBCC}"/>
              </a:ext>
            </a:extLst>
          </p:cNvPr>
          <p:cNvGrpSpPr/>
          <p:nvPr/>
        </p:nvGrpSpPr>
        <p:grpSpPr>
          <a:xfrm>
            <a:off x="7607007" y="4749128"/>
            <a:ext cx="591109" cy="1179661"/>
            <a:chOff x="7569863" y="2623182"/>
            <a:chExt cx="1166981" cy="1666366"/>
          </a:xfrm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4F28CC19-72F7-42FF-B00A-A6193CCB0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9863" y="2623182"/>
              <a:ext cx="1166981" cy="1666366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8C7652-BBAC-4D1A-AF85-57C0871E73E8}"/>
                </a:ext>
              </a:extLst>
            </p:cNvPr>
            <p:cNvSpPr txBox="1"/>
            <p:nvPr/>
          </p:nvSpPr>
          <p:spPr>
            <a:xfrm>
              <a:off x="7636529" y="2840814"/>
              <a:ext cx="1033652" cy="652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02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4E9BA2-F9F4-4495-BF53-F8B18D11653C}"/>
              </a:ext>
            </a:extLst>
          </p:cNvPr>
          <p:cNvGrpSpPr/>
          <p:nvPr/>
        </p:nvGrpSpPr>
        <p:grpSpPr>
          <a:xfrm>
            <a:off x="5331719" y="3248905"/>
            <a:ext cx="589200" cy="1106987"/>
            <a:chOff x="4941744" y="1181327"/>
            <a:chExt cx="1047467" cy="1475982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08160D04-94C2-4646-AB49-CF5F64D65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5559" y="1181327"/>
              <a:ext cx="1033652" cy="1475982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3989A6-3C1F-44A3-B8ED-0A1AC50C0FFC}"/>
                </a:ext>
              </a:extLst>
            </p:cNvPr>
            <p:cNvSpPr txBox="1"/>
            <p:nvPr/>
          </p:nvSpPr>
          <p:spPr>
            <a:xfrm>
              <a:off x="4941744" y="1351079"/>
              <a:ext cx="1033652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5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03</a:t>
              </a:r>
              <a:endParaRPr kumimoji="0" lang="en-GB" sz="2625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840384-44B4-4152-898D-194995417C30}"/>
              </a:ext>
            </a:extLst>
          </p:cNvPr>
          <p:cNvGrpSpPr/>
          <p:nvPr/>
        </p:nvGrpSpPr>
        <p:grpSpPr>
          <a:xfrm>
            <a:off x="7676477" y="2953504"/>
            <a:ext cx="787706" cy="1081208"/>
            <a:chOff x="8777145" y="147292"/>
            <a:chExt cx="1033652" cy="1256650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7610B02-7B40-4417-9EF2-3E329EEB0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6282" y="147292"/>
              <a:ext cx="880050" cy="1256650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7D37D0-1C65-47BB-9CDC-CCF37FBEC0E2}"/>
                </a:ext>
              </a:extLst>
            </p:cNvPr>
            <p:cNvSpPr txBox="1"/>
            <p:nvPr/>
          </p:nvSpPr>
          <p:spPr>
            <a:xfrm>
              <a:off x="8777145" y="292748"/>
              <a:ext cx="10336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5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04</a:t>
              </a:r>
              <a:endParaRPr kumimoji="0" lang="en-GB" sz="225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994DE0A-8904-4BEE-A4A7-800E6C4CD0C4}"/>
              </a:ext>
            </a:extLst>
          </p:cNvPr>
          <p:cNvSpPr/>
          <p:nvPr/>
        </p:nvSpPr>
        <p:spPr>
          <a:xfrm>
            <a:off x="701693" y="4913846"/>
            <a:ext cx="24373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9D649D-F92B-438B-9A72-D62A9F3ABBF7}"/>
              </a:ext>
            </a:extLst>
          </p:cNvPr>
          <p:cNvSpPr/>
          <p:nvPr/>
        </p:nvSpPr>
        <p:spPr>
          <a:xfrm flipV="1">
            <a:off x="8444655" y="4048657"/>
            <a:ext cx="2640023" cy="865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6D7A3C-CC5C-491E-A8EF-33A6DE547154}"/>
              </a:ext>
            </a:extLst>
          </p:cNvPr>
          <p:cNvGrpSpPr/>
          <p:nvPr/>
        </p:nvGrpSpPr>
        <p:grpSpPr>
          <a:xfrm>
            <a:off x="3182228" y="4411921"/>
            <a:ext cx="760981" cy="1190809"/>
            <a:chOff x="1917365" y="3911851"/>
            <a:chExt cx="1462984" cy="20890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5576F1-ECBC-4570-9EC0-2D379689AD9F}"/>
                </a:ext>
              </a:extLst>
            </p:cNvPr>
            <p:cNvSpPr txBox="1"/>
            <p:nvPr/>
          </p:nvSpPr>
          <p:spPr>
            <a:xfrm>
              <a:off x="2145344" y="4129219"/>
              <a:ext cx="1033652" cy="80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0</a:t>
              </a:r>
              <a:r>
                <a:rPr kumimoji="0" lang="ar-EG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1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8B479E2-CD5D-411F-BE94-9B38AE555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7365" y="3911851"/>
              <a:ext cx="1462984" cy="2089038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A1DA247-D9DE-4F25-A6B8-3A0B228929DC}"/>
              </a:ext>
            </a:extLst>
          </p:cNvPr>
          <p:cNvSpPr txBox="1"/>
          <p:nvPr/>
        </p:nvSpPr>
        <p:spPr>
          <a:xfrm>
            <a:off x="561647" y="4280886"/>
            <a:ext cx="27884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التقييم القبلي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710433-A3E6-4CD9-A464-5FD04AE3B629}"/>
              </a:ext>
            </a:extLst>
          </p:cNvPr>
          <p:cNvGrpSpPr/>
          <p:nvPr/>
        </p:nvGrpSpPr>
        <p:grpSpPr>
          <a:xfrm>
            <a:off x="5188194" y="1376316"/>
            <a:ext cx="525707" cy="972908"/>
            <a:chOff x="7615895" y="2647423"/>
            <a:chExt cx="1166981" cy="1666366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E1133C70-BE24-4C9C-A170-AA76D3095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895" y="2647423"/>
              <a:ext cx="1166981" cy="1666366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616ADD-E493-4267-A1BC-B70A8C72576A}"/>
                </a:ext>
              </a:extLst>
            </p:cNvPr>
            <p:cNvSpPr txBox="1"/>
            <p:nvPr/>
          </p:nvSpPr>
          <p:spPr>
            <a:xfrm>
              <a:off x="7695156" y="2841704"/>
              <a:ext cx="1033651" cy="68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05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02AD441-B983-4A9D-813E-34AF1114203D}"/>
              </a:ext>
            </a:extLst>
          </p:cNvPr>
          <p:cNvSpPr/>
          <p:nvPr/>
        </p:nvSpPr>
        <p:spPr>
          <a:xfrm flipV="1">
            <a:off x="2489761" y="2258231"/>
            <a:ext cx="2724460" cy="486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176">
            <a:extLst>
              <a:ext uri="{FF2B5EF4-FFF2-40B4-BE49-F238E27FC236}">
                <a16:creationId xmlns:a16="http://schemas.microsoft.com/office/drawing/2014/main" id="{C5003CD8-AD6E-4FBE-869D-7B11D2C66091}"/>
              </a:ext>
            </a:extLst>
          </p:cNvPr>
          <p:cNvSpPr/>
          <p:nvPr/>
        </p:nvSpPr>
        <p:spPr>
          <a:xfrm>
            <a:off x="3701393" y="4330754"/>
            <a:ext cx="1795013" cy="61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F973B6-CD75-47B1-A271-27B6C2349B22}"/>
              </a:ext>
            </a:extLst>
          </p:cNvPr>
          <p:cNvSpPr txBox="1"/>
          <p:nvPr/>
        </p:nvSpPr>
        <p:spPr>
          <a:xfrm>
            <a:off x="8131244" y="5149055"/>
            <a:ext cx="3430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914400">
              <a:defRPr/>
            </a:pPr>
            <a:r>
              <a:rPr lang="ar-AE" sz="2000" b="1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AE" sz="2000" b="1" dirty="0" err="1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التهيئه</a:t>
            </a:r>
            <a:r>
              <a:rPr lang="ar-AE" sz="2000" b="1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الحافزة مناقشة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B8646F-B76E-40FE-AD37-957B0BC766DB}"/>
              </a:ext>
            </a:extLst>
          </p:cNvPr>
          <p:cNvSpPr txBox="1"/>
          <p:nvPr/>
        </p:nvSpPr>
        <p:spPr>
          <a:xfrm>
            <a:off x="2122255" y="1996564"/>
            <a:ext cx="31104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914400">
              <a:defRPr/>
            </a:pPr>
            <a:r>
              <a:rPr lang="ar-AE" sz="2000" b="1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العصف الذهني + التفكير الناقد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8B17CD-2B3F-49F5-B363-C7BE395A38BA}"/>
              </a:ext>
            </a:extLst>
          </p:cNvPr>
          <p:cNvSpPr/>
          <p:nvPr/>
        </p:nvSpPr>
        <p:spPr>
          <a:xfrm>
            <a:off x="7829959" y="4073095"/>
            <a:ext cx="655015" cy="323165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96D2B46-7749-4EA1-BCD8-4BB021121D4C}"/>
              </a:ext>
            </a:extLst>
          </p:cNvPr>
          <p:cNvSpPr/>
          <p:nvPr/>
        </p:nvSpPr>
        <p:spPr>
          <a:xfrm>
            <a:off x="7703500" y="2207679"/>
            <a:ext cx="655015" cy="323165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8D6BFC8-ECCB-432B-9634-7F76BC9B89D3}"/>
              </a:ext>
            </a:extLst>
          </p:cNvPr>
          <p:cNvSpPr/>
          <p:nvPr/>
        </p:nvSpPr>
        <p:spPr>
          <a:xfrm>
            <a:off x="4976954" y="2389086"/>
            <a:ext cx="655015" cy="323165"/>
          </a:xfrm>
          <a:prstGeom prst="ellipse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28D372-AF1B-45D1-9C01-0DA6337AD66A}"/>
              </a:ext>
            </a:extLst>
          </p:cNvPr>
          <p:cNvSpPr txBox="1"/>
          <p:nvPr/>
        </p:nvSpPr>
        <p:spPr>
          <a:xfrm>
            <a:off x="2832169" y="3860211"/>
            <a:ext cx="2913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2400" b="1" noProof="0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أهداف الدرس</a:t>
            </a: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75019C-BCBF-4DF3-8523-DFA472DB8AC8}"/>
              </a:ext>
            </a:extLst>
          </p:cNvPr>
          <p:cNvSpPr txBox="1"/>
          <p:nvPr/>
        </p:nvSpPr>
        <p:spPr>
          <a:xfrm>
            <a:off x="8091322" y="3647183"/>
            <a:ext cx="36073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التقييم البنائي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671268-E477-4091-9168-20D61A6FFC0F}"/>
              </a:ext>
            </a:extLst>
          </p:cNvPr>
          <p:cNvSpPr/>
          <p:nvPr/>
        </p:nvSpPr>
        <p:spPr>
          <a:xfrm>
            <a:off x="8458293" y="2262353"/>
            <a:ext cx="273187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1D4316-18C4-408E-BE3C-D6389561CCD8}"/>
              </a:ext>
            </a:extLst>
          </p:cNvPr>
          <p:cNvSpPr/>
          <p:nvPr/>
        </p:nvSpPr>
        <p:spPr>
          <a:xfrm flipV="1">
            <a:off x="4514116" y="952671"/>
            <a:ext cx="1701289" cy="64325"/>
          </a:xfrm>
          <a:prstGeom prst="rect">
            <a:avLst/>
          </a:prstGeom>
          <a:solidFill>
            <a:srgbClr val="EA06A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1E4E22-2922-43BD-9000-50D8B11F387D}"/>
              </a:ext>
            </a:extLst>
          </p:cNvPr>
          <p:cNvGrpSpPr/>
          <p:nvPr/>
        </p:nvGrpSpPr>
        <p:grpSpPr>
          <a:xfrm>
            <a:off x="6206759" y="130536"/>
            <a:ext cx="565796" cy="985781"/>
            <a:chOff x="6134643" y="130417"/>
            <a:chExt cx="565796" cy="972908"/>
          </a:xfrm>
        </p:grpSpPr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570D464F-F152-4C22-B218-CD39F292E6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4643" y="130417"/>
              <a:ext cx="565796" cy="972908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EA06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14AC7C-6C16-4C1C-B215-DBDB42041091}"/>
                </a:ext>
              </a:extLst>
            </p:cNvPr>
            <p:cNvSpPr txBox="1"/>
            <p:nvPr/>
          </p:nvSpPr>
          <p:spPr>
            <a:xfrm>
              <a:off x="6171068" y="260743"/>
              <a:ext cx="465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07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766F877-1BD1-4D08-BB0D-A7A214240CF9}"/>
              </a:ext>
            </a:extLst>
          </p:cNvPr>
          <p:cNvSpPr txBox="1"/>
          <p:nvPr/>
        </p:nvSpPr>
        <p:spPr>
          <a:xfrm>
            <a:off x="4523095" y="518733"/>
            <a:ext cx="17337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التقييم الختامي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973B22-71DF-41B3-A978-E762C587FA37}"/>
              </a:ext>
            </a:extLst>
          </p:cNvPr>
          <p:cNvSpPr txBox="1"/>
          <p:nvPr/>
        </p:nvSpPr>
        <p:spPr>
          <a:xfrm>
            <a:off x="9134136" y="434964"/>
            <a:ext cx="2572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بطاقة الخروج +ا تقييم ذاتي</a:t>
            </a:r>
            <a:endParaRPr kumimoji="0" lang="ar-E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C553DF-842C-49AE-B4A3-86726C474CBA}"/>
              </a:ext>
            </a:extLst>
          </p:cNvPr>
          <p:cNvSpPr/>
          <p:nvPr/>
        </p:nvSpPr>
        <p:spPr>
          <a:xfrm>
            <a:off x="8608150" y="730266"/>
            <a:ext cx="655015" cy="323165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B6666E-9BC3-4780-AF27-594885FBE26D}"/>
              </a:ext>
            </a:extLst>
          </p:cNvPr>
          <p:cNvSpPr/>
          <p:nvPr/>
        </p:nvSpPr>
        <p:spPr>
          <a:xfrm flipV="1">
            <a:off x="9253219" y="954964"/>
            <a:ext cx="235170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B6823F-7536-445F-A372-018BDF3C34A2}"/>
              </a:ext>
            </a:extLst>
          </p:cNvPr>
          <p:cNvGrpSpPr/>
          <p:nvPr/>
        </p:nvGrpSpPr>
        <p:grpSpPr>
          <a:xfrm>
            <a:off x="3085831" y="262586"/>
            <a:ext cx="5892575" cy="6566905"/>
            <a:chOff x="107950" y="1"/>
            <a:chExt cx="10839450" cy="685800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DFDE108-4FEE-4A2A-AB56-13EC1914F4ED}"/>
                </a:ext>
              </a:extLst>
            </p:cNvPr>
            <p:cNvGrpSpPr/>
            <p:nvPr/>
          </p:nvGrpSpPr>
          <p:grpSpPr>
            <a:xfrm>
              <a:off x="426507" y="1"/>
              <a:ext cx="9926659" cy="6858000"/>
              <a:chOff x="4549775" y="1466850"/>
              <a:chExt cx="3092450" cy="3922713"/>
            </a:xfrm>
          </p:grpSpPr>
          <p:sp>
            <p:nvSpPr>
              <p:cNvPr id="107" name="Freeform 5">
                <a:extLst>
                  <a:ext uri="{FF2B5EF4-FFF2-40B4-BE49-F238E27FC236}">
                    <a16:creationId xmlns:a16="http://schemas.microsoft.com/office/drawing/2014/main" id="{19163EB9-E521-4199-98B6-5BBC37BD7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775" y="1466850"/>
                <a:ext cx="3092450" cy="3922713"/>
              </a:xfrm>
              <a:custGeom>
                <a:avLst/>
                <a:gdLst>
                  <a:gd name="T0" fmla="*/ 1387 w 4410"/>
                  <a:gd name="T1" fmla="*/ 2798 h 2798"/>
                  <a:gd name="T2" fmla="*/ 2876 w 4410"/>
                  <a:gd name="T3" fmla="*/ 2392 h 2798"/>
                  <a:gd name="T4" fmla="*/ 3712 w 4410"/>
                  <a:gd name="T5" fmla="*/ 1825 h 2798"/>
                  <a:gd name="T6" fmla="*/ 2634 w 4410"/>
                  <a:gd name="T7" fmla="*/ 1144 h 2798"/>
                  <a:gd name="T8" fmla="*/ 3364 w 4410"/>
                  <a:gd name="T9" fmla="*/ 921 h 2798"/>
                  <a:gd name="T10" fmla="*/ 4107 w 4410"/>
                  <a:gd name="T11" fmla="*/ 631 h 2798"/>
                  <a:gd name="T12" fmla="*/ 3500 w 4410"/>
                  <a:gd name="T13" fmla="*/ 372 h 2798"/>
                  <a:gd name="T14" fmla="*/ 3802 w 4410"/>
                  <a:gd name="T15" fmla="*/ 184 h 2798"/>
                  <a:gd name="T16" fmla="*/ 4410 w 4410"/>
                  <a:gd name="T17" fmla="*/ 0 h 2798"/>
                  <a:gd name="T18" fmla="*/ 4066 w 4410"/>
                  <a:gd name="T19" fmla="*/ 0 h 2798"/>
                  <a:gd name="T20" fmla="*/ 2835 w 4410"/>
                  <a:gd name="T21" fmla="*/ 306 h 2798"/>
                  <a:gd name="T22" fmla="*/ 3594 w 4410"/>
                  <a:gd name="T23" fmla="*/ 621 h 2798"/>
                  <a:gd name="T24" fmla="*/ 1949 w 4410"/>
                  <a:gd name="T25" fmla="*/ 1104 h 2798"/>
                  <a:gd name="T26" fmla="*/ 1939 w 4410"/>
                  <a:gd name="T27" fmla="*/ 1191 h 2798"/>
                  <a:gd name="T28" fmla="*/ 2829 w 4410"/>
                  <a:gd name="T29" fmla="*/ 1822 h 2798"/>
                  <a:gd name="T30" fmla="*/ 1136 w 4410"/>
                  <a:gd name="T31" fmla="*/ 2243 h 2798"/>
                  <a:gd name="T32" fmla="*/ 0 w 4410"/>
                  <a:gd name="T33" fmla="*/ 2685 h 2798"/>
                  <a:gd name="T34" fmla="*/ 0 w 4410"/>
                  <a:gd name="T35" fmla="*/ 2798 h 2798"/>
                  <a:gd name="T36" fmla="*/ 1387 w 4410"/>
                  <a:gd name="T37" fmla="*/ 2798 h 2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10" h="2798">
                    <a:moveTo>
                      <a:pt x="1387" y="2798"/>
                    </a:moveTo>
                    <a:cubicBezTo>
                      <a:pt x="1590" y="2615"/>
                      <a:pt x="2359" y="2534"/>
                      <a:pt x="2876" y="2392"/>
                    </a:cubicBezTo>
                    <a:cubicBezTo>
                      <a:pt x="3505" y="2220"/>
                      <a:pt x="3693" y="2022"/>
                      <a:pt x="3712" y="1825"/>
                    </a:cubicBezTo>
                    <a:cubicBezTo>
                      <a:pt x="3765" y="1299"/>
                      <a:pt x="2623" y="1305"/>
                      <a:pt x="2634" y="1144"/>
                    </a:cubicBezTo>
                    <a:cubicBezTo>
                      <a:pt x="2644" y="1007"/>
                      <a:pt x="3129" y="948"/>
                      <a:pt x="3364" y="921"/>
                    </a:cubicBezTo>
                    <a:cubicBezTo>
                      <a:pt x="3739" y="879"/>
                      <a:pt x="4086" y="784"/>
                      <a:pt x="4107" y="631"/>
                    </a:cubicBezTo>
                    <a:cubicBezTo>
                      <a:pt x="4143" y="377"/>
                      <a:pt x="3608" y="403"/>
                      <a:pt x="3500" y="372"/>
                    </a:cubicBezTo>
                    <a:cubicBezTo>
                      <a:pt x="3181" y="282"/>
                      <a:pt x="3396" y="234"/>
                      <a:pt x="3802" y="184"/>
                    </a:cubicBezTo>
                    <a:cubicBezTo>
                      <a:pt x="4172" y="138"/>
                      <a:pt x="4365" y="106"/>
                      <a:pt x="4410" y="0"/>
                    </a:cubicBezTo>
                    <a:cubicBezTo>
                      <a:pt x="4066" y="0"/>
                      <a:pt x="4066" y="0"/>
                      <a:pt x="4066" y="0"/>
                    </a:cubicBezTo>
                    <a:cubicBezTo>
                      <a:pt x="3945" y="129"/>
                      <a:pt x="2829" y="68"/>
                      <a:pt x="2835" y="306"/>
                    </a:cubicBezTo>
                    <a:cubicBezTo>
                      <a:pt x="2839" y="481"/>
                      <a:pt x="3599" y="506"/>
                      <a:pt x="3594" y="621"/>
                    </a:cubicBezTo>
                    <a:cubicBezTo>
                      <a:pt x="3587" y="771"/>
                      <a:pt x="2144" y="733"/>
                      <a:pt x="1949" y="1104"/>
                    </a:cubicBezTo>
                    <a:cubicBezTo>
                      <a:pt x="1934" y="1133"/>
                      <a:pt x="1938" y="1156"/>
                      <a:pt x="1939" y="1191"/>
                    </a:cubicBezTo>
                    <a:cubicBezTo>
                      <a:pt x="1952" y="1468"/>
                      <a:pt x="2882" y="1583"/>
                      <a:pt x="2829" y="1822"/>
                    </a:cubicBezTo>
                    <a:cubicBezTo>
                      <a:pt x="2783" y="2029"/>
                      <a:pt x="2384" y="1941"/>
                      <a:pt x="1136" y="2243"/>
                    </a:cubicBezTo>
                    <a:cubicBezTo>
                      <a:pt x="939" y="2291"/>
                      <a:pt x="246" y="2452"/>
                      <a:pt x="0" y="2685"/>
                    </a:cubicBezTo>
                    <a:cubicBezTo>
                      <a:pt x="0" y="2798"/>
                      <a:pt x="0" y="2798"/>
                      <a:pt x="0" y="2798"/>
                    </a:cubicBezTo>
                    <a:lnTo>
                      <a:pt x="1387" y="279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6">
                <a:extLst>
                  <a:ext uri="{FF2B5EF4-FFF2-40B4-BE49-F238E27FC236}">
                    <a16:creationId xmlns:a16="http://schemas.microsoft.com/office/drawing/2014/main" id="{2D764200-D46E-4366-8D11-AC14A2294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775" y="1466850"/>
                <a:ext cx="3081338" cy="3763963"/>
              </a:xfrm>
              <a:custGeom>
                <a:avLst/>
                <a:gdLst>
                  <a:gd name="T0" fmla="*/ 1387 w 4395"/>
                  <a:gd name="T1" fmla="*/ 2685 h 2685"/>
                  <a:gd name="T2" fmla="*/ 2876 w 4395"/>
                  <a:gd name="T3" fmla="*/ 2292 h 2685"/>
                  <a:gd name="T4" fmla="*/ 3712 w 4395"/>
                  <a:gd name="T5" fmla="*/ 1742 h 2685"/>
                  <a:gd name="T6" fmla="*/ 2634 w 4395"/>
                  <a:gd name="T7" fmla="*/ 1082 h 2685"/>
                  <a:gd name="T8" fmla="*/ 3364 w 4395"/>
                  <a:gd name="T9" fmla="*/ 866 h 2685"/>
                  <a:gd name="T10" fmla="*/ 4107 w 4395"/>
                  <a:gd name="T11" fmla="*/ 585 h 2685"/>
                  <a:gd name="T12" fmla="*/ 3500 w 4395"/>
                  <a:gd name="T13" fmla="*/ 334 h 2685"/>
                  <a:gd name="T14" fmla="*/ 3802 w 4395"/>
                  <a:gd name="T15" fmla="*/ 152 h 2685"/>
                  <a:gd name="T16" fmla="*/ 4395 w 4395"/>
                  <a:gd name="T17" fmla="*/ 0 h 2685"/>
                  <a:gd name="T18" fmla="*/ 4033 w 4395"/>
                  <a:gd name="T19" fmla="*/ 0 h 2685"/>
                  <a:gd name="T20" fmla="*/ 2840 w 4395"/>
                  <a:gd name="T21" fmla="*/ 270 h 2685"/>
                  <a:gd name="T22" fmla="*/ 3594 w 4395"/>
                  <a:gd name="T23" fmla="*/ 575 h 2685"/>
                  <a:gd name="T24" fmla="*/ 1940 w 4395"/>
                  <a:gd name="T25" fmla="*/ 1122 h 2685"/>
                  <a:gd name="T26" fmla="*/ 2829 w 4395"/>
                  <a:gd name="T27" fmla="*/ 1739 h 2685"/>
                  <a:gd name="T28" fmla="*/ 1136 w 4395"/>
                  <a:gd name="T29" fmla="*/ 2147 h 2685"/>
                  <a:gd name="T30" fmla="*/ 0 w 4395"/>
                  <a:gd name="T31" fmla="*/ 2685 h 2685"/>
                  <a:gd name="T32" fmla="*/ 1387 w 4395"/>
                  <a:gd name="T33" fmla="*/ 2685 h 2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95" h="2685">
                    <a:moveTo>
                      <a:pt x="1387" y="2685"/>
                    </a:moveTo>
                    <a:cubicBezTo>
                      <a:pt x="1590" y="2508"/>
                      <a:pt x="2359" y="2429"/>
                      <a:pt x="2876" y="2292"/>
                    </a:cubicBezTo>
                    <a:cubicBezTo>
                      <a:pt x="3505" y="2125"/>
                      <a:pt x="3714" y="1934"/>
                      <a:pt x="3712" y="1742"/>
                    </a:cubicBezTo>
                    <a:cubicBezTo>
                      <a:pt x="3708" y="1359"/>
                      <a:pt x="2623" y="1238"/>
                      <a:pt x="2634" y="1082"/>
                    </a:cubicBezTo>
                    <a:cubicBezTo>
                      <a:pt x="2644" y="949"/>
                      <a:pt x="3129" y="892"/>
                      <a:pt x="3364" y="866"/>
                    </a:cubicBezTo>
                    <a:cubicBezTo>
                      <a:pt x="3739" y="825"/>
                      <a:pt x="4110" y="735"/>
                      <a:pt x="4107" y="585"/>
                    </a:cubicBezTo>
                    <a:cubicBezTo>
                      <a:pt x="4104" y="397"/>
                      <a:pt x="3608" y="364"/>
                      <a:pt x="3500" y="334"/>
                    </a:cubicBezTo>
                    <a:cubicBezTo>
                      <a:pt x="3181" y="247"/>
                      <a:pt x="3396" y="202"/>
                      <a:pt x="3802" y="152"/>
                    </a:cubicBezTo>
                    <a:cubicBezTo>
                      <a:pt x="4266" y="94"/>
                      <a:pt x="4362" y="62"/>
                      <a:pt x="4395" y="0"/>
                    </a:cubicBezTo>
                    <a:cubicBezTo>
                      <a:pt x="4033" y="0"/>
                      <a:pt x="4033" y="0"/>
                      <a:pt x="4033" y="0"/>
                    </a:cubicBezTo>
                    <a:cubicBezTo>
                      <a:pt x="3907" y="77"/>
                      <a:pt x="2921" y="89"/>
                      <a:pt x="2840" y="270"/>
                    </a:cubicBezTo>
                    <a:cubicBezTo>
                      <a:pt x="2773" y="419"/>
                      <a:pt x="3599" y="464"/>
                      <a:pt x="3594" y="575"/>
                    </a:cubicBezTo>
                    <a:cubicBezTo>
                      <a:pt x="3585" y="751"/>
                      <a:pt x="2014" y="702"/>
                      <a:pt x="1940" y="1122"/>
                    </a:cubicBezTo>
                    <a:cubicBezTo>
                      <a:pt x="1893" y="1387"/>
                      <a:pt x="2882" y="1508"/>
                      <a:pt x="2829" y="1739"/>
                    </a:cubicBezTo>
                    <a:cubicBezTo>
                      <a:pt x="2783" y="1940"/>
                      <a:pt x="2384" y="1854"/>
                      <a:pt x="1136" y="2147"/>
                    </a:cubicBezTo>
                    <a:cubicBezTo>
                      <a:pt x="907" y="2200"/>
                      <a:pt x="169" y="2442"/>
                      <a:pt x="0" y="2685"/>
                    </a:cubicBezTo>
                    <a:lnTo>
                      <a:pt x="1387" y="268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AAFB9D-64E8-42F2-BE7B-6DC01080E287}"/>
                </a:ext>
              </a:extLst>
            </p:cNvPr>
            <p:cNvGrpSpPr/>
            <p:nvPr/>
          </p:nvGrpSpPr>
          <p:grpSpPr>
            <a:xfrm>
              <a:off x="107950" y="67734"/>
              <a:ext cx="10839450" cy="6701366"/>
              <a:chOff x="2943225" y="38100"/>
              <a:chExt cx="6305550" cy="6818313"/>
            </a:xfrm>
            <a:solidFill>
              <a:schemeClr val="bg2">
                <a:lumMod val="50000"/>
              </a:schemeClr>
            </a:solidFill>
          </p:grpSpPr>
          <p:sp>
            <p:nvSpPr>
              <p:cNvPr id="51" name="Freeform 86">
                <a:extLst>
                  <a:ext uri="{FF2B5EF4-FFF2-40B4-BE49-F238E27FC236}">
                    <a16:creationId xmlns:a16="http://schemas.microsoft.com/office/drawing/2014/main" id="{50EF35D9-BBBA-45D0-84A0-5DA69D061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225" y="6856413"/>
                <a:ext cx="6305550" cy="0"/>
              </a:xfrm>
              <a:custGeom>
                <a:avLst/>
                <a:gdLst>
                  <a:gd name="T0" fmla="*/ 0 w 15350"/>
                  <a:gd name="T1" fmla="*/ 15350 w 1535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5350">
                    <a:moveTo>
                      <a:pt x="0" y="0"/>
                    </a:moveTo>
                    <a:cubicBezTo>
                      <a:pt x="5120" y="0"/>
                      <a:pt x="10235" y="0"/>
                      <a:pt x="1535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89">
                <a:extLst>
                  <a:ext uri="{FF2B5EF4-FFF2-40B4-BE49-F238E27FC236}">
                    <a16:creationId xmlns:a16="http://schemas.microsoft.com/office/drawing/2014/main" id="{9E14B6F6-2F6D-4433-88FE-6A69B9D1B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0325" y="5073650"/>
                <a:ext cx="330200" cy="195263"/>
              </a:xfrm>
              <a:custGeom>
                <a:avLst/>
                <a:gdLst>
                  <a:gd name="T0" fmla="*/ 15 w 803"/>
                  <a:gd name="T1" fmla="*/ 238 h 238"/>
                  <a:gd name="T2" fmla="*/ 0 w 803"/>
                  <a:gd name="T3" fmla="*/ 176 h 238"/>
                  <a:gd name="T4" fmla="*/ 789 w 803"/>
                  <a:gd name="T5" fmla="*/ 0 h 238"/>
                  <a:gd name="T6" fmla="*/ 803 w 803"/>
                  <a:gd name="T7" fmla="*/ 56 h 238"/>
                  <a:gd name="T8" fmla="*/ 15 w 803"/>
                  <a:gd name="T9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3" h="238">
                    <a:moveTo>
                      <a:pt x="15" y="238"/>
                    </a:moveTo>
                    <a:cubicBezTo>
                      <a:pt x="10" y="218"/>
                      <a:pt x="5" y="199"/>
                      <a:pt x="0" y="176"/>
                    </a:cubicBezTo>
                    <a:cubicBezTo>
                      <a:pt x="264" y="117"/>
                      <a:pt x="525" y="59"/>
                      <a:pt x="789" y="0"/>
                    </a:cubicBezTo>
                    <a:cubicBezTo>
                      <a:pt x="795" y="22"/>
                      <a:pt x="799" y="40"/>
                      <a:pt x="803" y="56"/>
                    </a:cubicBezTo>
                    <a:cubicBezTo>
                      <a:pt x="769" y="77"/>
                      <a:pt x="175" y="214"/>
                      <a:pt x="15" y="2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90">
                <a:extLst>
                  <a:ext uri="{FF2B5EF4-FFF2-40B4-BE49-F238E27FC236}">
                    <a16:creationId xmlns:a16="http://schemas.microsoft.com/office/drawing/2014/main" id="{718A4803-EA40-4BA3-BC5F-0DD9B4BAE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8350" y="5321300"/>
                <a:ext cx="330200" cy="184150"/>
              </a:xfrm>
              <a:custGeom>
                <a:avLst/>
                <a:gdLst>
                  <a:gd name="T0" fmla="*/ 792 w 804"/>
                  <a:gd name="T1" fmla="*/ 4 h 224"/>
                  <a:gd name="T2" fmla="*/ 804 w 804"/>
                  <a:gd name="T3" fmla="*/ 61 h 224"/>
                  <a:gd name="T4" fmla="*/ 13 w 804"/>
                  <a:gd name="T5" fmla="*/ 224 h 224"/>
                  <a:gd name="T6" fmla="*/ 2 w 804"/>
                  <a:gd name="T7" fmla="*/ 184 h 224"/>
                  <a:gd name="T8" fmla="*/ 0 w 804"/>
                  <a:gd name="T9" fmla="*/ 166 h 224"/>
                  <a:gd name="T10" fmla="*/ 792 w 804"/>
                  <a:gd name="T11" fmla="*/ 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4" h="224">
                    <a:moveTo>
                      <a:pt x="792" y="4"/>
                    </a:moveTo>
                    <a:cubicBezTo>
                      <a:pt x="795" y="20"/>
                      <a:pt x="799" y="38"/>
                      <a:pt x="804" y="61"/>
                    </a:cubicBezTo>
                    <a:cubicBezTo>
                      <a:pt x="539" y="118"/>
                      <a:pt x="277" y="171"/>
                      <a:pt x="13" y="224"/>
                    </a:cubicBezTo>
                    <a:cubicBezTo>
                      <a:pt x="8" y="207"/>
                      <a:pt x="4" y="196"/>
                      <a:pt x="2" y="184"/>
                    </a:cubicBezTo>
                    <a:cubicBezTo>
                      <a:pt x="0" y="178"/>
                      <a:pt x="1" y="171"/>
                      <a:pt x="0" y="166"/>
                    </a:cubicBezTo>
                    <a:cubicBezTo>
                      <a:pt x="32" y="149"/>
                      <a:pt x="757" y="0"/>
                      <a:pt x="79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91">
                <a:extLst>
                  <a:ext uri="{FF2B5EF4-FFF2-40B4-BE49-F238E27FC236}">
                    <a16:creationId xmlns:a16="http://schemas.microsoft.com/office/drawing/2014/main" id="{24819C47-A0FA-4942-8A85-A5BD9D361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375" y="5554663"/>
                <a:ext cx="331788" cy="204788"/>
              </a:xfrm>
              <a:custGeom>
                <a:avLst/>
                <a:gdLst>
                  <a:gd name="T0" fmla="*/ 781 w 807"/>
                  <a:gd name="T1" fmla="*/ 0 h 250"/>
                  <a:gd name="T2" fmla="*/ 790 w 807"/>
                  <a:gd name="T3" fmla="*/ 12 h 250"/>
                  <a:gd name="T4" fmla="*/ 758 w 807"/>
                  <a:gd name="T5" fmla="*/ 75 h 250"/>
                  <a:gd name="T6" fmla="*/ 56 w 807"/>
                  <a:gd name="T7" fmla="*/ 244 h 250"/>
                  <a:gd name="T8" fmla="*/ 17 w 807"/>
                  <a:gd name="T9" fmla="*/ 250 h 250"/>
                  <a:gd name="T10" fmla="*/ 0 w 807"/>
                  <a:gd name="T11" fmla="*/ 189 h 250"/>
                  <a:gd name="T12" fmla="*/ 781 w 807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7" h="250">
                    <a:moveTo>
                      <a:pt x="781" y="0"/>
                    </a:moveTo>
                    <a:cubicBezTo>
                      <a:pt x="787" y="8"/>
                      <a:pt x="789" y="10"/>
                      <a:pt x="790" y="12"/>
                    </a:cubicBezTo>
                    <a:cubicBezTo>
                      <a:pt x="807" y="59"/>
                      <a:pt x="805" y="63"/>
                      <a:pt x="758" y="75"/>
                    </a:cubicBezTo>
                    <a:cubicBezTo>
                      <a:pt x="524" y="131"/>
                      <a:pt x="290" y="188"/>
                      <a:pt x="56" y="244"/>
                    </a:cubicBezTo>
                    <a:cubicBezTo>
                      <a:pt x="44" y="247"/>
                      <a:pt x="33" y="248"/>
                      <a:pt x="17" y="250"/>
                    </a:cubicBezTo>
                    <a:cubicBezTo>
                      <a:pt x="11" y="231"/>
                      <a:pt x="6" y="212"/>
                      <a:pt x="0" y="189"/>
                    </a:cubicBezTo>
                    <a:cubicBezTo>
                      <a:pt x="261" y="120"/>
                      <a:pt x="521" y="58"/>
                      <a:pt x="7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92">
                <a:extLst>
                  <a:ext uri="{FF2B5EF4-FFF2-40B4-BE49-F238E27FC236}">
                    <a16:creationId xmlns:a16="http://schemas.microsoft.com/office/drawing/2014/main" id="{E5C6282B-7FA1-4637-973A-EA271CEA2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4754563"/>
                <a:ext cx="323850" cy="255588"/>
              </a:xfrm>
              <a:custGeom>
                <a:avLst/>
                <a:gdLst>
                  <a:gd name="T0" fmla="*/ 765 w 790"/>
                  <a:gd name="T1" fmla="*/ 0 h 311"/>
                  <a:gd name="T2" fmla="*/ 790 w 790"/>
                  <a:gd name="T3" fmla="*/ 58 h 311"/>
                  <a:gd name="T4" fmla="*/ 749 w 790"/>
                  <a:gd name="T5" fmla="*/ 78 h 311"/>
                  <a:gd name="T6" fmla="*/ 200 w 790"/>
                  <a:gd name="T7" fmla="*/ 261 h 311"/>
                  <a:gd name="T8" fmla="*/ 19 w 790"/>
                  <a:gd name="T9" fmla="*/ 311 h 311"/>
                  <a:gd name="T10" fmla="*/ 0 w 790"/>
                  <a:gd name="T11" fmla="*/ 246 h 311"/>
                  <a:gd name="T12" fmla="*/ 765 w 790"/>
                  <a:gd name="T13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0" h="311">
                    <a:moveTo>
                      <a:pt x="765" y="0"/>
                    </a:moveTo>
                    <a:cubicBezTo>
                      <a:pt x="774" y="21"/>
                      <a:pt x="781" y="38"/>
                      <a:pt x="790" y="58"/>
                    </a:cubicBezTo>
                    <a:cubicBezTo>
                      <a:pt x="775" y="66"/>
                      <a:pt x="762" y="73"/>
                      <a:pt x="749" y="78"/>
                    </a:cubicBezTo>
                    <a:cubicBezTo>
                      <a:pt x="570" y="151"/>
                      <a:pt x="386" y="208"/>
                      <a:pt x="200" y="261"/>
                    </a:cubicBezTo>
                    <a:cubicBezTo>
                      <a:pt x="142" y="277"/>
                      <a:pt x="83" y="293"/>
                      <a:pt x="19" y="311"/>
                    </a:cubicBezTo>
                    <a:cubicBezTo>
                      <a:pt x="12" y="289"/>
                      <a:pt x="7" y="270"/>
                      <a:pt x="0" y="246"/>
                    </a:cubicBezTo>
                    <a:cubicBezTo>
                      <a:pt x="260" y="175"/>
                      <a:pt x="515" y="103"/>
                      <a:pt x="7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93">
                <a:extLst>
                  <a:ext uri="{FF2B5EF4-FFF2-40B4-BE49-F238E27FC236}">
                    <a16:creationId xmlns:a16="http://schemas.microsoft.com/office/drawing/2014/main" id="{4FFD9E14-15DF-478D-BA55-B6CA8290A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513" y="5840413"/>
                <a:ext cx="323850" cy="257175"/>
              </a:xfrm>
              <a:custGeom>
                <a:avLst/>
                <a:gdLst>
                  <a:gd name="T0" fmla="*/ 22 w 787"/>
                  <a:gd name="T1" fmla="*/ 314 h 314"/>
                  <a:gd name="T2" fmla="*/ 0 w 787"/>
                  <a:gd name="T3" fmla="*/ 257 h 314"/>
                  <a:gd name="T4" fmla="*/ 770 w 787"/>
                  <a:gd name="T5" fmla="*/ 0 h 314"/>
                  <a:gd name="T6" fmla="*/ 787 w 787"/>
                  <a:gd name="T7" fmla="*/ 59 h 314"/>
                  <a:gd name="T8" fmla="*/ 22 w 787"/>
                  <a:gd name="T9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" h="314">
                    <a:moveTo>
                      <a:pt x="22" y="314"/>
                    </a:moveTo>
                    <a:cubicBezTo>
                      <a:pt x="15" y="295"/>
                      <a:pt x="8" y="278"/>
                      <a:pt x="0" y="257"/>
                    </a:cubicBezTo>
                    <a:cubicBezTo>
                      <a:pt x="254" y="159"/>
                      <a:pt x="509" y="76"/>
                      <a:pt x="770" y="0"/>
                    </a:cubicBezTo>
                    <a:cubicBezTo>
                      <a:pt x="777" y="23"/>
                      <a:pt x="782" y="41"/>
                      <a:pt x="787" y="59"/>
                    </a:cubicBezTo>
                    <a:cubicBezTo>
                      <a:pt x="531" y="145"/>
                      <a:pt x="279" y="229"/>
                      <a:pt x="22" y="3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94">
                <a:extLst>
                  <a:ext uri="{FF2B5EF4-FFF2-40B4-BE49-F238E27FC236}">
                    <a16:creationId xmlns:a16="http://schemas.microsoft.com/office/drawing/2014/main" id="{89665089-7B12-486E-B93F-129121B61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0" y="2874963"/>
                <a:ext cx="130175" cy="155575"/>
              </a:xfrm>
              <a:custGeom>
                <a:avLst/>
                <a:gdLst>
                  <a:gd name="T0" fmla="*/ 23 w 316"/>
                  <a:gd name="T1" fmla="*/ 0 h 190"/>
                  <a:gd name="T2" fmla="*/ 316 w 316"/>
                  <a:gd name="T3" fmla="*/ 147 h 190"/>
                  <a:gd name="T4" fmla="*/ 296 w 316"/>
                  <a:gd name="T5" fmla="*/ 190 h 190"/>
                  <a:gd name="T6" fmla="*/ 0 w 316"/>
                  <a:gd name="T7" fmla="*/ 40 h 190"/>
                  <a:gd name="T8" fmla="*/ 23 w 316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190">
                    <a:moveTo>
                      <a:pt x="23" y="0"/>
                    </a:moveTo>
                    <a:cubicBezTo>
                      <a:pt x="124" y="50"/>
                      <a:pt x="218" y="98"/>
                      <a:pt x="316" y="147"/>
                    </a:cubicBezTo>
                    <a:cubicBezTo>
                      <a:pt x="309" y="161"/>
                      <a:pt x="303" y="173"/>
                      <a:pt x="296" y="190"/>
                    </a:cubicBezTo>
                    <a:cubicBezTo>
                      <a:pt x="194" y="145"/>
                      <a:pt x="96" y="99"/>
                      <a:pt x="0" y="40"/>
                    </a:cubicBezTo>
                    <a:cubicBezTo>
                      <a:pt x="8" y="26"/>
                      <a:pt x="15" y="14"/>
                      <a:pt x="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95">
                <a:extLst>
                  <a:ext uri="{FF2B5EF4-FFF2-40B4-BE49-F238E27FC236}">
                    <a16:creationId xmlns:a16="http://schemas.microsoft.com/office/drawing/2014/main" id="{0F2D4CCB-1864-49CC-A332-824FE8FB3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425" y="3732213"/>
                <a:ext cx="128588" cy="165100"/>
              </a:xfrm>
              <a:custGeom>
                <a:avLst/>
                <a:gdLst>
                  <a:gd name="T0" fmla="*/ 0 w 312"/>
                  <a:gd name="T1" fmla="*/ 42 h 202"/>
                  <a:gd name="T2" fmla="*/ 22 w 312"/>
                  <a:gd name="T3" fmla="*/ 0 h 202"/>
                  <a:gd name="T4" fmla="*/ 312 w 312"/>
                  <a:gd name="T5" fmla="*/ 160 h 202"/>
                  <a:gd name="T6" fmla="*/ 286 w 312"/>
                  <a:gd name="T7" fmla="*/ 202 h 202"/>
                  <a:gd name="T8" fmla="*/ 0 w 312"/>
                  <a:gd name="T9" fmla="*/ 4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" h="202">
                    <a:moveTo>
                      <a:pt x="0" y="42"/>
                    </a:moveTo>
                    <a:cubicBezTo>
                      <a:pt x="8" y="27"/>
                      <a:pt x="14" y="16"/>
                      <a:pt x="22" y="0"/>
                    </a:cubicBezTo>
                    <a:cubicBezTo>
                      <a:pt x="122" y="48"/>
                      <a:pt x="215" y="103"/>
                      <a:pt x="312" y="160"/>
                    </a:cubicBezTo>
                    <a:cubicBezTo>
                      <a:pt x="302" y="175"/>
                      <a:pt x="295" y="187"/>
                      <a:pt x="286" y="202"/>
                    </a:cubicBezTo>
                    <a:cubicBezTo>
                      <a:pt x="190" y="148"/>
                      <a:pt x="97" y="97"/>
                      <a:pt x="0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96">
                <a:extLst>
                  <a:ext uri="{FF2B5EF4-FFF2-40B4-BE49-F238E27FC236}">
                    <a16:creationId xmlns:a16="http://schemas.microsoft.com/office/drawing/2014/main" id="{4E838E27-ECF9-47E0-A438-55C71215F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000" y="3297238"/>
                <a:ext cx="133350" cy="142875"/>
              </a:xfrm>
              <a:custGeom>
                <a:avLst/>
                <a:gdLst>
                  <a:gd name="T0" fmla="*/ 322 w 322"/>
                  <a:gd name="T1" fmla="*/ 127 h 174"/>
                  <a:gd name="T2" fmla="*/ 304 w 322"/>
                  <a:gd name="T3" fmla="*/ 174 h 174"/>
                  <a:gd name="T4" fmla="*/ 0 w 322"/>
                  <a:gd name="T5" fmla="*/ 47 h 174"/>
                  <a:gd name="T6" fmla="*/ 19 w 322"/>
                  <a:gd name="T7" fmla="*/ 0 h 174"/>
                  <a:gd name="T8" fmla="*/ 322 w 322"/>
                  <a:gd name="T9" fmla="*/ 127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174">
                    <a:moveTo>
                      <a:pt x="322" y="127"/>
                    </a:moveTo>
                    <a:cubicBezTo>
                      <a:pt x="316" y="143"/>
                      <a:pt x="311" y="156"/>
                      <a:pt x="304" y="174"/>
                    </a:cubicBezTo>
                    <a:cubicBezTo>
                      <a:pt x="201" y="131"/>
                      <a:pt x="103" y="90"/>
                      <a:pt x="0" y="47"/>
                    </a:cubicBezTo>
                    <a:cubicBezTo>
                      <a:pt x="7" y="31"/>
                      <a:pt x="12" y="18"/>
                      <a:pt x="19" y="0"/>
                    </a:cubicBezTo>
                    <a:cubicBezTo>
                      <a:pt x="121" y="42"/>
                      <a:pt x="220" y="84"/>
                      <a:pt x="322" y="1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97">
                <a:extLst>
                  <a:ext uri="{FF2B5EF4-FFF2-40B4-BE49-F238E27FC236}">
                    <a16:creationId xmlns:a16="http://schemas.microsoft.com/office/drawing/2014/main" id="{C4F2C999-94F9-4D21-B5CF-A5BA7CC86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113" y="3095625"/>
                <a:ext cx="133350" cy="142875"/>
              </a:xfrm>
              <a:custGeom>
                <a:avLst/>
                <a:gdLst>
                  <a:gd name="T0" fmla="*/ 0 w 323"/>
                  <a:gd name="T1" fmla="*/ 47 h 174"/>
                  <a:gd name="T2" fmla="*/ 20 w 323"/>
                  <a:gd name="T3" fmla="*/ 0 h 174"/>
                  <a:gd name="T4" fmla="*/ 323 w 323"/>
                  <a:gd name="T5" fmla="*/ 126 h 174"/>
                  <a:gd name="T6" fmla="*/ 305 w 323"/>
                  <a:gd name="T7" fmla="*/ 174 h 174"/>
                  <a:gd name="T8" fmla="*/ 0 w 323"/>
                  <a:gd name="T9" fmla="*/ 47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174">
                    <a:moveTo>
                      <a:pt x="0" y="47"/>
                    </a:moveTo>
                    <a:cubicBezTo>
                      <a:pt x="8" y="29"/>
                      <a:pt x="13" y="17"/>
                      <a:pt x="20" y="0"/>
                    </a:cubicBezTo>
                    <a:cubicBezTo>
                      <a:pt x="121" y="42"/>
                      <a:pt x="219" y="83"/>
                      <a:pt x="323" y="126"/>
                    </a:cubicBezTo>
                    <a:cubicBezTo>
                      <a:pt x="317" y="142"/>
                      <a:pt x="311" y="156"/>
                      <a:pt x="305" y="174"/>
                    </a:cubicBezTo>
                    <a:cubicBezTo>
                      <a:pt x="202" y="131"/>
                      <a:pt x="104" y="90"/>
                      <a:pt x="0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98">
                <a:extLst>
                  <a:ext uri="{FF2B5EF4-FFF2-40B4-BE49-F238E27FC236}">
                    <a16:creationId xmlns:a16="http://schemas.microsoft.com/office/drawing/2014/main" id="{8715C8B0-25CA-48EF-9994-FFBC2A6A9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975" y="4445000"/>
                <a:ext cx="120650" cy="185738"/>
              </a:xfrm>
              <a:custGeom>
                <a:avLst/>
                <a:gdLst>
                  <a:gd name="T0" fmla="*/ 19 w 291"/>
                  <a:gd name="T1" fmla="*/ 226 h 226"/>
                  <a:gd name="T2" fmla="*/ 6 w 291"/>
                  <a:gd name="T3" fmla="*/ 204 h 226"/>
                  <a:gd name="T4" fmla="*/ 0 w 291"/>
                  <a:gd name="T5" fmla="*/ 180 h 226"/>
                  <a:gd name="T6" fmla="*/ 251 w 291"/>
                  <a:gd name="T7" fmla="*/ 0 h 226"/>
                  <a:gd name="T8" fmla="*/ 291 w 291"/>
                  <a:gd name="T9" fmla="*/ 28 h 226"/>
                  <a:gd name="T10" fmla="*/ 19 w 291"/>
                  <a:gd name="T11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226">
                    <a:moveTo>
                      <a:pt x="19" y="226"/>
                    </a:moveTo>
                    <a:cubicBezTo>
                      <a:pt x="13" y="215"/>
                      <a:pt x="8" y="210"/>
                      <a:pt x="6" y="204"/>
                    </a:cubicBezTo>
                    <a:cubicBezTo>
                      <a:pt x="3" y="198"/>
                      <a:pt x="2" y="192"/>
                      <a:pt x="0" y="180"/>
                    </a:cubicBezTo>
                    <a:cubicBezTo>
                      <a:pt x="91" y="134"/>
                      <a:pt x="182" y="84"/>
                      <a:pt x="251" y="0"/>
                    </a:cubicBezTo>
                    <a:cubicBezTo>
                      <a:pt x="264" y="9"/>
                      <a:pt x="276" y="17"/>
                      <a:pt x="291" y="28"/>
                    </a:cubicBezTo>
                    <a:cubicBezTo>
                      <a:pt x="219" y="122"/>
                      <a:pt x="123" y="176"/>
                      <a:pt x="19" y="2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99">
                <a:extLst>
                  <a:ext uri="{FF2B5EF4-FFF2-40B4-BE49-F238E27FC236}">
                    <a16:creationId xmlns:a16="http://schemas.microsoft.com/office/drawing/2014/main" id="{4B34FB09-34BC-4DC6-ABFD-7CE2C8C37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3888" y="3505200"/>
                <a:ext cx="131763" cy="149225"/>
              </a:xfrm>
              <a:custGeom>
                <a:avLst/>
                <a:gdLst>
                  <a:gd name="T0" fmla="*/ 0 w 320"/>
                  <a:gd name="T1" fmla="*/ 45 h 181"/>
                  <a:gd name="T2" fmla="*/ 11 w 320"/>
                  <a:gd name="T3" fmla="*/ 16 h 181"/>
                  <a:gd name="T4" fmla="*/ 24 w 320"/>
                  <a:gd name="T5" fmla="*/ 0 h 181"/>
                  <a:gd name="T6" fmla="*/ 320 w 320"/>
                  <a:gd name="T7" fmla="*/ 135 h 181"/>
                  <a:gd name="T8" fmla="*/ 298 w 320"/>
                  <a:gd name="T9" fmla="*/ 181 h 181"/>
                  <a:gd name="T10" fmla="*/ 0 w 320"/>
                  <a:gd name="T11" fmla="*/ 4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1">
                    <a:moveTo>
                      <a:pt x="0" y="45"/>
                    </a:moveTo>
                    <a:cubicBezTo>
                      <a:pt x="5" y="31"/>
                      <a:pt x="7" y="23"/>
                      <a:pt x="11" y="16"/>
                    </a:cubicBezTo>
                    <a:cubicBezTo>
                      <a:pt x="13" y="12"/>
                      <a:pt x="17" y="8"/>
                      <a:pt x="24" y="0"/>
                    </a:cubicBezTo>
                    <a:cubicBezTo>
                      <a:pt x="121" y="44"/>
                      <a:pt x="218" y="89"/>
                      <a:pt x="320" y="135"/>
                    </a:cubicBezTo>
                    <a:cubicBezTo>
                      <a:pt x="312" y="152"/>
                      <a:pt x="306" y="164"/>
                      <a:pt x="298" y="181"/>
                    </a:cubicBezTo>
                    <a:cubicBezTo>
                      <a:pt x="198" y="135"/>
                      <a:pt x="101" y="91"/>
                      <a:pt x="0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00">
                <a:extLst>
                  <a:ext uri="{FF2B5EF4-FFF2-40B4-BE49-F238E27FC236}">
                    <a16:creationId xmlns:a16="http://schemas.microsoft.com/office/drawing/2014/main" id="{21AE2ED8-00F7-480B-9D37-7B2235DAF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5" y="4010025"/>
                <a:ext cx="107950" cy="217488"/>
              </a:xfrm>
              <a:custGeom>
                <a:avLst/>
                <a:gdLst>
                  <a:gd name="T0" fmla="*/ 0 w 262"/>
                  <a:gd name="T1" fmla="*/ 37 h 266"/>
                  <a:gd name="T2" fmla="*/ 32 w 262"/>
                  <a:gd name="T3" fmla="*/ 0 h 266"/>
                  <a:gd name="T4" fmla="*/ 262 w 262"/>
                  <a:gd name="T5" fmla="*/ 238 h 266"/>
                  <a:gd name="T6" fmla="*/ 242 w 262"/>
                  <a:gd name="T7" fmla="*/ 256 h 266"/>
                  <a:gd name="T8" fmla="*/ 221 w 262"/>
                  <a:gd name="T9" fmla="*/ 266 h 266"/>
                  <a:gd name="T10" fmla="*/ 0 w 262"/>
                  <a:gd name="T11" fmla="*/ 3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266">
                    <a:moveTo>
                      <a:pt x="0" y="37"/>
                    </a:moveTo>
                    <a:cubicBezTo>
                      <a:pt x="13" y="22"/>
                      <a:pt x="21" y="13"/>
                      <a:pt x="32" y="0"/>
                    </a:cubicBezTo>
                    <a:cubicBezTo>
                      <a:pt x="122" y="69"/>
                      <a:pt x="202" y="142"/>
                      <a:pt x="262" y="238"/>
                    </a:cubicBezTo>
                    <a:cubicBezTo>
                      <a:pt x="253" y="246"/>
                      <a:pt x="248" y="252"/>
                      <a:pt x="242" y="256"/>
                    </a:cubicBezTo>
                    <a:cubicBezTo>
                      <a:pt x="236" y="259"/>
                      <a:pt x="230" y="261"/>
                      <a:pt x="221" y="266"/>
                    </a:cubicBezTo>
                    <a:cubicBezTo>
                      <a:pt x="162" y="177"/>
                      <a:pt x="85" y="106"/>
                      <a:pt x="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01">
                <a:extLst>
                  <a:ext uri="{FF2B5EF4-FFF2-40B4-BE49-F238E27FC236}">
                    <a16:creationId xmlns:a16="http://schemas.microsoft.com/office/drawing/2014/main" id="{3D7C6D55-BE17-4A1E-A7E6-7661226CC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6463" y="1908175"/>
                <a:ext cx="103188" cy="61913"/>
              </a:xfrm>
              <a:custGeom>
                <a:avLst/>
                <a:gdLst>
                  <a:gd name="T0" fmla="*/ 248 w 251"/>
                  <a:gd name="T1" fmla="*/ 34 h 76"/>
                  <a:gd name="T2" fmla="*/ 98 w 251"/>
                  <a:gd name="T3" fmla="*/ 59 h 76"/>
                  <a:gd name="T4" fmla="*/ 36 w 251"/>
                  <a:gd name="T5" fmla="*/ 68 h 76"/>
                  <a:gd name="T6" fmla="*/ 3 w 251"/>
                  <a:gd name="T7" fmla="*/ 56 h 76"/>
                  <a:gd name="T8" fmla="*/ 33 w 251"/>
                  <a:gd name="T9" fmla="*/ 33 h 76"/>
                  <a:gd name="T10" fmla="*/ 135 w 251"/>
                  <a:gd name="T11" fmla="*/ 16 h 76"/>
                  <a:gd name="T12" fmla="*/ 225 w 251"/>
                  <a:gd name="T13" fmla="*/ 3 h 76"/>
                  <a:gd name="T14" fmla="*/ 248 w 251"/>
                  <a:gd name="T15" fmla="*/ 3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1" h="76">
                    <a:moveTo>
                      <a:pt x="248" y="34"/>
                    </a:moveTo>
                    <a:cubicBezTo>
                      <a:pt x="197" y="43"/>
                      <a:pt x="148" y="51"/>
                      <a:pt x="98" y="59"/>
                    </a:cubicBezTo>
                    <a:cubicBezTo>
                      <a:pt x="77" y="62"/>
                      <a:pt x="57" y="66"/>
                      <a:pt x="36" y="68"/>
                    </a:cubicBezTo>
                    <a:cubicBezTo>
                      <a:pt x="23" y="69"/>
                      <a:pt x="7" y="76"/>
                      <a:pt x="3" y="56"/>
                    </a:cubicBezTo>
                    <a:cubicBezTo>
                      <a:pt x="0" y="34"/>
                      <a:pt x="20" y="35"/>
                      <a:pt x="33" y="33"/>
                    </a:cubicBezTo>
                    <a:cubicBezTo>
                      <a:pt x="67" y="26"/>
                      <a:pt x="101" y="22"/>
                      <a:pt x="135" y="16"/>
                    </a:cubicBezTo>
                    <a:cubicBezTo>
                      <a:pt x="165" y="12"/>
                      <a:pt x="195" y="7"/>
                      <a:pt x="225" y="3"/>
                    </a:cubicBezTo>
                    <a:cubicBezTo>
                      <a:pt x="244" y="0"/>
                      <a:pt x="251" y="10"/>
                      <a:pt x="248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102">
                <a:extLst>
                  <a:ext uri="{FF2B5EF4-FFF2-40B4-BE49-F238E27FC236}">
                    <a16:creationId xmlns:a16="http://schemas.microsoft.com/office/drawing/2014/main" id="{7E3BD423-2267-41E1-AC5F-4AF07E00C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1725" y="1847850"/>
                <a:ext cx="103188" cy="57150"/>
              </a:xfrm>
              <a:custGeom>
                <a:avLst/>
                <a:gdLst>
                  <a:gd name="T0" fmla="*/ 19 w 252"/>
                  <a:gd name="T1" fmla="*/ 71 h 71"/>
                  <a:gd name="T2" fmla="*/ 3 w 252"/>
                  <a:gd name="T3" fmla="*/ 53 h 71"/>
                  <a:gd name="T4" fmla="*/ 23 w 252"/>
                  <a:gd name="T5" fmla="*/ 34 h 71"/>
                  <a:gd name="T6" fmla="*/ 220 w 252"/>
                  <a:gd name="T7" fmla="*/ 2 h 71"/>
                  <a:gd name="T8" fmla="*/ 248 w 252"/>
                  <a:gd name="T9" fmla="*/ 15 h 71"/>
                  <a:gd name="T10" fmla="*/ 226 w 252"/>
                  <a:gd name="T11" fmla="*/ 37 h 71"/>
                  <a:gd name="T12" fmla="*/ 77 w 252"/>
                  <a:gd name="T13" fmla="*/ 61 h 71"/>
                  <a:gd name="T14" fmla="*/ 19 w 252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2" h="71">
                    <a:moveTo>
                      <a:pt x="19" y="71"/>
                    </a:moveTo>
                    <a:cubicBezTo>
                      <a:pt x="15" y="66"/>
                      <a:pt x="5" y="61"/>
                      <a:pt x="3" y="53"/>
                    </a:cubicBezTo>
                    <a:cubicBezTo>
                      <a:pt x="0" y="39"/>
                      <a:pt x="13" y="36"/>
                      <a:pt x="23" y="34"/>
                    </a:cubicBezTo>
                    <a:cubicBezTo>
                      <a:pt x="89" y="23"/>
                      <a:pt x="154" y="12"/>
                      <a:pt x="220" y="2"/>
                    </a:cubicBezTo>
                    <a:cubicBezTo>
                      <a:pt x="232" y="0"/>
                      <a:pt x="245" y="0"/>
                      <a:pt x="248" y="15"/>
                    </a:cubicBezTo>
                    <a:cubicBezTo>
                      <a:pt x="252" y="32"/>
                      <a:pt x="239" y="35"/>
                      <a:pt x="226" y="37"/>
                    </a:cubicBezTo>
                    <a:cubicBezTo>
                      <a:pt x="177" y="45"/>
                      <a:pt x="127" y="53"/>
                      <a:pt x="77" y="61"/>
                    </a:cubicBezTo>
                    <a:cubicBezTo>
                      <a:pt x="60" y="64"/>
                      <a:pt x="43" y="67"/>
                      <a:pt x="19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103">
                <a:extLst>
                  <a:ext uri="{FF2B5EF4-FFF2-40B4-BE49-F238E27FC236}">
                    <a16:creationId xmlns:a16="http://schemas.microsoft.com/office/drawing/2014/main" id="{E9BC9C8D-39CA-4BDC-8E69-7E380FAE8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938" y="2205038"/>
                <a:ext cx="100013" cy="77788"/>
              </a:xfrm>
              <a:custGeom>
                <a:avLst/>
                <a:gdLst>
                  <a:gd name="T0" fmla="*/ 242 w 242"/>
                  <a:gd name="T1" fmla="*/ 29 h 95"/>
                  <a:gd name="T2" fmla="*/ 219 w 242"/>
                  <a:gd name="T3" fmla="*/ 39 h 95"/>
                  <a:gd name="T4" fmla="*/ 31 w 242"/>
                  <a:gd name="T5" fmla="*/ 91 h 95"/>
                  <a:gd name="T6" fmla="*/ 16 w 242"/>
                  <a:gd name="T7" fmla="*/ 94 h 95"/>
                  <a:gd name="T8" fmla="*/ 1 w 242"/>
                  <a:gd name="T9" fmla="*/ 85 h 95"/>
                  <a:gd name="T10" fmla="*/ 6 w 242"/>
                  <a:gd name="T11" fmla="*/ 64 h 95"/>
                  <a:gd name="T12" fmla="*/ 20 w 242"/>
                  <a:gd name="T13" fmla="*/ 58 h 95"/>
                  <a:gd name="T14" fmla="*/ 207 w 242"/>
                  <a:gd name="T15" fmla="*/ 5 h 95"/>
                  <a:gd name="T16" fmla="*/ 242 w 242"/>
                  <a:gd name="T17" fmla="*/ 2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95">
                    <a:moveTo>
                      <a:pt x="242" y="29"/>
                    </a:moveTo>
                    <a:cubicBezTo>
                      <a:pt x="233" y="33"/>
                      <a:pt x="226" y="37"/>
                      <a:pt x="219" y="39"/>
                    </a:cubicBezTo>
                    <a:cubicBezTo>
                      <a:pt x="156" y="57"/>
                      <a:pt x="94" y="74"/>
                      <a:pt x="31" y="91"/>
                    </a:cubicBezTo>
                    <a:cubicBezTo>
                      <a:pt x="26" y="92"/>
                      <a:pt x="21" y="95"/>
                      <a:pt x="16" y="94"/>
                    </a:cubicBezTo>
                    <a:cubicBezTo>
                      <a:pt x="10" y="93"/>
                      <a:pt x="2" y="89"/>
                      <a:pt x="1" y="85"/>
                    </a:cubicBezTo>
                    <a:cubicBezTo>
                      <a:pt x="0" y="78"/>
                      <a:pt x="2" y="70"/>
                      <a:pt x="6" y="64"/>
                    </a:cubicBezTo>
                    <a:cubicBezTo>
                      <a:pt x="8" y="60"/>
                      <a:pt x="15" y="59"/>
                      <a:pt x="20" y="58"/>
                    </a:cubicBezTo>
                    <a:cubicBezTo>
                      <a:pt x="82" y="40"/>
                      <a:pt x="145" y="23"/>
                      <a:pt x="207" y="5"/>
                    </a:cubicBezTo>
                    <a:cubicBezTo>
                      <a:pt x="224" y="1"/>
                      <a:pt x="239" y="0"/>
                      <a:pt x="242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104">
                <a:extLst>
                  <a:ext uri="{FF2B5EF4-FFF2-40B4-BE49-F238E27FC236}">
                    <a16:creationId xmlns:a16="http://schemas.microsoft.com/office/drawing/2014/main" id="{1947DC54-0752-49FB-AE33-9FC189745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400" y="1778000"/>
                <a:ext cx="103188" cy="61913"/>
              </a:xfrm>
              <a:custGeom>
                <a:avLst/>
                <a:gdLst>
                  <a:gd name="T0" fmla="*/ 20 w 248"/>
                  <a:gd name="T1" fmla="*/ 77 h 77"/>
                  <a:gd name="T2" fmla="*/ 4 w 248"/>
                  <a:gd name="T3" fmla="*/ 60 h 77"/>
                  <a:gd name="T4" fmla="*/ 22 w 248"/>
                  <a:gd name="T5" fmla="*/ 39 h 77"/>
                  <a:gd name="T6" fmla="*/ 155 w 248"/>
                  <a:gd name="T7" fmla="*/ 14 h 77"/>
                  <a:gd name="T8" fmla="*/ 226 w 248"/>
                  <a:gd name="T9" fmla="*/ 1 h 77"/>
                  <a:gd name="T10" fmla="*/ 246 w 248"/>
                  <a:gd name="T11" fmla="*/ 13 h 77"/>
                  <a:gd name="T12" fmla="*/ 235 w 248"/>
                  <a:gd name="T13" fmla="*/ 33 h 77"/>
                  <a:gd name="T14" fmla="*/ 20 w 248"/>
                  <a:gd name="T1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77">
                    <a:moveTo>
                      <a:pt x="20" y="77"/>
                    </a:moveTo>
                    <a:cubicBezTo>
                      <a:pt x="15" y="72"/>
                      <a:pt x="6" y="67"/>
                      <a:pt x="4" y="60"/>
                    </a:cubicBezTo>
                    <a:cubicBezTo>
                      <a:pt x="0" y="47"/>
                      <a:pt x="11" y="41"/>
                      <a:pt x="22" y="39"/>
                    </a:cubicBezTo>
                    <a:cubicBezTo>
                      <a:pt x="66" y="30"/>
                      <a:pt x="111" y="22"/>
                      <a:pt x="155" y="14"/>
                    </a:cubicBezTo>
                    <a:cubicBezTo>
                      <a:pt x="179" y="9"/>
                      <a:pt x="202" y="4"/>
                      <a:pt x="226" y="1"/>
                    </a:cubicBezTo>
                    <a:cubicBezTo>
                      <a:pt x="232" y="0"/>
                      <a:pt x="244" y="7"/>
                      <a:pt x="246" y="13"/>
                    </a:cubicBezTo>
                    <a:cubicBezTo>
                      <a:pt x="248" y="18"/>
                      <a:pt x="241" y="32"/>
                      <a:pt x="235" y="33"/>
                    </a:cubicBezTo>
                    <a:cubicBezTo>
                      <a:pt x="165" y="48"/>
                      <a:pt x="95" y="62"/>
                      <a:pt x="20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05">
                <a:extLst>
                  <a:ext uri="{FF2B5EF4-FFF2-40B4-BE49-F238E27FC236}">
                    <a16:creationId xmlns:a16="http://schemas.microsoft.com/office/drawing/2014/main" id="{50A1B3F9-93FB-4ACF-BB55-0E20A99BC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1200" y="1970088"/>
                <a:ext cx="104775" cy="61913"/>
              </a:xfrm>
              <a:custGeom>
                <a:avLst/>
                <a:gdLst>
                  <a:gd name="T0" fmla="*/ 243 w 253"/>
                  <a:gd name="T1" fmla="*/ 0 h 75"/>
                  <a:gd name="T2" fmla="*/ 234 w 253"/>
                  <a:gd name="T3" fmla="*/ 37 h 75"/>
                  <a:gd name="T4" fmla="*/ 12 w 253"/>
                  <a:gd name="T5" fmla="*/ 75 h 75"/>
                  <a:gd name="T6" fmla="*/ 20 w 253"/>
                  <a:gd name="T7" fmla="*/ 38 h 75"/>
                  <a:gd name="T8" fmla="*/ 243 w 253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75">
                    <a:moveTo>
                      <a:pt x="243" y="0"/>
                    </a:moveTo>
                    <a:cubicBezTo>
                      <a:pt x="253" y="22"/>
                      <a:pt x="252" y="34"/>
                      <a:pt x="234" y="37"/>
                    </a:cubicBezTo>
                    <a:cubicBezTo>
                      <a:pt x="160" y="50"/>
                      <a:pt x="86" y="62"/>
                      <a:pt x="12" y="75"/>
                    </a:cubicBezTo>
                    <a:cubicBezTo>
                      <a:pt x="1" y="56"/>
                      <a:pt x="0" y="42"/>
                      <a:pt x="20" y="38"/>
                    </a:cubicBezTo>
                    <a:cubicBezTo>
                      <a:pt x="94" y="25"/>
                      <a:pt x="168" y="13"/>
                      <a:pt x="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106">
                <a:extLst>
                  <a:ext uri="{FF2B5EF4-FFF2-40B4-BE49-F238E27FC236}">
                    <a16:creationId xmlns:a16="http://schemas.microsoft.com/office/drawing/2014/main" id="{B434E27D-DBDE-4978-9401-9678E4AB3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850" y="2497138"/>
                <a:ext cx="57150" cy="184150"/>
              </a:xfrm>
              <a:custGeom>
                <a:avLst/>
                <a:gdLst>
                  <a:gd name="T0" fmla="*/ 139 w 139"/>
                  <a:gd name="T1" fmla="*/ 29 h 223"/>
                  <a:gd name="T2" fmla="*/ 36 w 139"/>
                  <a:gd name="T3" fmla="*/ 216 h 223"/>
                  <a:gd name="T4" fmla="*/ 2 w 139"/>
                  <a:gd name="T5" fmla="*/ 198 h 223"/>
                  <a:gd name="T6" fmla="*/ 16 w 139"/>
                  <a:gd name="T7" fmla="*/ 133 h 223"/>
                  <a:gd name="T8" fmla="*/ 103 w 139"/>
                  <a:gd name="T9" fmla="*/ 16 h 223"/>
                  <a:gd name="T10" fmla="*/ 139 w 139"/>
                  <a:gd name="T11" fmla="*/ 2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223">
                    <a:moveTo>
                      <a:pt x="139" y="29"/>
                    </a:moveTo>
                    <a:cubicBezTo>
                      <a:pt x="84" y="79"/>
                      <a:pt x="33" y="134"/>
                      <a:pt x="36" y="216"/>
                    </a:cubicBezTo>
                    <a:cubicBezTo>
                      <a:pt x="6" y="223"/>
                      <a:pt x="0" y="221"/>
                      <a:pt x="2" y="198"/>
                    </a:cubicBezTo>
                    <a:cubicBezTo>
                      <a:pt x="4" y="176"/>
                      <a:pt x="9" y="154"/>
                      <a:pt x="16" y="133"/>
                    </a:cubicBezTo>
                    <a:cubicBezTo>
                      <a:pt x="33" y="85"/>
                      <a:pt x="66" y="49"/>
                      <a:pt x="103" y="16"/>
                    </a:cubicBezTo>
                    <a:cubicBezTo>
                      <a:pt x="120" y="0"/>
                      <a:pt x="130" y="6"/>
                      <a:pt x="139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107">
                <a:extLst>
                  <a:ext uri="{FF2B5EF4-FFF2-40B4-BE49-F238E27FC236}">
                    <a16:creationId xmlns:a16="http://schemas.microsoft.com/office/drawing/2014/main" id="{0570C3CE-473E-42E3-B889-F383A5798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5" y="2116138"/>
                <a:ext cx="100013" cy="66675"/>
              </a:xfrm>
              <a:custGeom>
                <a:avLst/>
                <a:gdLst>
                  <a:gd name="T0" fmla="*/ 228 w 246"/>
                  <a:gd name="T1" fmla="*/ 0 h 82"/>
                  <a:gd name="T2" fmla="*/ 242 w 246"/>
                  <a:gd name="T3" fmla="*/ 17 h 82"/>
                  <a:gd name="T4" fmla="*/ 224 w 246"/>
                  <a:gd name="T5" fmla="*/ 37 h 82"/>
                  <a:gd name="T6" fmla="*/ 72 w 246"/>
                  <a:gd name="T7" fmla="*/ 71 h 82"/>
                  <a:gd name="T8" fmla="*/ 21 w 246"/>
                  <a:gd name="T9" fmla="*/ 81 h 82"/>
                  <a:gd name="T10" fmla="*/ 0 w 246"/>
                  <a:gd name="T11" fmla="*/ 69 h 82"/>
                  <a:gd name="T12" fmla="*/ 14 w 246"/>
                  <a:gd name="T13" fmla="*/ 49 h 82"/>
                  <a:gd name="T14" fmla="*/ 44 w 246"/>
                  <a:gd name="T15" fmla="*/ 41 h 82"/>
                  <a:gd name="T16" fmla="*/ 199 w 246"/>
                  <a:gd name="T17" fmla="*/ 6 h 82"/>
                  <a:gd name="T18" fmla="*/ 228 w 24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6" h="82">
                    <a:moveTo>
                      <a:pt x="228" y="0"/>
                    </a:moveTo>
                    <a:cubicBezTo>
                      <a:pt x="232" y="5"/>
                      <a:pt x="240" y="10"/>
                      <a:pt x="242" y="17"/>
                    </a:cubicBezTo>
                    <a:cubicBezTo>
                      <a:pt x="246" y="30"/>
                      <a:pt x="235" y="35"/>
                      <a:pt x="224" y="37"/>
                    </a:cubicBezTo>
                    <a:cubicBezTo>
                      <a:pt x="173" y="48"/>
                      <a:pt x="123" y="59"/>
                      <a:pt x="72" y="71"/>
                    </a:cubicBezTo>
                    <a:cubicBezTo>
                      <a:pt x="55" y="74"/>
                      <a:pt x="38" y="80"/>
                      <a:pt x="21" y="81"/>
                    </a:cubicBezTo>
                    <a:cubicBezTo>
                      <a:pt x="15" y="82"/>
                      <a:pt x="7" y="74"/>
                      <a:pt x="0" y="69"/>
                    </a:cubicBezTo>
                    <a:cubicBezTo>
                      <a:pt x="4" y="63"/>
                      <a:pt x="7" y="53"/>
                      <a:pt x="14" y="49"/>
                    </a:cubicBezTo>
                    <a:cubicBezTo>
                      <a:pt x="22" y="44"/>
                      <a:pt x="34" y="43"/>
                      <a:pt x="44" y="41"/>
                    </a:cubicBezTo>
                    <a:cubicBezTo>
                      <a:pt x="96" y="29"/>
                      <a:pt x="148" y="18"/>
                      <a:pt x="199" y="6"/>
                    </a:cubicBezTo>
                    <a:cubicBezTo>
                      <a:pt x="207" y="4"/>
                      <a:pt x="215" y="3"/>
                      <a:pt x="2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108">
                <a:extLst>
                  <a:ext uri="{FF2B5EF4-FFF2-40B4-BE49-F238E27FC236}">
                    <a16:creationId xmlns:a16="http://schemas.microsoft.com/office/drawing/2014/main" id="{8B087300-3C06-4D36-B383-AB63D3678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7525" y="2039938"/>
                <a:ext cx="103188" cy="61913"/>
              </a:xfrm>
              <a:custGeom>
                <a:avLst/>
                <a:gdLst>
                  <a:gd name="T0" fmla="*/ 11 w 252"/>
                  <a:gd name="T1" fmla="*/ 76 h 76"/>
                  <a:gd name="T2" fmla="*/ 20 w 252"/>
                  <a:gd name="T3" fmla="*/ 40 h 76"/>
                  <a:gd name="T4" fmla="*/ 227 w 252"/>
                  <a:gd name="T5" fmla="*/ 1 h 76"/>
                  <a:gd name="T6" fmla="*/ 247 w 252"/>
                  <a:gd name="T7" fmla="*/ 13 h 76"/>
                  <a:gd name="T8" fmla="*/ 232 w 252"/>
                  <a:gd name="T9" fmla="*/ 35 h 76"/>
                  <a:gd name="T10" fmla="*/ 69 w 252"/>
                  <a:gd name="T11" fmla="*/ 66 h 76"/>
                  <a:gd name="T12" fmla="*/ 11 w 252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2" h="76">
                    <a:moveTo>
                      <a:pt x="11" y="76"/>
                    </a:moveTo>
                    <a:cubicBezTo>
                      <a:pt x="0" y="57"/>
                      <a:pt x="0" y="44"/>
                      <a:pt x="20" y="40"/>
                    </a:cubicBezTo>
                    <a:cubicBezTo>
                      <a:pt x="89" y="26"/>
                      <a:pt x="158" y="13"/>
                      <a:pt x="227" y="1"/>
                    </a:cubicBezTo>
                    <a:cubicBezTo>
                      <a:pt x="233" y="0"/>
                      <a:pt x="245" y="7"/>
                      <a:pt x="247" y="13"/>
                    </a:cubicBezTo>
                    <a:cubicBezTo>
                      <a:pt x="252" y="24"/>
                      <a:pt x="245" y="32"/>
                      <a:pt x="232" y="35"/>
                    </a:cubicBezTo>
                    <a:cubicBezTo>
                      <a:pt x="178" y="45"/>
                      <a:pt x="123" y="56"/>
                      <a:pt x="69" y="66"/>
                    </a:cubicBezTo>
                    <a:cubicBezTo>
                      <a:pt x="50" y="70"/>
                      <a:pt x="30" y="73"/>
                      <a:pt x="11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109">
                <a:extLst>
                  <a:ext uri="{FF2B5EF4-FFF2-40B4-BE49-F238E27FC236}">
                    <a16:creationId xmlns:a16="http://schemas.microsoft.com/office/drawing/2014/main" id="{AE6B883B-C211-41FF-9E67-360FEEE3D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025" y="2322513"/>
                <a:ext cx="101600" cy="98425"/>
              </a:xfrm>
              <a:custGeom>
                <a:avLst/>
                <a:gdLst>
                  <a:gd name="T0" fmla="*/ 19 w 245"/>
                  <a:gd name="T1" fmla="*/ 120 h 120"/>
                  <a:gd name="T2" fmla="*/ 18 w 245"/>
                  <a:gd name="T3" fmla="*/ 84 h 120"/>
                  <a:gd name="T4" fmla="*/ 217 w 245"/>
                  <a:gd name="T5" fmla="*/ 2 h 120"/>
                  <a:gd name="T6" fmla="*/ 239 w 245"/>
                  <a:gd name="T7" fmla="*/ 11 h 120"/>
                  <a:gd name="T8" fmla="*/ 227 w 245"/>
                  <a:gd name="T9" fmla="*/ 35 h 120"/>
                  <a:gd name="T10" fmla="*/ 171 w 245"/>
                  <a:gd name="T11" fmla="*/ 56 h 120"/>
                  <a:gd name="T12" fmla="*/ 19 w 245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120">
                    <a:moveTo>
                      <a:pt x="19" y="120"/>
                    </a:moveTo>
                    <a:cubicBezTo>
                      <a:pt x="6" y="104"/>
                      <a:pt x="0" y="92"/>
                      <a:pt x="18" y="84"/>
                    </a:cubicBezTo>
                    <a:cubicBezTo>
                      <a:pt x="84" y="56"/>
                      <a:pt x="150" y="28"/>
                      <a:pt x="217" y="2"/>
                    </a:cubicBezTo>
                    <a:cubicBezTo>
                      <a:pt x="222" y="0"/>
                      <a:pt x="235" y="5"/>
                      <a:pt x="239" y="11"/>
                    </a:cubicBezTo>
                    <a:cubicBezTo>
                      <a:pt x="245" y="22"/>
                      <a:pt x="239" y="30"/>
                      <a:pt x="227" y="35"/>
                    </a:cubicBezTo>
                    <a:cubicBezTo>
                      <a:pt x="208" y="42"/>
                      <a:pt x="189" y="49"/>
                      <a:pt x="171" y="56"/>
                    </a:cubicBezTo>
                    <a:cubicBezTo>
                      <a:pt x="121" y="77"/>
                      <a:pt x="71" y="98"/>
                      <a:pt x="19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10">
                <a:extLst>
                  <a:ext uri="{FF2B5EF4-FFF2-40B4-BE49-F238E27FC236}">
                    <a16:creationId xmlns:a16="http://schemas.microsoft.com/office/drawing/2014/main" id="{5A868AA1-5878-4BC1-B5C7-EE859FA3F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9075" y="1689100"/>
                <a:ext cx="103188" cy="73025"/>
              </a:xfrm>
              <a:custGeom>
                <a:avLst/>
                <a:gdLst>
                  <a:gd name="T0" fmla="*/ 241 w 251"/>
                  <a:gd name="T1" fmla="*/ 2 h 88"/>
                  <a:gd name="T2" fmla="*/ 228 w 251"/>
                  <a:gd name="T3" fmla="*/ 36 h 88"/>
                  <a:gd name="T4" fmla="*/ 31 w 251"/>
                  <a:gd name="T5" fmla="*/ 85 h 88"/>
                  <a:gd name="T6" fmla="*/ 3 w 251"/>
                  <a:gd name="T7" fmla="*/ 72 h 88"/>
                  <a:gd name="T8" fmla="*/ 21 w 251"/>
                  <a:gd name="T9" fmla="*/ 51 h 88"/>
                  <a:gd name="T10" fmla="*/ 222 w 251"/>
                  <a:gd name="T11" fmla="*/ 1 h 88"/>
                  <a:gd name="T12" fmla="*/ 241 w 251"/>
                  <a:gd name="T1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88">
                    <a:moveTo>
                      <a:pt x="241" y="2"/>
                    </a:moveTo>
                    <a:cubicBezTo>
                      <a:pt x="251" y="23"/>
                      <a:pt x="243" y="32"/>
                      <a:pt x="228" y="36"/>
                    </a:cubicBezTo>
                    <a:cubicBezTo>
                      <a:pt x="162" y="52"/>
                      <a:pt x="97" y="69"/>
                      <a:pt x="31" y="85"/>
                    </a:cubicBezTo>
                    <a:cubicBezTo>
                      <a:pt x="19" y="87"/>
                      <a:pt x="7" y="88"/>
                      <a:pt x="3" y="72"/>
                    </a:cubicBezTo>
                    <a:cubicBezTo>
                      <a:pt x="0" y="57"/>
                      <a:pt x="11" y="53"/>
                      <a:pt x="21" y="51"/>
                    </a:cubicBezTo>
                    <a:cubicBezTo>
                      <a:pt x="88" y="34"/>
                      <a:pt x="155" y="17"/>
                      <a:pt x="222" y="1"/>
                    </a:cubicBezTo>
                    <a:cubicBezTo>
                      <a:pt x="228" y="0"/>
                      <a:pt x="234" y="2"/>
                      <a:pt x="24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111">
                <a:extLst>
                  <a:ext uri="{FF2B5EF4-FFF2-40B4-BE49-F238E27FC236}">
                    <a16:creationId xmlns:a16="http://schemas.microsoft.com/office/drawing/2014/main" id="{05CD78C5-05B5-4A9F-89E2-53F4E34E1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9575" y="1565275"/>
                <a:ext cx="100013" cy="92075"/>
              </a:xfrm>
              <a:custGeom>
                <a:avLst/>
                <a:gdLst>
                  <a:gd name="T0" fmla="*/ 228 w 244"/>
                  <a:gd name="T1" fmla="*/ 0 h 111"/>
                  <a:gd name="T2" fmla="*/ 224 w 244"/>
                  <a:gd name="T3" fmla="*/ 37 h 111"/>
                  <a:gd name="T4" fmla="*/ 29 w 244"/>
                  <a:gd name="T5" fmla="*/ 107 h 111"/>
                  <a:gd name="T6" fmla="*/ 14 w 244"/>
                  <a:gd name="T7" fmla="*/ 109 h 111"/>
                  <a:gd name="T8" fmla="*/ 2 w 244"/>
                  <a:gd name="T9" fmla="*/ 95 h 111"/>
                  <a:gd name="T10" fmla="*/ 5 w 244"/>
                  <a:gd name="T11" fmla="*/ 81 h 111"/>
                  <a:gd name="T12" fmla="*/ 19 w 244"/>
                  <a:gd name="T13" fmla="*/ 74 h 111"/>
                  <a:gd name="T14" fmla="*/ 228 w 244"/>
                  <a:gd name="T1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4" h="111">
                    <a:moveTo>
                      <a:pt x="228" y="0"/>
                    </a:moveTo>
                    <a:cubicBezTo>
                      <a:pt x="239" y="17"/>
                      <a:pt x="244" y="30"/>
                      <a:pt x="224" y="37"/>
                    </a:cubicBezTo>
                    <a:cubicBezTo>
                      <a:pt x="159" y="61"/>
                      <a:pt x="94" y="84"/>
                      <a:pt x="29" y="107"/>
                    </a:cubicBezTo>
                    <a:cubicBezTo>
                      <a:pt x="25" y="109"/>
                      <a:pt x="18" y="111"/>
                      <a:pt x="14" y="109"/>
                    </a:cubicBezTo>
                    <a:cubicBezTo>
                      <a:pt x="9" y="106"/>
                      <a:pt x="4" y="101"/>
                      <a:pt x="2" y="95"/>
                    </a:cubicBezTo>
                    <a:cubicBezTo>
                      <a:pt x="0" y="92"/>
                      <a:pt x="2" y="85"/>
                      <a:pt x="5" y="81"/>
                    </a:cubicBezTo>
                    <a:cubicBezTo>
                      <a:pt x="8" y="78"/>
                      <a:pt x="14" y="75"/>
                      <a:pt x="19" y="74"/>
                    </a:cubicBezTo>
                    <a:cubicBezTo>
                      <a:pt x="87" y="49"/>
                      <a:pt x="156" y="25"/>
                      <a:pt x="2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112">
                <a:extLst>
                  <a:ext uri="{FF2B5EF4-FFF2-40B4-BE49-F238E27FC236}">
                    <a16:creationId xmlns:a16="http://schemas.microsoft.com/office/drawing/2014/main" id="{FC13C6CF-F74B-4E88-B1F5-EC7709E07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5888" y="1001713"/>
                <a:ext cx="71438" cy="44450"/>
              </a:xfrm>
              <a:custGeom>
                <a:avLst/>
                <a:gdLst>
                  <a:gd name="T0" fmla="*/ 172 w 172"/>
                  <a:gd name="T1" fmla="*/ 45 h 54"/>
                  <a:gd name="T2" fmla="*/ 157 w 172"/>
                  <a:gd name="T3" fmla="*/ 53 h 54"/>
                  <a:gd name="T4" fmla="*/ 0 w 172"/>
                  <a:gd name="T5" fmla="*/ 16 h 54"/>
                  <a:gd name="T6" fmla="*/ 16 w 172"/>
                  <a:gd name="T7" fmla="*/ 0 h 54"/>
                  <a:gd name="T8" fmla="*/ 171 w 172"/>
                  <a:gd name="T9" fmla="*/ 33 h 54"/>
                  <a:gd name="T10" fmla="*/ 172 w 172"/>
                  <a:gd name="T11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2" h="54">
                    <a:moveTo>
                      <a:pt x="172" y="45"/>
                    </a:moveTo>
                    <a:cubicBezTo>
                      <a:pt x="167" y="48"/>
                      <a:pt x="161" y="54"/>
                      <a:pt x="157" y="53"/>
                    </a:cubicBezTo>
                    <a:cubicBezTo>
                      <a:pt x="105" y="45"/>
                      <a:pt x="54" y="35"/>
                      <a:pt x="0" y="16"/>
                    </a:cubicBezTo>
                    <a:cubicBezTo>
                      <a:pt x="8" y="8"/>
                      <a:pt x="12" y="0"/>
                      <a:pt x="16" y="0"/>
                    </a:cubicBezTo>
                    <a:cubicBezTo>
                      <a:pt x="69" y="3"/>
                      <a:pt x="120" y="19"/>
                      <a:pt x="171" y="33"/>
                    </a:cubicBezTo>
                    <a:cubicBezTo>
                      <a:pt x="172" y="37"/>
                      <a:pt x="172" y="41"/>
                      <a:pt x="172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113">
                <a:extLst>
                  <a:ext uri="{FF2B5EF4-FFF2-40B4-BE49-F238E27FC236}">
                    <a16:creationId xmlns:a16="http://schemas.microsoft.com/office/drawing/2014/main" id="{A221826F-8BC1-4B6E-8C05-47CB7004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0300" y="890588"/>
                <a:ext cx="71438" cy="44450"/>
              </a:xfrm>
              <a:custGeom>
                <a:avLst/>
                <a:gdLst>
                  <a:gd name="T0" fmla="*/ 171 w 171"/>
                  <a:gd name="T1" fmla="*/ 35 h 54"/>
                  <a:gd name="T2" fmla="*/ 150 w 171"/>
                  <a:gd name="T3" fmla="*/ 53 h 54"/>
                  <a:gd name="T4" fmla="*/ 9 w 171"/>
                  <a:gd name="T5" fmla="*/ 25 h 54"/>
                  <a:gd name="T6" fmla="*/ 1 w 171"/>
                  <a:gd name="T7" fmla="*/ 10 h 54"/>
                  <a:gd name="T8" fmla="*/ 14 w 171"/>
                  <a:gd name="T9" fmla="*/ 0 h 54"/>
                  <a:gd name="T10" fmla="*/ 171 w 171"/>
                  <a:gd name="T11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54">
                    <a:moveTo>
                      <a:pt x="171" y="35"/>
                    </a:moveTo>
                    <a:cubicBezTo>
                      <a:pt x="160" y="45"/>
                      <a:pt x="154" y="54"/>
                      <a:pt x="150" y="53"/>
                    </a:cubicBezTo>
                    <a:cubicBezTo>
                      <a:pt x="103" y="45"/>
                      <a:pt x="56" y="35"/>
                      <a:pt x="9" y="25"/>
                    </a:cubicBezTo>
                    <a:cubicBezTo>
                      <a:pt x="5" y="24"/>
                      <a:pt x="0" y="15"/>
                      <a:pt x="1" y="10"/>
                    </a:cubicBezTo>
                    <a:cubicBezTo>
                      <a:pt x="1" y="6"/>
                      <a:pt x="10" y="0"/>
                      <a:pt x="14" y="0"/>
                    </a:cubicBezTo>
                    <a:cubicBezTo>
                      <a:pt x="64" y="10"/>
                      <a:pt x="115" y="17"/>
                      <a:pt x="171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114">
                <a:extLst>
                  <a:ext uri="{FF2B5EF4-FFF2-40B4-BE49-F238E27FC236}">
                    <a16:creationId xmlns:a16="http://schemas.microsoft.com/office/drawing/2014/main" id="{2A10B82E-785B-41F3-A6C1-622810141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942975"/>
                <a:ext cx="68263" cy="46038"/>
              </a:xfrm>
              <a:custGeom>
                <a:avLst/>
                <a:gdLst>
                  <a:gd name="T0" fmla="*/ 167 w 167"/>
                  <a:gd name="T1" fmla="*/ 46 h 56"/>
                  <a:gd name="T2" fmla="*/ 149 w 167"/>
                  <a:gd name="T3" fmla="*/ 55 h 56"/>
                  <a:gd name="T4" fmla="*/ 10 w 167"/>
                  <a:gd name="T5" fmla="*/ 25 h 56"/>
                  <a:gd name="T6" fmla="*/ 0 w 167"/>
                  <a:gd name="T7" fmla="*/ 11 h 56"/>
                  <a:gd name="T8" fmla="*/ 14 w 167"/>
                  <a:gd name="T9" fmla="*/ 1 h 56"/>
                  <a:gd name="T10" fmla="*/ 153 w 167"/>
                  <a:gd name="T11" fmla="*/ 31 h 56"/>
                  <a:gd name="T12" fmla="*/ 167 w 167"/>
                  <a:gd name="T13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56">
                    <a:moveTo>
                      <a:pt x="167" y="46"/>
                    </a:moveTo>
                    <a:cubicBezTo>
                      <a:pt x="159" y="50"/>
                      <a:pt x="153" y="56"/>
                      <a:pt x="149" y="55"/>
                    </a:cubicBezTo>
                    <a:cubicBezTo>
                      <a:pt x="102" y="46"/>
                      <a:pt x="56" y="36"/>
                      <a:pt x="10" y="25"/>
                    </a:cubicBezTo>
                    <a:cubicBezTo>
                      <a:pt x="5" y="24"/>
                      <a:pt x="0" y="15"/>
                      <a:pt x="0" y="11"/>
                    </a:cubicBezTo>
                    <a:cubicBezTo>
                      <a:pt x="1" y="7"/>
                      <a:pt x="10" y="0"/>
                      <a:pt x="14" y="1"/>
                    </a:cubicBezTo>
                    <a:cubicBezTo>
                      <a:pt x="61" y="10"/>
                      <a:pt x="107" y="20"/>
                      <a:pt x="153" y="31"/>
                    </a:cubicBezTo>
                    <a:cubicBezTo>
                      <a:pt x="158" y="32"/>
                      <a:pt x="161" y="39"/>
                      <a:pt x="167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115">
                <a:extLst>
                  <a:ext uri="{FF2B5EF4-FFF2-40B4-BE49-F238E27FC236}">
                    <a16:creationId xmlns:a16="http://schemas.microsoft.com/office/drawing/2014/main" id="{800FFD04-749C-452C-B346-4378962EF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1713" y="835025"/>
                <a:ext cx="71438" cy="46038"/>
              </a:xfrm>
              <a:custGeom>
                <a:avLst/>
                <a:gdLst>
                  <a:gd name="T0" fmla="*/ 8 w 175"/>
                  <a:gd name="T1" fmla="*/ 0 h 57"/>
                  <a:gd name="T2" fmla="*/ 175 w 175"/>
                  <a:gd name="T3" fmla="*/ 41 h 57"/>
                  <a:gd name="T4" fmla="*/ 151 w 175"/>
                  <a:gd name="T5" fmla="*/ 56 h 57"/>
                  <a:gd name="T6" fmla="*/ 14 w 175"/>
                  <a:gd name="T7" fmla="*/ 27 h 57"/>
                  <a:gd name="T8" fmla="*/ 0 w 175"/>
                  <a:gd name="T9" fmla="*/ 10 h 57"/>
                  <a:gd name="T10" fmla="*/ 8 w 175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57">
                    <a:moveTo>
                      <a:pt x="8" y="0"/>
                    </a:moveTo>
                    <a:cubicBezTo>
                      <a:pt x="61" y="10"/>
                      <a:pt x="115" y="19"/>
                      <a:pt x="175" y="41"/>
                    </a:cubicBezTo>
                    <a:cubicBezTo>
                      <a:pt x="162" y="50"/>
                      <a:pt x="155" y="57"/>
                      <a:pt x="151" y="56"/>
                    </a:cubicBezTo>
                    <a:cubicBezTo>
                      <a:pt x="105" y="47"/>
                      <a:pt x="60" y="38"/>
                      <a:pt x="14" y="27"/>
                    </a:cubicBezTo>
                    <a:cubicBezTo>
                      <a:pt x="8" y="25"/>
                      <a:pt x="5" y="16"/>
                      <a:pt x="0" y="10"/>
                    </a:cubicBezTo>
                    <a:cubicBezTo>
                      <a:pt x="3" y="7"/>
                      <a:pt x="5" y="3"/>
                      <a:pt x="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116">
                <a:extLst>
                  <a:ext uri="{FF2B5EF4-FFF2-40B4-BE49-F238E27FC236}">
                    <a16:creationId xmlns:a16="http://schemas.microsoft.com/office/drawing/2014/main" id="{49B3E5A5-7E53-4336-81E1-86E4BA040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300" y="760413"/>
                <a:ext cx="65088" cy="60325"/>
              </a:xfrm>
              <a:custGeom>
                <a:avLst/>
                <a:gdLst>
                  <a:gd name="T0" fmla="*/ 160 w 160"/>
                  <a:gd name="T1" fmla="*/ 56 h 74"/>
                  <a:gd name="T2" fmla="*/ 135 w 160"/>
                  <a:gd name="T3" fmla="*/ 70 h 74"/>
                  <a:gd name="T4" fmla="*/ 15 w 160"/>
                  <a:gd name="T5" fmla="*/ 28 h 74"/>
                  <a:gd name="T6" fmla="*/ 8 w 160"/>
                  <a:gd name="T7" fmla="*/ 25 h 74"/>
                  <a:gd name="T8" fmla="*/ 0 w 160"/>
                  <a:gd name="T9" fmla="*/ 9 h 74"/>
                  <a:gd name="T10" fmla="*/ 19 w 160"/>
                  <a:gd name="T11" fmla="*/ 2 h 74"/>
                  <a:gd name="T12" fmla="*/ 74 w 160"/>
                  <a:gd name="T13" fmla="*/ 22 h 74"/>
                  <a:gd name="T14" fmla="*/ 138 w 160"/>
                  <a:gd name="T15" fmla="*/ 43 h 74"/>
                  <a:gd name="T16" fmla="*/ 160 w 160"/>
                  <a:gd name="T17" fmla="*/ 5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74">
                    <a:moveTo>
                      <a:pt x="160" y="56"/>
                    </a:moveTo>
                    <a:cubicBezTo>
                      <a:pt x="156" y="74"/>
                      <a:pt x="145" y="74"/>
                      <a:pt x="135" y="70"/>
                    </a:cubicBezTo>
                    <a:cubicBezTo>
                      <a:pt x="95" y="57"/>
                      <a:pt x="55" y="43"/>
                      <a:pt x="15" y="28"/>
                    </a:cubicBezTo>
                    <a:cubicBezTo>
                      <a:pt x="13" y="28"/>
                      <a:pt x="9" y="27"/>
                      <a:pt x="8" y="25"/>
                    </a:cubicBezTo>
                    <a:cubicBezTo>
                      <a:pt x="5" y="20"/>
                      <a:pt x="2" y="14"/>
                      <a:pt x="0" y="9"/>
                    </a:cubicBezTo>
                    <a:cubicBezTo>
                      <a:pt x="6" y="6"/>
                      <a:pt x="13" y="0"/>
                      <a:pt x="19" y="2"/>
                    </a:cubicBezTo>
                    <a:cubicBezTo>
                      <a:pt x="38" y="7"/>
                      <a:pt x="56" y="16"/>
                      <a:pt x="74" y="22"/>
                    </a:cubicBezTo>
                    <a:cubicBezTo>
                      <a:pt x="96" y="30"/>
                      <a:pt x="117" y="36"/>
                      <a:pt x="138" y="43"/>
                    </a:cubicBezTo>
                    <a:cubicBezTo>
                      <a:pt x="146" y="46"/>
                      <a:pt x="153" y="52"/>
                      <a:pt x="160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117">
                <a:extLst>
                  <a:ext uri="{FF2B5EF4-FFF2-40B4-BE49-F238E27FC236}">
                    <a16:creationId xmlns:a16="http://schemas.microsoft.com/office/drawing/2014/main" id="{A9E16E01-F40D-4190-9BB8-852F0062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6100" y="1408113"/>
                <a:ext cx="42863" cy="109538"/>
              </a:xfrm>
              <a:custGeom>
                <a:avLst/>
                <a:gdLst>
                  <a:gd name="T0" fmla="*/ 0 w 103"/>
                  <a:gd name="T1" fmla="*/ 133 h 133"/>
                  <a:gd name="T2" fmla="*/ 13 w 103"/>
                  <a:gd name="T3" fmla="*/ 109 h 133"/>
                  <a:gd name="T4" fmla="*/ 78 w 103"/>
                  <a:gd name="T5" fmla="*/ 11 h 133"/>
                  <a:gd name="T6" fmla="*/ 95 w 103"/>
                  <a:gd name="T7" fmla="*/ 0 h 133"/>
                  <a:gd name="T8" fmla="*/ 103 w 103"/>
                  <a:gd name="T9" fmla="*/ 20 h 133"/>
                  <a:gd name="T10" fmla="*/ 0 w 103"/>
                  <a:gd name="T1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33">
                    <a:moveTo>
                      <a:pt x="0" y="133"/>
                    </a:moveTo>
                    <a:cubicBezTo>
                      <a:pt x="5" y="125"/>
                      <a:pt x="7" y="115"/>
                      <a:pt x="13" y="109"/>
                    </a:cubicBezTo>
                    <a:cubicBezTo>
                      <a:pt x="42" y="81"/>
                      <a:pt x="68" y="52"/>
                      <a:pt x="78" y="11"/>
                    </a:cubicBezTo>
                    <a:cubicBezTo>
                      <a:pt x="79" y="6"/>
                      <a:pt x="89" y="3"/>
                      <a:pt x="95" y="0"/>
                    </a:cubicBezTo>
                    <a:cubicBezTo>
                      <a:pt x="98" y="6"/>
                      <a:pt x="103" y="13"/>
                      <a:pt x="103" y="20"/>
                    </a:cubicBezTo>
                    <a:cubicBezTo>
                      <a:pt x="100" y="60"/>
                      <a:pt x="49" y="123"/>
                      <a:pt x="0" y="1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118">
                <a:extLst>
                  <a:ext uri="{FF2B5EF4-FFF2-40B4-BE49-F238E27FC236}">
                    <a16:creationId xmlns:a16="http://schemas.microsoft.com/office/drawing/2014/main" id="{97D41B5D-4DE9-4D2F-833E-F6ED78FE2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4475" y="1058863"/>
                <a:ext cx="68263" cy="50800"/>
              </a:xfrm>
              <a:custGeom>
                <a:avLst/>
                <a:gdLst>
                  <a:gd name="T0" fmla="*/ 0 w 168"/>
                  <a:gd name="T1" fmla="*/ 8 h 61"/>
                  <a:gd name="T2" fmla="*/ 30 w 168"/>
                  <a:gd name="T3" fmla="*/ 2 h 61"/>
                  <a:gd name="T4" fmla="*/ 152 w 168"/>
                  <a:gd name="T5" fmla="*/ 34 h 61"/>
                  <a:gd name="T6" fmla="*/ 168 w 168"/>
                  <a:gd name="T7" fmla="*/ 53 h 61"/>
                  <a:gd name="T8" fmla="*/ 148 w 168"/>
                  <a:gd name="T9" fmla="*/ 60 h 61"/>
                  <a:gd name="T10" fmla="*/ 14 w 168"/>
                  <a:gd name="T11" fmla="*/ 24 h 61"/>
                  <a:gd name="T12" fmla="*/ 0 w 168"/>
                  <a:gd name="T13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61">
                    <a:moveTo>
                      <a:pt x="0" y="8"/>
                    </a:moveTo>
                    <a:cubicBezTo>
                      <a:pt x="14" y="5"/>
                      <a:pt x="23" y="0"/>
                      <a:pt x="30" y="2"/>
                    </a:cubicBezTo>
                    <a:cubicBezTo>
                      <a:pt x="71" y="12"/>
                      <a:pt x="112" y="22"/>
                      <a:pt x="152" y="34"/>
                    </a:cubicBezTo>
                    <a:cubicBezTo>
                      <a:pt x="159" y="36"/>
                      <a:pt x="163" y="46"/>
                      <a:pt x="168" y="53"/>
                    </a:cubicBezTo>
                    <a:cubicBezTo>
                      <a:pt x="161" y="55"/>
                      <a:pt x="154" y="61"/>
                      <a:pt x="148" y="60"/>
                    </a:cubicBezTo>
                    <a:cubicBezTo>
                      <a:pt x="103" y="49"/>
                      <a:pt x="59" y="36"/>
                      <a:pt x="14" y="24"/>
                    </a:cubicBezTo>
                    <a:cubicBezTo>
                      <a:pt x="11" y="23"/>
                      <a:pt x="9" y="18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119">
                <a:extLst>
                  <a:ext uri="{FF2B5EF4-FFF2-40B4-BE49-F238E27FC236}">
                    <a16:creationId xmlns:a16="http://schemas.microsoft.com/office/drawing/2014/main" id="{80890A95-3AD4-4A3C-912B-1239C0A1E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3063" y="1130300"/>
                <a:ext cx="66675" cy="58738"/>
              </a:xfrm>
              <a:custGeom>
                <a:avLst/>
                <a:gdLst>
                  <a:gd name="T0" fmla="*/ 5 w 161"/>
                  <a:gd name="T1" fmla="*/ 0 h 72"/>
                  <a:gd name="T2" fmla="*/ 161 w 161"/>
                  <a:gd name="T3" fmla="*/ 51 h 72"/>
                  <a:gd name="T4" fmla="*/ 139 w 161"/>
                  <a:gd name="T5" fmla="*/ 69 h 72"/>
                  <a:gd name="T6" fmla="*/ 15 w 161"/>
                  <a:gd name="T7" fmla="*/ 26 h 72"/>
                  <a:gd name="T8" fmla="*/ 0 w 161"/>
                  <a:gd name="T9" fmla="*/ 9 h 72"/>
                  <a:gd name="T10" fmla="*/ 5 w 161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72">
                    <a:moveTo>
                      <a:pt x="5" y="0"/>
                    </a:moveTo>
                    <a:cubicBezTo>
                      <a:pt x="60" y="9"/>
                      <a:pt x="111" y="29"/>
                      <a:pt x="161" y="51"/>
                    </a:cubicBezTo>
                    <a:cubicBezTo>
                      <a:pt x="161" y="71"/>
                      <a:pt x="150" y="72"/>
                      <a:pt x="139" y="69"/>
                    </a:cubicBezTo>
                    <a:cubicBezTo>
                      <a:pt x="98" y="55"/>
                      <a:pt x="56" y="41"/>
                      <a:pt x="15" y="26"/>
                    </a:cubicBezTo>
                    <a:cubicBezTo>
                      <a:pt x="9" y="24"/>
                      <a:pt x="5" y="15"/>
                      <a:pt x="0" y="9"/>
                    </a:cubicBezTo>
                    <a:cubicBezTo>
                      <a:pt x="2" y="6"/>
                      <a:pt x="3" y="3"/>
                      <a:pt x="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120">
                <a:extLst>
                  <a:ext uri="{FF2B5EF4-FFF2-40B4-BE49-F238E27FC236}">
                    <a16:creationId xmlns:a16="http://schemas.microsoft.com/office/drawing/2014/main" id="{6CB2DB22-2C2C-489C-B417-59CAD20D7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2125" y="1225550"/>
                <a:ext cx="63500" cy="79375"/>
              </a:xfrm>
              <a:custGeom>
                <a:avLst/>
                <a:gdLst>
                  <a:gd name="T0" fmla="*/ 0 w 153"/>
                  <a:gd name="T1" fmla="*/ 12 h 97"/>
                  <a:gd name="T2" fmla="*/ 28 w 153"/>
                  <a:gd name="T3" fmla="*/ 2 h 97"/>
                  <a:gd name="T4" fmla="*/ 149 w 153"/>
                  <a:gd name="T5" fmla="*/ 75 h 97"/>
                  <a:gd name="T6" fmla="*/ 153 w 153"/>
                  <a:gd name="T7" fmla="*/ 95 h 97"/>
                  <a:gd name="T8" fmla="*/ 135 w 153"/>
                  <a:gd name="T9" fmla="*/ 96 h 97"/>
                  <a:gd name="T10" fmla="*/ 125 w 153"/>
                  <a:gd name="T11" fmla="*/ 90 h 97"/>
                  <a:gd name="T12" fmla="*/ 0 w 153"/>
                  <a:gd name="T13" fmla="*/ 1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97">
                    <a:moveTo>
                      <a:pt x="0" y="12"/>
                    </a:moveTo>
                    <a:cubicBezTo>
                      <a:pt x="15" y="6"/>
                      <a:pt x="24" y="0"/>
                      <a:pt x="28" y="2"/>
                    </a:cubicBezTo>
                    <a:cubicBezTo>
                      <a:pt x="69" y="25"/>
                      <a:pt x="109" y="50"/>
                      <a:pt x="149" y="75"/>
                    </a:cubicBezTo>
                    <a:cubicBezTo>
                      <a:pt x="153" y="78"/>
                      <a:pt x="152" y="88"/>
                      <a:pt x="153" y="95"/>
                    </a:cubicBezTo>
                    <a:cubicBezTo>
                      <a:pt x="147" y="96"/>
                      <a:pt x="141" y="97"/>
                      <a:pt x="135" y="96"/>
                    </a:cubicBezTo>
                    <a:cubicBezTo>
                      <a:pt x="132" y="96"/>
                      <a:pt x="129" y="92"/>
                      <a:pt x="125" y="90"/>
                    </a:cubicBezTo>
                    <a:cubicBezTo>
                      <a:pt x="87" y="66"/>
                      <a:pt x="48" y="41"/>
                      <a:pt x="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121">
                <a:extLst>
                  <a:ext uri="{FF2B5EF4-FFF2-40B4-BE49-F238E27FC236}">
                    <a16:creationId xmlns:a16="http://schemas.microsoft.com/office/drawing/2014/main" id="{BE098534-E73E-4DE2-AEB4-D2494412B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3013" y="354013"/>
                <a:ext cx="38100" cy="28575"/>
              </a:xfrm>
              <a:custGeom>
                <a:avLst/>
                <a:gdLst>
                  <a:gd name="T0" fmla="*/ 0 w 94"/>
                  <a:gd name="T1" fmla="*/ 17 h 35"/>
                  <a:gd name="T2" fmla="*/ 87 w 94"/>
                  <a:gd name="T3" fmla="*/ 4 h 35"/>
                  <a:gd name="T4" fmla="*/ 94 w 94"/>
                  <a:gd name="T5" fmla="*/ 18 h 35"/>
                  <a:gd name="T6" fmla="*/ 16 w 94"/>
                  <a:gd name="T7" fmla="*/ 34 h 35"/>
                  <a:gd name="T8" fmla="*/ 0 w 94"/>
                  <a:gd name="T9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5">
                    <a:moveTo>
                      <a:pt x="0" y="17"/>
                    </a:moveTo>
                    <a:cubicBezTo>
                      <a:pt x="33" y="4"/>
                      <a:pt x="60" y="0"/>
                      <a:pt x="87" y="4"/>
                    </a:cubicBezTo>
                    <a:cubicBezTo>
                      <a:pt x="90" y="5"/>
                      <a:pt x="91" y="13"/>
                      <a:pt x="94" y="18"/>
                    </a:cubicBezTo>
                    <a:cubicBezTo>
                      <a:pt x="69" y="35"/>
                      <a:pt x="42" y="33"/>
                      <a:pt x="16" y="34"/>
                    </a:cubicBezTo>
                    <a:cubicBezTo>
                      <a:pt x="13" y="35"/>
                      <a:pt x="8" y="27"/>
                      <a:pt x="0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122">
                <a:extLst>
                  <a:ext uri="{FF2B5EF4-FFF2-40B4-BE49-F238E27FC236}">
                    <a16:creationId xmlns:a16="http://schemas.microsoft.com/office/drawing/2014/main" id="{18AD3FC4-E48F-4AC4-948C-6AE71828B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5125" y="242888"/>
                <a:ext cx="38100" cy="31750"/>
              </a:xfrm>
              <a:custGeom>
                <a:avLst/>
                <a:gdLst>
                  <a:gd name="T0" fmla="*/ 85 w 92"/>
                  <a:gd name="T1" fmla="*/ 0 h 39"/>
                  <a:gd name="T2" fmla="*/ 61 w 92"/>
                  <a:gd name="T3" fmla="*/ 31 h 39"/>
                  <a:gd name="T4" fmla="*/ 0 w 92"/>
                  <a:gd name="T5" fmla="*/ 13 h 39"/>
                  <a:gd name="T6" fmla="*/ 85 w 92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39">
                    <a:moveTo>
                      <a:pt x="85" y="0"/>
                    </a:moveTo>
                    <a:cubicBezTo>
                      <a:pt x="92" y="29"/>
                      <a:pt x="75" y="29"/>
                      <a:pt x="61" y="31"/>
                    </a:cubicBezTo>
                    <a:cubicBezTo>
                      <a:pt x="13" y="39"/>
                      <a:pt x="13" y="39"/>
                      <a:pt x="0" y="13"/>
                    </a:cubicBezTo>
                    <a:cubicBezTo>
                      <a:pt x="29" y="9"/>
                      <a:pt x="55" y="5"/>
                      <a:pt x="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123">
                <a:extLst>
                  <a:ext uri="{FF2B5EF4-FFF2-40B4-BE49-F238E27FC236}">
                    <a16:creationId xmlns:a16="http://schemas.microsoft.com/office/drawing/2014/main" id="{C874B3F2-36F2-40E9-BFA5-D47BCD045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9513" y="376238"/>
                <a:ext cx="36513" cy="26988"/>
              </a:xfrm>
              <a:custGeom>
                <a:avLst/>
                <a:gdLst>
                  <a:gd name="T0" fmla="*/ 0 w 90"/>
                  <a:gd name="T1" fmla="*/ 13 h 34"/>
                  <a:gd name="T2" fmla="*/ 77 w 90"/>
                  <a:gd name="T3" fmla="*/ 1 h 34"/>
                  <a:gd name="T4" fmla="*/ 89 w 90"/>
                  <a:gd name="T5" fmla="*/ 9 h 34"/>
                  <a:gd name="T6" fmla="*/ 84 w 90"/>
                  <a:gd name="T7" fmla="*/ 22 h 34"/>
                  <a:gd name="T8" fmla="*/ 11 w 90"/>
                  <a:gd name="T9" fmla="*/ 34 h 34"/>
                  <a:gd name="T10" fmla="*/ 0 w 90"/>
                  <a:gd name="T1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4">
                    <a:moveTo>
                      <a:pt x="0" y="13"/>
                    </a:moveTo>
                    <a:cubicBezTo>
                      <a:pt x="29" y="8"/>
                      <a:pt x="53" y="4"/>
                      <a:pt x="77" y="1"/>
                    </a:cubicBezTo>
                    <a:cubicBezTo>
                      <a:pt x="81" y="0"/>
                      <a:pt x="87" y="5"/>
                      <a:pt x="89" y="9"/>
                    </a:cubicBezTo>
                    <a:cubicBezTo>
                      <a:pt x="90" y="12"/>
                      <a:pt x="87" y="21"/>
                      <a:pt x="84" y="22"/>
                    </a:cubicBezTo>
                    <a:cubicBezTo>
                      <a:pt x="60" y="26"/>
                      <a:pt x="36" y="31"/>
                      <a:pt x="11" y="34"/>
                    </a:cubicBezTo>
                    <a:cubicBezTo>
                      <a:pt x="9" y="34"/>
                      <a:pt x="6" y="24"/>
                      <a:pt x="0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124">
                <a:extLst>
                  <a:ext uri="{FF2B5EF4-FFF2-40B4-BE49-F238E27FC236}">
                    <a16:creationId xmlns:a16="http://schemas.microsoft.com/office/drawing/2014/main" id="{FA6F0881-AC43-4529-A5E1-6644C3C5E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6013" y="393700"/>
                <a:ext cx="38100" cy="34925"/>
              </a:xfrm>
              <a:custGeom>
                <a:avLst/>
                <a:gdLst>
                  <a:gd name="T0" fmla="*/ 96 w 96"/>
                  <a:gd name="T1" fmla="*/ 20 h 44"/>
                  <a:gd name="T2" fmla="*/ 0 w 96"/>
                  <a:gd name="T3" fmla="*/ 38 h 44"/>
                  <a:gd name="T4" fmla="*/ 96 w 96"/>
                  <a:gd name="T5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44">
                    <a:moveTo>
                      <a:pt x="96" y="20"/>
                    </a:moveTo>
                    <a:cubicBezTo>
                      <a:pt x="61" y="38"/>
                      <a:pt x="33" y="44"/>
                      <a:pt x="0" y="38"/>
                    </a:cubicBezTo>
                    <a:cubicBezTo>
                      <a:pt x="15" y="9"/>
                      <a:pt x="58" y="0"/>
                      <a:pt x="9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125">
                <a:extLst>
                  <a:ext uri="{FF2B5EF4-FFF2-40B4-BE49-F238E27FC236}">
                    <a16:creationId xmlns:a16="http://schemas.microsoft.com/office/drawing/2014/main" id="{26808B35-4AB6-4C2E-81A3-7601B7343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0925" y="419100"/>
                <a:ext cx="34925" cy="33338"/>
              </a:xfrm>
              <a:custGeom>
                <a:avLst/>
                <a:gdLst>
                  <a:gd name="T0" fmla="*/ 84 w 84"/>
                  <a:gd name="T1" fmla="*/ 8 h 41"/>
                  <a:gd name="T2" fmla="*/ 82 w 84"/>
                  <a:gd name="T3" fmla="*/ 23 h 41"/>
                  <a:gd name="T4" fmla="*/ 10 w 84"/>
                  <a:gd name="T5" fmla="*/ 41 h 41"/>
                  <a:gd name="T6" fmla="*/ 0 w 84"/>
                  <a:gd name="T7" fmla="*/ 31 h 41"/>
                  <a:gd name="T8" fmla="*/ 6 w 84"/>
                  <a:gd name="T9" fmla="*/ 18 h 41"/>
                  <a:gd name="T10" fmla="*/ 84 w 84"/>
                  <a:gd name="T1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41">
                    <a:moveTo>
                      <a:pt x="84" y="8"/>
                    </a:moveTo>
                    <a:cubicBezTo>
                      <a:pt x="83" y="14"/>
                      <a:pt x="84" y="23"/>
                      <a:pt x="82" y="23"/>
                    </a:cubicBezTo>
                    <a:cubicBezTo>
                      <a:pt x="58" y="30"/>
                      <a:pt x="34" y="36"/>
                      <a:pt x="10" y="41"/>
                    </a:cubicBezTo>
                    <a:cubicBezTo>
                      <a:pt x="7" y="41"/>
                      <a:pt x="1" y="35"/>
                      <a:pt x="0" y="31"/>
                    </a:cubicBezTo>
                    <a:cubicBezTo>
                      <a:pt x="0" y="27"/>
                      <a:pt x="3" y="19"/>
                      <a:pt x="6" y="18"/>
                    </a:cubicBezTo>
                    <a:cubicBezTo>
                      <a:pt x="31" y="11"/>
                      <a:pt x="56" y="0"/>
                      <a:pt x="84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126">
                <a:extLst>
                  <a:ext uri="{FF2B5EF4-FFF2-40B4-BE49-F238E27FC236}">
                    <a16:creationId xmlns:a16="http://schemas.microsoft.com/office/drawing/2014/main" id="{F87909C9-AC17-4A27-8B4E-ED129481F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7425" y="447675"/>
                <a:ext cx="36513" cy="41275"/>
              </a:xfrm>
              <a:custGeom>
                <a:avLst/>
                <a:gdLst>
                  <a:gd name="T0" fmla="*/ 0 w 89"/>
                  <a:gd name="T1" fmla="*/ 27 h 49"/>
                  <a:gd name="T2" fmla="*/ 82 w 89"/>
                  <a:gd name="T3" fmla="*/ 3 h 49"/>
                  <a:gd name="T4" fmla="*/ 66 w 89"/>
                  <a:gd name="T5" fmla="*/ 29 h 49"/>
                  <a:gd name="T6" fmla="*/ 0 w 89"/>
                  <a:gd name="T7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49">
                    <a:moveTo>
                      <a:pt x="0" y="27"/>
                    </a:moveTo>
                    <a:cubicBezTo>
                      <a:pt x="26" y="9"/>
                      <a:pt x="53" y="0"/>
                      <a:pt x="82" y="3"/>
                    </a:cubicBezTo>
                    <a:cubicBezTo>
                      <a:pt x="89" y="22"/>
                      <a:pt x="78" y="27"/>
                      <a:pt x="66" y="29"/>
                    </a:cubicBezTo>
                    <a:cubicBezTo>
                      <a:pt x="44" y="33"/>
                      <a:pt x="21" y="49"/>
                      <a:pt x="0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127">
                <a:extLst>
                  <a:ext uri="{FF2B5EF4-FFF2-40B4-BE49-F238E27FC236}">
                    <a16:creationId xmlns:a16="http://schemas.microsoft.com/office/drawing/2014/main" id="{E0B42844-FC20-4879-AC85-3F0C713D7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3563" y="182563"/>
                <a:ext cx="34925" cy="31750"/>
              </a:xfrm>
              <a:custGeom>
                <a:avLst/>
                <a:gdLst>
                  <a:gd name="T0" fmla="*/ 85 w 85"/>
                  <a:gd name="T1" fmla="*/ 22 h 38"/>
                  <a:gd name="T2" fmla="*/ 4 w 85"/>
                  <a:gd name="T3" fmla="*/ 37 h 38"/>
                  <a:gd name="T4" fmla="*/ 0 w 85"/>
                  <a:gd name="T5" fmla="*/ 19 h 38"/>
                  <a:gd name="T6" fmla="*/ 53 w 85"/>
                  <a:gd name="T7" fmla="*/ 6 h 38"/>
                  <a:gd name="T8" fmla="*/ 85 w 85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8">
                    <a:moveTo>
                      <a:pt x="85" y="22"/>
                    </a:moveTo>
                    <a:cubicBezTo>
                      <a:pt x="60" y="37"/>
                      <a:pt x="32" y="38"/>
                      <a:pt x="4" y="37"/>
                    </a:cubicBezTo>
                    <a:cubicBezTo>
                      <a:pt x="3" y="37"/>
                      <a:pt x="0" y="19"/>
                      <a:pt x="0" y="19"/>
                    </a:cubicBezTo>
                    <a:cubicBezTo>
                      <a:pt x="18" y="14"/>
                      <a:pt x="35" y="9"/>
                      <a:pt x="53" y="6"/>
                    </a:cubicBezTo>
                    <a:cubicBezTo>
                      <a:pt x="64" y="4"/>
                      <a:pt x="78" y="0"/>
                      <a:pt x="85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128">
                <a:extLst>
                  <a:ext uri="{FF2B5EF4-FFF2-40B4-BE49-F238E27FC236}">
                    <a16:creationId xmlns:a16="http://schemas.microsoft.com/office/drawing/2014/main" id="{E43CCC91-A042-491A-8A51-FD2AB66F1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5475" y="165100"/>
                <a:ext cx="38100" cy="31750"/>
              </a:xfrm>
              <a:custGeom>
                <a:avLst/>
                <a:gdLst>
                  <a:gd name="T0" fmla="*/ 90 w 90"/>
                  <a:gd name="T1" fmla="*/ 12 h 38"/>
                  <a:gd name="T2" fmla="*/ 0 w 90"/>
                  <a:gd name="T3" fmla="*/ 19 h 38"/>
                  <a:gd name="T4" fmla="*/ 78 w 90"/>
                  <a:gd name="T5" fmla="*/ 0 h 38"/>
                  <a:gd name="T6" fmla="*/ 90 w 90"/>
                  <a:gd name="T7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38">
                    <a:moveTo>
                      <a:pt x="90" y="12"/>
                    </a:moveTo>
                    <a:cubicBezTo>
                      <a:pt x="53" y="36"/>
                      <a:pt x="21" y="38"/>
                      <a:pt x="0" y="19"/>
                    </a:cubicBezTo>
                    <a:cubicBezTo>
                      <a:pt x="24" y="0"/>
                      <a:pt x="51" y="2"/>
                      <a:pt x="78" y="0"/>
                    </a:cubicBezTo>
                    <a:cubicBezTo>
                      <a:pt x="81" y="0"/>
                      <a:pt x="86" y="8"/>
                      <a:pt x="9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129">
                <a:extLst>
                  <a:ext uri="{FF2B5EF4-FFF2-40B4-BE49-F238E27FC236}">
                    <a16:creationId xmlns:a16="http://schemas.microsoft.com/office/drawing/2014/main" id="{E050CE9E-6799-4CFC-B531-37F5EAB80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888" y="207963"/>
                <a:ext cx="36513" cy="25400"/>
              </a:xfrm>
              <a:custGeom>
                <a:avLst/>
                <a:gdLst>
                  <a:gd name="T0" fmla="*/ 87 w 87"/>
                  <a:gd name="T1" fmla="*/ 16 h 32"/>
                  <a:gd name="T2" fmla="*/ 62 w 87"/>
                  <a:gd name="T3" fmla="*/ 27 h 32"/>
                  <a:gd name="T4" fmla="*/ 7 w 87"/>
                  <a:gd name="T5" fmla="*/ 32 h 32"/>
                  <a:gd name="T6" fmla="*/ 1 w 87"/>
                  <a:gd name="T7" fmla="*/ 24 h 32"/>
                  <a:gd name="T8" fmla="*/ 6 w 87"/>
                  <a:gd name="T9" fmla="*/ 11 h 32"/>
                  <a:gd name="T10" fmla="*/ 87 w 87"/>
                  <a:gd name="T1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32">
                    <a:moveTo>
                      <a:pt x="87" y="16"/>
                    </a:moveTo>
                    <a:cubicBezTo>
                      <a:pt x="79" y="20"/>
                      <a:pt x="71" y="25"/>
                      <a:pt x="62" y="27"/>
                    </a:cubicBezTo>
                    <a:cubicBezTo>
                      <a:pt x="44" y="30"/>
                      <a:pt x="25" y="31"/>
                      <a:pt x="7" y="32"/>
                    </a:cubicBezTo>
                    <a:cubicBezTo>
                      <a:pt x="5" y="32"/>
                      <a:pt x="0" y="27"/>
                      <a:pt x="1" y="24"/>
                    </a:cubicBezTo>
                    <a:cubicBezTo>
                      <a:pt x="1" y="19"/>
                      <a:pt x="3" y="13"/>
                      <a:pt x="6" y="11"/>
                    </a:cubicBezTo>
                    <a:cubicBezTo>
                      <a:pt x="17" y="2"/>
                      <a:pt x="67" y="0"/>
                      <a:pt x="8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130">
                <a:extLst>
                  <a:ext uri="{FF2B5EF4-FFF2-40B4-BE49-F238E27FC236}">
                    <a16:creationId xmlns:a16="http://schemas.microsoft.com/office/drawing/2014/main" id="{FE3BE8CF-E423-4ED8-B71A-149AA2865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0038" y="263525"/>
                <a:ext cx="38100" cy="26988"/>
              </a:xfrm>
              <a:custGeom>
                <a:avLst/>
                <a:gdLst>
                  <a:gd name="T0" fmla="*/ 95 w 95"/>
                  <a:gd name="T1" fmla="*/ 15 h 32"/>
                  <a:gd name="T2" fmla="*/ 9 w 95"/>
                  <a:gd name="T3" fmla="*/ 30 h 32"/>
                  <a:gd name="T4" fmla="*/ 20 w 95"/>
                  <a:gd name="T5" fmla="*/ 6 h 32"/>
                  <a:gd name="T6" fmla="*/ 82 w 95"/>
                  <a:gd name="T7" fmla="*/ 1 h 32"/>
                  <a:gd name="T8" fmla="*/ 95 w 95"/>
                  <a:gd name="T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32">
                    <a:moveTo>
                      <a:pt x="95" y="15"/>
                    </a:moveTo>
                    <a:cubicBezTo>
                      <a:pt x="64" y="32"/>
                      <a:pt x="36" y="32"/>
                      <a:pt x="9" y="30"/>
                    </a:cubicBezTo>
                    <a:cubicBezTo>
                      <a:pt x="0" y="14"/>
                      <a:pt x="9" y="8"/>
                      <a:pt x="20" y="6"/>
                    </a:cubicBezTo>
                    <a:cubicBezTo>
                      <a:pt x="41" y="3"/>
                      <a:pt x="62" y="1"/>
                      <a:pt x="82" y="1"/>
                    </a:cubicBezTo>
                    <a:cubicBezTo>
                      <a:pt x="85" y="0"/>
                      <a:pt x="89" y="7"/>
                      <a:pt x="95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131">
                <a:extLst>
                  <a:ext uri="{FF2B5EF4-FFF2-40B4-BE49-F238E27FC236}">
                    <a16:creationId xmlns:a16="http://schemas.microsoft.com/office/drawing/2014/main" id="{3E57BEF7-C78A-4858-A740-5767432D9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4950" y="280988"/>
                <a:ext cx="36513" cy="31750"/>
              </a:xfrm>
              <a:custGeom>
                <a:avLst/>
                <a:gdLst>
                  <a:gd name="T0" fmla="*/ 0 w 90"/>
                  <a:gd name="T1" fmla="*/ 28 h 39"/>
                  <a:gd name="T2" fmla="*/ 16 w 90"/>
                  <a:gd name="T3" fmla="*/ 9 h 39"/>
                  <a:gd name="T4" fmla="*/ 75 w 90"/>
                  <a:gd name="T5" fmla="*/ 0 h 39"/>
                  <a:gd name="T6" fmla="*/ 89 w 90"/>
                  <a:gd name="T7" fmla="*/ 10 h 39"/>
                  <a:gd name="T8" fmla="*/ 81 w 90"/>
                  <a:gd name="T9" fmla="*/ 24 h 39"/>
                  <a:gd name="T10" fmla="*/ 0 w 90"/>
                  <a:gd name="T11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9">
                    <a:moveTo>
                      <a:pt x="0" y="28"/>
                    </a:moveTo>
                    <a:cubicBezTo>
                      <a:pt x="8" y="19"/>
                      <a:pt x="11" y="10"/>
                      <a:pt x="16" y="9"/>
                    </a:cubicBezTo>
                    <a:cubicBezTo>
                      <a:pt x="36" y="5"/>
                      <a:pt x="55" y="2"/>
                      <a:pt x="75" y="0"/>
                    </a:cubicBezTo>
                    <a:cubicBezTo>
                      <a:pt x="80" y="0"/>
                      <a:pt x="88" y="5"/>
                      <a:pt x="89" y="10"/>
                    </a:cubicBezTo>
                    <a:cubicBezTo>
                      <a:pt x="90" y="14"/>
                      <a:pt x="85" y="23"/>
                      <a:pt x="81" y="24"/>
                    </a:cubicBezTo>
                    <a:cubicBezTo>
                      <a:pt x="56" y="30"/>
                      <a:pt x="31" y="39"/>
                      <a:pt x="0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132">
                <a:extLst>
                  <a:ext uri="{FF2B5EF4-FFF2-40B4-BE49-F238E27FC236}">
                    <a16:creationId xmlns:a16="http://schemas.microsoft.com/office/drawing/2014/main" id="{66A6AC8E-D68E-4AC7-9FBE-E9816199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1450" y="292100"/>
                <a:ext cx="36513" cy="33338"/>
              </a:xfrm>
              <a:custGeom>
                <a:avLst/>
                <a:gdLst>
                  <a:gd name="T0" fmla="*/ 90 w 90"/>
                  <a:gd name="T1" fmla="*/ 26 h 41"/>
                  <a:gd name="T2" fmla="*/ 9 w 90"/>
                  <a:gd name="T3" fmla="*/ 41 h 41"/>
                  <a:gd name="T4" fmla="*/ 1 w 90"/>
                  <a:gd name="T5" fmla="*/ 29 h 41"/>
                  <a:gd name="T6" fmla="*/ 6 w 90"/>
                  <a:gd name="T7" fmla="*/ 20 h 41"/>
                  <a:gd name="T8" fmla="*/ 85 w 90"/>
                  <a:gd name="T9" fmla="*/ 14 h 41"/>
                  <a:gd name="T10" fmla="*/ 90 w 90"/>
                  <a:gd name="T11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41">
                    <a:moveTo>
                      <a:pt x="90" y="26"/>
                    </a:moveTo>
                    <a:cubicBezTo>
                      <a:pt x="65" y="40"/>
                      <a:pt x="37" y="41"/>
                      <a:pt x="9" y="41"/>
                    </a:cubicBezTo>
                    <a:cubicBezTo>
                      <a:pt x="6" y="41"/>
                      <a:pt x="2" y="34"/>
                      <a:pt x="1" y="29"/>
                    </a:cubicBezTo>
                    <a:cubicBezTo>
                      <a:pt x="0" y="27"/>
                      <a:pt x="3" y="20"/>
                      <a:pt x="6" y="20"/>
                    </a:cubicBezTo>
                    <a:cubicBezTo>
                      <a:pt x="32" y="15"/>
                      <a:pt x="57" y="0"/>
                      <a:pt x="85" y="14"/>
                    </a:cubicBezTo>
                    <a:cubicBezTo>
                      <a:pt x="87" y="15"/>
                      <a:pt x="87" y="19"/>
                      <a:pt x="90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133">
                <a:extLst>
                  <a:ext uri="{FF2B5EF4-FFF2-40B4-BE49-F238E27FC236}">
                    <a16:creationId xmlns:a16="http://schemas.microsoft.com/office/drawing/2014/main" id="{D0DDACBF-C8D3-4CEC-8C6A-EFFBA1F0C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8" y="334963"/>
                <a:ext cx="36513" cy="31750"/>
              </a:xfrm>
              <a:custGeom>
                <a:avLst/>
                <a:gdLst>
                  <a:gd name="T0" fmla="*/ 0 w 87"/>
                  <a:gd name="T1" fmla="*/ 17 h 37"/>
                  <a:gd name="T2" fmla="*/ 76 w 87"/>
                  <a:gd name="T3" fmla="*/ 2 h 37"/>
                  <a:gd name="T4" fmla="*/ 86 w 87"/>
                  <a:gd name="T5" fmla="*/ 11 h 37"/>
                  <a:gd name="T6" fmla="*/ 83 w 87"/>
                  <a:gd name="T7" fmla="*/ 21 h 37"/>
                  <a:gd name="T8" fmla="*/ 4 w 87"/>
                  <a:gd name="T9" fmla="*/ 29 h 37"/>
                  <a:gd name="T10" fmla="*/ 0 w 87"/>
                  <a:gd name="T11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37">
                    <a:moveTo>
                      <a:pt x="0" y="17"/>
                    </a:moveTo>
                    <a:cubicBezTo>
                      <a:pt x="24" y="0"/>
                      <a:pt x="50" y="3"/>
                      <a:pt x="76" y="2"/>
                    </a:cubicBezTo>
                    <a:cubicBezTo>
                      <a:pt x="79" y="2"/>
                      <a:pt x="84" y="7"/>
                      <a:pt x="86" y="11"/>
                    </a:cubicBezTo>
                    <a:cubicBezTo>
                      <a:pt x="87" y="13"/>
                      <a:pt x="85" y="19"/>
                      <a:pt x="83" y="21"/>
                    </a:cubicBezTo>
                    <a:cubicBezTo>
                      <a:pt x="72" y="31"/>
                      <a:pt x="18" y="37"/>
                      <a:pt x="4" y="29"/>
                    </a:cubicBezTo>
                    <a:cubicBezTo>
                      <a:pt x="2" y="27"/>
                      <a:pt x="2" y="22"/>
                      <a:pt x="0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134">
                <a:extLst>
                  <a:ext uri="{FF2B5EF4-FFF2-40B4-BE49-F238E27FC236}">
                    <a16:creationId xmlns:a16="http://schemas.microsoft.com/office/drawing/2014/main" id="{4FA71B26-6788-498C-842B-0CEFB8890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0738" y="79375"/>
                <a:ext cx="34925" cy="36513"/>
              </a:xfrm>
              <a:custGeom>
                <a:avLst/>
                <a:gdLst>
                  <a:gd name="T0" fmla="*/ 85 w 85"/>
                  <a:gd name="T1" fmla="*/ 11 h 44"/>
                  <a:gd name="T2" fmla="*/ 73 w 85"/>
                  <a:gd name="T3" fmla="*/ 28 h 44"/>
                  <a:gd name="T4" fmla="*/ 16 w 85"/>
                  <a:gd name="T5" fmla="*/ 43 h 44"/>
                  <a:gd name="T6" fmla="*/ 1 w 85"/>
                  <a:gd name="T7" fmla="*/ 35 h 44"/>
                  <a:gd name="T8" fmla="*/ 8 w 85"/>
                  <a:gd name="T9" fmla="*/ 20 h 44"/>
                  <a:gd name="T10" fmla="*/ 78 w 85"/>
                  <a:gd name="T11" fmla="*/ 0 h 44"/>
                  <a:gd name="T12" fmla="*/ 85 w 85"/>
                  <a:gd name="T1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44">
                    <a:moveTo>
                      <a:pt x="85" y="11"/>
                    </a:moveTo>
                    <a:cubicBezTo>
                      <a:pt x="81" y="17"/>
                      <a:pt x="79" y="26"/>
                      <a:pt x="73" y="28"/>
                    </a:cubicBezTo>
                    <a:cubicBezTo>
                      <a:pt x="55" y="34"/>
                      <a:pt x="35" y="39"/>
                      <a:pt x="16" y="43"/>
                    </a:cubicBezTo>
                    <a:cubicBezTo>
                      <a:pt x="11" y="44"/>
                      <a:pt x="3" y="39"/>
                      <a:pt x="1" y="35"/>
                    </a:cubicBezTo>
                    <a:cubicBezTo>
                      <a:pt x="0" y="31"/>
                      <a:pt x="4" y="21"/>
                      <a:pt x="8" y="20"/>
                    </a:cubicBezTo>
                    <a:cubicBezTo>
                      <a:pt x="31" y="12"/>
                      <a:pt x="55" y="7"/>
                      <a:pt x="78" y="0"/>
                    </a:cubicBezTo>
                    <a:cubicBezTo>
                      <a:pt x="81" y="4"/>
                      <a:pt x="83" y="7"/>
                      <a:pt x="85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35">
                <a:extLst>
                  <a:ext uri="{FF2B5EF4-FFF2-40B4-BE49-F238E27FC236}">
                    <a16:creationId xmlns:a16="http://schemas.microsoft.com/office/drawing/2014/main" id="{1E406D0A-D4A2-4D92-907B-DA869C98B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650" y="111125"/>
                <a:ext cx="36513" cy="38100"/>
              </a:xfrm>
              <a:custGeom>
                <a:avLst/>
                <a:gdLst>
                  <a:gd name="T0" fmla="*/ 86 w 86"/>
                  <a:gd name="T1" fmla="*/ 14 h 47"/>
                  <a:gd name="T2" fmla="*/ 0 w 86"/>
                  <a:gd name="T3" fmla="*/ 29 h 47"/>
                  <a:gd name="T4" fmla="*/ 86 w 86"/>
                  <a:gd name="T5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47">
                    <a:moveTo>
                      <a:pt x="86" y="14"/>
                    </a:moveTo>
                    <a:cubicBezTo>
                      <a:pt x="64" y="40"/>
                      <a:pt x="23" y="47"/>
                      <a:pt x="0" y="29"/>
                    </a:cubicBezTo>
                    <a:cubicBezTo>
                      <a:pt x="24" y="6"/>
                      <a:pt x="60" y="0"/>
                      <a:pt x="86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136">
                <a:extLst>
                  <a:ext uri="{FF2B5EF4-FFF2-40B4-BE49-F238E27FC236}">
                    <a16:creationId xmlns:a16="http://schemas.microsoft.com/office/drawing/2014/main" id="{C07EE7B5-439B-46FD-8AF2-40B6FAA69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523875"/>
                <a:ext cx="36513" cy="41275"/>
              </a:xfrm>
              <a:custGeom>
                <a:avLst/>
                <a:gdLst>
                  <a:gd name="T0" fmla="*/ 0 w 92"/>
                  <a:gd name="T1" fmla="*/ 35 h 51"/>
                  <a:gd name="T2" fmla="*/ 74 w 92"/>
                  <a:gd name="T3" fmla="*/ 1 h 51"/>
                  <a:gd name="T4" fmla="*/ 90 w 92"/>
                  <a:gd name="T5" fmla="*/ 8 h 51"/>
                  <a:gd name="T6" fmla="*/ 87 w 92"/>
                  <a:gd name="T7" fmla="*/ 22 h 51"/>
                  <a:gd name="T8" fmla="*/ 19 w 92"/>
                  <a:gd name="T9" fmla="*/ 50 h 51"/>
                  <a:gd name="T10" fmla="*/ 0 w 92"/>
                  <a:gd name="T11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51">
                    <a:moveTo>
                      <a:pt x="0" y="35"/>
                    </a:moveTo>
                    <a:cubicBezTo>
                      <a:pt x="30" y="21"/>
                      <a:pt x="52" y="10"/>
                      <a:pt x="74" y="1"/>
                    </a:cubicBezTo>
                    <a:cubicBezTo>
                      <a:pt x="78" y="0"/>
                      <a:pt x="86" y="4"/>
                      <a:pt x="90" y="8"/>
                    </a:cubicBezTo>
                    <a:cubicBezTo>
                      <a:pt x="92" y="10"/>
                      <a:pt x="90" y="20"/>
                      <a:pt x="87" y="22"/>
                    </a:cubicBezTo>
                    <a:cubicBezTo>
                      <a:pt x="65" y="32"/>
                      <a:pt x="42" y="41"/>
                      <a:pt x="19" y="50"/>
                    </a:cubicBezTo>
                    <a:cubicBezTo>
                      <a:pt x="17" y="51"/>
                      <a:pt x="12" y="44"/>
                      <a:pt x="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137">
                <a:extLst>
                  <a:ext uri="{FF2B5EF4-FFF2-40B4-BE49-F238E27FC236}">
                    <a16:creationId xmlns:a16="http://schemas.microsoft.com/office/drawing/2014/main" id="{50300D76-E650-468F-84AB-11D3D4E59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188" y="317500"/>
                <a:ext cx="39688" cy="25400"/>
              </a:xfrm>
              <a:custGeom>
                <a:avLst/>
                <a:gdLst>
                  <a:gd name="T0" fmla="*/ 0 w 98"/>
                  <a:gd name="T1" fmla="*/ 12 h 32"/>
                  <a:gd name="T2" fmla="*/ 85 w 98"/>
                  <a:gd name="T3" fmla="*/ 0 h 32"/>
                  <a:gd name="T4" fmla="*/ 80 w 98"/>
                  <a:gd name="T5" fmla="*/ 26 h 32"/>
                  <a:gd name="T6" fmla="*/ 14 w 98"/>
                  <a:gd name="T7" fmla="*/ 32 h 32"/>
                  <a:gd name="T8" fmla="*/ 0 w 98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32">
                    <a:moveTo>
                      <a:pt x="0" y="12"/>
                    </a:moveTo>
                    <a:cubicBezTo>
                      <a:pt x="34" y="7"/>
                      <a:pt x="61" y="3"/>
                      <a:pt x="85" y="0"/>
                    </a:cubicBezTo>
                    <a:cubicBezTo>
                      <a:pt x="98" y="16"/>
                      <a:pt x="92" y="24"/>
                      <a:pt x="80" y="26"/>
                    </a:cubicBezTo>
                    <a:cubicBezTo>
                      <a:pt x="58" y="30"/>
                      <a:pt x="36" y="31"/>
                      <a:pt x="14" y="32"/>
                    </a:cubicBezTo>
                    <a:cubicBezTo>
                      <a:pt x="11" y="32"/>
                      <a:pt x="9" y="25"/>
                      <a:pt x="0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38">
                <a:extLst>
                  <a:ext uri="{FF2B5EF4-FFF2-40B4-BE49-F238E27FC236}">
                    <a16:creationId xmlns:a16="http://schemas.microsoft.com/office/drawing/2014/main" id="{268225B8-6E2C-4F93-817B-0FA12F8EE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150" y="139700"/>
                <a:ext cx="34925" cy="31750"/>
              </a:xfrm>
              <a:custGeom>
                <a:avLst/>
                <a:gdLst>
                  <a:gd name="T0" fmla="*/ 87 w 87"/>
                  <a:gd name="T1" fmla="*/ 9 h 38"/>
                  <a:gd name="T2" fmla="*/ 75 w 87"/>
                  <a:gd name="T3" fmla="*/ 26 h 38"/>
                  <a:gd name="T4" fmla="*/ 17 w 87"/>
                  <a:gd name="T5" fmla="*/ 37 h 38"/>
                  <a:gd name="T6" fmla="*/ 0 w 87"/>
                  <a:gd name="T7" fmla="*/ 26 h 38"/>
                  <a:gd name="T8" fmla="*/ 12 w 87"/>
                  <a:gd name="T9" fmla="*/ 12 h 38"/>
                  <a:gd name="T10" fmla="*/ 80 w 87"/>
                  <a:gd name="T11" fmla="*/ 0 h 38"/>
                  <a:gd name="T12" fmla="*/ 87 w 87"/>
                  <a:gd name="T13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38">
                    <a:moveTo>
                      <a:pt x="87" y="9"/>
                    </a:moveTo>
                    <a:cubicBezTo>
                      <a:pt x="83" y="15"/>
                      <a:pt x="80" y="25"/>
                      <a:pt x="75" y="26"/>
                    </a:cubicBezTo>
                    <a:cubicBezTo>
                      <a:pt x="56" y="31"/>
                      <a:pt x="37" y="35"/>
                      <a:pt x="17" y="37"/>
                    </a:cubicBezTo>
                    <a:cubicBezTo>
                      <a:pt x="12" y="38"/>
                      <a:pt x="6" y="30"/>
                      <a:pt x="0" y="26"/>
                    </a:cubicBezTo>
                    <a:cubicBezTo>
                      <a:pt x="4" y="21"/>
                      <a:pt x="7" y="13"/>
                      <a:pt x="12" y="12"/>
                    </a:cubicBezTo>
                    <a:cubicBezTo>
                      <a:pt x="34" y="7"/>
                      <a:pt x="57" y="4"/>
                      <a:pt x="80" y="0"/>
                    </a:cubicBezTo>
                    <a:cubicBezTo>
                      <a:pt x="82" y="3"/>
                      <a:pt x="84" y="6"/>
                      <a:pt x="8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39">
                <a:extLst>
                  <a:ext uri="{FF2B5EF4-FFF2-40B4-BE49-F238E27FC236}">
                    <a16:creationId xmlns:a16="http://schemas.microsoft.com/office/drawing/2014/main" id="{2A853DB3-98FF-456F-A277-E151273B0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800" y="220663"/>
                <a:ext cx="36513" cy="33338"/>
              </a:xfrm>
              <a:custGeom>
                <a:avLst/>
                <a:gdLst>
                  <a:gd name="T0" fmla="*/ 88 w 88"/>
                  <a:gd name="T1" fmla="*/ 16 h 42"/>
                  <a:gd name="T2" fmla="*/ 77 w 88"/>
                  <a:gd name="T3" fmla="*/ 31 h 42"/>
                  <a:gd name="T4" fmla="*/ 15 w 88"/>
                  <a:gd name="T5" fmla="*/ 42 h 42"/>
                  <a:gd name="T6" fmla="*/ 1 w 88"/>
                  <a:gd name="T7" fmla="*/ 32 h 42"/>
                  <a:gd name="T8" fmla="*/ 6 w 88"/>
                  <a:gd name="T9" fmla="*/ 19 h 42"/>
                  <a:gd name="T10" fmla="*/ 88 w 88"/>
                  <a:gd name="T1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42">
                    <a:moveTo>
                      <a:pt x="88" y="16"/>
                    </a:moveTo>
                    <a:cubicBezTo>
                      <a:pt x="83" y="22"/>
                      <a:pt x="81" y="31"/>
                      <a:pt x="77" y="31"/>
                    </a:cubicBezTo>
                    <a:cubicBezTo>
                      <a:pt x="56" y="36"/>
                      <a:pt x="36" y="40"/>
                      <a:pt x="15" y="42"/>
                    </a:cubicBezTo>
                    <a:cubicBezTo>
                      <a:pt x="11" y="42"/>
                      <a:pt x="4" y="36"/>
                      <a:pt x="1" y="32"/>
                    </a:cubicBezTo>
                    <a:cubicBezTo>
                      <a:pt x="0" y="29"/>
                      <a:pt x="4" y="19"/>
                      <a:pt x="6" y="19"/>
                    </a:cubicBezTo>
                    <a:cubicBezTo>
                      <a:pt x="32" y="14"/>
                      <a:pt x="58" y="0"/>
                      <a:pt x="88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40">
                <a:extLst>
                  <a:ext uri="{FF2B5EF4-FFF2-40B4-BE49-F238E27FC236}">
                    <a16:creationId xmlns:a16="http://schemas.microsoft.com/office/drawing/2014/main" id="{6BBF8DE8-0742-4A71-80C5-B072C1F6F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479425"/>
                <a:ext cx="33338" cy="36513"/>
              </a:xfrm>
              <a:custGeom>
                <a:avLst/>
                <a:gdLst>
                  <a:gd name="T0" fmla="*/ 0 w 81"/>
                  <a:gd name="T1" fmla="*/ 44 h 44"/>
                  <a:gd name="T2" fmla="*/ 81 w 81"/>
                  <a:gd name="T3" fmla="*/ 9 h 44"/>
                  <a:gd name="T4" fmla="*/ 0 w 81"/>
                  <a:gd name="T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44">
                    <a:moveTo>
                      <a:pt x="0" y="44"/>
                    </a:moveTo>
                    <a:cubicBezTo>
                      <a:pt x="5" y="15"/>
                      <a:pt x="43" y="0"/>
                      <a:pt x="81" y="9"/>
                    </a:cubicBezTo>
                    <a:cubicBezTo>
                      <a:pt x="72" y="31"/>
                      <a:pt x="52" y="40"/>
                      <a:pt x="0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41">
                <a:extLst>
                  <a:ext uri="{FF2B5EF4-FFF2-40B4-BE49-F238E27FC236}">
                    <a16:creationId xmlns:a16="http://schemas.microsoft.com/office/drawing/2014/main" id="{324D7DA2-025F-4914-A1ED-74F08916F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88963"/>
                <a:ext cx="20638" cy="68263"/>
              </a:xfrm>
              <a:custGeom>
                <a:avLst/>
                <a:gdLst>
                  <a:gd name="T0" fmla="*/ 40 w 53"/>
                  <a:gd name="T1" fmla="*/ 0 h 84"/>
                  <a:gd name="T2" fmla="*/ 47 w 53"/>
                  <a:gd name="T3" fmla="*/ 4 h 84"/>
                  <a:gd name="T4" fmla="*/ 51 w 53"/>
                  <a:gd name="T5" fmla="*/ 20 h 84"/>
                  <a:gd name="T6" fmla="*/ 16 w 53"/>
                  <a:gd name="T7" fmla="*/ 76 h 84"/>
                  <a:gd name="T8" fmla="*/ 2 w 53"/>
                  <a:gd name="T9" fmla="*/ 60 h 84"/>
                  <a:gd name="T10" fmla="*/ 40 w 53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84">
                    <a:moveTo>
                      <a:pt x="40" y="0"/>
                    </a:moveTo>
                    <a:cubicBezTo>
                      <a:pt x="45" y="2"/>
                      <a:pt x="47" y="3"/>
                      <a:pt x="47" y="4"/>
                    </a:cubicBezTo>
                    <a:cubicBezTo>
                      <a:pt x="49" y="9"/>
                      <a:pt x="53" y="17"/>
                      <a:pt x="51" y="20"/>
                    </a:cubicBezTo>
                    <a:cubicBezTo>
                      <a:pt x="41" y="40"/>
                      <a:pt x="31" y="61"/>
                      <a:pt x="16" y="76"/>
                    </a:cubicBezTo>
                    <a:cubicBezTo>
                      <a:pt x="8" y="84"/>
                      <a:pt x="0" y="70"/>
                      <a:pt x="2" y="60"/>
                    </a:cubicBezTo>
                    <a:cubicBezTo>
                      <a:pt x="6" y="36"/>
                      <a:pt x="18" y="15"/>
                      <a:pt x="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142">
                <a:extLst>
                  <a:ext uri="{FF2B5EF4-FFF2-40B4-BE49-F238E27FC236}">
                    <a16:creationId xmlns:a16="http://schemas.microsoft.com/office/drawing/2014/main" id="{C1469B9B-5CE1-4CD0-AEC8-93D3D5FEE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2650" y="38100"/>
                <a:ext cx="34925" cy="39688"/>
              </a:xfrm>
              <a:custGeom>
                <a:avLst/>
                <a:gdLst>
                  <a:gd name="T0" fmla="*/ 0 w 88"/>
                  <a:gd name="T1" fmla="*/ 42 h 48"/>
                  <a:gd name="T2" fmla="*/ 85 w 88"/>
                  <a:gd name="T3" fmla="*/ 0 h 48"/>
                  <a:gd name="T4" fmla="*/ 86 w 88"/>
                  <a:gd name="T5" fmla="*/ 23 h 48"/>
                  <a:gd name="T6" fmla="*/ 0 w 88"/>
                  <a:gd name="T7" fmla="*/ 4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48">
                    <a:moveTo>
                      <a:pt x="0" y="42"/>
                    </a:moveTo>
                    <a:cubicBezTo>
                      <a:pt x="23" y="11"/>
                      <a:pt x="55" y="14"/>
                      <a:pt x="85" y="0"/>
                    </a:cubicBezTo>
                    <a:cubicBezTo>
                      <a:pt x="85" y="12"/>
                      <a:pt x="88" y="20"/>
                      <a:pt x="86" y="23"/>
                    </a:cubicBezTo>
                    <a:cubicBezTo>
                      <a:pt x="72" y="38"/>
                      <a:pt x="30" y="48"/>
                      <a:pt x="0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143">
                <a:extLst>
                  <a:ext uri="{FF2B5EF4-FFF2-40B4-BE49-F238E27FC236}">
                    <a16:creationId xmlns:a16="http://schemas.microsoft.com/office/drawing/2014/main" id="{9F8B2C85-11D4-4CF2-9CBB-57DEA1CD1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5025" y="700088"/>
                <a:ext cx="15875" cy="30163"/>
              </a:xfrm>
              <a:custGeom>
                <a:avLst/>
                <a:gdLst>
                  <a:gd name="T0" fmla="*/ 34 w 38"/>
                  <a:gd name="T1" fmla="*/ 33 h 36"/>
                  <a:gd name="T2" fmla="*/ 27 w 38"/>
                  <a:gd name="T3" fmla="*/ 36 h 36"/>
                  <a:gd name="T4" fmla="*/ 1 w 38"/>
                  <a:gd name="T5" fmla="*/ 10 h 36"/>
                  <a:gd name="T6" fmla="*/ 13 w 38"/>
                  <a:gd name="T7" fmla="*/ 1 h 36"/>
                  <a:gd name="T8" fmla="*/ 34 w 38"/>
                  <a:gd name="T9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6">
                    <a:moveTo>
                      <a:pt x="34" y="33"/>
                    </a:moveTo>
                    <a:cubicBezTo>
                      <a:pt x="29" y="35"/>
                      <a:pt x="28" y="36"/>
                      <a:pt x="27" y="36"/>
                    </a:cubicBezTo>
                    <a:cubicBezTo>
                      <a:pt x="11" y="34"/>
                      <a:pt x="0" y="27"/>
                      <a:pt x="1" y="10"/>
                    </a:cubicBezTo>
                    <a:cubicBezTo>
                      <a:pt x="2" y="7"/>
                      <a:pt x="10" y="0"/>
                      <a:pt x="13" y="1"/>
                    </a:cubicBezTo>
                    <a:cubicBezTo>
                      <a:pt x="27" y="6"/>
                      <a:pt x="38" y="14"/>
                      <a:pt x="34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107E1D4-9120-4471-9A4C-656B8FECAB41}"/>
              </a:ext>
            </a:extLst>
          </p:cNvPr>
          <p:cNvGrpSpPr/>
          <p:nvPr/>
        </p:nvGrpSpPr>
        <p:grpSpPr>
          <a:xfrm>
            <a:off x="8629392" y="4113"/>
            <a:ext cx="525707" cy="972908"/>
            <a:chOff x="7615895" y="2647423"/>
            <a:chExt cx="1166981" cy="1666366"/>
          </a:xfrm>
        </p:grpSpPr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ABD79B1F-A474-4C1A-BBB6-6728FDDC28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895" y="2647423"/>
              <a:ext cx="1166981" cy="1666366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0BABE6D-3F7B-49DA-BA3B-EEAC51055334}"/>
                </a:ext>
              </a:extLst>
            </p:cNvPr>
            <p:cNvSpPr txBox="1"/>
            <p:nvPr/>
          </p:nvSpPr>
          <p:spPr>
            <a:xfrm>
              <a:off x="7695156" y="2841704"/>
              <a:ext cx="1033651" cy="68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08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DA00CF5-AF34-4823-A905-7FBD956FB0AC}"/>
              </a:ext>
            </a:extLst>
          </p:cNvPr>
          <p:cNvGrpSpPr/>
          <p:nvPr/>
        </p:nvGrpSpPr>
        <p:grpSpPr>
          <a:xfrm>
            <a:off x="8091322" y="1329645"/>
            <a:ext cx="525707" cy="972908"/>
            <a:chOff x="7615895" y="2647423"/>
            <a:chExt cx="1166981" cy="1666366"/>
          </a:xfrm>
        </p:grpSpPr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CD30C2B0-5AE6-475B-A308-E4D057546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895" y="2647423"/>
              <a:ext cx="1166981" cy="1666366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3608542-34AB-4F83-A6F3-FE28DE47B6D9}"/>
                </a:ext>
              </a:extLst>
            </p:cNvPr>
            <p:cNvSpPr txBox="1"/>
            <p:nvPr/>
          </p:nvSpPr>
          <p:spPr>
            <a:xfrm>
              <a:off x="7695156" y="2841704"/>
              <a:ext cx="1033651" cy="68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06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84199EA9-7FDE-4CFA-95AB-F811BB08CE06}"/>
              </a:ext>
            </a:extLst>
          </p:cNvPr>
          <p:cNvSpPr txBox="1"/>
          <p:nvPr/>
        </p:nvSpPr>
        <p:spPr>
          <a:xfrm>
            <a:off x="9115629" y="1805502"/>
            <a:ext cx="17337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التقييم المرحلي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Arabic" panose="02040503050201020203" pitchFamily="18" charset="-78"/>
              <a:ea typeface="+mn-ea"/>
              <a:cs typeface="Adobe Arabic" panose="02040503050201020203" pitchFamily="18" charset="-78"/>
            </a:endParaRPr>
          </a:p>
        </p:txBody>
      </p:sp>
      <p:pic>
        <p:nvPicPr>
          <p:cNvPr id="121" name="Picture 120" descr="A close up of a sign&#10;&#10;Description automatically generated">
            <a:extLst>
              <a:ext uri="{FF2B5EF4-FFF2-40B4-BE49-F238E27FC236}">
                <a16:creationId xmlns:a16="http://schemas.microsoft.com/office/drawing/2014/main" id="{37D0FDB0-FBDC-42E4-90ED-C2FE3FD14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69607" y="2496202"/>
            <a:ext cx="3110479" cy="1600345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AF87CC81-A5EF-4593-BFA8-65D016ADB9EF}"/>
              </a:ext>
            </a:extLst>
          </p:cNvPr>
          <p:cNvSpPr txBox="1"/>
          <p:nvPr/>
        </p:nvSpPr>
        <p:spPr>
          <a:xfrm>
            <a:off x="613535" y="3092572"/>
            <a:ext cx="197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سيرا لحصة الدرسية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234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3" grpId="0"/>
      <p:bldP spid="27" grpId="0" animBg="1"/>
      <p:bldP spid="29" grpId="0" animBg="1"/>
      <p:bldP spid="31" grpId="0"/>
      <p:bldP spid="32" grpId="0"/>
      <p:bldP spid="37" grpId="0"/>
      <p:bldP spid="38" grpId="0"/>
      <p:bldP spid="39" grpId="0" animBg="1"/>
      <p:bldP spid="40" grpId="0" animBg="1"/>
      <p:bldP spid="44" grpId="0"/>
      <p:bldP spid="45" grpId="0"/>
      <p:bldP spid="47" grpId="0" animBg="1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CF8106-A5A1-454D-B165-26EA8EB2E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537" y="340744"/>
            <a:ext cx="10025742" cy="6176512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7A1B0F6-A37A-498D-A373-1B406683B618}"/>
              </a:ext>
            </a:extLst>
          </p:cNvPr>
          <p:cNvSpPr/>
          <p:nvPr/>
        </p:nvSpPr>
        <p:spPr>
          <a:xfrm>
            <a:off x="4052008" y="1767908"/>
            <a:ext cx="4087984" cy="1791719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6600" b="1" kern="0" spc="5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Calibri"/>
                <a:cs typeface="Arial" panose="020B0604020202020204" pitchFamily="34" charset="0"/>
              </a:rPr>
              <a:t>مهارة الإملاء</a:t>
            </a:r>
            <a:endParaRPr kumimoji="0" lang="en-US" sz="6600" b="1" i="0" u="none" strike="noStrike" kern="0" cap="none" spc="50" normalizeH="0" baseline="0" noProof="0" dirty="0">
              <a:ln w="9525" cmpd="sng">
                <a:solidFill>
                  <a:prstClr val="black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3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75069" y="1923590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400">
              <a:defRPr/>
            </a:pPr>
            <a:endParaRPr lang="en-US" sz="4050" b="1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/>
            </a:endParaRPr>
          </a:p>
        </p:txBody>
      </p:sp>
      <p:pic>
        <p:nvPicPr>
          <p:cNvPr id="7" name="Picture 5" descr="نتيجة بحث الصور عن همزة الوصل وهمزة القطع للصف الثالث الابتدائي">
            <a:extLst>
              <a:ext uri="{FF2B5EF4-FFF2-40B4-BE49-F238E27FC236}">
                <a16:creationId xmlns:a16="http://schemas.microsoft.com/office/drawing/2014/main" id="{3329B9B7-322E-4648-A466-32DF2C4A4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83"/>
          <a:stretch/>
        </p:blipFill>
        <p:spPr>
          <a:xfrm>
            <a:off x="2055761" y="1693782"/>
            <a:ext cx="3838722" cy="3429000"/>
          </a:xfrm>
          <a:prstGeom prst="rect">
            <a:avLst/>
          </a:prstGeom>
          <a:ln w="228600" cap="sq" cmpd="thickThin">
            <a:solidFill>
              <a:srgbClr val="CC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DBEB188-4C15-4AB7-94F5-C3D19BA7D71C}"/>
                  </a:ext>
                </a:extLst>
              </p14:cNvPr>
              <p14:cNvContentPartPr/>
              <p14:nvPr/>
            </p14:nvContentPartPr>
            <p14:xfrm>
              <a:off x="9123640" y="24584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DBEB188-4C15-4AB7-94F5-C3D19BA7D7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0640" y="2395480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4131F45-33A8-4E69-8546-1395B005F69F}"/>
              </a:ext>
            </a:extLst>
          </p:cNvPr>
          <p:cNvGrpSpPr/>
          <p:nvPr/>
        </p:nvGrpSpPr>
        <p:grpSpPr>
          <a:xfrm>
            <a:off x="5275070" y="2074829"/>
            <a:ext cx="489315" cy="767302"/>
            <a:chOff x="7133080" y="2090560"/>
            <a:chExt cx="1251360" cy="80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3C7225-7F03-46F2-A3EF-20CCECEF860B}"/>
                    </a:ext>
                  </a:extLst>
                </p14:cNvPr>
                <p14:cNvContentPartPr/>
                <p14:nvPr/>
              </p14:nvContentPartPr>
              <p14:xfrm>
                <a:off x="7133080" y="2090560"/>
                <a:ext cx="1251360" cy="802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3C7225-7F03-46F2-A3EF-20CCECEF860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72059" y="2024723"/>
                  <a:ext cx="1572481" cy="933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1DECCA-909F-4DB7-8114-383E41340F32}"/>
                    </a:ext>
                  </a:extLst>
                </p14:cNvPr>
                <p14:cNvContentPartPr/>
                <p14:nvPr/>
              </p14:nvContentPartPr>
              <p14:xfrm>
                <a:off x="7822840" y="285448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1DECCA-909F-4DB7-8114-383E41340F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59840" y="27918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CEF90B-6F78-45AD-B773-A8D3AF198F77}"/>
              </a:ext>
            </a:extLst>
          </p:cNvPr>
          <p:cNvSpPr txBox="1"/>
          <p:nvPr/>
        </p:nvSpPr>
        <p:spPr>
          <a:xfrm>
            <a:off x="2438400" y="265700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A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أميز بين همزة القطع وهمزة الوصل من حيث الشكل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47276-02F3-4267-8D0E-C054DB7AAA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3888" y="1448736"/>
            <a:ext cx="3737233" cy="39190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857BFC-5F76-46B5-9AB5-1635F2F21DC6}"/>
              </a:ext>
            </a:extLst>
          </p:cNvPr>
          <p:cNvSpPr/>
          <p:nvPr/>
        </p:nvSpPr>
        <p:spPr>
          <a:xfrm>
            <a:off x="191107" y="265700"/>
            <a:ext cx="2186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تعلم قبلي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0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036235" y="372289"/>
            <a:ext cx="8119530" cy="6463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ar-SA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كيف أميز </a:t>
            </a:r>
            <a:r>
              <a:rPr lang="ar-AE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بين </a:t>
            </a:r>
            <a:r>
              <a:rPr lang="ar-SA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همزة القطع </a:t>
            </a:r>
            <a:r>
              <a:rPr lang="ar-AE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و</a:t>
            </a:r>
            <a:r>
              <a:rPr lang="ar-SA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همزة الوصل</a:t>
            </a:r>
            <a:r>
              <a:rPr lang="ar-AE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 في الكتابة</a:t>
            </a:r>
            <a:r>
              <a:rPr lang="ar-SA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 ؟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88774" y="4724400"/>
            <a:ext cx="4978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62200" y="5731725"/>
            <a:ext cx="510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84199" y="1327444"/>
            <a:ext cx="5511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90374" y="2403835"/>
            <a:ext cx="477520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3445256"/>
            <a:ext cx="5192892" cy="82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ainbow in the background&#10;&#10;Description automatically generated">
            <a:extLst>
              <a:ext uri="{FF2B5EF4-FFF2-40B4-BE49-F238E27FC236}">
                <a16:creationId xmlns:a16="http://schemas.microsoft.com/office/drawing/2014/main" id="{29B20136-5344-4302-B8BE-9A9D4DD3A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29" y="595884"/>
            <a:ext cx="9143999" cy="51435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BA7732CF-028A-45C2-AF8F-5C69575A6485}"/>
              </a:ext>
            </a:extLst>
          </p:cNvPr>
          <p:cNvSpPr txBox="1">
            <a:spLocks/>
          </p:cNvSpPr>
          <p:nvPr/>
        </p:nvSpPr>
        <p:spPr>
          <a:xfrm>
            <a:off x="6609196" y="3167634"/>
            <a:ext cx="1037310" cy="1074035"/>
          </a:xfrm>
          <a:prstGeom prst="rect">
            <a:avLst/>
          </a:prstGeom>
        </p:spPr>
        <p:txBody>
          <a:bodyPr vert="horz" lIns="38576" tIns="19289" rIns="38576" bIns="1928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en-US" sz="1350" b="1" dirty="0">
              <a:solidFill>
                <a:srgbClr val="452A0C"/>
              </a:solidFill>
              <a:latin typeface="Calibri"/>
            </a:endParaRPr>
          </a:p>
        </p:txBody>
      </p:sp>
      <p:sp>
        <p:nvSpPr>
          <p:cNvPr id="9" name="TextBox 48">
            <a:extLst>
              <a:ext uri="{FF2B5EF4-FFF2-40B4-BE49-F238E27FC236}">
                <a16:creationId xmlns:a16="http://schemas.microsoft.com/office/drawing/2014/main" id="{1692A3C6-7703-41A8-9660-4BB658B4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145" y="2787300"/>
            <a:ext cx="1420713" cy="6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 rtl="1">
              <a:spcBef>
                <a:spcPct val="0"/>
              </a:spcBef>
              <a:buNone/>
            </a:pPr>
            <a:r>
              <a:rPr lang="ar-AE" altLang="en-US" sz="168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همزتي الوصل والقطع </a:t>
            </a:r>
            <a:endParaRPr lang="en-US" altLang="en-US" sz="168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7D61BAF9-1B73-455E-A9DA-F2548507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902" y="2531956"/>
            <a:ext cx="181854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 rtl="1">
              <a:spcBef>
                <a:spcPct val="0"/>
              </a:spcBef>
              <a:buNone/>
            </a:pPr>
            <a:r>
              <a:rPr lang="ar-A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عنوان درسنا:</a:t>
            </a:r>
          </a:p>
          <a:p>
            <a:pPr algn="ctr" defTabSz="685800" rtl="1">
              <a:spcBef>
                <a:spcPct val="0"/>
              </a:spcBef>
              <a:buNone/>
            </a:pPr>
            <a:r>
              <a:rPr lang="ar-A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وصل بداية الكلمات بالحروف</a:t>
            </a:r>
            <a:endParaRPr lang="en-US" altLang="en-US" sz="2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88156666-C9E4-4FAC-ADBA-DCE64275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09" y="4243466"/>
            <a:ext cx="12905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 rtl="1">
              <a:spcBef>
                <a:spcPct val="0"/>
              </a:spcBef>
              <a:buNone/>
            </a:pPr>
            <a:r>
              <a:rPr lang="ar-AE" altLang="en-US" sz="135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حظاً أوفر في المرات القادمة</a:t>
            </a:r>
            <a:endParaRPr lang="en-US" altLang="en-US" sz="13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43">
            <a:extLst>
              <a:ext uri="{FF2B5EF4-FFF2-40B4-BE49-F238E27FC236}">
                <a16:creationId xmlns:a16="http://schemas.microsoft.com/office/drawing/2014/main" id="{62FC6853-991A-454F-9FD2-BBB1A5500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00" y="4152833"/>
            <a:ext cx="126533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 rtl="1">
              <a:spcBef>
                <a:spcPct val="0"/>
              </a:spcBef>
              <a:buNone/>
            </a:pPr>
            <a:r>
              <a:rPr lang="ar-AE" altLang="en-US" sz="1575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اللام الشمسية والقمرية</a:t>
            </a:r>
            <a:endParaRPr lang="en-US" altLang="en-US" sz="1575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WordArt 7">
            <a:extLst>
              <a:ext uri="{FF2B5EF4-FFF2-40B4-BE49-F238E27FC236}">
                <a16:creationId xmlns:a16="http://schemas.microsoft.com/office/drawing/2014/main" id="{CB66991C-0CDE-4B3E-B7C8-844BF9BC7E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8222" y="2491758"/>
            <a:ext cx="537051" cy="57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en-US" sz="2025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WordArt 13">
            <a:extLst>
              <a:ext uri="{FF2B5EF4-FFF2-40B4-BE49-F238E27FC236}">
                <a16:creationId xmlns:a16="http://schemas.microsoft.com/office/drawing/2014/main" id="{B8C53B46-57D3-440E-8B29-2A8E2C2F82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7369" y="4261239"/>
            <a:ext cx="771133" cy="8911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endParaRPr lang="en-US" sz="2025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40">
            <a:extLst>
              <a:ext uri="{FF2B5EF4-FFF2-40B4-BE49-F238E27FC236}">
                <a16:creationId xmlns:a16="http://schemas.microsoft.com/office/drawing/2014/main" id="{526B57CD-A4C8-431B-A9E8-AFB5B380E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675" y="887489"/>
            <a:ext cx="76402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 rtl="1">
              <a:spcBef>
                <a:spcPct val="0"/>
              </a:spcBef>
              <a:buNone/>
            </a:pPr>
            <a:r>
              <a:rPr lang="ar-AE" altLang="en-US" sz="33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عنوان درسنا لليوم موجود في واحد من الصناديق ابحث عنه:</a:t>
            </a:r>
            <a:endParaRPr lang="en-US" altLang="en-US" sz="33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Action Button: Sound 2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3900AC2F-F505-40DF-BB34-2FA5B2AF1171}"/>
              </a:ext>
            </a:extLst>
          </p:cNvPr>
          <p:cNvSpPr/>
          <p:nvPr/>
        </p:nvSpPr>
        <p:spPr>
          <a:xfrm>
            <a:off x="5791370" y="5493250"/>
            <a:ext cx="609341" cy="443749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WordArt 7">
            <a:extLst>
              <a:ext uri="{FF2B5EF4-FFF2-40B4-BE49-F238E27FC236}">
                <a16:creationId xmlns:a16="http://schemas.microsoft.com/office/drawing/2014/main" id="{4191DB60-F7DF-4B11-921C-F8068226F4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67632" y="2557724"/>
            <a:ext cx="483127" cy="5443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en-US" sz="2025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WordArt 7">
            <a:extLst>
              <a:ext uri="{FF2B5EF4-FFF2-40B4-BE49-F238E27FC236}">
                <a16:creationId xmlns:a16="http://schemas.microsoft.com/office/drawing/2014/main" id="{54FB92B0-06C8-4F4F-87F2-ADF7DA5795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1132" y="4101328"/>
            <a:ext cx="516136" cy="57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en-US" sz="2025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WordArt 7">
            <a:extLst>
              <a:ext uri="{FF2B5EF4-FFF2-40B4-BE49-F238E27FC236}">
                <a16:creationId xmlns:a16="http://schemas.microsoft.com/office/drawing/2014/main" id="{D7C6CF77-EA81-4B75-AF58-BAFE81148F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6713" y="4054921"/>
            <a:ext cx="516136" cy="57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/>
            <a:r>
              <a:rPr lang="en-US" sz="2025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1" name="Picture 10" descr="A close up of a box&#10;&#10;Description automatically generated">
            <a:extLst>
              <a:ext uri="{FF2B5EF4-FFF2-40B4-BE49-F238E27FC236}">
                <a16:creationId xmlns:a16="http://schemas.microsoft.com/office/drawing/2014/main" id="{390229A8-31FB-486A-B074-BA2A9FF332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3497" r="13914" b="17758"/>
          <a:stretch/>
        </p:blipFill>
        <p:spPr>
          <a:xfrm>
            <a:off x="3640697" y="2246630"/>
            <a:ext cx="2275755" cy="1347155"/>
          </a:xfrm>
          <a:prstGeom prst="rect">
            <a:avLst/>
          </a:prstGeom>
        </p:spPr>
      </p:pic>
      <p:pic>
        <p:nvPicPr>
          <p:cNvPr id="30" name="Picture 29" descr="A close up of a box&#10;&#10;Description automatically generated">
            <a:extLst>
              <a:ext uri="{FF2B5EF4-FFF2-40B4-BE49-F238E27FC236}">
                <a16:creationId xmlns:a16="http://schemas.microsoft.com/office/drawing/2014/main" id="{520A1128-EDBC-4AEE-B2F5-1BA223338A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3497" r="13914" b="17758"/>
          <a:stretch/>
        </p:blipFill>
        <p:spPr>
          <a:xfrm>
            <a:off x="6787441" y="2341454"/>
            <a:ext cx="2163477" cy="1305881"/>
          </a:xfrm>
          <a:prstGeom prst="rect">
            <a:avLst/>
          </a:prstGeom>
        </p:spPr>
      </p:pic>
      <p:pic>
        <p:nvPicPr>
          <p:cNvPr id="31" name="Picture 30" descr="A close up of a box&#10;&#10;Description automatically generated">
            <a:extLst>
              <a:ext uri="{FF2B5EF4-FFF2-40B4-BE49-F238E27FC236}">
                <a16:creationId xmlns:a16="http://schemas.microsoft.com/office/drawing/2014/main" id="{54663A5F-3B3B-487B-943F-4E04A19AAE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3497" r="13914" b="17758"/>
          <a:stretch/>
        </p:blipFill>
        <p:spPr>
          <a:xfrm>
            <a:off x="6787441" y="3863605"/>
            <a:ext cx="2185269" cy="1305881"/>
          </a:xfrm>
          <a:prstGeom prst="rect">
            <a:avLst/>
          </a:prstGeom>
        </p:spPr>
      </p:pic>
      <p:pic>
        <p:nvPicPr>
          <p:cNvPr id="32" name="Picture 31" descr="A close up of a box&#10;&#10;Description automatically generated">
            <a:extLst>
              <a:ext uri="{FF2B5EF4-FFF2-40B4-BE49-F238E27FC236}">
                <a16:creationId xmlns:a16="http://schemas.microsoft.com/office/drawing/2014/main" id="{BCE2FCBB-7819-4099-87CD-7C91E9E252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3497" r="13914" b="17758"/>
          <a:stretch/>
        </p:blipFill>
        <p:spPr>
          <a:xfrm>
            <a:off x="3926154" y="3762872"/>
            <a:ext cx="2199016" cy="130588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19442C7-D175-481B-960C-8B8C975EC822}"/>
              </a:ext>
            </a:extLst>
          </p:cNvPr>
          <p:cNvSpPr/>
          <p:nvPr/>
        </p:nvSpPr>
        <p:spPr>
          <a:xfrm>
            <a:off x="543966" y="340791"/>
            <a:ext cx="1750197" cy="883851"/>
          </a:xfrm>
          <a:prstGeom prst="cloudCallout">
            <a:avLst>
              <a:gd name="adj1" fmla="val 80742"/>
              <a:gd name="adj2" fmla="val 1143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ar-AE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التهيئة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0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634C-6C1E-4316-807A-F97D05B1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671" y="364671"/>
            <a:ext cx="3816752" cy="10640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BH" dirty="0"/>
              <a:t> استراتيجية جدول التعلم </a:t>
            </a:r>
            <a:br>
              <a:rPr lang="ar-BH" dirty="0"/>
            </a:br>
            <a:r>
              <a:rPr lang="ar-BH" dirty="0"/>
              <a:t>  الإجابة شفويا        </a:t>
            </a:r>
            <a:endParaRPr lang="en-US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93C094-94E9-4EF3-934B-2459B2E0A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916833"/>
            <a:ext cx="7128792" cy="4321733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BBF1F8-54FE-4D06-8C59-F9FDFA1EE72D}"/>
              </a:ext>
            </a:extLst>
          </p:cNvPr>
          <p:cNvSpPr txBox="1">
            <a:spLocks/>
          </p:cNvSpPr>
          <p:nvPr/>
        </p:nvSpPr>
        <p:spPr>
          <a:xfrm>
            <a:off x="2387260" y="364670"/>
            <a:ext cx="3816752" cy="1064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dirty="0"/>
              <a:t> </a:t>
            </a:r>
            <a:r>
              <a:rPr lang="ar-AE" dirty="0"/>
              <a:t>وصل بداية الكلمات بالحروف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896" y="3899452"/>
            <a:ext cx="9850579" cy="1938992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AE" sz="40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نواتج التعلم</a:t>
            </a:r>
          </a:p>
          <a:p>
            <a:pPr algn="r"/>
            <a:r>
              <a:rPr lang="ar-A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أن يكتب المتعلم الكلمات متصلة بحروف</a:t>
            </a:r>
          </a:p>
          <a:p>
            <a:pPr algn="r"/>
            <a:r>
              <a:rPr lang="ar-A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(فـ ، بـ ، كـ ، لـ ) كتابة صحيحة .</a:t>
            </a:r>
            <a:endParaRPr lang="ar-A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rved Up Ribbon 1">
            <a:extLst>
              <a:ext uri="{FF2B5EF4-FFF2-40B4-BE49-F238E27FC236}">
                <a16:creationId xmlns:a16="http://schemas.microsoft.com/office/drawing/2014/main" id="{E2017A43-0183-483E-9D9B-1572DE3BD1EA}"/>
              </a:ext>
            </a:extLst>
          </p:cNvPr>
          <p:cNvSpPr/>
          <p:nvPr/>
        </p:nvSpPr>
        <p:spPr>
          <a:xfrm>
            <a:off x="1490042" y="575186"/>
            <a:ext cx="8035029" cy="2853814"/>
          </a:xfrm>
          <a:prstGeom prst="ellipseRibbon2">
            <a:avLst>
              <a:gd name="adj1" fmla="val 25000"/>
              <a:gd name="adj2" fmla="val 67483"/>
              <a:gd name="adj3" fmla="val 1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dirty="0">
                <a:solidFill>
                  <a:schemeClr val="bg1"/>
                </a:solidFill>
              </a:rPr>
              <a:t>وصل بداية الكلمات بالحروف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2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748">
        <p:dissolve/>
      </p:transition>
    </mc:Choice>
    <mc:Fallback xmlns="">
      <p:transition spd="slow" advTm="2574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2.4|5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0.9|0.8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1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BEDCF4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1680</TotalTime>
  <Words>322</Words>
  <Application>Microsoft Office PowerPoint</Application>
  <PresentationFormat>Widescreen</PresentationFormat>
  <Paragraphs>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Adobe Arabic</vt:lpstr>
      <vt:lpstr>Arial</vt:lpstr>
      <vt:lpstr>Calibri</vt:lpstr>
      <vt:lpstr>Gill Sans MT</vt:lpstr>
      <vt:lpstr>Noto Sans</vt:lpstr>
      <vt:lpstr>Sakkal Majalla</vt:lpstr>
      <vt:lpstr>Segoe Print</vt:lpstr>
      <vt:lpstr>Times New Roman</vt:lpstr>
      <vt:lpstr>Tw Cen MT</vt:lpstr>
      <vt:lpstr>Circuit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استراتيجية جدول التعلم    الإجابة شفويا        </vt:lpstr>
      <vt:lpstr>PowerPoint Presentation</vt:lpstr>
      <vt:lpstr>PowerPoint Presentation</vt:lpstr>
      <vt:lpstr>PowerPoint Presentation</vt:lpstr>
      <vt:lpstr>PowerPoint Presentation</vt:lpstr>
      <vt:lpstr>ماذا يحدث للكلمات عندما يتصل بها أي من حروف  ( فـ   - بـ   -    كـ   -  لـ 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Rahaf Shashah</dc:creator>
  <cp:lastModifiedBy>samah odeh</cp:lastModifiedBy>
  <cp:revision>191</cp:revision>
  <dcterms:created xsi:type="dcterms:W3CDTF">2020-04-07T23:33:59Z</dcterms:created>
  <dcterms:modified xsi:type="dcterms:W3CDTF">2021-05-03T05:33:28Z</dcterms:modified>
</cp:coreProperties>
</file>