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60" r:id="rId2"/>
    <p:sldId id="261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9" autoAdjust="0"/>
    <p:restoredTop sz="94654" autoAdjust="0"/>
  </p:normalViewPr>
  <p:slideViewPr>
    <p:cSldViewPr snapToGrid="0">
      <p:cViewPr varScale="1">
        <p:scale>
          <a:sx n="115" d="100"/>
          <a:sy n="115" d="100"/>
        </p:scale>
        <p:origin x="16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6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7D540-FA94-4AC2-B6BD-F55003204106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41704-EA80-4DA8-82FC-80EB7069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98663" y="1527175"/>
            <a:ext cx="11179176" cy="62896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41704-EA80-4DA8-82FC-80EB70699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6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98663" y="1527175"/>
            <a:ext cx="11179176" cy="62896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41704-EA80-4DA8-82FC-80EB70699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78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8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9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7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2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6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9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98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91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FDADC-3E8E-4B91-A027-91865AA3B518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A278E-2D96-42F4-B0EC-730C86AF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3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tiff"/><Relationship Id="rId10" Type="http://schemas.openxmlformats.org/officeDocument/2006/relationships/image" Target="../media/image8.png"/><Relationship Id="rId4" Type="http://schemas.openxmlformats.org/officeDocument/2006/relationships/image" Target="../media/image2.tiff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752363"/>
              </p:ext>
            </p:extLst>
          </p:nvPr>
        </p:nvGraphicFramePr>
        <p:xfrm>
          <a:off x="6253654" y="229225"/>
          <a:ext cx="5481356" cy="734695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2061490">
                  <a:extLst>
                    <a:ext uri="{9D8B030D-6E8A-4147-A177-3AD203B41FA5}">
                      <a16:colId xmlns:a16="http://schemas.microsoft.com/office/drawing/2014/main" val="3033028204"/>
                    </a:ext>
                  </a:extLst>
                </a:gridCol>
                <a:gridCol w="1310523">
                  <a:extLst>
                    <a:ext uri="{9D8B030D-6E8A-4147-A177-3AD203B41FA5}">
                      <a16:colId xmlns:a16="http://schemas.microsoft.com/office/drawing/2014/main" val="3409479731"/>
                    </a:ext>
                  </a:extLst>
                </a:gridCol>
                <a:gridCol w="2109343">
                  <a:extLst>
                    <a:ext uri="{9D8B030D-6E8A-4147-A177-3AD203B41FA5}">
                      <a16:colId xmlns:a16="http://schemas.microsoft.com/office/drawing/2014/main" val="374954113"/>
                    </a:ext>
                  </a:extLst>
                </a:gridCol>
              </a:tblGrid>
              <a:tr h="734695">
                <a:tc>
                  <a:txBody>
                    <a:bodyPr/>
                    <a:lstStyle/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000" dirty="0">
                          <a:effectLst/>
                        </a:rPr>
                        <a:t>مدرسة الشروق الخاصة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1000" dirty="0">
                          <a:effectLst/>
                        </a:rPr>
                        <a:t>قسم الدراسات الاجتماعيه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LB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1000" dirty="0">
                          <a:effectLst/>
                        </a:rPr>
                        <a:t>الصّفّ :الثاني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Y" sz="1000" dirty="0">
                          <a:effectLst/>
                        </a:rPr>
                        <a:t>الاسم:..............................................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1000" dirty="0">
                          <a:effectLst/>
                        </a:rPr>
                        <a:t>التّاريخ: .............................................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629207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241627" y="963920"/>
            <a:ext cx="390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ورقة عمل درس 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المعالم الطبيعية والبشرية </a:t>
            </a:r>
            <a:r>
              <a:rPr lang="ar-AE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 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6222" y="1270006"/>
            <a:ext cx="492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المعيار : يميز الطالب بين المعالم الطبيعية والبشرية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8087" y="1824004"/>
            <a:ext cx="60339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الاول : اذكر مفهوم معالم طبيعية </a:t>
            </a:r>
            <a:r>
              <a:rPr lang="ar-AE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..........................................................................................</a:t>
            </a: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صورة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758" y="248326"/>
            <a:ext cx="1217148" cy="6964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85949" y="3422191"/>
            <a:ext cx="522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السؤال الثاني :</a:t>
            </a:r>
            <a:r>
              <a:rPr lang="ar-AE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ضع العبارة الصحيحة بما يناسبها من الصور 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85948" y="3931230"/>
            <a:ext cx="6226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(معالم طبيعية </a:t>
            </a:r>
            <a:r>
              <a:rPr kumimoji="0" lang="ar-A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_ 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معالم بشرية. _ جبال </a:t>
            </a:r>
            <a:r>
              <a:rPr kumimoji="0" lang="ar-A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7990" y="5741043"/>
            <a:ext cx="158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...................................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299516" y="5741044"/>
            <a:ext cx="158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...................................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266290" y="5752618"/>
            <a:ext cx="158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...................................</a:t>
            </a:r>
            <a:endParaRPr lang="en-US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302471"/>
              </p:ext>
            </p:extLst>
          </p:nvPr>
        </p:nvGraphicFramePr>
        <p:xfrm>
          <a:off x="228126" y="251841"/>
          <a:ext cx="5481356" cy="734695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2061490">
                  <a:extLst>
                    <a:ext uri="{9D8B030D-6E8A-4147-A177-3AD203B41FA5}">
                      <a16:colId xmlns:a16="http://schemas.microsoft.com/office/drawing/2014/main" val="3033028204"/>
                    </a:ext>
                  </a:extLst>
                </a:gridCol>
                <a:gridCol w="1310523">
                  <a:extLst>
                    <a:ext uri="{9D8B030D-6E8A-4147-A177-3AD203B41FA5}">
                      <a16:colId xmlns:a16="http://schemas.microsoft.com/office/drawing/2014/main" val="3409479731"/>
                    </a:ext>
                  </a:extLst>
                </a:gridCol>
                <a:gridCol w="2109343">
                  <a:extLst>
                    <a:ext uri="{9D8B030D-6E8A-4147-A177-3AD203B41FA5}">
                      <a16:colId xmlns:a16="http://schemas.microsoft.com/office/drawing/2014/main" val="374954113"/>
                    </a:ext>
                  </a:extLst>
                </a:gridCol>
              </a:tblGrid>
              <a:tr h="734695">
                <a:tc>
                  <a:txBody>
                    <a:bodyPr/>
                    <a:lstStyle/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000" dirty="0">
                          <a:effectLst/>
                        </a:rPr>
                        <a:t>مدرسة الشروق الخاصة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1000" dirty="0">
                          <a:effectLst/>
                        </a:rPr>
                        <a:t>قسم الدراسات الاجتماعيه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LB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1000" dirty="0">
                          <a:effectLst/>
                        </a:rPr>
                        <a:t>الصّفّ : الثاثي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Y" sz="1000" dirty="0">
                          <a:effectLst/>
                        </a:rPr>
                        <a:t>الاسم:..............................................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1000" dirty="0">
                          <a:effectLst/>
                        </a:rPr>
                        <a:t>التّاريخ: .............................................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6292071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216099" y="986536"/>
            <a:ext cx="390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ورقة عمل درس 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المعالم الطبيعية والبشرية </a:t>
            </a:r>
            <a:r>
              <a:rPr lang="ar-AE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 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6838" y="1846619"/>
            <a:ext cx="511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الأول لون الحيوان الذي يعيش بالصحراء</a:t>
            </a:r>
          </a:p>
        </p:txBody>
      </p:sp>
      <p:pic>
        <p:nvPicPr>
          <p:cNvPr id="36" name="صورة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230" y="270942"/>
            <a:ext cx="1217148" cy="69649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412462" y="5763659"/>
            <a:ext cx="158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...................................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273988" y="5763660"/>
            <a:ext cx="158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...................................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40762" y="5775234"/>
            <a:ext cx="158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...................................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-409537" y="3531120"/>
            <a:ext cx="6033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 : ضع </a:t>
            </a:r>
            <a:r>
              <a:rPr lang="ar-AE" sz="1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حرف( ط )امام المعالم الطبيعية وحرف (ب) امام المعالم البشرية </a:t>
            </a:r>
            <a:r>
              <a:rPr kumimoji="0" lang="ar-A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ar-A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CA0E3ABA-CD12-EF47-9538-06E5E5942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85" y="2443659"/>
            <a:ext cx="2612888" cy="114819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C86B7D-A6BB-9A45-BAF0-AF93D68E5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816" y="293584"/>
            <a:ext cx="885468" cy="656808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EF327C35-BEE7-5A4C-A05A-AEAB6BBB6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344" y="250589"/>
            <a:ext cx="885468" cy="656808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73F6DF2-0C57-9E4C-80D9-A5928FFE2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438" y="4256802"/>
            <a:ext cx="1452114" cy="14247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B4929D7-9ABC-A946-8CD0-A70EFFD1A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9495" y="4350526"/>
            <a:ext cx="2139151" cy="142470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76E3657-FF78-584E-8A02-1B2293C33E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3266" y="4391885"/>
            <a:ext cx="1547473" cy="142470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5C6495E-5670-8E40-950E-2AC9D743AB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0247" y="2275035"/>
            <a:ext cx="1637323" cy="117393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9FD48C5-E97D-004D-B961-F29C85F858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7121" y="4229396"/>
            <a:ext cx="1583486" cy="138657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2F9A51D-9230-DF43-9030-806D7F040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4230" y="4264246"/>
            <a:ext cx="1514586" cy="144873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44978D74-2F60-AA4C-8CED-C58608490C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95" y="4264246"/>
            <a:ext cx="1584277" cy="149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50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127025"/>
              </p:ext>
            </p:extLst>
          </p:nvPr>
        </p:nvGraphicFramePr>
        <p:xfrm>
          <a:off x="1137423" y="229225"/>
          <a:ext cx="8789349" cy="734695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3305598">
                  <a:extLst>
                    <a:ext uri="{9D8B030D-6E8A-4147-A177-3AD203B41FA5}">
                      <a16:colId xmlns:a16="http://schemas.microsoft.com/office/drawing/2014/main" val="3033028204"/>
                    </a:ext>
                  </a:extLst>
                </a:gridCol>
                <a:gridCol w="2101421">
                  <a:extLst>
                    <a:ext uri="{9D8B030D-6E8A-4147-A177-3AD203B41FA5}">
                      <a16:colId xmlns:a16="http://schemas.microsoft.com/office/drawing/2014/main" val="3409479731"/>
                    </a:ext>
                  </a:extLst>
                </a:gridCol>
                <a:gridCol w="3382330">
                  <a:extLst>
                    <a:ext uri="{9D8B030D-6E8A-4147-A177-3AD203B41FA5}">
                      <a16:colId xmlns:a16="http://schemas.microsoft.com/office/drawing/2014/main" val="374954113"/>
                    </a:ext>
                  </a:extLst>
                </a:gridCol>
              </a:tblGrid>
              <a:tr h="734695">
                <a:tc>
                  <a:txBody>
                    <a:bodyPr/>
                    <a:lstStyle/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000" dirty="0">
                          <a:effectLst/>
                        </a:rPr>
                        <a:t>مدرسة الشروق الخاصة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1000" dirty="0">
                          <a:effectLst/>
                        </a:rPr>
                        <a:t>قسم الدراسات الاجتماعيه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LB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1000" dirty="0">
                          <a:effectLst/>
                        </a:rPr>
                        <a:t>الصّفّ :الثاني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Y" sz="1000" dirty="0">
                          <a:effectLst/>
                        </a:rPr>
                        <a:t>الاسم:..............................................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1000" dirty="0">
                          <a:effectLst/>
                        </a:rPr>
                        <a:t>التّاريخ: .............................................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629207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28479" y="963920"/>
            <a:ext cx="3624145" cy="27699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ورقة عمل درس المعالم </a:t>
            </a:r>
            <a:r>
              <a:rPr lang="ar-SA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البشرية والمعالم الطبيعية .     </a:t>
            </a:r>
            <a:r>
              <a:rPr lang="ar-AE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ar-A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24146" y="1270006"/>
            <a:ext cx="4181708" cy="369332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المعيار : </a:t>
            </a:r>
            <a:r>
              <a:rPr lang="ar-AE" dirty="0">
                <a:solidFill>
                  <a:prstClr val="black"/>
                </a:solidFill>
              </a:rPr>
              <a:t>يميز الطالب بين المعالم الطبيعية والبشرية  </a:t>
            </a:r>
            <a:r>
              <a:rPr lang="ar-AE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24146" y="1741605"/>
            <a:ext cx="4337826" cy="369332"/>
          </a:xfrm>
          <a:prstGeom prst="rect">
            <a:avLst/>
          </a:prstGeom>
          <a:noFill/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الأول : صل العبارة بما يناسبها </a:t>
            </a:r>
          </a:p>
        </p:txBody>
      </p:sp>
      <p:pic>
        <p:nvPicPr>
          <p:cNvPr id="11" name="صورة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39" y="244124"/>
            <a:ext cx="2575932" cy="6964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682868" y="3195685"/>
            <a:ext cx="1017542" cy="400110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ar-AE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السهول 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67425" y="6041341"/>
            <a:ext cx="837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ar-AE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80161" y="4039127"/>
            <a:ext cx="6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ar-AE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5EE7FBD-FF08-CC40-B8F5-4E70B577F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362" y="249712"/>
            <a:ext cx="812333" cy="71420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51F6DDA-2B58-6F4B-8A86-CA0A6894E589}"/>
              </a:ext>
            </a:extLst>
          </p:cNvPr>
          <p:cNvSpPr txBox="1"/>
          <p:nvPr/>
        </p:nvSpPr>
        <p:spPr>
          <a:xfrm>
            <a:off x="10571356" y="2631688"/>
            <a:ext cx="1070518" cy="40011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1">
            <a:spAutoFit/>
          </a:bodyPr>
          <a:lstStyle/>
          <a:p>
            <a:pPr marL="0" algn="r" defTabSz="914400" rtl="1" eaLnBrk="1" latinLnBrk="0" hangingPunct="1"/>
            <a:r>
              <a:rPr lang="ar-ES" sz="2000" dirty="0"/>
              <a:t>الصحراء</a:t>
            </a:r>
            <a:r>
              <a:rPr lang="ar-ES" dirty="0"/>
              <a:t>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EA0370D-00EE-A047-9D21-79CBF81548D0}"/>
              </a:ext>
            </a:extLst>
          </p:cNvPr>
          <p:cNvSpPr txBox="1"/>
          <p:nvPr/>
        </p:nvSpPr>
        <p:spPr>
          <a:xfrm>
            <a:off x="2931847" y="2642839"/>
            <a:ext cx="470673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r" rtl="1"/>
            <a:r>
              <a:rPr lang="ar-ES" dirty="0"/>
              <a:t>ارض مرتفعة عن مستوى سطح ال</a:t>
            </a:r>
            <a:r>
              <a:rPr lang="ar-SA" dirty="0" err="1"/>
              <a:t>أ</a:t>
            </a:r>
            <a:r>
              <a:rPr lang="ar-ES" dirty="0"/>
              <a:t>رض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13783D4-C26C-2441-AECF-DA20FE8005D8}"/>
              </a:ext>
            </a:extLst>
          </p:cNvPr>
          <p:cNvSpPr txBox="1"/>
          <p:nvPr/>
        </p:nvSpPr>
        <p:spPr>
          <a:xfrm>
            <a:off x="2931847" y="3300406"/>
            <a:ext cx="470673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marL="0" algn="r" defTabSz="914400" rtl="1" eaLnBrk="1" latinLnBrk="0" hangingPunct="1"/>
            <a:r>
              <a:rPr lang="ar-ES" dirty="0"/>
              <a:t>ارض قاحلة يقل فيها الامطار وتقل النباتات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DB40B70-59B5-E74F-BD80-BC6FD3D9B817}"/>
              </a:ext>
            </a:extLst>
          </p:cNvPr>
          <p:cNvSpPr txBox="1"/>
          <p:nvPr/>
        </p:nvSpPr>
        <p:spPr>
          <a:xfrm>
            <a:off x="10810473" y="4087593"/>
            <a:ext cx="8899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algn="r" defTabSz="914400" rtl="1" eaLnBrk="1" latinLnBrk="0" hangingPunct="1"/>
            <a:r>
              <a:rPr lang="ar-ES" dirty="0"/>
              <a:t>الجبال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529BA14-9330-B646-A9A1-01114C674B3B}"/>
              </a:ext>
            </a:extLst>
          </p:cNvPr>
          <p:cNvSpPr txBox="1"/>
          <p:nvPr/>
        </p:nvSpPr>
        <p:spPr>
          <a:xfrm>
            <a:off x="2931847" y="3902927"/>
            <a:ext cx="470673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marL="0" algn="r" defTabSz="914400" rtl="1" eaLnBrk="1" latinLnBrk="0" hangingPunct="1"/>
            <a:r>
              <a:rPr lang="ar-ES" dirty="0"/>
              <a:t>مساحة من ال</a:t>
            </a:r>
            <a:r>
              <a:rPr lang="ar-SA" dirty="0" err="1"/>
              <a:t>أ</a:t>
            </a:r>
            <a:r>
              <a:rPr lang="ar-ES" dirty="0"/>
              <a:t>رض المنبسطة والمنخفضة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E0CC816-C21B-134A-8368-9BDBEE867589}"/>
              </a:ext>
            </a:extLst>
          </p:cNvPr>
          <p:cNvSpPr txBox="1"/>
          <p:nvPr/>
        </p:nvSpPr>
        <p:spPr>
          <a:xfrm>
            <a:off x="3624146" y="4650059"/>
            <a:ext cx="5003657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/>
            </a:solidFill>
            <a:prstDash val="dashDot"/>
          </a:ln>
        </p:spPr>
        <p:txBody>
          <a:bodyPr wrap="square" rtlCol="1">
            <a:spAutoFit/>
          </a:bodyPr>
          <a:lstStyle/>
          <a:p>
            <a:r>
              <a:rPr lang="ar-AE" dirty="0">
                <a:solidFill>
                  <a:prstClr val="black"/>
                </a:solidFill>
              </a:rPr>
              <a:t>السؤال الثاني : ضع العبارة الصحيحة بما يناسبها من الصور</a:t>
            </a:r>
            <a:endParaRPr lang="ar-ES" dirty="0"/>
          </a:p>
        </p:txBody>
      </p:sp>
      <p:sp>
        <p:nvSpPr>
          <p:cNvPr id="41" name="TextBox 24">
            <a:extLst>
              <a:ext uri="{FF2B5EF4-FFF2-40B4-BE49-F238E27FC236}">
                <a16:creationId xmlns:a16="http://schemas.microsoft.com/office/drawing/2014/main" id="{4345BDB1-3C9F-7049-86AA-7A55BC7D0444}"/>
              </a:ext>
            </a:extLst>
          </p:cNvPr>
          <p:cNvSpPr txBox="1"/>
          <p:nvPr/>
        </p:nvSpPr>
        <p:spPr>
          <a:xfrm>
            <a:off x="3274567" y="5019391"/>
            <a:ext cx="605900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ar-A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_ 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الصحراء</a:t>
            </a:r>
            <a:r>
              <a:rPr lang="ar-AE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</a:t>
            </a:r>
            <a:r>
              <a:rPr kumimoji="0" lang="ar-A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_    </a:t>
            </a:r>
            <a:r>
              <a:rPr lang="ar-AE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الجبال </a:t>
            </a:r>
            <a:r>
              <a:rPr kumimoji="0" lang="ar-A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1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</a:t>
            </a:r>
            <a:r>
              <a:rPr kumimoji="0" lang="ar-A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34FB871-95B4-ED4D-9C7E-5F46EDE1A797}"/>
              </a:ext>
            </a:extLst>
          </p:cNvPr>
          <p:cNvSpPr txBox="1"/>
          <p:nvPr/>
        </p:nvSpPr>
        <p:spPr>
          <a:xfrm>
            <a:off x="2513259" y="6488668"/>
            <a:ext cx="111088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r" defTabSz="914400" rtl="1" eaLnBrk="1" latinLnBrk="0" hangingPunct="1"/>
            <a:r>
              <a:rPr lang="ar-ES" dirty="0"/>
              <a:t>-----------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28D05C87-E2DD-AE4C-A9C6-2140804B77E7}"/>
              </a:ext>
            </a:extLst>
          </p:cNvPr>
          <p:cNvSpPr txBox="1"/>
          <p:nvPr/>
        </p:nvSpPr>
        <p:spPr>
          <a:xfrm>
            <a:off x="8794076" y="6590371"/>
            <a:ext cx="8055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r" defTabSz="914400" rtl="1" eaLnBrk="1" latinLnBrk="0" hangingPunct="1"/>
            <a:r>
              <a:rPr lang="ar-ES" dirty="0"/>
              <a:t>--------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478508C-7537-5741-B1BD-955D5C542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273" y="5419501"/>
            <a:ext cx="2451210" cy="1172130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269DADFF-0F2F-4B48-BC73-D920263EB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260" y="5443298"/>
            <a:ext cx="2579316" cy="9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672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848</TotalTime>
  <Words>198</Words>
  <Application>Microsoft Macintosh PowerPoint</Application>
  <PresentationFormat>شاشة عريضة</PresentationFormat>
  <Paragraphs>51</Paragraphs>
  <Slides>2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Salah Noori</cp:lastModifiedBy>
  <cp:revision>26</cp:revision>
  <dcterms:created xsi:type="dcterms:W3CDTF">2021-10-16T09:59:58Z</dcterms:created>
  <dcterms:modified xsi:type="dcterms:W3CDTF">2022-01-26T17:11:36Z</dcterms:modified>
</cp:coreProperties>
</file>