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  <p:sldMasterId id="2147483712" r:id="rId6"/>
    <p:sldMasterId id="2147483724" r:id="rId7"/>
    <p:sldMasterId id="2147483739" r:id="rId8"/>
  </p:sldMasterIdLst>
  <p:sldIdLst>
    <p:sldId id="257" r:id="rId9"/>
    <p:sldId id="311" r:id="rId10"/>
    <p:sldId id="418" r:id="rId11"/>
    <p:sldId id="284" r:id="rId12"/>
    <p:sldId id="281" r:id="rId13"/>
    <p:sldId id="258" r:id="rId14"/>
    <p:sldId id="259" r:id="rId15"/>
    <p:sldId id="397" r:id="rId16"/>
    <p:sldId id="1964" r:id="rId17"/>
    <p:sldId id="11897" r:id="rId18"/>
    <p:sldId id="11878" r:id="rId19"/>
    <p:sldId id="693" r:id="rId20"/>
    <p:sldId id="684" r:id="rId21"/>
    <p:sldId id="317" r:id="rId22"/>
    <p:sldId id="336" r:id="rId23"/>
    <p:sldId id="333" r:id="rId24"/>
    <p:sldId id="263" r:id="rId25"/>
    <p:sldId id="264" r:id="rId26"/>
    <p:sldId id="41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5.xml" /><Relationship Id="rId18" Type="http://schemas.openxmlformats.org/officeDocument/2006/relationships/slide" Target="slides/slide10.xml" /><Relationship Id="rId26" Type="http://schemas.openxmlformats.org/officeDocument/2006/relationships/slide" Target="slides/slide18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3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4.xml" /><Relationship Id="rId17" Type="http://schemas.openxmlformats.org/officeDocument/2006/relationships/slide" Target="slides/slide9.xml" /><Relationship Id="rId25" Type="http://schemas.openxmlformats.org/officeDocument/2006/relationships/slide" Target="slides/slide17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8.xml" /><Relationship Id="rId20" Type="http://schemas.openxmlformats.org/officeDocument/2006/relationships/slide" Target="slides/slide12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3.xml" /><Relationship Id="rId24" Type="http://schemas.openxmlformats.org/officeDocument/2006/relationships/slide" Target="slides/slide16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7.xml" /><Relationship Id="rId23" Type="http://schemas.openxmlformats.org/officeDocument/2006/relationships/slide" Target="slides/slide15.xml" /><Relationship Id="rId28" Type="http://schemas.openxmlformats.org/officeDocument/2006/relationships/presProps" Target="presProps.xml" /><Relationship Id="rId10" Type="http://schemas.openxmlformats.org/officeDocument/2006/relationships/slide" Target="slides/slide2.xml" /><Relationship Id="rId19" Type="http://schemas.openxmlformats.org/officeDocument/2006/relationships/slide" Target="slides/slide11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1.xml" /><Relationship Id="rId14" Type="http://schemas.openxmlformats.org/officeDocument/2006/relationships/slide" Target="slides/slide6.xml" /><Relationship Id="rId22" Type="http://schemas.openxmlformats.org/officeDocument/2006/relationships/slide" Target="slides/slide14.xml" /><Relationship Id="rId27" Type="http://schemas.openxmlformats.org/officeDocument/2006/relationships/slide" Target="slides/slide19.xml" /><Relationship Id="rId30" Type="http://schemas.openxmlformats.org/officeDocument/2006/relationships/theme" Target="theme/theme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4-19T07:17:27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3894 6400 0,'-24'0'125,"-1"0"-109,0 0-1,0 0 17,0 0 30,1 0-46,-1 24 31,25 1-1,0 0 17,0 0 46,25-25-93,-1 0 15,1 0 16,0 0 0,0 0-16,0 0-31,-25 25 16,24-25-1,1 0 1,0 0-16,0 0 16,0 0-1,-1 0 1,1 0 0,0 0-1,0 0 1,0 0 15,-1 0 0,1 0-15,-25-25 15,0 50 141,-25-25-156,1 24 15,-1-24-15,0 25-1,0-25 1,0 0 15,1 0 0,24 25-15,-25-25-16,0 0 31,0 25-31,0-25 31,1 0 1,24 25-17,-25-25-15,0 0 16,0 0 46,0 0-15,1 0-15,-1 0-17,0 0 16,0 0 1,25-25-17,-25 0-15,0 0 16,25 0 0,-24 25-16,24-24 15,-25-1 1,0-25-1,25 25 1,-25 25-16,25-24 16,-25-1-1,1 0-15,24 0 16,-25 0 0,0 1-1,25-1 1,0 0-1,0 0 1,-25 25 0,25-25-1,0 1 32,0 48 172,0 1-172,0 0-32,0 0 48,0 0-1,25-25-30,-25 24 15,0 1-32,25-25-15,-25 25 63,25-25-32,-25 25-15,24-25-1,-24 25 48,25-25-48,-25 24 17,25-24 30,-25 25-46,25-25 15,-25 25 0,25-25-15,-25 25 46,0 0-15,24-25-31,-24 24 46,0 1-15,0 0 0,0 0-31,0 0 15,0-1 0,0 1 47,0 0-31,0 0 234,25-25-265,0 0 47,0 0-48,-25 25 32,0-1 47,0 1-47,0 0 31,0 0-63,0 0 17,0 0-1,0-1 16,-25-24-16,0 0 16,25 25-31,-25-25-1,1 0 1,-1 0-1,0 0 17,0 25-1,0-25-15,1 0-1,-1 0 1,0 0 15,0 0-15,0 0 31,1 0-32,-1 0 16,0 0 1,0 0-17,25-25 32,-25 25-31,25-25-16,0 1 15,0-1-15,-24 0 0,24 0 16,0 0-16,0 0 16,-25 1-1,25-1 1,0 0 0,0 0-1,0 0 16,0 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18T07:04:47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15205 2902 0,'-49'0'78,"-1"0"-62,0 0-16,26 0 15,-1 0-15,-25 0 16,25 0-16,-24 0 15,24 0-15,25-25 16,-50 25-16,26 0 31,24-24-31,-25 24 47,25-25-31,0 0 15,0 0-15,0 0-16,0 1 47,0-1-32,0 0 1,0 0 15,25 25-15,-1 0-16,1-25 15,0 0 1,0 25-16,0 0 16,-1-24-16,1 24 15,0 0-15,0 0 16,0-25-1,-1 25-15,1 0 16,0 0 0,0 0 15,0 0 0,-1 0-15,1 0 15,-25 25-15,25-25-1,-25 24 1,0 1 0,0 0 15,25-25-31,-25 25 0,0 0 15,0 0 1,0-1 0,0 1-1,0 0 1,0 0-16,0 0 16,0-1-1,0 1 1,0 0-1,-25 0 17,25 0-17,-25-1 1,25 1 0,0 0-16,0 0 15,-25 0-15,25-1 16,-24 1-1,24 0-15,0 0 16,0 0 0,0-1 15,0 1-15,0 0-1,0 0 16,0 0-15,0-1-16,0 1 16,0 0-1,24 0 1,1-25 15,-25 25-15,25-25-16,0 0 15,0 0 1,-1 0 0,1 0-1,0 0 1,0 0 0,0 0-1,0 0 1,-1-25-1,1 0 1,0 25 0,-25-25-16,25 0 15,0 25 1,-25-24-16,24 24 16,-24-25-1,0 0 16,0 0-15,0 0 0,0 1-1,0-1 1,0 0-16,0-25 16,-24 26-1,24-1 1,-25 25-16,25-25 15,-25 25 17,25-25-17,-25 0 17,0 25-17,1 0 1,-1 0-1,25-24 1,-25 24 0,0 0-1</inkml:trace>
  <inkml:trace contextRef="#ctx0" brushRef="#br0" timeOffset="1876.66">16123 2282 0,'0'-25'94,"25"25"-79,-25-25-15,25 25 16,-1-24-16,1-1 31,-25 0-31,25 25 16,-25-25-16,50 25 15,-50-25-15,24 25 0,-24-24 16,50-1-16,-25 25 16,-25-25-1,25 25 1,-25 25 203,0 0-188,0-1-31,0 1 16,25 0-1,-25 0-15,24 0 16,-24 24-1,25 1-15,0 24 16,-25-49-16,0 0 0,0 0 16,25-1-16,-25 1 15,0 0 1,25-25-16,-25 25 16,0 0-16,0-1 15,0 1 1,0 0-16,0 0 0,24-25 15,-24 25-15,0 0 47,0-1-15</inkml:trace>
  <inkml:trace contextRef="#ctx0" brushRef="#br0" timeOffset="3873.66">15652 2480 0,'74'-99'94,"25"0"-94,-24 49 0,-1 1 15,-49-1-15,25 25 16,-26 1-1,1 24 17,-25 24 296,0 1-313,0 0 1,0 0 15,0 0 63,0-1 15,0 26-93,0-25 0,0 0-1,0-1-15,0 26 16,0-25-16,0 0 0,0-1 16,0 26-16,0-25 15,0 24-15,0-24 16,0 25-16,0-25 15,0 0-15,0-1 16,0 26-16,0-25 16,0 0-16,0-1 15,0 1 1,0 0 15,0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18T09:05:31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17140 16024 0,'25'0'141,"0"0"-125,-25 25-1,24-25 1,1 0-1,-25 24-15,50-24 16,-25 0 0,99 25-1,-100 0-15,1-25 16,25 0-16,-25 0 16,0 0-16,24 0 15,-24 0-15,49 0 16,-24 0-1,-25 0-15,49 0 16,-49 0 0,0 0-16,0 0 15,-1 0 1,51 0-16,-50 0 16,-1 0-1,1 0 16,0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19T05:38:17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23713 12799 0,'25'0'125,"25"0"-109,-26 0 0,1 0-1,0 0-15,0 0 16,25 0-16,-26 0 16,26 0-16,0 0 15,-26 0-15,51 0 16,-1 0-16,-49 0 15,25 0-15,-1 0 16,1 0-16,-1 0 16,26 0-16,-26 0 15,1 0-15,0 0 16,-1 0-16,1 0 16,-1 0-16,26 0 15,-25 0-15,49 0 0,-25 0 16,-24 0-16,24 0 15,-24 0-15,24 0 16,1 0-16,-26 0 16,1 0-16,-1 0 15,1 0-15,-25 0 0,0 0 16,-1 0-16,1 0 16,0 0 30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18T07:39:39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16396 3200 0,'-25'0'78,"0"0"-62,0 0-1,1 0 1,-26 0 0,25 0-1,-24 0-15,24 0 16,0 0-16,0-25 16,25 0-16,-25 25 15,1 0-15,24-25 16,-25 25-1,25-24 17,-25 24-32,25-25 31,0 0 0,0 0 0,0 0 1,25 25-32,-25-24 31,25 24-31,-1 0 16,1 0-1,-25-25 1,25 0-16,0 25 15,0 0 1,-1 0 0,26-25-1,-25 25 1,0 0 0,-1 0-1,1 0 1,0 0-1,0 0 17,0 0-1,0 0-15,-25 25-1,24-25-15,-24 25 16,25 0-1,-25-1 17,0 1 15,0 0-16,0 0-31,0 0 31,0-1 0,-25 1-15,1 0 0,-1-25-16,25 25 15,-25-25 1,0 25-1,0-1 1,0-24-16,25 25 16,-24-25-16,24 25 15,-25-25 1,0 25 0,0-25-1,25 25-15,-25-1 16,1 1-1,-1 0 1,0 25 0,25-26-16,-25 26 15,0-50-15,25 25 16,0 0 0,0-1 15,0 1 0,0 0 16,0 0-16,25-25-31,0 25 16,-25 0-1,25-25-15,24 24 16,-24-24 0,0 25-1,0 0-15,0-25 16,-1 0-16,1 0 16,0 25-16,0-25 15,0 0 1,0 0-1,-1 0 17,1 0-17,0 0-15,0 0 16,0-25 15,-25 0-15,24 0 15,-24 1-15,0-1-1,0 0 1,0 0 0,0 0-1,0 0-15,0 1 16,0-1-16,0-25 15,0 25 1,0 1 0,0-1 15,-24 0-31,-1 0 62,0 25-30,25-25-32,-25 25 15,0-24 1,1-1 0,-1 25 15,0 0-16,25-25 1,-25 25-16,0 0 16,25-25-1,-25 25 1,1 0 0</inkml:trace>
  <inkml:trace contextRef="#ctx0" brushRef="#br0" timeOffset="46813.21">17115 2902 0,'-25'0'93,"-24"0"-93,24 0 16,0 0-16,0 0 16,1 0-1,-1 0 1,0 0-1,0 0 17,0 0-1,25 25 31,-24-25-62,24 25 16,-25-25 0,25 25-1,0-1 1,0 1 0,0 0-1,0 0 16,0 0 16,25-25-31,-25 24 15,24-24-31,-24 25 16,25-25-1,0 0 1,0 0 0,0 0-1,-1 0 17,1 0-1,-25-25-16,25 25 1,-25-24 0,25 24-1,-25-25 1,25 0 31,-25 0-32,0 0 17,0 1-32,0-1 15,0 0 1,0 50 140,0 0-140,0 24-1,24 50-15,1-49 16,0-25-16,-25 0 0,0 24 16,25 1-1,-25-25 1,25-1-16,-25 1 16,24 0-16,-24 0 15,25 0 1,-25-1-16,0 1 15,0 0 1,25 0 0,-25 0-1</inkml:trace>
  <inkml:trace contextRef="#ctx0" brushRef="#br0" timeOffset="48406.71">17760 3026 0,'50'0'94,"-25"0"-78,-1 0-1,1 25 1,-25 0 0,25-25-16,-25 25 31,25-1 0,-25 1-15,0 0-16,0 0 31,0 0 0,0-1 1,-25 1-32,0-25 15,0 0 1,1 0-16,-1 25 15,0-25 1,0 0-16,0 0 16,1 0-1,-1 0 1,0 0 15,0 0 0,25-25-15,0 0 0,-25 25-1,25-24-15,0-1 32,0 0-17,0 0 1,0 0-1,0 1 17,0-1 30,0 0-46,25 25 15</inkml:trace>
  <inkml:trace contextRef="#ctx0" brushRef="#br0" timeOffset="51528.96">5333 5978 0,'25'0'94,"0"0"-94,24 0 16,-24 0-16,0 0 15,0 0-15,49 0 16,-49 0-16,0 0 15,-1 0-15,26 0 16,-25 0-16,24 0 16,-24 0-16,25 0 0,-25 0 15,0 0-15,24 0 16,-24 0-16,0 0 16,0 0-16,24 0 15,-24 0-15,0 0 16,74 0-16,-49 0 15,24 0-15,-24 0 16,24 0-16,-24 0 16,-1 0-16,1 0 15,-1 0-15,26 0 0,-26 0 16,1 0-16,0 0 16,-25 0-16,-1 0 15,26 0-15,-25 0 16,0 0-16,-1 0 15,26 0-15,-25 0 16,0 0-16,24 0 16,-24 0-16,0 0 15,0 0-15,-1 0 16,1 0 0,0 0-1,0 0-15,0 0 16,-1 0-1,1 0-15,0 0 16,0 0 0,0 0 15</inkml:trace>
  <inkml:trace contextRef="#ctx0" brushRef="#br0" timeOffset="53104.21">5184 6226 0,'50'0'94,"24"0"-94,-24 0 16,-25 0-16,49 0 15,-49 0-15,0-25 0,24 25 16,1 0-16,-25 0 16,-1 0-16,26 0 15,0 0-15,-26 0 16,1 0-16,0 0 16,50 0-16,-51 0 15,26 0-15,-25 0 16,24 0-16,1 0 0,-25 0 15,24 0 1,-24 0-16,25 0 0,-1 0 16,-24 0-16,0 0 15,25 0-15,-1 0 16,1 0-16,-1 0 16,1 25-16,24 0 15,-24-25-15,0 25 16,-1-25-16,1 24 0,0 1 15,-1-25-15,1 25 16,-25-25-16,-1 25 16,1-25-16,0 0 15,0 0-15,-25 25 16,25-25-16,-1 0 16,-24 24-16,25-24 15,0 0 16,0 0-15,0 25 0,-1-25-1,1 0 1,0 0 0,0 0-16,0 0 15,-1 0 1,1 0-1,0 0 1</inkml:trace>
  <inkml:trace contextRef="#ctx0" brushRef="#br0" timeOffset="80352.11">19248 8086 0,'-24'0'93,"-1"0"-93,0 0 16,0 0 15,25-24 32</inkml:trace>
  <inkml:trace contextRef="#ctx0" brushRef="#br0" timeOffset="80520.92">19149 8062 0</inkml:trace>
  <inkml:trace contextRef="#ctx0" brushRef="#br0" timeOffset="81103.36">19149 8062 0,'25'24'93,"0"26"-77,0-50-16,-1 0 0,-24 25 16,25-25-1,0 25 1,0-25 15,0 24 0,-1-24 1,-24 25 124</inkml:trace>
  <inkml:trace contextRef="#ctx0" brushRef="#br0" timeOffset="82216.42">19298 8210 0,'-25'-24'109,"0"24"-93,25-25-1,-24 25-15,24-25 16,0 0-1,-25 25-15,25-25 16,-25 25 15,25-24-31,0-1 63,0 0-32,0 0 47</inkml:trace>
  <inkml:trace contextRef="#ctx0" brushRef="#br0" timeOffset="84556.5">19174 7987 0,'25'0'93,"0"25"-93,-1 0 16,1-25-16,-25 25 16,25-25-1,-25 24 1,25-24-1,-25 25 32,25-25-31,-1 0 0,-24 25-1,25-25 32,-25 25-47,0 0 31,25-25 1,-25 24-1,25 1 0,-25 0-15,0 0-1,0 0 1,0-1 15,0 1 16,-25-25-47,25 25 16,-25-25-1,0 25 1,1-25 0,-1 25-1,0-1 1,0 1-16,-24 25 15,49-25-15,-50 24 16,50 26-16,-50-51 16,26 26-16,24 0 15,-25-1-15,25-24 16,0 0-16,0 0 16,0 24-1,0-24-15,0 0 16,0 0-16,0 0 15,25-1 17,-25 1 15,24-25-47,-24-25 62,0 1-46,0-1-16,0 0 15,-24-25 1,-26 25-16,25-24 16,0 49-16,1-50 15,-1 25-15,0 1 16,0-1-16,0 0 15,1 25 1,24-25-16,-25 25 16,0-49-1,0 49-15,0 0 16,1 0 0,-1 0 15,0 0 0,25 24 47,0 1-62,0 0-1,0 0 1,0 0-16,0-1 16,0 1-1,0 0-15,0 0 0,0 0 16,25-1 0,-25 1-16,25-25 15,-25 25-15,24-25 16,1 25-1,-25 0 1,25-25-16,0 0 16,0 0 15,-1 0-31,1 0 16,0 0 30,-25-25-30,0 0 15,-25 25 141,25 25-172,0 0 16,-25-25-1,25 25-15,-24 24 16,24-24-16,0 0 16,-25 49-16,25-24 0,-25-25 15,25 24-15,0-24 16,0 49-16,0-49 16,0 0-1,0 0-15,0 0 16,0-1-1,25 1-15,0 0 16,-1-25 0,-24 25-16,25-25 15,0 25-15,0-1 0,0 1 16,-1 0 0,1-25-16,-25 25 15,25-25-15,-25 25 16,25-25-16,0 24 15,-1 1 1,-24 0-16,25-25 16,-25 25-1,25-25-15,0 25 47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18T09:21:57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23118 10244 0,'0'50'94,"25"-25"-78,-25 0-1,0-1 16,25-24-31,-25 25 16,0 0 0,24 0 15,1 0-15,0-1-1,-25 1-15,25 0 31,0-25-15,-25 25-16,24-25 31,-24 25-15,25-25 15,0 0-15,0 0-16,0 0 31,-1 0-31,1 0 31,0 0-31,0 0 32,0 0-1,-1 0-16,1 0 1,0-25 15,-25 0 94</inkml:trace>
  <inkml:trace contextRef="#ctx0" brushRef="#br0" timeOffset="2258.58">24457 12204 0,'-24'0'109,"24"25"-93,0 0-1,-25-1-15,25 1 31,-25-25-15,25 25 0,0 0-16,-25-25 15,25 25 1,-25-25-16,25 24 16,0 1 15,0 0-16,0 0 32,0 24-47,0-24 16,0 0 0,0 0-1,0 0 1,0-1-1,0 1 17,0 0-1,0 0-15,0 0-1,0-1 48,0 1 15,0 0-63</inkml:trace>
  <inkml:trace contextRef="#ctx0" brushRef="#br0" timeOffset="4254.12">21059 12254 0,'25'0'125,"0"0"-109,0 24 15,-25 1-15,24-25-1,-24 25 1,25 0 0,0-25-1,-25 25 1,0-1-1,25 1 17,-25 0-17,0 25 1,0-26 15,0 1-31,0 0 16,0 0-1,0 0-15,0-1 32,0 1 15,-25 0-32,0-25 16,25 25 1,-25-25-17,25 25 1,0-1 0,-24 1-1,-1-25 79</inkml:trace>
  <inkml:trace contextRef="#ctx0" brushRef="#br0" timeOffset="7782.95">4911 10864 0,'25'0'156,"0"0"-140,0 25-16,0-25 16,-1 0-1,1 0 1,0 0-16,0 25 16,0-25-16,-1 0 15,1 0 1,25 0-1,-25 0 1,24 0 0,-24 0-1,25 0 1,-26 0 0,1 0-16,0 0 15,0 0 1,0 0-1,-1-25 1,1 25 0,-25-25-1,25 25 1,-25-24-16,25 24 16,-25-25-16,0 0 46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18T07:43:54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25648 11237 0,'25'24'140,"-25"1"-124,25-25-16,-1 0 0,-24 25 16,25-25-16,-25 25 15,25-25 1,0 25 0,0-1-1,-1-24-15,-24 25 16,25-25-16,0 50 15,0-25 1,0-1 15,-25 1 47</inkml:trace>
  <inkml:trace contextRef="#ctx0" brushRef="#br0" timeOffset="1203">26987 11361 0,'-24'0'94,"-26"0"-79,25 0 1,0 0 0,25 24-1,-24-24-15,-1 0 16,25 25-1,0 0-15,-25-25 0,25 25 16,-25 0 0,25-1-16,-25 1 15,1-25 1,24 25 0,-25-25-1,25 25-15,0 0 16,-25-25-16,25 24 15,-25 1 1,0-25-16,25 25 0,0 0 16,-24-25-16,24 25 15,-25-25 17,25 24-17</inkml:trace>
  <inkml:trace contextRef="#ctx0" brushRef="#br0" timeOffset="24246.38">3870 4887 0,'-25'0'125,"0"0"-110,0 0 1,0 0 0,1 0-16,-1 0 15,0 0-15,0 0 31,0 0 1,25-25-1,0 0-15,0 0-1,-25 0 1,25 0-1,0 1 17,0-1-32,0 0 31,0 0-15,25 0 30,0 25-30,-25-24 0,25 24-1,0 0 1,0 0 15,-1 0 16,1 0 0,0 0-31,0 0 15,-25 24-16,25-24 1,-25 25-16,24-25 16,-24 25-1,25-25-15,-25 25 16,0 0 0,25-1 15,-25 1-16,0 0 17,0 0-1,0 0-31,0 0 31,0-1-15,0 1 15,0 0-31,-25-25 16,25 25-16,-25-25 0,25 49 15,-24-24 1,24 25-16,0-25 16,-25-1-16,25 1 15,-25-25-15,25 50 16,0-25-1,0-1-15,0 1 16,-25 0-16,25 0 16,0 0-16,0-1 0,0 26 31,0-25-15,0 0-16,0-1 15,0 1 1,0 0-16,0 0 15,0 0 1,0-1 0,25-24-16,0 25 31,-25 0 0,25-25 0,-25-25 32,0 0-63,0 1 16,0-1-16,0 0 15,0 0-15,-25 0 16,0-24-16,0 24 15,25 0-15,-25 0 16,1 1-16,-1-1 0,0 0 16,0 25-16,25-25 15,-25 25-15,0-25 16,1 1 0,24-1-1,-25 25-15,25-25 16,-25 25-16,0 0 15,0-25 1,1 25 0,-1 0-1,0 0 1,0 0 15,0 25-15,1 0 15,24 0-31,0-1 16,0 1-1,-25 0-15,25 25 16,0-1-16,-25-24 16,25 0-16,0 0 15,0-1-15,0 1 16,0 0-1,0 0 17,25-25 30,0 0-46,-1 0-1,1 0 1,0 0 15,0 0 1,0 0-32,-25-25 15,24 25 1,-24-25-1,25 0-15,0 25 16,0-24-16,-25-1 16,25 0-16,-1 0 15,1 0 1,-25 1 0,25 24 15,-25-25-31,0 50 187,0-1-155,0 1-1,-25-25-31,25 25 15,-25 0-15,25 0 16,0-1 0,0 1-1,-24 0-15,24 0 16,0 0 0,0-1 15,0 1-31,0 0 15,0 0 17,24 24 46,1-24-63,25 25 1,-25-50-16,0 50 16,24-50-16,1 24 15,-25 1-15,24 0 16,1 0-16,-1 0 16,-24-25-16,25 24 15,-25 1-15,24 0 0,-24-25 16,0 25-16,24 0 15,-24-25-15,0 24 16,25-24-16,-26 0 16,1 25-16,0 0 15,25-25 1,-50 25-16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26T05:54:33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18777 12105 0,'25'0'94,"0"0"-94,0 0 0,-1 0 16,1 0-16,0 0 15,0 0-15,0 0 16,24 0-16,1-25 16,-25 25-16,24 0 15,1 0-15,-1 0 16,-24 0-16,50 0 15,-26-25-15,26 25 16,-26 0-16,1 0 0,24-25 16,-49 25-16,25 0 15,-25 0-15,24 0 16,-24 0-16,25 0 16,-26 0-16,26 0 15,-25 0-15,24 0 16,1 0-16,0 0 15,-1 0-15,-24 0 16,25 0-16,-1 0 16,1 0-16,-1 0 0,1 0 15,24 0-15,1 0 16,-26 0-16,1 0 16,25 0-16,-51 0 15,51 0-15,-26 0 16,1 0-16,24 0 0,1 0 15,-26 25-15,1-25 16,24 0-16,-24 0 16,0 0-16,24 0 15,0 0-15,1 0 16,-26 0-16,26 0 16,-1 0-16,1 25 15,-1-25-15,1 0 0,-1 0 16,50 0-1,-50 0 1,-49 0-16,74 0 0,-24 25 16,-26-25-16,26 0 15,-26 0-15,26 0 16,-25 0-16,24 0 16,-24 24-16,24-24 15,-24 0-15,-1 0 16,1 0-16,24 0 0,-24 0 15,-1 0-15,26 0 16,-50 25-16,-1-25 16,26 0-16,-25 25 15,0-25 1,-1 0 15,1 0 16</inkml:trace>
  <inkml:trace contextRef="#ctx0" brushRef="#br0" timeOffset="4123.45">23589 12179 0,'0'50'94,"0"-25"-94,0-1 15,0 1-15,0 0 16,0 0-16,0 0 15,0 24 1,0-24 0,0 25-16,0-26 15,25 26 1,-25-25-16,0 24 16,0-24-1,0 0 1,0 0-16,0 0 15,0-1-15,25 1 16,-25 0-16,0 0 16,0 0-1,0-1 1,0 1 31,0 0 78,25-25-110,-25 25 1,0 0-16,0-1 16,0 1-1,0 0-15,24 0 0,-24 0 16,0-1 0,0 1-1,25 0 1,-25 0-1,25-25 1,-25 25-16,0 0 16,0-1 15,0 1-31,25 0 16,-25 0-1,0 0 1,0-1-1,0 1 17,0 0 15,-25-25 312,0 0-343,0 0 15,1 0-16,-1 0 1,0 0-16,0 0 0,-24 0 16,24 0-1,0 0-15,-25 0 16,1 0-16,24 0 16,-25 0-1,26 0-15,-1 0 0,-25 0 16,25 0-16,1 0 15,-1 25-15,-50-25 16,51 0-16,-1 0 16,-25 0-16,25 0 15,1 0-15,-1 0 16,-25 0-16,25 0 16,-24 0-1,-1 0-15,0 0 0,26 0 16,-26 0-16,0 0 15,26 0-15,-1 0 16,0 0 0,-25 0-16,26 0 0,-26 0 15,25 0 1,0 0-16,-24 0 16,24 0-16,-25 0 0,26 0 15,-26 0-15,25 0 16,0 0-16,1 0 15,-1 0-15,0 0 16,0 0-16,0 0 16,1 0-16,-1 0 15,-50 0-15,51 0 16,-1 0-16,-25 0 16,25 0-16,0 0 0,1 0 15,-26 0-15,25 0 16,0 0-16,1 0 15,-1 0-15,0 0 16,0 0-16,0 0 16,1 0-16,-26 0 15,25 0-15,0 0 16,1 0-16,-1 0 16,0 0-16,-25 0 15,26 0-15,-26 0 16,25 0-16,-24 0 15,24 0 1,-25 0-16,25 0 16,-24 0-16,-1 0 15,1 0-15,24 0 16,0 0-16,-25 0 0,25 0 16,1 0-16,-26 0 15,25 0-15,-24 0 16,24 0-16,-25 0 15,-24 0-15,49 0 16,-25 0-16,26 0 16,-1 0-16,-25 0 15,1 0 1,24 0-16,0 0 16,-25 0-16,1 0 15,24 0-15,-25 0 0,26 0 16,-1 0-16,-25 0 15,25 0-15,1 0 16,-26 0-16,25 0 16,0 0-16,1 0 15,-26 0-15,25 0 0,-25 0 16,26 0-16,-26 0 16,0 0-16,26 0 15,-1 0-15,-25 25 16,1-25-1,24 0 1,-25 24-16,25-24 16,1 0-16,-51 0 0,50 0 15,1 0 1,-1 25-16,-25-25 0,25 0 16,1 0-1,-1 0-15,0 0 16,0 0 15,0 0-15,1 0-1,-1 0 32,25-25 203,0 1-219,0-1 1,0 0-17,0 0 1,0 0 0,0 1-1,0-1-15,0 0 16,0 0-1,0 0-15,0 1 16,-25-1-16,25 0 16,0 0-1,0 0 1,0 0-16,0-24 16,0 24-1,-25 25-15,25-50 16,0 26-16,-25-1 15,25 0 1,0 0-16,0-24 16,0 24-1,0 0 1,0 0-16,0 0 16,0 1-16,0-1 15,0 0-15,0 0 16,0 0-16,0 1 15,0-1-15,0 0 16,0 0-16,0 0 16,0-24-1,0 24 1,0 0 15,0 0 32,0 1-32,0-1-15,0 0-1,-24 0-15,24 0 16,0 1-16,0-1 15,0 0 1,0 0 47,0 0 46,0 0-78,0 1-15</inkml:trace>
  <inkml:trace contextRef="#ctx0" brushRef="#br0" timeOffset="6087.21">21679 12129 0,'0'25'94,"0"0"-78,0 0-1,0 0 1,0 0 0,0-1-1,0 26 1,0 0 0,0-26-16,0 51 0,0-26 15,0 1-15,0-25 16,25 24-16,-25 1 15,25-25-15,-25 24 0,0-24 16,0 50-16,0-26 16,0-24-16,25 0 15,-25 24-15,0-24 16,25 0-16,-25 0 16,0 0-1,0-1-15,0 1 31,24-25-31,-24 25 16,0 0 15,0 0 1,0 0 155,0-1-93,0 1-79,0 0-15,0 0 16,25 24 0,-25-24-1,0 0-15,0 0 16,0 0 0,0-1 30</inkml:trace>
  <inkml:trace contextRef="#ctx0" brushRef="#br0" timeOffset="8028.5">19869 11981 0,'0'24'94,"0"1"-94,0 0 16,0 0-1,24-25 1,-24 25-16,0-1 16,25 26-1,-25-25-15,0 0 16,0 24-16,0-24 16,25 0-16,-25 25 15,0-1-15,0-24 16,25 0-16,-25 0 15,0-1-15,0 1 0,0 25 16,0-25 0,0-1-16,25 26 15,-25-25-15,0 0 16,0-1 0,24 1-1,-24 0-15,0 0 16,0 0-1,0-1-15,0 1 16,0 0-16,25-25 16,-25 25-16,0 0 15,0-1 1,0 1 15,0 0-15,0 0-1,0 0-15,0-1 32,0 1-1,0 0-15,25-25-1,-25 25 1,0 0-1,25-25-15,-25 25 16,0-1-16,0 1 31,0 0-15,0 0 125,0 0-141,0-1 15,0 1 1,0 0-1,0 0 1</inkml:trace>
  <inkml:trace contextRef="#ctx0" brushRef="#br0" timeOffset="10565.8">19893 11956 0,'0'-25'109,"50"0"-93,-50 0-16,50-24 16,-50 24-16,24 0 15,-24-24-15,25 49 16,-25-50-16,25 25 16,-25 0-16,25 25 15,-25-24-15,0-1 16,25 25-16,-25-25 15,24 0 1,1 0-16,-25-24 16,25 24-16,-25 0 15,25 0-15,0 1 16,-25-1-16,0 0 16,24 25-16,-24-25 15,0 0 16,50-24-31,0-1 16,-26 25 0,1 0-1,-25 1 1,25 24-16,-25-25 16,0 0 46,25 0-31,-25 0-15,0-24-16,25 24 16,-1 0-16,-24 0 15,0 1 1,25 24-1</inkml:trace>
  <inkml:trace contextRef="#ctx0" brushRef="#br0" timeOffset="11882.71">20538 10840 0,'25'0'109,"-25"24"-109,25-24 16,0 25-1,-1 0 1,1-25-1,0 25 1,0 0-16,-25-1 16,25-24-16,0 0 15,-25 25 1,24-25 0,1 25-16,-25 0 15,25-25 1,-25 25-16,25-25 15,-25 24-15,25-24 0,-1 25 16,1 0 0,0-25-16,0 25 15,0-25 1,-25 50-16,49-50 16,-24 24-1,0 1 1,0 0-1,-1 0 1,1 0-16,0-1 16,0 1-1,0 0 1,-1-25-16,-24 25 16,25-25-16,0 25 15,0-25-15,-25 24 16,25 1-16,-1 0 15,1-25 1,0 25-16,0 0 16,-25-1-1,25-24 1,-1 25 0,1-25 15,-25 25-16,0 0 1,25-25 0,-25 25-16,25-1 31,0-24-31,-25 50 16,24-25-1,1 0 1,0-1-16,-25 1 15,25-25-15,-25 25 16,25-25-16,-25 25 16,25 0-16,-1-1 15,1-24 32,-25 25-31</inkml:trace>
  <inkml:trace contextRef="#ctx0" brushRef="#br0" timeOffset="14704.73">21853 13667 0,'0'50'93,"0"-25"-77,0 0 0,-25-1-1,25 1 1,-25 0-16,25 25 15,-24-50-15,-1 24 16,0 1 0,25 0-16,-25-25 15,25 25-15,-25 0 16,0-1-16,1 26 16,-1-25-16,0 0 15,0-1-15,0-24 16,1 50-16,-1-25 15,0 24 1,-25-24 0,26 25-1,-1 0-15,25-26 16,-25 1-16,25 0 16,-25 0-1,25 0-15,0-1 141,0 1-16,-25 0-110,1 0 32,24 0-31,-25-25 0,25 24 140,-25 26-141,0-50-15,25 25 16,-25 0-16,25-1 16,-24-24-16</inkml:trace>
  <inkml:trace contextRef="#ctx0" brushRef="#br0" timeOffset="16683.34">20067 13593 0,'0'25'125,"25"0"-125,-25-1 31,25-24-31,-1 0 16,-24 25-16,25 0 16,0 0-1,0 0-15,0-1 16,-1 1-16,1-25 16,0 50-16,0-50 15,0 49-15,-1-49 16,1 25-16,0 0 15,-25 0-15,25-25 0,0 25 16,-1-1 0,1 1-16,0 25 15,0-50-15,0 49 16,-1-49 0,1 25-16,25 0 0,-25 0 15,0 0-15,-25-1 16,24-24-16,1 25 15,0 0 1,-25 0-16,25-25 16,-25 25-16,49 0 15,-24-1 17,-25 1-32,25 0 15,0 0 1,24 24 15,-24-24-15,0 0-1,-25 0 1,25 0 0,0-25-16,-25 24 15,24-24 1,-24 25 31,25-25-16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4-20T08:48:59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21555 13915 0,'25'25'125,"-25"0"-125,0 0 16,0 0-16,0-1 16,25 1-16,-25 0 15,0 0 1,0 0 0,0-1-1,0 1 1,0 0-16,0 25 15,0-26-15,0 1 0,0 0 16,0 0-16,0 0 16,25-25-16,-25 25 15,0-1 1,0 1 31,0 0 218,0 0-249,0 0 0,0 24-1,0-24 1,0 0-16,0 0 16,0-1-1,0 1 32</inkml:trace>
  <inkml:trace contextRef="#ctx0" brushRef="#br0" timeOffset="2813.14">21952 14163 0,'0'-24'156,"0"-1"-141,0 0-15,0 0 16,25 25 0,-25-25-16,0 1 62,25-1-15,0 25-31,-1 0-1,1 0-15,0 0 16,0 0 0,0 0-16,-1 0 15,1 0 16,0 0-15,0 0 0,0 0 15,-1 0-15,1 25-16,-25-1 15,25-24 1,-25 25-16,0 0 31,25-25-31,-25 25 16,0 0-1,0-1 17,0 1-32,0 0 31,0 0-31,0 0 15,0-1 1,0 1 15,0 0-15,0 0 15,0 0-15,-25-25 15,25 25 0,-25-25-15,0 24-16,1-24 31,-1 0-15,0 0-1,0 0 1,0 0 15,1 0-15,-1 0 15,0 0-31,0 0 31,0 0 1,25-24-17,0-1 1,-24 25 0,-1 0-1,25-25 1,0 0 31,-25 25-47,25-25 31,0 0 31,0 1 1,0-1-47,-25 0-1,25 0 16,0 0 1,0 1 30,0-1-15</inkml:trace>
  <inkml:trace contextRef="#ctx0" brushRef="#br0" timeOffset="4568.07">24606 10220 0,'0'49'94,"0"-24"-94,0 25 15,0-26 1,0 26-1,0-25 1,0 24 0,0-24-16,25 0 0,-25 25 15,0-26 1,0 1-16,0 0 16,0 0-16,0 0 15,0-1 1,0 1-1,0 0 1,0 0-16,0 0 0,0-1 16,0 1-16,0 0 15,0 0-15,0 0 16,0-1 15</inkml:trace>
  <inkml:trace contextRef="#ctx0" brushRef="#br0" timeOffset="6522.77">25003 10244 0,'25'0'109,"0"0"-93,0 0 0,-1 0-16,1 0 15,0 0-15,0 0 16,0-24-16,-1 24 0,1 0 31,0 0 0,0 0-31,-25 24 32,25-24-32,-25 25 15,0 0 1,24-25-1,-24 25 1,0 0-16,25-25 31,-25 24-31,0 1 16,25-25 0,-25 25-16,0 0 15,0 0 1,0-1-1,0 1 17,0 0-17,0 0 32,-25-25-16,25 25-15,-25-25-16,1 0 31,24 24 1,-25-24-32,0 0 15,0 0-15,0 0 16,-24 0-1,24 0 1,0 0 15,0 0-15,1 0 0,-1 0-1,0 0 16,25-24-31,0-1 32,-25 25-17,25-25 1,0 0 0,0 0 15,0 1 0,0-1 0,0 0 1,0 0 30,0 0 16</inkml:trace>
  <inkml:trace contextRef="#ctx0" brushRef="#br0" timeOffset="8214.06">27112 6573 0,'0'25'94,"0"25"-94,24-1 15,-24-24-15,0 0 16,0 0-16,0 24 15,0-24 1,25 0-16,-25 25 16,0-26-16,0 26 15,0-25-15,0 0 16,25 24 0,-25 1-16,0 24 0,0-24 15,0-25-15,25-1 16,-25 1-16,0 0 15,0 0 1,0 0 31</inkml:trace>
  <inkml:trace contextRef="#ctx0" brushRef="#br0" timeOffset="10090.61">27583 6747 0,'25'0'109,"-1"0"-78,1 0 1,0 0-32,0 0 15,0 0 17,-1 0-17,1 25 1,0-1-1,0 1 1,-25 0-16,0 0 16,25-25-16,-25 25 0,0 0 15,24-25 1,-24 24-16,0 1 16,0 0-1,0 0 16,0 0 1,0 24-17,0-24 1,0 0 15,-24-25-15,-1 25-1,0-25 1,0 0 0,0 0-1,1 0 1,-1 0 0,0 0 15,0 0-16,0 0 1,1 0 0,-1 0-1,0 0-15,25-25 16,-25 25-16,0 0 31,25-25-15,0 0 15,0 0 16,0 1-31,0-1 30,0 0-30,0 0 15,0 0-31,0 1 16,0-1 15,0 0-15,0 0-1,0 0 17,0 0 30,0 1 32</inkml:trace>
  <inkml:trace contextRef="#ctx0" brushRef="#br0" timeOffset="16135.26">29121 6052 0,'0'-24'156,"0"-1"-141,0 0 1,0 0-16,0 0 16,0 1-1,0-1-15,0 0 16,0 0 0,0 0-1,0 0 1,0 1-16,0-1 15,0 0 1,0 0-16,0 0 16,0 1-1,0-1-15,0 0 16,0-25-16,0 26 16,0-1-16,0 0 15,0-25-15,0 26 16,0-1-16,0 0 15,0-25 1,0 26-16,0-26 16,0 25-16,0 0 15,0 1-15,0-1 16,0 0-16,0 0 16,0 0-1,0 1-15,0-1 47,0 0 0,0 0-31,0 0-1,0 1-15,0-1 16,0 0 15,0 0 0,25 25 219,-1 0-218,1 0 46,0 0-63,0 0 17,0 0-32,-1 0 46,1 0-30,25 0 0,-25 0-1,-1 0-15,26 0 16,0-25-16,-1 25 16,1-25-16,-25 25 15,24 0-15,-24 0 16,25 0-16,-26 0 15,26 0-15,0 0 16,-1 0-16,-24 0 0,25 0 16,-1 0-16,-24 0 15,0 0-15,24 0 16,-24 0-16,25 0 16,-25 0-1,24 0 1,-24 0-16,0 0 15,0 0-15,0 0 0,-1 0 16,1 0 0,0 0 15,0 0-31,0 0 16,-1 0-16,1 0 15,0 0-15,49 0 16,-49 0-16,25-24 15,-1 24-15,1 0 16,0 0-16,-1 0 0,-24 0 16,0-25-16,24 25 15,1 0-15,-25 0 16,24-25-16,1 25 16,-25 0-16,0 0 15</inkml:trace>
  <inkml:trace contextRef="#ctx0" brushRef="#br0" timeOffset="17852.02">29716 3621 0,'0'100'78,"25"-26"-63,0-49-15,-25 0 16,0 24 0,0-24-1,0 0-15,24 25 16,-24-26-16,0 26 15,0-25-15,0 24 16,0-24-16,0 0 16,0 0-1,0 0-15,0-1 16,0 1 0,0 0-16,0 0 15,0 0 1,0-1-1,0 1 32</inkml:trace>
  <inkml:trace contextRef="#ctx0" brushRef="#br0" timeOffset="19864.87">30162 3770 0,'0'25'94,"0"0"-78,0 0-1,-24-25-15,24 25 31,-25-25-15,25 24 0,-25-24-16,0 25 15,0 0 17,1-25-17,24 25 1,-25-25-16,25 25 15,-25-25 17,25 24 15,-25-24-32,0 0 1,25 25-16,-24-25 15,-1 0 17,0 0 15,50 0 171,0 0-202,-1 0 0,1 0-1,0 0-15,0 0 16,24 0-16,1 25 15,-25 0-15,24 0 16,1-25-16,0 24 0,-25 1 16,-1-25-16,1 25 15,0 0-15,0 0 16,0-25-16,-1 49 16,26-24-1,-25 0 1,0 0-1,-1-1 1,1-24 0</inkml:trace>
  <inkml:trace contextRef="#ctx0" brushRef="#br0" timeOffset="22307.49">30733 4043 0,'25'75'94,"-25"-26"-94,0-24 15,25 0-15,-25 0 16,0-1 0,0 1 15,0 0 0,0 0-15,0 0-1,0-1 17,24-24 77,-24-24-31,0-1-47,0 0-31,25 0 16,-25-24-16,25-1 16,-25 0-16,0 26 15,25-1 1,-25 0 0,0 0 15,25 25 47,-1 0-16,1 0-62,0 0 32,0 0-17,0 0 1,-1 25-16,1 0 16,0 0-16,0-1 15,-25 1-15,0 0 0,25-25 16,-25 25-16,24-25 15,-24 25 1,0-1 15,0 1 16,0-50 94,25 25-141,-25-24 15,0-26-15,25-24 16,0 49-16,-25 0 16,0 0-1,25 25-15,-25-25 16,25 25 0,-25-24-1,24 24 95,1 0-64,0 0-30,0 24 0,0-24-1,-25 25-15,24-25 16,-24 25-16,25 25 16,0-50-1,-25 24-15,25 1 16,-25 0-16,25 0 31,-25 0 32,0 24-17,0-24-30,24 0 0,-24 0-1,25-1 1,-25 1 0,0 0 30</inkml:trace>
  <inkml:trace contextRef="#ctx0" brushRef="#br0" timeOffset="24180.72">29716 5110 0,'0'49'93,"25"26"-93,-25-1 16,25-24-16,-25 24 16,24-49-16,-24 0 15,0 0-15,0 24 16,0-24-1,0 0 1,0 0-16,25-1 16,-25 1-16,0 0 15,0 0-15,0 24 16,25-24 0,-25 0-1,0 0 1</inkml:trace>
  <inkml:trace contextRef="#ctx0" brushRef="#br0" timeOffset="26026.77">30138 5407 0,'24'0'125,"1"0"-109,0 0 15,0 0-16,0 0 1,0 25-16,-25 0 16,24-25-16,-24 25 15,25 24 1,-25-24 0,25-25-1,0 0-15,-25 25 16,0 0-1,0 0 1,0-1 15,0 1 1,0 0-1,-25-25 0,25 25-31,-25-25 31,0 0 1,1 0-17,-1 0 16,0 0 1,0 0 30,0 0 1,25-25-48,-25 25 32,25-25-47,-24 25 16,24-25 15,0 1 32,0-1-48,0 0 16,0 0 79</inkml:trace>
  <inkml:trace contextRef="#ctx0" brushRef="#br0" timeOffset="28065.24">30708 5358 0,'25'0'110,"0"0"-95,0 0 1,-1 0-1,1 0 1,0 0-16,0 0 16,0 0-1,-25 25 1,24-25-16,1 0 0,-25 24 31,25-24-15,0 25 15,-25 0-15,0 0 15,0 0 0,0-1-15,0 1-1,0 0 17,0 0-1,-25-25 16,-25 0-16,26 25-31,-1-25 16,0 0-1,0 0 1,0 0-16,1 0 16,-1 0 30,0 0 1,0 0-31,25-25 46,0 0-15,0 0-31,0 0 31,0 1 15</inkml:trace>
  <inkml:trace contextRef="#ctx0" brushRef="#br0" timeOffset="29996.1">31328 5308 0,'25'0'110,"0"0"-95,0 0 1,0 0-16,-1 0 16,1 0-1,0 0 1,0 0 15,-25 25-15,25-25-1,-1 25 1,-24 0 0,0-1 15,0 1 0,0 0-15,0 0-1,0 0 17,-24-1 14,-1-24-14,0 0-17,0 0 1,0 0-16,1 0 16,-1 0-1,0 0 16,0 0-15,0 0 0,1 0 46,24-24-15,0-1 16,0 0-32,0 0 31,0 0-30,0 1 61,0-1-77,0 0 46</inkml:trace>
  <inkml:trace contextRef="#ctx0" brushRef="#br0" timeOffset="96103.38">27657 3696 0,'-25'25'109,"1"-25"-93,24 25-16,-25-25 15,25 24-15,-25 1 16,0-25 15,0 25-15,1-25 0,24 25-16,-50 0 15,25-1 1,25 1-16,-25-25 15,1 0 1,24 25 0,-25 0-16,0 0 15,0-25-15,25 24 16,-49 1-16,49 0 16,-25-25-16,0 25 15,0-25 16,25 25-31,0-1 16,-25-24-16,-24 50 16,24-25-16,-25 0 15,50-1-15,-49 26 16,-1-25 0,25 0-1,25-1 32,-25-24-31,25 25-1,0 0 63,-24-25-78,24 25 16,-25-25-16,25 25 16,-25-1-16,0 1 15,0-25 32,25 25-47,0 0 188,-24 0-110,24-1-63,-25-24-15,25 25 16,-25-25 0,25 25-16,-25-25 15,25 25 1,-25-25 46,1 0 1,24-25-32,0 0-15,0 0-1,0 1 17,0-1-32,0 0 31,0 0-15,0 0-1,0 1 1,0-1-1,0 0 1,0 0 15,0 0 1,0 1-17,0 48 157,0 1-141,0 0-15,0 0 0,0 0-16,0-1 31,0 1 16,0 0-32,0 25 1,0-26 0,0 1-1,0 0-15,0 0 31,0 0 16,24-25 110,1 0-142,0 24 1,25 1-16,-26 0 15,1-25 1,0 0-16,0 0 16,-25 25-16,25-25 15,-25 25-15,24-25 16,1 0 0,-25 25-1,25-25 16</inkml:trace>
  <inkml:trace contextRef="#ctx0" brushRef="#br0" timeOffset="98547.78">27062 3621 0,'0'25'94,"0"0"-79,0 0-15,0 0 16,0 0 0,0-1-16,0 1 15,0 0 16,25-25-15,-25 25 0,25-25-16,-25 25 15,0-1 32</inkml:trace>
  <inkml:trace contextRef="#ctx0" brushRef="#br0" timeOffset="99942.13">26888 3770 0,'25'0'94,"0"0"-78,0 0-1,-1 0 1,1 0-1,0 0-15,0 0 16,0 0 0,0 0-16,-1 0 47,1 0-16,0 0-16,0 0-15,0 0 16,-1 0-16,1 0 16,0 0 46</inkml:trace>
  <inkml:trace contextRef="#ctx0" brushRef="#br0" timeOffset="101743.72">26615 3795 0,'25'0'141,"0"0"-125,0 0-1,0 0-15,-1 0 47,-24 25-31,25-25-1,-25 25 17,25-25-17,-25 25-15,0-1 16,25-24-1,-25 25 1,0 0 0,0 0-1,0 0 1,0-1 31,0 1 31,-25-25-47,0 0-15,0 0 15,1 0 16,-1-25-16,25 1-15,-25-1-1,0 25 48,25-25-47,0 0 46,-25 25-46,25-25 31,0 1-1,0-1 48</inkml:trace>
  <inkml:trace contextRef="#ctx0" brushRef="#br0" timeOffset="103981.63">26318 4192 0,'25'0'172,"-1"0"-141,1 0 1,0 0 15,0 0 31,-25 25 31,0 0-31,0-1-31,0 1 31,0 0 16,-25-25-94,0 0 62,0 0-30,1 0 30,-1 0 1,0 0-16,0 0-32,0 0 48,25-25-1,-24 25-46,24-25 15,0 1 0,0-1 16,0 0 31,0 0 79</inkml:trace>
  <inkml:trace contextRef="#ctx0" brushRef="#br0" timeOffset="106155.61">26119 4366 0,'25'0'125,"0"0"-109,0 0 15,0 0 32,-25 24-48,0 1 48,24-25-47,-24 25 15,0 0 63,0 0-48,-24-25 33,-1 24-17,0-24-46,0 0 46,0 0-31,1 0 16,-1 0-15,0 0 14,25-24-30,0-1 0,0 0 31,0 0-1,0 0 48</inkml:trace>
  <inkml:trace contextRef="#ctx0" brushRef="#br0" timeOffset="107449.71">25549 4390 0,'25'0'110,"-1"0"-110,1 25 15,0-25 1,0 25 0,0 0-16,-1-25 15,-24 25 1,25-25-16,0 0 16,-25 24-16,25-24 0,0 0 15,-25 25 1,0 0-16,24-25 15,1 0-15,-25 25 16,25-25-16,0 25 16,25-1-1,-1 1 1,-24-25 0,-25 25-16,50 0 15,-26-25 1,1 25-16,0-25 0,-25 24 15,25-24 1,0 25 0,-1 0-1,1-25 1,-25 25 15,25-25-15</inkml:trace>
  <inkml:trace contextRef="#ctx0" brushRef="#br0" timeOffset="111988.19">31006 7640 0,'25'-50'125,"-1"50"-125,1-49 15,0 24-15,25 0 0,-50-25 16,49 1-16,-24 24 16,0-25-16,0 26 15,-25-26-15,25 50 16,-25-25-16,24 0 15,-24 1-15,50-1 16,-50 0-16,25 0 16,-25-24-16,25 49 15,-25-25-15,24 0 0,-24 0 47,25 25-47,-25-25 16,25 1-1,0-1-15,-25 0 16,25 25 0,-25-25-16,0 0 31,24 25 0,-24-25-31,25-24 16,0 24-1,0-25 1,-25 26 0,25 24-1,-25-25-15,24 25 16,-24-25 0,0 0-1,0 0-15,25 1 16,-25-1-16,0 0 15,0 0 17,-25 25 155,1 0-171,-1 0-16,0 0 31,0 0-15,-24 0-1,24 0 1,0 0 0,0 0-1,50 0 188,0 0-187,0 0 0,-1 0-1,1 0-15,0 0 16,0 0-1,0 0 1,-1 0-16,1 0 31,0 0-15,0 0-16,0 0 16,-1 0-1,26 0 1,-25 0-1,0 0 1,24 0 0,-24 0-1,0 0 48,-25 25 31,0 0-79,0 0 1,25-1-16,-25 1 15,0 0-15,0 0 0,0 0 16,0-1-16,0 1 16,24 25-16,-24-25 15,0-1-15,0 1 16,0 0-16,0 0 16,0 0-16,0 0 15,0-1 16,0 1 1</inkml:trace>
  <inkml:trace contextRef="#ctx0" brushRef="#br0" timeOffset="116219.28">30634 7045 0,'0'24'94,"-25"1"-78,25 0-1,-25-25-15,25 25 16,-25 0 15,1-1-15,24 1 15,-25-25-31,25 25 31,-25-25-15</inkml:trace>
  <inkml:trace contextRef="#ctx0" brushRef="#br0" timeOffset="116881.36">30435 6970 0</inkml:trace>
  <inkml:trace contextRef="#ctx0" brushRef="#br0" timeOffset="117924.09">30733 7317 0</inkml:trace>
  <inkml:trace contextRef="#ctx0" brushRef="#br0" timeOffset="119055.22">30535 6474 0,'24'0'93,"1"0"-77,0 0-16,0 25 16,0-25-1,-1 25-15,1-1 16,0-24-16,0 50 16,0-50-1,-1 25-15,1 0 16,25-25-16,-50 24 15,49 1-15,-24 0 16,0-25 0,0 25-16,0-25 15,-25 25-15,0-1 32,24-24-32</inkml:trace>
  <inkml:trace contextRef="#ctx0" brushRef="#br0" timeOffset="120787.47">31055 6400 0,'25'0'109,"0"0"-109,0 0 32,0 0 30,-1 0 1,-24 24-48,0 1 16,0 0 1,0 0-32,0 0 15,0-1 17,0 1-1,0 0-16,0 0-15,0 0 47,-24-25-31,-1 0 46,0 0-30,0 0-17,0 0 48,1 0-16,24-25-32,0 0 17,0 0 14,0 0-14,0 1-17,-25 24 17,25-25-17,0 0 16,0 0 79</inkml:trace>
  <inkml:trace contextRef="#ctx0" brushRef="#br0" timeOffset="122515.64">31328 6226 0,'25'0'125,"0"0"-110,0 0 1,0 0-16,-25 25 62,24-25-62,-24 25 32,0-1 14,0 1 1,0 0-15,0 0-17,0 0 63,-24-25-46,-1 0-17,0 0 16,0 0 32,0 0-1,1 0-30,24-25 46,0 0-31,0 0 0,0 0 31,0 1 0</inkml:trace>
  <inkml:trace contextRef="#ctx0" brushRef="#br0" timeOffset="124384.9">31576 6077 0,'25'0'141,"0"0"-125,0 0-16,0 0 46,-1 0 17,-24 25-1,0 0-15,0 0-31,0-1 46,-24-24-15,24 25 0,-25-25-31,0 0-1,0 0 32,0 0 0,1 0 0,-1 0-16,25-25 47,0 1 1,0-1-48,0 0 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4-21T06:05:52.30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17115 15255 0,'25'0'110,"0"0"-95,0 0 16,-1 0-15,1 0-16,0 0 16,0 0 15,0 0-31,-1 0 16,1 0-1,0 0-15,0 0 16,0 0-16,-1 0 15,1 0-15,0 0 16,25 0-16,-25 0 16,-1 0-16,1 0 15,25 0-15,-25 0 16,-1 0-16,1 0 16,0 0-1,0 0 1,0 0-16,-1 0 15,1 0 17,0 0 30,-25-25 48,0 0-79,-25 0-16,0 25 1,25-24-16,-24 24 16,-1-25-16,0 25 15,25-25 1,-25 0-16,0 0 16,1 25-1,24-24-15,-25 24 16,25-25-1,-25 0 1,0 25 0,25-25-1,25 25 188,0 0-171,-25 25-32,49 0 15,-24 0 1,25-25 0,-50 24-16,25-24 15,-25 25-15,24 0 16,1-25-1,-25 25-15,25-25 16,0 25 0,-25-1 15,25-24-15,-25 25-16,0 0 46,0 0-14,0 0 15,0-1-47,0 1 31,0 0-16,-25-25 1,0 25 0,0 0-16,0-25 15,25 25 1,-24-25-16,24 24 16,-25-24-16,0 0 15,25 25 1,-25 0-1,0-25 1,25 25 0</inkml:trace>
  <inkml:trace contextRef="#ctx0" brushRef="#br0" timeOffset="1453.95">16520 14660 0,'0'24'78,"0"1"-63,0 0-15,0 0 16,0 0 0,25-1-1,-25 1 1,0 0 0,0 0-1,25-25-15,-25 25 16,0-1-16,0 1 15,0 25 1,24-50-16,-24 25 16,0-1-16,0 1 15,0 0-15,25 0 16,-25 0 0,25-1-16,-25 1 15,0 0-15,0 0 16,0 0-1,25-25-15,-25 24 16,0 1 0,0 0-16,0 0 31,0 0 16</inkml:trace>
  <inkml:trace contextRef="#ctx0" brushRef="#br0" timeOffset="5811.41">16049 15751 0,'0'-50'94,"0"-24"-94,0 24 16,0 26-16,0-1 15,0 0-15,0 0 16,0 0-16,0-24 16,0 24-1,0 0 1,0 0-16,0 0 0,0 1 15,0-1 1,0 0 0,0 0-16,0 0 31,0 1-31,0-1 47,24 25 47,1 0-63,0 0 16,-25 25 0,0-1-32,0 1-15,25-25 16,-25 25-1,25-25-15,-25 25 16,0 0 0,0-1 15,0 1 0,0 0-15,0 0-1,0 0 1,0 0 0,0-1-1,0 1 1,0 0 0,0 0-1,0 0 1,0-1-1,-25-24 1,0 25 0,0-25-1,0 0 1,1 0 0,-1 0 15,0 0 16,0-25 0,25 1-16,0 48 219,0 1-235,0 0 17,0 0-17,0 0-15,0-1 16,0 1 15,-25-25 0,1 0 1,-1 0 15,0 0-16,0 0 0,0 0-15,1 0 15,-1 0-31,0 0 16,25-25-1,-25 25-15,0 0 31,1 0 1,-1 0-17,0 0 1,0 0 31,0 0-32,1 0 17,-1 0-17,0 0 17,25-24 77,0-1-93,0 0 15,0 0 0,0 0 0,0 1 16,25 24 31,0 0-15,-1 0 15,1 0-16,-25 24-62,25 1 16,0-25 0,-25 25-1,25-25 1,-25 25 0,0 0-1,0-1 16,0 1 1,0 0-17,0 0 1,0 0 0,0-1-1,0 1 1,0 0-1,0 0 17,0 0-1,-25-25 0,0 0-31,0 0 31,0 0 1,1 0-17,-1 0 1,0 0 15,0 0 16,50 0 187,0 0-202,0 0-17,-1 0 17,-24 24-32,0 1 0,25-25 15,-25 25 1,25-25-16,-25 25 15,25-25-15,-25 25 16,0-1 0,0 1-16,25-25 15,-25 25-15,0 0 32,0 0-32,0-1 15,0 1 1,0 0-16,0 0 15,0 0-15,0-1 16,-25 1 0,0 25-16,0-25 15,0 0 1,25-1 0,0 1-16,-24-25 0</inkml:trace>
  <inkml:trace contextRef="#ctx0" brushRef="#br0" timeOffset="6241.3">15553 16495 0</inkml:trace>
  <inkml:trace contextRef="#ctx0" brushRef="#br0" timeOffset="6971.07">15280 15329 0</inkml:trace>
  <inkml:trace contextRef="#ctx0" brushRef="#br0" timeOffset="12385.21">15007 15999 0,'0'-25'110,"0"0"-95,-25 1-15,25-1 31,-25 25-31,25-25 0,0 0 32,0 0-17,0 1 17,25 24 108,0 0-93,0 0-16,-1 0-15,1 0 0,0 0-1,0 0 1,-25 24-16,25 1 15,-1-25 1,-24 25 0,25-25-16,0 25 15,0-25 1,-25 25 0,25-1-16,-1-24 15,1 25 1,0-25 15,-25 25-15,0 0 31,0 0-32,0-1 32,0 1-16,0 0 1,-25 0-17,0-25 1,1 0-1,-1 0 1,0 0 15,0 0 1,0 0-17,1 0 16,24-25-15,0 0 15,-25 25-15,25-25 0,-25 25-1,25-24 16,0-1-15,0 0 31,0 0 0,25 25 93,0 0-46,-25 25 0,24-25-94,-24 25 31,0 0-15,0-1-1,0 1 17,0 0-17,0 0 1,0 0 0,0-1 15,0 1 0,0 0 0,-24 0 16,-1-25-16,0 0-15,0 0 0,0 0-1,1 0 17,-1 0-17,0 0 16,0 0-15,0 0 15,25 25 79,0-1-79,0 1-15,0 0-16,0 0 31,0 0-16,0 0-15,0-1 16,0 1 15,0 0-15,0 0 0,0 0 46,25-25-46,0 0-16,0 0 15,0 0 17,-1 0 61,1 0-46,-25-25 0,0 0-16,0 0 32,0 0 62,0 1 328,0-1-422,0 50 266,0-1-266,0 1 1,0 0-1,0 0 16,-25-25 0,25 25-1,0-1 126,25-24-156,-25 25 0,25-25-16,-25 25 15,25 0-15,24 0 16,-24-1-1,25 1 1,-25-25 0,-25 25-16,24-25 15,1 0 17,0 25-32,0-25 15,0 25-15,0-25 16,-25 24-16,24-24 31,1 0 141,-25 25-141</inkml:trace>
  <inkml:trace contextRef="#ctx0" brushRef="#br0" timeOffset="45430.28">29319 4167 0,'0'25'140,"25"-25"-124,0 0-1,-25 25 17,25-25-32,-25 25 15,24-25 1,-24 24 0,25-24-1,0 25 1,0 0-16,0 0 15,-1-25 1,-24 25 0,25-25-1,-25 24-15,0 1 16,25-25-16,0 25 16,0-25-1,-25 25 1,24-25-16,1 25 15,0-1 1,0 1 0,0 0-1,-1-25 17,-24 25-32,25-25 15,0 0 1,-25 25-16,25-25 0,-25 24 15,25-24-15,-1 25 16,1-25 0,0 0-1,0 25-15,0-25 16,-1 25-16,26-25 16,-25 0-1,24 25 1,-24-25-1,0 0 1,0 0-16,0 0 0,24 0 16,-24 0-1,25 0-15,-1 0 16,1 0 0,-25 0-1,0 0 1,-1 0-16,1 0 15,0 0-15,0 0 16,0 0 0,-1 0-16,1 0 15,0 0 1,0-25-16,24 25 16,-24-25-16,0 25 15,0 0-15,0 0 16,-1-25-16,1 25 15,-25-25-15,25 25 16,0-24-16,0 24 16,-1 0-16,1-25 15,0 25 1,0 0-16,0-25 16,-1 0-1,1 25-15,25-25 16,-25 25-16,0 0 47,-1-24-47,26-1 15,-25 0-15,0 25 32,-25-25-17,49 25 16,-24-49-15,0 49-16,0 0 16,-25-50 15,24 25-31,1 25 16,-25-25-16,25 1 15,-25-26 1,25 25-16,-25 0 15,25 25-15,-25-24 16,0-1 0,24 0-16,-24 0 15,0 0 1,25 1 31,-25-1-47,0 0 15,0 0 17,25-24-17,-25 24 1,0 0-16,0 0 0,0 0 16,0 1 15,0-1 0,0 0 16,-25 25 15,-24-25-46,24 0-16,-25 0 16,25 1-1,1 24-15,-1 0 16,0-25-16,0 25 0,0-25 16,1 0-16,-51 25 15,50-25-15,-24 1 16,-1-1-16,25 25 15,0 0-15,1-25 16,-26 25 0,50-25-16,-25 25 15,0 0-15,1 0 16,-1-25 0,0 25-1,0 0 16,25-24-15,-25 24-16,1 0 16,-1 0-1,0 0 17,0 0-17,0 0-15,1 0 16,-1 0-1,-25 0 1,25 0 0,1 0-16,-1 0 15,0 0-15,0 0 0,0 0 16,1 0-16,-1 0 16,0 0-16,-25 0 15,26 0-15,-1 0 16,-25 0-16,25 0 15,1 0-15,-1 0 16,0 0-16,0 0 16,25 24-16,-25-24 15,0 0-15,1 0 0,-1 0 16,0 0-16,0 0 16,-24 0-16,24 25 15,-25-25 1,50 25-16,-25-25 15,1 0 1,-1 25-16,0-25 16,0 25-1,0-25 1,1 24-16,24 1 16,-25-25-16,0 0 15,25 25-15,-50-25 16,50 25-16,-24-25 15,-26 25 1,50-1-16,-50 1 16,50 0-16,-24-25 15,-1 25-15,0 0 0,25 0 16,-25-1-16,0 26 16,25-25-1,-24 24 1,-1-49-16,25 25 15,0 0-15,0 0 16,-25 0-16,25-1 16,0 1-16,-25-25 0,25 25 15,0 0-15,0 0 16,0-1 0,0 1-1,0 0 1,0 0-1,0 0 1,0-1 0,0 1-1,0 0 1,0 0 0,25 0 15,-25-1 0,0 1-31,0 0 63</inkml:trace>
  <inkml:trace contextRef="#ctx0" brushRef="#br0" timeOffset="46797.55">29914 2257 0,'0'25'110,"0"0"-110,0 0 15,25 24 1,0-24 0,-25 25-16,25-50 15,-25 24-15,25 1 16,-1-25-1,-24 25 1,0 0-16,25-25 31,-25 25-15</inkml:trace>
  <inkml:trace contextRef="#ctx0" brushRef="#br0" timeOffset="47844.85">29766 2332 0,'0'74'94,"0"-49"-94,0 0 15,0-1-15,0 1 16,0 0 0,0 0-1,0 0-15,0-1 16,0 1 0,0 0 15</inkml:trace>
  <inkml:trace contextRef="#ctx0" brushRef="#br0" timeOffset="49804.21">29766 2654 0,'24'0'110,"-24"25"-110,25 0 31,0-25 16,-25 25-31,25-25-1,-25 24 32,0 1 62,0 0-77,0 0 30,-25 0-31,0-25 1,25 24-17,-25-24 1,1 0 15,-1 0 0,0 0-31,0 0 63,25-24-1,0-1 1,0 50 124,0-1-171,0 1 0,0 0-16,-25 0 15,25 0 1,-24-1 0,-1-24-1,25 25 1,-25-25-16,0 0 31,0 0 0,1 0-15,-1 0 0,0 0 30,25 25 251,0 0-281,0 0 0,0-1-1,0 1 1,0 0-1,0 0 1,0 0 0,0-1-16,0 1 15,-25-25-15,0 25 16,25 0 0,-24-25-16,24 25 15,-25-1 1,0 1 15,0-25-15,25 25 15</inkml:trace>
  <inkml:trace contextRef="#ctx0" brushRef="#br0" timeOffset="50512.58">29691 3249 0</inkml:trace>
  <inkml:trace contextRef="#ctx0" brushRef="#br0" timeOffset="51407.75">28922 3076 0,'0'-75'93,"0"26"-93,0 24 16,-25 0-16,25 0 16,0 1-1,0-1-15,0 0 16,0 0 15</inkml:trace>
  <inkml:trace contextRef="#ctx0" brushRef="#br0" timeOffset="55222.71">28897 2778 0,'50'0'94,"0"25"-94,-1 0 16,-49 0-16,25-25 15,0 24-15,0-24 16,-25 25 0,25 0-1,-25 0 1,24-25-1,-24 25 1,0-1 0,0 1-1,25-25 1,-25 25 0,0 0 30,0 0-14,0-1 15,0 1-16,0 0 16,-25-25 0,1 0-16,-1 0-16,0 0 1,25-25 15,-25 25-15,25-25 0,0 1-16,0-1 31,0 0-16,0 0 32,0 0-31,0 1 0,25 24 171,0 0-140,-25 24 109,0 1-140,0 0 31,0 0 0,0 0 15,0-1-31,0 1 1,-25-25-1,25 25 0,-25-25-15,0 0 31,0 0-16,1 0-16,-1 0 1,0 0 15,0 0 1,0 0-1,1 0 0,-1 0 0,25 25-15,-25-25 0,25 25-1,-25-25-15,25 24 16,-25-24-1,25 25 1,0 0-16,-24 0 16,24 0-1,0-1 1,0 1 15,0 0-15,0 0-1,0 0 1,0-1-16,0 1 16,0 0-1,0 0 1,0 0 0,0-1 15,0 1-16,0 0 48,24-25-32,1 0 16,0 0-31,0 0 46,-25-25-62,0 0 16,0 1 15,0-1 0,25 25-15,-25-25 0,0 0-1,24 0 1,1 1-1,-25-1 17,25 25-17,0 0 142,-25 25-64,0-1-61,0 1 14,0 0-14,-25 0 15,25 0-32,-25-25 16,25 24-15,-25-24-16,25 25 16,0 0 15,-24-25-15,24 25-1,0 0 16,0 0-15,0-1 15,0 1-15,0 0 0,0 0-1,0 0 1,0-1 15,24-24 0,1 0-15,-25 25 0,25 0-16,0-25 31,-25 25-16,25-25 1,-1 0 0,-24 25-16,25-25 109,-25 24-31,0 1 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6-09T05:43:33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8607 6648 0,'0'24'109,"0"1"-93,0 0-16,0 0 0,0 49 31,-25 75 1,1-25 14,24-99-30,-25 0-16,25 0 16,0-1-1,0 1 1,0 25 15</inkml:trace>
  <inkml:trace contextRef="#ctx0" brushRef="#br0" timeOffset="1498.3">11435 6772 0,'0'24'78,"0"1"-62,0 25-16,-25 24 31,25-49-16,0 25 1,-25-50 0,25 25-1,-24-1 17,24 1 30</inkml:trace>
  <inkml:trace contextRef="#ctx0" brushRef="#br0" timeOffset="2915.74">10716 6796 0,'0'25'93,"0"0"-77,0 0-16,0 0 16,0 24 15,-25 100 16,0-99-16,25 24-15,-25-24-1,25-1 1,-25-24-1,25 25 1,0-25 0</inkml:trace>
  <inkml:trace contextRef="#ctx0" brushRef="#br0" timeOffset="4404.03">9376 6672 0,'0'25'109,"0"0"-93,-49 74 31,24-74-32,25 25 1,-25-1-1,0 1 1,0-25 0,25 24-1,-24-24 1,24 0 15,-25-25-15,25 25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05T06:55:25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18628 8037 0,'25'0'109,"0"0"-109,0 0 0,0 0 32,-1 0-17,1 0 1,0 0 15,0 0-15,0 0-16,-1 0 15,1 0-15,25 0 16,-25 0 0,-1 0-1,1 0-15,0 0 16,25 0-16,-26 0 15,1 0-15,0 0 16,0 0-16,0 0 16,-1 0-16,1 0 0,0 0 15,0 0 1,0 0-16,-1 0 16,1 0-16,25 0 15,-25 0 1,-1 0-1,26 0-15,0 0 16,-25 0-16,-1 0 16,26 0-16,-25 0 15,24 0 1,-24 0-16,0 0 16,25 25-16,-1-25 15,26 0-15,-26 0 16,-24 0-16,0 0 15,24 0-15,-24 0 16,0 0-16,0 0 16,0 0-16,-1 0 0,1 0 15,25 0-15,-1 0 16,1 0 0,-25 0-16,0 0 15,-1 0-15,26 0 16,-25 0-16,0 0 15,-1 0-15,1 0 16,0 0-16,25 0 0,-1 0 16,-24 0-16,0 0 15,25 0-15,-26 0 16,1 0-16,25 0 16,-25 0-16,24 0 15,1 0 1,-25 0-16,49 0 15,-49 0-15,24 0 0,1 0 16,0 0-16,-1 0 16,1 0-16,-25 0 15,24 0-15,-24 0 16,49 0-16,-24 0 16,0 0-16,-1 0 15,-24 0-15,25 0 16,-1 0-16,1 0 15,-25 0-15,24 0 0,1 0 16,0 0 0,24 0-16,-24 0 15,-26 0-15,51 0 0,-50 0 16,24 0-16,-24 0 16,25 0-16,-26 0 15,1 0-15,25 0 16,-1 0-16,1 0 15,0 0-15,-25 0 0,49 0 16,-49 0-16,0 0 16,-1 0-16,26 0 15,0 0 1,-26 0-16,1 0 16,0 0-16,0 0 15</inkml:trace>
  <inkml:trace contextRef="#ctx0" brushRef="#br0" timeOffset="15161.72">21927 9525 0,'25'0'109,"0"0"-93,0 0-1,0 0 16,-1 0 1,1 0-17,0 0-15,0 0 16,0 0-16,-1 0 16,1 0-16,0 0 15,0 0 1,0 0-16,-1 0 15,1 0-15,0 0 16,0 0 0,0 0-16,-1 0 15,1 0-15,25 0 0,-25 0 16,-1 0-16,51 0 16,-50 0-16,-1 0 15,1 0-15,25 0 16,-25 0-16,0 0 15,-1 0-15,26 0 16,0 0-16,-26 0 16,1 0-16,25 0 15,-1 0-15,-24 0 16,0 0-16,0 0 16,0 0-16,-1 0 0,1 0 15,0 0-15,0 0 16,0 0-16,-1 0 15,1 0-15,0 0 16,0 0-16,0 0 16,-1 0-16,1 0 15,0 0-15,0 0 16,0 0 15</inkml:trace>
  <inkml:trace contextRef="#ctx0" brushRef="#br0" timeOffset="26056.64">26615 10195 0,'0'-25'297,"0"0"-266,0 0-31,0 1 47,0-1 0</inkml:trace>
  <inkml:trace contextRef="#ctx0" brushRef="#br0" timeOffset="29474.53">25896 9798 0,'-25'0'187,"0"0"-171,1 0 15,24 25-15,-25-25-16,0 0 62,0 24-31,25 1 1,-25-25-17,25 25 32,0 0 31,25-25 110,0 0-188,0 0 31,0 0 0,-1 0 1,1 0-17,0 0 16,0 0-15,0 0 0,0 0-1,-1 0 17,1 0 14,-25 25-30,0-1 31,0 1 31,0 0-31,0 0 0,0 0-16,-25-25 16,1 0 78</inkml:trace>
  <inkml:trace contextRef="#ctx0" brushRef="#br0" timeOffset="31497.02">25896 10220 0,'25'0'328,"0"0"-296,0 0-1,-25-25 0,0 0 16,-25 25 0,0 0 0,0 0 0,25 25 62,0 0-93,25-25 187,0 0-141,0 0-46,-25-25 46</inkml:trace>
  <inkml:trace contextRef="#ctx0" brushRef="#br0" timeOffset="73368.31">25450 10418 0,'24'0'93,"1"0"-77,0 0 31,0 0-16,0 0-15,-1 0-1,26 0-15,0 0 16,-26 0-16,1 0 16,25 0-16,-25 0 0,-1 0 15,1 0-15,0 0 16,0 0-16,0 0 15,0 0 1,-1 0-16,1 0 16,0 0-1,0 0 1,0 0 0,-1 0-1,1 0 1,0 0 15,0 0 0,0 0-15,-1 0 31,1 0 15</inkml:trace>
  <inkml:trace contextRef="#ctx0" brushRef="#br0" timeOffset="98728.77">16743 9451 0,'25'0'110,"0"0"-79,0 0-16,-1 0 1,1-25 0,0 25-1,0 0 17,0 0-32,-1 0 15,1 0 1,0 0 15,0 0-15,0 0-1,-1 0 17,1 0-17,0 0 1,0 0-1,0 0 1,-1 0 0,1 0 15,0 0-31,0 0 16,0 0-1,-1 0 32</inkml:trace>
  <inkml:trace contextRef="#ctx0" brushRef="#br0" timeOffset="100110.08">14759 9401 0,'25'0'78,"-1"0"-62,1 0-16,0 0 15,0 0-15,0 0 16,24 0 0,-24 0-1,25 0 1,-1 0 0,-24 0-1,0 0-15,0 0 16,-1 0-1,1 0-15,0 0 16,0 0 0,0 0-1,-1 0 1,1 0 15,0 0 0,0 0-15,0 0 47,-25 25-63</inkml:trace>
  <inkml:trace contextRef="#ctx0" brushRef="#br0" timeOffset="101655.43">12799 9500 0,'25'0'93,"0"0"-77,0 0-16,-1 0 16,1 0 15,0 0-31,0 0 31,0 0-15,-1 0-1,1 0-15,0 0 32,0 0-17,0 0 1,-1 0-1,1 0 1,0 0 15,0 0 16</inkml:trace>
  <inkml:trace contextRef="#ctx0" brushRef="#br0" timeOffset="103466.86">30014 10592 0,'24'0'110,"1"0"-110,0 0 15,0 0 1,0 0 0,-1 0-16,26 0 15,0 0-15,24 0 16,-24 0-16,-25 0 15,-1 0-15,51 0 0,-50 0 16,-1 0-16,1 0 16,0 0-16,0 0 15,0 0 1,-1 0-16,1 0 16,0 0-1,0 0-15,0 0 16,-1 0-1,1 0 17</inkml:trace>
  <inkml:trace contextRef="#ctx0" brushRef="#br0" timeOffset="104823.43">27508 10517 0,'25'0'94,"25"0"-94,-25 0 16,-1 0-16,1 0 15,0 0-15,0 0 16,0 0-16,-1 0 16,1 0-1,0 0-15,0 0 16,0 0-16,24-25 0,1 25 15,-1 0-15,1 0 16,25 0-16,24-24 16,-25 24-16,-24 0 15,24 0-15,-24 0 0,-25 0 16,-1 0-16,1 0 16,0 0-1,0 0 1,0 0-16,-1 0 31,1 0 0</inkml:trace>
  <inkml:trace contextRef="#ctx0" brushRef="#br0" timeOffset="198079.39">25003 9947 0,'0'24'93,"0"1"-77,0 0-16,0 0 16,25 0-1,-25 0-15,25-25 16,-25 24-16,0 1 15,25-25 1,-25 25 0,0 0-16,24-25 15,-24 25 1,25-25 15,-25 24-31,25-24 16,-25 25 15</inkml:trace>
  <inkml:trace contextRef="#ctx0" brushRef="#br0" timeOffset="200367">24482 9897 0,'25'0'141,"-25"25"-110,25-25-31,-25 25 47,25-25-31,-25 24-1,24 1-15,1-25 0,0 25 32,0-25-1,-25 25-16,25-25 1,-1 0 0,1 0 15,0 0 16,0 0 15,-25-25 16,-25 25 79,25-25-142,-25 25 48,0 0 93,25 25-93,0 0-17,0 0-14,0 0-17,0-1 32,-24-24-31,24 25-1,0 0 1,0 0-16,-25 0 16,25-1 15,0 1 16,-25-25-32,25 25 1,-25-25 15,0 0 1,1 0 30</inkml:trace>
  <inkml:trace contextRef="#ctx0" brushRef="#br0" timeOffset="204662.93">24309 10269 0,'24'0'94,"1"0"-79,0 0 1,0 0 0,-25-25-1,25 25 1,-1 0 15,1 0 32,0 0-32,0 0 16,-25 25 156,0 0-187,0 0 15,-25-25-31,0 25 31,25-1 0,0 1-31,-25-25 16,25 25 0,-24-25-16,24 25 15,-25-25 1,25 25-1,-25-1 1,25 1 0,-25-25 15,25 25-31,0 0 31,-25-25-15,25 25-16,-24-25 47,-1 0 0,0 0-1,25-25 17,0 0-32,0 0 0,0 0 16,0 1-31,0-1 46,25 25 63,0 0-93,-1 0-17,1 0 1,0 0 0,0 0-1,0 0 16,-25 25-15,24-25 0,-24 24-1,25-24 17,0 25-1,-25 0 0,0 0 32,0 0-32,0-1 0,0 1 0,0 0 1,-25-25-17,0 0 16,1 0-15,-1 0 15,0 0-15,0 0 31,0 0 15,25-25 16,-24 50 110,-1 0-157,25 0-15,-25-1-1,0-24 17,25 25-32,-25-25 31,25 25-31,-24-25 16,24 25-1,-25-25-15,25 25 16,-25-25 31,25 24-16,-25-24 0,0 0 32,25-24 46,0-1-78,0 0-15,0 0 0,0 0 15,25 25 16,-25-24-16,25 24 0,0 0 32,0 0-1,-1 0-62,1 0 16,25 24-1,-25 1 1,-1 0 0,1-25-16,0 0 15,-25 25 1,25 0 0,0-25 15,-25 24-31,0 1 15,0 0 17,24-25-32,-24 25 31,0 0-15,0-1-1,0 1 16,0 0 1,-24-25-17,24 25-15,-25 0 16,25-1 15,-25-24-15,25 25 15</inkml:trace>
  <inkml:trace contextRef="#ctx0" brushRef="#br0" timeOffset="206387.69">24780 10592 0,'25'0'328</inkml:trace>
  <inkml:trace contextRef="#ctx0" brushRef="#br0" timeOffset="207956.47">23391 10666 0,'25'0'125,"-1"0"-125,1 0 16,0 25 15,0 0-15,0-25-16,-25 24 0,24-24 15,1 25-15,0 0 16,0 0-1,24 0 1,-49-1-16,25-24 16,-25 25-16,25-25 15,0 0-15,0 25 0,-1-25 16,-24 25 0,25 0-16,0-25 15,0 24 1,-25 1-1,25-25-15,-25 25 16,25-25-16,-25 25 16,0 0-1,24-25-15,-24 24 16,25-24-16,-25 25 16,0 0-1,0 0 1,0 0 15,0 0-15,0-1 15,-25-24 16,25 25-47,-24-25 15,-1 0 17,0 0-17,0 0-15,0 0 16,0 0 15,1 0 0</inkml:trace>
  <inkml:trace contextRef="#ctx0" brushRef="#br0" timeOffset="211067.65">24333 10294 0,'0'25'218,"25"-25"-93,0 0 0,-25 25 110,25-25-235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06T07:26:50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23242 8830 0,'25'0'109,"0"0"-78,-1 0-15,1 0 15,0 0 16,0 0-31,0-24 15,-1 24 16,1-25-47,0 25 15,25 0-15,-26-25 16,1 25-16,25-25 0,-25 25 16,-1 0-16,1 0 15,0 0-15,0 0 16,0-25-16,24 25 16,-24 0-16,0-24 15,25 24-15,-26 0 16,1 0-16,0 0 0,0 0 15,0 0-15,-1 0 16,1 0 0,0 0-16,-25-25 15,25 25-15,0 0 16,-1 0-16,26-25 16,-25 25-16,24 0 15,-24 0-15,0 0 16,25 0-16,-1 0 15,-24 0-15,25 0 16,-26 0 0,1 0-1,0 0-15,0 0 16,24 0-16,-24 0 16,0 0-16,25 0 15,-26 0-15,1 0 0,0 0 16,25 0-1,-25 0-15,49 0 16,-49 0 0,24 0-16,-24 0 15,25 0 1,-25 0-16,-1 0 16,26 0-16,-25 0 15,24 0 1,-24 0-1,0 0-15,0 0 0,0 0 16,24 0-16,-24 0 16,0 0-16,24 0 15,-24 0-15,25 0 16,-25 0 0,24 0-1,-24 0 1,0 0-16,0 0 0,24 0 15,-24 0-15,25 0 16,-25 0 0,-1 0-16,1 0 15,25 0-15,-25 25 16,-1-25-16,26 0 16,0 0-1,-1 0-15,-24 0 16,0 0-16,24 25 15,1-25-15,0 0 0,-1 24 16,1-24-16,-25 0 16,49 25-16,-24 0 15,-1-25-15,1 25 16,-1-25-16,1 25 16,49-1-16,-49 1 15,0-25-15,-1 25 0,1 0 16,-1 0-16,1-25 15,0 24-15,-1-24 16,1 25-16,-1-25 16,-24 25-16,0-25 15,25 25-15,-26-25 16,1 0 0,0 0-16,-25 25 15,25-25 16,-25-25 126,0 0-142,-50 0-15,25-24 16,1 24-16,-1 0 16,0 0-16,0 0 15,0 1-15,1-26 0,-1 25 31,25 0 1,25 50 202,24 25-218,-24-1-16,0-49 15,0 50-15,-25-25 16,0 0-16,24-25 0,-24 49 16,25-49-16,0 25 15,-25 0-15,25 0 16,-25 0-16,0-1 15,0 1-15,25-25 16,-25 25 0,24-25-1,-24 25-15,0 0 110,0-1-63,-24-24-47,-1 0 15,0 0 16,0 0 1,0 0-17,1 0 17,-1 0 30,25 25-62,-25-25 31,0 0-15,0 0 0,25 25 15,-24-25-16,-1 0 126</inkml:trace>
  <inkml:trace contextRef="#ctx0" brushRef="#br0" timeOffset="13743.59">21456 6796 0,'25'0'125,"24"0"-109,-24 0-1,0 0 1,0 0-1,0 0 1,-1 0-16,1 0 16,0 0-16,0 0 15,0 0 17,0 0-32,-1 0 15,1 0-15,0 0 16,25-24-16,-1 24 15,1-25-15,-25 25 16,24 0-16,1 0 16,-25 0-16,24-25 15,-24 25-15,0 0 16,24 0-16,-24-25 0,0 25 16,25 0-16,-1 0 15,-24 0-15,25 0 16,-26 0-16,1 0 15,0 0-15,0 0 16,24 0-16,-24 0 16,25 0-16,24-25 15,1 25-15,-26 0 16,26 0-16,-1-24 16,100 24-1,-100-25-15,25 25 0,-49 0 16,24 0-16,-24 0 15,0 0-15,24 0 16,-24 0-16,-1 0 16,1 0-16,-25 0 15,0 0-15,-1 0 16,1 0-16,0 0 31</inkml:trace>
  <inkml:trace contextRef="#ctx0" brushRef="#br0" timeOffset="97983.21">11832 7491 0,'0'25'94,"0"0"-79,0-1 1,-25-24 0,25 25-1,-25-25 16,0 0 32,25 25 15,0 0 0,0 0-62,0-1 46,0 1 1,0 0 15,25-25-16,0 0-46,0 0 15,0 0-31,-1 0 16,1 0 15,0 0 0,0 0 1,-50 0 171,0 25-188,0-25 1,1 25 0,-1-25-1,25 24 1,-25-24-16,0 25 16,0-25-16,25 25 15,-24-25 16,-1 25 1,0-25-17,0 0 17,0 0-17,1 0 1,-1 0 15,0 0-15,0 0-1,0 0 48,25-25-48,0 0 1,25 25 93,0 0-109,0 0 16,0 0 0,-1 0 15,1 0-15,-25 25 171,0 0-109,-25-25-47,1 0 1,24 25-17,-25-25 1,0 0 15,0 0 0,0 0 16,1 0 156</inkml:trace>
  <inkml:trace contextRef="#ctx0" brushRef="#br0" timeOffset="99472.14">11385 7739 0,'0'25'125,"25"-25"-94,0 25-31,0-1 32,0-24-17,-25 25-15,24-25 16,-24 25 0,25-25-16,0 0 46,-25 25-30,0 0 47,0-1 30,0 1-77,-25-25-16,0 0 16,1 0-1,24 25 16,-25-25-15,0 0 31,0 0-31</inkml:trace>
  <inkml:trace contextRef="#ctx0" brushRef="#br0" timeOffset="100624">10889 7838 0,'75'25'78,"-26"0"-62,1 0-16,-25-1 16,-1-24-16,-24 25 15,25-25 1,-25 25-16,25 0 31,-25 0 0,0 0 32,0-1-1,-25-24-46,0 25 0,1-25-16,-1 25 15,0-25 1,0 25-1,0-25 1,1 25 47</inkml:trace>
  <inkml:trace contextRef="#ctx0" brushRef="#br0" timeOffset="101495.46">10368 7789 0,'0'24'78,"25"26"-62,0 0-16,0-26 0,24 26 16,-24-25-16,-25 0 15,25 24-15,0-24 16,-25 0-1,25 0-15,-25 0 16,0-1 15,24 1-15,-24 0-16</inkml:trace>
  <inkml:trace contextRef="#ctx0" brushRef="#br0" timeOffset="104045.32">9996 7813 0,'25'0'109,"0"25"-109,0-25 16,0 50-16,24-25 16,-49 24-16,50-24 15,-50 0-15,25 0 16,-1-25-16,-24 49 15,25-24 1,0 0-16,0 0 16,-25 0-1,0-1 32,0 1-16,0 0-15,0 0 0,0 0-1,0-1 1,0 1 0,-25-25 30,0 0-14,0 0-17,1-25 17,-1 25-32,25-24 46,-25 24-46,25-25 79,0 50 124,0 24-188,0-24 1,0 0 0,0 0 15,0-1-16,-25-24 1,0 0 31,1 0-16,-1 0 16,25-24 47,0-1 0,-25 25 93,25 25-171,0-1-1,-25 1 1,0-25 15,0 0 63,1 0-32,-1 0-15,0-25-47,0 1 0,0-1 16,-24-25-16,-1 1 31,1-1-31,49 25 0,-25 0 16,0 1-16,0-1 15,0-25-15,25 25 16,-24 25-16,-1-24 16,25-1-1,0 0 17</inkml:trace>
  <inkml:trace contextRef="#ctx0" brushRef="#br0" timeOffset="105248.15">10393 8607 0</inkml:trace>
  <inkml:trace contextRef="#ctx0" brushRef="#br0" timeOffset="106816.15">10170 8682 0,'0'24'125,"25"1"-109,-25 0-1,0 0 17,0 0 61,-25-25 1,25 24 47</inkml:trace>
  <inkml:trace contextRef="#ctx0" brushRef="#br0" timeOffset="109544.5">9748 8657 0,'-25'74'93,"1"1"-93,-1-26 16,25-24-16,0 0 16,-25 0-16,25-1 31,-25-24 47,0 0-16,1 0-46,-1 0 31,0 0 0,-25-99-32,26 74 1,24 1 0,-25-1-16,0 0 15,25 0 17,-25 25-17,25-25 16,0 1-15,-25 24 0,1-25-1,-1 25-15,25-25 16,0 0-16,-25 0 16,25 1-16,-25-1 15,0 0-15,25 0 16,-24 0-1,24 1 1</inkml:trace>
  <inkml:trace contextRef="#ctx0" brushRef="#br0" timeOffset="110354.97">9525 8434 0</inkml:trace>
  <inkml:trace contextRef="#ctx0" brushRef="#br0" timeOffset="112438.3">9153 8930 0,'0'24'93,"0"1"-77,0 0-16,0 0 16,0 0-1,0 0 1,0-1-1,-25-24-15,0 25 16,25 0-16,-24 0 16,-1-25-16,25 49 15,-25-49-15,0 0 16,25 25-16,-25-25 16,0 0 93,1 0-47,-1 0-30,0 0 15,25-25 109,0 1-141,0-1 17,0 0 30,0 0 32</inkml:trace>
  <inkml:trace contextRef="#ctx0" brushRef="#br0" timeOffset="114426.54">8880 8731 0,'0'25'109,"0"0"-93,0 0 15,0-1 16,-25-24-16,0 0 94,1 0-62,-1 0-16,25 25 156,0 0 141,0 0-297,0 0-16,0-1 125</inkml:trace>
  <inkml:trace contextRef="#ctx0" brushRef="#br0" timeOffset="158051.01">23391 12725 0,'0'25'93,"25"24"-77,-25 1 0,24-50-16,-24 25 15,0-1-15,0 1 0,25 25 16,0-50-16,-25 25 15,0-1-15,25 26 16,-25-25 0,0 0-1,25-1 1,-25 1 15,0 0 0,0 0 126,0 0-126,-25-25 63,0 0-79,0 0 1,0 0-16,25-25 16,-24 25-1,-1 0 32,25-25-16,-25 25-15,25-25 78,25 25 15,0 0-93,-1 0-1,1 0 1,0 25 0,0 0 30,-25 0-30,25-25 15,-1 0 1,-24 25-17,25-25 32,0 0 0,0 0 15,-25-25-46,0 0 0,0 0 15,25 25-15,-25-25-1,0 0 16,0 1-31,0-1 47</inkml:trace>
  <inkml:trace contextRef="#ctx0" brushRef="#br0" timeOffset="163173.43">25202 12675 0,'0'25'172,"0"0"-156,0 0-1,0-1 1,0 1-16,0 0 31,0 0-15,0 0-1,0-1 1,0 1 0,0 0-16,0 0 15,0 0 1,0-1 0,0 1-1,0 0 110,0 0 1703,0 0-1796,0-1-17,0 1 1,0 0 62,0 0 16,-25-25-47,0 0-1,0 0-14,25-25-32,-25 25 15,1-25-15,24 0 16,-25 25 0,25-24-16,-25 24 15,25-25 1,-25 25-1,25-25 1,-25 25 0,50 0 171,0 0-156,0 0-15,0 0 0,-1 25 15,1 0-15,-25-1-1,25-24 1,-25 25-16,0 0 31,25-25-31,-25 25 16,0 0-1,25-25 1,-25 25 15,24-25 16,1 0 31,-25-25-47,25 0-15,0 0-16,0-25 16,-25 26-1,24 24 1,-24-25-16,25 0 16,-25 0-1,25 25 1</inkml:trace>
  <inkml:trace contextRef="#ctx0" brushRef="#br0" timeOffset="165558.37">25871 11782 0,'0'25'94,"0"0"-79,0 0 1,0-1-1,0 1 1,0 0-16,25 0 16,-25 0-1,0-1 1,0 1 15,0 0 16</inkml:trace>
  <inkml:trace contextRef="#ctx0" brushRef="#br0" timeOffset="169684.84">25648 11683 0,'0'25'94,"0"0"-79,0-1 1,0 1-16,25-25 16,-25 25-16,0 0 15,25-25 1,-25 25-1,24-25 1,-24 24 0,0 1-1,0 0 17,0 0 30,0 0-31,-24-25 1,24 24-17,-25-24 1,0 0-1,0 0 1,0 0 15,1 0-15,-1 0 31,25 25 172,0 0-204,0 0 16,0 0 1,0-1-17,0 1 17,25 0 30,-1-25-46,1 25 15,0 0-15,0-25-16,0 0 31,-1 0 0,-24-25 157,-24 25-126,-1 0-31,0 0 1,0 0-1,0 0 31,1 0-30,-1 0 14,0 0-14,0 0-1,0 0-15,1 0 15,-1 0 0,0 0-15,0 0-1,0 0 17,1 0 14,24 25 298,0 0-328,0-1 15,-25-24-15,0 25-16,0 0 15,0-25 17,25 25-32,-24-25 15,-1 0 1,25 25-16,-25-25 0,0 0 15,25 24 1,-25-24-16,1 25 16,-1-25-1,0 0 1,0 0 31,0 0-32,25-25 95,0 1-63,25 24 15,-25-25-46,25 0 62,-25 0-31,25 25-16,0 0 0,-1 0-15,1 0 15,0 0 0,0 0 1,0 0-32,-25 25 15,24 0 32,-24 0-16,0-1-15,0 1 15,0 0-15,0 0 15,0 0 0,0-1-15,-24 1 15,-1-25-15,25 25 0,-25-25-1,25 25-15,-25 0 16,0-1-1,1-24 1,-1 0-16,25 25 16,-50-25-16,50 25 15,-49 0-15,24-25 0,0 25 16,25-1-16,-50-24 16,50 25-1,-25-25-15,1 0 31,-1 25 1</inkml:trace>
  <inkml:trace contextRef="#ctx0" brushRef="#br0" timeOffset="171329.96">25102 11981 0,'0'49'94,"0"-24"-78,0 0 15,-24-25 0,-1 0 0,0 0-15,0 0 31</inkml:trace>
  <inkml:trace contextRef="#ctx0" brushRef="#br0" timeOffset="174833.64">24730 12576 0,'0'25'125,"0"0"-94,0-1 0,-25-24-15,1 25 15,-1-25 16,0 25-16,0-25 16,0 0-31,25 25 312,0 0-312,-24-25-16,24 24 15,0 1 1,-25-25 78,0 0-32,0 0-15,0 0-16,25-25 94,0 50 110,-24-25-220,24 25-15,0 0 16,-25-25-16,-25 25 15,50-1-15,-25-24 16,1 25-16,-1-25 16,25 25-16,-25-25 15,0 0-15,25 25 16,-25 0-16,1-25 16,-1 24-1,0-24-15,0 25 16,0-25-1,1 0 1,-1 0 31,0 0-16,25-25 79,0 1-95,0-1-15,0 0 31,0 0-15,0 0 15,0 1-31,0-1 32,0 0 14,25 25 79,0 0-93,-1 0-1,1 0 31,-25 25 126,0 0-141,0-1-32,0 1 17,-25 0-17,1-25-15,24 25 16,0 0 0,-25-25-1,25 24-15,-25-24 31,25 25 1</inkml:trace>
  <inkml:trace contextRef="#ctx0" brushRef="#br0" timeOffset="176001.84">23812 12725 0,'0'49'157,"25"-49"-142,-25 25-15,25 0 32,-25 0-17,25-25 1,-25 25-1,0-1-15,25 1 32,0 0 30,-25 0 94</inkml:trace>
  <inkml:trace contextRef="#ctx0" brushRef="#br0" timeOffset="196714.4">23093 12452 0,'-25'0'219,"50"0"406,0 0-563,0 0 1,-25 25 140,0 0-156,0-1 359</inkml:trace>
  <inkml:trace contextRef="#ctx0" brushRef="#br0" timeOffset="199819.48">23068 12179 0,'-24'0'110,"24"25"-95,-25 0 1,25 0 31,-25-25-32,0 0 1,25 24 0,0 1 31,-25 0-32,25 0 1,0 0-1,0-1 17,25-24 77,0 0-109,0 0 31,0 0-15,-1 0 31,1 0-16,0 0 32,0 0 77,-25-24-77,0 73 202,-25-24-249,25 0 15,-25-25-15,25 25-1,0-1 1,-25-24-16,25 25 16,-24-25 31,24 25-1,-25-25-46,25 25 32,-25-25-32,25 25 15,-25-25 1,0 0 15,1 0 0,-1 0 1,0 0-32,0 0 31,0 0 0,1 0-15,-1-25-16,0 25 31,25-25-15,-25 25-1,25-25 126,25 25-63,0 0-62,0 0 15,-25 25 16,24-25-32,-24 25-15,0 0 16,0-1 0,0 1-1,0 0 1,0 0-16,0 0 16,0-1-1,0 1 1,0 0-16,0 0 15,0 0 17,-24-25-32,-1 24 31,25 1-15,-25 0-1,0 0 16</inkml:trace>
  <inkml:trace contextRef="#ctx0" brushRef="#br0" timeOffset="201224.56">22374 12824 0,'25'0'109,"-1"25"-93,1-25 0,-25 25 15,0-1 31,0 1-46,0 0 0,0 0-1,0 0 1,0-1-1,0 1 1,0 0 15,0 0-15,-25-25 0,1 0 15,-1 0 31,25 25 79,-25-25-110,25 24 0,-25-24-15,0 25 15</inkml:trace>
  <inkml:trace contextRef="#ctx0" brushRef="#br0" timeOffset="202093.01">21952 12824 0,'0'25'125,"0"0"-109,0-1 0,25 1-16,0 0 15,0 25 1,-25-26-16,24-24 15,-24 25 1,0 0-16,0 0 16</inkml:trace>
  <inkml:trace contextRef="#ctx0" brushRef="#br0" timeOffset="206101.92">21630 12923 0,'24'0'140,"-24"25"-140,25-25 16,0 25-16,0 0 15,0-1-15,0 1 16,-25 0 0,24-25-16,1 0 15,-25 25-15,0 0 0,25-25 16,-25 24 0,25-24 15,-25 25-16,0 0 95,-50 25-95,25-25-15,1-1 16,-26 1-16,0 25 16,25-50-16,1 25 0,24-1 15,-25-24 1,0 25-16,0-25 16,0 0 30,1 0 1,-1 0-31,0 0 46,0-25-46,0 1 0,1-1-1,-1 25-15,25-25 16,-25 25 0,0 0-1,25-25-15,0 0 31,0 1 16,25 24-15,-25-25-1,25 25-31,0 0 31,-1 0-15,1 0-16,0 0 31,0 0 16,-25 25 62,0-1-93,0 1-1,0 0-15,0 0 16,0 0 0,0-1-16,0 1 15,0 0 17,0 0-17,-25 0 1,0-25-1,0 0 1,25 24 0,-24-24-16,-1 0 15,0 0 1,0 0 0,0 0-1,1 0 1,-1 0-1,0 0-15,0 0 32,0 0-1,25-24-15,0-1 15,25 25 141,-25 25-141,0-1-15,0 1-1,0 0 48,0 0-32,-25-25 0,1 0 0,-1 0-15,0 0 0,0 0-16,-24 0 15,24 0 1,-25 0-16,25 0 16,1 0-16,-1 0 0,0 0 15,0 0 1,0 0-1,1 0 1,24 25 93,0-1-77,0 1-1,0 0-31,0 0 31,0 0 0,24-25-31,1 0 32,-25 24-32,25-24 15,0 25 1,0-25 0,-1 0-1,1 0 16,0 0 32,0 0-47,-50 0 249,0 0-202,25 25 93,0 0-125,0 0 0,0-1-31,25-24 16,0 25 0,-25 0-1,25-25 1,-1 0 0,-24 25-16,25 0 15,0-25-15,0 0 16,0 24-1,-1-24 1,1 0-16,0 25 0,0-25 31,0 25-31,-25 0 16,24-25 0,1 0-1,-25 25-15,25-25 31,0 24-15</inkml:trace>
  <inkml:trace contextRef="#ctx0" brushRef="#br0" timeOffset="208200.25">21258 12799 0,'0'50'94,"-25"-25"-78,25-1-1,0 1-15,-25-25 0,25 25 16,-25 0 0,0-25 46,1 0-31,-1 0-15,0 0 0,25 25 77,-25-25-77,25 24 15,-25-24 0,25 25-31</inkml:trace>
  <inkml:trace contextRef="#ctx0" brushRef="#br0" timeOffset="209518.53">21406 13742 0,'0'25'109,"0"-1"-62,0 1-16,-24-25-31,-1 0 16,0 0-1,0 0 1,0 0-16,1 0 16,-1 0-1,0 0-15,0 0 16,0 0 15,1 0-15,24 25 93,0 0-62,0 0-16,0-1 0</inkml:trace>
  <inkml:trace contextRef="#ctx0" brushRef="#br0" timeOffset="-151969.1">23738 14908 0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09T06:38:33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11385 9996 0,'0'25'94,"-24"0"-78,24 0-16,0 0 15,-25-25-15,25 49 16,-25-24 0,25 0-1,-50 24 1,26-24-1,-26 25 1,25-25 0,25 24-1,-25-24 1,0-25-16,1 50 31,-1-1-31,0 1 16,0-1-1,25-24 1,-25-25 0,25 25-16,-24 25 15,-1-50 1,25 24 0,0 1-1,-25-25 1</inkml:trace>
  <inkml:trace contextRef="#ctx0" brushRef="#br0" timeOffset="1874.06">11857 10096 0,'0'24'78,"0"26"-62,0-25-16,0 0 15,0-1-15,0 1 16,0 0 0,0 0-1,0 0 17,24-25 93,1 0-94,0 0 0,0 0 0,0 0 1,-1 0-17,-24-25 1,25 25-1,-25-25-15,25 0 32,-25 0-17,25 1 1,-25-1 0,0 0 30,0 0-14,0 50 124,0 25-140,0-26-1,0 1-15,0 0 16,0 25-16,0 24 15,0 0 1,0-24 0,0-25-1,0 0 1,0-1-16,0 1 16</inkml:trace>
  <inkml:trace contextRef="#ctx0" brushRef="#br0" timeOffset="3081.48">11782 10096 0,'0'24'93,"0"26"-93,0 0 16,0-26 0,0 1-16,0 25 15,0-1 1,0-24-16,0 74 16,0-74-1,0 0-15,0 0 16,0 0-1,0-1 17,0 1-32,0 0 62</inkml:trace>
  <inkml:trace contextRef="#ctx0" brushRef="#br0" timeOffset="66506.61">11237 10071 0,'-25'99'94,"25"-49"-94,-25-26 15,0 1 1,25 0-16,-25 49 31,0-74-31,1 25 16,24 0-16,0 0 16,-50 99-16,50-99 15,-25-1 16,25 1 1,0-50 93,0 1-110,0-1 1,25 0 0,-25 0 15,25 0-31,0 1 15,-25-1 1,0-25-16,49-24 16,-49 49-1,0 0-15,25 0 16,-25 1 0,0-1 30,0 0 17,25 25-63,-25-25 16,25 0-1,0-24 1,-25 24-1,0 0 48,0 75 93,0-25-140,0 49-16,0-49 15,0 24 1,0 1-16,0-25 16,0 0-1,0 49 1,0-49 0,0 0-1,0-1 1,0 1 31,0 0 0,0-75 46,0 26-77,0-1-16,0 0 16,0 0-16,0 0 15,0-24 1,0-1-1,0 1 1,0 24-16,0 0 16,0 0-1,0 0 1,0 1 0,0-1-16,0 0 31,0 0-16,-25 0 1,0 25 109,25 25-94,0 50-31,0-51 16,0 26 0,0 0-16,0-1 31,0-24-31,0 0 0,0 24 15,0 1 17,25-50-32,-25 25 15,0 0-15,0-1 32,0 1-17,0 0 1,0 0 31,25-25 46,-25-25-77,0 0 0,0 0-1,0-49 1,0 49-16,0 0 16,0 1-1,0-1 1,0 0-1,-25-25 1,25 26-16,0-1 16,0 0-16,0 0 15,-25 0 1,25 1-16,0-1 16,0 0-16,0 0 31,0 0-16,-25 25 110,0 0-93,25 25-17,0 25 1,0-25 0,0 24-1,0-24-15,0 49 31,0-49-31,0 0 16,0 25-16,0-26 16,0 26-1,0-25 1,0 0 0,0-1-1,0 1 32,0-50 78,0 1-109,0-1-1,0 0 1,0 0 0,0 0-1,0 1 1,0-1-1,0 0-15,-25 0 32,25 0-32,0 1 15,0-1 1,-24 0-16,24 0 31,0 0-15,0 1-1,0-1 48,0 50 62,0-1-125,0 1 16,0 25-16,0-25 15,0-1 1,0 26-1,0 24 1,0-49-16,24 25 16,-24-1-1,25-24-15,-25 25 16,25-25 15,-25-1-31,25-24 16,-25 25 15,0 0 0,25-25 16,0 0 0,-25-25-31,0 0-1,24 25 1,-24-24-16,0-1 16,0 0-1,0 0 1,0 0-16,0 1 15,0-1 1,0 0-16,0 0 16,0 0-1,0 1-15,0-1 16,0-25 0,0 25-16,25 25 15,-25-24 1,0-26-1,0 25 1,0 0-16,0 1 31,0-1-15,0 0 31,0 50 93,0 0-124,0 24 0,0-24-1,0 0-15,0 0 16,0-1 0,0 26-16,0-25 15,0 0-15,0 24 16,0-24 15,0 0-15,0 0-1,0-1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18T06:42:15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12328 17438 0,'25'0'78,"0"0"-62,-1 0-16,1 0 15,25 0-15,-25 0 16,-1 0-16,26 0 15,0 0-15,-26 0 16,26 0-16,0 0 16,-1 0-16,26 0 15,-26 0-15,1 0 16,-1 0-16,1 0 0,-25 0 16,24 0-16,-24 0 15,0 0-15,0 0 16,25 0-16,-26 0 15,1 0-15,25 0 16,-1 0-16,-24 0 16,0 0-16,25 0 15,-26 0-15,1 0 0,25 0 16,-1 0-16,1 0 16,0 0-16,24 0 15,-24 0-15,24 0 16,-24 0-16,-1 0 15,1 0-15,24 0 16,25 0-16,-24 0 16,24 0-16,-24 0 15,-1 0-15,25 0 16,0 0-16,100 0 0,-1 0 16,-49 0-16,-25 0 15,75 0-15,-1 0 16,-24-25-16,24 25 15,-24 0-15,-50 0 16,49 0-16,75 0 16,-99 0-16,25-25 0,-25 25 15,-25 0 1,-25 0-16,75 0 0,-1-25 16,1 25-16,-50 0 15,0 0-15,-25 0 16,124-25-16,-99 25 15,50 0-15,-75-24 16,-24 24-16,-26 0 16,1-25-16,-1 25 15,-24 0-15</inkml:trace>
  <inkml:trace contextRef="#ctx0" brushRef="#br0" timeOffset="1213.11">19397 17289 0,'25'0'110,"0"0"-95,0 0 1,-1 0 0,1 0-1,0 0 1,0 0-1,25 0-15,-26 0 16,1 0 0,0 0-16,0 0 15,0 0 1,-1 0 0,1 0-16,0 0 15,25 0 1,-26 0-1,1 0 1,0 0-16,0 0 0,0 0 16,24 25-16,1-25 15,-25 0-15,24 0 16,1 0-16,-1 0 16,1 0-16,0 0 15,-1 0-15,26 24 16,-1-24-16,-24 0 15,-1 0-15,1 25 0,0-25 16,24 0-16,-24 0 16,-1 25-16,26-25 15,-1 0-15,-49 0 16,24 0 0,-24 0-1,0 0 1</inkml:trace>
  <inkml:trace contextRef="#ctx0" brushRef="#br0" timeOffset="5803.85">16297 7045 0,'-50'0'78,"0"0"-62,26 0-16,-26 0 15,25 0-15,0 0 16,1 0-16,-26 0 16,25 0-1,0 0 1,1-25 15,-1 25 0,25-25-15,0 0 0,0 0-1,0 1 1,0-1-1,0 0 1,0 0 0,0 0 15,0 0-15,0 1-1,0-1 1,25 0 15,-1 25 0,1 0 1,0 0-17,0 0 16,0 0-31,-1 0 32,1 0-17,0 0 17,0 0-1,0 25 31,-25 0-46,0-1 0,0 1 15,0 0 0,0 0-15,0 0-1,0 0 17,0-1-1,0 1-16,0 0-15,0 0 16,0 0-16,0-1 16,0 1-16,0 0 15,0 0 1,0 0-16,0-1 16,-25-24-1,0 25 1,25 0-1,0 0-15,-25-25 16,25 25-16,0-1 16,0 26-1,-25-25 1,25 0-16,0-1 16,0 1-1,0 0 1,0 0 46,0 0-46,25-25 46,0 0-30,0 0-17,-25-25-15,25 25 16,-1-25-16,1 25 16,0-25-16,0 25 15,0-25 1,-1 1-16,26 24 15,-50-25-15,25 0 16,0 25-16,0-25 16,-1 25-16,-24-25 0,25 25 15,0-49-15,0 24 32,-25 0-17,0 0 1,0 1-1,0-1 32,-25 25 63,25-25-110,-25 25 0,0 0 15,1 0 1,-1 0 0,0 0 15,0 0-16,0 0 17,0 0-1,25-25-31,-24 25 47</inkml:trace>
  <inkml:trace contextRef="#ctx0" brushRef="#br0" timeOffset="19070.05">16842 6325 0,'25'0'109,"25"0"-93,-50-25-16,25 25 15,-1 0-15,1 0 16,0 0 31,-25 25 203,0 0-250,25-25 16,-25 25-16,0 0 15,25-25 1,-25 24-16,0 1 15,0 0 1,0 0 15,24-25-15,-24 25 0,0-1-1,0 1 1,0 0 62</inkml:trace>
  <inkml:trace contextRef="#ctx0" brushRef="#br0" timeOffset="20581.58">16991 6276 0,'-25'0'93,"1"0"-93,-1 24 16,0-24 0,25 25-1,-25-25 1,0 25-1,1-25 17,-1 0-1,0 25-15,0-25 15,25 25-31,-25-25 31</inkml:trace>
  <inkml:trace contextRef="#ctx0" brushRef="#br0" timeOffset="22729.01">16446 6573 0,'0'-25'109,"24"1"-93,1 24-1,-25-25 1,25 25 15,-25-25 0,25 25 48,0 0 124,-1 0-172,1 0 31,-25 25 32,25-25-94,-25 25 47,0-1 0,0 1 31,25-25-47,-25 25-15,25-25 0,-25 25 15,0 0-16,24-25-15,-24 24 16,0 1 15,25-25-31,-25 25 16,0 0 0,25-25-1,-25 25 1,25-25-16,-25 24 31,0 1 0,25 0-15,-1 0 46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5-18T06:43:42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12576 14833 0,'25'0'109,"0"0"-109,-1 0 32,1 0-32,0 0 31,0 0-16,0 0 1,-1 0 0,1 0-1,0 0-15,0 0 16,24 0 0,-24 0-16,25 0 0,-25 0 15,24 0-15,1 0 16,-25 0-16,-1 0 15,1 0-15,0 0 16,0 0-16,25 0 16,-26 0-1,26 0-15,0 0 16,-26 0 0,26 0-16,-25 0 0,0 0 15,-1 0-15,1 0 16,0 0-1,0 0-15,0 0 0,-1 0 16,1 0-16,0 0 16,25 0-16,-1 0 15,-24 0-15,0 0 16,0 0-16,49 0 16,-49 0-16,24 0 15,-24 0-15,0 0 16,0 0-16,49 0 15,-49 0-15,25 0 16,-1 0-16,1 0 16,0 0-16,-1 0 15,-24 0-15,0 0 16,49 0-16,-49 0 0,25 0 16,-1 0-16,1 0 15,-1 0-15,1 0 16,-25 0-16,0 25 15,24-25-15,1 0 16,-25 0-16,24 25 16,1-25-16,-1 0 15,1 0-15,-25 0 16,0 0-16,49 0 16,-49 0-16,0 0 0,0 25 15,24-25-15,-24 0 16,0 0-16,24 24 15,1-24-15,0 0 16,-26 0-16,26 0 16,0 0-16,-26 0 15,1 0-15,25 0 0,-25 0 16,24 0-16,-24 0 16,0 0-16,49 0 15,1 0-15,-26 0 16,1 0-16,-1 0 15,1 0-15,25 0 16,-26 0-16,50 0 16,-24 0-16,-1 0 15,1 0-15,-26 0 16,26 0-16,-1 0 16,-24 0-16,24 0 0,-24 0 15,-26 0-15,1 0 16,25 0-16,-25 0 15,24 0 1,-24 0 0,0 0 15,0 0 16,-1 0 0</inkml:trace>
  <inkml:trace contextRef="#ctx0" brushRef="#br0" timeOffset="1280.41">17462 14932 0,'50'0'78,"0"0"-62,-25 0-16,-1 0 15,26 0-15,-25 0 16,24 0 0,-24 0-16,0 0 15,0 0 1,24 0-16,-49-24 15,25 24-15,25 0 16,-25 0-16,24-25 16,-24 25-16,49 0 15,-49 0-15,0 0 0,25-25 16,-26 25 0,1 0-16,25 0 0,-1-25 15,1 25-15,-25 0 16,24 0-16,-24 0 15,50 0-15,-50 0 16,-1 0-16,1 0 16,25 0-16,-25 0 0,-1 0 15,26 0-15,0 0 16,-1 0-16,1 0 16,-1 0-16,26 0 15,-26 0-15,1 0 16,24 0-16,-49 0 15,25 0-15,24 0 16,-24 0-16,-1-25 16,1 25-16,25 0 15,-26 0-15,1 0 0,24 0 16,25 0-16,-24 0 16,-1 0-16,1 0 15,-26 0-15,1 0 16,24 0-16,-24-24 15,-1 24-15,51 0 16,-51 0-16,26-25 16,-26 25-16,-24 0 15,0 0-15,49 0 0,-49 0 16,-25-25 0,50 25-16</inkml:trace>
  <inkml:trace contextRef="#ctx0" brushRef="#br0" timeOffset="7145.74">17686 16098 0</inkml:trace>
  <inkml:trace contextRef="#ctx0" brushRef="#br0" timeOffset="7147.74">17636 16098 0</inkml:trace>
  <inkml:trace contextRef="#ctx0" brushRef="#br0" timeOffset="7894.09">17636 16098 0,'3969'75'78,"-3920"-75"-62,51 0-16,-1 0 16,0 0-16,-49 0 15,24 0-15,-24 0 16,24 0-16,1 0 15,-1 0-15,0 0 16,1 0-16,-1 0 0,1 0 16,-1 0-16,-49 0 15,25 0-15,-26 0 16,26 24-16,0-24 16,-26 0-16,1 0 15,25 0-15,-25 0 16,-1 0-16,1 0 15,0 0-15,0 0 16,0 0-16,24 0 0,1 0 16,-25 0-1,-1 0-15,1 0 16,25 0-16,-25 0 16,-1 0-16,26 0 15,0 0-15,-26 0 16,26 0-16,-25 0 15,24 0-15,-24 0 16,0 0-16,25 0 0,-26 0 16,26 0-1,-25 0 1,0 0-16,24 0 16,-24 0-1,0 0-15,0 0 16,0 0-1,-1 0 17,1 0-1</inkml:trace>
  <inkml:trace contextRef="#ctx0" brushRef="#br0" timeOffset="10919.75">24482 17636 0,'25'0'94,"0"0"-63,24 0-15,-24 0-1,0 0 17,0 0-32,0 0 15,24 0-15,-24 0 0,0 0 16,24 0-16,1 0 15,0-25-15,-1 25 16,26 0-16,-26-24 16,1 24-16,24 0 15,-24-25-15,24 25 16,-24 0-16,24 0 16,26 0-16,-1 0 0,-25-25 15,1 25-15,-1 0 16,1 0-16,-1-25 15,25 25-15,0 0 16,75 0-16,-25 0 16,49 0-16,1 0 15,-1 0-15,25 0 16,-49 0-16,24 0 16,-49 0-16,25 0 0,49 0 15,-49 0-15,-1 0 16,26 0-16,-26 0 15,-24 0-15,25 0 16,-75 0-16,-24 0 16,-26 0-16,1 0 15,-1 0-15,-24 0 16,0 0 15,0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Master" Target="../slideMasters/slideMaster7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DF66-4F54-43CE-BC26-C599C6F93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CF387-5004-45F2-AB28-8710658EA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3FD7-11DA-4A3F-84A3-77F13533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C000F-D77A-48EC-B9BF-2B8BFAE2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1B84D-94DD-4955-B721-0FFCD970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2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B5C5-FB32-4B83-9F3F-5258C143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A583C-B5DE-4ECB-85AA-A8549FA4A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37780-3F76-4386-9D04-4D51D7D2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C12D3-FDBB-4CA0-A336-F4B0F24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82800-A76A-469D-BBF3-9A0F07FB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27085-5EC4-45D0-A9E2-F93F29375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43C5B-D02B-49B7-912E-0428EF7CE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AD797-A72A-48C6-A08D-3E8E1496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06EF7-355D-4DF6-B90C-71FD6D86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8E3DE-B27A-4936-A4F1-29BB5558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4DE2-E9D8-47A6-8F77-4C3612DBD04E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1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5AD5-7091-48C6-88B9-F6887EEF81B2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9A8D-B0A3-408B-A5DB-BD3207C10C9A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02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B3B4-BEB1-41BA-BE2E-C6B0B2E8AFC1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3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0159-3D8F-4D57-976E-6FEE2EACCF14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67D5-A5B3-4E0F-9C6F-8C13A33030AF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84B4-EB74-4733-949E-169B65EDCAE4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3E17-E392-4769-9681-D61E471C044F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3632-B8DC-4D9F-8578-B7A3C564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EC6E3-62EE-4436-9AFC-74CEB9223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B2407-4BC2-41BF-918A-A344E2D9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661B7-2778-4E48-A83D-ACE0A8AF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F979E-C473-4CDC-85DE-B3B6A54E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95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2147-1F01-43AB-82FA-CC3A8BD8470D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D5B-6431-45A2-9AE5-1F72C1675C71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8645-5D01-4A2B-A87B-34ADD81765D8}" type="datetime2">
              <a:rPr lang="en-US" smtClean="0"/>
              <a:t>Friday, June 11, 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0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1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12AD-F371-48A5-BC93-8DC90AAC4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7BA4F-A3B8-4377-9155-BB72F532A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66C76-D2FF-4D4E-9666-F461D9F3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E6625-FD38-4205-8B7D-100A4CD0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43AF-D5CF-4C33-9232-37C6A1AA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4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81ED-7066-40C6-BE8A-3C9CB958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13557-97D9-43BA-8601-50C66886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19E4F-77FA-4E34-88AE-60F208D7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83866-4294-452E-845E-BDB2D8BC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10B6-11D1-4A05-8341-7A89BD93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6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01E4C-C072-4E89-8DDA-46BA2A52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4A4F8-F9AA-407E-87D9-A7F6C08CD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5A5A6-8767-4742-BCDD-9BC2C68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470BE-338E-49CA-9B37-E3039EFA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F758A-5FAD-4CC1-A804-A87BF497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83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CF83-81C1-4479-A4DB-3831E969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899E5-C1EC-42BE-96E8-5140284B6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E0A88-7DE4-4535-9BDA-BCD9B77FB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731F0-E30C-41C7-B371-3004D8CD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1F5E3-E828-41E0-8B2C-8127EDD5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837F6-E1A1-451E-8946-F98A6CA0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64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88CF-8711-494E-99B3-8E922DD4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0900-EC86-4DEE-A298-22273DA3A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8448E-8B69-4218-96F2-1A80E5EC1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9C7FF-4F9A-4F28-B43D-E747B4913B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4935A-C3B1-449E-87E2-B047FA9E7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9AFC9-41AF-476E-8C00-138F2795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ECDBB-217A-4962-90EF-497201D8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A9109-2FB1-4C30-B2A8-473DBD4B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89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229E-342D-4145-B50A-9144ADF9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C42F9-79A6-4FAF-BFA9-703F2B1B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F2D3E-1EB7-4025-9235-68E544EA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D485F-1017-4F51-8195-D2A08479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60F5-DF7A-443B-9B23-2E1AF790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58C5-BDC7-44B4-9723-DC0C2EB32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29974-B7CC-43BA-BBE6-75F8E039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B46E8-B692-4597-859D-DAAD0C4F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D27B5-198B-410D-82D4-80400B6F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0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8D64C-1270-43E9-8624-DC5E116D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EDBCF4-14EE-4FD1-89F6-24719C71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8ACA-10D9-4203-AD5D-FEF999FE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78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F712-8DED-461E-A8AD-678898BF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F6BB-4495-4A1C-AF21-59574904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6A2CC-7E4F-4F02-BD3D-97EAB2E8B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DE61C-D3EA-41BB-9DF4-282EC5E0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2E983-ED4A-4D2A-91CF-70268774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58C06-FC44-4768-97D0-0171C7C4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4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99DD-7A7F-4A60-BD1D-06F0776D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F737B-0DE5-459D-9D79-0E64880DD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A57C8-F8C9-43A2-A97B-06F46F0CB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20B95-78DA-4963-A810-ACA3A29B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7C83D-DE78-4CA2-B0B0-EF5256BA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64B8F-FF0E-4636-81BE-FAEF17DD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20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DA0F-118E-468E-81DA-98056E1B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997BE-BDF6-4FD2-BD80-8EB38D64D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53D35-75CE-4F43-9CE3-8D29C380F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81538-98BB-4E94-9C73-F10A091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795D9-6C37-404B-8AA7-C8CF4F70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6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FE056-F6F2-44A1-BE14-365380CB1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0860A-092C-483C-8F62-043825B45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B9269-3F46-47B3-AF2E-DC63F39D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D470F-0245-4D63-ACB3-0C9AFB43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9B4A6-7F29-451D-B64A-00F33E60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3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89771A-DEA8-4656-AAA2-13A87F7ED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A3FB14-237E-1F41-969B-0FBB0CD5C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8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A2B0AB-5B0B-9449-AF65-080506FD9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69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FFEA-1743-FB4F-B346-2A1EBAB4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C5A20-4B51-E842-B204-88AF79D82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E88E7-FF7C-A94C-A537-938E97A1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1A15-348D-C24E-A41C-A9EB7D5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2E1B4-B171-8549-A09E-92FF6A27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68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DFDA-6C08-7649-90D7-57BBB15F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1D34-0864-4043-B946-692E31993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2B374-B6B1-E540-9D3B-8820360B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37B7-F9C4-5644-AB35-2C17EDBA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3845-9FF1-294D-87CC-72D13F13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F6B5F-C7CA-814F-9E4D-3BABB0A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842D-E1E8-4BB6-BC75-5DD229FC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EE22-7490-4974-9973-7E77505EC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D1286-6E84-499B-AE63-A1C7C4302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2E6DD-9325-4857-92C9-18DF6D5F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C2B72-A139-4328-899A-03ACB22F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86345-2F12-4F96-A6CB-5E47FE3D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7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DA96E-1AC4-1848-AC47-C939F943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3671-430F-5E4B-854F-289850D5C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3BBB-A7F6-4940-BB83-45261687C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F969C-ECE8-BB42-840A-307EDF478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A11E-5762-F048-8A33-14D7A3452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41301-5219-714A-B516-01CA9368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C2D9A-368F-2F49-B765-B867147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B1D2E-3C6A-9E43-A143-46D06E8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8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C7F-0215-114F-8BD2-8AD25DC4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1D6F7-2C2A-E04B-A163-B4CC9351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8AC6-C3E1-664D-A7CD-15355E1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7C55-84D5-7647-A9B0-51C558CF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4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5DE31-D75B-E94B-BE19-AAC9636B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AE8FB-0269-0843-B6C1-D9ECB30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4596-F40B-A04D-A1AA-C801D042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84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948A-D74E-9244-906D-C5D16A0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A6F57-28B6-5F43-8916-7B388AA6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BA2B4-E29E-1A43-BD40-AE1B70C26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6CBE9-F382-6147-85C0-DED0FCC5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10B43-3F4D-EA44-B10F-CD3D5C811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E657A-8D50-C24E-9F9A-F9DAB1C5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6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201A-8098-A840-AF3F-27D0BBA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4D433-AEF5-904A-9949-5BFF76924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97989-C677-CC42-A92F-24A21262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30472-5548-664C-A8C4-8F48E1A0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8DC15-7346-034F-B9C2-C70A875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85A61-A222-A44E-84BF-8A2055A1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21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0AF5-DCE5-A74F-A0EE-4C5EFCDFF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C7969-5A7C-AD42-AA55-2F992471A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0FC-7356-AB43-879E-CBC98C4D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F4C6-E77F-FF42-B9C6-696D3160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4A69-3100-F14C-BAFE-4CDC395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40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AE6BA-6A1C-3644-B9B2-653782D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AF3B1-5EB3-2C4F-ADDF-450CFF6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2BF8-FE27-E341-BB1B-208CBCB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2DF3-3803-B545-BA8E-6BCB3B601AE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0680-6282-5A45-9EAE-872BA30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883F-2C25-CA4D-8FB0-94FAD79F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19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D476-5A12-4A5C-AC1F-46D31A0E3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9D700-7B2C-4C75-9734-4AAD3B04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E065-729F-480E-B378-1FC49909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D8E5E-1C0F-4FD0-ACC2-111487AB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0DFBD-34C8-458C-BF41-D12CEAF6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75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03714-67E3-4B24-B06E-0CAED5FE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6A71-6D57-48C2-BA13-CD4571F3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341F1-5A72-404A-BE80-B199A2FD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0181C-9A57-48B2-A234-4656D892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BE89A-344F-4082-8505-86F6D3ED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0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FF3F-FA41-40EE-894E-1E764828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5D4D3-B39F-472B-AAF3-8A6578050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8B6AE-65CF-44AF-91CB-95EEE140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6E713-550B-43BD-A27C-5272FEAD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46F8-D247-463D-8FD6-F3535BE4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7B1E-AE66-4350-876D-8FAA3F15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A7117-1186-4E80-BE0C-67E4FB54A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9654-71AD-482E-9835-8E54097AF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52201-1571-482D-8DC0-6036DE3DC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2AEBD1-A716-47EE-84DD-2D11F3F25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680A8-781D-4FB5-81A5-63669454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191B7E-BD76-46DE-9419-97D6DD85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7C79DC-BC2A-4810-A898-4DDF886A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20B8-58F1-4BE6-A571-0F05D2DE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B387D-7AE4-4EBD-A0F9-E89566DAE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12F57-371B-4CA5-BDF6-9F6FCC4FB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0A6A7-8816-43DB-A54A-F768422C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8A390-7D75-4241-86EF-CD0D0CA4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B7D23-543F-44C9-90B4-75ACC363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6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2542-B56E-4309-88C8-096FBC49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91686-301B-4898-A4B7-D48C88316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1285F-8FF3-4609-B807-2B0832098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D5F65-A025-4FED-B18F-98CB4478F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FFBD6-465E-4608-A6D7-2199FE34E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4728D-6196-4CB9-8FC4-9FC53052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32341-91BC-4489-93CD-DD9512FB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1EDEE-20C1-4709-98C5-2D4ACD77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72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2B69-CB51-49C1-A6AB-C44B30AC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98A57-EE5D-4038-8550-A83A953F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1D985-B253-41A0-A4D7-58B741AA4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5162-3798-4304-AD69-D2D94C97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7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D1D2C-839F-49C9-9B90-14E88476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A98A4-B2BD-437A-869D-2ECC026E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4E845-58E3-4003-BBF4-E2C89C15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18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14D0-5A4C-4EC1-8194-38C8944A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5E0CA-6774-4391-A1B9-BAAF1375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AC1FC-92C3-43CA-B549-5B48724CE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47FB2-35BC-4125-8943-8BBE236A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273B2-0B28-4898-86F2-F98F4F6F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F4379-BA1C-4F54-910B-85F0999C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42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B145-CE2F-4248-881B-BE499EF0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18324-EE7C-43D9-A67F-B8592A509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C90F8-08B6-4E24-A1B4-1A8FBC0F8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8967D-56F0-4737-8CF6-FE00446B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E13E7-3776-4EA1-9719-A56134B0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16E43-A534-47D3-A506-CD1201A7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7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6EE1-14FB-424D-8898-D8AE5F20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4AA0C-307F-4D3B-8264-D9B61BFF7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C8BF-D846-4C37-8D23-52706ECC1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11F65-4B4F-4BA6-B137-4B193519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04753-61C7-4EED-BECC-BDD4D1F3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A2174A-AF59-41FC-BF91-5270698BA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1BD60-5C9F-4ECB-8FAE-DF7B29937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B725A-2228-4197-8DD0-BFA6D27A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F2347-F8AD-450F-9C0D-780116E9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B79D9-42FC-4CA2-8591-BE8F4F46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321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风筝, 飞行, 空气, 男人&#10;&#10;描述已自动生成">
            <a:extLst>
              <a:ext uri="{FF2B5EF4-FFF2-40B4-BE49-F238E27FC236}">
                <a16:creationId xmlns:a16="http://schemas.microsoft.com/office/drawing/2014/main" id="{D757B56A-DC71-4CFE-B689-E672818C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81" t="27865" b="17453"/>
          <a:stretch/>
        </p:blipFill>
        <p:spPr>
          <a:xfrm>
            <a:off x="10590944" y="1130300"/>
            <a:ext cx="1601056" cy="3750069"/>
          </a:xfrm>
          <a:prstGeom prst="rect">
            <a:avLst/>
          </a:prstGeom>
        </p:spPr>
      </p:pic>
      <p:pic>
        <p:nvPicPr>
          <p:cNvPr id="3" name="图片 2" descr="图片包含 风筝, 飞行, 空气, 男人&#10;&#10;描述已自动生成">
            <a:extLst>
              <a:ext uri="{FF2B5EF4-FFF2-40B4-BE49-F238E27FC236}">
                <a16:creationId xmlns:a16="http://schemas.microsoft.com/office/drawing/2014/main" id="{99D7424C-020C-45FD-8855-A9AE62647D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70" r="56604" b="18502"/>
          <a:stretch/>
        </p:blipFill>
        <p:spPr>
          <a:xfrm>
            <a:off x="1" y="626725"/>
            <a:ext cx="1984055" cy="41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5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B834-1EA6-42C3-AB78-9D6DC027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2EED8-B356-4098-B102-AE31583D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8AC0F-9FBA-416D-90F6-1E1F41D8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0295D-A2B8-48A2-9D0E-6BDCD534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99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6E34-7CC6-4A1B-BC49-F5278B8B1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A60E4-9503-440A-ABAD-31CDCB7A5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8090-6198-48CB-AFED-17503AAC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66F9A-25E0-4271-BB37-952373BE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BAD9F-F3A3-4E53-9600-FE555CAA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321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4B40-B3A0-4F5D-BC42-71D813E5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118F-DB20-4275-9C50-CF4C82A28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B982A-69C6-4001-A0D6-5DC13689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91025-1D16-4966-A699-299D9942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48FE-2958-49AA-AB1F-697685AC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2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7FAA5-09B5-43AA-8E25-ACAE52F5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4801-BB0C-46EB-9A97-F7D9113A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C09C6-C2F3-489A-A3F1-6699716A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2EE09-A7A3-4776-8FE3-A16FE9B0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82CFD-F02E-460F-AA42-E8A65789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16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3A00-A10F-480A-B610-1ECC5508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B43CD-8DE7-4404-BCE9-E800AA498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52AD9-156F-4383-9A7D-1A170A7E3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CCC74-0780-4CD6-9DEB-ACD3C0D5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5DCE9-212A-463F-916C-0ED7E0ED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466B1-15D9-4D33-8DED-37BBF1F3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14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66D4-D860-494D-B874-69D891A6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B810B-2452-4727-87A1-A7D1F877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42884-17AF-49A7-9E5A-DC67C988C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E6AAD-F32E-4971-AC2F-B59ABF2C3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8DC7F-96DB-4F72-8D0D-93EE61AD5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DE232-6A22-472D-98CA-52C9B7CB2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4308D-E6D4-4656-A3B8-7DDF2A12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992E0-9B53-4126-90F6-6831BEF6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8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33988-63B6-4041-94A7-6987B2BF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631ED-C22A-4005-AAAD-7190ADE2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9794E-612D-4384-A0B5-F7241096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79B26-7372-4BB9-BB19-E416B287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68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31C74-FA6E-48C2-A3DB-7D84881D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3DEB4-70AD-4906-B489-49BEB4B8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6EC9F-A4C7-40D7-A116-67EBB3A5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33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DB91-8EEB-440E-A138-70258D03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C4414-B233-4ABC-9D4B-A20A1809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F64F6-F935-4893-902F-89013CF20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0B3C0-DF98-4992-B916-FDF80D74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9172E-F354-4A6C-BA31-7EFBCB6B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362B4-0CA7-41FA-9AD5-18C4DFAF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8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BDF9-26A4-41B7-AF74-1FEAC26A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08842-3E43-4A9A-B025-5DF1AA33B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34917-10FF-4D30-9A13-1AF4AB78D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9238F-27B0-4B06-9091-5EB9AD49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5DF21-962C-4438-8273-7951639C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8A158-314D-477F-B5E9-5A62AF70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6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176A-F2BE-4E24-90C4-CC6B05AD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845F3-A042-420A-898E-3F62D7805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98CC5-5372-4F2F-AFCA-1103E322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A9D47-1B7E-4AAB-A679-6EE9F95E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3FB3E-3F5C-4A79-8D13-2BEAC34C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9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C4FD8-1039-4538-8E29-4D2D2791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7A5B9-6E93-4C0F-BA68-629C7B53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1224-41AA-4140-B85A-87DDB3DD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043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8B1AC4-8844-49EF-888B-2E2C69294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64345-3E8F-451F-BFCE-D67263EBD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3AFE2-275E-4CBC-AB23-D7FA19F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9653F-B732-4B39-83BA-EF946098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22DAE-3634-4BDC-A7A3-59B5903A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2A572F-3A4F-4B4A-9F88-C07507E6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11091-0D26-4A98-AE5A-F9BC3792E74E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F375DD-347D-4829-92FE-F4DC5E55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075DB5-11CC-4754-8987-C5390F29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3C50-3E16-4A21-9FF4-3167AB06C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55558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11AA21-294F-4202-8350-72C721E2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0950B-5C14-435A-867A-13894F6499DA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8ACB10-F0C8-4502-BF40-52ED1769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29E8C3-86D8-4448-8EB0-3C6319C8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5C5E-5E9F-41DC-B584-089108AD8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8958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3C9BBA-8F93-4FD4-85CD-939D4D70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77B0-0D65-4EA8-9BB8-74BF8470D842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A2068C-6CDF-42DD-919F-C69189EC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69EC75-8411-4412-AF2C-D3778304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1FFB-2D51-42AC-8DA2-65E77B118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51484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93EAAAC-1C9B-45EF-9FDC-D5016094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AB54-5D86-413A-A379-F3F4FD6FB21D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D4DA8B-F077-418F-8802-58CA6164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B32A485-DDA7-4DAF-A1D2-FAC4354C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DEE1-01ED-4DD2-BC69-0530731ED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39527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79C350FF-D6DB-452C-8B86-A053B4B66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130D-59E6-48AA-915F-02D7535271E7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8300EBC1-A73E-4F42-843A-A320FE85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A8C928CE-7936-4FB9-A57D-C285CB18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E1E5-AC6F-4437-A788-ECB56E171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80413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40093811-9DEC-4B1C-AC38-660EFB2D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3FD9-99B3-49AE-AB98-0A43D9457FAE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2332E719-1B7E-4B75-94AB-3E9E783F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A87727C6-F239-42E6-BB9E-90977AEC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B013-546E-4DFC-B3A9-1FEDF5F32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03093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2DF9049C-3CFE-4365-BA80-822DA009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ACED-AE8B-4562-A06D-7FB617FEF2FF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5FF06400-AF34-40AC-A4C3-CC8CAFAF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2A2CC7F4-E49C-4F1C-8F37-93029C33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316B-ADCD-4697-A691-117FEA397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5465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93171E5-BEB6-4A56-AF39-326056FC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2F66-8EC7-4BDF-AFF9-354925FA3D70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F3EFDD1-5E30-415B-B930-A09D351C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ABA1DEB7-2C4D-4D70-87FE-0C4DC07E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211B-1341-4F52-9CDC-ED0351D80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40470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1487189-C6AF-4B21-9568-8CE1E10DC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1CF6E-76B9-4CC5-B0B5-4739E0EB0185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246FFB8-77EB-4A67-BAF8-4872CED9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ADB22AF-90F9-4F1F-A915-527689D5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7AEA-E93B-44CA-8A18-57010205D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9726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0E60-06F5-4BBE-A5E6-19E8B786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B2737-E0E4-40E0-97F6-E0359C949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FE681-E113-4F6C-B29D-0E803B1D5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0090E-1212-452F-8624-E7E6D015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DE2C1-9AB4-4A78-AF0C-71265499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2D249-32BB-45DA-B04B-A41075FF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189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566FCA-CEB7-44AD-A418-144713BF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DD10-6C34-4117-9E98-2DA5F44E8D6A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21948C-ED8A-4E66-9A63-73C80433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C597F9-C888-4069-A3F5-ED80AB3B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6541-2AF2-4E0B-927A-98E4258B9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605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E3AC6A-3A5A-49CA-8D79-EBC2B8CD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AE0F-1671-4C85-B10A-FFE4E8C167F3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D21F19-E482-4E52-A08E-D9CC858B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8FD87E-3FBC-4C9F-BEE2-6A196F39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5E14-6674-4D8E-A254-C6BD97D9D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15013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3CFDA08-29C9-4D19-BA94-26580E38C7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722601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3226600" y="2868133"/>
            <a:ext cx="57388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574633" y="1095981"/>
            <a:ext cx="11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9855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5106601" y="4089767"/>
            <a:ext cx="38340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3094800" y="3595167"/>
            <a:ext cx="6002400" cy="770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2594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358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376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5849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977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5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1A8E-B018-485F-888A-35F84429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4CFD9-EA50-4BE2-83FE-91F3BF14D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B62D6-94D3-44FE-A48F-E899A9626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1546D-ED4B-4CB7-B0DC-91387461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F48D2-84D6-4944-933A-33E9E9C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13272-94D7-44EF-95DB-BCC99F3B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18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860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818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2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63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000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slideLayout" Target="../slideLayouts/slideLayout35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 /><Relationship Id="rId3" Type="http://schemas.openxmlformats.org/officeDocument/2006/relationships/slideLayout" Target="../slideLayouts/slideLayout38.xml" /><Relationship Id="rId7" Type="http://schemas.openxmlformats.org/officeDocument/2006/relationships/slideLayout" Target="../slideLayouts/slideLayout42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7.xml" /><Relationship Id="rId1" Type="http://schemas.openxmlformats.org/officeDocument/2006/relationships/slideLayout" Target="../slideLayouts/slideLayout36.xml" /><Relationship Id="rId6" Type="http://schemas.openxmlformats.org/officeDocument/2006/relationships/slideLayout" Target="../slideLayouts/slideLayout41.xml" /><Relationship Id="rId11" Type="http://schemas.openxmlformats.org/officeDocument/2006/relationships/slideLayout" Target="../slideLayouts/slideLayout46.xml" /><Relationship Id="rId5" Type="http://schemas.openxmlformats.org/officeDocument/2006/relationships/slideLayout" Target="../slideLayouts/slideLayout40.xml" /><Relationship Id="rId10" Type="http://schemas.openxmlformats.org/officeDocument/2006/relationships/slideLayout" Target="../slideLayouts/slideLayout45.xml" /><Relationship Id="rId4" Type="http://schemas.openxmlformats.org/officeDocument/2006/relationships/slideLayout" Target="../slideLayouts/slideLayout39.xml" /><Relationship Id="rId9" Type="http://schemas.openxmlformats.org/officeDocument/2006/relationships/slideLayout" Target="../slideLayouts/slideLayout44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 /><Relationship Id="rId13" Type="http://schemas.openxmlformats.org/officeDocument/2006/relationships/slideLayout" Target="../slideLayouts/slideLayout59.xml" /><Relationship Id="rId3" Type="http://schemas.openxmlformats.org/officeDocument/2006/relationships/slideLayout" Target="../slideLayouts/slideLayout49.xml" /><Relationship Id="rId7" Type="http://schemas.openxmlformats.org/officeDocument/2006/relationships/slideLayout" Target="../slideLayouts/slideLayout53.xml" /><Relationship Id="rId12" Type="http://schemas.openxmlformats.org/officeDocument/2006/relationships/slideLayout" Target="../slideLayouts/slideLayout58.xml" /><Relationship Id="rId2" Type="http://schemas.openxmlformats.org/officeDocument/2006/relationships/slideLayout" Target="../slideLayouts/slideLayout48.xml" /><Relationship Id="rId1" Type="http://schemas.openxmlformats.org/officeDocument/2006/relationships/slideLayout" Target="../slideLayouts/slideLayout47.xml" /><Relationship Id="rId6" Type="http://schemas.openxmlformats.org/officeDocument/2006/relationships/slideLayout" Target="../slideLayouts/slideLayout52.xml" /><Relationship Id="rId11" Type="http://schemas.openxmlformats.org/officeDocument/2006/relationships/slideLayout" Target="../slideLayouts/slideLayout57.xml" /><Relationship Id="rId5" Type="http://schemas.openxmlformats.org/officeDocument/2006/relationships/slideLayout" Target="../slideLayouts/slideLayout51.xml" /><Relationship Id="rId15" Type="http://schemas.openxmlformats.org/officeDocument/2006/relationships/image" Target="../media/image4.jpg" /><Relationship Id="rId10" Type="http://schemas.openxmlformats.org/officeDocument/2006/relationships/slideLayout" Target="../slideLayouts/slideLayout56.xml" /><Relationship Id="rId4" Type="http://schemas.openxmlformats.org/officeDocument/2006/relationships/slideLayout" Target="../slideLayouts/slideLayout50.xml" /><Relationship Id="rId9" Type="http://schemas.openxmlformats.org/officeDocument/2006/relationships/slideLayout" Target="../slideLayouts/slideLayout55.xml" /><Relationship Id="rId14" Type="http://schemas.openxmlformats.org/officeDocument/2006/relationships/theme" Target="../theme/theme5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 /><Relationship Id="rId13" Type="http://schemas.openxmlformats.org/officeDocument/2006/relationships/image" Target="../media/image7.png" /><Relationship Id="rId3" Type="http://schemas.openxmlformats.org/officeDocument/2006/relationships/slideLayout" Target="../slideLayouts/slideLayout62.xml" /><Relationship Id="rId7" Type="http://schemas.openxmlformats.org/officeDocument/2006/relationships/slideLayout" Target="../slideLayouts/slideLayout66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61.xml" /><Relationship Id="rId1" Type="http://schemas.openxmlformats.org/officeDocument/2006/relationships/slideLayout" Target="../slideLayouts/slideLayout60.xml" /><Relationship Id="rId6" Type="http://schemas.openxmlformats.org/officeDocument/2006/relationships/slideLayout" Target="../slideLayouts/slideLayout65.xml" /><Relationship Id="rId11" Type="http://schemas.openxmlformats.org/officeDocument/2006/relationships/slideLayout" Target="../slideLayouts/slideLayout70.xml" /><Relationship Id="rId5" Type="http://schemas.openxmlformats.org/officeDocument/2006/relationships/slideLayout" Target="../slideLayouts/slideLayout64.xml" /><Relationship Id="rId10" Type="http://schemas.openxmlformats.org/officeDocument/2006/relationships/slideLayout" Target="../slideLayouts/slideLayout69.xml" /><Relationship Id="rId4" Type="http://schemas.openxmlformats.org/officeDocument/2006/relationships/slideLayout" Target="../slideLayouts/slideLayout63.xml" /><Relationship Id="rId9" Type="http://schemas.openxmlformats.org/officeDocument/2006/relationships/slideLayout" Target="../slideLayouts/slideLayout68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 /><Relationship Id="rId13" Type="http://schemas.openxmlformats.org/officeDocument/2006/relationships/slideLayout" Target="../slideLayouts/slideLayout83.xml" /><Relationship Id="rId3" Type="http://schemas.openxmlformats.org/officeDocument/2006/relationships/slideLayout" Target="../slideLayouts/slideLayout73.xml" /><Relationship Id="rId7" Type="http://schemas.openxmlformats.org/officeDocument/2006/relationships/slideLayout" Target="../slideLayouts/slideLayout77.xml" /><Relationship Id="rId12" Type="http://schemas.openxmlformats.org/officeDocument/2006/relationships/slideLayout" Target="../slideLayouts/slideLayout82.xml" /><Relationship Id="rId2" Type="http://schemas.openxmlformats.org/officeDocument/2006/relationships/slideLayout" Target="../slideLayouts/slideLayout72.xml" /><Relationship Id="rId1" Type="http://schemas.openxmlformats.org/officeDocument/2006/relationships/slideLayout" Target="../slideLayouts/slideLayout71.xml" /><Relationship Id="rId6" Type="http://schemas.openxmlformats.org/officeDocument/2006/relationships/slideLayout" Target="../slideLayouts/slideLayout76.xml" /><Relationship Id="rId11" Type="http://schemas.openxmlformats.org/officeDocument/2006/relationships/slideLayout" Target="../slideLayouts/slideLayout81.xml" /><Relationship Id="rId5" Type="http://schemas.openxmlformats.org/officeDocument/2006/relationships/slideLayout" Target="../slideLayouts/slideLayout75.xml" /><Relationship Id="rId15" Type="http://schemas.openxmlformats.org/officeDocument/2006/relationships/theme" Target="../theme/theme7.xml" /><Relationship Id="rId10" Type="http://schemas.openxmlformats.org/officeDocument/2006/relationships/slideLayout" Target="../slideLayouts/slideLayout80.xml" /><Relationship Id="rId4" Type="http://schemas.openxmlformats.org/officeDocument/2006/relationships/slideLayout" Target="../slideLayouts/slideLayout74.xml" /><Relationship Id="rId9" Type="http://schemas.openxmlformats.org/officeDocument/2006/relationships/slideLayout" Target="../slideLayouts/slideLayout79.xml" /><Relationship Id="rId14" Type="http://schemas.openxmlformats.org/officeDocument/2006/relationships/slideLayout" Target="../slideLayouts/slideLayout84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 /><Relationship Id="rId3" Type="http://schemas.openxmlformats.org/officeDocument/2006/relationships/slideLayout" Target="../slideLayouts/slideLayout87.xml" /><Relationship Id="rId7" Type="http://schemas.openxmlformats.org/officeDocument/2006/relationships/slideLayout" Target="../slideLayouts/slideLayout91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86.xml" /><Relationship Id="rId1" Type="http://schemas.openxmlformats.org/officeDocument/2006/relationships/slideLayout" Target="../slideLayouts/slideLayout85.xml" /><Relationship Id="rId6" Type="http://schemas.openxmlformats.org/officeDocument/2006/relationships/slideLayout" Target="../slideLayouts/slideLayout90.xml" /><Relationship Id="rId11" Type="http://schemas.openxmlformats.org/officeDocument/2006/relationships/slideLayout" Target="../slideLayouts/slideLayout95.xml" /><Relationship Id="rId5" Type="http://schemas.openxmlformats.org/officeDocument/2006/relationships/slideLayout" Target="../slideLayouts/slideLayout89.xml" /><Relationship Id="rId10" Type="http://schemas.openxmlformats.org/officeDocument/2006/relationships/slideLayout" Target="../slideLayouts/slideLayout94.xml" /><Relationship Id="rId4" Type="http://schemas.openxmlformats.org/officeDocument/2006/relationships/slideLayout" Target="../slideLayouts/slideLayout88.xml" /><Relationship Id="rId9" Type="http://schemas.openxmlformats.org/officeDocument/2006/relationships/slideLayout" Target="../slideLayouts/slideLayout9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72137-15B2-411C-A92D-0B6D3342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7B75F-68CD-44EC-B6ED-D36EF86CD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95871-55EA-41AB-92DC-F0637CB68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A36C-FA90-4559-A8D1-42FDF006FE0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3604E-DEB0-49F4-B9D6-AC23FDBD9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2E96-B369-40AC-AA37-ECDDF3C31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ED851-B8DE-4F7C-8756-8C91B099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958662" y="3180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rgbClr val="0070C0"/>
                </a:solidFill>
              </a:defRPr>
            </a:lvl1pPr>
          </a:lstStyle>
          <a:p>
            <a:fld id="{A99232FE-77AB-4236-B7A8-52986011A7B1}" type="datetime2">
              <a:rPr lang="en-US" smtClean="0"/>
              <a:pPr/>
              <a:t>Friday, June 11, 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ED1F8-D463-41B9-80CE-A987FB58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C6203D-2322-4B0E-BB7F-CE23C935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E513E-10F8-4F00-B19E-EB46A546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A4D39-BFA1-485B-8FD2-0DC973D56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18A1D-BCCD-447E-B69A-C0DE082E1B3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5B476-433C-4516-9875-0192CCCB6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3C146-4533-4098-B15B-399BE9669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4EED-82CE-4AEA-8E5E-0C754C5E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4E375-8D33-8545-B304-977A6DEB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2686-AF96-B94E-9E0E-4C204DCF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AA8DA-17B1-6D40-954C-C11423736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2DF3-3803-B545-BA8E-6BCB3B601AE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4F500-0171-3445-A0CF-2F0D551A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48A52-4A6D-1C49-B51B-A787EE20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AB9B-F023-8B4A-BE34-5ADCF954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CB2B0-254B-49B2-9665-F2FA60754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992F7-69A1-49E2-AD0B-70997CF4D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C7E9F-11B2-46D8-9FDE-E3EB9C997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A5200-89D6-4325-B77D-017B6C8AC7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C477A-BA4A-4CAE-B3E6-176A60D1C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7CD0-3C7C-45BB-AF8F-B4250061F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C27F0-07D3-44E4-ADE0-69914503A07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66B9CE-004C-493D-8C99-B6DABBB44F5F}"/>
              </a:ext>
            </a:extLst>
          </p:cNvPr>
          <p:cNvGrpSpPr/>
          <p:nvPr userDrawn="1"/>
        </p:nvGrpSpPr>
        <p:grpSpPr>
          <a:xfrm>
            <a:off x="-35169" y="-374954"/>
            <a:ext cx="12334349" cy="7232954"/>
            <a:chOff x="345082" y="-314118"/>
            <a:chExt cx="11850318" cy="61612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CD4EF43-4BF8-4B77-A09A-8878D81CCD43}"/>
                </a:ext>
              </a:extLst>
            </p:cNvPr>
            <p:cNvGrpSpPr/>
            <p:nvPr/>
          </p:nvGrpSpPr>
          <p:grpSpPr>
            <a:xfrm>
              <a:off x="6264734" y="-253559"/>
              <a:ext cx="5930666" cy="6100671"/>
              <a:chOff x="6264734" y="-253559"/>
              <a:chExt cx="5930666" cy="610067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77556097-CAAC-428C-8E91-00313F263C80}"/>
                  </a:ext>
                </a:extLst>
              </p:cNvPr>
              <p:cNvGrpSpPr/>
              <p:nvPr/>
            </p:nvGrpSpPr>
            <p:grpSpPr>
              <a:xfrm>
                <a:off x="6267573" y="2771381"/>
                <a:ext cx="5927827" cy="3075731"/>
                <a:chOff x="-1686169" y="-38879"/>
                <a:chExt cx="13881570" cy="6018042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94CBBF46-C1F0-4643-8226-608933089B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686169" y="-36185"/>
                  <a:ext cx="6940785" cy="601534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25B80C1-393B-420F-8076-5ACDF0F183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4616" y="-38879"/>
                  <a:ext cx="6940785" cy="6015348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918ADD7-CBFA-4D8A-A78F-3E4E3B89CCE4}"/>
                  </a:ext>
                </a:extLst>
              </p:cNvPr>
              <p:cNvGrpSpPr/>
              <p:nvPr/>
            </p:nvGrpSpPr>
            <p:grpSpPr>
              <a:xfrm>
                <a:off x="6264734" y="-253559"/>
                <a:ext cx="5927827" cy="3075731"/>
                <a:chOff x="-1686169" y="-38879"/>
                <a:chExt cx="13881570" cy="6018042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80F8F148-E1D8-4EAE-A3CD-BE0254EC8F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686169" y="-36185"/>
                  <a:ext cx="6940785" cy="6015348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A37FD309-DE92-40AB-9078-27C2D8F590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4616" y="-38879"/>
                  <a:ext cx="6940785" cy="601534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0AF28BB-8030-4B25-B2FA-D2F2A54D05D3}"/>
                </a:ext>
              </a:extLst>
            </p:cNvPr>
            <p:cNvGrpSpPr/>
            <p:nvPr/>
          </p:nvGrpSpPr>
          <p:grpSpPr>
            <a:xfrm>
              <a:off x="345082" y="-314118"/>
              <a:ext cx="5931127" cy="6152041"/>
              <a:chOff x="6275997" y="-304929"/>
              <a:chExt cx="5931127" cy="615204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C7D0AF2-E235-49AB-A2E4-375DD08BFFD0}"/>
                  </a:ext>
                </a:extLst>
              </p:cNvPr>
              <p:cNvGrpSpPr/>
              <p:nvPr/>
            </p:nvGrpSpPr>
            <p:grpSpPr>
              <a:xfrm>
                <a:off x="6279296" y="2771381"/>
                <a:ext cx="5927828" cy="3075731"/>
                <a:chOff x="-1658717" y="-38879"/>
                <a:chExt cx="13881573" cy="6018042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55877D4A-E321-4090-8A04-E84A1C56C5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658717" y="-36185"/>
                  <a:ext cx="6940784" cy="6015348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D316AF6C-FF02-455E-90BD-821C8C0DD8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2070" y="-38879"/>
                  <a:ext cx="6940786" cy="6015348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3B3E878-3EDB-4448-9F3B-499C969F14DF}"/>
                  </a:ext>
                </a:extLst>
              </p:cNvPr>
              <p:cNvGrpSpPr/>
              <p:nvPr/>
            </p:nvGrpSpPr>
            <p:grpSpPr>
              <a:xfrm>
                <a:off x="6275997" y="-304929"/>
                <a:ext cx="5927828" cy="3075731"/>
                <a:chOff x="-1659794" y="-139389"/>
                <a:chExt cx="13881572" cy="601804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DE71A7A3-D879-40D5-B05E-AF86A1958D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659794" y="-136697"/>
                  <a:ext cx="6940786" cy="6015348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A5E94B1E-B01C-41B2-8A81-E992736F16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0992" y="-139389"/>
                  <a:ext cx="6940786" cy="601534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19774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E020C-BFB0-4038-AC15-E40875BC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C889C-90FB-4ED4-9FE4-7990C104B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F2B4E-4205-4100-A2AD-0AAE77B23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00D1-5298-4805-82AE-C62581CB5DB0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F9329-FC29-4B0B-839C-FE2ABFE64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F749-C9AC-479B-94E9-70662B153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CA9C-69AA-4B4C-944E-AAF82262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2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نص 2">
            <a:extLst>
              <a:ext uri="{FF2B5EF4-FFF2-40B4-BE49-F238E27FC236}">
                <a16:creationId xmlns:a16="http://schemas.microsoft.com/office/drawing/2014/main" id="{6E7266FD-2DE4-419C-87AE-46F4FBD7F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  <a:endParaRPr lang="en-US" altLang="en-US"/>
          </a:p>
          <a:p>
            <a:pPr lvl="1"/>
            <a:r>
              <a:rPr lang="ar-SA" altLang="en-US"/>
              <a:t>المستوى الثاني</a:t>
            </a:r>
            <a:endParaRPr lang="en-US" altLang="en-US"/>
          </a:p>
          <a:p>
            <a:pPr lvl="2"/>
            <a:r>
              <a:rPr lang="ar-SA" altLang="en-US"/>
              <a:t>المستوى الثالث</a:t>
            </a:r>
            <a:endParaRPr lang="en-US" altLang="en-US"/>
          </a:p>
          <a:p>
            <a:pPr lvl="3"/>
            <a:r>
              <a:rPr lang="ar-SA" altLang="en-US"/>
              <a:t>المستوى الرابع</a:t>
            </a:r>
            <a:endParaRPr lang="en-US" altLang="en-US"/>
          </a:p>
          <a:p>
            <a:pPr lvl="4"/>
            <a:r>
              <a:rPr lang="ar-SA" altLang="en-US"/>
              <a:t>المستوى الخامس</a:t>
            </a:r>
            <a:endParaRPr lang="en-US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D92300-C0F5-4E86-A831-F4AEB99A9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58975" y="317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0070C0"/>
                </a:solidFill>
                <a:latin typeface="+mn-lt"/>
              </a:defRPr>
            </a:lvl1pPr>
          </a:lstStyle>
          <a:p>
            <a:pPr>
              <a:defRPr/>
            </a:pPr>
            <a:fld id="{979D14E1-0CF8-4FA3-A6C8-972B8F7445D6}" type="datetime2">
              <a:rPr lang="en-US"/>
              <a:pPr>
                <a:defRPr/>
              </a:pPr>
              <a:t>Friday, June 11, 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AC5C7A-8AEA-4EF1-9961-28F44FB1A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4D9F3B-6A29-47A0-8B96-18B297F98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516548-ABF9-42CE-94E8-E4AE330DC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5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ransition spd="slow">
    <p:fade/>
  </p:transition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5E49F10-97DD-49F0-ADBB-7EF47EB906E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2DB71D4-AEC0-4B7A-B196-797930EE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4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 /><Relationship Id="rId3" Type="http://schemas.openxmlformats.org/officeDocument/2006/relationships/image" Target="../media/image39.png" /><Relationship Id="rId7" Type="http://schemas.openxmlformats.org/officeDocument/2006/relationships/customXml" Target="../ink/ink8.xml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53.xml" /><Relationship Id="rId6" Type="http://schemas.openxmlformats.org/officeDocument/2006/relationships/image" Target="../media/image41.png" /><Relationship Id="rId5" Type="http://schemas.openxmlformats.org/officeDocument/2006/relationships/image" Target="../media/image40.png" /><Relationship Id="rId4" Type="http://schemas.openxmlformats.org/officeDocument/2006/relationships/image" Target="../media/image1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 /><Relationship Id="rId13" Type="http://schemas.openxmlformats.org/officeDocument/2006/relationships/customXml" Target="../ink/ink12.xml" /><Relationship Id="rId3" Type="http://schemas.openxmlformats.org/officeDocument/2006/relationships/image" Target="../media/image39.png" /><Relationship Id="rId7" Type="http://schemas.openxmlformats.org/officeDocument/2006/relationships/customXml" Target="../ink/ink9.xml" /><Relationship Id="rId12" Type="http://schemas.openxmlformats.org/officeDocument/2006/relationships/image" Target="NULL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53.xml" /><Relationship Id="rId6" Type="http://schemas.openxmlformats.org/officeDocument/2006/relationships/image" Target="../media/image43.png" /><Relationship Id="rId11" Type="http://schemas.openxmlformats.org/officeDocument/2006/relationships/customXml" Target="../ink/ink11.xml" /><Relationship Id="rId5" Type="http://schemas.openxmlformats.org/officeDocument/2006/relationships/image" Target="../media/image42.png" /><Relationship Id="rId10" Type="http://schemas.openxmlformats.org/officeDocument/2006/relationships/image" Target="NULL" /><Relationship Id="rId4" Type="http://schemas.openxmlformats.org/officeDocument/2006/relationships/image" Target="../media/image1.png" /><Relationship Id="rId9" Type="http://schemas.openxmlformats.org/officeDocument/2006/relationships/customXml" Target="../ink/ink10.xml" /><Relationship Id="rId14" Type="http://schemas.openxmlformats.org/officeDocument/2006/relationships/image" Target="NUL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 /><Relationship Id="rId3" Type="http://schemas.openxmlformats.org/officeDocument/2006/relationships/image" Target="../media/image45.png" /><Relationship Id="rId7" Type="http://schemas.openxmlformats.org/officeDocument/2006/relationships/image" Target="../media/image59.emf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61.xml" /><Relationship Id="rId6" Type="http://schemas.openxmlformats.org/officeDocument/2006/relationships/customXml" Target="../ink/ink13.xml" /><Relationship Id="rId5" Type="http://schemas.openxmlformats.org/officeDocument/2006/relationships/image" Target="../media/image46.gif" /><Relationship Id="rId4" Type="http://schemas.microsoft.com/office/2007/relationships/hdphoto" Target="../media/hdphoto2.wdp" /><Relationship Id="rId9" Type="http://schemas.openxmlformats.org/officeDocument/2006/relationships/image" Target="../media/image60.em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7" Type="http://schemas.openxmlformats.org/officeDocument/2006/relationships/image" Target="../media/image65.emf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66.xml" /><Relationship Id="rId6" Type="http://schemas.openxmlformats.org/officeDocument/2006/relationships/customXml" Target="../ink/ink15.xml" /><Relationship Id="rId5" Type="http://schemas.openxmlformats.org/officeDocument/2006/relationships/image" Target="../media/image46.gif" /><Relationship Id="rId4" Type="http://schemas.microsoft.com/office/2007/relationships/hdphoto" Target="../media/hdphoto2.wdp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2" Type="http://schemas.openxmlformats.org/officeDocument/2006/relationships/image" Target="../media/image48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1.png" /><Relationship Id="rId4" Type="http://schemas.openxmlformats.org/officeDocument/2006/relationships/image" Target="../media/image50.jpg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4.wdp" /><Relationship Id="rId5" Type="http://schemas.openxmlformats.org/officeDocument/2006/relationships/image" Target="../media/image53.png" /><Relationship Id="rId4" Type="http://schemas.openxmlformats.org/officeDocument/2006/relationships/image" Target="../media/image1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7" Type="http://schemas.openxmlformats.org/officeDocument/2006/relationships/image" Target="../media/image59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91.xml" /><Relationship Id="rId6" Type="http://schemas.openxmlformats.org/officeDocument/2006/relationships/image" Target="../media/image58.png" /><Relationship Id="rId5" Type="http://schemas.openxmlformats.org/officeDocument/2006/relationships/image" Target="../media/image57.png" /><Relationship Id="rId4" Type="http://schemas.openxmlformats.org/officeDocument/2006/relationships/image" Target="../media/image56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 /><Relationship Id="rId7" Type="http://schemas.openxmlformats.org/officeDocument/2006/relationships/image" Target="../media/image64.png" /><Relationship Id="rId2" Type="http://schemas.openxmlformats.org/officeDocument/2006/relationships/image" Target="../media/image60.png" /><Relationship Id="rId1" Type="http://schemas.openxmlformats.org/officeDocument/2006/relationships/slideLayout" Target="../slideLayouts/slideLayout91.xml" /><Relationship Id="rId6" Type="http://schemas.openxmlformats.org/officeDocument/2006/relationships/image" Target="../media/image54.png" /><Relationship Id="rId5" Type="http://schemas.openxmlformats.org/officeDocument/2006/relationships/image" Target="../media/image63.png" /><Relationship Id="rId4" Type="http://schemas.openxmlformats.org/officeDocument/2006/relationships/image" Target="../media/image62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 /><Relationship Id="rId3" Type="http://schemas.openxmlformats.org/officeDocument/2006/relationships/image" Target="../media/image66.png" /><Relationship Id="rId7" Type="http://schemas.openxmlformats.org/officeDocument/2006/relationships/customXml" Target="../ink/ink16.xml" /><Relationship Id="rId2" Type="http://schemas.openxmlformats.org/officeDocument/2006/relationships/image" Target="../media/image65.png" /><Relationship Id="rId1" Type="http://schemas.openxmlformats.org/officeDocument/2006/relationships/slideLayout" Target="../slideLayouts/slideLayout91.xml" /><Relationship Id="rId6" Type="http://schemas.openxmlformats.org/officeDocument/2006/relationships/image" Target="../media/image54.png" /><Relationship Id="rId5" Type="http://schemas.openxmlformats.org/officeDocument/2006/relationships/image" Target="../media/image68.png" /><Relationship Id="rId4" Type="http://schemas.openxmlformats.org/officeDocument/2006/relationships/image" Target="../media/image67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 /><Relationship Id="rId2" Type="http://schemas.openxmlformats.org/officeDocument/2006/relationships/image" Target="../media/image69.JPG" /><Relationship Id="rId1" Type="http://schemas.openxmlformats.org/officeDocument/2006/relationships/slideLayout" Target="../slideLayouts/slideLayout18.xml" /><Relationship Id="rId4" Type="http://schemas.microsoft.com/office/2007/relationships/hdphoto" Target="../media/hdphoto5.wdp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 /><Relationship Id="rId3" Type="http://schemas.openxmlformats.org/officeDocument/2006/relationships/image" Target="../media/image12.png" /><Relationship Id="rId7" Type="http://schemas.openxmlformats.org/officeDocument/2006/relationships/image" Target="NULL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6" Type="http://schemas.openxmlformats.org/officeDocument/2006/relationships/image" Target="NULL" /><Relationship Id="rId5" Type="http://schemas.openxmlformats.org/officeDocument/2006/relationships/image" Target="../media/image3.jpg" /><Relationship Id="rId4" Type="http://schemas.openxmlformats.org/officeDocument/2006/relationships/image" Target="NULL" /><Relationship Id="rId9" Type="http://schemas.openxmlformats.org/officeDocument/2006/relationships/image" Target="NUL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8.xml" /><Relationship Id="rId6" Type="http://schemas.openxmlformats.org/officeDocument/2006/relationships/image" Target="NULL" /><Relationship Id="rId5" Type="http://schemas.openxmlformats.org/officeDocument/2006/relationships/customXml" Target="../ink/ink3.xml" /><Relationship Id="rId4" Type="http://schemas.openxmlformats.org/officeDocument/2006/relationships/image" Target="NUL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35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image" Target="../media/image15.jpg" /><Relationship Id="rId7" Type="http://schemas.openxmlformats.org/officeDocument/2006/relationships/image" Target="../media/image19.pn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36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em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7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13" Type="http://schemas.openxmlformats.org/officeDocument/2006/relationships/image" Target="../media/image34.png" /><Relationship Id="rId18" Type="http://schemas.openxmlformats.org/officeDocument/2006/relationships/customXml" Target="../ink/ink5.xml" /><Relationship Id="rId3" Type="http://schemas.openxmlformats.org/officeDocument/2006/relationships/image" Target="../media/image25.png" /><Relationship Id="rId21" Type="http://schemas.openxmlformats.org/officeDocument/2006/relationships/image" Target="NULL" /><Relationship Id="rId7" Type="http://schemas.openxmlformats.org/officeDocument/2006/relationships/image" Target="../media/image28.png" /><Relationship Id="rId12" Type="http://schemas.openxmlformats.org/officeDocument/2006/relationships/image" Target="../media/image33.png" /><Relationship Id="rId17" Type="http://schemas.openxmlformats.org/officeDocument/2006/relationships/image" Target="../media/image38.png" /><Relationship Id="rId2" Type="http://schemas.openxmlformats.org/officeDocument/2006/relationships/image" Target="../media/image3.jpg" /><Relationship Id="rId16" Type="http://schemas.openxmlformats.org/officeDocument/2006/relationships/image" Target="../media/image37.png" /><Relationship Id="rId20" Type="http://schemas.openxmlformats.org/officeDocument/2006/relationships/customXml" Target="../ink/ink6.xml" /><Relationship Id="rId1" Type="http://schemas.openxmlformats.org/officeDocument/2006/relationships/slideLayout" Target="../slideLayouts/slideLayout72.xml" /><Relationship Id="rId6" Type="http://schemas.microsoft.com/office/2007/relationships/hdphoto" Target="../media/hdphoto1.wdp" /><Relationship Id="rId11" Type="http://schemas.openxmlformats.org/officeDocument/2006/relationships/image" Target="../media/image32.png" /><Relationship Id="rId5" Type="http://schemas.openxmlformats.org/officeDocument/2006/relationships/image" Target="../media/image27.png" /><Relationship Id="rId15" Type="http://schemas.openxmlformats.org/officeDocument/2006/relationships/image" Target="../media/image36.png" /><Relationship Id="rId23" Type="http://schemas.openxmlformats.org/officeDocument/2006/relationships/image" Target="NULL" /><Relationship Id="rId10" Type="http://schemas.openxmlformats.org/officeDocument/2006/relationships/image" Target="../media/image31.png" /><Relationship Id="rId19" Type="http://schemas.openxmlformats.org/officeDocument/2006/relationships/image" Target="NULL" /><Relationship Id="rId4" Type="http://schemas.openxmlformats.org/officeDocument/2006/relationships/image" Target="../media/image26.png" /><Relationship Id="rId9" Type="http://schemas.openxmlformats.org/officeDocument/2006/relationships/image" Target="../media/image30.png" /><Relationship Id="rId14" Type="http://schemas.openxmlformats.org/officeDocument/2006/relationships/image" Target="../media/image35.png" /><Relationship Id="rId22" Type="http://schemas.openxmlformats.org/officeDocument/2006/relationships/customXml" Target="../ink/ink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712B01-821F-4383-AA28-EA95E95A5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71" t="17597" r="8008" b="9013"/>
          <a:stretch/>
        </p:blipFill>
        <p:spPr>
          <a:xfrm>
            <a:off x="689317" y="675248"/>
            <a:ext cx="11226018" cy="50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242D3-0651-4289-81AD-E536EF0AF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84" y="768445"/>
            <a:ext cx="12352421" cy="6154726"/>
          </a:xfrm>
          <a:prstGeom prst="rect">
            <a:avLst/>
          </a:prstGeom>
        </p:spPr>
      </p:pic>
      <p:pic>
        <p:nvPicPr>
          <p:cNvPr id="3" name="Picture 2" descr="A picture containing text, traffic light, night sky&#10;&#10;Description automatically generated">
            <a:extLst>
              <a:ext uri="{FF2B5EF4-FFF2-40B4-BE49-F238E27FC236}">
                <a16:creationId xmlns:a16="http://schemas.microsoft.com/office/drawing/2014/main" id="{FA5BC05B-B9CC-4EEE-B019-3C8595F5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320" y="5860972"/>
            <a:ext cx="1190614" cy="12691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73B3E96-B56D-4AC9-8FB4-E625ED3801C3}"/>
              </a:ext>
            </a:extLst>
          </p:cNvPr>
          <p:cNvGrpSpPr/>
          <p:nvPr/>
        </p:nvGrpSpPr>
        <p:grpSpPr>
          <a:xfrm>
            <a:off x="-37638" y="-366673"/>
            <a:ext cx="12352421" cy="1136694"/>
            <a:chOff x="-1" y="3089041"/>
            <a:chExt cx="12192001" cy="3287425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52B6D6D8-DCF1-4E01-A4C4-384F4AE23CC0}"/>
                </a:ext>
              </a:extLst>
            </p:cNvPr>
            <p:cNvSpPr/>
            <p:nvPr/>
          </p:nvSpPr>
          <p:spPr>
            <a:xfrm>
              <a:off x="0" y="3089041"/>
              <a:ext cx="12192000" cy="3282863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مربع نص 2">
              <a:extLst>
                <a:ext uri="{FF2B5EF4-FFF2-40B4-BE49-F238E27FC236}">
                  <a16:creationId xmlns:a16="http://schemas.microsoft.com/office/drawing/2014/main" id="{5CC4A5F6-A529-4243-9298-23EC8C987751}"/>
                </a:ext>
              </a:extLst>
            </p:cNvPr>
            <p:cNvSpPr txBox="1"/>
            <p:nvPr/>
          </p:nvSpPr>
          <p:spPr>
            <a:xfrm>
              <a:off x="-1" y="3089041"/>
              <a:ext cx="3261675" cy="3282863"/>
            </a:xfrm>
            <a:prstGeom prst="rect">
              <a:avLst/>
            </a:prstGeom>
            <a:solidFill>
              <a:srgbClr val="00699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DDC72033-0E1D-4457-8431-313462D50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544" t="-1" b="-1"/>
            <a:stretch/>
          </p:blipFill>
          <p:spPr>
            <a:xfrm>
              <a:off x="1" y="3089041"/>
              <a:ext cx="4158731" cy="3287425"/>
            </a:xfrm>
            <a:prstGeom prst="rect">
              <a:avLst/>
            </a:prstGeom>
            <a:solidFill>
              <a:srgbClr val="AA056C"/>
            </a:solidFill>
          </p:spPr>
        </p:pic>
      </p:grpSp>
      <p:sp>
        <p:nvSpPr>
          <p:cNvPr id="10" name="Google Shape;176;p9">
            <a:extLst>
              <a:ext uri="{FF2B5EF4-FFF2-40B4-BE49-F238E27FC236}">
                <a16:creationId xmlns:a16="http://schemas.microsoft.com/office/drawing/2014/main" id="{0B856B96-05E9-4550-B102-CE86C2D54268}"/>
              </a:ext>
            </a:extLst>
          </p:cNvPr>
          <p:cNvSpPr txBox="1"/>
          <p:nvPr/>
        </p:nvSpPr>
        <p:spPr>
          <a:xfrm>
            <a:off x="9417585" y="-396061"/>
            <a:ext cx="2605042" cy="629726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عنوان الدرس : </a:t>
            </a:r>
            <a:r>
              <a:rPr kumimoji="0" lang="ar-AE" sz="28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المضلعات</a:t>
            </a:r>
          </a:p>
        </p:txBody>
      </p:sp>
      <p:sp>
        <p:nvSpPr>
          <p:cNvPr id="11" name="Google Shape;176;p9">
            <a:extLst>
              <a:ext uri="{FF2B5EF4-FFF2-40B4-BE49-F238E27FC236}">
                <a16:creationId xmlns:a16="http://schemas.microsoft.com/office/drawing/2014/main" id="{A4832EED-3DF8-4E86-8510-6B793B9FF0CA}"/>
              </a:ext>
            </a:extLst>
          </p:cNvPr>
          <p:cNvSpPr txBox="1"/>
          <p:nvPr/>
        </p:nvSpPr>
        <p:spPr>
          <a:xfrm>
            <a:off x="6680110" y="552035"/>
            <a:ext cx="5634673" cy="791408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نواتج التعلم :</a:t>
            </a: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تصنيف أشكال ثنائية الأبعاد وفقا لخصائصها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0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kumimoji="0" lang="ar-AE" sz="24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12" name="Google Shape;176;p9">
            <a:extLst>
              <a:ext uri="{FF2B5EF4-FFF2-40B4-BE49-F238E27FC236}">
                <a16:creationId xmlns:a16="http://schemas.microsoft.com/office/drawing/2014/main" id="{EC9D79FD-0C17-4DC7-B7A1-62975C2B2EF1}"/>
              </a:ext>
            </a:extLst>
          </p:cNvPr>
          <p:cNvSpPr txBox="1"/>
          <p:nvPr/>
        </p:nvSpPr>
        <p:spPr>
          <a:xfrm>
            <a:off x="3166534" y="-124410"/>
            <a:ext cx="2018561" cy="6297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ا</a:t>
            </a: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لاستراتيجية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البحث والمناقشة</a:t>
            </a:r>
            <a:endParaRPr kumimoji="0" lang="ar-AE" sz="2400" b="0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  <a:sym typeface="Boogaloo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BCC8BA-457F-4B89-BB22-4E9CEBCD8E92}"/>
              </a:ext>
            </a:extLst>
          </p:cNvPr>
          <p:cNvSpPr txBox="1">
            <a:spLocks/>
          </p:cNvSpPr>
          <p:nvPr/>
        </p:nvSpPr>
        <p:spPr>
          <a:xfrm>
            <a:off x="2241504" y="1071562"/>
            <a:ext cx="8577262" cy="719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ما هو الفرق بين المضلعات و غير المضلعات 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874053-30A2-428F-86DB-A8C1E976DB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407" b="8534"/>
          <a:stretch/>
        </p:blipFill>
        <p:spPr>
          <a:xfrm>
            <a:off x="6831048" y="2821111"/>
            <a:ext cx="4596272" cy="22635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906FA1-42E9-4136-B112-19DA61E1B1FB}"/>
              </a:ext>
            </a:extLst>
          </p:cNvPr>
          <p:cNvSpPr/>
          <p:nvPr/>
        </p:nvSpPr>
        <p:spPr>
          <a:xfrm>
            <a:off x="7209386" y="1982740"/>
            <a:ext cx="3533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المضلعات أشكال مغلقة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7AC8419B-184F-41A5-BE97-6DADDC5F3BD0}"/>
              </a:ext>
            </a:extLst>
          </p:cNvPr>
          <p:cNvGraphicFramePr>
            <a:graphicFrameLocks/>
          </p:cNvGraphicFramePr>
          <p:nvPr/>
        </p:nvGraphicFramePr>
        <p:xfrm>
          <a:off x="971643" y="2923440"/>
          <a:ext cx="4213452" cy="20678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6726">
                  <a:extLst>
                    <a:ext uri="{9D8B030D-6E8A-4147-A177-3AD203B41FA5}">
                      <a16:colId xmlns:a16="http://schemas.microsoft.com/office/drawing/2014/main" val="2414595422"/>
                    </a:ext>
                  </a:extLst>
                </a:gridCol>
                <a:gridCol w="2106726">
                  <a:extLst>
                    <a:ext uri="{9D8B030D-6E8A-4147-A177-3AD203B41FA5}">
                      <a16:colId xmlns:a16="http://schemas.microsoft.com/office/drawing/2014/main" val="3721850386"/>
                    </a:ext>
                  </a:extLst>
                </a:gridCol>
              </a:tblGrid>
              <a:tr h="358280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</a:rPr>
                        <a:t>ليس مضلع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solidFill>
                            <a:schemeClr val="tx1"/>
                          </a:solidFill>
                        </a:rPr>
                        <a:t>مضلع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967949"/>
                  </a:ext>
                </a:extLst>
              </a:tr>
              <a:tr h="14277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73296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B3A337A-5EE9-4AF8-AE2A-0B511123E8C2}"/>
              </a:ext>
            </a:extLst>
          </p:cNvPr>
          <p:cNvSpPr/>
          <p:nvPr/>
        </p:nvSpPr>
        <p:spPr>
          <a:xfrm>
            <a:off x="979539" y="2023700"/>
            <a:ext cx="46522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أضلاع المضلعات لا تتقاطع 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lowchart: Collate 18">
            <a:extLst>
              <a:ext uri="{FF2B5EF4-FFF2-40B4-BE49-F238E27FC236}">
                <a16:creationId xmlns:a16="http://schemas.microsoft.com/office/drawing/2014/main" id="{26021FC1-2390-413D-8E78-1E72CF1B32E7}"/>
              </a:ext>
            </a:extLst>
          </p:cNvPr>
          <p:cNvSpPr/>
          <p:nvPr/>
        </p:nvSpPr>
        <p:spPr>
          <a:xfrm>
            <a:off x="1614657" y="3712619"/>
            <a:ext cx="548640" cy="921435"/>
          </a:xfrm>
          <a:prstGeom prst="flowChartCollat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1D903763-BC74-4EB8-B310-65B8BEEC242C}"/>
              </a:ext>
            </a:extLst>
          </p:cNvPr>
          <p:cNvSpPr/>
          <p:nvPr/>
        </p:nvSpPr>
        <p:spPr>
          <a:xfrm>
            <a:off x="3606724" y="3569160"/>
            <a:ext cx="1138180" cy="1254290"/>
          </a:xfrm>
          <a:prstGeom prst="mathMultiply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560143-A6E9-40F6-8F5F-DEF86CAE2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0671" y="5117701"/>
            <a:ext cx="8868016" cy="13255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6F41F2-764D-4C42-BE68-BA4EA8B328A5}"/>
                  </a:ext>
                </a:extLst>
              </p14:cNvPr>
              <p14:cNvContentPartPr/>
              <p14:nvPr/>
            </p14:nvContentPartPr>
            <p14:xfrm>
              <a:off x="4438080" y="2259360"/>
              <a:ext cx="3197160" cy="4018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6F41F2-764D-4C42-BE68-BA4EA8B328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8720" y="2250000"/>
                <a:ext cx="3215880" cy="40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88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242D3-0651-4289-81AD-E536EF0AF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84" y="768445"/>
            <a:ext cx="12352421" cy="6154726"/>
          </a:xfrm>
          <a:prstGeom prst="rect">
            <a:avLst/>
          </a:prstGeom>
        </p:spPr>
      </p:pic>
      <p:pic>
        <p:nvPicPr>
          <p:cNvPr id="3" name="Picture 2" descr="A picture containing text, traffic light, night sky&#10;&#10;Description automatically generated">
            <a:extLst>
              <a:ext uri="{FF2B5EF4-FFF2-40B4-BE49-F238E27FC236}">
                <a16:creationId xmlns:a16="http://schemas.microsoft.com/office/drawing/2014/main" id="{FA5BC05B-B9CC-4EEE-B019-3C8595F5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320" y="5860972"/>
            <a:ext cx="1190614" cy="12691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73B3E96-B56D-4AC9-8FB4-E625ED3801C3}"/>
              </a:ext>
            </a:extLst>
          </p:cNvPr>
          <p:cNvGrpSpPr/>
          <p:nvPr/>
        </p:nvGrpSpPr>
        <p:grpSpPr>
          <a:xfrm>
            <a:off x="-37638" y="-366673"/>
            <a:ext cx="12352421" cy="1136694"/>
            <a:chOff x="-1" y="3089041"/>
            <a:chExt cx="12192001" cy="3287425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52B6D6D8-DCF1-4E01-A4C4-384F4AE23CC0}"/>
                </a:ext>
              </a:extLst>
            </p:cNvPr>
            <p:cNvSpPr/>
            <p:nvPr/>
          </p:nvSpPr>
          <p:spPr>
            <a:xfrm>
              <a:off x="0" y="3089041"/>
              <a:ext cx="12192000" cy="3282863"/>
            </a:xfrm>
            <a:prstGeom prst="rect">
              <a:avLst/>
            </a:prstGeom>
            <a:solidFill>
              <a:srgbClr val="C6C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مربع نص 2">
              <a:extLst>
                <a:ext uri="{FF2B5EF4-FFF2-40B4-BE49-F238E27FC236}">
                  <a16:creationId xmlns:a16="http://schemas.microsoft.com/office/drawing/2014/main" id="{5CC4A5F6-A529-4243-9298-23EC8C987751}"/>
                </a:ext>
              </a:extLst>
            </p:cNvPr>
            <p:cNvSpPr txBox="1"/>
            <p:nvPr/>
          </p:nvSpPr>
          <p:spPr>
            <a:xfrm>
              <a:off x="-1" y="3089041"/>
              <a:ext cx="3261675" cy="3282863"/>
            </a:xfrm>
            <a:prstGeom prst="rect">
              <a:avLst/>
            </a:prstGeom>
            <a:solidFill>
              <a:srgbClr val="00699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DDC72033-0E1D-4457-8431-313462D50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544" t="-1" b="-1"/>
            <a:stretch/>
          </p:blipFill>
          <p:spPr>
            <a:xfrm>
              <a:off x="1" y="3089041"/>
              <a:ext cx="4158731" cy="3287425"/>
            </a:xfrm>
            <a:prstGeom prst="rect">
              <a:avLst/>
            </a:prstGeom>
            <a:solidFill>
              <a:srgbClr val="AA056C"/>
            </a:solidFill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2CEEB0A-5F43-4EA3-8C0E-2E399B7E25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18" t="11078" r="14315" b="10155"/>
          <a:stretch/>
        </p:blipFill>
        <p:spPr>
          <a:xfrm>
            <a:off x="3676155" y="758445"/>
            <a:ext cx="7677087" cy="5538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A6E8FE-723B-40A9-8C22-1D292FAD08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22" t="20501" r="28809" b="25527"/>
          <a:stretch/>
        </p:blipFill>
        <p:spPr>
          <a:xfrm>
            <a:off x="594905" y="807238"/>
            <a:ext cx="3962830" cy="3772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BCA65C-E729-4A3A-82E6-EF71843A9079}"/>
              </a:ext>
            </a:extLst>
          </p:cNvPr>
          <p:cNvSpPr txBox="1"/>
          <p:nvPr/>
        </p:nvSpPr>
        <p:spPr>
          <a:xfrm>
            <a:off x="8886800" y="2511938"/>
            <a:ext cx="1047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D1D51A-6F8D-46E4-A59E-C62061B2D36E}"/>
              </a:ext>
            </a:extLst>
          </p:cNvPr>
          <p:cNvSpPr txBox="1"/>
          <p:nvPr/>
        </p:nvSpPr>
        <p:spPr>
          <a:xfrm>
            <a:off x="3305201" y="3221165"/>
            <a:ext cx="5721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لا</a:t>
            </a:r>
          </a:p>
        </p:txBody>
      </p:sp>
      <p:sp>
        <p:nvSpPr>
          <p:cNvPr id="16" name="Google Shape;176;p9">
            <a:extLst>
              <a:ext uri="{FF2B5EF4-FFF2-40B4-BE49-F238E27FC236}">
                <a16:creationId xmlns:a16="http://schemas.microsoft.com/office/drawing/2014/main" id="{41DFCBBF-ED00-4E78-A3BC-2E2A182AB11F}"/>
              </a:ext>
            </a:extLst>
          </p:cNvPr>
          <p:cNvSpPr txBox="1"/>
          <p:nvPr/>
        </p:nvSpPr>
        <p:spPr>
          <a:xfrm>
            <a:off x="9417585" y="-396061"/>
            <a:ext cx="2605042" cy="629726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عنوان الدرس : </a:t>
            </a:r>
            <a:r>
              <a:rPr kumimoji="0" lang="ar-AE" sz="28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المضلعات</a:t>
            </a:r>
          </a:p>
        </p:txBody>
      </p:sp>
      <p:sp>
        <p:nvSpPr>
          <p:cNvPr id="17" name="Google Shape;176;p9">
            <a:extLst>
              <a:ext uri="{FF2B5EF4-FFF2-40B4-BE49-F238E27FC236}">
                <a16:creationId xmlns:a16="http://schemas.microsoft.com/office/drawing/2014/main" id="{FCEE5696-105C-46F5-A4E3-2F321A23CBE6}"/>
              </a:ext>
            </a:extLst>
          </p:cNvPr>
          <p:cNvSpPr txBox="1"/>
          <p:nvPr/>
        </p:nvSpPr>
        <p:spPr>
          <a:xfrm>
            <a:off x="6680110" y="552035"/>
            <a:ext cx="5634673" cy="791408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نواتج التعلم :</a:t>
            </a: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تصنيف أشكال ثنائية الأبعاد وفقا لخصائصها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0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kumimoji="0" lang="ar-AE" sz="24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18" name="Google Shape;176;p9">
            <a:extLst>
              <a:ext uri="{FF2B5EF4-FFF2-40B4-BE49-F238E27FC236}">
                <a16:creationId xmlns:a16="http://schemas.microsoft.com/office/drawing/2014/main" id="{34A567C1-5A4C-4879-9D65-A245F690AA57}"/>
              </a:ext>
            </a:extLst>
          </p:cNvPr>
          <p:cNvSpPr txBox="1"/>
          <p:nvPr/>
        </p:nvSpPr>
        <p:spPr>
          <a:xfrm>
            <a:off x="3166534" y="-124410"/>
            <a:ext cx="2018561" cy="629725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ا</a:t>
            </a: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لاستراتيجية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الرياضيات في حياتنا</a:t>
            </a: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  <a:sym typeface="Boogaloo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524576-2657-4EA9-B9A1-BD69E3735783}"/>
                  </a:ext>
                </a:extLst>
              </p14:cNvPr>
              <p14:cNvContentPartPr/>
              <p14:nvPr/>
            </p14:nvContentPartPr>
            <p14:xfrm>
              <a:off x="4527360" y="5304240"/>
              <a:ext cx="6179760" cy="104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524576-2657-4EA9-B9A1-BD69E37357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18000" y="5294880"/>
                <a:ext cx="6198480" cy="10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D01718C-9963-4C43-9251-7BEC448383E3}"/>
                  </a:ext>
                </a:extLst>
              </p14:cNvPr>
              <p14:cNvContentPartPr/>
              <p14:nvPr/>
            </p14:nvContentPartPr>
            <p14:xfrm>
              <a:off x="5313240" y="732240"/>
              <a:ext cx="660960" cy="518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01718C-9963-4C43-9251-7BEC448383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03880" y="722880"/>
                <a:ext cx="67968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FCDFE1-0E3E-43A8-988D-35BBC587AF39}"/>
                  </a:ext>
                </a:extLst>
              </p14:cNvPr>
              <p14:cNvContentPartPr/>
              <p14:nvPr/>
            </p14:nvContentPartPr>
            <p14:xfrm>
              <a:off x="6170400" y="5768640"/>
              <a:ext cx="366480" cy="36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FCDFE1-0E3E-43A8-988D-35BBC587AF3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1040" y="5759280"/>
                <a:ext cx="385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EB9D230-359C-40E7-9B8C-958C5317676B}"/>
                  </a:ext>
                </a:extLst>
              </p14:cNvPr>
              <p14:cNvContentPartPr/>
              <p14:nvPr/>
            </p14:nvContentPartPr>
            <p14:xfrm>
              <a:off x="8536680" y="4607640"/>
              <a:ext cx="7416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EB9D230-359C-40E7-9B8C-958C531767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27320" y="4598280"/>
                <a:ext cx="76032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7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5128D28-2F96-4654-808C-645689067E45}"/>
              </a:ext>
            </a:extLst>
          </p:cNvPr>
          <p:cNvSpPr/>
          <p:nvPr/>
        </p:nvSpPr>
        <p:spPr>
          <a:xfrm>
            <a:off x="-18156" y="1204687"/>
            <a:ext cx="12192000" cy="5224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1C55BCD-1B82-4DB5-9972-6026B685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2" y="1451679"/>
            <a:ext cx="9807677" cy="479728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E96365D-E6EC-4709-B4A8-A4B5AD84226F}"/>
              </a:ext>
            </a:extLst>
          </p:cNvPr>
          <p:cNvGrpSpPr/>
          <p:nvPr/>
        </p:nvGrpSpPr>
        <p:grpSpPr>
          <a:xfrm>
            <a:off x="10258217" y="3494991"/>
            <a:ext cx="1670810" cy="3210656"/>
            <a:chOff x="4731026" y="1342425"/>
            <a:chExt cx="2274564" cy="4077714"/>
          </a:xfrm>
        </p:grpSpPr>
        <p:pic>
          <p:nvPicPr>
            <p:cNvPr id="17" name="Picture 1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64E4381-F7A6-4CDD-AE11-CE9963A46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8" b="95506" l="10000" r="90000">
                          <a14:foregroundMark x1="48400" y1="32278" x2="48400" y2="32809"/>
                          <a14:foregroundMark x1="48600" y1="42472" x2="49400" y2="45618"/>
                          <a14:foregroundMark x1="51400" y1="49438" x2="50000" y2="62022"/>
                          <a14:foregroundMark x1="52200" y1="81573" x2="53200" y2="92809"/>
                          <a14:foregroundMark x1="53200" y1="92809" x2="53400" y2="92809"/>
                          <a14:foregroundMark x1="46600" y1="86292" x2="44800" y2="88539"/>
                          <a14:foregroundMark x1="46600" y1="80449" x2="46200" y2="84270"/>
                          <a14:foregroundMark x1="49800" y1="94157" x2="53000" y2="95506"/>
                          <a14:foregroundMark x1="42400" y1="53258" x2="42400" y2="57303"/>
                          <a14:foregroundMark x1="36400" y1="43820" x2="38000" y2="42022"/>
                          <a14:foregroundMark x1="39000" y1="53258" x2="39200" y2="56180"/>
                          <a14:foregroundMark x1="60200" y1="60899" x2="61400" y2="61798"/>
                          <a14:foregroundMark x1="22765" y1="32946" x2="22400" y2="32809"/>
                          <a14:backgroundMark x1="54400" y1="28090" x2="45000" y2="24719"/>
                          <a14:backgroundMark x1="43400" y1="29663" x2="45600" y2="37303"/>
                          <a14:backgroundMark x1="47200" y1="38202" x2="57800" y2="36180"/>
                          <a14:backgroundMark x1="57800" y1="36180" x2="58600" y2="34157"/>
                          <a14:backgroundMark x1="56200" y1="23820" x2="47400" y2="31236"/>
                          <a14:backgroundMark x1="47400" y1="31236" x2="38400" y2="24944"/>
                          <a14:backgroundMark x1="38400" y1="24944" x2="51200" y2="18876"/>
                          <a14:backgroundMark x1="51200" y1="18876" x2="58600" y2="23146"/>
                          <a14:backgroundMark x1="57600" y1="16629" x2="46600" y2="15281"/>
                          <a14:backgroundMark x1="46600" y1="15281" x2="43600" y2="17303"/>
                          <a14:backgroundMark x1="62800" y1="36404" x2="58600" y2="37528"/>
                          <a14:backgroundMark x1="36400" y1="29213" x2="36400" y2="29213"/>
                          <a14:backgroundMark x1="36400" y1="29213" x2="36400" y2="29213"/>
                          <a14:backgroundMark x1="35800" y1="24494" x2="35800" y2="24494"/>
                          <a14:backgroundMark x1="35800" y1="19551" x2="35800" y2="19551"/>
                          <a14:backgroundMark x1="38000" y1="16404" x2="38000" y2="16404"/>
                          <a14:backgroundMark x1="39400" y1="12809" x2="39400" y2="12809"/>
                          <a14:backgroundMark x1="38600" y1="12809" x2="37800" y2="15730"/>
                          <a14:backgroundMark x1="35000" y1="27191" x2="36400" y2="31685"/>
                          <a14:backgroundMark x1="37000" y1="33933" x2="38000" y2="35056"/>
                          <a14:backgroundMark x1="35800" y1="29663" x2="35800" y2="31236"/>
                          <a14:backgroundMark x1="57000" y1="28764" x2="57000" y2="28764"/>
                          <a14:backgroundMark x1="35000" y1="20674" x2="37000" y2="22472"/>
                          <a14:backgroundMark x1="37400" y1="18202" x2="37200" y2="23146"/>
                          <a14:backgroundMark x1="36400" y1="24045" x2="35600" y2="22022"/>
                          <a14:backgroundMark x1="30600" y1="44494" x2="32800" y2="56854"/>
                          <a14:backgroundMark x1="31400" y1="49888" x2="36340" y2="53488"/>
                          <a14:backgroundMark x1="38084" y1="53338" x2="37800" y2="50787"/>
                          <a14:backgroundMark x1="35600" y1="48315" x2="32000" y2="44719"/>
                          <a14:backgroundMark x1="64200" y1="53034" x2="68800" y2="53034"/>
                          <a14:backgroundMark x1="65600" y1="43820" x2="63400" y2="43146"/>
                          <a14:backgroundMark x1="66400" y1="40899" x2="58200" y2="41573"/>
                          <a14:backgroundMark x1="56600" y1="41573" x2="61200" y2="40225"/>
                          <a14:backgroundMark x1="32200" y1="40674" x2="33000" y2="41573"/>
                          <a14:backgroundMark x1="37400" y1="79551" x2="22000" y2="80674"/>
                          <a14:backgroundMark x1="57000" y1="79101" x2="69000" y2="79775"/>
                          <a14:backgroundMark x1="59400" y1="63146" x2="59400" y2="64719"/>
                          <a14:backgroundMark x1="22600" y1="33258" x2="26200" y2="32809"/>
                          <a14:backgroundMark x1="28200" y1="37978" x2="36000" y2="51910"/>
                          <a14:backgroundMark x1="32200" y1="44045" x2="33400" y2="48539"/>
                          <a14:backgroundMark x1="60400" y1="43146" x2="62400" y2="44944"/>
                          <a14:backgroundMark x1="65200" y1="49663" x2="66600" y2="52360"/>
                          <a14:backgroundMark x1="22400" y1="33034" x2="22200" y2="32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5" t="15651" r="30117" b="1274"/>
            <a:stretch/>
          </p:blipFill>
          <p:spPr>
            <a:xfrm>
              <a:off x="4731026" y="1961322"/>
              <a:ext cx="2252870" cy="3458817"/>
            </a:xfrm>
            <a:prstGeom prst="rect">
              <a:avLst/>
            </a:prstGeom>
          </p:spPr>
        </p:pic>
        <p:pic>
          <p:nvPicPr>
            <p:cNvPr id="18" name="Picture 17" descr="Shape, circle&#10;&#10;Description automatically generated">
              <a:extLst>
                <a:ext uri="{FF2B5EF4-FFF2-40B4-BE49-F238E27FC236}">
                  <a16:creationId xmlns:a16="http://schemas.microsoft.com/office/drawing/2014/main" id="{FAC188BF-EFDA-4A99-B3E8-249FDB4BD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633" y="1342425"/>
              <a:ext cx="2022957" cy="202295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3D0EE0-9866-45C5-A21A-CA95A35FEB7B}"/>
              </a:ext>
            </a:extLst>
          </p:cNvPr>
          <p:cNvGrpSpPr/>
          <p:nvPr/>
        </p:nvGrpSpPr>
        <p:grpSpPr>
          <a:xfrm>
            <a:off x="1690428" y="83117"/>
            <a:ext cx="9300389" cy="1182957"/>
            <a:chOff x="1690428" y="83117"/>
            <a:chExt cx="9300389" cy="1182957"/>
          </a:xfrm>
        </p:grpSpPr>
        <p:sp>
          <p:nvSpPr>
            <p:cNvPr id="20" name="Arrow: Pentagon 19">
              <a:extLst>
                <a:ext uri="{FF2B5EF4-FFF2-40B4-BE49-F238E27FC236}">
                  <a16:creationId xmlns:a16="http://schemas.microsoft.com/office/drawing/2014/main" id="{91CE5AED-9CF7-4A90-91FB-C423E20A689E}"/>
                </a:ext>
              </a:extLst>
            </p:cNvPr>
            <p:cNvSpPr/>
            <p:nvPr/>
          </p:nvSpPr>
          <p:spPr>
            <a:xfrm rot="10800000">
              <a:off x="8274253" y="112832"/>
              <a:ext cx="2716564" cy="646331"/>
            </a:xfrm>
            <a:custGeom>
              <a:avLst/>
              <a:gdLst>
                <a:gd name="connsiteX0" fmla="*/ 0 w 2716564"/>
                <a:gd name="connsiteY0" fmla="*/ 0 h 646331"/>
                <a:gd name="connsiteX1" fmla="*/ 598350 w 2716564"/>
                <a:gd name="connsiteY1" fmla="*/ 0 h 646331"/>
                <a:gd name="connsiteX2" fmla="*/ 1196700 w 2716564"/>
                <a:gd name="connsiteY2" fmla="*/ 0 h 646331"/>
                <a:gd name="connsiteX3" fmla="*/ 1842917 w 2716564"/>
                <a:gd name="connsiteY3" fmla="*/ 0 h 646331"/>
                <a:gd name="connsiteX4" fmla="*/ 2393399 w 2716564"/>
                <a:gd name="connsiteY4" fmla="*/ 0 h 646331"/>
                <a:gd name="connsiteX5" fmla="*/ 2716564 w 2716564"/>
                <a:gd name="connsiteY5" fmla="*/ 323166 h 646331"/>
                <a:gd name="connsiteX6" fmla="*/ 2393399 w 2716564"/>
                <a:gd name="connsiteY6" fmla="*/ 646331 h 646331"/>
                <a:gd name="connsiteX7" fmla="*/ 1818983 w 2716564"/>
                <a:gd name="connsiteY7" fmla="*/ 646331 h 646331"/>
                <a:gd name="connsiteX8" fmla="*/ 1220633 w 2716564"/>
                <a:gd name="connsiteY8" fmla="*/ 646331 h 646331"/>
                <a:gd name="connsiteX9" fmla="*/ 694086 w 2716564"/>
                <a:gd name="connsiteY9" fmla="*/ 646331 h 646331"/>
                <a:gd name="connsiteX10" fmla="*/ 0 w 2716564"/>
                <a:gd name="connsiteY10" fmla="*/ 646331 h 646331"/>
                <a:gd name="connsiteX11" fmla="*/ 0 w 2716564"/>
                <a:gd name="connsiteY11" fmla="*/ 323166 h 646331"/>
                <a:gd name="connsiteX12" fmla="*/ 0 w 2716564"/>
                <a:gd name="connsiteY12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6564" h="646331" fill="none" extrusionOk="0">
                  <a:moveTo>
                    <a:pt x="0" y="0"/>
                  </a:moveTo>
                  <a:cubicBezTo>
                    <a:pt x="278917" y="-41489"/>
                    <a:pt x="387260" y="30035"/>
                    <a:pt x="598350" y="0"/>
                  </a:cubicBezTo>
                  <a:cubicBezTo>
                    <a:pt x="809440" y="-30035"/>
                    <a:pt x="1073351" y="11709"/>
                    <a:pt x="1196700" y="0"/>
                  </a:cubicBezTo>
                  <a:cubicBezTo>
                    <a:pt x="1320049" y="-11709"/>
                    <a:pt x="1550231" y="8168"/>
                    <a:pt x="1842917" y="0"/>
                  </a:cubicBezTo>
                  <a:cubicBezTo>
                    <a:pt x="2135603" y="-8168"/>
                    <a:pt x="2275526" y="43706"/>
                    <a:pt x="2393399" y="0"/>
                  </a:cubicBezTo>
                  <a:cubicBezTo>
                    <a:pt x="2488799" y="87772"/>
                    <a:pt x="2611247" y="282871"/>
                    <a:pt x="2716564" y="323166"/>
                  </a:cubicBezTo>
                  <a:cubicBezTo>
                    <a:pt x="2657127" y="420642"/>
                    <a:pt x="2517324" y="464003"/>
                    <a:pt x="2393399" y="646331"/>
                  </a:cubicBezTo>
                  <a:cubicBezTo>
                    <a:pt x="2143798" y="651221"/>
                    <a:pt x="2031624" y="628925"/>
                    <a:pt x="1818983" y="646331"/>
                  </a:cubicBezTo>
                  <a:cubicBezTo>
                    <a:pt x="1606342" y="663737"/>
                    <a:pt x="1512072" y="602913"/>
                    <a:pt x="1220633" y="646331"/>
                  </a:cubicBezTo>
                  <a:cubicBezTo>
                    <a:pt x="929194" y="689749"/>
                    <a:pt x="880409" y="621495"/>
                    <a:pt x="694086" y="646331"/>
                  </a:cubicBezTo>
                  <a:cubicBezTo>
                    <a:pt x="507763" y="671167"/>
                    <a:pt x="331595" y="589526"/>
                    <a:pt x="0" y="646331"/>
                  </a:cubicBezTo>
                  <a:cubicBezTo>
                    <a:pt x="-2830" y="507617"/>
                    <a:pt x="11697" y="402802"/>
                    <a:pt x="0" y="323166"/>
                  </a:cubicBezTo>
                  <a:cubicBezTo>
                    <a:pt x="-11697" y="243531"/>
                    <a:pt x="10060" y="113881"/>
                    <a:pt x="0" y="0"/>
                  </a:cubicBezTo>
                  <a:close/>
                </a:path>
                <a:path w="2716564" h="646331" stroke="0" extrusionOk="0">
                  <a:moveTo>
                    <a:pt x="0" y="0"/>
                  </a:moveTo>
                  <a:cubicBezTo>
                    <a:pt x="224736" y="-22247"/>
                    <a:pt x="321632" y="43832"/>
                    <a:pt x="574416" y="0"/>
                  </a:cubicBezTo>
                  <a:cubicBezTo>
                    <a:pt x="827200" y="-43832"/>
                    <a:pt x="848333" y="25575"/>
                    <a:pt x="1100964" y="0"/>
                  </a:cubicBezTo>
                  <a:cubicBezTo>
                    <a:pt x="1353595" y="-25575"/>
                    <a:pt x="1566613" y="72336"/>
                    <a:pt x="1747181" y="0"/>
                  </a:cubicBezTo>
                  <a:cubicBezTo>
                    <a:pt x="1927749" y="-72336"/>
                    <a:pt x="2172599" y="65989"/>
                    <a:pt x="2393399" y="0"/>
                  </a:cubicBezTo>
                  <a:cubicBezTo>
                    <a:pt x="2509340" y="92846"/>
                    <a:pt x="2557685" y="196505"/>
                    <a:pt x="2716564" y="323166"/>
                  </a:cubicBezTo>
                  <a:cubicBezTo>
                    <a:pt x="2639120" y="472158"/>
                    <a:pt x="2451572" y="534561"/>
                    <a:pt x="2393399" y="646331"/>
                  </a:cubicBezTo>
                  <a:cubicBezTo>
                    <a:pt x="2162832" y="692482"/>
                    <a:pt x="1957317" y="606978"/>
                    <a:pt x="1842917" y="646331"/>
                  </a:cubicBezTo>
                  <a:cubicBezTo>
                    <a:pt x="1728517" y="685684"/>
                    <a:pt x="1497226" y="636778"/>
                    <a:pt x="1244567" y="646331"/>
                  </a:cubicBezTo>
                  <a:cubicBezTo>
                    <a:pt x="991908" y="655884"/>
                    <a:pt x="891748" y="596802"/>
                    <a:pt x="598350" y="646331"/>
                  </a:cubicBezTo>
                  <a:cubicBezTo>
                    <a:pt x="304952" y="695860"/>
                    <a:pt x="134144" y="611077"/>
                    <a:pt x="0" y="646331"/>
                  </a:cubicBezTo>
                  <a:cubicBezTo>
                    <a:pt x="-35827" y="536879"/>
                    <a:pt x="26351" y="471928"/>
                    <a:pt x="0" y="329629"/>
                  </a:cubicBezTo>
                  <a:cubicBezTo>
                    <a:pt x="-26351" y="187330"/>
                    <a:pt x="292" y="1370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41275" cmpd="sng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التاريخ:</a:t>
              </a:r>
              <a:endPara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Arrow: Pentagon 13">
              <a:extLst>
                <a:ext uri="{FF2B5EF4-FFF2-40B4-BE49-F238E27FC236}">
                  <a16:creationId xmlns:a16="http://schemas.microsoft.com/office/drawing/2014/main" id="{30965DDE-EB44-435C-86D9-733A088BBCFD}"/>
                </a:ext>
              </a:extLst>
            </p:cNvPr>
            <p:cNvSpPr/>
            <p:nvPr/>
          </p:nvSpPr>
          <p:spPr>
            <a:xfrm rot="10800000">
              <a:off x="1891954" y="83117"/>
              <a:ext cx="3342835" cy="790853"/>
            </a:xfrm>
            <a:custGeom>
              <a:avLst/>
              <a:gdLst>
                <a:gd name="connsiteX0" fmla="*/ 0 w 3342835"/>
                <a:gd name="connsiteY0" fmla="*/ 0 h 790853"/>
                <a:gd name="connsiteX1" fmla="*/ 618956 w 3342835"/>
                <a:gd name="connsiteY1" fmla="*/ 0 h 790853"/>
                <a:gd name="connsiteX2" fmla="*/ 1208438 w 3342835"/>
                <a:gd name="connsiteY2" fmla="*/ 0 h 790853"/>
                <a:gd name="connsiteX3" fmla="*/ 1709497 w 3342835"/>
                <a:gd name="connsiteY3" fmla="*/ 0 h 790853"/>
                <a:gd name="connsiteX4" fmla="*/ 2240031 w 3342835"/>
                <a:gd name="connsiteY4" fmla="*/ 0 h 790853"/>
                <a:gd name="connsiteX5" fmla="*/ 2947409 w 3342835"/>
                <a:gd name="connsiteY5" fmla="*/ 0 h 790853"/>
                <a:gd name="connsiteX6" fmla="*/ 3342835 w 3342835"/>
                <a:gd name="connsiteY6" fmla="*/ 395427 h 790853"/>
                <a:gd name="connsiteX7" fmla="*/ 2947409 w 3342835"/>
                <a:gd name="connsiteY7" fmla="*/ 790853 h 790853"/>
                <a:gd name="connsiteX8" fmla="*/ 2357927 w 3342835"/>
                <a:gd name="connsiteY8" fmla="*/ 790853 h 790853"/>
                <a:gd name="connsiteX9" fmla="*/ 1768445 w 3342835"/>
                <a:gd name="connsiteY9" fmla="*/ 790853 h 790853"/>
                <a:gd name="connsiteX10" fmla="*/ 1237912 w 3342835"/>
                <a:gd name="connsiteY10" fmla="*/ 790853 h 790853"/>
                <a:gd name="connsiteX11" fmla="*/ 618956 w 3342835"/>
                <a:gd name="connsiteY11" fmla="*/ 790853 h 790853"/>
                <a:gd name="connsiteX12" fmla="*/ 0 w 3342835"/>
                <a:gd name="connsiteY12" fmla="*/ 790853 h 790853"/>
                <a:gd name="connsiteX13" fmla="*/ 0 w 3342835"/>
                <a:gd name="connsiteY13" fmla="*/ 387518 h 790853"/>
                <a:gd name="connsiteX14" fmla="*/ 0 w 3342835"/>
                <a:gd name="connsiteY14" fmla="*/ 0 h 79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2835" h="790853" fill="none" extrusionOk="0">
                  <a:moveTo>
                    <a:pt x="0" y="0"/>
                  </a:moveTo>
                  <a:cubicBezTo>
                    <a:pt x="191301" y="-72439"/>
                    <a:pt x="444430" y="55511"/>
                    <a:pt x="618956" y="0"/>
                  </a:cubicBezTo>
                  <a:cubicBezTo>
                    <a:pt x="793482" y="-55511"/>
                    <a:pt x="968327" y="18485"/>
                    <a:pt x="1208438" y="0"/>
                  </a:cubicBezTo>
                  <a:cubicBezTo>
                    <a:pt x="1448549" y="-18485"/>
                    <a:pt x="1560547" y="34479"/>
                    <a:pt x="1709497" y="0"/>
                  </a:cubicBezTo>
                  <a:cubicBezTo>
                    <a:pt x="1858447" y="-34479"/>
                    <a:pt x="2043743" y="24586"/>
                    <a:pt x="2240031" y="0"/>
                  </a:cubicBezTo>
                  <a:cubicBezTo>
                    <a:pt x="2436319" y="-24586"/>
                    <a:pt x="2639571" y="40367"/>
                    <a:pt x="2947409" y="0"/>
                  </a:cubicBezTo>
                  <a:cubicBezTo>
                    <a:pt x="3053564" y="101583"/>
                    <a:pt x="3170543" y="223510"/>
                    <a:pt x="3342835" y="395427"/>
                  </a:cubicBezTo>
                  <a:cubicBezTo>
                    <a:pt x="3168546" y="607996"/>
                    <a:pt x="3100061" y="556998"/>
                    <a:pt x="2947409" y="790853"/>
                  </a:cubicBezTo>
                  <a:cubicBezTo>
                    <a:pt x="2710822" y="845845"/>
                    <a:pt x="2651445" y="741136"/>
                    <a:pt x="2357927" y="790853"/>
                  </a:cubicBezTo>
                  <a:cubicBezTo>
                    <a:pt x="2064409" y="840570"/>
                    <a:pt x="1924170" y="783634"/>
                    <a:pt x="1768445" y="790853"/>
                  </a:cubicBezTo>
                  <a:cubicBezTo>
                    <a:pt x="1612720" y="798072"/>
                    <a:pt x="1362432" y="749366"/>
                    <a:pt x="1237912" y="790853"/>
                  </a:cubicBezTo>
                  <a:cubicBezTo>
                    <a:pt x="1113392" y="832340"/>
                    <a:pt x="749308" y="739575"/>
                    <a:pt x="618956" y="790853"/>
                  </a:cubicBezTo>
                  <a:cubicBezTo>
                    <a:pt x="488604" y="842131"/>
                    <a:pt x="155732" y="780730"/>
                    <a:pt x="0" y="790853"/>
                  </a:cubicBezTo>
                  <a:cubicBezTo>
                    <a:pt x="-38135" y="682342"/>
                    <a:pt x="18913" y="568674"/>
                    <a:pt x="0" y="387518"/>
                  </a:cubicBezTo>
                  <a:cubicBezTo>
                    <a:pt x="-18913" y="206362"/>
                    <a:pt x="73" y="172553"/>
                    <a:pt x="0" y="0"/>
                  </a:cubicBezTo>
                  <a:close/>
                </a:path>
                <a:path w="3342835" h="790853" stroke="0" extrusionOk="0">
                  <a:moveTo>
                    <a:pt x="0" y="0"/>
                  </a:moveTo>
                  <a:cubicBezTo>
                    <a:pt x="267398" y="-22340"/>
                    <a:pt x="417267" y="3409"/>
                    <a:pt x="560008" y="0"/>
                  </a:cubicBezTo>
                  <a:cubicBezTo>
                    <a:pt x="702749" y="-3409"/>
                    <a:pt x="938001" y="3018"/>
                    <a:pt x="1061067" y="0"/>
                  </a:cubicBezTo>
                  <a:cubicBezTo>
                    <a:pt x="1184133" y="-3018"/>
                    <a:pt x="1538642" y="40313"/>
                    <a:pt x="1709497" y="0"/>
                  </a:cubicBezTo>
                  <a:cubicBezTo>
                    <a:pt x="1880352" y="-40313"/>
                    <a:pt x="2083449" y="4860"/>
                    <a:pt x="2269505" y="0"/>
                  </a:cubicBezTo>
                  <a:cubicBezTo>
                    <a:pt x="2455561" y="-4860"/>
                    <a:pt x="2650789" y="46212"/>
                    <a:pt x="2947409" y="0"/>
                  </a:cubicBezTo>
                  <a:cubicBezTo>
                    <a:pt x="3137103" y="167593"/>
                    <a:pt x="3230123" y="333126"/>
                    <a:pt x="3342835" y="395427"/>
                  </a:cubicBezTo>
                  <a:cubicBezTo>
                    <a:pt x="3203420" y="603284"/>
                    <a:pt x="3114172" y="610513"/>
                    <a:pt x="2947409" y="790853"/>
                  </a:cubicBezTo>
                  <a:cubicBezTo>
                    <a:pt x="2750470" y="838156"/>
                    <a:pt x="2473944" y="753548"/>
                    <a:pt x="2298979" y="790853"/>
                  </a:cubicBezTo>
                  <a:cubicBezTo>
                    <a:pt x="2124014" y="828158"/>
                    <a:pt x="1792021" y="787436"/>
                    <a:pt x="1650549" y="790853"/>
                  </a:cubicBezTo>
                  <a:cubicBezTo>
                    <a:pt x="1509077" y="794270"/>
                    <a:pt x="1309354" y="724351"/>
                    <a:pt x="1090541" y="790853"/>
                  </a:cubicBezTo>
                  <a:cubicBezTo>
                    <a:pt x="871728" y="857355"/>
                    <a:pt x="808279" y="732394"/>
                    <a:pt x="530534" y="790853"/>
                  </a:cubicBezTo>
                  <a:cubicBezTo>
                    <a:pt x="252789" y="849312"/>
                    <a:pt x="222458" y="774354"/>
                    <a:pt x="0" y="790853"/>
                  </a:cubicBezTo>
                  <a:cubicBezTo>
                    <a:pt x="-13990" y="708332"/>
                    <a:pt x="34741" y="583640"/>
                    <a:pt x="0" y="403335"/>
                  </a:cubicBezTo>
                  <a:cubicBezTo>
                    <a:pt x="-34741" y="223030"/>
                    <a:pt x="26323" y="16705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41275" cmpd="sng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6BB634-8060-4A8B-AB6C-0897998CF3C2}"/>
                </a:ext>
              </a:extLst>
            </p:cNvPr>
            <p:cNvSpPr txBox="1"/>
            <p:nvPr/>
          </p:nvSpPr>
          <p:spPr>
            <a:xfrm>
              <a:off x="9070237" y="198888"/>
              <a:ext cx="17959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ال</a:t>
              </a:r>
              <a:r>
                <a: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تاريخ: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</p:txBody>
        </p:sp>
        <p:sp>
          <p:nvSpPr>
            <p:cNvPr id="23" name="Arrow: Pentagon 13">
              <a:extLst>
                <a:ext uri="{FF2B5EF4-FFF2-40B4-BE49-F238E27FC236}">
                  <a16:creationId xmlns:a16="http://schemas.microsoft.com/office/drawing/2014/main" id="{90D536C7-B2B3-4A0B-9F3A-5FD5200DF668}"/>
                </a:ext>
              </a:extLst>
            </p:cNvPr>
            <p:cNvSpPr/>
            <p:nvPr/>
          </p:nvSpPr>
          <p:spPr>
            <a:xfrm rot="10800000">
              <a:off x="5562230" y="152612"/>
              <a:ext cx="2320118" cy="651862"/>
            </a:xfrm>
            <a:custGeom>
              <a:avLst/>
              <a:gdLst>
                <a:gd name="connsiteX0" fmla="*/ 0 w 2320118"/>
                <a:gd name="connsiteY0" fmla="*/ 0 h 651862"/>
                <a:gd name="connsiteX1" fmla="*/ 498547 w 2320118"/>
                <a:gd name="connsiteY1" fmla="*/ 0 h 651862"/>
                <a:gd name="connsiteX2" fmla="*/ 997094 w 2320118"/>
                <a:gd name="connsiteY2" fmla="*/ 0 h 651862"/>
                <a:gd name="connsiteX3" fmla="*/ 1535524 w 2320118"/>
                <a:gd name="connsiteY3" fmla="*/ 0 h 651862"/>
                <a:gd name="connsiteX4" fmla="*/ 1994187 w 2320118"/>
                <a:gd name="connsiteY4" fmla="*/ 0 h 651862"/>
                <a:gd name="connsiteX5" fmla="*/ 2320118 w 2320118"/>
                <a:gd name="connsiteY5" fmla="*/ 325931 h 651862"/>
                <a:gd name="connsiteX6" fmla="*/ 1994187 w 2320118"/>
                <a:gd name="connsiteY6" fmla="*/ 651862 h 651862"/>
                <a:gd name="connsiteX7" fmla="*/ 1515582 w 2320118"/>
                <a:gd name="connsiteY7" fmla="*/ 651862 h 651862"/>
                <a:gd name="connsiteX8" fmla="*/ 1017035 w 2320118"/>
                <a:gd name="connsiteY8" fmla="*/ 651862 h 651862"/>
                <a:gd name="connsiteX9" fmla="*/ 578314 w 2320118"/>
                <a:gd name="connsiteY9" fmla="*/ 651862 h 651862"/>
                <a:gd name="connsiteX10" fmla="*/ 0 w 2320118"/>
                <a:gd name="connsiteY10" fmla="*/ 651862 h 651862"/>
                <a:gd name="connsiteX11" fmla="*/ 0 w 2320118"/>
                <a:gd name="connsiteY11" fmla="*/ 325931 h 651862"/>
                <a:gd name="connsiteX12" fmla="*/ 0 w 2320118"/>
                <a:gd name="connsiteY12" fmla="*/ 0 h 65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0118" h="651862" fill="none" extrusionOk="0">
                  <a:moveTo>
                    <a:pt x="0" y="0"/>
                  </a:moveTo>
                  <a:cubicBezTo>
                    <a:pt x="169503" y="-18175"/>
                    <a:pt x="325392" y="8819"/>
                    <a:pt x="498547" y="0"/>
                  </a:cubicBezTo>
                  <a:cubicBezTo>
                    <a:pt x="671702" y="-8819"/>
                    <a:pt x="870888" y="46685"/>
                    <a:pt x="997094" y="0"/>
                  </a:cubicBezTo>
                  <a:cubicBezTo>
                    <a:pt x="1123300" y="-46685"/>
                    <a:pt x="1318059" y="1656"/>
                    <a:pt x="1535524" y="0"/>
                  </a:cubicBezTo>
                  <a:cubicBezTo>
                    <a:pt x="1752989" y="-1656"/>
                    <a:pt x="1781801" y="5897"/>
                    <a:pt x="1994187" y="0"/>
                  </a:cubicBezTo>
                  <a:cubicBezTo>
                    <a:pt x="2147162" y="84139"/>
                    <a:pt x="2181936" y="257419"/>
                    <a:pt x="2320118" y="325931"/>
                  </a:cubicBezTo>
                  <a:cubicBezTo>
                    <a:pt x="2185682" y="463004"/>
                    <a:pt x="2074403" y="534002"/>
                    <a:pt x="1994187" y="651862"/>
                  </a:cubicBezTo>
                  <a:cubicBezTo>
                    <a:pt x="1842877" y="663105"/>
                    <a:pt x="1722801" y="615047"/>
                    <a:pt x="1515582" y="651862"/>
                  </a:cubicBezTo>
                  <a:cubicBezTo>
                    <a:pt x="1308364" y="688677"/>
                    <a:pt x="1196897" y="645078"/>
                    <a:pt x="1017035" y="651862"/>
                  </a:cubicBezTo>
                  <a:cubicBezTo>
                    <a:pt x="837173" y="658646"/>
                    <a:pt x="737393" y="608654"/>
                    <a:pt x="578314" y="651862"/>
                  </a:cubicBezTo>
                  <a:cubicBezTo>
                    <a:pt x="419235" y="695070"/>
                    <a:pt x="204850" y="583042"/>
                    <a:pt x="0" y="651862"/>
                  </a:cubicBezTo>
                  <a:cubicBezTo>
                    <a:pt x="-14107" y="586385"/>
                    <a:pt x="31952" y="406913"/>
                    <a:pt x="0" y="325931"/>
                  </a:cubicBezTo>
                  <a:cubicBezTo>
                    <a:pt x="-31952" y="244949"/>
                    <a:pt x="20929" y="116257"/>
                    <a:pt x="0" y="0"/>
                  </a:cubicBezTo>
                  <a:close/>
                </a:path>
                <a:path w="2320118" h="651862" stroke="0" extrusionOk="0">
                  <a:moveTo>
                    <a:pt x="0" y="0"/>
                  </a:moveTo>
                  <a:cubicBezTo>
                    <a:pt x="112441" y="-20263"/>
                    <a:pt x="266957" y="48159"/>
                    <a:pt x="478605" y="0"/>
                  </a:cubicBezTo>
                  <a:cubicBezTo>
                    <a:pt x="690253" y="-48159"/>
                    <a:pt x="760390" y="29792"/>
                    <a:pt x="917326" y="0"/>
                  </a:cubicBezTo>
                  <a:cubicBezTo>
                    <a:pt x="1074262" y="-29792"/>
                    <a:pt x="1240819" y="2205"/>
                    <a:pt x="1455757" y="0"/>
                  </a:cubicBezTo>
                  <a:cubicBezTo>
                    <a:pt x="1670695" y="-2205"/>
                    <a:pt x="1729333" y="28899"/>
                    <a:pt x="1994187" y="0"/>
                  </a:cubicBezTo>
                  <a:cubicBezTo>
                    <a:pt x="2091756" y="72480"/>
                    <a:pt x="2182211" y="202531"/>
                    <a:pt x="2320118" y="325931"/>
                  </a:cubicBezTo>
                  <a:cubicBezTo>
                    <a:pt x="2196582" y="515467"/>
                    <a:pt x="2117141" y="480957"/>
                    <a:pt x="1994187" y="651862"/>
                  </a:cubicBezTo>
                  <a:cubicBezTo>
                    <a:pt x="1776196" y="682361"/>
                    <a:pt x="1674354" y="615387"/>
                    <a:pt x="1535524" y="651862"/>
                  </a:cubicBezTo>
                  <a:cubicBezTo>
                    <a:pt x="1396694" y="688337"/>
                    <a:pt x="1179461" y="601673"/>
                    <a:pt x="1036977" y="651862"/>
                  </a:cubicBezTo>
                  <a:cubicBezTo>
                    <a:pt x="894493" y="702051"/>
                    <a:pt x="726959" y="620348"/>
                    <a:pt x="498547" y="651862"/>
                  </a:cubicBezTo>
                  <a:cubicBezTo>
                    <a:pt x="270135" y="683376"/>
                    <a:pt x="181243" y="648088"/>
                    <a:pt x="0" y="651862"/>
                  </a:cubicBezTo>
                  <a:cubicBezTo>
                    <a:pt x="-32787" y="546437"/>
                    <a:pt x="27854" y="431254"/>
                    <a:pt x="0" y="332450"/>
                  </a:cubicBezTo>
                  <a:cubicBezTo>
                    <a:pt x="-27854" y="233646"/>
                    <a:pt x="16925" y="9343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41275" cmpd="sng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4852A190-4BCA-4383-A7D2-77B53C6F148A}"/>
                </a:ext>
              </a:extLst>
            </p:cNvPr>
            <p:cNvSpPr txBox="1"/>
            <p:nvPr/>
          </p:nvSpPr>
          <p:spPr>
            <a:xfrm>
              <a:off x="5620773" y="286774"/>
              <a:ext cx="2320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عنوان الدرس: </a:t>
              </a:r>
              <a:r>
                <a:rPr kumimoji="0" lang="ar-M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(AH) Manal Black" pitchFamily="2" charset="-78"/>
                </a:rPr>
                <a:t>تصنيف المثلثات</a:t>
              </a:r>
              <a:endPara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(AH) Manal Black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3B565B4A-5991-4623-802C-FDA5689E36DA}"/>
                </a:ext>
              </a:extLst>
            </p:cNvPr>
            <p:cNvSpPr txBox="1"/>
            <p:nvPr/>
          </p:nvSpPr>
          <p:spPr>
            <a:xfrm>
              <a:off x="1690428" y="96523"/>
              <a:ext cx="337606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ناتج التعلم: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 </a:t>
              </a:r>
              <a:r>
                <a:rPr kumimoji="0" lang="ar-M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تصنيف المثلثات بناء على سماتها</a:t>
              </a:r>
              <a:r>
                <a:rPr kumimoji="0" lang="ar-A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 </a:t>
              </a:r>
              <a:r>
                <a:rPr kumimoji="0" lang="ar-M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كقياسات الأطوال وقياسات الزوايا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</p:txBody>
        </p:sp>
      </p:grpSp>
      <p:sp>
        <p:nvSpPr>
          <p:cNvPr id="26" name="Date Placeholder 4">
            <a:extLst>
              <a:ext uri="{FF2B5EF4-FFF2-40B4-BE49-F238E27FC236}">
                <a16:creationId xmlns:a16="http://schemas.microsoft.com/office/drawing/2014/main" id="{DA45987B-AC5F-4AF4-94C5-E8E4492A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092" y="245447"/>
            <a:ext cx="1897835" cy="36283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2DDF4-7DA6-44CB-90A8-C3AF0B7FF285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Friday, June 11, 2021</a:t>
            </a:fld>
            <a:r>
              <a:rPr kumimoji="0" lang="ar-M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E44F37-3A57-4803-9F28-14ECAA4B5A71}"/>
                  </a:ext>
                </a:extLst>
              </p14:cNvPr>
              <p14:cNvContentPartPr/>
              <p14:nvPr/>
            </p14:nvContentPartPr>
            <p14:xfrm>
              <a:off x="1866240" y="1044720"/>
              <a:ext cx="5135040" cy="253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E44F37-3A57-4803-9F28-14ECAA4B5A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6880" y="1035360"/>
                <a:ext cx="5153760" cy="25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38FA51-4C09-4274-89B8-AA737197E1EB}"/>
                  </a:ext>
                </a:extLst>
              </p14:cNvPr>
              <p14:cNvContentPartPr/>
              <p14:nvPr/>
            </p14:nvContentPartPr>
            <p14:xfrm>
              <a:off x="1767960" y="3687840"/>
              <a:ext cx="7036920" cy="92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38FA51-4C09-4274-89B8-AA737197E1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8600" y="3678480"/>
                <a:ext cx="7055640" cy="9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880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E7A669B2-D450-4A07-AF9D-ECD341DCB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56" y="1425994"/>
            <a:ext cx="11606950" cy="53615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8468CC0-7C1C-46E7-843F-66C315B4F604}"/>
              </a:ext>
            </a:extLst>
          </p:cNvPr>
          <p:cNvGrpSpPr/>
          <p:nvPr/>
        </p:nvGrpSpPr>
        <p:grpSpPr>
          <a:xfrm>
            <a:off x="10726056" y="3429000"/>
            <a:ext cx="1216187" cy="2944876"/>
            <a:chOff x="4731026" y="1342425"/>
            <a:chExt cx="2274564" cy="4077714"/>
          </a:xfrm>
        </p:grpSpPr>
        <p:pic>
          <p:nvPicPr>
            <p:cNvPr id="18" name="Picture 1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A68337E-7D69-4F94-AD7B-FE18077C0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88" b="95506" l="10000" r="90000">
                          <a14:foregroundMark x1="48400" y1="32278" x2="48400" y2="32809"/>
                          <a14:foregroundMark x1="48600" y1="42472" x2="49400" y2="45618"/>
                          <a14:foregroundMark x1="51400" y1="49438" x2="50000" y2="62022"/>
                          <a14:foregroundMark x1="52200" y1="81573" x2="53200" y2="92809"/>
                          <a14:foregroundMark x1="53200" y1="92809" x2="53400" y2="92809"/>
                          <a14:foregroundMark x1="46600" y1="86292" x2="44800" y2="88539"/>
                          <a14:foregroundMark x1="46600" y1="80449" x2="46200" y2="84270"/>
                          <a14:foregroundMark x1="49800" y1="94157" x2="53000" y2="95506"/>
                          <a14:foregroundMark x1="42400" y1="53258" x2="42400" y2="57303"/>
                          <a14:foregroundMark x1="36400" y1="43820" x2="38000" y2="42022"/>
                          <a14:foregroundMark x1="39000" y1="53258" x2="39200" y2="56180"/>
                          <a14:foregroundMark x1="60200" y1="60899" x2="61400" y2="61798"/>
                          <a14:foregroundMark x1="22765" y1="32946" x2="22400" y2="32809"/>
                          <a14:backgroundMark x1="54400" y1="28090" x2="45000" y2="24719"/>
                          <a14:backgroundMark x1="43400" y1="29663" x2="45600" y2="37303"/>
                          <a14:backgroundMark x1="47200" y1="38202" x2="57800" y2="36180"/>
                          <a14:backgroundMark x1="57800" y1="36180" x2="58600" y2="34157"/>
                          <a14:backgroundMark x1="56200" y1="23820" x2="47400" y2="31236"/>
                          <a14:backgroundMark x1="47400" y1="31236" x2="38400" y2="24944"/>
                          <a14:backgroundMark x1="38400" y1="24944" x2="51200" y2="18876"/>
                          <a14:backgroundMark x1="51200" y1="18876" x2="58600" y2="23146"/>
                          <a14:backgroundMark x1="57600" y1="16629" x2="46600" y2="15281"/>
                          <a14:backgroundMark x1="46600" y1="15281" x2="43600" y2="17303"/>
                          <a14:backgroundMark x1="62800" y1="36404" x2="58600" y2="37528"/>
                          <a14:backgroundMark x1="36400" y1="29213" x2="36400" y2="29213"/>
                          <a14:backgroundMark x1="36400" y1="29213" x2="36400" y2="29213"/>
                          <a14:backgroundMark x1="35800" y1="24494" x2="35800" y2="24494"/>
                          <a14:backgroundMark x1="35800" y1="19551" x2="35800" y2="19551"/>
                          <a14:backgroundMark x1="38000" y1="16404" x2="38000" y2="16404"/>
                          <a14:backgroundMark x1="39400" y1="12809" x2="39400" y2="12809"/>
                          <a14:backgroundMark x1="38600" y1="12809" x2="37800" y2="15730"/>
                          <a14:backgroundMark x1="35000" y1="27191" x2="36400" y2="31685"/>
                          <a14:backgroundMark x1="37000" y1="33933" x2="38000" y2="35056"/>
                          <a14:backgroundMark x1="35800" y1="29663" x2="35800" y2="31236"/>
                          <a14:backgroundMark x1="57000" y1="28764" x2="57000" y2="28764"/>
                          <a14:backgroundMark x1="35000" y1="20674" x2="37000" y2="22472"/>
                          <a14:backgroundMark x1="37400" y1="18202" x2="37200" y2="23146"/>
                          <a14:backgroundMark x1="36400" y1="24045" x2="35600" y2="22022"/>
                          <a14:backgroundMark x1="30600" y1="44494" x2="32800" y2="56854"/>
                          <a14:backgroundMark x1="31400" y1="49888" x2="36340" y2="53488"/>
                          <a14:backgroundMark x1="38084" y1="53338" x2="37800" y2="50787"/>
                          <a14:backgroundMark x1="35600" y1="48315" x2="32000" y2="44719"/>
                          <a14:backgroundMark x1="64200" y1="53034" x2="68800" y2="53034"/>
                          <a14:backgroundMark x1="65600" y1="43820" x2="63400" y2="43146"/>
                          <a14:backgroundMark x1="66400" y1="40899" x2="58200" y2="41573"/>
                          <a14:backgroundMark x1="56600" y1="41573" x2="61200" y2="40225"/>
                          <a14:backgroundMark x1="32200" y1="40674" x2="33000" y2="41573"/>
                          <a14:backgroundMark x1="37400" y1="79551" x2="22000" y2="80674"/>
                          <a14:backgroundMark x1="57000" y1="79101" x2="69000" y2="79775"/>
                          <a14:backgroundMark x1="59400" y1="63146" x2="59400" y2="64719"/>
                          <a14:backgroundMark x1="22600" y1="33258" x2="26200" y2="32809"/>
                          <a14:backgroundMark x1="28200" y1="37978" x2="36000" y2="51910"/>
                          <a14:backgroundMark x1="32200" y1="44045" x2="33400" y2="48539"/>
                          <a14:backgroundMark x1="60400" y1="43146" x2="62400" y2="44944"/>
                          <a14:backgroundMark x1="65200" y1="49663" x2="66600" y2="52360"/>
                          <a14:backgroundMark x1="22400" y1="33034" x2="22200" y2="32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5" t="15651" r="30117" b="1274"/>
            <a:stretch/>
          </p:blipFill>
          <p:spPr>
            <a:xfrm>
              <a:off x="4731026" y="1961322"/>
              <a:ext cx="2252870" cy="3458817"/>
            </a:xfrm>
            <a:prstGeom prst="rect">
              <a:avLst/>
            </a:prstGeom>
          </p:spPr>
        </p:pic>
        <p:pic>
          <p:nvPicPr>
            <p:cNvPr id="19" name="Picture 18" descr="Shape, circle&#10;&#10;Description automatically generated">
              <a:extLst>
                <a:ext uri="{FF2B5EF4-FFF2-40B4-BE49-F238E27FC236}">
                  <a16:creationId xmlns:a16="http://schemas.microsoft.com/office/drawing/2014/main" id="{7F40DF25-017A-46E3-935E-76002FF66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633" y="1342425"/>
              <a:ext cx="2022957" cy="202295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E8BF5F-67FE-486B-A6EF-9F58367B64AF}"/>
              </a:ext>
            </a:extLst>
          </p:cNvPr>
          <p:cNvGrpSpPr/>
          <p:nvPr/>
        </p:nvGrpSpPr>
        <p:grpSpPr>
          <a:xfrm>
            <a:off x="1682368" y="108874"/>
            <a:ext cx="9300389" cy="1182957"/>
            <a:chOff x="1690428" y="83117"/>
            <a:chExt cx="9300389" cy="1182957"/>
          </a:xfrm>
        </p:grpSpPr>
        <p:sp>
          <p:nvSpPr>
            <p:cNvPr id="21" name="Arrow: Pentagon 19">
              <a:extLst>
                <a:ext uri="{FF2B5EF4-FFF2-40B4-BE49-F238E27FC236}">
                  <a16:creationId xmlns:a16="http://schemas.microsoft.com/office/drawing/2014/main" id="{8426CAB0-6ED0-4899-9427-746E86BB01D6}"/>
                </a:ext>
              </a:extLst>
            </p:cNvPr>
            <p:cNvSpPr/>
            <p:nvPr/>
          </p:nvSpPr>
          <p:spPr>
            <a:xfrm rot="10800000">
              <a:off x="8274253" y="112832"/>
              <a:ext cx="2716564" cy="646331"/>
            </a:xfrm>
            <a:custGeom>
              <a:avLst/>
              <a:gdLst>
                <a:gd name="connsiteX0" fmla="*/ 0 w 2716564"/>
                <a:gd name="connsiteY0" fmla="*/ 0 h 646331"/>
                <a:gd name="connsiteX1" fmla="*/ 598350 w 2716564"/>
                <a:gd name="connsiteY1" fmla="*/ 0 h 646331"/>
                <a:gd name="connsiteX2" fmla="*/ 1196700 w 2716564"/>
                <a:gd name="connsiteY2" fmla="*/ 0 h 646331"/>
                <a:gd name="connsiteX3" fmla="*/ 1842917 w 2716564"/>
                <a:gd name="connsiteY3" fmla="*/ 0 h 646331"/>
                <a:gd name="connsiteX4" fmla="*/ 2393399 w 2716564"/>
                <a:gd name="connsiteY4" fmla="*/ 0 h 646331"/>
                <a:gd name="connsiteX5" fmla="*/ 2716564 w 2716564"/>
                <a:gd name="connsiteY5" fmla="*/ 323166 h 646331"/>
                <a:gd name="connsiteX6" fmla="*/ 2393399 w 2716564"/>
                <a:gd name="connsiteY6" fmla="*/ 646331 h 646331"/>
                <a:gd name="connsiteX7" fmla="*/ 1818983 w 2716564"/>
                <a:gd name="connsiteY7" fmla="*/ 646331 h 646331"/>
                <a:gd name="connsiteX8" fmla="*/ 1220633 w 2716564"/>
                <a:gd name="connsiteY8" fmla="*/ 646331 h 646331"/>
                <a:gd name="connsiteX9" fmla="*/ 694086 w 2716564"/>
                <a:gd name="connsiteY9" fmla="*/ 646331 h 646331"/>
                <a:gd name="connsiteX10" fmla="*/ 0 w 2716564"/>
                <a:gd name="connsiteY10" fmla="*/ 646331 h 646331"/>
                <a:gd name="connsiteX11" fmla="*/ 0 w 2716564"/>
                <a:gd name="connsiteY11" fmla="*/ 323166 h 646331"/>
                <a:gd name="connsiteX12" fmla="*/ 0 w 2716564"/>
                <a:gd name="connsiteY12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6564" h="646331" fill="none" extrusionOk="0">
                  <a:moveTo>
                    <a:pt x="0" y="0"/>
                  </a:moveTo>
                  <a:cubicBezTo>
                    <a:pt x="278917" y="-41489"/>
                    <a:pt x="387260" y="30035"/>
                    <a:pt x="598350" y="0"/>
                  </a:cubicBezTo>
                  <a:cubicBezTo>
                    <a:pt x="809440" y="-30035"/>
                    <a:pt x="1073351" y="11709"/>
                    <a:pt x="1196700" y="0"/>
                  </a:cubicBezTo>
                  <a:cubicBezTo>
                    <a:pt x="1320049" y="-11709"/>
                    <a:pt x="1550231" y="8168"/>
                    <a:pt x="1842917" y="0"/>
                  </a:cubicBezTo>
                  <a:cubicBezTo>
                    <a:pt x="2135603" y="-8168"/>
                    <a:pt x="2275526" y="43706"/>
                    <a:pt x="2393399" y="0"/>
                  </a:cubicBezTo>
                  <a:cubicBezTo>
                    <a:pt x="2488799" y="87772"/>
                    <a:pt x="2611247" y="282871"/>
                    <a:pt x="2716564" y="323166"/>
                  </a:cubicBezTo>
                  <a:cubicBezTo>
                    <a:pt x="2657127" y="420642"/>
                    <a:pt x="2517324" y="464003"/>
                    <a:pt x="2393399" y="646331"/>
                  </a:cubicBezTo>
                  <a:cubicBezTo>
                    <a:pt x="2143798" y="651221"/>
                    <a:pt x="2031624" y="628925"/>
                    <a:pt x="1818983" y="646331"/>
                  </a:cubicBezTo>
                  <a:cubicBezTo>
                    <a:pt x="1606342" y="663737"/>
                    <a:pt x="1512072" y="602913"/>
                    <a:pt x="1220633" y="646331"/>
                  </a:cubicBezTo>
                  <a:cubicBezTo>
                    <a:pt x="929194" y="689749"/>
                    <a:pt x="880409" y="621495"/>
                    <a:pt x="694086" y="646331"/>
                  </a:cubicBezTo>
                  <a:cubicBezTo>
                    <a:pt x="507763" y="671167"/>
                    <a:pt x="331595" y="589526"/>
                    <a:pt x="0" y="646331"/>
                  </a:cubicBezTo>
                  <a:cubicBezTo>
                    <a:pt x="-2830" y="507617"/>
                    <a:pt x="11697" y="402802"/>
                    <a:pt x="0" y="323166"/>
                  </a:cubicBezTo>
                  <a:cubicBezTo>
                    <a:pt x="-11697" y="243531"/>
                    <a:pt x="10060" y="113881"/>
                    <a:pt x="0" y="0"/>
                  </a:cubicBezTo>
                  <a:close/>
                </a:path>
                <a:path w="2716564" h="646331" stroke="0" extrusionOk="0">
                  <a:moveTo>
                    <a:pt x="0" y="0"/>
                  </a:moveTo>
                  <a:cubicBezTo>
                    <a:pt x="224736" y="-22247"/>
                    <a:pt x="321632" y="43832"/>
                    <a:pt x="574416" y="0"/>
                  </a:cubicBezTo>
                  <a:cubicBezTo>
                    <a:pt x="827200" y="-43832"/>
                    <a:pt x="848333" y="25575"/>
                    <a:pt x="1100964" y="0"/>
                  </a:cubicBezTo>
                  <a:cubicBezTo>
                    <a:pt x="1353595" y="-25575"/>
                    <a:pt x="1566613" y="72336"/>
                    <a:pt x="1747181" y="0"/>
                  </a:cubicBezTo>
                  <a:cubicBezTo>
                    <a:pt x="1927749" y="-72336"/>
                    <a:pt x="2172599" y="65989"/>
                    <a:pt x="2393399" y="0"/>
                  </a:cubicBezTo>
                  <a:cubicBezTo>
                    <a:pt x="2509340" y="92846"/>
                    <a:pt x="2557685" y="196505"/>
                    <a:pt x="2716564" y="323166"/>
                  </a:cubicBezTo>
                  <a:cubicBezTo>
                    <a:pt x="2639120" y="472158"/>
                    <a:pt x="2451572" y="534561"/>
                    <a:pt x="2393399" y="646331"/>
                  </a:cubicBezTo>
                  <a:cubicBezTo>
                    <a:pt x="2162832" y="692482"/>
                    <a:pt x="1957317" y="606978"/>
                    <a:pt x="1842917" y="646331"/>
                  </a:cubicBezTo>
                  <a:cubicBezTo>
                    <a:pt x="1728517" y="685684"/>
                    <a:pt x="1497226" y="636778"/>
                    <a:pt x="1244567" y="646331"/>
                  </a:cubicBezTo>
                  <a:cubicBezTo>
                    <a:pt x="991908" y="655884"/>
                    <a:pt x="891748" y="596802"/>
                    <a:pt x="598350" y="646331"/>
                  </a:cubicBezTo>
                  <a:cubicBezTo>
                    <a:pt x="304952" y="695860"/>
                    <a:pt x="134144" y="611077"/>
                    <a:pt x="0" y="646331"/>
                  </a:cubicBezTo>
                  <a:cubicBezTo>
                    <a:pt x="-35827" y="536879"/>
                    <a:pt x="26351" y="471928"/>
                    <a:pt x="0" y="329629"/>
                  </a:cubicBezTo>
                  <a:cubicBezTo>
                    <a:pt x="-26351" y="187330"/>
                    <a:pt x="292" y="13704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41275" cmpd="sng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التاريخ:</a:t>
              </a:r>
              <a:endPara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Arrow: Pentagon 13">
              <a:extLst>
                <a:ext uri="{FF2B5EF4-FFF2-40B4-BE49-F238E27FC236}">
                  <a16:creationId xmlns:a16="http://schemas.microsoft.com/office/drawing/2014/main" id="{198CF68B-D1F8-4152-B29B-A2C6CD36E41B}"/>
                </a:ext>
              </a:extLst>
            </p:cNvPr>
            <p:cNvSpPr/>
            <p:nvPr/>
          </p:nvSpPr>
          <p:spPr>
            <a:xfrm rot="10800000">
              <a:off x="1891954" y="83117"/>
              <a:ext cx="3342835" cy="790853"/>
            </a:xfrm>
            <a:custGeom>
              <a:avLst/>
              <a:gdLst>
                <a:gd name="connsiteX0" fmla="*/ 0 w 3342835"/>
                <a:gd name="connsiteY0" fmla="*/ 0 h 790853"/>
                <a:gd name="connsiteX1" fmla="*/ 618956 w 3342835"/>
                <a:gd name="connsiteY1" fmla="*/ 0 h 790853"/>
                <a:gd name="connsiteX2" fmla="*/ 1208438 w 3342835"/>
                <a:gd name="connsiteY2" fmla="*/ 0 h 790853"/>
                <a:gd name="connsiteX3" fmla="*/ 1709497 w 3342835"/>
                <a:gd name="connsiteY3" fmla="*/ 0 h 790853"/>
                <a:gd name="connsiteX4" fmla="*/ 2240031 w 3342835"/>
                <a:gd name="connsiteY4" fmla="*/ 0 h 790853"/>
                <a:gd name="connsiteX5" fmla="*/ 2947409 w 3342835"/>
                <a:gd name="connsiteY5" fmla="*/ 0 h 790853"/>
                <a:gd name="connsiteX6" fmla="*/ 3342835 w 3342835"/>
                <a:gd name="connsiteY6" fmla="*/ 395427 h 790853"/>
                <a:gd name="connsiteX7" fmla="*/ 2947409 w 3342835"/>
                <a:gd name="connsiteY7" fmla="*/ 790853 h 790853"/>
                <a:gd name="connsiteX8" fmla="*/ 2357927 w 3342835"/>
                <a:gd name="connsiteY8" fmla="*/ 790853 h 790853"/>
                <a:gd name="connsiteX9" fmla="*/ 1768445 w 3342835"/>
                <a:gd name="connsiteY9" fmla="*/ 790853 h 790853"/>
                <a:gd name="connsiteX10" fmla="*/ 1237912 w 3342835"/>
                <a:gd name="connsiteY10" fmla="*/ 790853 h 790853"/>
                <a:gd name="connsiteX11" fmla="*/ 618956 w 3342835"/>
                <a:gd name="connsiteY11" fmla="*/ 790853 h 790853"/>
                <a:gd name="connsiteX12" fmla="*/ 0 w 3342835"/>
                <a:gd name="connsiteY12" fmla="*/ 790853 h 790853"/>
                <a:gd name="connsiteX13" fmla="*/ 0 w 3342835"/>
                <a:gd name="connsiteY13" fmla="*/ 387518 h 790853"/>
                <a:gd name="connsiteX14" fmla="*/ 0 w 3342835"/>
                <a:gd name="connsiteY14" fmla="*/ 0 h 79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2835" h="790853" fill="none" extrusionOk="0">
                  <a:moveTo>
                    <a:pt x="0" y="0"/>
                  </a:moveTo>
                  <a:cubicBezTo>
                    <a:pt x="191301" y="-72439"/>
                    <a:pt x="444430" y="55511"/>
                    <a:pt x="618956" y="0"/>
                  </a:cubicBezTo>
                  <a:cubicBezTo>
                    <a:pt x="793482" y="-55511"/>
                    <a:pt x="968327" y="18485"/>
                    <a:pt x="1208438" y="0"/>
                  </a:cubicBezTo>
                  <a:cubicBezTo>
                    <a:pt x="1448549" y="-18485"/>
                    <a:pt x="1560547" y="34479"/>
                    <a:pt x="1709497" y="0"/>
                  </a:cubicBezTo>
                  <a:cubicBezTo>
                    <a:pt x="1858447" y="-34479"/>
                    <a:pt x="2043743" y="24586"/>
                    <a:pt x="2240031" y="0"/>
                  </a:cubicBezTo>
                  <a:cubicBezTo>
                    <a:pt x="2436319" y="-24586"/>
                    <a:pt x="2639571" y="40367"/>
                    <a:pt x="2947409" y="0"/>
                  </a:cubicBezTo>
                  <a:cubicBezTo>
                    <a:pt x="3053564" y="101583"/>
                    <a:pt x="3170543" y="223510"/>
                    <a:pt x="3342835" y="395427"/>
                  </a:cubicBezTo>
                  <a:cubicBezTo>
                    <a:pt x="3168546" y="607996"/>
                    <a:pt x="3100061" y="556998"/>
                    <a:pt x="2947409" y="790853"/>
                  </a:cubicBezTo>
                  <a:cubicBezTo>
                    <a:pt x="2710822" y="845845"/>
                    <a:pt x="2651445" y="741136"/>
                    <a:pt x="2357927" y="790853"/>
                  </a:cubicBezTo>
                  <a:cubicBezTo>
                    <a:pt x="2064409" y="840570"/>
                    <a:pt x="1924170" y="783634"/>
                    <a:pt x="1768445" y="790853"/>
                  </a:cubicBezTo>
                  <a:cubicBezTo>
                    <a:pt x="1612720" y="798072"/>
                    <a:pt x="1362432" y="749366"/>
                    <a:pt x="1237912" y="790853"/>
                  </a:cubicBezTo>
                  <a:cubicBezTo>
                    <a:pt x="1113392" y="832340"/>
                    <a:pt x="749308" y="739575"/>
                    <a:pt x="618956" y="790853"/>
                  </a:cubicBezTo>
                  <a:cubicBezTo>
                    <a:pt x="488604" y="842131"/>
                    <a:pt x="155732" y="780730"/>
                    <a:pt x="0" y="790853"/>
                  </a:cubicBezTo>
                  <a:cubicBezTo>
                    <a:pt x="-38135" y="682342"/>
                    <a:pt x="18913" y="568674"/>
                    <a:pt x="0" y="387518"/>
                  </a:cubicBezTo>
                  <a:cubicBezTo>
                    <a:pt x="-18913" y="206362"/>
                    <a:pt x="73" y="172553"/>
                    <a:pt x="0" y="0"/>
                  </a:cubicBezTo>
                  <a:close/>
                </a:path>
                <a:path w="3342835" h="790853" stroke="0" extrusionOk="0">
                  <a:moveTo>
                    <a:pt x="0" y="0"/>
                  </a:moveTo>
                  <a:cubicBezTo>
                    <a:pt x="267398" y="-22340"/>
                    <a:pt x="417267" y="3409"/>
                    <a:pt x="560008" y="0"/>
                  </a:cubicBezTo>
                  <a:cubicBezTo>
                    <a:pt x="702749" y="-3409"/>
                    <a:pt x="938001" y="3018"/>
                    <a:pt x="1061067" y="0"/>
                  </a:cubicBezTo>
                  <a:cubicBezTo>
                    <a:pt x="1184133" y="-3018"/>
                    <a:pt x="1538642" y="40313"/>
                    <a:pt x="1709497" y="0"/>
                  </a:cubicBezTo>
                  <a:cubicBezTo>
                    <a:pt x="1880352" y="-40313"/>
                    <a:pt x="2083449" y="4860"/>
                    <a:pt x="2269505" y="0"/>
                  </a:cubicBezTo>
                  <a:cubicBezTo>
                    <a:pt x="2455561" y="-4860"/>
                    <a:pt x="2650789" y="46212"/>
                    <a:pt x="2947409" y="0"/>
                  </a:cubicBezTo>
                  <a:cubicBezTo>
                    <a:pt x="3137103" y="167593"/>
                    <a:pt x="3230123" y="333126"/>
                    <a:pt x="3342835" y="395427"/>
                  </a:cubicBezTo>
                  <a:cubicBezTo>
                    <a:pt x="3203420" y="603284"/>
                    <a:pt x="3114172" y="610513"/>
                    <a:pt x="2947409" y="790853"/>
                  </a:cubicBezTo>
                  <a:cubicBezTo>
                    <a:pt x="2750470" y="838156"/>
                    <a:pt x="2473944" y="753548"/>
                    <a:pt x="2298979" y="790853"/>
                  </a:cubicBezTo>
                  <a:cubicBezTo>
                    <a:pt x="2124014" y="828158"/>
                    <a:pt x="1792021" y="787436"/>
                    <a:pt x="1650549" y="790853"/>
                  </a:cubicBezTo>
                  <a:cubicBezTo>
                    <a:pt x="1509077" y="794270"/>
                    <a:pt x="1309354" y="724351"/>
                    <a:pt x="1090541" y="790853"/>
                  </a:cubicBezTo>
                  <a:cubicBezTo>
                    <a:pt x="871728" y="857355"/>
                    <a:pt x="808279" y="732394"/>
                    <a:pt x="530534" y="790853"/>
                  </a:cubicBezTo>
                  <a:cubicBezTo>
                    <a:pt x="252789" y="849312"/>
                    <a:pt x="222458" y="774354"/>
                    <a:pt x="0" y="790853"/>
                  </a:cubicBezTo>
                  <a:cubicBezTo>
                    <a:pt x="-13990" y="708332"/>
                    <a:pt x="34741" y="583640"/>
                    <a:pt x="0" y="403335"/>
                  </a:cubicBezTo>
                  <a:cubicBezTo>
                    <a:pt x="-34741" y="223030"/>
                    <a:pt x="26323" y="16705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41275" cmpd="sng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55F36D-E36F-4737-BA79-5C95265D943D}"/>
                </a:ext>
              </a:extLst>
            </p:cNvPr>
            <p:cNvSpPr txBox="1"/>
            <p:nvPr/>
          </p:nvSpPr>
          <p:spPr>
            <a:xfrm>
              <a:off x="9070237" y="198888"/>
              <a:ext cx="17959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ال</a:t>
              </a:r>
              <a:r>
                <a: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تاريخ: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</p:txBody>
        </p:sp>
        <p:sp>
          <p:nvSpPr>
            <p:cNvPr id="24" name="Arrow: Pentagon 13">
              <a:extLst>
                <a:ext uri="{FF2B5EF4-FFF2-40B4-BE49-F238E27FC236}">
                  <a16:creationId xmlns:a16="http://schemas.microsoft.com/office/drawing/2014/main" id="{497B41CC-EFF2-4575-A452-A3C855FEC636}"/>
                </a:ext>
              </a:extLst>
            </p:cNvPr>
            <p:cNvSpPr/>
            <p:nvPr/>
          </p:nvSpPr>
          <p:spPr>
            <a:xfrm rot="10800000">
              <a:off x="5562230" y="152612"/>
              <a:ext cx="2320118" cy="651862"/>
            </a:xfrm>
            <a:custGeom>
              <a:avLst/>
              <a:gdLst>
                <a:gd name="connsiteX0" fmla="*/ 0 w 2320118"/>
                <a:gd name="connsiteY0" fmla="*/ 0 h 651862"/>
                <a:gd name="connsiteX1" fmla="*/ 498547 w 2320118"/>
                <a:gd name="connsiteY1" fmla="*/ 0 h 651862"/>
                <a:gd name="connsiteX2" fmla="*/ 997094 w 2320118"/>
                <a:gd name="connsiteY2" fmla="*/ 0 h 651862"/>
                <a:gd name="connsiteX3" fmla="*/ 1535524 w 2320118"/>
                <a:gd name="connsiteY3" fmla="*/ 0 h 651862"/>
                <a:gd name="connsiteX4" fmla="*/ 1994187 w 2320118"/>
                <a:gd name="connsiteY4" fmla="*/ 0 h 651862"/>
                <a:gd name="connsiteX5" fmla="*/ 2320118 w 2320118"/>
                <a:gd name="connsiteY5" fmla="*/ 325931 h 651862"/>
                <a:gd name="connsiteX6" fmla="*/ 1994187 w 2320118"/>
                <a:gd name="connsiteY6" fmla="*/ 651862 h 651862"/>
                <a:gd name="connsiteX7" fmla="*/ 1515582 w 2320118"/>
                <a:gd name="connsiteY7" fmla="*/ 651862 h 651862"/>
                <a:gd name="connsiteX8" fmla="*/ 1017035 w 2320118"/>
                <a:gd name="connsiteY8" fmla="*/ 651862 h 651862"/>
                <a:gd name="connsiteX9" fmla="*/ 578314 w 2320118"/>
                <a:gd name="connsiteY9" fmla="*/ 651862 h 651862"/>
                <a:gd name="connsiteX10" fmla="*/ 0 w 2320118"/>
                <a:gd name="connsiteY10" fmla="*/ 651862 h 651862"/>
                <a:gd name="connsiteX11" fmla="*/ 0 w 2320118"/>
                <a:gd name="connsiteY11" fmla="*/ 325931 h 651862"/>
                <a:gd name="connsiteX12" fmla="*/ 0 w 2320118"/>
                <a:gd name="connsiteY12" fmla="*/ 0 h 65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0118" h="651862" fill="none" extrusionOk="0">
                  <a:moveTo>
                    <a:pt x="0" y="0"/>
                  </a:moveTo>
                  <a:cubicBezTo>
                    <a:pt x="169503" y="-18175"/>
                    <a:pt x="325392" y="8819"/>
                    <a:pt x="498547" y="0"/>
                  </a:cubicBezTo>
                  <a:cubicBezTo>
                    <a:pt x="671702" y="-8819"/>
                    <a:pt x="870888" y="46685"/>
                    <a:pt x="997094" y="0"/>
                  </a:cubicBezTo>
                  <a:cubicBezTo>
                    <a:pt x="1123300" y="-46685"/>
                    <a:pt x="1318059" y="1656"/>
                    <a:pt x="1535524" y="0"/>
                  </a:cubicBezTo>
                  <a:cubicBezTo>
                    <a:pt x="1752989" y="-1656"/>
                    <a:pt x="1781801" y="5897"/>
                    <a:pt x="1994187" y="0"/>
                  </a:cubicBezTo>
                  <a:cubicBezTo>
                    <a:pt x="2147162" y="84139"/>
                    <a:pt x="2181936" y="257419"/>
                    <a:pt x="2320118" y="325931"/>
                  </a:cubicBezTo>
                  <a:cubicBezTo>
                    <a:pt x="2185682" y="463004"/>
                    <a:pt x="2074403" y="534002"/>
                    <a:pt x="1994187" y="651862"/>
                  </a:cubicBezTo>
                  <a:cubicBezTo>
                    <a:pt x="1842877" y="663105"/>
                    <a:pt x="1722801" y="615047"/>
                    <a:pt x="1515582" y="651862"/>
                  </a:cubicBezTo>
                  <a:cubicBezTo>
                    <a:pt x="1308364" y="688677"/>
                    <a:pt x="1196897" y="645078"/>
                    <a:pt x="1017035" y="651862"/>
                  </a:cubicBezTo>
                  <a:cubicBezTo>
                    <a:pt x="837173" y="658646"/>
                    <a:pt x="737393" y="608654"/>
                    <a:pt x="578314" y="651862"/>
                  </a:cubicBezTo>
                  <a:cubicBezTo>
                    <a:pt x="419235" y="695070"/>
                    <a:pt x="204850" y="583042"/>
                    <a:pt x="0" y="651862"/>
                  </a:cubicBezTo>
                  <a:cubicBezTo>
                    <a:pt x="-14107" y="586385"/>
                    <a:pt x="31952" y="406913"/>
                    <a:pt x="0" y="325931"/>
                  </a:cubicBezTo>
                  <a:cubicBezTo>
                    <a:pt x="-31952" y="244949"/>
                    <a:pt x="20929" y="116257"/>
                    <a:pt x="0" y="0"/>
                  </a:cubicBezTo>
                  <a:close/>
                </a:path>
                <a:path w="2320118" h="651862" stroke="0" extrusionOk="0">
                  <a:moveTo>
                    <a:pt x="0" y="0"/>
                  </a:moveTo>
                  <a:cubicBezTo>
                    <a:pt x="112441" y="-20263"/>
                    <a:pt x="266957" y="48159"/>
                    <a:pt x="478605" y="0"/>
                  </a:cubicBezTo>
                  <a:cubicBezTo>
                    <a:pt x="690253" y="-48159"/>
                    <a:pt x="760390" y="29792"/>
                    <a:pt x="917326" y="0"/>
                  </a:cubicBezTo>
                  <a:cubicBezTo>
                    <a:pt x="1074262" y="-29792"/>
                    <a:pt x="1240819" y="2205"/>
                    <a:pt x="1455757" y="0"/>
                  </a:cubicBezTo>
                  <a:cubicBezTo>
                    <a:pt x="1670695" y="-2205"/>
                    <a:pt x="1729333" y="28899"/>
                    <a:pt x="1994187" y="0"/>
                  </a:cubicBezTo>
                  <a:cubicBezTo>
                    <a:pt x="2091756" y="72480"/>
                    <a:pt x="2182211" y="202531"/>
                    <a:pt x="2320118" y="325931"/>
                  </a:cubicBezTo>
                  <a:cubicBezTo>
                    <a:pt x="2196582" y="515467"/>
                    <a:pt x="2117141" y="480957"/>
                    <a:pt x="1994187" y="651862"/>
                  </a:cubicBezTo>
                  <a:cubicBezTo>
                    <a:pt x="1776196" y="682361"/>
                    <a:pt x="1674354" y="615387"/>
                    <a:pt x="1535524" y="651862"/>
                  </a:cubicBezTo>
                  <a:cubicBezTo>
                    <a:pt x="1396694" y="688337"/>
                    <a:pt x="1179461" y="601673"/>
                    <a:pt x="1036977" y="651862"/>
                  </a:cubicBezTo>
                  <a:cubicBezTo>
                    <a:pt x="894493" y="702051"/>
                    <a:pt x="726959" y="620348"/>
                    <a:pt x="498547" y="651862"/>
                  </a:cubicBezTo>
                  <a:cubicBezTo>
                    <a:pt x="270135" y="683376"/>
                    <a:pt x="181243" y="648088"/>
                    <a:pt x="0" y="651862"/>
                  </a:cubicBezTo>
                  <a:cubicBezTo>
                    <a:pt x="-32787" y="546437"/>
                    <a:pt x="27854" y="431254"/>
                    <a:pt x="0" y="332450"/>
                  </a:cubicBezTo>
                  <a:cubicBezTo>
                    <a:pt x="-27854" y="233646"/>
                    <a:pt x="16925" y="9343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41275" cmpd="sng"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611E853C-A548-467D-B33A-13642F7C498D}"/>
                </a:ext>
              </a:extLst>
            </p:cNvPr>
            <p:cNvSpPr txBox="1"/>
            <p:nvPr/>
          </p:nvSpPr>
          <p:spPr>
            <a:xfrm>
              <a:off x="5620773" y="286774"/>
              <a:ext cx="2320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عنوان الدرس: </a:t>
              </a:r>
              <a:r>
                <a:rPr kumimoji="0" lang="ar-M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(AH) Manal Black" pitchFamily="2" charset="-78"/>
                </a:rPr>
                <a:t>تصنيف المثلثات</a:t>
              </a:r>
              <a:endPara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(AH) Manal Black" pitchFamily="2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</p:txBody>
        </p:sp>
        <p:sp>
          <p:nvSpPr>
            <p:cNvPr id="26" name="TextBox 23">
              <a:extLst>
                <a:ext uri="{FF2B5EF4-FFF2-40B4-BE49-F238E27FC236}">
                  <a16:creationId xmlns:a16="http://schemas.microsoft.com/office/drawing/2014/main" id="{762753FC-E336-4972-BB73-E00E6BDA934C}"/>
                </a:ext>
              </a:extLst>
            </p:cNvPr>
            <p:cNvSpPr txBox="1"/>
            <p:nvPr/>
          </p:nvSpPr>
          <p:spPr>
            <a:xfrm>
              <a:off x="1690428" y="96523"/>
              <a:ext cx="337606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ناتج التعلم: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 </a:t>
              </a:r>
              <a:r>
                <a:rPr kumimoji="0" lang="ar-M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تصنيف المثلثات بناء على سماتها</a:t>
              </a:r>
              <a:r>
                <a:rPr kumimoji="0" lang="ar-A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 </a:t>
              </a:r>
              <a:r>
                <a:rPr kumimoji="0" lang="ar-M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كقياسات الأطوال وقياسات الزوايا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</p:txBody>
        </p:sp>
      </p:grpSp>
      <p:sp>
        <p:nvSpPr>
          <p:cNvPr id="27" name="Date Placeholder 4">
            <a:extLst>
              <a:ext uri="{FF2B5EF4-FFF2-40B4-BE49-F238E27FC236}">
                <a16:creationId xmlns:a16="http://schemas.microsoft.com/office/drawing/2014/main" id="{018AB937-B3AC-4B03-9776-8429823D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092" y="245447"/>
            <a:ext cx="1897835" cy="36283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2DDF4-7DA6-44CB-90A8-C3AF0B7FF285}" type="datetime2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Friday, June 11, 2021</a:t>
            </a:fld>
            <a:r>
              <a:rPr kumimoji="0" lang="ar-M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C67F48-02F1-4342-8078-281EA9C2D755}"/>
                  </a:ext>
                </a:extLst>
              </p14:cNvPr>
              <p14:cNvContentPartPr/>
              <p14:nvPr/>
            </p14:nvContentPartPr>
            <p14:xfrm>
              <a:off x="1187640" y="1661040"/>
              <a:ext cx="8528040" cy="2571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C67F48-02F1-4342-8078-281EA9C2D7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8280" y="1651680"/>
                <a:ext cx="8546760" cy="259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31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CAABBD-63AB-4AD5-BC82-7DC3ACCCC0F1}"/>
              </a:ext>
            </a:extLst>
          </p:cNvPr>
          <p:cNvSpPr/>
          <p:nvPr/>
        </p:nvSpPr>
        <p:spPr>
          <a:xfrm>
            <a:off x="9239015" y="4901093"/>
            <a:ext cx="2619628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كل ضلعين متقابلين متطابقين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C0D24-9E24-4BBD-8B52-37F0E7E8DBA0}"/>
              </a:ext>
            </a:extLst>
          </p:cNvPr>
          <p:cNvSpPr/>
          <p:nvPr/>
        </p:nvSpPr>
        <p:spPr>
          <a:xfrm>
            <a:off x="8793963" y="5506191"/>
            <a:ext cx="3166533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كل ضلعين متقابلين متوازيين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379C7-64A9-4473-A426-6ED2FCBB6099}"/>
              </a:ext>
            </a:extLst>
          </p:cNvPr>
          <p:cNvSpPr/>
          <p:nvPr/>
        </p:nvSpPr>
        <p:spPr>
          <a:xfrm>
            <a:off x="8181896" y="6111289"/>
            <a:ext cx="37786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كل زاويتين متقابلتين متساويتين في القياس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4DB449-FE50-4181-BE30-273C349C0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164" y="3751998"/>
            <a:ext cx="1687794" cy="104747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AD99B75-2383-4EE3-BA2F-F1611DF1873F}"/>
              </a:ext>
            </a:extLst>
          </p:cNvPr>
          <p:cNvSpPr/>
          <p:nvPr/>
        </p:nvSpPr>
        <p:spPr>
          <a:xfrm>
            <a:off x="9660605" y="3213482"/>
            <a:ext cx="1779653" cy="52322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متوازي الأضلاع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8DE1AB-0A04-4459-A6B7-B499CB69ED37}"/>
              </a:ext>
            </a:extLst>
          </p:cNvPr>
          <p:cNvSpPr/>
          <p:nvPr/>
        </p:nvSpPr>
        <p:spPr>
          <a:xfrm>
            <a:off x="812654" y="3250769"/>
            <a:ext cx="1604927" cy="584775"/>
          </a:xfrm>
          <a:prstGeom prst="rect">
            <a:avLst/>
          </a:prstGeom>
          <a:solidFill>
            <a:srgbClr val="00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شبه المنحرف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805102-C091-4281-928E-4D604D2CA534}"/>
              </a:ext>
            </a:extLst>
          </p:cNvPr>
          <p:cNvSpPr/>
          <p:nvPr/>
        </p:nvSpPr>
        <p:spPr>
          <a:xfrm>
            <a:off x="4576660" y="3178213"/>
            <a:ext cx="298190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عائلة متوازي الأضلاع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66F73D-31E3-48EB-83E3-6EE41E800C87}"/>
              </a:ext>
            </a:extLst>
          </p:cNvPr>
          <p:cNvSpPr/>
          <p:nvPr/>
        </p:nvSpPr>
        <p:spPr>
          <a:xfrm>
            <a:off x="4520636" y="114458"/>
            <a:ext cx="314701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الأشكال الرباعية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7F02E9-7157-4BEC-8B51-DA8215DFE208}"/>
              </a:ext>
            </a:extLst>
          </p:cNvPr>
          <p:cNvGrpSpPr/>
          <p:nvPr/>
        </p:nvGrpSpPr>
        <p:grpSpPr>
          <a:xfrm>
            <a:off x="1305455" y="1573159"/>
            <a:ext cx="9766851" cy="1568833"/>
            <a:chOff x="1225826" y="1089209"/>
            <a:chExt cx="9766851" cy="2070942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3735ED6-2FFC-4C86-B3E0-C2B86F17BBD3}"/>
                </a:ext>
              </a:extLst>
            </p:cNvPr>
            <p:cNvCxnSpPr/>
            <p:nvPr/>
          </p:nvCxnSpPr>
          <p:spPr>
            <a:xfrm>
              <a:off x="1281044" y="2267214"/>
              <a:ext cx="0" cy="89293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590B5A8-85A7-48D7-AE28-47B3C102348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089209"/>
              <a:ext cx="13251" cy="121849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1CEB036-DD3D-4574-BA61-0CB868B7FF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25826" y="2267214"/>
              <a:ext cx="9766851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53A63B5-00A3-4713-8A30-806D2ACBADD7}"/>
                </a:ext>
              </a:extLst>
            </p:cNvPr>
            <p:cNvCxnSpPr/>
            <p:nvPr/>
          </p:nvCxnSpPr>
          <p:spPr>
            <a:xfrm>
              <a:off x="10992677" y="2267214"/>
              <a:ext cx="0" cy="89293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2804C4C-2C90-4B8B-94C7-F729DC3EFFC2}"/>
                </a:ext>
              </a:extLst>
            </p:cNvPr>
            <p:cNvCxnSpPr/>
            <p:nvPr/>
          </p:nvCxnSpPr>
          <p:spPr>
            <a:xfrm>
              <a:off x="6096000" y="2267214"/>
              <a:ext cx="0" cy="89293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154C8D6-BF2A-4E2C-836E-D1486C0D6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74" y="3999151"/>
            <a:ext cx="3251198" cy="2412309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6BD8E1-561C-4E66-A159-B002C8F67614}"/>
              </a:ext>
            </a:extLst>
          </p:cNvPr>
          <p:cNvSpPr/>
          <p:nvPr/>
        </p:nvSpPr>
        <p:spPr>
          <a:xfrm>
            <a:off x="2045095" y="184837"/>
            <a:ext cx="1696970" cy="838737"/>
          </a:xfrm>
          <a:prstGeom prst="parallelogram">
            <a:avLst/>
          </a:prstGeom>
          <a:solidFill>
            <a:srgbClr val="00FF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7E48985C-0C46-4935-8FF8-E14CE70AD0F1}"/>
              </a:ext>
            </a:extLst>
          </p:cNvPr>
          <p:cNvSpPr/>
          <p:nvPr/>
        </p:nvSpPr>
        <p:spPr>
          <a:xfrm>
            <a:off x="8813682" y="195882"/>
            <a:ext cx="2357899" cy="1484449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5A605D-1C12-44A6-A196-95347732461B}"/>
              </a:ext>
            </a:extLst>
          </p:cNvPr>
          <p:cNvSpPr/>
          <p:nvPr/>
        </p:nvSpPr>
        <p:spPr>
          <a:xfrm>
            <a:off x="3633468" y="1034637"/>
            <a:ext cx="4921350" cy="527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أشكال ثنائية الأبعاد تتكون من أربعة أضلاع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E9C8C3-1E28-4316-BF13-68F002449D38}"/>
              </a:ext>
            </a:extLst>
          </p:cNvPr>
          <p:cNvCxnSpPr>
            <a:cxnSpLocks/>
          </p:cNvCxnSpPr>
          <p:nvPr/>
        </p:nvCxnSpPr>
        <p:spPr>
          <a:xfrm flipH="1">
            <a:off x="7667651" y="3543156"/>
            <a:ext cx="183611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rapezoid 36">
            <a:extLst>
              <a:ext uri="{FF2B5EF4-FFF2-40B4-BE49-F238E27FC236}">
                <a16:creationId xmlns:a16="http://schemas.microsoft.com/office/drawing/2014/main" id="{60AC1A78-59FC-4A05-9E61-89BA8A3A2860}"/>
              </a:ext>
            </a:extLst>
          </p:cNvPr>
          <p:cNvSpPr/>
          <p:nvPr/>
        </p:nvSpPr>
        <p:spPr>
          <a:xfrm>
            <a:off x="660212" y="4058782"/>
            <a:ext cx="2047969" cy="1107993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33F0DF-BC87-449E-AE56-A6FCD04D4732}"/>
              </a:ext>
            </a:extLst>
          </p:cNvPr>
          <p:cNvSpPr/>
          <p:nvPr/>
        </p:nvSpPr>
        <p:spPr>
          <a:xfrm>
            <a:off x="414724" y="5497415"/>
            <a:ext cx="3013967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فيه فقط زوجا واحد من الأضلاع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  المتقابلة المتوازية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EED4D7-DFB8-43BB-BB04-D2B277DB2D09}"/>
              </a:ext>
            </a:extLst>
          </p:cNvPr>
          <p:cNvSpPr/>
          <p:nvPr/>
        </p:nvSpPr>
        <p:spPr>
          <a:xfrm>
            <a:off x="4305369" y="1480559"/>
            <a:ext cx="40254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سنتعلم</a:t>
            </a:r>
            <a:r>
              <a:rPr kumimoji="0" lang="ar-AE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     </a:t>
            </a:r>
            <a:r>
              <a:rPr kumimoji="0" lang="ar-AE" sz="6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عن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2710089-8879-4DE4-ACD1-E0D0FC276A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456"/>
          <a:stretch/>
        </p:blipFill>
        <p:spPr>
          <a:xfrm>
            <a:off x="-28995" y="0"/>
            <a:ext cx="2695726" cy="19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1" grpId="0" animBg="1"/>
      <p:bldP spid="26" grpId="0" animBg="1"/>
      <p:bldP spid="27" grpId="0" animBg="1"/>
      <p:bldP spid="28" grpId="0" animBg="1"/>
      <p:bldP spid="9" grpId="0" animBg="1"/>
      <p:bldP spid="37" grpId="0" animBg="1"/>
      <p:bldP spid="38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2417C-7C7A-47A0-9AA7-A5CE02A63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7884" t="28577" r="30540" b="9163"/>
          <a:stretch/>
        </p:blipFill>
        <p:spPr>
          <a:xfrm>
            <a:off x="92766" y="1092701"/>
            <a:ext cx="8733182" cy="5765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DBE2657-5039-4E66-BE02-1DBA96B5A7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44" t="-1" b="-1"/>
          <a:stretch/>
        </p:blipFill>
        <p:spPr>
          <a:xfrm>
            <a:off x="8825948" y="-1"/>
            <a:ext cx="3366051" cy="6857999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05329F6-DDC8-461A-9FB7-C1943CF52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6803" y="79514"/>
            <a:ext cx="2884279" cy="96017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F9EBB83-3888-4146-9253-75E6A89EEE27}"/>
              </a:ext>
            </a:extLst>
          </p:cNvPr>
          <p:cNvSpPr/>
          <p:nvPr/>
        </p:nvSpPr>
        <p:spPr>
          <a:xfrm>
            <a:off x="3964180" y="116363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مثال 1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F7C8C2-C735-4199-838C-1D893D0E7FE2}"/>
              </a:ext>
            </a:extLst>
          </p:cNvPr>
          <p:cNvSpPr/>
          <p:nvPr/>
        </p:nvSpPr>
        <p:spPr>
          <a:xfrm>
            <a:off x="7813528" y="2998711"/>
            <a:ext cx="889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واحد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5C4D4C-9245-4698-B94B-5AC9A205AFA2}"/>
              </a:ext>
            </a:extLst>
          </p:cNvPr>
          <p:cNvSpPr/>
          <p:nvPr/>
        </p:nvSpPr>
        <p:spPr>
          <a:xfrm>
            <a:off x="997590" y="2998711"/>
            <a:ext cx="11769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متوازية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EB58B0-BF0E-4294-B0A0-AC7D19111FDA}"/>
              </a:ext>
            </a:extLst>
          </p:cNvPr>
          <p:cNvSpPr/>
          <p:nvPr/>
        </p:nvSpPr>
        <p:spPr>
          <a:xfrm>
            <a:off x="6551035" y="4754624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4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D21B3-2942-4F0B-8B70-41C64E10BF57}"/>
              </a:ext>
            </a:extLst>
          </p:cNvPr>
          <p:cNvSpPr/>
          <p:nvPr/>
        </p:nvSpPr>
        <p:spPr>
          <a:xfrm>
            <a:off x="3458065" y="5077789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4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F113BA-B777-4D32-8EA7-0EAE9B7D07C8}"/>
              </a:ext>
            </a:extLst>
          </p:cNvPr>
          <p:cNvSpPr/>
          <p:nvPr/>
        </p:nvSpPr>
        <p:spPr>
          <a:xfrm>
            <a:off x="4060165" y="5562116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4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CCE830-70E5-4747-A4FD-9ADA97F71B85}"/>
              </a:ext>
            </a:extLst>
          </p:cNvPr>
          <p:cNvSpPr/>
          <p:nvPr/>
        </p:nvSpPr>
        <p:spPr>
          <a:xfrm>
            <a:off x="1994205" y="5129056"/>
            <a:ext cx="4106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4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65E7576-0542-4D93-BC6A-20FD3626A942}"/>
              </a:ext>
            </a:extLst>
          </p:cNvPr>
          <p:cNvSpPr/>
          <p:nvPr/>
        </p:nvSpPr>
        <p:spPr>
          <a:xfrm flipH="1">
            <a:off x="9605382" y="149069"/>
            <a:ext cx="2575393" cy="624655"/>
          </a:xfrm>
          <a:custGeom>
            <a:avLst/>
            <a:gdLst>
              <a:gd name="connsiteX0" fmla="*/ 0 w 2575393"/>
              <a:gd name="connsiteY0" fmla="*/ 0 h 624655"/>
              <a:gd name="connsiteX1" fmla="*/ 611028 w 2575393"/>
              <a:gd name="connsiteY1" fmla="*/ 0 h 624655"/>
              <a:gd name="connsiteX2" fmla="*/ 1131533 w 2575393"/>
              <a:gd name="connsiteY2" fmla="*/ 0 h 624655"/>
              <a:gd name="connsiteX3" fmla="*/ 1629408 w 2575393"/>
              <a:gd name="connsiteY3" fmla="*/ 0 h 624655"/>
              <a:gd name="connsiteX4" fmla="*/ 2263066 w 2575393"/>
              <a:gd name="connsiteY4" fmla="*/ 0 h 624655"/>
              <a:gd name="connsiteX5" fmla="*/ 2575393 w 2575393"/>
              <a:gd name="connsiteY5" fmla="*/ 312328 h 624655"/>
              <a:gd name="connsiteX6" fmla="*/ 2263066 w 2575393"/>
              <a:gd name="connsiteY6" fmla="*/ 624655 h 624655"/>
              <a:gd name="connsiteX7" fmla="*/ 1765191 w 2575393"/>
              <a:gd name="connsiteY7" fmla="*/ 624655 h 624655"/>
              <a:gd name="connsiteX8" fmla="*/ 1199425 w 2575393"/>
              <a:gd name="connsiteY8" fmla="*/ 624655 h 624655"/>
              <a:gd name="connsiteX9" fmla="*/ 701550 w 2575393"/>
              <a:gd name="connsiteY9" fmla="*/ 624655 h 624655"/>
              <a:gd name="connsiteX10" fmla="*/ 0 w 2575393"/>
              <a:gd name="connsiteY10" fmla="*/ 624655 h 624655"/>
              <a:gd name="connsiteX11" fmla="*/ 0 w 2575393"/>
              <a:gd name="connsiteY11" fmla="*/ 331067 h 624655"/>
              <a:gd name="connsiteX12" fmla="*/ 0 w 2575393"/>
              <a:gd name="connsiteY12" fmla="*/ 0 h 62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5393" h="624655" fill="none" extrusionOk="0">
                <a:moveTo>
                  <a:pt x="0" y="0"/>
                </a:moveTo>
                <a:cubicBezTo>
                  <a:pt x="238034" y="-32070"/>
                  <a:pt x="465153" y="28541"/>
                  <a:pt x="611028" y="0"/>
                </a:cubicBezTo>
                <a:cubicBezTo>
                  <a:pt x="756903" y="-28541"/>
                  <a:pt x="872497" y="34920"/>
                  <a:pt x="1131533" y="0"/>
                </a:cubicBezTo>
                <a:cubicBezTo>
                  <a:pt x="1390569" y="-34920"/>
                  <a:pt x="1518054" y="57437"/>
                  <a:pt x="1629408" y="0"/>
                </a:cubicBezTo>
                <a:cubicBezTo>
                  <a:pt x="1740763" y="-57437"/>
                  <a:pt x="2014157" y="57565"/>
                  <a:pt x="2263066" y="0"/>
                </a:cubicBezTo>
                <a:cubicBezTo>
                  <a:pt x="2432549" y="113250"/>
                  <a:pt x="2476159" y="248281"/>
                  <a:pt x="2575393" y="312328"/>
                </a:cubicBezTo>
                <a:cubicBezTo>
                  <a:pt x="2529878" y="426782"/>
                  <a:pt x="2348060" y="467399"/>
                  <a:pt x="2263066" y="624655"/>
                </a:cubicBezTo>
                <a:cubicBezTo>
                  <a:pt x="2161696" y="639555"/>
                  <a:pt x="2007538" y="582465"/>
                  <a:pt x="1765191" y="624655"/>
                </a:cubicBezTo>
                <a:cubicBezTo>
                  <a:pt x="1522845" y="666845"/>
                  <a:pt x="1342994" y="586277"/>
                  <a:pt x="1199425" y="624655"/>
                </a:cubicBezTo>
                <a:cubicBezTo>
                  <a:pt x="1055856" y="663033"/>
                  <a:pt x="888148" y="589505"/>
                  <a:pt x="701550" y="624655"/>
                </a:cubicBezTo>
                <a:cubicBezTo>
                  <a:pt x="514952" y="659805"/>
                  <a:pt x="310041" y="555433"/>
                  <a:pt x="0" y="624655"/>
                </a:cubicBezTo>
                <a:cubicBezTo>
                  <a:pt x="-24489" y="485716"/>
                  <a:pt x="29345" y="430068"/>
                  <a:pt x="0" y="331067"/>
                </a:cubicBezTo>
                <a:cubicBezTo>
                  <a:pt x="-29345" y="232066"/>
                  <a:pt x="5118" y="149505"/>
                  <a:pt x="0" y="0"/>
                </a:cubicBezTo>
                <a:close/>
              </a:path>
              <a:path w="2575393" h="624655" stroke="0" extrusionOk="0">
                <a:moveTo>
                  <a:pt x="0" y="0"/>
                </a:moveTo>
                <a:cubicBezTo>
                  <a:pt x="163457" y="-53035"/>
                  <a:pt x="370679" y="64815"/>
                  <a:pt x="543136" y="0"/>
                </a:cubicBezTo>
                <a:cubicBezTo>
                  <a:pt x="715593" y="-64815"/>
                  <a:pt x="935280" y="48758"/>
                  <a:pt x="1086272" y="0"/>
                </a:cubicBezTo>
                <a:cubicBezTo>
                  <a:pt x="1237264" y="-48758"/>
                  <a:pt x="1422539" y="53554"/>
                  <a:pt x="1584146" y="0"/>
                </a:cubicBezTo>
                <a:cubicBezTo>
                  <a:pt x="1745753" y="-53554"/>
                  <a:pt x="1937473" y="63175"/>
                  <a:pt x="2263066" y="0"/>
                </a:cubicBezTo>
                <a:cubicBezTo>
                  <a:pt x="2400312" y="99855"/>
                  <a:pt x="2488068" y="245909"/>
                  <a:pt x="2575393" y="312328"/>
                </a:cubicBezTo>
                <a:cubicBezTo>
                  <a:pt x="2489962" y="407059"/>
                  <a:pt x="2348129" y="492253"/>
                  <a:pt x="2263066" y="624655"/>
                </a:cubicBezTo>
                <a:cubicBezTo>
                  <a:pt x="2111959" y="645028"/>
                  <a:pt x="1969098" y="560463"/>
                  <a:pt x="1697300" y="624655"/>
                </a:cubicBezTo>
                <a:cubicBezTo>
                  <a:pt x="1425502" y="688847"/>
                  <a:pt x="1408550" y="587359"/>
                  <a:pt x="1154164" y="624655"/>
                </a:cubicBezTo>
                <a:cubicBezTo>
                  <a:pt x="899778" y="661951"/>
                  <a:pt x="826830" y="612068"/>
                  <a:pt x="565767" y="624655"/>
                </a:cubicBezTo>
                <a:cubicBezTo>
                  <a:pt x="304704" y="637242"/>
                  <a:pt x="188236" y="601880"/>
                  <a:pt x="0" y="624655"/>
                </a:cubicBezTo>
                <a:cubicBezTo>
                  <a:pt x="-8498" y="534416"/>
                  <a:pt x="2848" y="407916"/>
                  <a:pt x="0" y="324821"/>
                </a:cubicBezTo>
                <a:cubicBezTo>
                  <a:pt x="-2848" y="241726"/>
                  <a:pt x="31808" y="80772"/>
                  <a:pt x="0" y="0"/>
                </a:cubicBezTo>
                <a:close/>
              </a:path>
            </a:pathLst>
          </a:custGeom>
          <a:ln w="2857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046336925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عنوان الدرس : تصنيف الاشكال الرباعية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328CBAD1-64FA-4CEA-B4F5-D4B7369E070D}"/>
              </a:ext>
            </a:extLst>
          </p:cNvPr>
          <p:cNvSpPr/>
          <p:nvPr/>
        </p:nvSpPr>
        <p:spPr>
          <a:xfrm flipH="1">
            <a:off x="9603797" y="834486"/>
            <a:ext cx="2575393" cy="927765"/>
          </a:xfrm>
          <a:custGeom>
            <a:avLst/>
            <a:gdLst>
              <a:gd name="connsiteX0" fmla="*/ 0 w 2575393"/>
              <a:gd name="connsiteY0" fmla="*/ 0 h 927765"/>
              <a:gd name="connsiteX1" fmla="*/ 485648 w 2575393"/>
              <a:gd name="connsiteY1" fmla="*/ 0 h 927765"/>
              <a:gd name="connsiteX2" fmla="*/ 1034640 w 2575393"/>
              <a:gd name="connsiteY2" fmla="*/ 0 h 927765"/>
              <a:gd name="connsiteX3" fmla="*/ 1499173 w 2575393"/>
              <a:gd name="connsiteY3" fmla="*/ 0 h 927765"/>
              <a:gd name="connsiteX4" fmla="*/ 2111511 w 2575393"/>
              <a:gd name="connsiteY4" fmla="*/ 0 h 927765"/>
              <a:gd name="connsiteX5" fmla="*/ 2343452 w 2575393"/>
              <a:gd name="connsiteY5" fmla="*/ 231942 h 927765"/>
              <a:gd name="connsiteX6" fmla="*/ 2575393 w 2575393"/>
              <a:gd name="connsiteY6" fmla="*/ 463883 h 927765"/>
              <a:gd name="connsiteX7" fmla="*/ 2338813 w 2575393"/>
              <a:gd name="connsiteY7" fmla="*/ 700463 h 927765"/>
              <a:gd name="connsiteX8" fmla="*/ 2111511 w 2575393"/>
              <a:gd name="connsiteY8" fmla="*/ 927765 h 927765"/>
              <a:gd name="connsiteX9" fmla="*/ 1646979 w 2575393"/>
              <a:gd name="connsiteY9" fmla="*/ 927765 h 927765"/>
              <a:gd name="connsiteX10" fmla="*/ 1140216 w 2575393"/>
              <a:gd name="connsiteY10" fmla="*/ 927765 h 927765"/>
              <a:gd name="connsiteX11" fmla="*/ 654568 w 2575393"/>
              <a:gd name="connsiteY11" fmla="*/ 927765 h 927765"/>
              <a:gd name="connsiteX12" fmla="*/ 0 w 2575393"/>
              <a:gd name="connsiteY12" fmla="*/ 927765 h 927765"/>
              <a:gd name="connsiteX13" fmla="*/ 0 w 2575393"/>
              <a:gd name="connsiteY13" fmla="*/ 454605 h 927765"/>
              <a:gd name="connsiteX14" fmla="*/ 0 w 2575393"/>
              <a:gd name="connsiteY14" fmla="*/ 0 h 9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75393" h="927765" fill="none" extrusionOk="0">
                <a:moveTo>
                  <a:pt x="0" y="0"/>
                </a:moveTo>
                <a:cubicBezTo>
                  <a:pt x="121256" y="-28479"/>
                  <a:pt x="376658" y="52409"/>
                  <a:pt x="485648" y="0"/>
                </a:cubicBezTo>
                <a:cubicBezTo>
                  <a:pt x="594638" y="-52409"/>
                  <a:pt x="780401" y="58960"/>
                  <a:pt x="1034640" y="0"/>
                </a:cubicBezTo>
                <a:cubicBezTo>
                  <a:pt x="1288879" y="-58960"/>
                  <a:pt x="1330312" y="11490"/>
                  <a:pt x="1499173" y="0"/>
                </a:cubicBezTo>
                <a:cubicBezTo>
                  <a:pt x="1668034" y="-11490"/>
                  <a:pt x="1969450" y="53751"/>
                  <a:pt x="2111511" y="0"/>
                </a:cubicBezTo>
                <a:cubicBezTo>
                  <a:pt x="2183421" y="32375"/>
                  <a:pt x="2238382" y="170272"/>
                  <a:pt x="2343452" y="231942"/>
                </a:cubicBezTo>
                <a:cubicBezTo>
                  <a:pt x="2448522" y="293611"/>
                  <a:pt x="2498593" y="388465"/>
                  <a:pt x="2575393" y="463883"/>
                </a:cubicBezTo>
                <a:cubicBezTo>
                  <a:pt x="2488215" y="581768"/>
                  <a:pt x="2410590" y="611654"/>
                  <a:pt x="2338813" y="700463"/>
                </a:cubicBezTo>
                <a:cubicBezTo>
                  <a:pt x="2267036" y="789272"/>
                  <a:pt x="2167206" y="850911"/>
                  <a:pt x="2111511" y="927765"/>
                </a:cubicBezTo>
                <a:cubicBezTo>
                  <a:pt x="1937067" y="942755"/>
                  <a:pt x="1803320" y="912304"/>
                  <a:pt x="1646979" y="927765"/>
                </a:cubicBezTo>
                <a:cubicBezTo>
                  <a:pt x="1490638" y="943226"/>
                  <a:pt x="1382252" y="889854"/>
                  <a:pt x="1140216" y="927765"/>
                </a:cubicBezTo>
                <a:cubicBezTo>
                  <a:pt x="898180" y="965676"/>
                  <a:pt x="800792" y="914331"/>
                  <a:pt x="654568" y="927765"/>
                </a:cubicBezTo>
                <a:cubicBezTo>
                  <a:pt x="508344" y="941199"/>
                  <a:pt x="296224" y="851365"/>
                  <a:pt x="0" y="927765"/>
                </a:cubicBezTo>
                <a:cubicBezTo>
                  <a:pt x="-15158" y="770518"/>
                  <a:pt x="41834" y="597993"/>
                  <a:pt x="0" y="454605"/>
                </a:cubicBezTo>
                <a:cubicBezTo>
                  <a:pt x="-41834" y="311217"/>
                  <a:pt x="53497" y="130373"/>
                  <a:pt x="0" y="0"/>
                </a:cubicBezTo>
                <a:close/>
              </a:path>
              <a:path w="2575393" h="927765" stroke="0" extrusionOk="0">
                <a:moveTo>
                  <a:pt x="0" y="0"/>
                </a:moveTo>
                <a:cubicBezTo>
                  <a:pt x="210050" y="-5269"/>
                  <a:pt x="389658" y="41404"/>
                  <a:pt x="506763" y="0"/>
                </a:cubicBezTo>
                <a:cubicBezTo>
                  <a:pt x="623868" y="-41404"/>
                  <a:pt x="904963" y="40759"/>
                  <a:pt x="1013525" y="0"/>
                </a:cubicBezTo>
                <a:cubicBezTo>
                  <a:pt x="1122087" y="-40759"/>
                  <a:pt x="1322659" y="13692"/>
                  <a:pt x="1478058" y="0"/>
                </a:cubicBezTo>
                <a:cubicBezTo>
                  <a:pt x="1633457" y="-13692"/>
                  <a:pt x="1908121" y="61509"/>
                  <a:pt x="2111511" y="0"/>
                </a:cubicBezTo>
                <a:cubicBezTo>
                  <a:pt x="2210493" y="47102"/>
                  <a:pt x="2281448" y="181495"/>
                  <a:pt x="2352730" y="241219"/>
                </a:cubicBezTo>
                <a:cubicBezTo>
                  <a:pt x="2424012" y="300943"/>
                  <a:pt x="2482952" y="415998"/>
                  <a:pt x="2575393" y="463883"/>
                </a:cubicBezTo>
                <a:cubicBezTo>
                  <a:pt x="2537023" y="554798"/>
                  <a:pt x="2409703" y="606799"/>
                  <a:pt x="2348091" y="691185"/>
                </a:cubicBezTo>
                <a:cubicBezTo>
                  <a:pt x="2286479" y="775571"/>
                  <a:pt x="2208237" y="802612"/>
                  <a:pt x="2111511" y="927765"/>
                </a:cubicBezTo>
                <a:cubicBezTo>
                  <a:pt x="1934372" y="949453"/>
                  <a:pt x="1707742" y="900018"/>
                  <a:pt x="1604748" y="927765"/>
                </a:cubicBezTo>
                <a:cubicBezTo>
                  <a:pt x="1501754" y="955512"/>
                  <a:pt x="1292060" y="889662"/>
                  <a:pt x="1055756" y="927765"/>
                </a:cubicBezTo>
                <a:cubicBezTo>
                  <a:pt x="819452" y="965868"/>
                  <a:pt x="736446" y="884625"/>
                  <a:pt x="570108" y="927765"/>
                </a:cubicBezTo>
                <a:cubicBezTo>
                  <a:pt x="403770" y="970905"/>
                  <a:pt x="156302" y="881856"/>
                  <a:pt x="0" y="927765"/>
                </a:cubicBezTo>
                <a:cubicBezTo>
                  <a:pt x="-48459" y="826464"/>
                  <a:pt x="34101" y="550742"/>
                  <a:pt x="0" y="445327"/>
                </a:cubicBezTo>
                <a:cubicBezTo>
                  <a:pt x="-34101" y="339912"/>
                  <a:pt x="49592" y="195610"/>
                  <a:pt x="0" y="0"/>
                </a:cubicBezTo>
                <a:close/>
              </a:path>
            </a:pathLst>
          </a:custGeom>
          <a:ln w="28575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046336925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ناتج التعلم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تصنيف الاشكال الرباعية حسب الزوايا القائمة و الاضلاع المتوازية و الاضلاع المتطابقة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E8F986-120A-4605-B945-8DFCBCED7524}"/>
              </a:ext>
            </a:extLst>
          </p:cNvPr>
          <p:cNvSpPr/>
          <p:nvPr/>
        </p:nvSpPr>
        <p:spPr>
          <a:xfrm>
            <a:off x="4820137" y="6264676"/>
            <a:ext cx="8691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المعين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64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6E4A92-370D-493C-A8CC-9620A437A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" y="5311810"/>
            <a:ext cx="12201202" cy="990799"/>
          </a:xfrm>
          <a:prstGeom prst="rect">
            <a:avLst/>
          </a:prstGeom>
        </p:spPr>
      </p:pic>
      <p:pic>
        <p:nvPicPr>
          <p:cNvPr id="1026" name="Picture 2" descr="Cube Shape Clipart">
            <a:extLst>
              <a:ext uri="{FF2B5EF4-FFF2-40B4-BE49-F238E27FC236}">
                <a16:creationId xmlns:a16="http://schemas.microsoft.com/office/drawing/2014/main" id="{68253EB2-FD59-46EA-8E9F-04E2D2249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7" y="1071188"/>
            <a:ext cx="1626187" cy="16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2C4086-4F10-4DFB-9785-2066015A678D}"/>
              </a:ext>
            </a:extLst>
          </p:cNvPr>
          <p:cNvSpPr txBox="1"/>
          <p:nvPr/>
        </p:nvSpPr>
        <p:spPr>
          <a:xfrm>
            <a:off x="7431314" y="319759"/>
            <a:ext cx="476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خصائص المكعب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A2CD2E5-A690-44B9-8F79-617A4DDCB79A}"/>
              </a:ext>
            </a:extLst>
          </p:cNvPr>
          <p:cNvGraphicFramePr>
            <a:graphicFrameLocks noGrp="1"/>
          </p:cNvGraphicFramePr>
          <p:nvPr/>
        </p:nvGraphicFramePr>
        <p:xfrm>
          <a:off x="6095999" y="847962"/>
          <a:ext cx="567508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543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2837543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المكعب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اسم الشكل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65BCFFA2-BE17-4DA8-9D87-9684602A28C9}"/>
              </a:ext>
            </a:extLst>
          </p:cNvPr>
          <p:cNvGraphicFramePr>
            <a:graphicFrameLocks noGrp="1"/>
          </p:cNvGraphicFramePr>
          <p:nvPr/>
        </p:nvGraphicFramePr>
        <p:xfrm>
          <a:off x="6090537" y="826367"/>
          <a:ext cx="5675088" cy="2072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544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2837544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33862"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المكعب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اسم الشكل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r" rtl="1"/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الأوجه 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533862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533862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sp>
        <p:nvSpPr>
          <p:cNvPr id="18" name="Parallelogram 17">
            <a:extLst>
              <a:ext uri="{FF2B5EF4-FFF2-40B4-BE49-F238E27FC236}">
                <a16:creationId xmlns:a16="http://schemas.microsoft.com/office/drawing/2014/main" id="{BB91CEA8-EFBB-4A98-92D1-A2F03932D616}"/>
              </a:ext>
            </a:extLst>
          </p:cNvPr>
          <p:cNvSpPr/>
          <p:nvPr/>
        </p:nvSpPr>
        <p:spPr>
          <a:xfrm>
            <a:off x="578531" y="1189571"/>
            <a:ext cx="1455164" cy="468975"/>
          </a:xfrm>
          <a:prstGeom prst="parallelogram">
            <a:avLst>
              <a:gd name="adj" fmla="val 103381"/>
            </a:avLst>
          </a:prstGeom>
          <a:solidFill>
            <a:srgbClr val="A6B727">
              <a:alpha val="52157"/>
            </a:srgbClr>
          </a:solidFill>
          <a:ln>
            <a:solidFill>
              <a:srgbClr val="79861A">
                <a:alpha val="1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1" name="Picture 2" descr="Cube Shape Clipart">
            <a:extLst>
              <a:ext uri="{FF2B5EF4-FFF2-40B4-BE49-F238E27FC236}">
                <a16:creationId xmlns:a16="http://schemas.microsoft.com/office/drawing/2014/main" id="{8D34C65A-B5F3-46F2-892A-3B77298F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5" y="2690656"/>
            <a:ext cx="1626187" cy="16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F287A70F-2ECA-4329-B1C8-5DD886A71354}"/>
              </a:ext>
            </a:extLst>
          </p:cNvPr>
          <p:cNvSpPr/>
          <p:nvPr/>
        </p:nvSpPr>
        <p:spPr>
          <a:xfrm>
            <a:off x="357494" y="3669272"/>
            <a:ext cx="1499347" cy="499256"/>
          </a:xfrm>
          <a:prstGeom prst="parallelogram">
            <a:avLst>
              <a:gd name="adj" fmla="val 103381"/>
            </a:avLst>
          </a:prstGeom>
          <a:solidFill>
            <a:srgbClr val="A6B727">
              <a:alpha val="52157"/>
            </a:srgbClr>
          </a:solidFill>
          <a:ln>
            <a:solidFill>
              <a:srgbClr val="79861A">
                <a:alpha val="1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2" name="Picture 2" descr="Cube Shape Clipart">
            <a:extLst>
              <a:ext uri="{FF2B5EF4-FFF2-40B4-BE49-F238E27FC236}">
                <a16:creationId xmlns:a16="http://schemas.microsoft.com/office/drawing/2014/main" id="{42BB357B-37A8-4E09-856D-CCCD3E2E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38" y="997265"/>
            <a:ext cx="1626187" cy="16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DFC0B9-8A97-4E7C-AD6E-C43F28A41D30}"/>
              </a:ext>
            </a:extLst>
          </p:cNvPr>
          <p:cNvSpPr/>
          <p:nvPr/>
        </p:nvSpPr>
        <p:spPr>
          <a:xfrm>
            <a:off x="2185881" y="1546190"/>
            <a:ext cx="921483" cy="947633"/>
          </a:xfrm>
          <a:prstGeom prst="rect">
            <a:avLst/>
          </a:prstGeom>
          <a:solidFill>
            <a:srgbClr val="FF0000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3" name="Picture 2" descr="Cube Shape Clipart">
            <a:extLst>
              <a:ext uri="{FF2B5EF4-FFF2-40B4-BE49-F238E27FC236}">
                <a16:creationId xmlns:a16="http://schemas.microsoft.com/office/drawing/2014/main" id="{7E1B3018-BF84-4BC0-BE14-4DEA1A04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9" y="2646012"/>
            <a:ext cx="1626187" cy="16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AB68830-C813-45AA-AEA7-EA20B576D4AF}"/>
              </a:ext>
            </a:extLst>
          </p:cNvPr>
          <p:cNvSpPr/>
          <p:nvPr/>
        </p:nvSpPr>
        <p:spPr>
          <a:xfrm>
            <a:off x="1993765" y="3195455"/>
            <a:ext cx="921483" cy="947633"/>
          </a:xfrm>
          <a:prstGeom prst="rect">
            <a:avLst/>
          </a:prstGeom>
          <a:solidFill>
            <a:srgbClr val="FF0000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7AF78C-8689-4C54-9FAB-E4321029C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438" y="946601"/>
            <a:ext cx="152400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05A66-64DD-41F0-B86C-F00F5B741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352" y="2546801"/>
            <a:ext cx="1504950" cy="15144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A27AA7-9BBC-4DD3-A100-FA07610DA2CC}"/>
              </a:ext>
            </a:extLst>
          </p:cNvPr>
          <p:cNvSpPr txBox="1"/>
          <p:nvPr/>
        </p:nvSpPr>
        <p:spPr>
          <a:xfrm>
            <a:off x="1116263" y="790039"/>
            <a:ext cx="115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الأعلى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A4A7E6-8B0A-4F08-872B-06D062DAA1CE}"/>
              </a:ext>
            </a:extLst>
          </p:cNvPr>
          <p:cNvSpPr txBox="1"/>
          <p:nvPr/>
        </p:nvSpPr>
        <p:spPr>
          <a:xfrm>
            <a:off x="529325" y="4297699"/>
            <a:ext cx="115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الأسفل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6E092-BFA1-403D-A66A-2AC3B5BC73BB}"/>
              </a:ext>
            </a:extLst>
          </p:cNvPr>
          <p:cNvSpPr txBox="1"/>
          <p:nvPr/>
        </p:nvSpPr>
        <p:spPr>
          <a:xfrm>
            <a:off x="2767035" y="737166"/>
            <a:ext cx="115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الامام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FCC19A-A582-4718-98F4-2370FB22CF4C}"/>
              </a:ext>
            </a:extLst>
          </p:cNvPr>
          <p:cNvSpPr txBox="1"/>
          <p:nvPr/>
        </p:nvSpPr>
        <p:spPr>
          <a:xfrm>
            <a:off x="2019093" y="4218521"/>
            <a:ext cx="115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الخلف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EF51A5-7122-4656-864A-9A9014D1B356}"/>
              </a:ext>
            </a:extLst>
          </p:cNvPr>
          <p:cNvSpPr txBox="1"/>
          <p:nvPr/>
        </p:nvSpPr>
        <p:spPr>
          <a:xfrm>
            <a:off x="4576622" y="630004"/>
            <a:ext cx="115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اليمين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1BA7E6-6CA1-4DB6-88D9-403FF3034005}"/>
              </a:ext>
            </a:extLst>
          </p:cNvPr>
          <p:cNvSpPr txBox="1"/>
          <p:nvPr/>
        </p:nvSpPr>
        <p:spPr>
          <a:xfrm>
            <a:off x="4021259" y="4113033"/>
            <a:ext cx="115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اليسار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5532374F-1316-4E5E-8C8A-A6CA2DD399EB}"/>
              </a:ext>
            </a:extLst>
          </p:cNvPr>
          <p:cNvGraphicFramePr>
            <a:graphicFrameLocks noGrp="1"/>
          </p:cNvGraphicFramePr>
          <p:nvPr/>
        </p:nvGraphicFramePr>
        <p:xfrm>
          <a:off x="6101459" y="804773"/>
          <a:ext cx="5675088" cy="2072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544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2837544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33862"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المكعب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اسم الشكل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 أوجه مربعة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الأوجه 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533862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533862"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8AC8E6C3-5161-4AA9-9BE5-873C9E90E76F}"/>
              </a:ext>
            </a:extLst>
          </p:cNvPr>
          <p:cNvSpPr/>
          <p:nvPr/>
        </p:nvSpPr>
        <p:spPr>
          <a:xfrm>
            <a:off x="294075" y="446402"/>
            <a:ext cx="5554326" cy="4230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16A0B0A4-E530-44A4-A24B-2CE18BFB648F}"/>
              </a:ext>
            </a:extLst>
          </p:cNvPr>
          <p:cNvGraphicFramePr>
            <a:graphicFrameLocks noGrp="1"/>
          </p:cNvGraphicFramePr>
          <p:nvPr/>
        </p:nvGraphicFramePr>
        <p:xfrm>
          <a:off x="6098726" y="814373"/>
          <a:ext cx="5675090" cy="207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545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2837545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33862"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المكعب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اسم الشكل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71054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 أوجه مربعة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الأوجه 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71054">
                <a:tc>
                  <a:txBody>
                    <a:bodyPr/>
                    <a:lstStyle/>
                    <a:p>
                      <a:pPr algn="r" rtl="1"/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الأحرف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596669">
                <a:tc>
                  <a:txBody>
                    <a:bodyPr/>
                    <a:lstStyle/>
                    <a:p>
                      <a:pPr algn="r" rtl="1"/>
                      <a:endParaRPr lang="en-US" sz="3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32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pic>
        <p:nvPicPr>
          <p:cNvPr id="25" name="Picture 2" descr="Cube Shape Clipart">
            <a:extLst>
              <a:ext uri="{FF2B5EF4-FFF2-40B4-BE49-F238E27FC236}">
                <a16:creationId xmlns:a16="http://schemas.microsoft.com/office/drawing/2014/main" id="{FD9AB90D-099A-477F-AC01-640CA3921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43" y="1703289"/>
            <a:ext cx="1626187" cy="16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0C015C-0456-4B21-8E11-A9E898CA1114}"/>
              </a:ext>
            </a:extLst>
          </p:cNvPr>
          <p:cNvCxnSpPr>
            <a:cxnSpLocks/>
          </p:cNvCxnSpPr>
          <p:nvPr/>
        </p:nvCxnSpPr>
        <p:spPr>
          <a:xfrm>
            <a:off x="3603501" y="1834374"/>
            <a:ext cx="0" cy="9349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B89180-FE41-49C0-A44F-4DB5224330A3}"/>
              </a:ext>
            </a:extLst>
          </p:cNvPr>
          <p:cNvCxnSpPr>
            <a:cxnSpLocks/>
          </p:cNvCxnSpPr>
          <p:nvPr/>
        </p:nvCxnSpPr>
        <p:spPr>
          <a:xfrm>
            <a:off x="2649129" y="1834374"/>
            <a:ext cx="0" cy="9349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502FA5-98CD-4D02-8D20-D9D74B8634F0}"/>
              </a:ext>
            </a:extLst>
          </p:cNvPr>
          <p:cNvCxnSpPr>
            <a:cxnSpLocks/>
          </p:cNvCxnSpPr>
          <p:nvPr/>
        </p:nvCxnSpPr>
        <p:spPr>
          <a:xfrm>
            <a:off x="2185881" y="2301850"/>
            <a:ext cx="0" cy="9349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3248C2-4543-428C-9F52-210BD882AB1E}"/>
              </a:ext>
            </a:extLst>
          </p:cNvPr>
          <p:cNvCxnSpPr>
            <a:cxnSpLocks/>
          </p:cNvCxnSpPr>
          <p:nvPr/>
        </p:nvCxnSpPr>
        <p:spPr>
          <a:xfrm flipV="1">
            <a:off x="2654928" y="1813542"/>
            <a:ext cx="932381" cy="60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6366CA0-F088-4BEE-9B77-2D9078F063E5}"/>
              </a:ext>
            </a:extLst>
          </p:cNvPr>
          <p:cNvCxnSpPr>
            <a:cxnSpLocks/>
          </p:cNvCxnSpPr>
          <p:nvPr/>
        </p:nvCxnSpPr>
        <p:spPr>
          <a:xfrm flipV="1">
            <a:off x="2208688" y="2269769"/>
            <a:ext cx="932381" cy="60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97DC9A-C36F-4476-BA5B-58FD1985A552}"/>
              </a:ext>
            </a:extLst>
          </p:cNvPr>
          <p:cNvCxnSpPr>
            <a:cxnSpLocks/>
          </p:cNvCxnSpPr>
          <p:nvPr/>
        </p:nvCxnSpPr>
        <p:spPr>
          <a:xfrm flipV="1">
            <a:off x="3155570" y="1859959"/>
            <a:ext cx="409704" cy="3967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1B5AB1C-E2E4-4821-ADE1-0F93B8952BD0}"/>
              </a:ext>
            </a:extLst>
          </p:cNvPr>
          <p:cNvCxnSpPr>
            <a:cxnSpLocks/>
          </p:cNvCxnSpPr>
          <p:nvPr/>
        </p:nvCxnSpPr>
        <p:spPr>
          <a:xfrm flipV="1">
            <a:off x="2245170" y="1838246"/>
            <a:ext cx="409704" cy="3967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7ECDAC-FC89-4641-8143-7125AA8AB417}"/>
              </a:ext>
            </a:extLst>
          </p:cNvPr>
          <p:cNvCxnSpPr>
            <a:cxnSpLocks/>
          </p:cNvCxnSpPr>
          <p:nvPr/>
        </p:nvCxnSpPr>
        <p:spPr>
          <a:xfrm flipV="1">
            <a:off x="2634703" y="2746018"/>
            <a:ext cx="932381" cy="60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623470-B093-48BF-9F89-5DF3D6D34399}"/>
              </a:ext>
            </a:extLst>
          </p:cNvPr>
          <p:cNvCxnSpPr>
            <a:cxnSpLocks/>
          </p:cNvCxnSpPr>
          <p:nvPr/>
        </p:nvCxnSpPr>
        <p:spPr>
          <a:xfrm flipV="1">
            <a:off x="2188463" y="3202245"/>
            <a:ext cx="932381" cy="60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71BBD40-AB73-4669-80DF-26C98EEE14CB}"/>
              </a:ext>
            </a:extLst>
          </p:cNvPr>
          <p:cNvCxnSpPr>
            <a:cxnSpLocks/>
          </p:cNvCxnSpPr>
          <p:nvPr/>
        </p:nvCxnSpPr>
        <p:spPr>
          <a:xfrm flipV="1">
            <a:off x="3135345" y="2792435"/>
            <a:ext cx="409704" cy="3967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EB0352-CEB4-400C-B0DF-A74DB4021501}"/>
              </a:ext>
            </a:extLst>
          </p:cNvPr>
          <p:cNvCxnSpPr>
            <a:cxnSpLocks/>
          </p:cNvCxnSpPr>
          <p:nvPr/>
        </p:nvCxnSpPr>
        <p:spPr>
          <a:xfrm flipV="1">
            <a:off x="2224945" y="2770722"/>
            <a:ext cx="409704" cy="3967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FDAC9CC-F0C6-43A8-8582-3A4DCF50E6A7}"/>
              </a:ext>
            </a:extLst>
          </p:cNvPr>
          <p:cNvCxnSpPr>
            <a:cxnSpLocks/>
          </p:cNvCxnSpPr>
          <p:nvPr/>
        </p:nvCxnSpPr>
        <p:spPr>
          <a:xfrm>
            <a:off x="3122150" y="2260503"/>
            <a:ext cx="0" cy="9349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2" name="Table 3">
            <a:extLst>
              <a:ext uri="{FF2B5EF4-FFF2-40B4-BE49-F238E27FC236}">
                <a16:creationId xmlns:a16="http://schemas.microsoft.com/office/drawing/2014/main" id="{7E9E8855-BEF4-4E6B-9D22-9EF60BEB3ADF}"/>
              </a:ext>
            </a:extLst>
          </p:cNvPr>
          <p:cNvGraphicFramePr>
            <a:graphicFrameLocks noGrp="1"/>
          </p:cNvGraphicFramePr>
          <p:nvPr/>
        </p:nvGraphicFramePr>
        <p:xfrm>
          <a:off x="6093268" y="814740"/>
          <a:ext cx="5675088" cy="206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544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2837544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65572"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المكعب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اسم الشكل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 أوجه مربعة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الأوجه 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 حرف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الأحرف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9034">
                <a:tc>
                  <a:txBody>
                    <a:bodyPr/>
                    <a:lstStyle/>
                    <a:p>
                      <a:pPr algn="r" rtl="1"/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graphicFrame>
        <p:nvGraphicFramePr>
          <p:cNvPr id="64" name="Table 3">
            <a:extLst>
              <a:ext uri="{FF2B5EF4-FFF2-40B4-BE49-F238E27FC236}">
                <a16:creationId xmlns:a16="http://schemas.microsoft.com/office/drawing/2014/main" id="{E7AA8ECF-A1D7-43F2-BB09-835054BF2A88}"/>
              </a:ext>
            </a:extLst>
          </p:cNvPr>
          <p:cNvGraphicFramePr>
            <a:graphicFrameLocks noGrp="1"/>
          </p:cNvGraphicFramePr>
          <p:nvPr/>
        </p:nvGraphicFramePr>
        <p:xfrm>
          <a:off x="6106919" y="839862"/>
          <a:ext cx="5675088" cy="203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544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2837544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المكعب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اسم الشكل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 أوجه مربعة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الأوجه 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 حرف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الأحرف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الرؤوس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3245EA6A-734C-45CA-AD09-56569979E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217" y="1724364"/>
            <a:ext cx="1608560" cy="1550248"/>
          </a:xfrm>
          <a:prstGeom prst="rect">
            <a:avLst/>
          </a:prstGeom>
        </p:spPr>
      </p:pic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C4421AE4-BB4C-4CC9-BDE1-196C7E40E1FD}"/>
              </a:ext>
            </a:extLst>
          </p:cNvPr>
          <p:cNvGraphicFramePr>
            <a:graphicFrameLocks noGrp="1"/>
          </p:cNvGraphicFramePr>
          <p:nvPr/>
        </p:nvGraphicFramePr>
        <p:xfrm>
          <a:off x="6106919" y="756107"/>
          <a:ext cx="5675088" cy="203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544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2837544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المكعب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8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اسم الشكل</a:t>
                      </a:r>
                      <a:endParaRPr lang="en-US" sz="28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6 أوجه مربعة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الأوجه 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12 حرف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الأحرف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8 رؤوس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>
                          <a:latin typeface="Dubai" panose="020B0503030403030204" pitchFamily="34" charset="-78"/>
                          <a:cs typeface="Dubai" panose="020B0503030403030204" pitchFamily="34" charset="-78"/>
                        </a:rPr>
                        <a:t>عدد الرؤوس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D7F76B71-8FCE-42E7-8319-750D857A4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884" y="3135924"/>
            <a:ext cx="4838597" cy="1893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C2DF6B-D8C6-438B-AC92-0C43C8590719}"/>
              </a:ext>
            </a:extLst>
          </p:cNvPr>
          <p:cNvSpPr txBox="1"/>
          <p:nvPr/>
        </p:nvSpPr>
        <p:spPr>
          <a:xfrm>
            <a:off x="7431314" y="5029307"/>
            <a:ext cx="253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شبكة المكعب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5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8" grpId="0" animBg="1"/>
      <p:bldP spid="24" grpId="0" animBg="1"/>
      <p:bldP spid="17" grpId="0"/>
      <p:bldP spid="31" grpId="0"/>
      <p:bldP spid="32" grpId="0"/>
      <p:bldP spid="33" grpId="0"/>
      <p:bldP spid="34" grpId="0"/>
      <p:bldP spid="35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2691AE-CA0E-4D32-A7AA-99DCA23A9848}"/>
              </a:ext>
            </a:extLst>
          </p:cNvPr>
          <p:cNvSpPr txBox="1"/>
          <p:nvPr/>
        </p:nvSpPr>
        <p:spPr>
          <a:xfrm>
            <a:off x="7086757" y="683677"/>
            <a:ext cx="476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خصائص منشور مستطيل القاعدة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74258EA-2963-4188-8F69-C229EB5A47E0}"/>
              </a:ext>
            </a:extLst>
          </p:cNvPr>
          <p:cNvGraphicFramePr>
            <a:graphicFrameLocks noGrp="1"/>
          </p:cNvGraphicFramePr>
          <p:nvPr/>
        </p:nvGraphicFramePr>
        <p:xfrm>
          <a:off x="5854959" y="1640161"/>
          <a:ext cx="5675088" cy="20375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منشور مستطيل القاعدة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pic>
        <p:nvPicPr>
          <p:cNvPr id="4100" name="Picture 4">
            <a:extLst>
              <a:ext uri="{FF2B5EF4-FFF2-40B4-BE49-F238E27FC236}">
                <a16:creationId xmlns:a16="http://schemas.microsoft.com/office/drawing/2014/main" id="{64D3F939-456F-464D-8020-56086D2C1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113183"/>
            <a:ext cx="2088338" cy="13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B6F786E1-A0AB-4584-BC52-D76ED78E21CF}"/>
              </a:ext>
            </a:extLst>
          </p:cNvPr>
          <p:cNvSpPr/>
          <p:nvPr/>
        </p:nvSpPr>
        <p:spPr>
          <a:xfrm>
            <a:off x="619846" y="1113183"/>
            <a:ext cx="2025083" cy="291547"/>
          </a:xfrm>
          <a:prstGeom prst="parallelogram">
            <a:avLst>
              <a:gd name="adj" fmla="val 124282"/>
            </a:avLst>
          </a:prstGeom>
          <a:solidFill>
            <a:srgbClr val="33CC33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1832E4BB-68EE-4D13-B0D9-6CDA39D3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030561"/>
            <a:ext cx="2088338" cy="13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rallelogram 12">
            <a:extLst>
              <a:ext uri="{FF2B5EF4-FFF2-40B4-BE49-F238E27FC236}">
                <a16:creationId xmlns:a16="http://schemas.microsoft.com/office/drawing/2014/main" id="{63A41AA5-67C0-437F-92A5-C922685DA38B}"/>
              </a:ext>
            </a:extLst>
          </p:cNvPr>
          <p:cNvSpPr/>
          <p:nvPr/>
        </p:nvSpPr>
        <p:spPr>
          <a:xfrm>
            <a:off x="3008243" y="2014330"/>
            <a:ext cx="1975694" cy="225287"/>
          </a:xfrm>
          <a:prstGeom prst="parallelogram">
            <a:avLst>
              <a:gd name="adj" fmla="val 124282"/>
            </a:avLst>
          </a:prstGeom>
          <a:solidFill>
            <a:srgbClr val="33CC33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A22DEF-5E12-4921-B136-76CA7B1FB931}"/>
              </a:ext>
            </a:extLst>
          </p:cNvPr>
          <p:cNvSpPr txBox="1"/>
          <p:nvPr/>
        </p:nvSpPr>
        <p:spPr>
          <a:xfrm>
            <a:off x="1447417" y="743851"/>
            <a:ext cx="106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الأعلى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57F3A-82CF-4B15-921E-FE53B8B16891}"/>
              </a:ext>
            </a:extLst>
          </p:cNvPr>
          <p:cNvSpPr txBox="1"/>
          <p:nvPr/>
        </p:nvSpPr>
        <p:spPr>
          <a:xfrm>
            <a:off x="3737000" y="760621"/>
            <a:ext cx="106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الأسفل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83474F72-0652-43D3-98BA-4D4E877A3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3" y="3023630"/>
            <a:ext cx="2088338" cy="13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arallelogram 19">
            <a:extLst>
              <a:ext uri="{FF2B5EF4-FFF2-40B4-BE49-F238E27FC236}">
                <a16:creationId xmlns:a16="http://schemas.microsoft.com/office/drawing/2014/main" id="{5C74D794-3DE1-4B6A-AA75-6F1DF4A547F9}"/>
              </a:ext>
            </a:extLst>
          </p:cNvPr>
          <p:cNvSpPr/>
          <p:nvPr/>
        </p:nvSpPr>
        <p:spPr>
          <a:xfrm>
            <a:off x="419253" y="3363145"/>
            <a:ext cx="1727600" cy="879135"/>
          </a:xfrm>
          <a:prstGeom prst="parallelogram">
            <a:avLst>
              <a:gd name="adj" fmla="val 0"/>
            </a:avLst>
          </a:prstGeom>
          <a:solidFill>
            <a:schemeClr val="accent2"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6CE298-E1A7-45F8-B084-2439E388A3BE}"/>
              </a:ext>
            </a:extLst>
          </p:cNvPr>
          <p:cNvSpPr txBox="1"/>
          <p:nvPr/>
        </p:nvSpPr>
        <p:spPr>
          <a:xfrm>
            <a:off x="1310079" y="2654298"/>
            <a:ext cx="106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الامام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8168FE1-6D0E-4E21-BBAA-0796BC19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037" y="2984856"/>
            <a:ext cx="2088338" cy="13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arallelogram 22">
            <a:extLst>
              <a:ext uri="{FF2B5EF4-FFF2-40B4-BE49-F238E27FC236}">
                <a16:creationId xmlns:a16="http://schemas.microsoft.com/office/drawing/2014/main" id="{6BFA536B-BC24-467B-9984-8CC625AEEEF6}"/>
              </a:ext>
            </a:extLst>
          </p:cNvPr>
          <p:cNvSpPr/>
          <p:nvPr/>
        </p:nvSpPr>
        <p:spPr>
          <a:xfrm>
            <a:off x="3205774" y="3023630"/>
            <a:ext cx="1654115" cy="965274"/>
          </a:xfrm>
          <a:prstGeom prst="parallelogram">
            <a:avLst>
              <a:gd name="adj" fmla="val 0"/>
            </a:avLst>
          </a:prstGeom>
          <a:solidFill>
            <a:schemeClr val="accent2"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DF5A2B-94C2-4F39-9982-2E015084DD2F}"/>
              </a:ext>
            </a:extLst>
          </p:cNvPr>
          <p:cNvSpPr txBox="1"/>
          <p:nvPr/>
        </p:nvSpPr>
        <p:spPr>
          <a:xfrm>
            <a:off x="3735863" y="2615524"/>
            <a:ext cx="106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الخلف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FF07E-08C1-4F36-9984-D7862A041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158" y="5096576"/>
            <a:ext cx="2057400" cy="12001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80C701-B4DF-47E5-A9A4-EA6792932AFD}"/>
              </a:ext>
            </a:extLst>
          </p:cNvPr>
          <p:cNvSpPr txBox="1"/>
          <p:nvPr/>
        </p:nvSpPr>
        <p:spPr>
          <a:xfrm>
            <a:off x="3457648" y="4754485"/>
            <a:ext cx="226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اليمين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AC14A-87A2-49E6-A2FC-FF1A25B2E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16" y="5144742"/>
            <a:ext cx="2085975" cy="12001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420157-7617-49C9-86C7-02094C5A505F}"/>
              </a:ext>
            </a:extLst>
          </p:cNvPr>
          <p:cNvSpPr txBox="1"/>
          <p:nvPr/>
        </p:nvSpPr>
        <p:spPr>
          <a:xfrm>
            <a:off x="945011" y="4801853"/>
            <a:ext cx="226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اليسار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4C193ACF-8438-46B6-A550-8301EBE44F2B}"/>
              </a:ext>
            </a:extLst>
          </p:cNvPr>
          <p:cNvGraphicFramePr>
            <a:graphicFrameLocks noGrp="1"/>
          </p:cNvGraphicFramePr>
          <p:nvPr/>
        </p:nvGraphicFramePr>
        <p:xfrm>
          <a:off x="5833402" y="1640161"/>
          <a:ext cx="5675088" cy="20375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منشور مستطيل القاعدة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5C68FC26-1C9E-4835-9DE5-E3A5D52C60F6}"/>
              </a:ext>
            </a:extLst>
          </p:cNvPr>
          <p:cNvGraphicFramePr>
            <a:graphicFrameLocks noGrp="1"/>
          </p:cNvGraphicFramePr>
          <p:nvPr/>
        </p:nvGraphicFramePr>
        <p:xfrm>
          <a:off x="5833402" y="1601386"/>
          <a:ext cx="5675088" cy="20375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منشور مستطيل القاعدة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6 أوجه مستطيلة الشكل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B4197F07-E24C-4FF1-9ADD-E655482FCBCD}"/>
              </a:ext>
            </a:extLst>
          </p:cNvPr>
          <p:cNvGraphicFramePr>
            <a:graphicFrameLocks noGrp="1"/>
          </p:cNvGraphicFramePr>
          <p:nvPr/>
        </p:nvGraphicFramePr>
        <p:xfrm>
          <a:off x="5833402" y="1640161"/>
          <a:ext cx="5675088" cy="20375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منشور مستطيل القاعدة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6 أوجه مستطيلة الشكل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الأحرف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9AB7B67-146E-4EE9-8659-495B55CC023E}"/>
              </a:ext>
            </a:extLst>
          </p:cNvPr>
          <p:cNvSpPr/>
          <p:nvPr/>
        </p:nvSpPr>
        <p:spPr>
          <a:xfrm>
            <a:off x="344557" y="553057"/>
            <a:ext cx="4890050" cy="5791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9B1AD702-471F-48C5-9F86-E791092E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51" y="2073216"/>
            <a:ext cx="3615422" cy="271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0FDBC7-6835-45CC-873F-7984F190B1C6}"/>
              </a:ext>
            </a:extLst>
          </p:cNvPr>
          <p:cNvCxnSpPr>
            <a:cxnSpLocks/>
          </p:cNvCxnSpPr>
          <p:nvPr/>
        </p:nvCxnSpPr>
        <p:spPr>
          <a:xfrm flipH="1">
            <a:off x="3996090" y="2188173"/>
            <a:ext cx="473254" cy="466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441655-F118-4662-A6BB-E72910E2C003}"/>
              </a:ext>
            </a:extLst>
          </p:cNvPr>
          <p:cNvCxnSpPr>
            <a:cxnSpLocks/>
          </p:cNvCxnSpPr>
          <p:nvPr/>
        </p:nvCxnSpPr>
        <p:spPr>
          <a:xfrm flipH="1">
            <a:off x="1073452" y="2205353"/>
            <a:ext cx="473254" cy="466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B5B16E-C25A-4A70-A9AC-A781EE4E88E7}"/>
              </a:ext>
            </a:extLst>
          </p:cNvPr>
          <p:cNvCxnSpPr/>
          <p:nvPr/>
        </p:nvCxnSpPr>
        <p:spPr>
          <a:xfrm flipH="1" flipV="1">
            <a:off x="1632387" y="2178217"/>
            <a:ext cx="2858514" cy="1860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F0B51CB-FE3E-432F-9C8D-D5312D54357F}"/>
              </a:ext>
            </a:extLst>
          </p:cNvPr>
          <p:cNvCxnSpPr>
            <a:cxnSpLocks/>
          </p:cNvCxnSpPr>
          <p:nvPr/>
        </p:nvCxnSpPr>
        <p:spPr>
          <a:xfrm flipH="1">
            <a:off x="4011633" y="4155964"/>
            <a:ext cx="473254" cy="466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2C0D166-0ADC-4269-A36E-0C7499D7955E}"/>
              </a:ext>
            </a:extLst>
          </p:cNvPr>
          <p:cNvCxnSpPr>
            <a:cxnSpLocks/>
          </p:cNvCxnSpPr>
          <p:nvPr/>
        </p:nvCxnSpPr>
        <p:spPr>
          <a:xfrm flipH="1">
            <a:off x="1088995" y="4173144"/>
            <a:ext cx="473254" cy="4661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8C0B545-F9FC-4CAB-AEB2-D518DFA49570}"/>
              </a:ext>
            </a:extLst>
          </p:cNvPr>
          <p:cNvCxnSpPr/>
          <p:nvPr/>
        </p:nvCxnSpPr>
        <p:spPr>
          <a:xfrm flipH="1" flipV="1">
            <a:off x="1647930" y="4146008"/>
            <a:ext cx="2858514" cy="1860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F4EA4F-FE54-4884-92CD-27DF41563757}"/>
              </a:ext>
            </a:extLst>
          </p:cNvPr>
          <p:cNvCxnSpPr/>
          <p:nvPr/>
        </p:nvCxnSpPr>
        <p:spPr>
          <a:xfrm flipH="1" flipV="1">
            <a:off x="1114548" y="4652306"/>
            <a:ext cx="2858514" cy="1860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8401854-AED7-419E-B949-F908FD718629}"/>
              </a:ext>
            </a:extLst>
          </p:cNvPr>
          <p:cNvCxnSpPr>
            <a:cxnSpLocks/>
          </p:cNvCxnSpPr>
          <p:nvPr/>
        </p:nvCxnSpPr>
        <p:spPr>
          <a:xfrm>
            <a:off x="4506444" y="2196819"/>
            <a:ext cx="0" cy="19491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FFA777F-3BB3-4B42-94AD-090C6D44F9A7}"/>
              </a:ext>
            </a:extLst>
          </p:cNvPr>
          <p:cNvCxnSpPr>
            <a:cxnSpLocks/>
          </p:cNvCxnSpPr>
          <p:nvPr/>
        </p:nvCxnSpPr>
        <p:spPr>
          <a:xfrm>
            <a:off x="3973062" y="2703117"/>
            <a:ext cx="2585" cy="19361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D0C1DCE-5C5C-480C-ABE5-02CF2A5DE469}"/>
              </a:ext>
            </a:extLst>
          </p:cNvPr>
          <p:cNvCxnSpPr>
            <a:cxnSpLocks/>
          </p:cNvCxnSpPr>
          <p:nvPr/>
        </p:nvCxnSpPr>
        <p:spPr>
          <a:xfrm>
            <a:off x="1575897" y="2178217"/>
            <a:ext cx="0" cy="196779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D20F17B-D3CF-4CE9-8884-424423B6066E}"/>
              </a:ext>
            </a:extLst>
          </p:cNvPr>
          <p:cNvCxnSpPr/>
          <p:nvPr/>
        </p:nvCxnSpPr>
        <p:spPr>
          <a:xfrm flipH="1" flipV="1">
            <a:off x="1099005" y="2684515"/>
            <a:ext cx="2858514" cy="1860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74C6BFA-1F45-4E96-B6AC-F1BDAC8E3557}"/>
              </a:ext>
            </a:extLst>
          </p:cNvPr>
          <p:cNvCxnSpPr>
            <a:cxnSpLocks/>
          </p:cNvCxnSpPr>
          <p:nvPr/>
        </p:nvCxnSpPr>
        <p:spPr>
          <a:xfrm>
            <a:off x="1063156" y="2684515"/>
            <a:ext cx="0" cy="193757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3">
            <a:extLst>
              <a:ext uri="{FF2B5EF4-FFF2-40B4-BE49-F238E27FC236}">
                <a16:creationId xmlns:a16="http://schemas.microsoft.com/office/drawing/2014/main" id="{2D04868D-ED9D-4847-AA82-64101358D37A}"/>
              </a:ext>
            </a:extLst>
          </p:cNvPr>
          <p:cNvGraphicFramePr>
            <a:graphicFrameLocks noGrp="1"/>
          </p:cNvGraphicFramePr>
          <p:nvPr/>
        </p:nvGraphicFramePr>
        <p:xfrm>
          <a:off x="5848553" y="1601386"/>
          <a:ext cx="5675088" cy="15445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منشور مستطيل القاعدة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6 أوجه مستطيلة الشكل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12 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الأحرف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</a:tbl>
          </a:graphicData>
        </a:graphic>
      </p:graphicFrame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E1CCA914-1E63-4BFF-9585-60A341A25157}"/>
              </a:ext>
            </a:extLst>
          </p:cNvPr>
          <p:cNvGraphicFramePr>
            <a:graphicFrameLocks noGrp="1"/>
          </p:cNvGraphicFramePr>
          <p:nvPr/>
        </p:nvGraphicFramePr>
        <p:xfrm>
          <a:off x="5848553" y="1625298"/>
          <a:ext cx="5675088" cy="20375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منشور مستطيل القاعدة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6 أوجه مستطيلة الشكل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12 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الأحرف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الرؤوس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pic>
        <p:nvPicPr>
          <p:cNvPr id="40" name="Picture 39">
            <a:extLst>
              <a:ext uri="{FF2B5EF4-FFF2-40B4-BE49-F238E27FC236}">
                <a16:creationId xmlns:a16="http://schemas.microsoft.com/office/drawing/2014/main" id="{ADC628A2-376E-4272-9FCB-9F59DA71E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57" y="2056147"/>
            <a:ext cx="3829050" cy="2771775"/>
          </a:xfrm>
          <a:prstGeom prst="rect">
            <a:avLst/>
          </a:prstGeom>
        </p:spPr>
      </p:pic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646D0BFE-CC7B-4CB1-8648-A5FCDFC85C70}"/>
              </a:ext>
            </a:extLst>
          </p:cNvPr>
          <p:cNvGraphicFramePr>
            <a:graphicFrameLocks noGrp="1"/>
          </p:cNvGraphicFramePr>
          <p:nvPr/>
        </p:nvGraphicFramePr>
        <p:xfrm>
          <a:off x="5870110" y="1615751"/>
          <a:ext cx="5675088" cy="20375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منشور مستطيل القاعدة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b="1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6 أوجه مستطيلة الشكل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12 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الأحرف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8 رؤوس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b="1" dirty="0"/>
                        <a:t>عدد الرؤوس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B1457277-4B36-4A55-8D1C-ABF5CA78A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9" y="5949985"/>
            <a:ext cx="12201202" cy="9907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7D3631-6979-4099-A934-61E70A69D7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279" r="49790" b="21951"/>
          <a:stretch/>
        </p:blipFill>
        <p:spPr>
          <a:xfrm>
            <a:off x="5408159" y="3574298"/>
            <a:ext cx="5072398" cy="241446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06A600B-A105-4F85-A839-09C7B1890EA2}"/>
              </a:ext>
            </a:extLst>
          </p:cNvPr>
          <p:cNvSpPr txBox="1"/>
          <p:nvPr/>
        </p:nvSpPr>
        <p:spPr>
          <a:xfrm>
            <a:off x="950381" y="5483857"/>
            <a:ext cx="612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شبكة </a:t>
            </a:r>
            <a:r>
              <a:rPr lang="ar-AE" b="1" dirty="0">
                <a:solidFill>
                  <a:srgbClr val="000000"/>
                </a:solidFill>
                <a:latin typeface="Corbel" panose="020B0503020204020204"/>
                <a:cs typeface="Tahoma" panose="020B0604030504040204" pitchFamily="34" charset="0"/>
              </a:rPr>
              <a:t>منشور مستطيل القاعدة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53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3" grpId="0"/>
      <p:bldP spid="15" grpId="0"/>
      <p:bldP spid="20" grpId="0" animBg="1"/>
      <p:bldP spid="21" grpId="0"/>
      <p:bldP spid="23" grpId="0" animBg="1"/>
      <p:bldP spid="24" grpId="0"/>
      <p:bldP spid="26" grpId="0"/>
      <p:bldP spid="2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7F867F83-B106-48D6-BEC9-76399BA5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64006">
            <a:off x="676089" y="1164402"/>
            <a:ext cx="2821471" cy="2265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636D83-F406-451D-8193-A715B1E5D4B8}"/>
              </a:ext>
            </a:extLst>
          </p:cNvPr>
          <p:cNvSpPr txBox="1"/>
          <p:nvPr/>
        </p:nvSpPr>
        <p:spPr>
          <a:xfrm>
            <a:off x="7086757" y="683677"/>
            <a:ext cx="476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خصائص منشور ثلاثي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740DD516-3C6A-4AF6-9B26-B133EF266C2D}"/>
              </a:ext>
            </a:extLst>
          </p:cNvPr>
          <p:cNvGraphicFramePr>
            <a:graphicFrameLocks noGrp="1"/>
          </p:cNvGraphicFramePr>
          <p:nvPr/>
        </p:nvGraphicFramePr>
        <p:xfrm>
          <a:off x="5870110" y="1615751"/>
          <a:ext cx="5675088" cy="20375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منشور ثلاثي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DD0D94C-7EAC-42B5-86C2-A16A725094BC}"/>
              </a:ext>
            </a:extLst>
          </p:cNvPr>
          <p:cNvSpPr txBox="1"/>
          <p:nvPr/>
        </p:nvSpPr>
        <p:spPr>
          <a:xfrm>
            <a:off x="4412974" y="683677"/>
            <a:ext cx="1060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القاعدة على شكل مثلث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</p:txBody>
      </p:sp>
      <p:graphicFrame>
        <p:nvGraphicFramePr>
          <p:cNvPr id="42" name="Table 3">
            <a:extLst>
              <a:ext uri="{FF2B5EF4-FFF2-40B4-BE49-F238E27FC236}">
                <a16:creationId xmlns:a16="http://schemas.microsoft.com/office/drawing/2014/main" id="{C8656542-2184-4491-9C0E-CE2AE6B961B8}"/>
              </a:ext>
            </a:extLst>
          </p:cNvPr>
          <p:cNvGraphicFramePr>
            <a:graphicFrameLocks noGrp="1"/>
          </p:cNvGraphicFramePr>
          <p:nvPr/>
        </p:nvGraphicFramePr>
        <p:xfrm>
          <a:off x="5870110" y="1626866"/>
          <a:ext cx="5675088" cy="20375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منشور ثلاثي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pic>
        <p:nvPicPr>
          <p:cNvPr id="1045" name="Picture 1044">
            <a:extLst>
              <a:ext uri="{FF2B5EF4-FFF2-40B4-BE49-F238E27FC236}">
                <a16:creationId xmlns:a16="http://schemas.microsoft.com/office/drawing/2014/main" id="{ED29882B-AA49-4F4B-9FAC-A983C6D9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264" y="758892"/>
            <a:ext cx="1600200" cy="24765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85CBF3-D319-45C7-ABF5-89A9A4AA3701}"/>
              </a:ext>
            </a:extLst>
          </p:cNvPr>
          <p:cNvCxnSpPr/>
          <p:nvPr/>
        </p:nvCxnSpPr>
        <p:spPr>
          <a:xfrm flipV="1">
            <a:off x="2372139" y="945287"/>
            <a:ext cx="1895061" cy="44619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1BB288-6DF2-41C5-AC8D-DE03A1E9E669}"/>
              </a:ext>
            </a:extLst>
          </p:cNvPr>
          <p:cNvCxnSpPr>
            <a:cxnSpLocks/>
          </p:cNvCxnSpPr>
          <p:nvPr/>
        </p:nvCxnSpPr>
        <p:spPr>
          <a:xfrm flipV="1">
            <a:off x="2372138" y="1206897"/>
            <a:ext cx="1895062" cy="176698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1045">
            <a:extLst>
              <a:ext uri="{FF2B5EF4-FFF2-40B4-BE49-F238E27FC236}">
                <a16:creationId xmlns:a16="http://schemas.microsoft.com/office/drawing/2014/main" id="{F58C0F7F-0CFA-4E6F-A11C-4A4DBB5A5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982" y="3315962"/>
            <a:ext cx="1657350" cy="2705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69F983-8662-4268-A627-A5FB61CB2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251" y="2490599"/>
            <a:ext cx="1657350" cy="2571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9529C4-79F0-4C41-98DB-85847886A4D4}"/>
              </a:ext>
            </a:extLst>
          </p:cNvPr>
          <p:cNvSpPr/>
          <p:nvPr/>
        </p:nvSpPr>
        <p:spPr>
          <a:xfrm>
            <a:off x="1520636" y="4499060"/>
            <a:ext cx="1520042" cy="1413653"/>
          </a:xfrm>
          <a:prstGeom prst="rect">
            <a:avLst/>
          </a:prstGeom>
          <a:solidFill>
            <a:srgbClr val="7030A0">
              <a:alpha val="27843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0B961E24-BE59-43A6-8D18-A1F8DEA25255}"/>
              </a:ext>
            </a:extLst>
          </p:cNvPr>
          <p:cNvGraphicFramePr>
            <a:graphicFrameLocks noGrp="1"/>
          </p:cNvGraphicFramePr>
          <p:nvPr/>
        </p:nvGraphicFramePr>
        <p:xfrm>
          <a:off x="5870110" y="1604636"/>
          <a:ext cx="5675088" cy="20375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منشور ثلاثي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5 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0173DD70-2B59-4D63-8BD9-7D6506EE8BD6}"/>
              </a:ext>
            </a:extLst>
          </p:cNvPr>
          <p:cNvGraphicFramePr>
            <a:graphicFrameLocks noGrp="1"/>
          </p:cNvGraphicFramePr>
          <p:nvPr/>
        </p:nvGraphicFramePr>
        <p:xfrm>
          <a:off x="5875081" y="1630621"/>
          <a:ext cx="5675088" cy="20375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58683"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منشور ثلاثي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5 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الأحرف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492956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0972BCC-7DDB-4959-9AB0-830C8DB7DC0C}"/>
              </a:ext>
            </a:extLst>
          </p:cNvPr>
          <p:cNvSpPr/>
          <p:nvPr/>
        </p:nvSpPr>
        <p:spPr>
          <a:xfrm>
            <a:off x="646802" y="490685"/>
            <a:ext cx="4839640" cy="5876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62A617-9657-459E-A4E3-36842162C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824" y="1753675"/>
            <a:ext cx="1657350" cy="27051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D2DE0A-941D-4713-BB45-4D867CAE9815}"/>
              </a:ext>
            </a:extLst>
          </p:cNvPr>
          <p:cNvCxnSpPr/>
          <p:nvPr/>
        </p:nvCxnSpPr>
        <p:spPr>
          <a:xfrm>
            <a:off x="2713599" y="1871639"/>
            <a:ext cx="961217" cy="10690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3D73FD-5DD1-49C1-88F1-52B8D4657510}"/>
              </a:ext>
            </a:extLst>
          </p:cNvPr>
          <p:cNvCxnSpPr>
            <a:cxnSpLocks/>
          </p:cNvCxnSpPr>
          <p:nvPr/>
        </p:nvCxnSpPr>
        <p:spPr>
          <a:xfrm flipV="1">
            <a:off x="2226364" y="2893784"/>
            <a:ext cx="1411923" cy="249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B9BC33-B4E6-46D5-A0B1-A15A1DD8F54B}"/>
              </a:ext>
            </a:extLst>
          </p:cNvPr>
          <p:cNvCxnSpPr>
            <a:cxnSpLocks/>
          </p:cNvCxnSpPr>
          <p:nvPr/>
        </p:nvCxnSpPr>
        <p:spPr>
          <a:xfrm flipV="1">
            <a:off x="2183754" y="1908078"/>
            <a:ext cx="619858" cy="9981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E363B2-3138-4C90-813C-31BAA5D290A3}"/>
              </a:ext>
            </a:extLst>
          </p:cNvPr>
          <p:cNvCxnSpPr>
            <a:cxnSpLocks/>
          </p:cNvCxnSpPr>
          <p:nvPr/>
        </p:nvCxnSpPr>
        <p:spPr>
          <a:xfrm flipV="1">
            <a:off x="2171742" y="3559544"/>
            <a:ext cx="839118" cy="805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80C33E-4B30-4C77-9DEC-66C1D2E6CE66}"/>
              </a:ext>
            </a:extLst>
          </p:cNvPr>
          <p:cNvCxnSpPr>
            <a:cxnSpLocks/>
          </p:cNvCxnSpPr>
          <p:nvPr/>
        </p:nvCxnSpPr>
        <p:spPr>
          <a:xfrm>
            <a:off x="2975988" y="3537680"/>
            <a:ext cx="605998" cy="7198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B90F68C-5D8E-4431-B110-B4FE6C0C569F}"/>
              </a:ext>
            </a:extLst>
          </p:cNvPr>
          <p:cNvCxnSpPr>
            <a:cxnSpLocks/>
          </p:cNvCxnSpPr>
          <p:nvPr/>
        </p:nvCxnSpPr>
        <p:spPr>
          <a:xfrm flipV="1">
            <a:off x="2226363" y="4305291"/>
            <a:ext cx="1411923" cy="249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CE2E97-C3EA-4248-9724-04798BE6B335}"/>
              </a:ext>
            </a:extLst>
          </p:cNvPr>
          <p:cNvCxnSpPr>
            <a:cxnSpLocks/>
          </p:cNvCxnSpPr>
          <p:nvPr/>
        </p:nvCxnSpPr>
        <p:spPr>
          <a:xfrm flipV="1">
            <a:off x="2127074" y="2955971"/>
            <a:ext cx="46287" cy="130156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AD7047-8690-4ACA-9119-0F4AC5BBB803}"/>
              </a:ext>
            </a:extLst>
          </p:cNvPr>
          <p:cNvCxnSpPr>
            <a:cxnSpLocks/>
          </p:cNvCxnSpPr>
          <p:nvPr/>
        </p:nvCxnSpPr>
        <p:spPr>
          <a:xfrm flipH="1" flipV="1">
            <a:off x="2800878" y="1941600"/>
            <a:ext cx="201157" cy="158514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1B6FE8-6150-4BB7-9C64-5A57CC106FD1}"/>
              </a:ext>
            </a:extLst>
          </p:cNvPr>
          <p:cNvCxnSpPr>
            <a:cxnSpLocks/>
          </p:cNvCxnSpPr>
          <p:nvPr/>
        </p:nvCxnSpPr>
        <p:spPr>
          <a:xfrm flipV="1">
            <a:off x="3627886" y="2901208"/>
            <a:ext cx="27265" cy="138882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5" name="Table 3">
            <a:extLst>
              <a:ext uri="{FF2B5EF4-FFF2-40B4-BE49-F238E27FC236}">
                <a16:creationId xmlns:a16="http://schemas.microsoft.com/office/drawing/2014/main" id="{84CE0DEE-3FD4-445B-9713-97D2E0F946E6}"/>
              </a:ext>
            </a:extLst>
          </p:cNvPr>
          <p:cNvGraphicFramePr>
            <a:graphicFrameLocks noGrp="1"/>
          </p:cNvGraphicFramePr>
          <p:nvPr/>
        </p:nvGraphicFramePr>
        <p:xfrm>
          <a:off x="5875081" y="1569203"/>
          <a:ext cx="5675088" cy="21027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76553"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منشور ثلاثي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508724"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5 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508724"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9 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الأحرف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508724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graphicFrame>
        <p:nvGraphicFramePr>
          <p:cNvPr id="46" name="Table 3">
            <a:extLst>
              <a:ext uri="{FF2B5EF4-FFF2-40B4-BE49-F238E27FC236}">
                <a16:creationId xmlns:a16="http://schemas.microsoft.com/office/drawing/2014/main" id="{B53CBD97-9991-45B0-99A9-B9C81A1C8BE3}"/>
              </a:ext>
            </a:extLst>
          </p:cNvPr>
          <p:cNvGraphicFramePr>
            <a:graphicFrameLocks noGrp="1"/>
          </p:cNvGraphicFramePr>
          <p:nvPr/>
        </p:nvGraphicFramePr>
        <p:xfrm>
          <a:off x="5875081" y="1558068"/>
          <a:ext cx="5675088" cy="20952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74499"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منشور ثلاثي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506912"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5 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506912"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9 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الأحرف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506912">
                <a:tc>
                  <a:txBody>
                    <a:bodyPr/>
                    <a:lstStyle/>
                    <a:p>
                      <a:pPr algn="r" rtl="1"/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الرؤوس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8105E7E5-C960-44A8-9C55-D24D6FFB3168}"/>
              </a:ext>
            </a:extLst>
          </p:cNvPr>
          <p:cNvSpPr/>
          <p:nvPr/>
        </p:nvSpPr>
        <p:spPr>
          <a:xfrm>
            <a:off x="836151" y="513778"/>
            <a:ext cx="4839640" cy="5876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BCD1196-F79B-48BE-AC44-EF0004AE6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224" y="1906075"/>
            <a:ext cx="1657350" cy="27051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AB5B8961-F2EC-4AA3-8C92-5D0973B2B489}"/>
              </a:ext>
            </a:extLst>
          </p:cNvPr>
          <p:cNvSpPr/>
          <p:nvPr/>
        </p:nvSpPr>
        <p:spPr>
          <a:xfrm>
            <a:off x="2851646" y="1976921"/>
            <a:ext cx="166689" cy="23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66FFA8F-0F0F-4991-9488-4533C74970D6}"/>
              </a:ext>
            </a:extLst>
          </p:cNvPr>
          <p:cNvSpPr/>
          <p:nvPr/>
        </p:nvSpPr>
        <p:spPr>
          <a:xfrm>
            <a:off x="3679787" y="2897281"/>
            <a:ext cx="166689" cy="23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B7E434F-9BD1-4CE2-BA4C-7C03C7D294A1}"/>
              </a:ext>
            </a:extLst>
          </p:cNvPr>
          <p:cNvSpPr/>
          <p:nvPr/>
        </p:nvSpPr>
        <p:spPr>
          <a:xfrm>
            <a:off x="2268821" y="2943691"/>
            <a:ext cx="166689" cy="23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F9D8F67-FD42-474E-A76C-F4C3B430F2E9}"/>
              </a:ext>
            </a:extLst>
          </p:cNvPr>
          <p:cNvSpPr/>
          <p:nvPr/>
        </p:nvSpPr>
        <p:spPr>
          <a:xfrm>
            <a:off x="3653685" y="4315292"/>
            <a:ext cx="166689" cy="23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BE312AD-DEAA-4953-94A7-57FD58F1E164}"/>
              </a:ext>
            </a:extLst>
          </p:cNvPr>
          <p:cNvSpPr/>
          <p:nvPr/>
        </p:nvSpPr>
        <p:spPr>
          <a:xfrm>
            <a:off x="3048571" y="3657559"/>
            <a:ext cx="166689" cy="23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2B74A6B-F500-4662-A29B-AD2925BA4BA7}"/>
              </a:ext>
            </a:extLst>
          </p:cNvPr>
          <p:cNvSpPr/>
          <p:nvPr/>
        </p:nvSpPr>
        <p:spPr>
          <a:xfrm>
            <a:off x="2268820" y="4367015"/>
            <a:ext cx="166689" cy="239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A6B20BE0-0A95-4E06-9B88-844EB5F36E85}"/>
              </a:ext>
            </a:extLst>
          </p:cNvPr>
          <p:cNvGraphicFramePr>
            <a:graphicFrameLocks noGrp="1"/>
          </p:cNvGraphicFramePr>
          <p:nvPr/>
        </p:nvGraphicFramePr>
        <p:xfrm>
          <a:off x="5880052" y="1521993"/>
          <a:ext cx="5675088" cy="20952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6119">
                  <a:extLst>
                    <a:ext uri="{9D8B030D-6E8A-4147-A177-3AD203B41FA5}">
                      <a16:colId xmlns:a16="http://schemas.microsoft.com/office/drawing/2014/main" val="1153390107"/>
                    </a:ext>
                  </a:extLst>
                </a:gridCol>
                <a:gridCol w="1908969">
                  <a:extLst>
                    <a:ext uri="{9D8B030D-6E8A-4147-A177-3AD203B41FA5}">
                      <a16:colId xmlns:a16="http://schemas.microsoft.com/office/drawing/2014/main" val="1100733331"/>
                    </a:ext>
                  </a:extLst>
                </a:gridCol>
              </a:tblGrid>
              <a:tr h="574500"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منشور ثلاثي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400" dirty="0"/>
                        <a:t>اسم الشكل</a:t>
                      </a:r>
                      <a:endParaRPr lang="en-US" sz="24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471709"/>
                  </a:ext>
                </a:extLst>
              </a:tr>
              <a:tr h="506912"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5 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الأوجه 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373564"/>
                  </a:ext>
                </a:extLst>
              </a:tr>
              <a:tr h="506912">
                <a:tc>
                  <a:txBody>
                    <a:bodyPr/>
                    <a:lstStyle/>
                    <a:p>
                      <a:pPr algn="r" rtl="1"/>
                      <a:r>
                        <a:rPr lang="ar-AE" sz="2000"/>
                        <a:t>9 حروف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الأحرف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504507"/>
                  </a:ext>
                </a:extLst>
              </a:tr>
              <a:tr h="506912">
                <a:tc>
                  <a:txBody>
                    <a:bodyPr/>
                    <a:lstStyle/>
                    <a:p>
                      <a:pPr algn="r" rtl="1"/>
                      <a:r>
                        <a:rPr lang="en-US" sz="2000" dirty="0"/>
                        <a:t>6</a:t>
                      </a:r>
                      <a:r>
                        <a:rPr lang="ar-AE" sz="2000" dirty="0"/>
                        <a:t> رؤوس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AE" sz="2000" dirty="0"/>
                        <a:t>عدد الرؤوس</a:t>
                      </a:r>
                      <a:endParaRPr lang="en-US" sz="2000" b="1" dirty="0">
                        <a:latin typeface="Dubai" panose="020B0503030403030204" pitchFamily="34" charset="-78"/>
                        <a:cs typeface="Dubai" panose="020B0503030403030204" pitchFamily="34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12249"/>
                  </a:ext>
                </a:extLst>
              </a:tr>
            </a:tbl>
          </a:graphicData>
        </a:graphic>
      </p:graphicFrame>
      <p:pic>
        <p:nvPicPr>
          <p:cNvPr id="37" name="Picture 36">
            <a:extLst>
              <a:ext uri="{FF2B5EF4-FFF2-40B4-BE49-F238E27FC236}">
                <a16:creationId xmlns:a16="http://schemas.microsoft.com/office/drawing/2014/main" id="{6001776B-B7AA-42BB-9C85-49608F150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32845"/>
            <a:ext cx="12201202" cy="799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A07504-0807-4DAA-ACB4-F304A8066223}"/>
                  </a:ext>
                </a:extLst>
              </p14:cNvPr>
              <p14:cNvContentPartPr/>
              <p14:nvPr/>
            </p14:nvContentPartPr>
            <p14:xfrm>
              <a:off x="6697440" y="3902400"/>
              <a:ext cx="1857600" cy="1428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A07504-0807-4DAA-ACB4-F304A80662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8080" y="3893040"/>
                <a:ext cx="1876320" cy="14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0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5" grpId="0" animBg="1"/>
      <p:bldP spid="47" grpId="0" animBg="1"/>
      <p:bldP spid="35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BC3919-5F7E-46BA-8097-9B99C30DF779}"/>
              </a:ext>
            </a:extLst>
          </p:cNvPr>
          <p:cNvSpPr txBox="1"/>
          <p:nvPr/>
        </p:nvSpPr>
        <p:spPr>
          <a:xfrm rot="16200000">
            <a:off x="9474672" y="2934569"/>
            <a:ext cx="4911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عنوان الدرس : حجم المناشيؤ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A3A9E-DB69-41F9-81BA-E6A8BF57285F}"/>
              </a:ext>
            </a:extLst>
          </p:cNvPr>
          <p:cNvSpPr txBox="1"/>
          <p:nvPr/>
        </p:nvSpPr>
        <p:spPr>
          <a:xfrm>
            <a:off x="3896140" y="-65353"/>
            <a:ext cx="772018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roid Arabic Kufi"/>
                <a:ea typeface="+mn-ea"/>
                <a:cs typeface="Arial" panose="020B0604020202020204" pitchFamily="34" charset="0"/>
              </a:rPr>
              <a:t>استخدم قوانين الحجم لإيجاد حجم المنشور المستطيل القاعدة </a:t>
            </a:r>
            <a:endParaRPr kumimoji="0" lang="ar-A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roid Arabic Kuf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864BC0-730C-4BB6-8BF0-E15C7B438D8C}"/>
              </a:ext>
            </a:extLst>
          </p:cNvPr>
          <p:cNvSpPr/>
          <p:nvPr/>
        </p:nvSpPr>
        <p:spPr>
          <a:xfrm>
            <a:off x="8975156" y="875675"/>
            <a:ext cx="1921565" cy="5778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الحجم 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B17963-3E73-42D5-94FA-6B9E67EE9B9F}"/>
              </a:ext>
            </a:extLst>
          </p:cNvPr>
          <p:cNvSpPr/>
          <p:nvPr/>
        </p:nvSpPr>
        <p:spPr>
          <a:xfrm>
            <a:off x="2690191" y="864310"/>
            <a:ext cx="6236624" cy="5778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مقدار الحيز داخل شكل ثلاثي الأبعاد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7EF7C-1C5F-49B2-8007-3047083B6E9E}"/>
              </a:ext>
            </a:extLst>
          </p:cNvPr>
          <p:cNvSpPr/>
          <p:nvPr/>
        </p:nvSpPr>
        <p:spPr>
          <a:xfrm>
            <a:off x="3617843" y="2172752"/>
            <a:ext cx="7368208" cy="4637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يمكن حساب حجم منشور مستطيل باستخدام أحد القانونين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B8E58-68B4-4E0E-9A23-8672EF1EF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0" b="90000" l="10000" r="90000">
                        <a14:foregroundMark x1="52750" y1="10750" x2="61750" y2="8750"/>
                        <a14:foregroundMark x1="61750" y1="8750" x2="66000" y2="19333"/>
                        <a14:foregroundMark x1="66000" y1="19333" x2="66250" y2="30750"/>
                        <a14:foregroundMark x1="80250" y1="43583" x2="88417" y2="48000"/>
                        <a14:foregroundMark x1="88417" y1="48000" x2="79250" y2="55417"/>
                        <a14:foregroundMark x1="79250" y1="55417" x2="62750" y2="5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165" y="2769704"/>
            <a:ext cx="4625008" cy="46574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3BC7E0-F1AD-42ED-9402-EBE5F1EACC94}"/>
              </a:ext>
            </a:extLst>
          </p:cNvPr>
          <p:cNvSpPr/>
          <p:nvPr/>
        </p:nvSpPr>
        <p:spPr>
          <a:xfrm>
            <a:off x="957591" y="3374181"/>
            <a:ext cx="1732600" cy="5316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الحجم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endParaRPr kumimoji="0" lang="ar-A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7D6D77-77CC-4E6E-A2E0-22014730340B}"/>
              </a:ext>
            </a:extLst>
          </p:cNvPr>
          <p:cNvSpPr/>
          <p:nvPr/>
        </p:nvSpPr>
        <p:spPr>
          <a:xfrm>
            <a:off x="91291" y="4118025"/>
            <a:ext cx="1732600" cy="57784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الطول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ar-A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21E78D-C06D-4F3F-A189-2B0E7237AA5A}"/>
              </a:ext>
            </a:extLst>
          </p:cNvPr>
          <p:cNvSpPr/>
          <p:nvPr/>
        </p:nvSpPr>
        <p:spPr>
          <a:xfrm>
            <a:off x="1250616" y="4790153"/>
            <a:ext cx="1732600" cy="47358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العرض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endParaRPr kumimoji="0" lang="ar-A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FDDCA0-D9D8-40BE-AE4F-846367F35332}"/>
              </a:ext>
            </a:extLst>
          </p:cNvPr>
          <p:cNvSpPr/>
          <p:nvPr/>
        </p:nvSpPr>
        <p:spPr>
          <a:xfrm>
            <a:off x="614511" y="5466346"/>
            <a:ext cx="1765970" cy="57784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الارتفاع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endParaRPr kumimoji="0" lang="ar-A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A411035-AE00-4AD6-800A-A4B667A415D7}"/>
              </a:ext>
            </a:extLst>
          </p:cNvPr>
          <p:cNvSpPr/>
          <p:nvPr/>
        </p:nvSpPr>
        <p:spPr>
          <a:xfrm>
            <a:off x="7239120" y="2674373"/>
            <a:ext cx="523220" cy="7438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384FE8-DF1B-4D04-BD21-808026CE49D1}"/>
              </a:ext>
            </a:extLst>
          </p:cNvPr>
          <p:cNvSpPr/>
          <p:nvPr/>
        </p:nvSpPr>
        <p:spPr>
          <a:xfrm>
            <a:off x="3617842" y="3550993"/>
            <a:ext cx="7305381" cy="577849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الارتفاع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 العرض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 الطول  =  </a:t>
            </a: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الحجم</a:t>
            </a: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400E3B-6204-4F81-985D-F7B6EBD55BCB}"/>
              </a:ext>
            </a:extLst>
          </p:cNvPr>
          <p:cNvSpPr/>
          <p:nvPr/>
        </p:nvSpPr>
        <p:spPr>
          <a:xfrm>
            <a:off x="4762231" y="4449508"/>
            <a:ext cx="5572057" cy="593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  =     L     x     W    x     h</a:t>
            </a:r>
            <a:endParaRPr kumimoji="0" lang="ar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F82512-C20B-468A-804A-F982FFADE053}"/>
              </a:ext>
            </a:extLst>
          </p:cNvPr>
          <p:cNvSpPr/>
          <p:nvPr/>
        </p:nvSpPr>
        <p:spPr>
          <a:xfrm>
            <a:off x="4762231" y="5651897"/>
            <a:ext cx="5572057" cy="5938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  =      B     x     h</a:t>
            </a:r>
            <a:endParaRPr kumimoji="0" lang="ar-A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71777F29-C567-4AF9-AAF1-4FD9192F31E8}"/>
              </a:ext>
            </a:extLst>
          </p:cNvPr>
          <p:cNvSpPr/>
          <p:nvPr/>
        </p:nvSpPr>
        <p:spPr>
          <a:xfrm rot="5400000">
            <a:off x="7220854" y="4679659"/>
            <a:ext cx="476838" cy="124296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EFB94F4A-C530-4DFF-ADED-20F498AF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6276" y="127731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2C0B0-8117-4999-9AB5-7CAC7EDB6C50}" type="datetime2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Friday, June 11, 2021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264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 animBg="1"/>
      <p:bldP spid="5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96C0-AA6B-4AD5-B060-6843DBD0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خلفيات وصور رمضانية للتصميم والكتابة عليها 2021">
            <a:extLst>
              <a:ext uri="{FF2B5EF4-FFF2-40B4-BE49-F238E27FC236}">
                <a16:creationId xmlns:a16="http://schemas.microsoft.com/office/drawing/2014/main" id="{A0B4D710-46B8-4144-8699-CB6DE4FFB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2" b="2409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9FE6DD6-CEFF-4F0E-B75E-8501C9C21288}"/>
              </a:ext>
            </a:extLst>
          </p:cNvPr>
          <p:cNvSpPr/>
          <p:nvPr/>
        </p:nvSpPr>
        <p:spPr>
          <a:xfrm>
            <a:off x="77760" y="118356"/>
            <a:ext cx="11826254" cy="6561601"/>
          </a:xfrm>
          <a:prstGeom prst="wedgeRoundRectCallout">
            <a:avLst>
              <a:gd name="adj1" fmla="val 48774"/>
              <a:gd name="adj2" fmla="val 2612"/>
              <a:gd name="adj3" fmla="val 16667"/>
            </a:avLst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(AH) Manal Black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1FC10A-62A1-43BE-9E03-5D97C846AD75}"/>
              </a:ext>
            </a:extLst>
          </p:cNvPr>
          <p:cNvGrpSpPr/>
          <p:nvPr/>
        </p:nvGrpSpPr>
        <p:grpSpPr>
          <a:xfrm rot="10800000">
            <a:off x="8640417" y="-2"/>
            <a:ext cx="3551583" cy="738664"/>
            <a:chOff x="-34955" y="679142"/>
            <a:chExt cx="4740305" cy="783419"/>
          </a:xfrm>
        </p:grpSpPr>
        <p:sp>
          <p:nvSpPr>
            <p:cNvPr id="7" name="Arrow: Pentagon 45">
              <a:extLst>
                <a:ext uri="{FF2B5EF4-FFF2-40B4-BE49-F238E27FC236}">
                  <a16:creationId xmlns:a16="http://schemas.microsoft.com/office/drawing/2014/main" id="{072E1258-370C-48C5-9603-C143CB55AFB8}"/>
                </a:ext>
              </a:extLst>
            </p:cNvPr>
            <p:cNvSpPr/>
            <p:nvPr/>
          </p:nvSpPr>
          <p:spPr>
            <a:xfrm>
              <a:off x="-34955" y="810697"/>
              <a:ext cx="4740305" cy="651862"/>
            </a:xfrm>
            <a:custGeom>
              <a:avLst/>
              <a:gdLst>
                <a:gd name="connsiteX0" fmla="*/ 0 w 4740305"/>
                <a:gd name="connsiteY0" fmla="*/ 0 h 651862"/>
                <a:gd name="connsiteX1" fmla="*/ 595940 w 4740305"/>
                <a:gd name="connsiteY1" fmla="*/ 0 h 651862"/>
                <a:gd name="connsiteX2" fmla="*/ 1059450 w 4740305"/>
                <a:gd name="connsiteY2" fmla="*/ 0 h 651862"/>
                <a:gd name="connsiteX3" fmla="*/ 1611247 w 4740305"/>
                <a:gd name="connsiteY3" fmla="*/ 0 h 651862"/>
                <a:gd name="connsiteX4" fmla="*/ 2030612 w 4740305"/>
                <a:gd name="connsiteY4" fmla="*/ 0 h 651862"/>
                <a:gd name="connsiteX5" fmla="*/ 2449978 w 4740305"/>
                <a:gd name="connsiteY5" fmla="*/ 0 h 651862"/>
                <a:gd name="connsiteX6" fmla="*/ 3001774 w 4740305"/>
                <a:gd name="connsiteY6" fmla="*/ 0 h 651862"/>
                <a:gd name="connsiteX7" fmla="*/ 3465284 w 4740305"/>
                <a:gd name="connsiteY7" fmla="*/ 0 h 651862"/>
                <a:gd name="connsiteX8" fmla="*/ 4414374 w 4740305"/>
                <a:gd name="connsiteY8" fmla="*/ 0 h 651862"/>
                <a:gd name="connsiteX9" fmla="*/ 4740305 w 4740305"/>
                <a:gd name="connsiteY9" fmla="*/ 325931 h 651862"/>
                <a:gd name="connsiteX10" fmla="*/ 4414374 w 4740305"/>
                <a:gd name="connsiteY10" fmla="*/ 651862 h 651862"/>
                <a:gd name="connsiteX11" fmla="*/ 3818434 w 4740305"/>
                <a:gd name="connsiteY11" fmla="*/ 651862 h 651862"/>
                <a:gd name="connsiteX12" fmla="*/ 3399068 w 4740305"/>
                <a:gd name="connsiteY12" fmla="*/ 651862 h 651862"/>
                <a:gd name="connsiteX13" fmla="*/ 2935559 w 4740305"/>
                <a:gd name="connsiteY13" fmla="*/ 651862 h 651862"/>
                <a:gd name="connsiteX14" fmla="*/ 2339618 w 4740305"/>
                <a:gd name="connsiteY14" fmla="*/ 651862 h 651862"/>
                <a:gd name="connsiteX15" fmla="*/ 1876109 w 4740305"/>
                <a:gd name="connsiteY15" fmla="*/ 651862 h 651862"/>
                <a:gd name="connsiteX16" fmla="*/ 1456743 w 4740305"/>
                <a:gd name="connsiteY16" fmla="*/ 651862 h 651862"/>
                <a:gd name="connsiteX17" fmla="*/ 993234 w 4740305"/>
                <a:gd name="connsiteY17" fmla="*/ 651862 h 651862"/>
                <a:gd name="connsiteX18" fmla="*/ 485581 w 4740305"/>
                <a:gd name="connsiteY18" fmla="*/ 651862 h 651862"/>
                <a:gd name="connsiteX19" fmla="*/ 0 w 4740305"/>
                <a:gd name="connsiteY19" fmla="*/ 651862 h 651862"/>
                <a:gd name="connsiteX20" fmla="*/ 0 w 4740305"/>
                <a:gd name="connsiteY20" fmla="*/ 338968 h 651862"/>
                <a:gd name="connsiteX21" fmla="*/ 0 w 4740305"/>
                <a:gd name="connsiteY21" fmla="*/ 0 h 65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40305" h="651862" fill="none" extrusionOk="0">
                  <a:moveTo>
                    <a:pt x="0" y="0"/>
                  </a:moveTo>
                  <a:cubicBezTo>
                    <a:pt x="186313" y="-15367"/>
                    <a:pt x="419631" y="18565"/>
                    <a:pt x="595940" y="0"/>
                  </a:cubicBezTo>
                  <a:cubicBezTo>
                    <a:pt x="772249" y="-18565"/>
                    <a:pt x="880156" y="95"/>
                    <a:pt x="1059450" y="0"/>
                  </a:cubicBezTo>
                  <a:cubicBezTo>
                    <a:pt x="1238744" y="-95"/>
                    <a:pt x="1453260" y="21494"/>
                    <a:pt x="1611247" y="0"/>
                  </a:cubicBezTo>
                  <a:cubicBezTo>
                    <a:pt x="1769234" y="-21494"/>
                    <a:pt x="1832173" y="27838"/>
                    <a:pt x="2030612" y="0"/>
                  </a:cubicBezTo>
                  <a:cubicBezTo>
                    <a:pt x="2229051" y="-27838"/>
                    <a:pt x="2264088" y="14356"/>
                    <a:pt x="2449978" y="0"/>
                  </a:cubicBezTo>
                  <a:cubicBezTo>
                    <a:pt x="2635868" y="-14356"/>
                    <a:pt x="2830749" y="59762"/>
                    <a:pt x="3001774" y="0"/>
                  </a:cubicBezTo>
                  <a:cubicBezTo>
                    <a:pt x="3172799" y="-59762"/>
                    <a:pt x="3255579" y="45955"/>
                    <a:pt x="3465284" y="0"/>
                  </a:cubicBezTo>
                  <a:cubicBezTo>
                    <a:pt x="3674989" y="-45955"/>
                    <a:pt x="4082601" y="101241"/>
                    <a:pt x="4414374" y="0"/>
                  </a:cubicBezTo>
                  <a:cubicBezTo>
                    <a:pt x="4502126" y="66906"/>
                    <a:pt x="4582880" y="176694"/>
                    <a:pt x="4740305" y="325931"/>
                  </a:cubicBezTo>
                  <a:cubicBezTo>
                    <a:pt x="4607748" y="496508"/>
                    <a:pt x="4514384" y="525037"/>
                    <a:pt x="4414374" y="651862"/>
                  </a:cubicBezTo>
                  <a:cubicBezTo>
                    <a:pt x="4268181" y="695343"/>
                    <a:pt x="3985275" y="613966"/>
                    <a:pt x="3818434" y="651862"/>
                  </a:cubicBezTo>
                  <a:cubicBezTo>
                    <a:pt x="3651593" y="689758"/>
                    <a:pt x="3528014" y="637464"/>
                    <a:pt x="3399068" y="651862"/>
                  </a:cubicBezTo>
                  <a:cubicBezTo>
                    <a:pt x="3270122" y="666260"/>
                    <a:pt x="3043038" y="648788"/>
                    <a:pt x="2935559" y="651862"/>
                  </a:cubicBezTo>
                  <a:cubicBezTo>
                    <a:pt x="2828080" y="654936"/>
                    <a:pt x="2571441" y="610102"/>
                    <a:pt x="2339618" y="651862"/>
                  </a:cubicBezTo>
                  <a:cubicBezTo>
                    <a:pt x="2107795" y="693622"/>
                    <a:pt x="2101742" y="601606"/>
                    <a:pt x="1876109" y="651862"/>
                  </a:cubicBezTo>
                  <a:cubicBezTo>
                    <a:pt x="1650476" y="702118"/>
                    <a:pt x="1630702" y="622958"/>
                    <a:pt x="1456743" y="651862"/>
                  </a:cubicBezTo>
                  <a:cubicBezTo>
                    <a:pt x="1282784" y="680766"/>
                    <a:pt x="1191394" y="640483"/>
                    <a:pt x="993234" y="651862"/>
                  </a:cubicBezTo>
                  <a:cubicBezTo>
                    <a:pt x="795074" y="663241"/>
                    <a:pt x="629705" y="611934"/>
                    <a:pt x="485581" y="651862"/>
                  </a:cubicBezTo>
                  <a:cubicBezTo>
                    <a:pt x="341457" y="691790"/>
                    <a:pt x="212603" y="637064"/>
                    <a:pt x="0" y="651862"/>
                  </a:cubicBezTo>
                  <a:cubicBezTo>
                    <a:pt x="-8994" y="581168"/>
                    <a:pt x="37538" y="464224"/>
                    <a:pt x="0" y="338968"/>
                  </a:cubicBezTo>
                  <a:cubicBezTo>
                    <a:pt x="-37538" y="213712"/>
                    <a:pt x="12024" y="79654"/>
                    <a:pt x="0" y="0"/>
                  </a:cubicBezTo>
                  <a:close/>
                </a:path>
                <a:path w="4740305" h="651862" stroke="0" extrusionOk="0">
                  <a:moveTo>
                    <a:pt x="0" y="0"/>
                  </a:moveTo>
                  <a:cubicBezTo>
                    <a:pt x="233971" y="-45839"/>
                    <a:pt x="292979" y="50461"/>
                    <a:pt x="507653" y="0"/>
                  </a:cubicBezTo>
                  <a:cubicBezTo>
                    <a:pt x="722327" y="-50461"/>
                    <a:pt x="828316" y="9641"/>
                    <a:pt x="927019" y="0"/>
                  </a:cubicBezTo>
                  <a:cubicBezTo>
                    <a:pt x="1025722" y="-9641"/>
                    <a:pt x="1321621" y="31695"/>
                    <a:pt x="1567103" y="0"/>
                  </a:cubicBezTo>
                  <a:cubicBezTo>
                    <a:pt x="1812585" y="-31695"/>
                    <a:pt x="1953351" y="29100"/>
                    <a:pt x="2074756" y="0"/>
                  </a:cubicBezTo>
                  <a:cubicBezTo>
                    <a:pt x="2196161" y="-29100"/>
                    <a:pt x="2403091" y="24660"/>
                    <a:pt x="2582409" y="0"/>
                  </a:cubicBezTo>
                  <a:cubicBezTo>
                    <a:pt x="2761727" y="-24660"/>
                    <a:pt x="3018825" y="15802"/>
                    <a:pt x="3222493" y="0"/>
                  </a:cubicBezTo>
                  <a:cubicBezTo>
                    <a:pt x="3426161" y="-15802"/>
                    <a:pt x="3590925" y="10410"/>
                    <a:pt x="3686002" y="0"/>
                  </a:cubicBezTo>
                  <a:cubicBezTo>
                    <a:pt x="3781079" y="-10410"/>
                    <a:pt x="4098822" y="43854"/>
                    <a:pt x="4414374" y="0"/>
                  </a:cubicBezTo>
                  <a:cubicBezTo>
                    <a:pt x="4533589" y="111094"/>
                    <a:pt x="4560168" y="180246"/>
                    <a:pt x="4740305" y="325931"/>
                  </a:cubicBezTo>
                  <a:cubicBezTo>
                    <a:pt x="4605517" y="467352"/>
                    <a:pt x="4496545" y="542704"/>
                    <a:pt x="4414374" y="651862"/>
                  </a:cubicBezTo>
                  <a:cubicBezTo>
                    <a:pt x="4287101" y="667882"/>
                    <a:pt x="4022563" y="605059"/>
                    <a:pt x="3862577" y="651862"/>
                  </a:cubicBezTo>
                  <a:cubicBezTo>
                    <a:pt x="3702591" y="698665"/>
                    <a:pt x="3488072" y="580434"/>
                    <a:pt x="3266637" y="651862"/>
                  </a:cubicBezTo>
                  <a:cubicBezTo>
                    <a:pt x="3045202" y="723290"/>
                    <a:pt x="2944138" y="629255"/>
                    <a:pt x="2758984" y="651862"/>
                  </a:cubicBezTo>
                  <a:cubicBezTo>
                    <a:pt x="2573830" y="674469"/>
                    <a:pt x="2312441" y="624223"/>
                    <a:pt x="2118900" y="651862"/>
                  </a:cubicBezTo>
                  <a:cubicBezTo>
                    <a:pt x="1925359" y="679501"/>
                    <a:pt x="1638217" y="591699"/>
                    <a:pt x="1478815" y="651862"/>
                  </a:cubicBezTo>
                  <a:cubicBezTo>
                    <a:pt x="1319414" y="712025"/>
                    <a:pt x="1121584" y="594121"/>
                    <a:pt x="927019" y="651862"/>
                  </a:cubicBezTo>
                  <a:cubicBezTo>
                    <a:pt x="732454" y="709603"/>
                    <a:pt x="284940" y="622186"/>
                    <a:pt x="0" y="651862"/>
                  </a:cubicBezTo>
                  <a:cubicBezTo>
                    <a:pt x="-12429" y="523208"/>
                    <a:pt x="14038" y="476469"/>
                    <a:pt x="0" y="345487"/>
                  </a:cubicBezTo>
                  <a:cubicBezTo>
                    <a:pt x="-14038" y="214505"/>
                    <a:pt x="27294" y="107443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41275" cap="flat" cmpd="sng" algn="ctr">
              <a:solidFill>
                <a:sysClr val="windowText" lastClr="0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915839-3BA0-4DFB-9573-7A89D9B7DB4D}"/>
                </a:ext>
              </a:extLst>
            </p:cNvPr>
            <p:cNvSpPr txBox="1"/>
            <p:nvPr/>
          </p:nvSpPr>
          <p:spPr>
            <a:xfrm rot="10800000">
              <a:off x="-34955" y="679142"/>
              <a:ext cx="4740305" cy="78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عنوان الدرس: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عرض بيانات القياس في التمثيل البياني بالنقاط المجمعة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384DDD-6832-4417-A3B9-131E951DF2F8}"/>
              </a:ext>
            </a:extLst>
          </p:cNvPr>
          <p:cNvGrpSpPr/>
          <p:nvPr/>
        </p:nvGrpSpPr>
        <p:grpSpPr>
          <a:xfrm rot="10800000">
            <a:off x="9196812" y="695630"/>
            <a:ext cx="2995188" cy="909694"/>
            <a:chOff x="-34955" y="810697"/>
            <a:chExt cx="4740305" cy="651862"/>
          </a:xfrm>
        </p:grpSpPr>
        <p:sp>
          <p:nvSpPr>
            <p:cNvPr id="10" name="Arrow: Pentagon 45">
              <a:extLst>
                <a:ext uri="{FF2B5EF4-FFF2-40B4-BE49-F238E27FC236}">
                  <a16:creationId xmlns:a16="http://schemas.microsoft.com/office/drawing/2014/main" id="{8F121B12-9E22-44FC-8919-1B9ACADC8B2E}"/>
                </a:ext>
              </a:extLst>
            </p:cNvPr>
            <p:cNvSpPr/>
            <p:nvPr/>
          </p:nvSpPr>
          <p:spPr>
            <a:xfrm>
              <a:off x="-34955" y="810697"/>
              <a:ext cx="4740305" cy="651862"/>
            </a:xfrm>
            <a:custGeom>
              <a:avLst/>
              <a:gdLst>
                <a:gd name="connsiteX0" fmla="*/ 0 w 4740305"/>
                <a:gd name="connsiteY0" fmla="*/ 0 h 651862"/>
                <a:gd name="connsiteX1" fmla="*/ 595940 w 4740305"/>
                <a:gd name="connsiteY1" fmla="*/ 0 h 651862"/>
                <a:gd name="connsiteX2" fmla="*/ 1059450 w 4740305"/>
                <a:gd name="connsiteY2" fmla="*/ 0 h 651862"/>
                <a:gd name="connsiteX3" fmla="*/ 1611247 w 4740305"/>
                <a:gd name="connsiteY3" fmla="*/ 0 h 651862"/>
                <a:gd name="connsiteX4" fmla="*/ 2030612 w 4740305"/>
                <a:gd name="connsiteY4" fmla="*/ 0 h 651862"/>
                <a:gd name="connsiteX5" fmla="*/ 2449978 w 4740305"/>
                <a:gd name="connsiteY5" fmla="*/ 0 h 651862"/>
                <a:gd name="connsiteX6" fmla="*/ 3001774 w 4740305"/>
                <a:gd name="connsiteY6" fmla="*/ 0 h 651862"/>
                <a:gd name="connsiteX7" fmla="*/ 3465284 w 4740305"/>
                <a:gd name="connsiteY7" fmla="*/ 0 h 651862"/>
                <a:gd name="connsiteX8" fmla="*/ 4414374 w 4740305"/>
                <a:gd name="connsiteY8" fmla="*/ 0 h 651862"/>
                <a:gd name="connsiteX9" fmla="*/ 4740305 w 4740305"/>
                <a:gd name="connsiteY9" fmla="*/ 325931 h 651862"/>
                <a:gd name="connsiteX10" fmla="*/ 4414374 w 4740305"/>
                <a:gd name="connsiteY10" fmla="*/ 651862 h 651862"/>
                <a:gd name="connsiteX11" fmla="*/ 3818434 w 4740305"/>
                <a:gd name="connsiteY11" fmla="*/ 651862 h 651862"/>
                <a:gd name="connsiteX12" fmla="*/ 3399068 w 4740305"/>
                <a:gd name="connsiteY12" fmla="*/ 651862 h 651862"/>
                <a:gd name="connsiteX13" fmla="*/ 2935559 w 4740305"/>
                <a:gd name="connsiteY13" fmla="*/ 651862 h 651862"/>
                <a:gd name="connsiteX14" fmla="*/ 2339618 w 4740305"/>
                <a:gd name="connsiteY14" fmla="*/ 651862 h 651862"/>
                <a:gd name="connsiteX15" fmla="*/ 1876109 w 4740305"/>
                <a:gd name="connsiteY15" fmla="*/ 651862 h 651862"/>
                <a:gd name="connsiteX16" fmla="*/ 1456743 w 4740305"/>
                <a:gd name="connsiteY16" fmla="*/ 651862 h 651862"/>
                <a:gd name="connsiteX17" fmla="*/ 993234 w 4740305"/>
                <a:gd name="connsiteY17" fmla="*/ 651862 h 651862"/>
                <a:gd name="connsiteX18" fmla="*/ 485581 w 4740305"/>
                <a:gd name="connsiteY18" fmla="*/ 651862 h 651862"/>
                <a:gd name="connsiteX19" fmla="*/ 0 w 4740305"/>
                <a:gd name="connsiteY19" fmla="*/ 651862 h 651862"/>
                <a:gd name="connsiteX20" fmla="*/ 0 w 4740305"/>
                <a:gd name="connsiteY20" fmla="*/ 338968 h 651862"/>
                <a:gd name="connsiteX21" fmla="*/ 0 w 4740305"/>
                <a:gd name="connsiteY21" fmla="*/ 0 h 65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40305" h="651862" fill="none" extrusionOk="0">
                  <a:moveTo>
                    <a:pt x="0" y="0"/>
                  </a:moveTo>
                  <a:cubicBezTo>
                    <a:pt x="186313" y="-15367"/>
                    <a:pt x="419631" y="18565"/>
                    <a:pt x="595940" y="0"/>
                  </a:cubicBezTo>
                  <a:cubicBezTo>
                    <a:pt x="772249" y="-18565"/>
                    <a:pt x="880156" y="95"/>
                    <a:pt x="1059450" y="0"/>
                  </a:cubicBezTo>
                  <a:cubicBezTo>
                    <a:pt x="1238744" y="-95"/>
                    <a:pt x="1453260" y="21494"/>
                    <a:pt x="1611247" y="0"/>
                  </a:cubicBezTo>
                  <a:cubicBezTo>
                    <a:pt x="1769234" y="-21494"/>
                    <a:pt x="1832173" y="27838"/>
                    <a:pt x="2030612" y="0"/>
                  </a:cubicBezTo>
                  <a:cubicBezTo>
                    <a:pt x="2229051" y="-27838"/>
                    <a:pt x="2264088" y="14356"/>
                    <a:pt x="2449978" y="0"/>
                  </a:cubicBezTo>
                  <a:cubicBezTo>
                    <a:pt x="2635868" y="-14356"/>
                    <a:pt x="2830749" y="59762"/>
                    <a:pt x="3001774" y="0"/>
                  </a:cubicBezTo>
                  <a:cubicBezTo>
                    <a:pt x="3172799" y="-59762"/>
                    <a:pt x="3255579" y="45955"/>
                    <a:pt x="3465284" y="0"/>
                  </a:cubicBezTo>
                  <a:cubicBezTo>
                    <a:pt x="3674989" y="-45955"/>
                    <a:pt x="4082601" y="101241"/>
                    <a:pt x="4414374" y="0"/>
                  </a:cubicBezTo>
                  <a:cubicBezTo>
                    <a:pt x="4502126" y="66906"/>
                    <a:pt x="4582880" y="176694"/>
                    <a:pt x="4740305" y="325931"/>
                  </a:cubicBezTo>
                  <a:cubicBezTo>
                    <a:pt x="4607748" y="496508"/>
                    <a:pt x="4514384" y="525037"/>
                    <a:pt x="4414374" y="651862"/>
                  </a:cubicBezTo>
                  <a:cubicBezTo>
                    <a:pt x="4268181" y="695343"/>
                    <a:pt x="3985275" y="613966"/>
                    <a:pt x="3818434" y="651862"/>
                  </a:cubicBezTo>
                  <a:cubicBezTo>
                    <a:pt x="3651593" y="689758"/>
                    <a:pt x="3528014" y="637464"/>
                    <a:pt x="3399068" y="651862"/>
                  </a:cubicBezTo>
                  <a:cubicBezTo>
                    <a:pt x="3270122" y="666260"/>
                    <a:pt x="3043038" y="648788"/>
                    <a:pt x="2935559" y="651862"/>
                  </a:cubicBezTo>
                  <a:cubicBezTo>
                    <a:pt x="2828080" y="654936"/>
                    <a:pt x="2571441" y="610102"/>
                    <a:pt x="2339618" y="651862"/>
                  </a:cubicBezTo>
                  <a:cubicBezTo>
                    <a:pt x="2107795" y="693622"/>
                    <a:pt x="2101742" y="601606"/>
                    <a:pt x="1876109" y="651862"/>
                  </a:cubicBezTo>
                  <a:cubicBezTo>
                    <a:pt x="1650476" y="702118"/>
                    <a:pt x="1630702" y="622958"/>
                    <a:pt x="1456743" y="651862"/>
                  </a:cubicBezTo>
                  <a:cubicBezTo>
                    <a:pt x="1282784" y="680766"/>
                    <a:pt x="1191394" y="640483"/>
                    <a:pt x="993234" y="651862"/>
                  </a:cubicBezTo>
                  <a:cubicBezTo>
                    <a:pt x="795074" y="663241"/>
                    <a:pt x="629705" y="611934"/>
                    <a:pt x="485581" y="651862"/>
                  </a:cubicBezTo>
                  <a:cubicBezTo>
                    <a:pt x="341457" y="691790"/>
                    <a:pt x="212603" y="637064"/>
                    <a:pt x="0" y="651862"/>
                  </a:cubicBezTo>
                  <a:cubicBezTo>
                    <a:pt x="-8994" y="581168"/>
                    <a:pt x="37538" y="464224"/>
                    <a:pt x="0" y="338968"/>
                  </a:cubicBezTo>
                  <a:cubicBezTo>
                    <a:pt x="-37538" y="213712"/>
                    <a:pt x="12024" y="79654"/>
                    <a:pt x="0" y="0"/>
                  </a:cubicBezTo>
                  <a:close/>
                </a:path>
                <a:path w="4740305" h="651862" stroke="0" extrusionOk="0">
                  <a:moveTo>
                    <a:pt x="0" y="0"/>
                  </a:moveTo>
                  <a:cubicBezTo>
                    <a:pt x="233971" y="-45839"/>
                    <a:pt x="292979" y="50461"/>
                    <a:pt x="507653" y="0"/>
                  </a:cubicBezTo>
                  <a:cubicBezTo>
                    <a:pt x="722327" y="-50461"/>
                    <a:pt x="828316" y="9641"/>
                    <a:pt x="927019" y="0"/>
                  </a:cubicBezTo>
                  <a:cubicBezTo>
                    <a:pt x="1025722" y="-9641"/>
                    <a:pt x="1321621" y="31695"/>
                    <a:pt x="1567103" y="0"/>
                  </a:cubicBezTo>
                  <a:cubicBezTo>
                    <a:pt x="1812585" y="-31695"/>
                    <a:pt x="1953351" y="29100"/>
                    <a:pt x="2074756" y="0"/>
                  </a:cubicBezTo>
                  <a:cubicBezTo>
                    <a:pt x="2196161" y="-29100"/>
                    <a:pt x="2403091" y="24660"/>
                    <a:pt x="2582409" y="0"/>
                  </a:cubicBezTo>
                  <a:cubicBezTo>
                    <a:pt x="2761727" y="-24660"/>
                    <a:pt x="3018825" y="15802"/>
                    <a:pt x="3222493" y="0"/>
                  </a:cubicBezTo>
                  <a:cubicBezTo>
                    <a:pt x="3426161" y="-15802"/>
                    <a:pt x="3590925" y="10410"/>
                    <a:pt x="3686002" y="0"/>
                  </a:cubicBezTo>
                  <a:cubicBezTo>
                    <a:pt x="3781079" y="-10410"/>
                    <a:pt x="4098822" y="43854"/>
                    <a:pt x="4414374" y="0"/>
                  </a:cubicBezTo>
                  <a:cubicBezTo>
                    <a:pt x="4533589" y="111094"/>
                    <a:pt x="4560168" y="180246"/>
                    <a:pt x="4740305" y="325931"/>
                  </a:cubicBezTo>
                  <a:cubicBezTo>
                    <a:pt x="4605517" y="467352"/>
                    <a:pt x="4496545" y="542704"/>
                    <a:pt x="4414374" y="651862"/>
                  </a:cubicBezTo>
                  <a:cubicBezTo>
                    <a:pt x="4287101" y="667882"/>
                    <a:pt x="4022563" y="605059"/>
                    <a:pt x="3862577" y="651862"/>
                  </a:cubicBezTo>
                  <a:cubicBezTo>
                    <a:pt x="3702591" y="698665"/>
                    <a:pt x="3488072" y="580434"/>
                    <a:pt x="3266637" y="651862"/>
                  </a:cubicBezTo>
                  <a:cubicBezTo>
                    <a:pt x="3045202" y="723290"/>
                    <a:pt x="2944138" y="629255"/>
                    <a:pt x="2758984" y="651862"/>
                  </a:cubicBezTo>
                  <a:cubicBezTo>
                    <a:pt x="2573830" y="674469"/>
                    <a:pt x="2312441" y="624223"/>
                    <a:pt x="2118900" y="651862"/>
                  </a:cubicBezTo>
                  <a:cubicBezTo>
                    <a:pt x="1925359" y="679501"/>
                    <a:pt x="1638217" y="591699"/>
                    <a:pt x="1478815" y="651862"/>
                  </a:cubicBezTo>
                  <a:cubicBezTo>
                    <a:pt x="1319414" y="712025"/>
                    <a:pt x="1121584" y="594121"/>
                    <a:pt x="927019" y="651862"/>
                  </a:cubicBezTo>
                  <a:cubicBezTo>
                    <a:pt x="732454" y="709603"/>
                    <a:pt x="284940" y="622186"/>
                    <a:pt x="0" y="651862"/>
                  </a:cubicBezTo>
                  <a:cubicBezTo>
                    <a:pt x="-12429" y="523208"/>
                    <a:pt x="14038" y="476469"/>
                    <a:pt x="0" y="345487"/>
                  </a:cubicBezTo>
                  <a:cubicBezTo>
                    <a:pt x="-14038" y="214505"/>
                    <a:pt x="27294" y="107443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41275" cap="flat" cmpd="sng" algn="ctr">
              <a:solidFill>
                <a:sysClr val="windowText" lastClr="0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3669AD-F7E5-412B-AB7E-F8F08A6B6061}"/>
                </a:ext>
              </a:extLst>
            </p:cNvPr>
            <p:cNvSpPr txBox="1"/>
            <p:nvPr/>
          </p:nvSpPr>
          <p:spPr>
            <a:xfrm rot="10800000">
              <a:off x="-34955" y="859011"/>
              <a:ext cx="4554136" cy="59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ناتج التعلم:</a:t>
              </a: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عرض بيانات القياس بكسور وحدة والكسور المتكافئة في التمثيل  البياني بالنقاط المجمعة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DB2503-FCD0-4C61-9BCA-5D880941F7E0}"/>
              </a:ext>
            </a:extLst>
          </p:cNvPr>
          <p:cNvGrpSpPr/>
          <p:nvPr/>
        </p:nvGrpSpPr>
        <p:grpSpPr>
          <a:xfrm rot="10800000">
            <a:off x="10170193" y="1696674"/>
            <a:ext cx="2021807" cy="614623"/>
            <a:chOff x="-34956" y="810696"/>
            <a:chExt cx="2320119" cy="651862"/>
          </a:xfrm>
        </p:grpSpPr>
        <p:sp>
          <p:nvSpPr>
            <p:cNvPr id="13" name="Arrow: Pentagon 45">
              <a:extLst>
                <a:ext uri="{FF2B5EF4-FFF2-40B4-BE49-F238E27FC236}">
                  <a16:creationId xmlns:a16="http://schemas.microsoft.com/office/drawing/2014/main" id="{29629122-F6A0-49B8-B5F8-0E7574B34C21}"/>
                </a:ext>
              </a:extLst>
            </p:cNvPr>
            <p:cNvSpPr/>
            <p:nvPr/>
          </p:nvSpPr>
          <p:spPr>
            <a:xfrm>
              <a:off x="-34955" y="810696"/>
              <a:ext cx="2320118" cy="651862"/>
            </a:xfrm>
            <a:custGeom>
              <a:avLst/>
              <a:gdLst>
                <a:gd name="connsiteX0" fmla="*/ 0 w 2320118"/>
                <a:gd name="connsiteY0" fmla="*/ 0 h 651862"/>
                <a:gd name="connsiteX1" fmla="*/ 498547 w 2320118"/>
                <a:gd name="connsiteY1" fmla="*/ 0 h 651862"/>
                <a:gd name="connsiteX2" fmla="*/ 997094 w 2320118"/>
                <a:gd name="connsiteY2" fmla="*/ 0 h 651862"/>
                <a:gd name="connsiteX3" fmla="*/ 1535524 w 2320118"/>
                <a:gd name="connsiteY3" fmla="*/ 0 h 651862"/>
                <a:gd name="connsiteX4" fmla="*/ 1994187 w 2320118"/>
                <a:gd name="connsiteY4" fmla="*/ 0 h 651862"/>
                <a:gd name="connsiteX5" fmla="*/ 2320118 w 2320118"/>
                <a:gd name="connsiteY5" fmla="*/ 325931 h 651862"/>
                <a:gd name="connsiteX6" fmla="*/ 1994187 w 2320118"/>
                <a:gd name="connsiteY6" fmla="*/ 651862 h 651862"/>
                <a:gd name="connsiteX7" fmla="*/ 1515582 w 2320118"/>
                <a:gd name="connsiteY7" fmla="*/ 651862 h 651862"/>
                <a:gd name="connsiteX8" fmla="*/ 1017035 w 2320118"/>
                <a:gd name="connsiteY8" fmla="*/ 651862 h 651862"/>
                <a:gd name="connsiteX9" fmla="*/ 578314 w 2320118"/>
                <a:gd name="connsiteY9" fmla="*/ 651862 h 651862"/>
                <a:gd name="connsiteX10" fmla="*/ 0 w 2320118"/>
                <a:gd name="connsiteY10" fmla="*/ 651862 h 651862"/>
                <a:gd name="connsiteX11" fmla="*/ 0 w 2320118"/>
                <a:gd name="connsiteY11" fmla="*/ 325931 h 651862"/>
                <a:gd name="connsiteX12" fmla="*/ 0 w 2320118"/>
                <a:gd name="connsiteY12" fmla="*/ 0 h 65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20118" h="651862" fill="none" extrusionOk="0">
                  <a:moveTo>
                    <a:pt x="0" y="0"/>
                  </a:moveTo>
                  <a:cubicBezTo>
                    <a:pt x="169503" y="-18175"/>
                    <a:pt x="325392" y="8819"/>
                    <a:pt x="498547" y="0"/>
                  </a:cubicBezTo>
                  <a:cubicBezTo>
                    <a:pt x="671702" y="-8819"/>
                    <a:pt x="870888" y="46685"/>
                    <a:pt x="997094" y="0"/>
                  </a:cubicBezTo>
                  <a:cubicBezTo>
                    <a:pt x="1123300" y="-46685"/>
                    <a:pt x="1318059" y="1656"/>
                    <a:pt x="1535524" y="0"/>
                  </a:cubicBezTo>
                  <a:cubicBezTo>
                    <a:pt x="1752989" y="-1656"/>
                    <a:pt x="1781801" y="5897"/>
                    <a:pt x="1994187" y="0"/>
                  </a:cubicBezTo>
                  <a:cubicBezTo>
                    <a:pt x="2147162" y="84139"/>
                    <a:pt x="2181936" y="257419"/>
                    <a:pt x="2320118" y="325931"/>
                  </a:cubicBezTo>
                  <a:cubicBezTo>
                    <a:pt x="2185682" y="463004"/>
                    <a:pt x="2074403" y="534002"/>
                    <a:pt x="1994187" y="651862"/>
                  </a:cubicBezTo>
                  <a:cubicBezTo>
                    <a:pt x="1842877" y="663105"/>
                    <a:pt x="1722801" y="615047"/>
                    <a:pt x="1515582" y="651862"/>
                  </a:cubicBezTo>
                  <a:cubicBezTo>
                    <a:pt x="1308364" y="688677"/>
                    <a:pt x="1196897" y="645078"/>
                    <a:pt x="1017035" y="651862"/>
                  </a:cubicBezTo>
                  <a:cubicBezTo>
                    <a:pt x="837173" y="658646"/>
                    <a:pt x="737393" y="608654"/>
                    <a:pt x="578314" y="651862"/>
                  </a:cubicBezTo>
                  <a:cubicBezTo>
                    <a:pt x="419235" y="695070"/>
                    <a:pt x="204850" y="583042"/>
                    <a:pt x="0" y="651862"/>
                  </a:cubicBezTo>
                  <a:cubicBezTo>
                    <a:pt x="-14107" y="586385"/>
                    <a:pt x="31952" y="406913"/>
                    <a:pt x="0" y="325931"/>
                  </a:cubicBezTo>
                  <a:cubicBezTo>
                    <a:pt x="-31952" y="244949"/>
                    <a:pt x="20929" y="116257"/>
                    <a:pt x="0" y="0"/>
                  </a:cubicBezTo>
                  <a:close/>
                </a:path>
                <a:path w="2320118" h="651862" stroke="0" extrusionOk="0">
                  <a:moveTo>
                    <a:pt x="0" y="0"/>
                  </a:moveTo>
                  <a:cubicBezTo>
                    <a:pt x="112441" y="-20263"/>
                    <a:pt x="266957" y="48159"/>
                    <a:pt x="478605" y="0"/>
                  </a:cubicBezTo>
                  <a:cubicBezTo>
                    <a:pt x="690253" y="-48159"/>
                    <a:pt x="760390" y="29792"/>
                    <a:pt x="917326" y="0"/>
                  </a:cubicBezTo>
                  <a:cubicBezTo>
                    <a:pt x="1074262" y="-29792"/>
                    <a:pt x="1240819" y="2205"/>
                    <a:pt x="1455757" y="0"/>
                  </a:cubicBezTo>
                  <a:cubicBezTo>
                    <a:pt x="1670695" y="-2205"/>
                    <a:pt x="1729333" y="28899"/>
                    <a:pt x="1994187" y="0"/>
                  </a:cubicBezTo>
                  <a:cubicBezTo>
                    <a:pt x="2091756" y="72480"/>
                    <a:pt x="2182211" y="202531"/>
                    <a:pt x="2320118" y="325931"/>
                  </a:cubicBezTo>
                  <a:cubicBezTo>
                    <a:pt x="2196582" y="515467"/>
                    <a:pt x="2117141" y="480957"/>
                    <a:pt x="1994187" y="651862"/>
                  </a:cubicBezTo>
                  <a:cubicBezTo>
                    <a:pt x="1776196" y="682361"/>
                    <a:pt x="1674354" y="615387"/>
                    <a:pt x="1535524" y="651862"/>
                  </a:cubicBezTo>
                  <a:cubicBezTo>
                    <a:pt x="1396694" y="688337"/>
                    <a:pt x="1179461" y="601673"/>
                    <a:pt x="1036977" y="651862"/>
                  </a:cubicBezTo>
                  <a:cubicBezTo>
                    <a:pt x="894493" y="702051"/>
                    <a:pt x="726959" y="620348"/>
                    <a:pt x="498547" y="651862"/>
                  </a:cubicBezTo>
                  <a:cubicBezTo>
                    <a:pt x="270135" y="683376"/>
                    <a:pt x="181243" y="648088"/>
                    <a:pt x="0" y="651862"/>
                  </a:cubicBezTo>
                  <a:cubicBezTo>
                    <a:pt x="-32787" y="546437"/>
                    <a:pt x="27854" y="431254"/>
                    <a:pt x="0" y="332450"/>
                  </a:cubicBezTo>
                  <a:cubicBezTo>
                    <a:pt x="-27854" y="233646"/>
                    <a:pt x="16925" y="93437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41275" cap="flat" cmpd="sng" algn="ctr">
              <a:solidFill>
                <a:sysClr val="windowText" lastClr="0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0A178A-8F64-4C2A-B439-14887E1B6B6D}"/>
                </a:ext>
              </a:extLst>
            </p:cNvPr>
            <p:cNvSpPr txBox="1"/>
            <p:nvPr/>
          </p:nvSpPr>
          <p:spPr>
            <a:xfrm rot="10800000">
              <a:off x="-34956" y="935183"/>
              <a:ext cx="2114697" cy="424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الرياضيات في حياتنا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06359D6-D81F-45C7-BD22-55F05ED41BDF}"/>
              </a:ext>
            </a:extLst>
          </p:cNvPr>
          <p:cNvSpPr txBox="1"/>
          <p:nvPr/>
        </p:nvSpPr>
        <p:spPr>
          <a:xfrm>
            <a:off x="1880543" y="416594"/>
            <a:ext cx="7017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سوف نكمل الأن حل السؤال باضافة بسيطة وهي ايجاد النسبة المكافئة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FCD9EF-D43B-4F36-90D2-7D4D410F7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9" t="22412" r="71094" b="61394"/>
          <a:stretch/>
        </p:blipFill>
        <p:spPr>
          <a:xfrm>
            <a:off x="8697645" y="3076038"/>
            <a:ext cx="2898913" cy="1758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5191C6-266A-4179-A75D-A36DACF367E5}"/>
                  </a:ext>
                </a:extLst>
              </p:cNvPr>
              <p:cNvSpPr txBox="1"/>
              <p:nvPr/>
            </p:nvSpPr>
            <p:spPr>
              <a:xfrm>
                <a:off x="8233178" y="4849055"/>
                <a:ext cx="3457092" cy="164993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ar-A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المرات</m:t>
                      </m:r>
                      <m:r>
                        <a:rPr kumimoji="0" lang="ar-A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</m:t>
                      </m:r>
                      <m:r>
                        <a:rPr kumimoji="0" lang="ar-A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من</m:t>
                      </m:r>
                      <m:r>
                        <a:rPr kumimoji="0" lang="ar-A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………. </m:t>
                      </m:r>
                      <m:r>
                        <a:rPr kumimoji="0" lang="ar-A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يظهر</m:t>
                      </m:r>
                      <m:r>
                        <a:rPr kumimoji="0" lang="ar-AE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 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</m:ctrlPr>
                        </m:fPr>
                        <m:num>
                          <m: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4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</m:t>
                      </m:r>
                    </m:oMath>
                  </m:oMathPara>
                </a14:m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المرات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من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………. 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يظهر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 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</m:ctrlPr>
                        </m:fPr>
                        <m:num>
                          <m: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3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المرات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من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………. 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يظهر</m:t>
                      </m:r>
                      <m:r>
                        <a:rPr kumimoji="0" lang="ar-AE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 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</m:ctrlPr>
                        </m:fPr>
                        <m:num>
                          <m:r>
                            <a:rPr kumimoji="0" lang="ar-AE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1</m:t>
                          </m:r>
                        </m:num>
                        <m:den>
                          <m:r>
                            <a:rPr kumimoji="0" lang="ar-AE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2</m:t>
                          </m:r>
                        </m:den>
                      </m:f>
                      <m:r>
                        <a:rPr kumimoji="0" lang="ar-AE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</m:t>
                      </m:r>
                    </m:oMath>
                  </m:oMathPara>
                </a14:m>
                <a:endParaRPr kumimoji="0" lang="ar-A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5191C6-266A-4179-A75D-A36DACF36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178" y="4849055"/>
                <a:ext cx="3457092" cy="1649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7F32B8E-3AEF-4E03-A9A2-C346A798A0E3}"/>
              </a:ext>
            </a:extLst>
          </p:cNvPr>
          <p:cNvSpPr txBox="1"/>
          <p:nvPr/>
        </p:nvSpPr>
        <p:spPr>
          <a:xfrm>
            <a:off x="10324252" y="476692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2D6179-F39C-4B3A-ACDC-678FFBFBC0CC}"/>
              </a:ext>
            </a:extLst>
          </p:cNvPr>
          <p:cNvSpPr txBox="1"/>
          <p:nvPr/>
        </p:nvSpPr>
        <p:spPr>
          <a:xfrm>
            <a:off x="10312534" y="5493552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17854A-BCFF-4433-8490-7F1D64696650}"/>
              </a:ext>
            </a:extLst>
          </p:cNvPr>
          <p:cNvSpPr txBox="1"/>
          <p:nvPr/>
        </p:nvSpPr>
        <p:spPr>
          <a:xfrm>
            <a:off x="10312534" y="593464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Picture 4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BF7A655-C958-4A2A-B3D5-48B51878B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1" t="1809" r="78749" b="78436"/>
          <a:stretch/>
        </p:blipFill>
        <p:spPr>
          <a:xfrm>
            <a:off x="182873" y="203871"/>
            <a:ext cx="1917943" cy="107737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F89F5AC-F683-406A-88F4-850557CD3D27}"/>
              </a:ext>
            </a:extLst>
          </p:cNvPr>
          <p:cNvSpPr txBox="1"/>
          <p:nvPr/>
        </p:nvSpPr>
        <p:spPr>
          <a:xfrm>
            <a:off x="540442" y="1311337"/>
            <a:ext cx="86070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النسبة المكافئة </a:t>
            </a: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تمثل القيمة التي يحصل عليها الجميع بالتساوي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8E31AA-0423-4FB8-B77A-DEA339EF4CEC}"/>
              </a:ext>
            </a:extLst>
          </p:cNvPr>
          <p:cNvSpPr txBox="1"/>
          <p:nvPr/>
        </p:nvSpPr>
        <p:spPr>
          <a:xfrm>
            <a:off x="1351723" y="1967670"/>
            <a:ext cx="596347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النسبة المكافئة </a:t>
            </a: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ar-AE" sz="32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المجموع الكلي للبيانات</a:t>
            </a:r>
            <a:r>
              <a:rPr kumimoji="0" lang="ar-AE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عدد البيانات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F09839-FFD5-418D-B111-9A3A25EF3457}"/>
                  </a:ext>
                </a:extLst>
              </p:cNvPr>
              <p:cNvSpPr txBox="1"/>
              <p:nvPr/>
            </p:nvSpPr>
            <p:spPr>
              <a:xfrm>
                <a:off x="4562342" y="3161962"/>
                <a:ext cx="3457092" cy="350640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75000"/>
                      </a:srgbClr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(AH) Manal Black" pitchFamily="2" charset="-78"/>
                  </a:rPr>
                  <a:t>مجموع البيانات : </a:t>
                </a: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(AH) Manal Black" pitchFamily="2" charset="-78"/>
                  </a:rPr>
                  <a:t>أولا أجمع الكسور المتشابهة </a:t>
                </a: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4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(AH) Manal Black" pitchFamily="2" charset="-78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(AH) Manal Black" pitchFamily="2" charset="-78"/>
                      </a:rPr>
                      <m:t>+</m:t>
                    </m:r>
                    <m:f>
                      <m:fPr>
                        <m:ctrlPr>
                          <a:rPr kumimoji="0" lang="ar-A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4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(AH) Manal Black" pitchFamily="2" charset="-78"/>
                      </a:rPr>
                      <m:t>=</m:t>
                    </m:r>
                    <m:f>
                      <m:fPr>
                        <m:ctrlPr>
                          <a:rPr kumimoji="0" lang="ar-A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(AH) Manal Black" pitchFamily="2" charset="-78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(AH) Manal Black" pitchFamily="2" charset="-78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ar-AE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3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 +</m:t>
                      </m:r>
                      <m:f>
                        <m:fPr>
                          <m:ctrlPr>
                            <a:rPr kumimoji="0" lang="ar-AE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3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+</m:t>
                      </m:r>
                      <m:f>
                        <m:fPr>
                          <m:ctrlPr>
                            <a:rPr kumimoji="0" lang="ar-AE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AD47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3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=</m:t>
                      </m:r>
                      <m:f>
                        <m:fPr>
                          <m:ctrlPr>
                            <a:rPr kumimoji="0" lang="ar-AE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3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3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(AH) Manal Black" pitchFamily="2" charset="-78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ar-AE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(AH) Manal Black" pitchFamily="2" charset="-7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endParaRPr>
              </a:p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(AH) Manal Black" pitchFamily="2" charset="-78"/>
                  </a:rPr>
                  <a:t>ثانيا : اجمع القيم باللون الأزرق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ar-A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ar-A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(AH) Manal Black" pitchFamily="2" charset="-78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ar-A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(AH) Manal Black" pitchFamily="2" charset="-78"/>
                  </a:rPr>
                  <a:t>=1+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(AH) Manal Black" pitchFamily="2" charset="-78"/>
                  </a:rPr>
                  <a:t> 2</a:t>
                </a:r>
                <a:endParaRPr kumimoji="0" lang="ar-A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F09839-FFD5-418D-B111-9A3A25EF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342" y="3161962"/>
                <a:ext cx="3457092" cy="3506409"/>
              </a:xfrm>
              <a:prstGeom prst="rect">
                <a:avLst/>
              </a:prstGeom>
              <a:blipFill>
                <a:blip r:embed="rId6"/>
                <a:stretch>
                  <a:fillRect t="-1040" r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C0CD854C-871C-4834-A2A4-0700263B275D}"/>
              </a:ext>
            </a:extLst>
          </p:cNvPr>
          <p:cNvSpPr txBox="1"/>
          <p:nvPr/>
        </p:nvSpPr>
        <p:spPr>
          <a:xfrm>
            <a:off x="838200" y="3303494"/>
            <a:ext cx="3457092" cy="677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عدد البيانات: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rPr>
              <a:t>يوجد لدي 6 من البيانات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5BB8B97-93B9-4701-8364-6AAFBD1DEE79}"/>
                  </a:ext>
                </a:extLst>
              </p:cNvPr>
              <p:cNvSpPr txBox="1"/>
              <p:nvPr/>
            </p:nvSpPr>
            <p:spPr>
              <a:xfrm>
                <a:off x="850110" y="4097676"/>
                <a:ext cx="3457092" cy="157075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A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A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النسبة المكافئة </a:t>
                </a:r>
                <a:r>
                  <a:rPr kumimoji="0" lang="ar-A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= </a:t>
                </a:r>
                <a:r>
                  <a:rPr kumimoji="0" lang="ar-AE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المجموع الكلي للبيانات</a:t>
                </a:r>
                <a:r>
                  <a:rPr kumimoji="0" lang="ar-AE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A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rPr>
                  <a:t>عدد البيانات      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6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(AH) Manal Black" pitchFamily="2" charset="-78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(AH) Manal Black" pitchFamily="2" charset="-78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(AH) Manal Black" pitchFamily="2" charset="-78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5BB8B97-93B9-4701-8364-6AAFBD1DE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10" y="4097676"/>
                <a:ext cx="3457092" cy="1570751"/>
              </a:xfrm>
              <a:prstGeom prst="rect">
                <a:avLst/>
              </a:prstGeom>
              <a:blipFill>
                <a:blip r:embed="rId7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2564CB-7F8B-4EFB-82A0-359183052FBB}"/>
                  </a:ext>
                </a:extLst>
              </p14:cNvPr>
              <p14:cNvContentPartPr/>
              <p14:nvPr/>
            </p14:nvContentPartPr>
            <p14:xfrm>
              <a:off x="1152000" y="2214720"/>
              <a:ext cx="348480" cy="30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2564CB-7F8B-4EFB-82A0-359183052F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2640" y="2205360"/>
                <a:ext cx="36720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6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7" grpId="0"/>
      <p:bldP spid="28" grpId="0"/>
      <p:bldP spid="29" grpId="0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65EC9D4-1F3D-4689-8274-7A44A698C7B2}"/>
              </a:ext>
            </a:extLst>
          </p:cNvPr>
          <p:cNvGrpSpPr/>
          <p:nvPr/>
        </p:nvGrpSpPr>
        <p:grpSpPr>
          <a:xfrm>
            <a:off x="8072022" y="571682"/>
            <a:ext cx="2806330" cy="646331"/>
            <a:chOff x="7821497" y="731300"/>
            <a:chExt cx="2806330" cy="646331"/>
          </a:xfrm>
        </p:grpSpPr>
        <p:sp>
          <p:nvSpPr>
            <p:cNvPr id="2" name="Rectangle 24">
              <a:extLst>
                <a:ext uri="{FF2B5EF4-FFF2-40B4-BE49-F238E27FC236}">
                  <a16:creationId xmlns:a16="http://schemas.microsoft.com/office/drawing/2014/main" id="{A85976F4-842D-460D-BAB5-592836D7BAF7}"/>
                </a:ext>
              </a:extLst>
            </p:cNvPr>
            <p:cNvSpPr/>
            <p:nvPr/>
          </p:nvSpPr>
          <p:spPr>
            <a:xfrm>
              <a:off x="7821497" y="780741"/>
              <a:ext cx="2806330" cy="584775"/>
            </a:xfrm>
            <a:custGeom>
              <a:avLst/>
              <a:gdLst>
                <a:gd name="connsiteX0" fmla="*/ 0 w 2806330"/>
                <a:gd name="connsiteY0" fmla="*/ 0 h 584775"/>
                <a:gd name="connsiteX1" fmla="*/ 589329 w 2806330"/>
                <a:gd name="connsiteY1" fmla="*/ 0 h 584775"/>
                <a:gd name="connsiteX2" fmla="*/ 1150595 w 2806330"/>
                <a:gd name="connsiteY2" fmla="*/ 0 h 584775"/>
                <a:gd name="connsiteX3" fmla="*/ 1683797 w 2806330"/>
                <a:gd name="connsiteY3" fmla="*/ 0 h 584775"/>
                <a:gd name="connsiteX4" fmla="*/ 2273127 w 2806330"/>
                <a:gd name="connsiteY4" fmla="*/ 0 h 584775"/>
                <a:gd name="connsiteX5" fmla="*/ 2806329 w 2806330"/>
                <a:gd name="connsiteY5" fmla="*/ 0 h 584775"/>
                <a:gd name="connsiteX6" fmla="*/ 2806329 w 2806330"/>
                <a:gd name="connsiteY6" fmla="*/ 286539 h 584775"/>
                <a:gd name="connsiteX7" fmla="*/ 2806329 w 2806330"/>
                <a:gd name="connsiteY7" fmla="*/ 584775 h 584775"/>
                <a:gd name="connsiteX8" fmla="*/ 2245063 w 2806330"/>
                <a:gd name="connsiteY8" fmla="*/ 584775 h 584775"/>
                <a:gd name="connsiteX9" fmla="*/ 1739924 w 2806330"/>
                <a:gd name="connsiteY9" fmla="*/ 584775 h 584775"/>
                <a:gd name="connsiteX10" fmla="*/ 1262848 w 2806330"/>
                <a:gd name="connsiteY10" fmla="*/ 584775 h 584775"/>
                <a:gd name="connsiteX11" fmla="*/ 673519 w 2806330"/>
                <a:gd name="connsiteY11" fmla="*/ 584775 h 584775"/>
                <a:gd name="connsiteX12" fmla="*/ 0 w 2806330"/>
                <a:gd name="connsiteY12" fmla="*/ 584775 h 584775"/>
                <a:gd name="connsiteX13" fmla="*/ 0 w 2806330"/>
                <a:gd name="connsiteY13" fmla="*/ 304082 h 584775"/>
                <a:gd name="connsiteX14" fmla="*/ 0 w 2806330"/>
                <a:gd name="connsiteY1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6330" h="584775" extrusionOk="0">
                  <a:moveTo>
                    <a:pt x="0" y="0"/>
                  </a:moveTo>
                  <a:cubicBezTo>
                    <a:pt x="150353" y="-28188"/>
                    <a:pt x="473391" y="77847"/>
                    <a:pt x="589329" y="0"/>
                  </a:cubicBezTo>
                  <a:cubicBezTo>
                    <a:pt x="665329" y="52524"/>
                    <a:pt x="943092" y="47829"/>
                    <a:pt x="1150595" y="0"/>
                  </a:cubicBezTo>
                  <a:cubicBezTo>
                    <a:pt x="1467551" y="-27901"/>
                    <a:pt x="1575303" y="-11820"/>
                    <a:pt x="1683797" y="0"/>
                  </a:cubicBezTo>
                  <a:cubicBezTo>
                    <a:pt x="1855724" y="87799"/>
                    <a:pt x="2134641" y="-93620"/>
                    <a:pt x="2273127" y="0"/>
                  </a:cubicBezTo>
                  <a:cubicBezTo>
                    <a:pt x="2403594" y="46215"/>
                    <a:pt x="2514396" y="14757"/>
                    <a:pt x="2806329" y="0"/>
                  </a:cubicBezTo>
                  <a:cubicBezTo>
                    <a:pt x="2820975" y="128289"/>
                    <a:pt x="2780736" y="195262"/>
                    <a:pt x="2806329" y="286539"/>
                  </a:cubicBezTo>
                  <a:cubicBezTo>
                    <a:pt x="2835011" y="312100"/>
                    <a:pt x="2785410" y="499126"/>
                    <a:pt x="2806329" y="584775"/>
                  </a:cubicBezTo>
                  <a:cubicBezTo>
                    <a:pt x="2556559" y="550029"/>
                    <a:pt x="2441259" y="600477"/>
                    <a:pt x="2245063" y="584775"/>
                  </a:cubicBezTo>
                  <a:cubicBezTo>
                    <a:pt x="2003574" y="671027"/>
                    <a:pt x="1858471" y="628515"/>
                    <a:pt x="1739924" y="584775"/>
                  </a:cubicBezTo>
                  <a:cubicBezTo>
                    <a:pt x="1618594" y="730800"/>
                    <a:pt x="1439479" y="580693"/>
                    <a:pt x="1262848" y="584775"/>
                  </a:cubicBezTo>
                  <a:cubicBezTo>
                    <a:pt x="1158119" y="610093"/>
                    <a:pt x="812576" y="484444"/>
                    <a:pt x="673519" y="584775"/>
                  </a:cubicBezTo>
                  <a:cubicBezTo>
                    <a:pt x="402036" y="457893"/>
                    <a:pt x="288613" y="698571"/>
                    <a:pt x="0" y="584775"/>
                  </a:cubicBezTo>
                  <a:cubicBezTo>
                    <a:pt x="-58235" y="478626"/>
                    <a:pt x="50873" y="366752"/>
                    <a:pt x="0" y="304082"/>
                  </a:cubicBezTo>
                  <a:cubicBezTo>
                    <a:pt x="-23569" y="201662"/>
                    <a:pt x="48529" y="44496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4237015">
                    <a:custGeom>
                      <a:avLst/>
                      <a:gdLst>
                        <a:gd name="connsiteX0" fmla="*/ 0 w 6709507"/>
                        <a:gd name="connsiteY0" fmla="*/ 0 h 584775"/>
                        <a:gd name="connsiteX1" fmla="*/ 1408996 w 6709507"/>
                        <a:gd name="connsiteY1" fmla="*/ 0 h 584775"/>
                        <a:gd name="connsiteX2" fmla="*/ 2750898 w 6709507"/>
                        <a:gd name="connsiteY2" fmla="*/ 0 h 584775"/>
                        <a:gd name="connsiteX3" fmla="*/ 4025704 w 6709507"/>
                        <a:gd name="connsiteY3" fmla="*/ 0 h 584775"/>
                        <a:gd name="connsiteX4" fmla="*/ 5434700 w 6709507"/>
                        <a:gd name="connsiteY4" fmla="*/ 0 h 584775"/>
                        <a:gd name="connsiteX5" fmla="*/ 6709506 w 6709507"/>
                        <a:gd name="connsiteY5" fmla="*/ 0 h 584775"/>
                        <a:gd name="connsiteX6" fmla="*/ 6709506 w 6709507"/>
                        <a:gd name="connsiteY6" fmla="*/ 286539 h 584775"/>
                        <a:gd name="connsiteX7" fmla="*/ 6709506 w 6709507"/>
                        <a:gd name="connsiteY7" fmla="*/ 584775 h 584775"/>
                        <a:gd name="connsiteX8" fmla="*/ 5367605 w 6709507"/>
                        <a:gd name="connsiteY8" fmla="*/ 584775 h 584775"/>
                        <a:gd name="connsiteX9" fmla="*/ 4159894 w 6709507"/>
                        <a:gd name="connsiteY9" fmla="*/ 584775 h 584775"/>
                        <a:gd name="connsiteX10" fmla="*/ 3019279 w 6709507"/>
                        <a:gd name="connsiteY10" fmla="*/ 584775 h 584775"/>
                        <a:gd name="connsiteX11" fmla="*/ 1610282 w 6709507"/>
                        <a:gd name="connsiteY11" fmla="*/ 584775 h 584775"/>
                        <a:gd name="connsiteX12" fmla="*/ 0 w 6709507"/>
                        <a:gd name="connsiteY12" fmla="*/ 584775 h 584775"/>
                        <a:gd name="connsiteX13" fmla="*/ 0 w 6709507"/>
                        <a:gd name="connsiteY13" fmla="*/ 304082 h 584775"/>
                        <a:gd name="connsiteX14" fmla="*/ 0 w 6709507"/>
                        <a:gd name="connsiteY14" fmla="*/ 0 h 58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709507" h="584775" extrusionOk="0">
                          <a:moveTo>
                            <a:pt x="0" y="0"/>
                          </a:moveTo>
                          <a:cubicBezTo>
                            <a:pt x="306602" y="-16314"/>
                            <a:pt x="1118918" y="72674"/>
                            <a:pt x="1408996" y="0"/>
                          </a:cubicBezTo>
                          <a:cubicBezTo>
                            <a:pt x="1681069" y="22859"/>
                            <a:pt x="2151203" y="37449"/>
                            <a:pt x="2750898" y="0"/>
                          </a:cubicBezTo>
                          <a:cubicBezTo>
                            <a:pt x="3425663" y="-28089"/>
                            <a:pt x="3746129" y="-2685"/>
                            <a:pt x="4025704" y="0"/>
                          </a:cubicBezTo>
                          <a:cubicBezTo>
                            <a:pt x="4377937" y="61923"/>
                            <a:pt x="5068890" y="-54345"/>
                            <a:pt x="5434700" y="0"/>
                          </a:cubicBezTo>
                          <a:cubicBezTo>
                            <a:pt x="5785534" y="28615"/>
                            <a:pt x="6022445" y="14728"/>
                            <a:pt x="6709506" y="0"/>
                          </a:cubicBezTo>
                          <a:cubicBezTo>
                            <a:pt x="6727932" y="132297"/>
                            <a:pt x="6621212" y="193737"/>
                            <a:pt x="6709506" y="286539"/>
                          </a:cubicBezTo>
                          <a:cubicBezTo>
                            <a:pt x="6792529" y="330044"/>
                            <a:pt x="6608497" y="481805"/>
                            <a:pt x="6709506" y="584775"/>
                          </a:cubicBezTo>
                          <a:cubicBezTo>
                            <a:pt x="6134723" y="555653"/>
                            <a:pt x="5850847" y="598484"/>
                            <a:pt x="5367605" y="584775"/>
                          </a:cubicBezTo>
                          <a:cubicBezTo>
                            <a:pt x="4806125" y="637452"/>
                            <a:pt x="4442406" y="619614"/>
                            <a:pt x="4159894" y="584775"/>
                          </a:cubicBezTo>
                          <a:cubicBezTo>
                            <a:pt x="3873563" y="707743"/>
                            <a:pt x="3397404" y="578588"/>
                            <a:pt x="3019279" y="584775"/>
                          </a:cubicBezTo>
                          <a:cubicBezTo>
                            <a:pt x="2694500" y="600105"/>
                            <a:pt x="2036889" y="521374"/>
                            <a:pt x="1610282" y="584775"/>
                          </a:cubicBezTo>
                          <a:cubicBezTo>
                            <a:pt x="1039634" y="494738"/>
                            <a:pt x="631880" y="663162"/>
                            <a:pt x="0" y="584775"/>
                          </a:cubicBezTo>
                          <a:cubicBezTo>
                            <a:pt x="-128634" y="476910"/>
                            <a:pt x="105563" y="386841"/>
                            <a:pt x="0" y="304082"/>
                          </a:cubicBezTo>
                          <a:cubicBezTo>
                            <a:pt x="-89059" y="187613"/>
                            <a:pt x="126982" y="6128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C63FC7DD-1E45-4F66-9C63-4BCEA791838F}"/>
                </a:ext>
              </a:extLst>
            </p:cNvPr>
            <p:cNvSpPr/>
            <p:nvPr/>
          </p:nvSpPr>
          <p:spPr>
            <a:xfrm>
              <a:off x="7977809" y="731300"/>
              <a:ext cx="256463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المفهوم الأساسي</a:t>
              </a:r>
              <a:endPara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A35F29A-347B-4978-99AD-88FA612D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651" y="12618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AD4EAC-01AE-42BB-B1A3-747DB6E66D31}" type="datetime2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Friday, June 11, 2021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9EE8D46-107F-4CED-96CD-5A7F7334EC93}"/>
              </a:ext>
            </a:extLst>
          </p:cNvPr>
          <p:cNvSpPr/>
          <p:nvPr/>
        </p:nvSpPr>
        <p:spPr>
          <a:xfrm rot="20759111">
            <a:off x="189479" y="2765804"/>
            <a:ext cx="1618322" cy="1569660"/>
          </a:xfrm>
          <a:custGeom>
            <a:avLst/>
            <a:gdLst>
              <a:gd name="connsiteX0" fmla="*/ 0 w 1618322"/>
              <a:gd name="connsiteY0" fmla="*/ 0 h 1569660"/>
              <a:gd name="connsiteX1" fmla="*/ 555624 w 1618322"/>
              <a:gd name="connsiteY1" fmla="*/ 0 h 1569660"/>
              <a:gd name="connsiteX2" fmla="*/ 1095065 w 1618322"/>
              <a:gd name="connsiteY2" fmla="*/ 0 h 1569660"/>
              <a:gd name="connsiteX3" fmla="*/ 1618322 w 1618322"/>
              <a:gd name="connsiteY3" fmla="*/ 0 h 1569660"/>
              <a:gd name="connsiteX4" fmla="*/ 1618322 w 1618322"/>
              <a:gd name="connsiteY4" fmla="*/ 538917 h 1569660"/>
              <a:gd name="connsiteX5" fmla="*/ 1618322 w 1618322"/>
              <a:gd name="connsiteY5" fmla="*/ 1030743 h 1569660"/>
              <a:gd name="connsiteX6" fmla="*/ 1618322 w 1618322"/>
              <a:gd name="connsiteY6" fmla="*/ 1569660 h 1569660"/>
              <a:gd name="connsiteX7" fmla="*/ 1078881 w 1618322"/>
              <a:gd name="connsiteY7" fmla="*/ 1569660 h 1569660"/>
              <a:gd name="connsiteX8" fmla="*/ 571807 w 1618322"/>
              <a:gd name="connsiteY8" fmla="*/ 1569660 h 1569660"/>
              <a:gd name="connsiteX9" fmla="*/ 0 w 1618322"/>
              <a:gd name="connsiteY9" fmla="*/ 1569660 h 1569660"/>
              <a:gd name="connsiteX10" fmla="*/ 0 w 1618322"/>
              <a:gd name="connsiteY10" fmla="*/ 1093530 h 1569660"/>
              <a:gd name="connsiteX11" fmla="*/ 0 w 1618322"/>
              <a:gd name="connsiteY11" fmla="*/ 570310 h 1569660"/>
              <a:gd name="connsiteX12" fmla="*/ 0 w 1618322"/>
              <a:gd name="connsiteY12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8322" h="1569660" extrusionOk="0">
                <a:moveTo>
                  <a:pt x="0" y="0"/>
                </a:moveTo>
                <a:cubicBezTo>
                  <a:pt x="210133" y="-9594"/>
                  <a:pt x="415276" y="14903"/>
                  <a:pt x="555624" y="0"/>
                </a:cubicBezTo>
                <a:cubicBezTo>
                  <a:pt x="695972" y="-14903"/>
                  <a:pt x="836240" y="54601"/>
                  <a:pt x="1095065" y="0"/>
                </a:cubicBezTo>
                <a:cubicBezTo>
                  <a:pt x="1353890" y="-54601"/>
                  <a:pt x="1447747" y="23886"/>
                  <a:pt x="1618322" y="0"/>
                </a:cubicBezTo>
                <a:cubicBezTo>
                  <a:pt x="1682653" y="207540"/>
                  <a:pt x="1613616" y="271295"/>
                  <a:pt x="1618322" y="538917"/>
                </a:cubicBezTo>
                <a:cubicBezTo>
                  <a:pt x="1623028" y="806539"/>
                  <a:pt x="1570066" y="830117"/>
                  <a:pt x="1618322" y="1030743"/>
                </a:cubicBezTo>
                <a:cubicBezTo>
                  <a:pt x="1666578" y="1231369"/>
                  <a:pt x="1572505" y="1377233"/>
                  <a:pt x="1618322" y="1569660"/>
                </a:cubicBezTo>
                <a:cubicBezTo>
                  <a:pt x="1442797" y="1620370"/>
                  <a:pt x="1276081" y="1540716"/>
                  <a:pt x="1078881" y="1569660"/>
                </a:cubicBezTo>
                <a:cubicBezTo>
                  <a:pt x="881681" y="1598604"/>
                  <a:pt x="717043" y="1526006"/>
                  <a:pt x="571807" y="1569660"/>
                </a:cubicBezTo>
                <a:cubicBezTo>
                  <a:pt x="426571" y="1613314"/>
                  <a:pt x="150556" y="1539534"/>
                  <a:pt x="0" y="1569660"/>
                </a:cubicBezTo>
                <a:cubicBezTo>
                  <a:pt x="-53932" y="1367973"/>
                  <a:pt x="27247" y="1245931"/>
                  <a:pt x="0" y="1093530"/>
                </a:cubicBezTo>
                <a:cubicBezTo>
                  <a:pt x="-27247" y="941129"/>
                  <a:pt x="39379" y="758198"/>
                  <a:pt x="0" y="570310"/>
                </a:cubicBezTo>
                <a:cubicBezTo>
                  <a:pt x="-39379" y="382422"/>
                  <a:pt x="39837" y="16259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42370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استراتيجية الحوار والمناقشة</a:t>
            </a:r>
            <a:endParaRPr kumimoji="0" lang="en-U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pSp>
        <p:nvGrpSpPr>
          <p:cNvPr id="15" name="مجموعة 11">
            <a:extLst>
              <a:ext uri="{FF2B5EF4-FFF2-40B4-BE49-F238E27FC236}">
                <a16:creationId xmlns:a16="http://schemas.microsoft.com/office/drawing/2014/main" id="{DF3414DF-09DF-49E6-836A-3CF9CD580235}"/>
              </a:ext>
            </a:extLst>
          </p:cNvPr>
          <p:cNvGrpSpPr/>
          <p:nvPr/>
        </p:nvGrpSpPr>
        <p:grpSpPr>
          <a:xfrm>
            <a:off x="7596554" y="2159987"/>
            <a:ext cx="2912454" cy="2369810"/>
            <a:chOff x="8791575" y="1824424"/>
            <a:chExt cx="2571752" cy="2014840"/>
          </a:xfrm>
        </p:grpSpPr>
        <p:cxnSp>
          <p:nvCxnSpPr>
            <p:cNvPr id="18" name="موصل: على شكل مرفق 12">
              <a:extLst>
                <a:ext uri="{FF2B5EF4-FFF2-40B4-BE49-F238E27FC236}">
                  <a16:creationId xmlns:a16="http://schemas.microsoft.com/office/drawing/2014/main" id="{80A1D63E-3520-4D26-AC49-DB4BF45D425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648825" y="1824424"/>
              <a:ext cx="1714502" cy="1005190"/>
            </a:xfrm>
            <a:prstGeom prst="bentConnector3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موصل: على شكل مرفق 13">
              <a:extLst>
                <a:ext uri="{FF2B5EF4-FFF2-40B4-BE49-F238E27FC236}">
                  <a16:creationId xmlns:a16="http://schemas.microsoft.com/office/drawing/2014/main" id="{B0C87B22-D2E1-438E-938A-778E2DC7306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791575" y="2834074"/>
              <a:ext cx="1714502" cy="1005190"/>
            </a:xfrm>
            <a:prstGeom prst="bentConnector3">
              <a:avLst/>
            </a:prstGeom>
            <a:ln w="762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سهم: لليسار 22">
            <a:extLst>
              <a:ext uri="{FF2B5EF4-FFF2-40B4-BE49-F238E27FC236}">
                <a16:creationId xmlns:a16="http://schemas.microsoft.com/office/drawing/2014/main" id="{54F9DD27-4540-44EC-8186-10744E8F0131}"/>
              </a:ext>
            </a:extLst>
          </p:cNvPr>
          <p:cNvSpPr/>
          <p:nvPr/>
        </p:nvSpPr>
        <p:spPr>
          <a:xfrm rot="18673989">
            <a:off x="6413413" y="2934226"/>
            <a:ext cx="2061482" cy="295633"/>
          </a:xfrm>
          <a:prstGeom prst="leftArrow">
            <a:avLst>
              <a:gd name="adj1" fmla="val 50000"/>
              <a:gd name="adj2" fmla="val 5240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سهم: لليسار 18">
            <a:extLst>
              <a:ext uri="{FF2B5EF4-FFF2-40B4-BE49-F238E27FC236}">
                <a16:creationId xmlns:a16="http://schemas.microsoft.com/office/drawing/2014/main" id="{6E611A46-F7D1-4D7D-85F8-47C1FF7DB942}"/>
              </a:ext>
            </a:extLst>
          </p:cNvPr>
          <p:cNvSpPr/>
          <p:nvPr/>
        </p:nvSpPr>
        <p:spPr>
          <a:xfrm rot="7727814">
            <a:off x="9006356" y="4437195"/>
            <a:ext cx="2061482" cy="295633"/>
          </a:xfrm>
          <a:prstGeom prst="leftArrow">
            <a:avLst>
              <a:gd name="adj1" fmla="val 50000"/>
              <a:gd name="adj2" fmla="val 5240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19">
            <a:extLst>
              <a:ext uri="{FF2B5EF4-FFF2-40B4-BE49-F238E27FC236}">
                <a16:creationId xmlns:a16="http://schemas.microsoft.com/office/drawing/2014/main" id="{DA017502-6967-471C-9320-149FC5709225}"/>
              </a:ext>
            </a:extLst>
          </p:cNvPr>
          <p:cNvSpPr txBox="1"/>
          <p:nvPr/>
        </p:nvSpPr>
        <p:spPr>
          <a:xfrm rot="18713351">
            <a:off x="6549048" y="2700124"/>
            <a:ext cx="11961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  ×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ربع نص 20">
            <a:extLst>
              <a:ext uri="{FF2B5EF4-FFF2-40B4-BE49-F238E27FC236}">
                <a16:creationId xmlns:a16="http://schemas.microsoft.com/office/drawing/2014/main" id="{15C7707B-2B5A-41F4-AAE5-14779E667E59}"/>
              </a:ext>
            </a:extLst>
          </p:cNvPr>
          <p:cNvSpPr txBox="1"/>
          <p:nvPr/>
        </p:nvSpPr>
        <p:spPr>
          <a:xfrm rot="18620727">
            <a:off x="9572111" y="4765803"/>
            <a:ext cx="12687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÷10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87492422-CF27-4B55-92FE-D9D1B5AECA90}"/>
              </a:ext>
            </a:extLst>
          </p:cNvPr>
          <p:cNvSpPr txBox="1"/>
          <p:nvPr/>
        </p:nvSpPr>
        <p:spPr>
          <a:xfrm>
            <a:off x="7527756" y="3723757"/>
            <a:ext cx="108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39F04F8A-BC4F-41F0-AEA4-97B9DE439818}"/>
              </a:ext>
            </a:extLst>
          </p:cNvPr>
          <p:cNvSpPr txBox="1"/>
          <p:nvPr/>
        </p:nvSpPr>
        <p:spPr>
          <a:xfrm>
            <a:off x="6345476" y="4902517"/>
            <a:ext cx="157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6230ACA3-F172-4F4A-B45E-4566E1BADFFD}"/>
              </a:ext>
            </a:extLst>
          </p:cNvPr>
          <p:cNvSpPr txBox="1"/>
          <p:nvPr/>
        </p:nvSpPr>
        <p:spPr>
          <a:xfrm rot="2323241">
            <a:off x="9239199" y="2330319"/>
            <a:ext cx="492443" cy="40411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او نحرك الفاصلة نحو اليسار حسب عدد الأصفار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7436B36-9018-4DA6-B7D9-543C8B826DD7}"/>
              </a:ext>
            </a:extLst>
          </p:cNvPr>
          <p:cNvSpPr txBox="1"/>
          <p:nvPr/>
        </p:nvSpPr>
        <p:spPr>
          <a:xfrm rot="2421907">
            <a:off x="7577508" y="1301510"/>
            <a:ext cx="492443" cy="4041195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او نحرك الفاصلة نحو اليمين حسب عدد الأصفار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موصل: على شكل مرفق 12">
            <a:extLst>
              <a:ext uri="{FF2B5EF4-FFF2-40B4-BE49-F238E27FC236}">
                <a16:creationId xmlns:a16="http://schemas.microsoft.com/office/drawing/2014/main" id="{52572ABF-4CBE-40C3-9965-D98A59E84F4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0378" y="3096370"/>
            <a:ext cx="1941637" cy="1182282"/>
          </a:xfrm>
          <a:prstGeom prst="bentConnector3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24">
            <a:extLst>
              <a:ext uri="{FF2B5EF4-FFF2-40B4-BE49-F238E27FC236}">
                <a16:creationId xmlns:a16="http://schemas.microsoft.com/office/drawing/2014/main" id="{8A1939BA-C4A7-49F5-ABD3-A24802F2BF5C}"/>
              </a:ext>
            </a:extLst>
          </p:cNvPr>
          <p:cNvSpPr txBox="1"/>
          <p:nvPr/>
        </p:nvSpPr>
        <p:spPr>
          <a:xfrm>
            <a:off x="3127090" y="3434536"/>
            <a:ext cx="104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38" name="TextBox 25">
            <a:extLst>
              <a:ext uri="{FF2B5EF4-FFF2-40B4-BE49-F238E27FC236}">
                <a16:creationId xmlns:a16="http://schemas.microsoft.com/office/drawing/2014/main" id="{4730A4B2-F4A0-4D2D-8226-316354ABFF14}"/>
              </a:ext>
            </a:extLst>
          </p:cNvPr>
          <p:cNvSpPr txBox="1"/>
          <p:nvPr/>
        </p:nvSpPr>
        <p:spPr>
          <a:xfrm>
            <a:off x="4000385" y="2223697"/>
            <a:ext cx="104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km</a:t>
            </a:r>
          </a:p>
        </p:txBody>
      </p:sp>
      <p:sp>
        <p:nvSpPr>
          <p:cNvPr id="39" name="مربع نص 19">
            <a:extLst>
              <a:ext uri="{FF2B5EF4-FFF2-40B4-BE49-F238E27FC236}">
                <a16:creationId xmlns:a16="http://schemas.microsoft.com/office/drawing/2014/main" id="{34B6DB8E-4C78-4304-8A1B-68AB3EC1B212}"/>
              </a:ext>
            </a:extLst>
          </p:cNvPr>
          <p:cNvSpPr txBox="1"/>
          <p:nvPr/>
        </p:nvSpPr>
        <p:spPr>
          <a:xfrm rot="18713351">
            <a:off x="2035523" y="2560873"/>
            <a:ext cx="15009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 ×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سهم: لليسار 22">
            <a:extLst>
              <a:ext uri="{FF2B5EF4-FFF2-40B4-BE49-F238E27FC236}">
                <a16:creationId xmlns:a16="http://schemas.microsoft.com/office/drawing/2014/main" id="{5EBB4122-3D86-4B93-9FDC-DD047969AEF7}"/>
              </a:ext>
            </a:extLst>
          </p:cNvPr>
          <p:cNvSpPr/>
          <p:nvPr/>
        </p:nvSpPr>
        <p:spPr>
          <a:xfrm rot="18673989">
            <a:off x="2005799" y="3020570"/>
            <a:ext cx="2061482" cy="295633"/>
          </a:xfrm>
          <a:prstGeom prst="leftArrow">
            <a:avLst>
              <a:gd name="adj1" fmla="val 50000"/>
              <a:gd name="adj2" fmla="val 52409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سهم: لليسار 18">
            <a:extLst>
              <a:ext uri="{FF2B5EF4-FFF2-40B4-BE49-F238E27FC236}">
                <a16:creationId xmlns:a16="http://schemas.microsoft.com/office/drawing/2014/main" id="{BAD3F1BA-A30A-4806-A21F-009838465643}"/>
              </a:ext>
            </a:extLst>
          </p:cNvPr>
          <p:cNvSpPr/>
          <p:nvPr/>
        </p:nvSpPr>
        <p:spPr>
          <a:xfrm rot="7727814">
            <a:off x="3701483" y="4001422"/>
            <a:ext cx="2061482" cy="295633"/>
          </a:xfrm>
          <a:prstGeom prst="leftArrow">
            <a:avLst>
              <a:gd name="adj1" fmla="val 50000"/>
              <a:gd name="adj2" fmla="val 5240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ربع نص 20">
            <a:extLst>
              <a:ext uri="{FF2B5EF4-FFF2-40B4-BE49-F238E27FC236}">
                <a16:creationId xmlns:a16="http://schemas.microsoft.com/office/drawing/2014/main" id="{58617D52-31D0-4C2D-870A-DAA06B025453}"/>
              </a:ext>
            </a:extLst>
          </p:cNvPr>
          <p:cNvSpPr txBox="1"/>
          <p:nvPr/>
        </p:nvSpPr>
        <p:spPr>
          <a:xfrm rot="18620727">
            <a:off x="4477696" y="3998782"/>
            <a:ext cx="17657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÷1000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92DA9D33-F9D3-4369-BC64-201884B92A7F}"/>
              </a:ext>
            </a:extLst>
          </p:cNvPr>
          <p:cNvSpPr txBox="1"/>
          <p:nvPr/>
        </p:nvSpPr>
        <p:spPr>
          <a:xfrm>
            <a:off x="8544173" y="2448347"/>
            <a:ext cx="108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dm</a:t>
            </a: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BB8C7425-2ADD-4CAE-AA3A-24A026D6EAEA}"/>
              </a:ext>
            </a:extLst>
          </p:cNvPr>
          <p:cNvSpPr txBox="1"/>
          <p:nvPr/>
        </p:nvSpPr>
        <p:spPr>
          <a:xfrm>
            <a:off x="9626113" y="1392700"/>
            <a:ext cx="108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F17F1629-42C7-4C5C-A218-A81A87975077}"/>
              </a:ext>
            </a:extLst>
          </p:cNvPr>
          <p:cNvSpPr/>
          <p:nvPr/>
        </p:nvSpPr>
        <p:spPr>
          <a:xfrm>
            <a:off x="2866359" y="920575"/>
            <a:ext cx="52765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مدرج التحويلات المترية</a:t>
            </a:r>
            <a:endParaRPr kumimoji="0" lang="ar-SA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46" name="موصل: على شكل مرفق 12">
            <a:extLst>
              <a:ext uri="{FF2B5EF4-FFF2-40B4-BE49-F238E27FC236}">
                <a16:creationId xmlns:a16="http://schemas.microsoft.com/office/drawing/2014/main" id="{57E0EA2F-B6A4-4945-B514-5058A6163CC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54419" y="4529797"/>
            <a:ext cx="2012952" cy="1189301"/>
          </a:xfrm>
          <a:prstGeom prst="bentConnector3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D1AFACDA-E5EF-43D0-A11B-DB1B9FF6FA81}"/>
              </a:ext>
            </a:extLst>
          </p:cNvPr>
          <p:cNvSpPr txBox="1"/>
          <p:nvPr/>
        </p:nvSpPr>
        <p:spPr>
          <a:xfrm rot="16200000">
            <a:off x="9907401" y="3065946"/>
            <a:ext cx="397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 w="0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تحويل الوحدات المترية للطول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6" name="TextBox 6">
            <a:extLst>
              <a:ext uri="{FF2B5EF4-FFF2-40B4-BE49-F238E27FC236}">
                <a16:creationId xmlns:a16="http://schemas.microsoft.com/office/drawing/2014/main" id="{17556F1D-4610-45B2-B692-B1D3BB1D97BD}"/>
              </a:ext>
            </a:extLst>
          </p:cNvPr>
          <p:cNvSpPr txBox="1"/>
          <p:nvPr/>
        </p:nvSpPr>
        <p:spPr>
          <a:xfrm>
            <a:off x="3987780" y="-298562"/>
            <a:ext cx="705128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Tahoma"/>
                <a:cs typeface="Sakkal Majalla" panose="02000000000000000000" pitchFamily="2" charset="-78"/>
              </a:rPr>
              <a:t> تحويل قياسات الطول ضمن النظام المتري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D46F48-270A-43C2-B22F-53241B5B99DE}"/>
                  </a:ext>
                </a:extLst>
              </p14:cNvPr>
              <p14:cNvContentPartPr/>
              <p14:nvPr/>
            </p14:nvContentPartPr>
            <p14:xfrm>
              <a:off x="7759800" y="1303560"/>
              <a:ext cx="3786480" cy="399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D46F48-270A-43C2-B22F-53241B5B99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50440" y="1294200"/>
                <a:ext cx="3805200" cy="40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0F3185-B68D-45FE-91AB-A85F5C063188}"/>
                  </a:ext>
                </a:extLst>
              </p14:cNvPr>
              <p14:cNvContentPartPr/>
              <p14:nvPr/>
            </p14:nvContentPartPr>
            <p14:xfrm>
              <a:off x="5375520" y="812520"/>
              <a:ext cx="6054840" cy="5259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0F3185-B68D-45FE-91AB-A85F5C0631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6160" y="803160"/>
                <a:ext cx="6073560" cy="52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40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/>
      <p:bldP spid="29" grpId="0"/>
      <p:bldP spid="32" grpId="0" animBg="1"/>
      <p:bldP spid="33" grpId="0" animBg="1"/>
      <p:bldP spid="39" grpId="0"/>
      <p:bldP spid="40" grpId="0" animBg="1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9920083-AE9D-4AB2-89F4-49B17926B3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1" t="1809" r="78749" b="78436"/>
          <a:stretch/>
        </p:blipFill>
        <p:spPr>
          <a:xfrm>
            <a:off x="0" y="-145772"/>
            <a:ext cx="1431235" cy="9806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B8F39-053E-4B1D-8E4F-B49995FA643D}"/>
              </a:ext>
            </a:extLst>
          </p:cNvPr>
          <p:cNvGrpSpPr/>
          <p:nvPr/>
        </p:nvGrpSpPr>
        <p:grpSpPr>
          <a:xfrm rot="10800000">
            <a:off x="9181921" y="96225"/>
            <a:ext cx="2877557" cy="800219"/>
            <a:chOff x="-34955" y="613857"/>
            <a:chExt cx="3840681" cy="848704"/>
          </a:xfrm>
        </p:grpSpPr>
        <p:sp>
          <p:nvSpPr>
            <p:cNvPr id="4" name="Arrow: Pentagon 45">
              <a:extLst>
                <a:ext uri="{FF2B5EF4-FFF2-40B4-BE49-F238E27FC236}">
                  <a16:creationId xmlns:a16="http://schemas.microsoft.com/office/drawing/2014/main" id="{427DEC8F-13F8-46F7-8ACD-9288FA9C3130}"/>
                </a:ext>
              </a:extLst>
            </p:cNvPr>
            <p:cNvSpPr/>
            <p:nvPr/>
          </p:nvSpPr>
          <p:spPr>
            <a:xfrm>
              <a:off x="-34954" y="810697"/>
              <a:ext cx="3840680" cy="651862"/>
            </a:xfrm>
            <a:custGeom>
              <a:avLst/>
              <a:gdLst>
                <a:gd name="connsiteX0" fmla="*/ 0 w 3840680"/>
                <a:gd name="connsiteY0" fmla="*/ 0 h 651862"/>
                <a:gd name="connsiteX1" fmla="*/ 620939 w 3840680"/>
                <a:gd name="connsiteY1" fmla="*/ 0 h 651862"/>
                <a:gd name="connsiteX2" fmla="*/ 1136436 w 3840680"/>
                <a:gd name="connsiteY2" fmla="*/ 0 h 651862"/>
                <a:gd name="connsiteX3" fmla="*/ 1792522 w 3840680"/>
                <a:gd name="connsiteY3" fmla="*/ 0 h 651862"/>
                <a:gd name="connsiteX4" fmla="*/ 2378313 w 3840680"/>
                <a:gd name="connsiteY4" fmla="*/ 0 h 651862"/>
                <a:gd name="connsiteX5" fmla="*/ 2893810 w 3840680"/>
                <a:gd name="connsiteY5" fmla="*/ 0 h 651862"/>
                <a:gd name="connsiteX6" fmla="*/ 3514749 w 3840680"/>
                <a:gd name="connsiteY6" fmla="*/ 0 h 651862"/>
                <a:gd name="connsiteX7" fmla="*/ 3840680 w 3840680"/>
                <a:gd name="connsiteY7" fmla="*/ 325931 h 651862"/>
                <a:gd name="connsiteX8" fmla="*/ 3514749 w 3840680"/>
                <a:gd name="connsiteY8" fmla="*/ 651862 h 651862"/>
                <a:gd name="connsiteX9" fmla="*/ 2893810 w 3840680"/>
                <a:gd name="connsiteY9" fmla="*/ 651862 h 651862"/>
                <a:gd name="connsiteX10" fmla="*/ 2378313 w 3840680"/>
                <a:gd name="connsiteY10" fmla="*/ 651862 h 651862"/>
                <a:gd name="connsiteX11" fmla="*/ 1757375 w 3840680"/>
                <a:gd name="connsiteY11" fmla="*/ 651862 h 651862"/>
                <a:gd name="connsiteX12" fmla="*/ 1277025 w 3840680"/>
                <a:gd name="connsiteY12" fmla="*/ 651862 h 651862"/>
                <a:gd name="connsiteX13" fmla="*/ 656086 w 3840680"/>
                <a:gd name="connsiteY13" fmla="*/ 651862 h 651862"/>
                <a:gd name="connsiteX14" fmla="*/ 0 w 3840680"/>
                <a:gd name="connsiteY14" fmla="*/ 651862 h 651862"/>
                <a:gd name="connsiteX15" fmla="*/ 0 w 3840680"/>
                <a:gd name="connsiteY15" fmla="*/ 345487 h 651862"/>
                <a:gd name="connsiteX16" fmla="*/ 0 w 3840680"/>
                <a:gd name="connsiteY16" fmla="*/ 0 h 65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40680" h="651862" fill="none" extrusionOk="0">
                  <a:moveTo>
                    <a:pt x="0" y="0"/>
                  </a:moveTo>
                  <a:cubicBezTo>
                    <a:pt x="223136" y="-56568"/>
                    <a:pt x="440761" y="37096"/>
                    <a:pt x="620939" y="0"/>
                  </a:cubicBezTo>
                  <a:cubicBezTo>
                    <a:pt x="801117" y="-37096"/>
                    <a:pt x="992725" y="18758"/>
                    <a:pt x="1136436" y="0"/>
                  </a:cubicBezTo>
                  <a:cubicBezTo>
                    <a:pt x="1280147" y="-18758"/>
                    <a:pt x="1561375" y="16026"/>
                    <a:pt x="1792522" y="0"/>
                  </a:cubicBezTo>
                  <a:cubicBezTo>
                    <a:pt x="2023669" y="-16026"/>
                    <a:pt x="2174968" y="49124"/>
                    <a:pt x="2378313" y="0"/>
                  </a:cubicBezTo>
                  <a:cubicBezTo>
                    <a:pt x="2581658" y="-49124"/>
                    <a:pt x="2758967" y="17833"/>
                    <a:pt x="2893810" y="0"/>
                  </a:cubicBezTo>
                  <a:cubicBezTo>
                    <a:pt x="3028653" y="-17833"/>
                    <a:pt x="3298106" y="32089"/>
                    <a:pt x="3514749" y="0"/>
                  </a:cubicBezTo>
                  <a:cubicBezTo>
                    <a:pt x="3624866" y="46762"/>
                    <a:pt x="3648560" y="208621"/>
                    <a:pt x="3840680" y="325931"/>
                  </a:cubicBezTo>
                  <a:cubicBezTo>
                    <a:pt x="3706124" y="505185"/>
                    <a:pt x="3656502" y="481392"/>
                    <a:pt x="3514749" y="651862"/>
                  </a:cubicBezTo>
                  <a:cubicBezTo>
                    <a:pt x="3270376" y="670782"/>
                    <a:pt x="3111972" y="616423"/>
                    <a:pt x="2893810" y="651862"/>
                  </a:cubicBezTo>
                  <a:cubicBezTo>
                    <a:pt x="2675648" y="687301"/>
                    <a:pt x="2614310" y="621427"/>
                    <a:pt x="2378313" y="651862"/>
                  </a:cubicBezTo>
                  <a:cubicBezTo>
                    <a:pt x="2142316" y="682297"/>
                    <a:pt x="2014922" y="596314"/>
                    <a:pt x="1757375" y="651862"/>
                  </a:cubicBezTo>
                  <a:cubicBezTo>
                    <a:pt x="1499828" y="707410"/>
                    <a:pt x="1470073" y="608796"/>
                    <a:pt x="1277025" y="651862"/>
                  </a:cubicBezTo>
                  <a:cubicBezTo>
                    <a:pt x="1083977" y="694928"/>
                    <a:pt x="924198" y="639816"/>
                    <a:pt x="656086" y="651862"/>
                  </a:cubicBezTo>
                  <a:cubicBezTo>
                    <a:pt x="387974" y="663908"/>
                    <a:pt x="148876" y="590878"/>
                    <a:pt x="0" y="651862"/>
                  </a:cubicBezTo>
                  <a:cubicBezTo>
                    <a:pt x="-29395" y="513655"/>
                    <a:pt x="20954" y="432459"/>
                    <a:pt x="0" y="345487"/>
                  </a:cubicBezTo>
                  <a:cubicBezTo>
                    <a:pt x="-20954" y="258515"/>
                    <a:pt x="8198" y="130872"/>
                    <a:pt x="0" y="0"/>
                  </a:cubicBezTo>
                  <a:close/>
                </a:path>
                <a:path w="3840680" h="651862" stroke="0" extrusionOk="0">
                  <a:moveTo>
                    <a:pt x="0" y="0"/>
                  </a:moveTo>
                  <a:cubicBezTo>
                    <a:pt x="146981" y="-6417"/>
                    <a:pt x="378951" y="60563"/>
                    <a:pt x="550644" y="0"/>
                  </a:cubicBezTo>
                  <a:cubicBezTo>
                    <a:pt x="722337" y="-60563"/>
                    <a:pt x="922659" y="49669"/>
                    <a:pt x="1030993" y="0"/>
                  </a:cubicBezTo>
                  <a:cubicBezTo>
                    <a:pt x="1139327" y="-49669"/>
                    <a:pt x="1546907" y="25118"/>
                    <a:pt x="1687080" y="0"/>
                  </a:cubicBezTo>
                  <a:cubicBezTo>
                    <a:pt x="1827253" y="-25118"/>
                    <a:pt x="2107805" y="51371"/>
                    <a:pt x="2237724" y="0"/>
                  </a:cubicBezTo>
                  <a:cubicBezTo>
                    <a:pt x="2367643" y="-51371"/>
                    <a:pt x="2660022" y="55524"/>
                    <a:pt x="2788368" y="0"/>
                  </a:cubicBezTo>
                  <a:cubicBezTo>
                    <a:pt x="2916714" y="-55524"/>
                    <a:pt x="3204494" y="7319"/>
                    <a:pt x="3514749" y="0"/>
                  </a:cubicBezTo>
                  <a:cubicBezTo>
                    <a:pt x="3673137" y="124402"/>
                    <a:pt x="3760492" y="254378"/>
                    <a:pt x="3840680" y="325931"/>
                  </a:cubicBezTo>
                  <a:cubicBezTo>
                    <a:pt x="3750370" y="420187"/>
                    <a:pt x="3562780" y="552981"/>
                    <a:pt x="3514749" y="651862"/>
                  </a:cubicBezTo>
                  <a:cubicBezTo>
                    <a:pt x="3312053" y="700297"/>
                    <a:pt x="3158557" y="617633"/>
                    <a:pt x="3034400" y="651862"/>
                  </a:cubicBezTo>
                  <a:cubicBezTo>
                    <a:pt x="2910243" y="686091"/>
                    <a:pt x="2740649" y="610106"/>
                    <a:pt x="2483756" y="651862"/>
                  </a:cubicBezTo>
                  <a:cubicBezTo>
                    <a:pt x="2226863" y="693618"/>
                    <a:pt x="2148798" y="616885"/>
                    <a:pt x="1933112" y="651862"/>
                  </a:cubicBezTo>
                  <a:cubicBezTo>
                    <a:pt x="1717426" y="686839"/>
                    <a:pt x="1578590" y="578527"/>
                    <a:pt x="1312173" y="651862"/>
                  </a:cubicBezTo>
                  <a:cubicBezTo>
                    <a:pt x="1045756" y="725197"/>
                    <a:pt x="914850" y="613575"/>
                    <a:pt x="761529" y="651862"/>
                  </a:cubicBezTo>
                  <a:cubicBezTo>
                    <a:pt x="608208" y="690149"/>
                    <a:pt x="195130" y="613928"/>
                    <a:pt x="0" y="651862"/>
                  </a:cubicBezTo>
                  <a:cubicBezTo>
                    <a:pt x="-28550" y="570652"/>
                    <a:pt x="12052" y="411578"/>
                    <a:pt x="0" y="312894"/>
                  </a:cubicBezTo>
                  <a:cubicBezTo>
                    <a:pt x="-12052" y="214210"/>
                    <a:pt x="15061" y="94134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41275" cap="flat" cmpd="sng" algn="ctr">
              <a:solidFill>
                <a:sysClr val="windowText" lastClr="0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228479-41AE-4573-85D5-16F53E6DC6A1}"/>
                </a:ext>
              </a:extLst>
            </p:cNvPr>
            <p:cNvSpPr txBox="1"/>
            <p:nvPr/>
          </p:nvSpPr>
          <p:spPr>
            <a:xfrm rot="10800000">
              <a:off x="-34955" y="613857"/>
              <a:ext cx="3502165" cy="848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عنوان الدرس: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تَحويلُ الوَحداتِ المِتريَّـةِ للكتلة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(AH) Manal Black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1F40DA-FE17-4E45-8D3C-307983F0E1A7}"/>
              </a:ext>
            </a:extLst>
          </p:cNvPr>
          <p:cNvGrpSpPr/>
          <p:nvPr/>
        </p:nvGrpSpPr>
        <p:grpSpPr>
          <a:xfrm rot="10800000">
            <a:off x="9181915" y="791854"/>
            <a:ext cx="2877560" cy="1051779"/>
            <a:chOff x="-34955" y="722384"/>
            <a:chExt cx="4740310" cy="740176"/>
          </a:xfrm>
        </p:grpSpPr>
        <p:sp>
          <p:nvSpPr>
            <p:cNvPr id="29" name="Arrow: Pentagon 45">
              <a:extLst>
                <a:ext uri="{FF2B5EF4-FFF2-40B4-BE49-F238E27FC236}">
                  <a16:creationId xmlns:a16="http://schemas.microsoft.com/office/drawing/2014/main" id="{D70700D4-10F9-4472-8A2B-807102858454}"/>
                </a:ext>
              </a:extLst>
            </p:cNvPr>
            <p:cNvSpPr/>
            <p:nvPr/>
          </p:nvSpPr>
          <p:spPr>
            <a:xfrm>
              <a:off x="-34955" y="810697"/>
              <a:ext cx="4740305" cy="651862"/>
            </a:xfrm>
            <a:custGeom>
              <a:avLst/>
              <a:gdLst>
                <a:gd name="connsiteX0" fmla="*/ 0 w 4740305"/>
                <a:gd name="connsiteY0" fmla="*/ 0 h 651862"/>
                <a:gd name="connsiteX1" fmla="*/ 595940 w 4740305"/>
                <a:gd name="connsiteY1" fmla="*/ 0 h 651862"/>
                <a:gd name="connsiteX2" fmla="*/ 1059450 w 4740305"/>
                <a:gd name="connsiteY2" fmla="*/ 0 h 651862"/>
                <a:gd name="connsiteX3" fmla="*/ 1611247 w 4740305"/>
                <a:gd name="connsiteY3" fmla="*/ 0 h 651862"/>
                <a:gd name="connsiteX4" fmla="*/ 2030612 w 4740305"/>
                <a:gd name="connsiteY4" fmla="*/ 0 h 651862"/>
                <a:gd name="connsiteX5" fmla="*/ 2449978 w 4740305"/>
                <a:gd name="connsiteY5" fmla="*/ 0 h 651862"/>
                <a:gd name="connsiteX6" fmla="*/ 3001774 w 4740305"/>
                <a:gd name="connsiteY6" fmla="*/ 0 h 651862"/>
                <a:gd name="connsiteX7" fmla="*/ 3465284 w 4740305"/>
                <a:gd name="connsiteY7" fmla="*/ 0 h 651862"/>
                <a:gd name="connsiteX8" fmla="*/ 4414374 w 4740305"/>
                <a:gd name="connsiteY8" fmla="*/ 0 h 651862"/>
                <a:gd name="connsiteX9" fmla="*/ 4740305 w 4740305"/>
                <a:gd name="connsiteY9" fmla="*/ 325931 h 651862"/>
                <a:gd name="connsiteX10" fmla="*/ 4414374 w 4740305"/>
                <a:gd name="connsiteY10" fmla="*/ 651862 h 651862"/>
                <a:gd name="connsiteX11" fmla="*/ 3818434 w 4740305"/>
                <a:gd name="connsiteY11" fmla="*/ 651862 h 651862"/>
                <a:gd name="connsiteX12" fmla="*/ 3399068 w 4740305"/>
                <a:gd name="connsiteY12" fmla="*/ 651862 h 651862"/>
                <a:gd name="connsiteX13" fmla="*/ 2935559 w 4740305"/>
                <a:gd name="connsiteY13" fmla="*/ 651862 h 651862"/>
                <a:gd name="connsiteX14" fmla="*/ 2339618 w 4740305"/>
                <a:gd name="connsiteY14" fmla="*/ 651862 h 651862"/>
                <a:gd name="connsiteX15" fmla="*/ 1876109 w 4740305"/>
                <a:gd name="connsiteY15" fmla="*/ 651862 h 651862"/>
                <a:gd name="connsiteX16" fmla="*/ 1456743 w 4740305"/>
                <a:gd name="connsiteY16" fmla="*/ 651862 h 651862"/>
                <a:gd name="connsiteX17" fmla="*/ 993234 w 4740305"/>
                <a:gd name="connsiteY17" fmla="*/ 651862 h 651862"/>
                <a:gd name="connsiteX18" fmla="*/ 485581 w 4740305"/>
                <a:gd name="connsiteY18" fmla="*/ 651862 h 651862"/>
                <a:gd name="connsiteX19" fmla="*/ 0 w 4740305"/>
                <a:gd name="connsiteY19" fmla="*/ 651862 h 651862"/>
                <a:gd name="connsiteX20" fmla="*/ 0 w 4740305"/>
                <a:gd name="connsiteY20" fmla="*/ 338968 h 651862"/>
                <a:gd name="connsiteX21" fmla="*/ 0 w 4740305"/>
                <a:gd name="connsiteY21" fmla="*/ 0 h 65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40305" h="651862" fill="none" extrusionOk="0">
                  <a:moveTo>
                    <a:pt x="0" y="0"/>
                  </a:moveTo>
                  <a:cubicBezTo>
                    <a:pt x="186313" y="-15367"/>
                    <a:pt x="419631" y="18565"/>
                    <a:pt x="595940" y="0"/>
                  </a:cubicBezTo>
                  <a:cubicBezTo>
                    <a:pt x="772249" y="-18565"/>
                    <a:pt x="880156" y="95"/>
                    <a:pt x="1059450" y="0"/>
                  </a:cubicBezTo>
                  <a:cubicBezTo>
                    <a:pt x="1238744" y="-95"/>
                    <a:pt x="1453260" y="21494"/>
                    <a:pt x="1611247" y="0"/>
                  </a:cubicBezTo>
                  <a:cubicBezTo>
                    <a:pt x="1769234" y="-21494"/>
                    <a:pt x="1832173" y="27838"/>
                    <a:pt x="2030612" y="0"/>
                  </a:cubicBezTo>
                  <a:cubicBezTo>
                    <a:pt x="2229051" y="-27838"/>
                    <a:pt x="2264088" y="14356"/>
                    <a:pt x="2449978" y="0"/>
                  </a:cubicBezTo>
                  <a:cubicBezTo>
                    <a:pt x="2635868" y="-14356"/>
                    <a:pt x="2830749" y="59762"/>
                    <a:pt x="3001774" y="0"/>
                  </a:cubicBezTo>
                  <a:cubicBezTo>
                    <a:pt x="3172799" y="-59762"/>
                    <a:pt x="3255579" y="45955"/>
                    <a:pt x="3465284" y="0"/>
                  </a:cubicBezTo>
                  <a:cubicBezTo>
                    <a:pt x="3674989" y="-45955"/>
                    <a:pt x="4082601" y="101241"/>
                    <a:pt x="4414374" y="0"/>
                  </a:cubicBezTo>
                  <a:cubicBezTo>
                    <a:pt x="4502126" y="66906"/>
                    <a:pt x="4582880" y="176694"/>
                    <a:pt x="4740305" y="325931"/>
                  </a:cubicBezTo>
                  <a:cubicBezTo>
                    <a:pt x="4607748" y="496508"/>
                    <a:pt x="4514384" y="525037"/>
                    <a:pt x="4414374" y="651862"/>
                  </a:cubicBezTo>
                  <a:cubicBezTo>
                    <a:pt x="4268181" y="695343"/>
                    <a:pt x="3985275" y="613966"/>
                    <a:pt x="3818434" y="651862"/>
                  </a:cubicBezTo>
                  <a:cubicBezTo>
                    <a:pt x="3651593" y="689758"/>
                    <a:pt x="3528014" y="637464"/>
                    <a:pt x="3399068" y="651862"/>
                  </a:cubicBezTo>
                  <a:cubicBezTo>
                    <a:pt x="3270122" y="666260"/>
                    <a:pt x="3043038" y="648788"/>
                    <a:pt x="2935559" y="651862"/>
                  </a:cubicBezTo>
                  <a:cubicBezTo>
                    <a:pt x="2828080" y="654936"/>
                    <a:pt x="2571441" y="610102"/>
                    <a:pt x="2339618" y="651862"/>
                  </a:cubicBezTo>
                  <a:cubicBezTo>
                    <a:pt x="2107795" y="693622"/>
                    <a:pt x="2101742" y="601606"/>
                    <a:pt x="1876109" y="651862"/>
                  </a:cubicBezTo>
                  <a:cubicBezTo>
                    <a:pt x="1650476" y="702118"/>
                    <a:pt x="1630702" y="622958"/>
                    <a:pt x="1456743" y="651862"/>
                  </a:cubicBezTo>
                  <a:cubicBezTo>
                    <a:pt x="1282784" y="680766"/>
                    <a:pt x="1191394" y="640483"/>
                    <a:pt x="993234" y="651862"/>
                  </a:cubicBezTo>
                  <a:cubicBezTo>
                    <a:pt x="795074" y="663241"/>
                    <a:pt x="629705" y="611934"/>
                    <a:pt x="485581" y="651862"/>
                  </a:cubicBezTo>
                  <a:cubicBezTo>
                    <a:pt x="341457" y="691790"/>
                    <a:pt x="212603" y="637064"/>
                    <a:pt x="0" y="651862"/>
                  </a:cubicBezTo>
                  <a:cubicBezTo>
                    <a:pt x="-8994" y="581168"/>
                    <a:pt x="37538" y="464224"/>
                    <a:pt x="0" y="338968"/>
                  </a:cubicBezTo>
                  <a:cubicBezTo>
                    <a:pt x="-37538" y="213712"/>
                    <a:pt x="12024" y="79654"/>
                    <a:pt x="0" y="0"/>
                  </a:cubicBezTo>
                  <a:close/>
                </a:path>
                <a:path w="4740305" h="651862" stroke="0" extrusionOk="0">
                  <a:moveTo>
                    <a:pt x="0" y="0"/>
                  </a:moveTo>
                  <a:cubicBezTo>
                    <a:pt x="233971" y="-45839"/>
                    <a:pt x="292979" y="50461"/>
                    <a:pt x="507653" y="0"/>
                  </a:cubicBezTo>
                  <a:cubicBezTo>
                    <a:pt x="722327" y="-50461"/>
                    <a:pt x="828316" y="9641"/>
                    <a:pt x="927019" y="0"/>
                  </a:cubicBezTo>
                  <a:cubicBezTo>
                    <a:pt x="1025722" y="-9641"/>
                    <a:pt x="1321621" y="31695"/>
                    <a:pt x="1567103" y="0"/>
                  </a:cubicBezTo>
                  <a:cubicBezTo>
                    <a:pt x="1812585" y="-31695"/>
                    <a:pt x="1953351" y="29100"/>
                    <a:pt x="2074756" y="0"/>
                  </a:cubicBezTo>
                  <a:cubicBezTo>
                    <a:pt x="2196161" y="-29100"/>
                    <a:pt x="2403091" y="24660"/>
                    <a:pt x="2582409" y="0"/>
                  </a:cubicBezTo>
                  <a:cubicBezTo>
                    <a:pt x="2761727" y="-24660"/>
                    <a:pt x="3018825" y="15802"/>
                    <a:pt x="3222493" y="0"/>
                  </a:cubicBezTo>
                  <a:cubicBezTo>
                    <a:pt x="3426161" y="-15802"/>
                    <a:pt x="3590925" y="10410"/>
                    <a:pt x="3686002" y="0"/>
                  </a:cubicBezTo>
                  <a:cubicBezTo>
                    <a:pt x="3781079" y="-10410"/>
                    <a:pt x="4098822" y="43854"/>
                    <a:pt x="4414374" y="0"/>
                  </a:cubicBezTo>
                  <a:cubicBezTo>
                    <a:pt x="4533589" y="111094"/>
                    <a:pt x="4560168" y="180246"/>
                    <a:pt x="4740305" y="325931"/>
                  </a:cubicBezTo>
                  <a:cubicBezTo>
                    <a:pt x="4605517" y="467352"/>
                    <a:pt x="4496545" y="542704"/>
                    <a:pt x="4414374" y="651862"/>
                  </a:cubicBezTo>
                  <a:cubicBezTo>
                    <a:pt x="4287101" y="667882"/>
                    <a:pt x="4022563" y="605059"/>
                    <a:pt x="3862577" y="651862"/>
                  </a:cubicBezTo>
                  <a:cubicBezTo>
                    <a:pt x="3702591" y="698665"/>
                    <a:pt x="3488072" y="580434"/>
                    <a:pt x="3266637" y="651862"/>
                  </a:cubicBezTo>
                  <a:cubicBezTo>
                    <a:pt x="3045202" y="723290"/>
                    <a:pt x="2944138" y="629255"/>
                    <a:pt x="2758984" y="651862"/>
                  </a:cubicBezTo>
                  <a:cubicBezTo>
                    <a:pt x="2573830" y="674469"/>
                    <a:pt x="2312441" y="624223"/>
                    <a:pt x="2118900" y="651862"/>
                  </a:cubicBezTo>
                  <a:cubicBezTo>
                    <a:pt x="1925359" y="679501"/>
                    <a:pt x="1638217" y="591699"/>
                    <a:pt x="1478815" y="651862"/>
                  </a:cubicBezTo>
                  <a:cubicBezTo>
                    <a:pt x="1319414" y="712025"/>
                    <a:pt x="1121584" y="594121"/>
                    <a:pt x="927019" y="651862"/>
                  </a:cubicBezTo>
                  <a:cubicBezTo>
                    <a:pt x="732454" y="709603"/>
                    <a:pt x="284940" y="622186"/>
                    <a:pt x="0" y="651862"/>
                  </a:cubicBezTo>
                  <a:cubicBezTo>
                    <a:pt x="-12429" y="523208"/>
                    <a:pt x="14038" y="476469"/>
                    <a:pt x="0" y="345487"/>
                  </a:cubicBezTo>
                  <a:cubicBezTo>
                    <a:pt x="-14038" y="214505"/>
                    <a:pt x="27294" y="107443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41275" cap="flat" cmpd="sng" algn="ctr">
              <a:solidFill>
                <a:sysClr val="windowText" lastClr="000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prstGeom prst="homePlat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9F6D3E-35B0-448A-9A43-D1887BD5AD99}"/>
                </a:ext>
              </a:extLst>
            </p:cNvPr>
            <p:cNvSpPr txBox="1"/>
            <p:nvPr/>
          </p:nvSpPr>
          <p:spPr>
            <a:xfrm rot="10800000">
              <a:off x="77232" y="722384"/>
              <a:ext cx="4628123" cy="740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(AH) Manal Black" pitchFamily="2" charset="-78"/>
                </a:rPr>
                <a:t>ناتج التعلم: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ar-A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ar-EG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تعريف الطالبات على وحدات الكتلة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EG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Arial" panose="020B0604020202020204" pitchFamily="34" charset="0"/>
                </a:rPr>
                <a:t>- تحويل </a:t>
              </a:r>
              <a:r>
                <a:rPr kumimoji="0" lang="ar-A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Arial" panose="020B0604020202020204" pitchFamily="34" charset="0"/>
                </a:rPr>
                <a:t>قياسات الكتلة ضمن النظام المتري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AE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مجموعة 2">
            <a:extLst>
              <a:ext uri="{FF2B5EF4-FFF2-40B4-BE49-F238E27FC236}">
                <a16:creationId xmlns:a16="http://schemas.microsoft.com/office/drawing/2014/main" id="{C9562ADF-F143-40CE-BCE6-6E4C80FEDE01}"/>
              </a:ext>
            </a:extLst>
          </p:cNvPr>
          <p:cNvGrpSpPr/>
          <p:nvPr/>
        </p:nvGrpSpPr>
        <p:grpSpPr>
          <a:xfrm>
            <a:off x="5994901" y="178293"/>
            <a:ext cx="2822293" cy="646331"/>
            <a:chOff x="7805534" y="760818"/>
            <a:chExt cx="2822293" cy="646331"/>
          </a:xfrm>
        </p:grpSpPr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E0707A4-EF9F-4AE8-8F3C-7CAF9715FF95}"/>
                </a:ext>
              </a:extLst>
            </p:cNvPr>
            <p:cNvSpPr/>
            <p:nvPr/>
          </p:nvSpPr>
          <p:spPr>
            <a:xfrm>
              <a:off x="7821497" y="780741"/>
              <a:ext cx="2806330" cy="584775"/>
            </a:xfrm>
            <a:custGeom>
              <a:avLst/>
              <a:gdLst>
                <a:gd name="connsiteX0" fmla="*/ 0 w 2806330"/>
                <a:gd name="connsiteY0" fmla="*/ 0 h 584775"/>
                <a:gd name="connsiteX1" fmla="*/ 589329 w 2806330"/>
                <a:gd name="connsiteY1" fmla="*/ 0 h 584775"/>
                <a:gd name="connsiteX2" fmla="*/ 1150595 w 2806330"/>
                <a:gd name="connsiteY2" fmla="*/ 0 h 584775"/>
                <a:gd name="connsiteX3" fmla="*/ 1683797 w 2806330"/>
                <a:gd name="connsiteY3" fmla="*/ 0 h 584775"/>
                <a:gd name="connsiteX4" fmla="*/ 2273127 w 2806330"/>
                <a:gd name="connsiteY4" fmla="*/ 0 h 584775"/>
                <a:gd name="connsiteX5" fmla="*/ 2806329 w 2806330"/>
                <a:gd name="connsiteY5" fmla="*/ 0 h 584775"/>
                <a:gd name="connsiteX6" fmla="*/ 2806329 w 2806330"/>
                <a:gd name="connsiteY6" fmla="*/ 286539 h 584775"/>
                <a:gd name="connsiteX7" fmla="*/ 2806329 w 2806330"/>
                <a:gd name="connsiteY7" fmla="*/ 584775 h 584775"/>
                <a:gd name="connsiteX8" fmla="*/ 2245063 w 2806330"/>
                <a:gd name="connsiteY8" fmla="*/ 584775 h 584775"/>
                <a:gd name="connsiteX9" fmla="*/ 1739924 w 2806330"/>
                <a:gd name="connsiteY9" fmla="*/ 584775 h 584775"/>
                <a:gd name="connsiteX10" fmla="*/ 1262848 w 2806330"/>
                <a:gd name="connsiteY10" fmla="*/ 584775 h 584775"/>
                <a:gd name="connsiteX11" fmla="*/ 673519 w 2806330"/>
                <a:gd name="connsiteY11" fmla="*/ 584775 h 584775"/>
                <a:gd name="connsiteX12" fmla="*/ 0 w 2806330"/>
                <a:gd name="connsiteY12" fmla="*/ 584775 h 584775"/>
                <a:gd name="connsiteX13" fmla="*/ 0 w 2806330"/>
                <a:gd name="connsiteY13" fmla="*/ 304082 h 584775"/>
                <a:gd name="connsiteX14" fmla="*/ 0 w 2806330"/>
                <a:gd name="connsiteY1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06330" h="584775" extrusionOk="0">
                  <a:moveTo>
                    <a:pt x="0" y="0"/>
                  </a:moveTo>
                  <a:cubicBezTo>
                    <a:pt x="150353" y="-28188"/>
                    <a:pt x="473391" y="77847"/>
                    <a:pt x="589329" y="0"/>
                  </a:cubicBezTo>
                  <a:cubicBezTo>
                    <a:pt x="665329" y="52524"/>
                    <a:pt x="943092" y="47829"/>
                    <a:pt x="1150595" y="0"/>
                  </a:cubicBezTo>
                  <a:cubicBezTo>
                    <a:pt x="1467551" y="-27901"/>
                    <a:pt x="1575303" y="-11820"/>
                    <a:pt x="1683797" y="0"/>
                  </a:cubicBezTo>
                  <a:cubicBezTo>
                    <a:pt x="1855724" y="87799"/>
                    <a:pt x="2134641" y="-93620"/>
                    <a:pt x="2273127" y="0"/>
                  </a:cubicBezTo>
                  <a:cubicBezTo>
                    <a:pt x="2403594" y="46215"/>
                    <a:pt x="2514396" y="14757"/>
                    <a:pt x="2806329" y="0"/>
                  </a:cubicBezTo>
                  <a:cubicBezTo>
                    <a:pt x="2820975" y="128289"/>
                    <a:pt x="2780736" y="195262"/>
                    <a:pt x="2806329" y="286539"/>
                  </a:cubicBezTo>
                  <a:cubicBezTo>
                    <a:pt x="2835011" y="312100"/>
                    <a:pt x="2785410" y="499126"/>
                    <a:pt x="2806329" y="584775"/>
                  </a:cubicBezTo>
                  <a:cubicBezTo>
                    <a:pt x="2556559" y="550029"/>
                    <a:pt x="2441259" y="600477"/>
                    <a:pt x="2245063" y="584775"/>
                  </a:cubicBezTo>
                  <a:cubicBezTo>
                    <a:pt x="2003574" y="671027"/>
                    <a:pt x="1858471" y="628515"/>
                    <a:pt x="1739924" y="584775"/>
                  </a:cubicBezTo>
                  <a:cubicBezTo>
                    <a:pt x="1618594" y="730800"/>
                    <a:pt x="1439479" y="580693"/>
                    <a:pt x="1262848" y="584775"/>
                  </a:cubicBezTo>
                  <a:cubicBezTo>
                    <a:pt x="1158119" y="610093"/>
                    <a:pt x="812576" y="484444"/>
                    <a:pt x="673519" y="584775"/>
                  </a:cubicBezTo>
                  <a:cubicBezTo>
                    <a:pt x="402036" y="457893"/>
                    <a:pt x="288613" y="698571"/>
                    <a:pt x="0" y="584775"/>
                  </a:cubicBezTo>
                  <a:cubicBezTo>
                    <a:pt x="-58235" y="478626"/>
                    <a:pt x="50873" y="366752"/>
                    <a:pt x="0" y="304082"/>
                  </a:cubicBezTo>
                  <a:cubicBezTo>
                    <a:pt x="-23569" y="201662"/>
                    <a:pt x="48529" y="44496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54237015">
                    <a:custGeom>
                      <a:avLst/>
                      <a:gdLst>
                        <a:gd name="connsiteX0" fmla="*/ 0 w 6709507"/>
                        <a:gd name="connsiteY0" fmla="*/ 0 h 584775"/>
                        <a:gd name="connsiteX1" fmla="*/ 1408996 w 6709507"/>
                        <a:gd name="connsiteY1" fmla="*/ 0 h 584775"/>
                        <a:gd name="connsiteX2" fmla="*/ 2750898 w 6709507"/>
                        <a:gd name="connsiteY2" fmla="*/ 0 h 584775"/>
                        <a:gd name="connsiteX3" fmla="*/ 4025704 w 6709507"/>
                        <a:gd name="connsiteY3" fmla="*/ 0 h 584775"/>
                        <a:gd name="connsiteX4" fmla="*/ 5434700 w 6709507"/>
                        <a:gd name="connsiteY4" fmla="*/ 0 h 584775"/>
                        <a:gd name="connsiteX5" fmla="*/ 6709506 w 6709507"/>
                        <a:gd name="connsiteY5" fmla="*/ 0 h 584775"/>
                        <a:gd name="connsiteX6" fmla="*/ 6709506 w 6709507"/>
                        <a:gd name="connsiteY6" fmla="*/ 286539 h 584775"/>
                        <a:gd name="connsiteX7" fmla="*/ 6709506 w 6709507"/>
                        <a:gd name="connsiteY7" fmla="*/ 584775 h 584775"/>
                        <a:gd name="connsiteX8" fmla="*/ 5367605 w 6709507"/>
                        <a:gd name="connsiteY8" fmla="*/ 584775 h 584775"/>
                        <a:gd name="connsiteX9" fmla="*/ 4159894 w 6709507"/>
                        <a:gd name="connsiteY9" fmla="*/ 584775 h 584775"/>
                        <a:gd name="connsiteX10" fmla="*/ 3019279 w 6709507"/>
                        <a:gd name="connsiteY10" fmla="*/ 584775 h 584775"/>
                        <a:gd name="connsiteX11" fmla="*/ 1610282 w 6709507"/>
                        <a:gd name="connsiteY11" fmla="*/ 584775 h 584775"/>
                        <a:gd name="connsiteX12" fmla="*/ 0 w 6709507"/>
                        <a:gd name="connsiteY12" fmla="*/ 584775 h 584775"/>
                        <a:gd name="connsiteX13" fmla="*/ 0 w 6709507"/>
                        <a:gd name="connsiteY13" fmla="*/ 304082 h 584775"/>
                        <a:gd name="connsiteX14" fmla="*/ 0 w 6709507"/>
                        <a:gd name="connsiteY14" fmla="*/ 0 h 584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709507" h="584775" extrusionOk="0">
                          <a:moveTo>
                            <a:pt x="0" y="0"/>
                          </a:moveTo>
                          <a:cubicBezTo>
                            <a:pt x="306602" y="-16314"/>
                            <a:pt x="1118918" y="72674"/>
                            <a:pt x="1408996" y="0"/>
                          </a:cubicBezTo>
                          <a:cubicBezTo>
                            <a:pt x="1681069" y="22859"/>
                            <a:pt x="2151203" y="37449"/>
                            <a:pt x="2750898" y="0"/>
                          </a:cubicBezTo>
                          <a:cubicBezTo>
                            <a:pt x="3425663" y="-28089"/>
                            <a:pt x="3746129" y="-2685"/>
                            <a:pt x="4025704" y="0"/>
                          </a:cubicBezTo>
                          <a:cubicBezTo>
                            <a:pt x="4377937" y="61923"/>
                            <a:pt x="5068890" y="-54345"/>
                            <a:pt x="5434700" y="0"/>
                          </a:cubicBezTo>
                          <a:cubicBezTo>
                            <a:pt x="5785534" y="28615"/>
                            <a:pt x="6022445" y="14728"/>
                            <a:pt x="6709506" y="0"/>
                          </a:cubicBezTo>
                          <a:cubicBezTo>
                            <a:pt x="6727932" y="132297"/>
                            <a:pt x="6621212" y="193737"/>
                            <a:pt x="6709506" y="286539"/>
                          </a:cubicBezTo>
                          <a:cubicBezTo>
                            <a:pt x="6792529" y="330044"/>
                            <a:pt x="6608497" y="481805"/>
                            <a:pt x="6709506" y="584775"/>
                          </a:cubicBezTo>
                          <a:cubicBezTo>
                            <a:pt x="6134723" y="555653"/>
                            <a:pt x="5850847" y="598484"/>
                            <a:pt x="5367605" y="584775"/>
                          </a:cubicBezTo>
                          <a:cubicBezTo>
                            <a:pt x="4806125" y="637452"/>
                            <a:pt x="4442406" y="619614"/>
                            <a:pt x="4159894" y="584775"/>
                          </a:cubicBezTo>
                          <a:cubicBezTo>
                            <a:pt x="3873563" y="707743"/>
                            <a:pt x="3397404" y="578588"/>
                            <a:pt x="3019279" y="584775"/>
                          </a:cubicBezTo>
                          <a:cubicBezTo>
                            <a:pt x="2694500" y="600105"/>
                            <a:pt x="2036889" y="521374"/>
                            <a:pt x="1610282" y="584775"/>
                          </a:cubicBezTo>
                          <a:cubicBezTo>
                            <a:pt x="1039634" y="494738"/>
                            <a:pt x="631880" y="663162"/>
                            <a:pt x="0" y="584775"/>
                          </a:cubicBezTo>
                          <a:cubicBezTo>
                            <a:pt x="-128634" y="476910"/>
                            <a:pt x="105563" y="386841"/>
                            <a:pt x="0" y="304082"/>
                          </a:cubicBezTo>
                          <a:cubicBezTo>
                            <a:pt x="-89059" y="187613"/>
                            <a:pt x="126982" y="6128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23" name="Rectangle 3">
              <a:extLst>
                <a:ext uri="{FF2B5EF4-FFF2-40B4-BE49-F238E27FC236}">
                  <a16:creationId xmlns:a16="http://schemas.microsoft.com/office/drawing/2014/main" id="{42310667-B405-4114-A9E6-F22EF5C97BFD}"/>
                </a:ext>
              </a:extLst>
            </p:cNvPr>
            <p:cNvSpPr/>
            <p:nvPr/>
          </p:nvSpPr>
          <p:spPr>
            <a:xfrm>
              <a:off x="7805534" y="760818"/>
              <a:ext cx="2564637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3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المفهوم الأساسي</a:t>
              </a:r>
              <a:endPara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C746CC18-ACEB-4FEC-8C1F-A738B263D239}"/>
              </a:ext>
            </a:extLst>
          </p:cNvPr>
          <p:cNvSpPr/>
          <p:nvPr/>
        </p:nvSpPr>
        <p:spPr>
          <a:xfrm rot="20759111">
            <a:off x="1035965" y="2029224"/>
            <a:ext cx="1618322" cy="1569660"/>
          </a:xfrm>
          <a:custGeom>
            <a:avLst/>
            <a:gdLst>
              <a:gd name="connsiteX0" fmla="*/ 0 w 1618322"/>
              <a:gd name="connsiteY0" fmla="*/ 0 h 1569660"/>
              <a:gd name="connsiteX1" fmla="*/ 555624 w 1618322"/>
              <a:gd name="connsiteY1" fmla="*/ 0 h 1569660"/>
              <a:gd name="connsiteX2" fmla="*/ 1095065 w 1618322"/>
              <a:gd name="connsiteY2" fmla="*/ 0 h 1569660"/>
              <a:gd name="connsiteX3" fmla="*/ 1618322 w 1618322"/>
              <a:gd name="connsiteY3" fmla="*/ 0 h 1569660"/>
              <a:gd name="connsiteX4" fmla="*/ 1618322 w 1618322"/>
              <a:gd name="connsiteY4" fmla="*/ 538917 h 1569660"/>
              <a:gd name="connsiteX5" fmla="*/ 1618322 w 1618322"/>
              <a:gd name="connsiteY5" fmla="*/ 1030743 h 1569660"/>
              <a:gd name="connsiteX6" fmla="*/ 1618322 w 1618322"/>
              <a:gd name="connsiteY6" fmla="*/ 1569660 h 1569660"/>
              <a:gd name="connsiteX7" fmla="*/ 1078881 w 1618322"/>
              <a:gd name="connsiteY7" fmla="*/ 1569660 h 1569660"/>
              <a:gd name="connsiteX8" fmla="*/ 571807 w 1618322"/>
              <a:gd name="connsiteY8" fmla="*/ 1569660 h 1569660"/>
              <a:gd name="connsiteX9" fmla="*/ 0 w 1618322"/>
              <a:gd name="connsiteY9" fmla="*/ 1569660 h 1569660"/>
              <a:gd name="connsiteX10" fmla="*/ 0 w 1618322"/>
              <a:gd name="connsiteY10" fmla="*/ 1093530 h 1569660"/>
              <a:gd name="connsiteX11" fmla="*/ 0 w 1618322"/>
              <a:gd name="connsiteY11" fmla="*/ 570310 h 1569660"/>
              <a:gd name="connsiteX12" fmla="*/ 0 w 1618322"/>
              <a:gd name="connsiteY12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8322" h="1569660" extrusionOk="0">
                <a:moveTo>
                  <a:pt x="0" y="0"/>
                </a:moveTo>
                <a:cubicBezTo>
                  <a:pt x="210133" y="-9594"/>
                  <a:pt x="415276" y="14903"/>
                  <a:pt x="555624" y="0"/>
                </a:cubicBezTo>
                <a:cubicBezTo>
                  <a:pt x="695972" y="-14903"/>
                  <a:pt x="836240" y="54601"/>
                  <a:pt x="1095065" y="0"/>
                </a:cubicBezTo>
                <a:cubicBezTo>
                  <a:pt x="1353890" y="-54601"/>
                  <a:pt x="1447747" y="23886"/>
                  <a:pt x="1618322" y="0"/>
                </a:cubicBezTo>
                <a:cubicBezTo>
                  <a:pt x="1682653" y="207540"/>
                  <a:pt x="1613616" y="271295"/>
                  <a:pt x="1618322" y="538917"/>
                </a:cubicBezTo>
                <a:cubicBezTo>
                  <a:pt x="1623028" y="806539"/>
                  <a:pt x="1570066" y="830117"/>
                  <a:pt x="1618322" y="1030743"/>
                </a:cubicBezTo>
                <a:cubicBezTo>
                  <a:pt x="1666578" y="1231369"/>
                  <a:pt x="1572505" y="1377233"/>
                  <a:pt x="1618322" y="1569660"/>
                </a:cubicBezTo>
                <a:cubicBezTo>
                  <a:pt x="1442797" y="1620370"/>
                  <a:pt x="1276081" y="1540716"/>
                  <a:pt x="1078881" y="1569660"/>
                </a:cubicBezTo>
                <a:cubicBezTo>
                  <a:pt x="881681" y="1598604"/>
                  <a:pt x="717043" y="1526006"/>
                  <a:pt x="571807" y="1569660"/>
                </a:cubicBezTo>
                <a:cubicBezTo>
                  <a:pt x="426571" y="1613314"/>
                  <a:pt x="150556" y="1539534"/>
                  <a:pt x="0" y="1569660"/>
                </a:cubicBezTo>
                <a:cubicBezTo>
                  <a:pt x="-53932" y="1367973"/>
                  <a:pt x="27247" y="1245931"/>
                  <a:pt x="0" y="1093530"/>
                </a:cubicBezTo>
                <a:cubicBezTo>
                  <a:pt x="-27247" y="941129"/>
                  <a:pt x="39379" y="758198"/>
                  <a:pt x="0" y="570310"/>
                </a:cubicBezTo>
                <a:cubicBezTo>
                  <a:pt x="-39379" y="382422"/>
                  <a:pt x="39837" y="16259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42370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استراتيجية الحوار والمناقشة</a:t>
            </a:r>
            <a:endParaRPr kumimoji="0" lang="en-U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25" name="موصل: على شكل مرفق 13">
            <a:extLst>
              <a:ext uri="{FF2B5EF4-FFF2-40B4-BE49-F238E27FC236}">
                <a16:creationId xmlns:a16="http://schemas.microsoft.com/office/drawing/2014/main" id="{81BEEB5C-96E5-4E21-A795-FE7EB50B7D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54693" y="3082309"/>
            <a:ext cx="1941637" cy="1182282"/>
          </a:xfrm>
          <a:prstGeom prst="bentConnector3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سهم: لليسار 18">
            <a:extLst>
              <a:ext uri="{FF2B5EF4-FFF2-40B4-BE49-F238E27FC236}">
                <a16:creationId xmlns:a16="http://schemas.microsoft.com/office/drawing/2014/main" id="{13D76834-ED22-4296-AA36-2B382148CCF2}"/>
              </a:ext>
            </a:extLst>
          </p:cNvPr>
          <p:cNvSpPr/>
          <p:nvPr/>
        </p:nvSpPr>
        <p:spPr>
          <a:xfrm rot="7727814">
            <a:off x="7534333" y="4870053"/>
            <a:ext cx="2061482" cy="295633"/>
          </a:xfrm>
          <a:prstGeom prst="leftArrow">
            <a:avLst>
              <a:gd name="adj1" fmla="val 50000"/>
              <a:gd name="adj2" fmla="val 5240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ربع نص 20">
            <a:extLst>
              <a:ext uri="{FF2B5EF4-FFF2-40B4-BE49-F238E27FC236}">
                <a16:creationId xmlns:a16="http://schemas.microsoft.com/office/drawing/2014/main" id="{E0178600-BD51-4C0D-9503-EE6D1F53A02B}"/>
              </a:ext>
            </a:extLst>
          </p:cNvPr>
          <p:cNvSpPr txBox="1"/>
          <p:nvPr/>
        </p:nvSpPr>
        <p:spPr>
          <a:xfrm rot="18620727">
            <a:off x="8369334" y="5100973"/>
            <a:ext cx="12687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÷1000</a:t>
            </a:r>
            <a:endParaRPr kumimoji="0" lang="ar-AE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564BA40B-5E89-4435-8E9C-1E83C0EBF17D}"/>
              </a:ext>
            </a:extLst>
          </p:cNvPr>
          <p:cNvSpPr txBox="1"/>
          <p:nvPr/>
        </p:nvSpPr>
        <p:spPr>
          <a:xfrm>
            <a:off x="6270241" y="3268831"/>
            <a:ext cx="108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7AC23F5D-D775-477F-8F07-26B152DC5C3C}"/>
              </a:ext>
            </a:extLst>
          </p:cNvPr>
          <p:cNvSpPr txBox="1"/>
          <p:nvPr/>
        </p:nvSpPr>
        <p:spPr>
          <a:xfrm>
            <a:off x="4989743" y="4542377"/>
            <a:ext cx="157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mg</a:t>
            </a: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AB5FB93B-EF5B-4691-BB2D-D0E4E0E50631}"/>
              </a:ext>
            </a:extLst>
          </p:cNvPr>
          <p:cNvSpPr txBox="1"/>
          <p:nvPr/>
        </p:nvSpPr>
        <p:spPr>
          <a:xfrm rot="2323241">
            <a:off x="7567037" y="2632389"/>
            <a:ext cx="492443" cy="40411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او نحرك الفاصلة نحو اليسار حسب عدد الأصفار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E740A9F8-566D-4A99-ABB1-E52DC982C98B}"/>
              </a:ext>
            </a:extLst>
          </p:cNvPr>
          <p:cNvSpPr txBox="1"/>
          <p:nvPr/>
        </p:nvSpPr>
        <p:spPr>
          <a:xfrm rot="2421907">
            <a:off x="5258525" y="1530710"/>
            <a:ext cx="492443" cy="4041195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او نحرك الفاصلة نحو اليمين حسب عدد الأصفار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FCC4418B-63EB-4637-8739-76271E63CB98}"/>
              </a:ext>
            </a:extLst>
          </p:cNvPr>
          <p:cNvSpPr txBox="1"/>
          <p:nvPr/>
        </p:nvSpPr>
        <p:spPr>
          <a:xfrm>
            <a:off x="7202691" y="2253677"/>
            <a:ext cx="1088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kg</a:t>
            </a:r>
          </a:p>
        </p:txBody>
      </p:sp>
      <p:sp>
        <p:nvSpPr>
          <p:cNvPr id="38" name="مستطيل 44">
            <a:extLst>
              <a:ext uri="{FF2B5EF4-FFF2-40B4-BE49-F238E27FC236}">
                <a16:creationId xmlns:a16="http://schemas.microsoft.com/office/drawing/2014/main" id="{CEB12BBA-B887-43CD-8F35-701C52C59912}"/>
              </a:ext>
            </a:extLst>
          </p:cNvPr>
          <p:cNvSpPr/>
          <p:nvPr/>
        </p:nvSpPr>
        <p:spPr>
          <a:xfrm>
            <a:off x="2951740" y="1077705"/>
            <a:ext cx="52765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مدرج التحويلات المترية للكتلة</a:t>
            </a:r>
            <a:endParaRPr kumimoji="0" lang="ar-SA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39" name="موصل: على شكل مرفق 12">
            <a:extLst>
              <a:ext uri="{FF2B5EF4-FFF2-40B4-BE49-F238E27FC236}">
                <a16:creationId xmlns:a16="http://schemas.microsoft.com/office/drawing/2014/main" id="{82B7ECBA-1B94-4263-9287-D8E2B6BAEE3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55154" y="4264591"/>
            <a:ext cx="2012952" cy="1189301"/>
          </a:xfrm>
          <a:prstGeom prst="bentConnector3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سهم: لليسار 22">
            <a:extLst>
              <a:ext uri="{FF2B5EF4-FFF2-40B4-BE49-F238E27FC236}">
                <a16:creationId xmlns:a16="http://schemas.microsoft.com/office/drawing/2014/main" id="{0F061D77-90F8-48C1-AE6A-679CF7F9C6A0}"/>
              </a:ext>
            </a:extLst>
          </p:cNvPr>
          <p:cNvSpPr/>
          <p:nvPr/>
        </p:nvSpPr>
        <p:spPr>
          <a:xfrm rot="18673989">
            <a:off x="3946403" y="2774672"/>
            <a:ext cx="2061482" cy="295633"/>
          </a:xfrm>
          <a:prstGeom prst="leftArrow">
            <a:avLst>
              <a:gd name="adj1" fmla="val 50000"/>
              <a:gd name="adj2" fmla="val 5240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19">
            <a:extLst>
              <a:ext uri="{FF2B5EF4-FFF2-40B4-BE49-F238E27FC236}">
                <a16:creationId xmlns:a16="http://schemas.microsoft.com/office/drawing/2014/main" id="{1E3B8CA7-5F61-4E38-BDD7-D56D12A3A894}"/>
              </a:ext>
            </a:extLst>
          </p:cNvPr>
          <p:cNvSpPr txBox="1"/>
          <p:nvPr/>
        </p:nvSpPr>
        <p:spPr>
          <a:xfrm rot="18713351">
            <a:off x="4005473" y="2292640"/>
            <a:ext cx="14085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   ×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/>
      <p:bldP spid="35" grpId="0" animBg="1"/>
      <p:bldP spid="36" grpId="0" animBg="1"/>
      <p:bldP spid="40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BB66BA-9946-7D42-8E26-392B7BFFC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11223739" cy="49530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DD8B6E6-F12F-4C0F-9C94-A944876FDDB2}"/>
              </a:ext>
            </a:extLst>
          </p:cNvPr>
          <p:cNvSpPr txBox="1">
            <a:spLocks/>
          </p:cNvSpPr>
          <p:nvPr/>
        </p:nvSpPr>
        <p:spPr>
          <a:xfrm rot="19094903">
            <a:off x="9693327" y="2274074"/>
            <a:ext cx="1802874" cy="12836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قوانين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الجلسة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AA1563-5013-43B8-9A1C-801CEB77139E}"/>
              </a:ext>
            </a:extLst>
          </p:cNvPr>
          <p:cNvGrpSpPr/>
          <p:nvPr/>
        </p:nvGrpSpPr>
        <p:grpSpPr>
          <a:xfrm>
            <a:off x="11228032" y="1373919"/>
            <a:ext cx="960968" cy="5484081"/>
            <a:chOff x="9055676" y="0"/>
            <a:chExt cx="3136323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68DA93B-B83A-4DAB-A3DB-2A3CAEEE2649}"/>
                </a:ext>
              </a:extLst>
            </p:cNvPr>
            <p:cNvSpPr/>
            <p:nvPr/>
          </p:nvSpPr>
          <p:spPr>
            <a:xfrm>
              <a:off x="9221932" y="0"/>
              <a:ext cx="2970067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FDE5AB-F1C5-4EDF-B34B-9074349D5109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6DE8AC-51E7-4103-BA79-F89F719B0BA6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E75CDA-8D30-4618-90A2-10D2135BC690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8A5F88-40FB-4D76-9F42-F3D13A4AEF6A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966E27-4E3A-4272-B1D5-2C5C349B979E}"/>
              </a:ext>
            </a:extLst>
          </p:cNvPr>
          <p:cNvSpPr txBox="1">
            <a:spLocks/>
          </p:cNvSpPr>
          <p:nvPr/>
        </p:nvSpPr>
        <p:spPr>
          <a:xfrm rot="19094903">
            <a:off x="11260859" y="1553854"/>
            <a:ext cx="977099" cy="7715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نواتج التعلم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6EDA8-5529-4879-9585-6E42FAF8341D}"/>
              </a:ext>
            </a:extLst>
          </p:cNvPr>
          <p:cNvSpPr/>
          <p:nvPr/>
        </p:nvSpPr>
        <p:spPr>
          <a:xfrm>
            <a:off x="11332029" y="6155871"/>
            <a:ext cx="8407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1D959-2CD3-4CF7-B855-95569DB30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701"/>
          <a:stretch/>
        </p:blipFill>
        <p:spPr>
          <a:xfrm rot="21294311">
            <a:off x="159691" y="1468814"/>
            <a:ext cx="2185582" cy="1088132"/>
          </a:xfrm>
          <a:prstGeom prst="rect">
            <a:avLst/>
          </a:prstGeom>
        </p:spPr>
      </p:pic>
      <p:sp>
        <p:nvSpPr>
          <p:cNvPr id="17" name="Rectangle 24">
            <a:extLst>
              <a:ext uri="{FF2B5EF4-FFF2-40B4-BE49-F238E27FC236}">
                <a16:creationId xmlns:a16="http://schemas.microsoft.com/office/drawing/2014/main" id="{481731BD-F2B4-4670-8679-FF7249C8C547}"/>
              </a:ext>
            </a:extLst>
          </p:cNvPr>
          <p:cNvSpPr/>
          <p:nvPr/>
        </p:nvSpPr>
        <p:spPr>
          <a:xfrm rot="20759111">
            <a:off x="1821959" y="187631"/>
            <a:ext cx="2545890" cy="584775"/>
          </a:xfrm>
          <a:custGeom>
            <a:avLst/>
            <a:gdLst>
              <a:gd name="connsiteX0" fmla="*/ 0 w 2545890"/>
              <a:gd name="connsiteY0" fmla="*/ 0 h 584775"/>
              <a:gd name="connsiteX1" fmla="*/ 534637 w 2545890"/>
              <a:gd name="connsiteY1" fmla="*/ 0 h 584775"/>
              <a:gd name="connsiteX2" fmla="*/ 1043815 w 2545890"/>
              <a:gd name="connsiteY2" fmla="*/ 0 h 584775"/>
              <a:gd name="connsiteX3" fmla="*/ 1527534 w 2545890"/>
              <a:gd name="connsiteY3" fmla="*/ 0 h 584775"/>
              <a:gd name="connsiteX4" fmla="*/ 2062171 w 2545890"/>
              <a:gd name="connsiteY4" fmla="*/ 0 h 584775"/>
              <a:gd name="connsiteX5" fmla="*/ 2545890 w 2545890"/>
              <a:gd name="connsiteY5" fmla="*/ 0 h 584775"/>
              <a:gd name="connsiteX6" fmla="*/ 2545890 w 2545890"/>
              <a:gd name="connsiteY6" fmla="*/ 584775 h 584775"/>
              <a:gd name="connsiteX7" fmla="*/ 2036712 w 2545890"/>
              <a:gd name="connsiteY7" fmla="*/ 584775 h 584775"/>
              <a:gd name="connsiteX8" fmla="*/ 1578452 w 2545890"/>
              <a:gd name="connsiteY8" fmla="*/ 584775 h 584775"/>
              <a:gd name="connsiteX9" fmla="*/ 1120192 w 2545890"/>
              <a:gd name="connsiteY9" fmla="*/ 584775 h 584775"/>
              <a:gd name="connsiteX10" fmla="*/ 687390 w 2545890"/>
              <a:gd name="connsiteY10" fmla="*/ 584775 h 584775"/>
              <a:gd name="connsiteX11" fmla="*/ 0 w 2545890"/>
              <a:gd name="connsiteY11" fmla="*/ 584775 h 584775"/>
              <a:gd name="connsiteX12" fmla="*/ 0 w 2545890"/>
              <a:gd name="connsiteY12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45890" h="584775" extrusionOk="0">
                <a:moveTo>
                  <a:pt x="0" y="0"/>
                </a:moveTo>
                <a:cubicBezTo>
                  <a:pt x="120858" y="-17626"/>
                  <a:pt x="436517" y="79841"/>
                  <a:pt x="534637" y="0"/>
                </a:cubicBezTo>
                <a:cubicBezTo>
                  <a:pt x="632619" y="-28000"/>
                  <a:pt x="838549" y="60925"/>
                  <a:pt x="1043815" y="0"/>
                </a:cubicBezTo>
                <a:cubicBezTo>
                  <a:pt x="1315605" y="-51949"/>
                  <a:pt x="1420288" y="9059"/>
                  <a:pt x="1527534" y="0"/>
                </a:cubicBezTo>
                <a:cubicBezTo>
                  <a:pt x="1647184" y="-52"/>
                  <a:pt x="1927416" y="-8887"/>
                  <a:pt x="2062171" y="0"/>
                </a:cubicBezTo>
                <a:cubicBezTo>
                  <a:pt x="2204978" y="-22305"/>
                  <a:pt x="2303552" y="26354"/>
                  <a:pt x="2545890" y="0"/>
                </a:cubicBezTo>
                <a:cubicBezTo>
                  <a:pt x="2599309" y="118381"/>
                  <a:pt x="2545592" y="414223"/>
                  <a:pt x="2545890" y="584775"/>
                </a:cubicBezTo>
                <a:cubicBezTo>
                  <a:pt x="2409664" y="606539"/>
                  <a:pt x="2165036" y="565968"/>
                  <a:pt x="2036712" y="584775"/>
                </a:cubicBezTo>
                <a:cubicBezTo>
                  <a:pt x="1911051" y="609470"/>
                  <a:pt x="1687574" y="551784"/>
                  <a:pt x="1578452" y="584775"/>
                </a:cubicBezTo>
                <a:cubicBezTo>
                  <a:pt x="1448882" y="651677"/>
                  <a:pt x="1227032" y="549478"/>
                  <a:pt x="1120192" y="584775"/>
                </a:cubicBezTo>
                <a:cubicBezTo>
                  <a:pt x="1012895" y="651794"/>
                  <a:pt x="839484" y="572941"/>
                  <a:pt x="687390" y="584775"/>
                </a:cubicBezTo>
                <a:cubicBezTo>
                  <a:pt x="609125" y="617053"/>
                  <a:pt x="277919" y="487361"/>
                  <a:pt x="0" y="584775"/>
                </a:cubicBezTo>
                <a:cubicBezTo>
                  <a:pt x="-19333" y="403475"/>
                  <a:pt x="14730" y="126051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4237015">
                  <a:custGeom>
                    <a:avLst/>
                    <a:gdLst>
                      <a:gd name="connsiteX0" fmla="*/ 0 w 2545890"/>
                      <a:gd name="connsiteY0" fmla="*/ 0 h 584775"/>
                      <a:gd name="connsiteX1" fmla="*/ 534637 w 2545890"/>
                      <a:gd name="connsiteY1" fmla="*/ 0 h 584775"/>
                      <a:gd name="connsiteX2" fmla="*/ 1043815 w 2545890"/>
                      <a:gd name="connsiteY2" fmla="*/ 0 h 584775"/>
                      <a:gd name="connsiteX3" fmla="*/ 1527534 w 2545890"/>
                      <a:gd name="connsiteY3" fmla="*/ 0 h 584775"/>
                      <a:gd name="connsiteX4" fmla="*/ 2062171 w 2545890"/>
                      <a:gd name="connsiteY4" fmla="*/ 0 h 584775"/>
                      <a:gd name="connsiteX5" fmla="*/ 2545890 w 2545890"/>
                      <a:gd name="connsiteY5" fmla="*/ 0 h 584775"/>
                      <a:gd name="connsiteX6" fmla="*/ 2545890 w 2545890"/>
                      <a:gd name="connsiteY6" fmla="*/ 584775 h 584775"/>
                      <a:gd name="connsiteX7" fmla="*/ 2036712 w 2545890"/>
                      <a:gd name="connsiteY7" fmla="*/ 584775 h 584775"/>
                      <a:gd name="connsiteX8" fmla="*/ 1578452 w 2545890"/>
                      <a:gd name="connsiteY8" fmla="*/ 584775 h 584775"/>
                      <a:gd name="connsiteX9" fmla="*/ 1120192 w 2545890"/>
                      <a:gd name="connsiteY9" fmla="*/ 584775 h 584775"/>
                      <a:gd name="connsiteX10" fmla="*/ 687390 w 2545890"/>
                      <a:gd name="connsiteY10" fmla="*/ 584775 h 584775"/>
                      <a:gd name="connsiteX11" fmla="*/ 0 w 2545890"/>
                      <a:gd name="connsiteY11" fmla="*/ 584775 h 584775"/>
                      <a:gd name="connsiteX12" fmla="*/ 0 w 2545890"/>
                      <a:gd name="connsiteY12" fmla="*/ 0 h 58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545890" h="584775" extrusionOk="0">
                        <a:moveTo>
                          <a:pt x="0" y="0"/>
                        </a:moveTo>
                        <a:cubicBezTo>
                          <a:pt x="109163" y="-11347"/>
                          <a:pt x="406863" y="51382"/>
                          <a:pt x="534637" y="0"/>
                        </a:cubicBezTo>
                        <a:cubicBezTo>
                          <a:pt x="662411" y="-51382"/>
                          <a:pt x="801754" y="52110"/>
                          <a:pt x="1043815" y="0"/>
                        </a:cubicBezTo>
                        <a:cubicBezTo>
                          <a:pt x="1285876" y="-52110"/>
                          <a:pt x="1418395" y="11108"/>
                          <a:pt x="1527534" y="0"/>
                        </a:cubicBezTo>
                        <a:cubicBezTo>
                          <a:pt x="1636673" y="-11108"/>
                          <a:pt x="1913567" y="28575"/>
                          <a:pt x="2062171" y="0"/>
                        </a:cubicBezTo>
                        <a:cubicBezTo>
                          <a:pt x="2210775" y="-28575"/>
                          <a:pt x="2311939" y="26300"/>
                          <a:pt x="2545890" y="0"/>
                        </a:cubicBezTo>
                        <a:cubicBezTo>
                          <a:pt x="2595718" y="120455"/>
                          <a:pt x="2516007" y="410244"/>
                          <a:pt x="2545890" y="584775"/>
                        </a:cubicBezTo>
                        <a:cubicBezTo>
                          <a:pt x="2419981" y="637171"/>
                          <a:pt x="2144731" y="549479"/>
                          <a:pt x="2036712" y="584775"/>
                        </a:cubicBezTo>
                        <a:cubicBezTo>
                          <a:pt x="1928693" y="620071"/>
                          <a:pt x="1702291" y="546834"/>
                          <a:pt x="1578452" y="584775"/>
                        </a:cubicBezTo>
                        <a:cubicBezTo>
                          <a:pt x="1454613" y="622716"/>
                          <a:pt x="1226373" y="534148"/>
                          <a:pt x="1120192" y="584775"/>
                        </a:cubicBezTo>
                        <a:cubicBezTo>
                          <a:pt x="1014011" y="635402"/>
                          <a:pt x="823757" y="571149"/>
                          <a:pt x="687390" y="584775"/>
                        </a:cubicBezTo>
                        <a:cubicBezTo>
                          <a:pt x="551023" y="598401"/>
                          <a:pt x="319814" y="526654"/>
                          <a:pt x="0" y="584775"/>
                        </a:cubicBezTo>
                        <a:cubicBezTo>
                          <a:pt x="-14625" y="408763"/>
                          <a:pt x="8947" y="1176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تغذية راجعة </a:t>
            </a:r>
            <a:endParaRPr kumimoji="0" lang="en-U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A87207-A18E-4336-B679-9B2A1AECF1D3}"/>
              </a:ext>
            </a:extLst>
          </p:cNvPr>
          <p:cNvSpPr txBox="1"/>
          <p:nvPr/>
        </p:nvSpPr>
        <p:spPr>
          <a:xfrm rot="16200000">
            <a:off x="10008565" y="3765556"/>
            <a:ext cx="364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9LT Azer" panose="00000500000000000000" pitchFamily="2" charset="-78"/>
                <a:ea typeface="+mn-ea"/>
                <a:cs typeface="29LT Azer" panose="00000500000000000000" pitchFamily="2" charset="-78"/>
              </a:rPr>
              <a:t>نواتج التعلم: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9LT Azer" panose="00000500000000000000" pitchFamily="2" charset="-78"/>
                <a:ea typeface="+mn-ea"/>
                <a:cs typeface="29LT Azer" panose="00000500000000000000" pitchFamily="2" charset="-78"/>
              </a:rPr>
              <a:t> </a:t>
            </a: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roid Arabic Kufi"/>
                <a:ea typeface="+mn-ea"/>
                <a:cs typeface="Arial" panose="020B0604020202020204" pitchFamily="34" charset="0"/>
              </a:rPr>
              <a:t>تحويل قياسات السعة ضمن النظام المتري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DA5F0593-F516-4AC4-BFC4-A67D153F1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364" y="725269"/>
            <a:ext cx="8674066" cy="38531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4812BA-17B0-4217-91E4-029961F0F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666" y="4755329"/>
            <a:ext cx="1064099" cy="21227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CC30DE-831E-41BD-8048-18E26B6D8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837" y="3599715"/>
            <a:ext cx="1047750" cy="32983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6AB5DB-8D32-48DA-A2E7-5D802D450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2" y="3257723"/>
            <a:ext cx="1844587" cy="3552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123E6D-35C2-4456-8192-708FA89200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0844" y="5126062"/>
            <a:ext cx="2595072" cy="1694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D22867-0BFB-4ACC-909D-9E41DEE882E8}"/>
              </a:ext>
            </a:extLst>
          </p:cNvPr>
          <p:cNvSpPr txBox="1"/>
          <p:nvPr/>
        </p:nvSpPr>
        <p:spPr>
          <a:xfrm>
            <a:off x="4823398" y="104604"/>
            <a:ext cx="5579560" cy="477054"/>
          </a:xfrm>
          <a:custGeom>
            <a:avLst/>
            <a:gdLst>
              <a:gd name="connsiteX0" fmla="*/ 0 w 5579560"/>
              <a:gd name="connsiteY0" fmla="*/ 0 h 477054"/>
              <a:gd name="connsiteX1" fmla="*/ 5579560 w 5579560"/>
              <a:gd name="connsiteY1" fmla="*/ 0 h 477054"/>
              <a:gd name="connsiteX2" fmla="*/ 5579560 w 5579560"/>
              <a:gd name="connsiteY2" fmla="*/ 477054 h 477054"/>
              <a:gd name="connsiteX3" fmla="*/ 0 w 5579560"/>
              <a:gd name="connsiteY3" fmla="*/ 477054 h 477054"/>
              <a:gd name="connsiteX4" fmla="*/ 0 w 5579560"/>
              <a:gd name="connsiteY4" fmla="*/ 0 h 4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560" h="477054" extrusionOk="0">
                <a:moveTo>
                  <a:pt x="0" y="0"/>
                </a:moveTo>
                <a:cubicBezTo>
                  <a:pt x="2156434" y="-5264"/>
                  <a:pt x="3304866" y="84467"/>
                  <a:pt x="5579560" y="0"/>
                </a:cubicBezTo>
                <a:cubicBezTo>
                  <a:pt x="5541815" y="177769"/>
                  <a:pt x="5616280" y="311677"/>
                  <a:pt x="5579560" y="477054"/>
                </a:cubicBezTo>
                <a:cubicBezTo>
                  <a:pt x="4238990" y="583374"/>
                  <a:pt x="2700284" y="469405"/>
                  <a:pt x="0" y="477054"/>
                </a:cubicBezTo>
                <a:cubicBezTo>
                  <a:pt x="38772" y="324399"/>
                  <a:pt x="-29074" y="11802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F Din Text Universal Light" panose="02000506000000020004" pitchFamily="2" charset="0"/>
                <a:ea typeface="AppleMyungjo" pitchFamily="2" charset="-127"/>
                <a:cs typeface="PF Din Text Universal Light" panose="02000506000000020004" pitchFamily="2" charset="0"/>
              </a:rPr>
              <a:t>عنوان الدرس: </a:t>
            </a:r>
            <a:r>
              <a:rPr kumimoji="0" lang="ar-AE" sz="2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PF Din Text Universal Light" panose="02000506000000020004" pitchFamily="2" charset="0"/>
                <a:ea typeface="AppleMyungjo" pitchFamily="2" charset="-127"/>
                <a:cs typeface="PF Din Text Universal Light" panose="02000506000000020004" pitchFamily="2" charset="0"/>
              </a:rPr>
              <a:t>تحويل الوحدات المترية للسعة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PF Din Text Universal Light" panose="02000506000000020004" pitchFamily="2" charset="0"/>
              <a:ea typeface="AppleMyungjo" pitchFamily="2" charset="-127"/>
              <a:cs typeface="PF Din Text Universal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1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5D0EFA-C1CB-4406-89A5-CC38CF993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25" t="12035" r="27158" b="5201"/>
          <a:stretch/>
        </p:blipFill>
        <p:spPr>
          <a:xfrm>
            <a:off x="0" y="596347"/>
            <a:ext cx="9425354" cy="6068221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7659E30-512C-4C9B-A893-27B277BA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46" t="10969" r="3522" b="5848"/>
          <a:stretch/>
        </p:blipFill>
        <p:spPr>
          <a:xfrm>
            <a:off x="9334500" y="1058012"/>
            <a:ext cx="2671689" cy="62038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C2669F-9C7C-41A6-B82F-C4571B705C97}"/>
              </a:ext>
            </a:extLst>
          </p:cNvPr>
          <p:cNvGrpSpPr/>
          <p:nvPr/>
        </p:nvGrpSpPr>
        <p:grpSpPr>
          <a:xfrm>
            <a:off x="470513" y="172970"/>
            <a:ext cx="11444822" cy="502278"/>
            <a:chOff x="693533" y="474930"/>
            <a:chExt cx="12214629" cy="5022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AAB5A9-2DF9-41AA-B4E8-484D4966C8BA}"/>
                </a:ext>
              </a:extLst>
            </p:cNvPr>
            <p:cNvSpPr/>
            <p:nvPr/>
          </p:nvSpPr>
          <p:spPr>
            <a:xfrm>
              <a:off x="8262966" y="474930"/>
              <a:ext cx="46451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29LT Azer" panose="00000500000000000000" pitchFamily="2" charset="-78"/>
                  <a:ea typeface="+mn-ea"/>
                  <a:cs typeface="29LT Azer" panose="00000500000000000000" pitchFamily="2" charset="-78"/>
                </a:rPr>
                <a:t>العنوان: </a:t>
              </a:r>
              <a:r>
                <a:rPr kumimoji="0" lang="ar-A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1B02">
                      <a:lumMod val="50000"/>
                    </a:srgbClr>
                  </a:solidFill>
                  <a:effectLst/>
                  <a:uLnTx/>
                  <a:uFillTx/>
                  <a:latin typeface="29LT Azer" panose="00000500000000000000" pitchFamily="2" charset="-78"/>
                  <a:ea typeface="+mn-ea"/>
                  <a:cs typeface="29LT Azer" panose="00000500000000000000" pitchFamily="2" charset="-78"/>
                </a:rPr>
                <a:t>مراجعة الامتحان الختامي ( الوحدة 11+12)</a:t>
              </a:r>
              <a:endParaRPr kumimoji="0" lang="ar-A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29LT Azer" panose="00000500000000000000" pitchFamily="2" charset="-78"/>
                <a:ea typeface="+mn-ea"/>
                <a:cs typeface="29LT Azer" panose="00000500000000000000" pitchFamily="2" charset="-7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CCF713-F9FE-42F0-9798-0A14D07309F7}"/>
                </a:ext>
              </a:extLst>
            </p:cNvPr>
            <p:cNvSpPr/>
            <p:nvPr/>
          </p:nvSpPr>
          <p:spPr>
            <a:xfrm>
              <a:off x="693533" y="515543"/>
              <a:ext cx="54147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29LT Azer" panose="00000500000000000000" pitchFamily="2" charset="-78"/>
                  <a:ea typeface="+mn-ea"/>
                  <a:cs typeface="29LT Azer" panose="00000500000000000000" pitchFamily="2" charset="-78"/>
                </a:rPr>
                <a:t>الناتج التعليمي: - </a:t>
              </a:r>
              <a:r>
                <a:rPr kumimoji="0" lang="ar-A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1B02">
                      <a:lumMod val="50000"/>
                    </a:srgbClr>
                  </a:solidFill>
                  <a:effectLst/>
                  <a:uLnTx/>
                  <a:uFillTx/>
                  <a:latin typeface="29LT Azer" panose="00000500000000000000" pitchFamily="2" charset="-78"/>
                  <a:ea typeface="+mn-ea"/>
                  <a:cs typeface="29LT Azer" panose="00000500000000000000" pitchFamily="2" charset="-78"/>
                </a:rPr>
                <a:t>التأكيد على المفاهيم في وحدة البيانات ووحدة الهندسة</a:t>
              </a:r>
            </a:p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1B02">
                      <a:lumMod val="50000"/>
                    </a:srgbClr>
                  </a:solidFill>
                  <a:effectLst/>
                  <a:uLnTx/>
                  <a:uFillTx/>
                  <a:latin typeface="29LT Azer" panose="00000500000000000000" pitchFamily="2" charset="-78"/>
                  <a:ea typeface="+mn-ea"/>
                  <a:cs typeface="29LT Azer" panose="00000500000000000000" pitchFamily="2" charset="-78"/>
                </a:rPr>
                <a:t>                     -   عرض المهارات المطلوبة وحلها.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12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F73F10-44A3-48C2-A00D-EF6978535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6" t="10969" r="3522" b="5848"/>
          <a:stretch/>
        </p:blipFill>
        <p:spPr>
          <a:xfrm>
            <a:off x="622851" y="993912"/>
            <a:ext cx="10730949" cy="55846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AB2454-B856-481E-A05D-2A0447D6DAC0}"/>
              </a:ext>
            </a:extLst>
          </p:cNvPr>
          <p:cNvGrpSpPr/>
          <p:nvPr/>
        </p:nvGrpSpPr>
        <p:grpSpPr>
          <a:xfrm>
            <a:off x="470513" y="172970"/>
            <a:ext cx="11444822" cy="502278"/>
            <a:chOff x="693533" y="474930"/>
            <a:chExt cx="12214629" cy="5022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02A9FF-4D91-428B-A183-01B715D07372}"/>
                </a:ext>
              </a:extLst>
            </p:cNvPr>
            <p:cNvSpPr/>
            <p:nvPr/>
          </p:nvSpPr>
          <p:spPr>
            <a:xfrm>
              <a:off x="8262966" y="474930"/>
              <a:ext cx="46451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29LT Azer" panose="00000500000000000000" pitchFamily="2" charset="-78"/>
                  <a:ea typeface="+mn-ea"/>
                  <a:cs typeface="29LT Azer" panose="00000500000000000000" pitchFamily="2" charset="-78"/>
                </a:rPr>
                <a:t>العنوان: </a:t>
              </a:r>
              <a:r>
                <a:rPr kumimoji="0" lang="ar-A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1B02">
                      <a:lumMod val="50000"/>
                    </a:srgbClr>
                  </a:solidFill>
                  <a:effectLst/>
                  <a:uLnTx/>
                  <a:uFillTx/>
                  <a:latin typeface="29LT Azer" panose="00000500000000000000" pitchFamily="2" charset="-78"/>
                  <a:ea typeface="+mn-ea"/>
                  <a:cs typeface="29LT Azer" panose="00000500000000000000" pitchFamily="2" charset="-78"/>
                </a:rPr>
                <a:t>مراجعة الامتحان الختامي ( الوحدة 11+12)</a:t>
              </a:r>
              <a:endParaRPr kumimoji="0" lang="ar-AE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29LT Azer" panose="00000500000000000000" pitchFamily="2" charset="-78"/>
                <a:ea typeface="+mn-ea"/>
                <a:cs typeface="29LT Azer" panose="00000500000000000000" pitchFamily="2" charset="-7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4F5D97-6E1E-41CB-A298-7CD9E695929E}"/>
                </a:ext>
              </a:extLst>
            </p:cNvPr>
            <p:cNvSpPr/>
            <p:nvPr/>
          </p:nvSpPr>
          <p:spPr>
            <a:xfrm>
              <a:off x="693533" y="515543"/>
              <a:ext cx="54147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29LT Azer" panose="00000500000000000000" pitchFamily="2" charset="-78"/>
                  <a:ea typeface="+mn-ea"/>
                  <a:cs typeface="29LT Azer" panose="00000500000000000000" pitchFamily="2" charset="-78"/>
                </a:rPr>
                <a:t>الناتج التعليمي: - </a:t>
              </a:r>
              <a:r>
                <a:rPr kumimoji="0" lang="ar-A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1B02">
                      <a:lumMod val="50000"/>
                    </a:srgbClr>
                  </a:solidFill>
                  <a:effectLst/>
                  <a:uLnTx/>
                  <a:uFillTx/>
                  <a:latin typeface="29LT Azer" panose="00000500000000000000" pitchFamily="2" charset="-78"/>
                  <a:ea typeface="+mn-ea"/>
                  <a:cs typeface="29LT Azer" panose="00000500000000000000" pitchFamily="2" charset="-78"/>
                </a:rPr>
                <a:t>التأكيد على المفاهيم في وحدة البيانات ووحدة الهندسة</a:t>
              </a:r>
            </a:p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A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81B02">
                      <a:lumMod val="50000"/>
                    </a:srgbClr>
                  </a:solidFill>
                  <a:effectLst/>
                  <a:uLnTx/>
                  <a:uFillTx/>
                  <a:latin typeface="29LT Azer" panose="00000500000000000000" pitchFamily="2" charset="-78"/>
                  <a:ea typeface="+mn-ea"/>
                  <a:cs typeface="29LT Azer" panose="00000500000000000000" pitchFamily="2" charset="-78"/>
                </a:rPr>
                <a:t>                     -   عرض المهارات المطلوبة وحلها.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4F6553-CF7F-4699-8401-C2C720C3BA7E}"/>
                  </a:ext>
                </a:extLst>
              </p14:cNvPr>
              <p14:cNvContentPartPr/>
              <p14:nvPr/>
            </p14:nvContentPartPr>
            <p14:xfrm>
              <a:off x="3071880" y="2393280"/>
              <a:ext cx="1045080" cy="27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4F6553-CF7F-4699-8401-C2C720C3BA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520" y="2383920"/>
                <a:ext cx="106380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23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94B509A4-BFF6-47E4-8667-81771BD2C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754063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7B560-9C28-4127-B30C-EE89F8A884EC}" type="datetime2"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Friday, June 11, 2021</a:t>
            </a:fld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166BEE-C291-4427-9648-3A6115401C24}"/>
              </a:ext>
            </a:extLst>
          </p:cNvPr>
          <p:cNvSpPr/>
          <p:nvPr/>
        </p:nvSpPr>
        <p:spPr>
          <a:xfrm>
            <a:off x="6471586" y="-67281"/>
            <a:ext cx="4451452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درس : </a:t>
            </a:r>
            <a:r>
              <a:rPr kumimoji="0" lang="ar-AE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المتوسط الحسابي</a:t>
            </a:r>
            <a:endParaRPr kumimoji="0" lang="ar-A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إيجاد المتوسط الحسابي لمجموعة من القيم</a:t>
            </a:r>
          </a:p>
        </p:txBody>
      </p:sp>
      <p:pic>
        <p:nvPicPr>
          <p:cNvPr id="47110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1705CB4-DCE8-4E39-A1EC-4D155C1A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2363788"/>
            <a:ext cx="2411413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CB1E8BC-EDAB-4BC5-937E-A925C58AAF8C}"/>
              </a:ext>
            </a:extLst>
          </p:cNvPr>
          <p:cNvSpPr txBox="1">
            <a:spLocks/>
          </p:cNvSpPr>
          <p:nvPr/>
        </p:nvSpPr>
        <p:spPr>
          <a:xfrm>
            <a:off x="1268413" y="3067050"/>
            <a:ext cx="7315200" cy="1439863"/>
          </a:xfrm>
          <a:prstGeom prst="rect">
            <a:avLst/>
          </a:prstGeom>
        </p:spPr>
        <p:txBody>
          <a:bodyPr lIns="68580" tIns="34290" rIns="68580" bIns="34290"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لايجاد قيمة مجهولة بمعلومية المتوسط الحسابي</a:t>
            </a: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ضرب المتوسط الحسابي في عدد القيم </a:t>
            </a:r>
          </a:p>
          <a:p>
            <a:pPr marL="342900" marR="0" lvl="0" indent="-342900" algn="r" defTabSz="914400" rtl="1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الطرح بين ناتج الضرب و مجموع القيم المعلومة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965CFC7F-9A78-478E-AC78-A91F139AFD44}"/>
              </a:ext>
            </a:extLst>
          </p:cNvPr>
          <p:cNvSpPr/>
          <p:nvPr/>
        </p:nvSpPr>
        <p:spPr>
          <a:xfrm rot="21402530">
            <a:off x="1754188" y="1500188"/>
            <a:ext cx="2576512" cy="949325"/>
          </a:xfrm>
          <a:prstGeom prst="cloudCallout">
            <a:avLst>
              <a:gd name="adj1" fmla="val 25075"/>
              <a:gd name="adj2" fmla="val 34312"/>
            </a:avLst>
          </a:prstGeom>
          <a:gradFill flip="none" rotWithShape="1">
            <a:gsLst>
              <a:gs pos="46000">
                <a:srgbClr val="4F73BB"/>
              </a:gs>
              <a:gs pos="13000">
                <a:schemeClr val="accent1">
                  <a:lumMod val="45000"/>
                  <a:lumOff val="55000"/>
                </a:schemeClr>
              </a:gs>
              <a:gs pos="71000">
                <a:srgbClr val="CCFF33"/>
              </a:gs>
              <a:gs pos="92000">
                <a:schemeClr val="accent4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استراتيجية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الحوار والمناقشة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22DD1F5-43F2-4FA4-B047-9910E244C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876" r="-572" b="78436"/>
          <a:stretch>
            <a:fillRect/>
          </a:stretch>
        </p:blipFill>
        <p:spPr bwMode="auto">
          <a:xfrm>
            <a:off x="7938" y="-115888"/>
            <a:ext cx="12184062" cy="1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Date Placeholder 1">
            <a:extLst>
              <a:ext uri="{FF2B5EF4-FFF2-40B4-BE49-F238E27FC236}">
                <a16:creationId xmlns:a16="http://schemas.microsoft.com/office/drawing/2014/main" id="{E3E19468-ABEB-4369-A1C8-A2CFEA7F4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14288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8503C8-1934-4DB7-89C7-E27577B5657A}" type="datetime2"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Friday, June 11, 2021</a:t>
            </a:fld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BCFE8-6F45-4BC9-90BD-A66E669FDACF}"/>
              </a:ext>
            </a:extLst>
          </p:cNvPr>
          <p:cNvSpPr/>
          <p:nvPr/>
        </p:nvSpPr>
        <p:spPr>
          <a:xfrm>
            <a:off x="6471586" y="-67281"/>
            <a:ext cx="4451452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درس : </a:t>
            </a:r>
            <a:r>
              <a:rPr kumimoji="0" lang="ar-AE" sz="28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المتوسط الحسابي</a:t>
            </a:r>
            <a:endParaRPr kumimoji="0" lang="ar-A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إيجاد المتوسط الحسابي لمجموعة من القيم</a:t>
            </a: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3C87F79C-B67C-41DE-A096-3B9FAFD9E6A7}"/>
              </a:ext>
            </a:extLst>
          </p:cNvPr>
          <p:cNvSpPr/>
          <p:nvPr/>
        </p:nvSpPr>
        <p:spPr>
          <a:xfrm>
            <a:off x="197226" y="1083374"/>
            <a:ext cx="1618126" cy="584775"/>
          </a:xfrm>
          <a:custGeom>
            <a:avLst/>
            <a:gdLst>
              <a:gd name="connsiteX0" fmla="*/ 0 w 1618126"/>
              <a:gd name="connsiteY0" fmla="*/ 0 h 584775"/>
              <a:gd name="connsiteX1" fmla="*/ 339806 w 1618126"/>
              <a:gd name="connsiteY1" fmla="*/ 0 h 584775"/>
              <a:gd name="connsiteX2" fmla="*/ 663431 w 1618126"/>
              <a:gd name="connsiteY2" fmla="*/ 0 h 584775"/>
              <a:gd name="connsiteX3" fmla="*/ 970875 w 1618126"/>
              <a:gd name="connsiteY3" fmla="*/ 0 h 584775"/>
              <a:gd name="connsiteX4" fmla="*/ 1310682 w 1618126"/>
              <a:gd name="connsiteY4" fmla="*/ 0 h 584775"/>
              <a:gd name="connsiteX5" fmla="*/ 1618125 w 1618126"/>
              <a:gd name="connsiteY5" fmla="*/ 0 h 584775"/>
              <a:gd name="connsiteX6" fmla="*/ 1618125 w 1618126"/>
              <a:gd name="connsiteY6" fmla="*/ 584775 h 584775"/>
              <a:gd name="connsiteX7" fmla="*/ 1294500 w 1618126"/>
              <a:gd name="connsiteY7" fmla="*/ 584775 h 584775"/>
              <a:gd name="connsiteX8" fmla="*/ 1003238 w 1618126"/>
              <a:gd name="connsiteY8" fmla="*/ 584775 h 584775"/>
              <a:gd name="connsiteX9" fmla="*/ 711975 w 1618126"/>
              <a:gd name="connsiteY9" fmla="*/ 584775 h 584775"/>
              <a:gd name="connsiteX10" fmla="*/ 436893 w 1618126"/>
              <a:gd name="connsiteY10" fmla="*/ 584775 h 584775"/>
              <a:gd name="connsiteX11" fmla="*/ 0 w 1618126"/>
              <a:gd name="connsiteY11" fmla="*/ 584775 h 584775"/>
              <a:gd name="connsiteX12" fmla="*/ 0 w 1618126"/>
              <a:gd name="connsiteY12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8126" h="584775" fill="none" extrusionOk="0">
                <a:moveTo>
                  <a:pt x="0" y="0"/>
                </a:moveTo>
                <a:cubicBezTo>
                  <a:pt x="46447" y="-2466"/>
                  <a:pt x="260298" y="46290"/>
                  <a:pt x="339806" y="0"/>
                </a:cubicBezTo>
                <a:cubicBezTo>
                  <a:pt x="440444" y="-31432"/>
                  <a:pt x="500372" y="18364"/>
                  <a:pt x="663431" y="0"/>
                </a:cubicBezTo>
                <a:cubicBezTo>
                  <a:pt x="825491" y="-60167"/>
                  <a:pt x="912771" y="1244"/>
                  <a:pt x="970875" y="0"/>
                </a:cubicBezTo>
                <a:cubicBezTo>
                  <a:pt x="1039027" y="-3810"/>
                  <a:pt x="1224828" y="15757"/>
                  <a:pt x="1310682" y="0"/>
                </a:cubicBezTo>
                <a:cubicBezTo>
                  <a:pt x="1413683" y="-26956"/>
                  <a:pt x="1482575" y="36664"/>
                  <a:pt x="1618125" y="0"/>
                </a:cubicBezTo>
                <a:cubicBezTo>
                  <a:pt x="1653774" y="112277"/>
                  <a:pt x="1570906" y="445284"/>
                  <a:pt x="1618125" y="584775"/>
                </a:cubicBezTo>
                <a:cubicBezTo>
                  <a:pt x="1540544" y="635173"/>
                  <a:pt x="1361582" y="542791"/>
                  <a:pt x="1294500" y="584775"/>
                </a:cubicBezTo>
                <a:cubicBezTo>
                  <a:pt x="1218769" y="615382"/>
                  <a:pt x="1094227" y="532443"/>
                  <a:pt x="1003238" y="584775"/>
                </a:cubicBezTo>
                <a:cubicBezTo>
                  <a:pt x="922086" y="622946"/>
                  <a:pt x="781792" y="535457"/>
                  <a:pt x="711975" y="584775"/>
                </a:cubicBezTo>
                <a:cubicBezTo>
                  <a:pt x="654122" y="647081"/>
                  <a:pt x="527614" y="566606"/>
                  <a:pt x="436893" y="584775"/>
                </a:cubicBezTo>
                <a:cubicBezTo>
                  <a:pt x="371349" y="603142"/>
                  <a:pt x="221647" y="533736"/>
                  <a:pt x="0" y="584775"/>
                </a:cubicBezTo>
                <a:cubicBezTo>
                  <a:pt x="-23055" y="419988"/>
                  <a:pt x="-2539" y="115504"/>
                  <a:pt x="0" y="0"/>
                </a:cubicBezTo>
                <a:close/>
              </a:path>
              <a:path w="1618126" h="584775" stroke="0" extrusionOk="0">
                <a:moveTo>
                  <a:pt x="0" y="0"/>
                </a:moveTo>
                <a:cubicBezTo>
                  <a:pt x="72230" y="-12876"/>
                  <a:pt x="261479" y="54150"/>
                  <a:pt x="339806" y="0"/>
                </a:cubicBezTo>
                <a:cubicBezTo>
                  <a:pt x="403122" y="-37337"/>
                  <a:pt x="519506" y="54488"/>
                  <a:pt x="663431" y="0"/>
                </a:cubicBezTo>
                <a:cubicBezTo>
                  <a:pt x="833917" y="-52020"/>
                  <a:pt x="913126" y="-1465"/>
                  <a:pt x="970875" y="0"/>
                </a:cubicBezTo>
                <a:cubicBezTo>
                  <a:pt x="1045202" y="-5891"/>
                  <a:pt x="1217766" y="24423"/>
                  <a:pt x="1310682" y="0"/>
                </a:cubicBezTo>
                <a:cubicBezTo>
                  <a:pt x="1394267" y="-16824"/>
                  <a:pt x="1450278" y="26422"/>
                  <a:pt x="1618125" y="0"/>
                </a:cubicBezTo>
                <a:cubicBezTo>
                  <a:pt x="1659477" y="114863"/>
                  <a:pt x="1628880" y="414245"/>
                  <a:pt x="1618125" y="584775"/>
                </a:cubicBezTo>
                <a:cubicBezTo>
                  <a:pt x="1533855" y="624566"/>
                  <a:pt x="1372196" y="556821"/>
                  <a:pt x="1294500" y="584775"/>
                </a:cubicBezTo>
                <a:cubicBezTo>
                  <a:pt x="1216213" y="614283"/>
                  <a:pt x="1070334" y="550740"/>
                  <a:pt x="1003238" y="584775"/>
                </a:cubicBezTo>
                <a:cubicBezTo>
                  <a:pt x="920362" y="643772"/>
                  <a:pt x="780192" y="551130"/>
                  <a:pt x="711975" y="584775"/>
                </a:cubicBezTo>
                <a:cubicBezTo>
                  <a:pt x="643434" y="650888"/>
                  <a:pt x="544647" y="573551"/>
                  <a:pt x="436893" y="584775"/>
                </a:cubicBezTo>
                <a:cubicBezTo>
                  <a:pt x="376604" y="606870"/>
                  <a:pt x="171718" y="497064"/>
                  <a:pt x="0" y="584775"/>
                </a:cubicBezTo>
                <a:cubicBezTo>
                  <a:pt x="-20299" y="396404"/>
                  <a:pt x="19091" y="137148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6544F2"/>
            </a:solidFill>
          </a:ln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صــــــــــــــــــــــــــــ 837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5D9B2AC-50D5-4110-8D8E-BADFD6122789}"/>
              </a:ext>
            </a:extLst>
          </p:cNvPr>
          <p:cNvSpPr/>
          <p:nvPr/>
        </p:nvSpPr>
        <p:spPr>
          <a:xfrm flipH="1">
            <a:off x="9461500" y="1236663"/>
            <a:ext cx="2636838" cy="503237"/>
          </a:xfrm>
          <a:custGeom>
            <a:avLst/>
            <a:gdLst>
              <a:gd name="connsiteX0" fmla="*/ 0 w 2637569"/>
              <a:gd name="connsiteY0" fmla="*/ 0 h 504056"/>
              <a:gd name="connsiteX1" fmla="*/ 620241 w 2637569"/>
              <a:gd name="connsiteY1" fmla="*/ 0 h 504056"/>
              <a:gd name="connsiteX2" fmla="*/ 1240481 w 2637569"/>
              <a:gd name="connsiteY2" fmla="*/ 0 h 504056"/>
              <a:gd name="connsiteX3" fmla="*/ 1836867 w 2637569"/>
              <a:gd name="connsiteY3" fmla="*/ 0 h 504056"/>
              <a:gd name="connsiteX4" fmla="*/ 2385541 w 2637569"/>
              <a:gd name="connsiteY4" fmla="*/ 0 h 504056"/>
              <a:gd name="connsiteX5" fmla="*/ 2637569 w 2637569"/>
              <a:gd name="connsiteY5" fmla="*/ 252028 h 504056"/>
              <a:gd name="connsiteX6" fmla="*/ 2385541 w 2637569"/>
              <a:gd name="connsiteY6" fmla="*/ 504056 h 504056"/>
              <a:gd name="connsiteX7" fmla="*/ 1741445 w 2637569"/>
              <a:gd name="connsiteY7" fmla="*/ 504056 h 504056"/>
              <a:gd name="connsiteX8" fmla="*/ 1216626 w 2637569"/>
              <a:gd name="connsiteY8" fmla="*/ 504056 h 504056"/>
              <a:gd name="connsiteX9" fmla="*/ 572530 w 2637569"/>
              <a:gd name="connsiteY9" fmla="*/ 504056 h 504056"/>
              <a:gd name="connsiteX10" fmla="*/ 0 w 2637569"/>
              <a:gd name="connsiteY10" fmla="*/ 504056 h 504056"/>
              <a:gd name="connsiteX11" fmla="*/ 0 w 2637569"/>
              <a:gd name="connsiteY11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7569" h="504056" fill="none" extrusionOk="0">
                <a:moveTo>
                  <a:pt x="0" y="0"/>
                </a:moveTo>
                <a:cubicBezTo>
                  <a:pt x="246220" y="-44557"/>
                  <a:pt x="372628" y="51854"/>
                  <a:pt x="620241" y="0"/>
                </a:cubicBezTo>
                <a:cubicBezTo>
                  <a:pt x="867854" y="-51854"/>
                  <a:pt x="1015065" y="68289"/>
                  <a:pt x="1240481" y="0"/>
                </a:cubicBezTo>
                <a:cubicBezTo>
                  <a:pt x="1465897" y="-68289"/>
                  <a:pt x="1711820" y="20564"/>
                  <a:pt x="1836867" y="0"/>
                </a:cubicBezTo>
                <a:cubicBezTo>
                  <a:pt x="1961914" y="-20564"/>
                  <a:pt x="2172433" y="44682"/>
                  <a:pt x="2385541" y="0"/>
                </a:cubicBezTo>
                <a:cubicBezTo>
                  <a:pt x="2457108" y="59874"/>
                  <a:pt x="2492511" y="157179"/>
                  <a:pt x="2637569" y="252028"/>
                </a:cubicBezTo>
                <a:cubicBezTo>
                  <a:pt x="2565870" y="351103"/>
                  <a:pt x="2427640" y="438154"/>
                  <a:pt x="2385541" y="504056"/>
                </a:cubicBezTo>
                <a:cubicBezTo>
                  <a:pt x="2187460" y="526699"/>
                  <a:pt x="1990305" y="489505"/>
                  <a:pt x="1741445" y="504056"/>
                </a:cubicBezTo>
                <a:cubicBezTo>
                  <a:pt x="1492585" y="518607"/>
                  <a:pt x="1459525" y="491973"/>
                  <a:pt x="1216626" y="504056"/>
                </a:cubicBezTo>
                <a:cubicBezTo>
                  <a:pt x="973727" y="516139"/>
                  <a:pt x="818998" y="439890"/>
                  <a:pt x="572530" y="504056"/>
                </a:cubicBezTo>
                <a:cubicBezTo>
                  <a:pt x="326062" y="568222"/>
                  <a:pt x="120749" y="492232"/>
                  <a:pt x="0" y="504056"/>
                </a:cubicBezTo>
                <a:cubicBezTo>
                  <a:pt x="-24896" y="273234"/>
                  <a:pt x="51750" y="224807"/>
                  <a:pt x="0" y="0"/>
                </a:cubicBezTo>
                <a:close/>
              </a:path>
              <a:path w="2637569" h="504056" stroke="0" extrusionOk="0">
                <a:moveTo>
                  <a:pt x="0" y="0"/>
                </a:moveTo>
                <a:cubicBezTo>
                  <a:pt x="280863" y="-71784"/>
                  <a:pt x="452453" y="5787"/>
                  <a:pt x="620241" y="0"/>
                </a:cubicBezTo>
                <a:cubicBezTo>
                  <a:pt x="788029" y="-5787"/>
                  <a:pt x="997739" y="16821"/>
                  <a:pt x="1216626" y="0"/>
                </a:cubicBezTo>
                <a:cubicBezTo>
                  <a:pt x="1435514" y="-16821"/>
                  <a:pt x="1574363" y="58615"/>
                  <a:pt x="1741445" y="0"/>
                </a:cubicBezTo>
                <a:cubicBezTo>
                  <a:pt x="1908527" y="-58615"/>
                  <a:pt x="2246776" y="24681"/>
                  <a:pt x="2385541" y="0"/>
                </a:cubicBezTo>
                <a:cubicBezTo>
                  <a:pt x="2482323" y="55119"/>
                  <a:pt x="2573053" y="196158"/>
                  <a:pt x="2637569" y="252028"/>
                </a:cubicBezTo>
                <a:cubicBezTo>
                  <a:pt x="2571303" y="344248"/>
                  <a:pt x="2430188" y="419515"/>
                  <a:pt x="2385541" y="504056"/>
                </a:cubicBezTo>
                <a:cubicBezTo>
                  <a:pt x="2192500" y="523169"/>
                  <a:pt x="2021259" y="475285"/>
                  <a:pt x="1836867" y="504056"/>
                </a:cubicBezTo>
                <a:cubicBezTo>
                  <a:pt x="1652475" y="532827"/>
                  <a:pt x="1402052" y="469891"/>
                  <a:pt x="1240481" y="504056"/>
                </a:cubicBezTo>
                <a:cubicBezTo>
                  <a:pt x="1078910" y="538221"/>
                  <a:pt x="875583" y="474060"/>
                  <a:pt x="644096" y="504056"/>
                </a:cubicBezTo>
                <a:cubicBezTo>
                  <a:pt x="412609" y="534052"/>
                  <a:pt x="273231" y="499015"/>
                  <a:pt x="0" y="504056"/>
                </a:cubicBezTo>
                <a:cubicBezTo>
                  <a:pt x="-33283" y="384055"/>
                  <a:pt x="37884" y="213459"/>
                  <a:pt x="0" y="0"/>
                </a:cubicBezTo>
                <a:close/>
              </a:path>
            </a:pathLst>
          </a:custGeom>
          <a:solidFill>
            <a:srgbClr val="AFF995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تـــــمارين ذاتية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9161" name="Picture 9">
            <a:extLst>
              <a:ext uri="{FF2B5EF4-FFF2-40B4-BE49-F238E27FC236}">
                <a16:creationId xmlns:a16="http://schemas.microsoft.com/office/drawing/2014/main" id="{5AA8A8D8-C2A1-433B-AF83-93A45E05C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1149350"/>
            <a:ext cx="5175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10">
            <a:extLst>
              <a:ext uri="{FF2B5EF4-FFF2-40B4-BE49-F238E27FC236}">
                <a16:creationId xmlns:a16="http://schemas.microsoft.com/office/drawing/2014/main" id="{CA2DC393-945F-4C93-AC15-21FBE728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925" y="900113"/>
            <a:ext cx="90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مكافأتك</a:t>
            </a: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27AD5E37-D078-41A6-9EB3-85FE9563C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1704975"/>
            <a:ext cx="104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300 نقطة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429FC7-19DF-46CB-9E5E-D46F789BB868}"/>
              </a:ext>
            </a:extLst>
          </p:cNvPr>
          <p:cNvSpPr txBox="1"/>
          <p:nvPr/>
        </p:nvSpPr>
        <p:spPr>
          <a:xfrm>
            <a:off x="2395538" y="633413"/>
            <a:ext cx="2106612" cy="1200150"/>
          </a:xfrm>
          <a:custGeom>
            <a:avLst/>
            <a:gdLst>
              <a:gd name="connsiteX0" fmla="*/ 0 w 2106418"/>
              <a:gd name="connsiteY0" fmla="*/ 0 h 1200329"/>
              <a:gd name="connsiteX1" fmla="*/ 463412 w 2106418"/>
              <a:gd name="connsiteY1" fmla="*/ 0 h 1200329"/>
              <a:gd name="connsiteX2" fmla="*/ 926824 w 2106418"/>
              <a:gd name="connsiteY2" fmla="*/ 0 h 1200329"/>
              <a:gd name="connsiteX3" fmla="*/ 1495557 w 2106418"/>
              <a:gd name="connsiteY3" fmla="*/ 0 h 1200329"/>
              <a:gd name="connsiteX4" fmla="*/ 2106418 w 2106418"/>
              <a:gd name="connsiteY4" fmla="*/ 0 h 1200329"/>
              <a:gd name="connsiteX5" fmla="*/ 2106418 w 2106418"/>
              <a:gd name="connsiteY5" fmla="*/ 364100 h 1200329"/>
              <a:gd name="connsiteX6" fmla="*/ 2106418 w 2106418"/>
              <a:gd name="connsiteY6" fmla="*/ 776213 h 1200329"/>
              <a:gd name="connsiteX7" fmla="*/ 2106418 w 2106418"/>
              <a:gd name="connsiteY7" fmla="*/ 1200329 h 1200329"/>
              <a:gd name="connsiteX8" fmla="*/ 1643006 w 2106418"/>
              <a:gd name="connsiteY8" fmla="*/ 1200329 h 1200329"/>
              <a:gd name="connsiteX9" fmla="*/ 1137466 w 2106418"/>
              <a:gd name="connsiteY9" fmla="*/ 1200329 h 1200329"/>
              <a:gd name="connsiteX10" fmla="*/ 652990 w 2106418"/>
              <a:gd name="connsiteY10" fmla="*/ 1200329 h 1200329"/>
              <a:gd name="connsiteX11" fmla="*/ 0 w 2106418"/>
              <a:gd name="connsiteY11" fmla="*/ 1200329 h 1200329"/>
              <a:gd name="connsiteX12" fmla="*/ 0 w 2106418"/>
              <a:gd name="connsiteY12" fmla="*/ 776213 h 1200329"/>
              <a:gd name="connsiteX13" fmla="*/ 0 w 2106418"/>
              <a:gd name="connsiteY13" fmla="*/ 388106 h 1200329"/>
              <a:gd name="connsiteX14" fmla="*/ 0 w 2106418"/>
              <a:gd name="connsiteY1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6418" h="1200329" extrusionOk="0">
                <a:moveTo>
                  <a:pt x="0" y="0"/>
                </a:moveTo>
                <a:cubicBezTo>
                  <a:pt x="215964" y="-26499"/>
                  <a:pt x="341904" y="30850"/>
                  <a:pt x="463412" y="0"/>
                </a:cubicBezTo>
                <a:cubicBezTo>
                  <a:pt x="584920" y="-30850"/>
                  <a:pt x="696882" y="35326"/>
                  <a:pt x="926824" y="0"/>
                </a:cubicBezTo>
                <a:cubicBezTo>
                  <a:pt x="1156766" y="-35326"/>
                  <a:pt x="1368287" y="33427"/>
                  <a:pt x="1495557" y="0"/>
                </a:cubicBezTo>
                <a:cubicBezTo>
                  <a:pt x="1622827" y="-33427"/>
                  <a:pt x="1959407" y="31880"/>
                  <a:pt x="2106418" y="0"/>
                </a:cubicBezTo>
                <a:cubicBezTo>
                  <a:pt x="2138479" y="98248"/>
                  <a:pt x="2064941" y="210205"/>
                  <a:pt x="2106418" y="364100"/>
                </a:cubicBezTo>
                <a:cubicBezTo>
                  <a:pt x="2147895" y="517995"/>
                  <a:pt x="2074961" y="676858"/>
                  <a:pt x="2106418" y="776213"/>
                </a:cubicBezTo>
                <a:cubicBezTo>
                  <a:pt x="2137875" y="875568"/>
                  <a:pt x="2077757" y="1026524"/>
                  <a:pt x="2106418" y="1200329"/>
                </a:cubicBezTo>
                <a:cubicBezTo>
                  <a:pt x="1984583" y="1253725"/>
                  <a:pt x="1791959" y="1145099"/>
                  <a:pt x="1643006" y="1200329"/>
                </a:cubicBezTo>
                <a:cubicBezTo>
                  <a:pt x="1494053" y="1255559"/>
                  <a:pt x="1300185" y="1167423"/>
                  <a:pt x="1137466" y="1200329"/>
                </a:cubicBezTo>
                <a:cubicBezTo>
                  <a:pt x="974747" y="1233235"/>
                  <a:pt x="789282" y="1193879"/>
                  <a:pt x="652990" y="1200329"/>
                </a:cubicBezTo>
                <a:cubicBezTo>
                  <a:pt x="516698" y="1206779"/>
                  <a:pt x="278655" y="1150432"/>
                  <a:pt x="0" y="1200329"/>
                </a:cubicBezTo>
                <a:cubicBezTo>
                  <a:pt x="-38006" y="1096297"/>
                  <a:pt x="45084" y="978277"/>
                  <a:pt x="0" y="776213"/>
                </a:cubicBezTo>
                <a:cubicBezTo>
                  <a:pt x="-45084" y="574149"/>
                  <a:pt x="24403" y="506893"/>
                  <a:pt x="0" y="388106"/>
                </a:cubicBezTo>
                <a:cubicBezTo>
                  <a:pt x="-24403" y="269319"/>
                  <a:pt x="23081" y="11689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شاركينا اجابتك من خلال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الدردشة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38A1D1-F111-432D-A73F-35F985743CE4}"/>
              </a:ext>
            </a:extLst>
          </p:cNvPr>
          <p:cNvSpPr/>
          <p:nvPr/>
        </p:nvSpPr>
        <p:spPr>
          <a:xfrm>
            <a:off x="4624388" y="2009775"/>
            <a:ext cx="50403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أوجد العدد المجهول من مجموعة  البيانات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عند توفر  المتوسط الحسابي</a:t>
            </a:r>
            <a:endParaRPr kumimoji="0" lang="en-US" altLang="ar-AE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5" name="VIDEO-2020-08-19-20-58-22">
            <a:hlinkClick r:id="" action="ppaction://media"/>
            <a:extLst>
              <a:ext uri="{FF2B5EF4-FFF2-40B4-BE49-F238E27FC236}">
                <a16:creationId xmlns:a16="http://schemas.microsoft.com/office/drawing/2014/main" id="{28FEF38C-27DC-468F-AEBB-F6B47C6BD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425" y="565150"/>
            <a:ext cx="1500188" cy="110966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9167" name="Picture 15">
            <a:extLst>
              <a:ext uri="{FF2B5EF4-FFF2-40B4-BE49-F238E27FC236}">
                <a16:creationId xmlns:a16="http://schemas.microsoft.com/office/drawing/2014/main" id="{6D1C4363-12EE-4387-89A2-5BBD5292D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29" y="2892425"/>
            <a:ext cx="724600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F1E8EE51-D001-4074-872A-CF9155BD20ED}"/>
              </a:ext>
            </a:extLst>
          </p:cNvPr>
          <p:cNvSpPr/>
          <p:nvPr/>
        </p:nvSpPr>
        <p:spPr>
          <a:xfrm flipH="1">
            <a:off x="9599613" y="1984375"/>
            <a:ext cx="2498725" cy="504825"/>
          </a:xfrm>
          <a:custGeom>
            <a:avLst/>
            <a:gdLst>
              <a:gd name="connsiteX0" fmla="*/ 0 w 2499529"/>
              <a:gd name="connsiteY0" fmla="*/ 0 h 504056"/>
              <a:gd name="connsiteX1" fmla="*/ 584350 w 2499529"/>
              <a:gd name="connsiteY1" fmla="*/ 0 h 504056"/>
              <a:gd name="connsiteX2" fmla="*/ 1146226 w 2499529"/>
              <a:gd name="connsiteY2" fmla="*/ 0 h 504056"/>
              <a:gd name="connsiteX3" fmla="*/ 1685626 w 2499529"/>
              <a:gd name="connsiteY3" fmla="*/ 0 h 504056"/>
              <a:gd name="connsiteX4" fmla="*/ 2247501 w 2499529"/>
              <a:gd name="connsiteY4" fmla="*/ 0 h 504056"/>
              <a:gd name="connsiteX5" fmla="*/ 2499529 w 2499529"/>
              <a:gd name="connsiteY5" fmla="*/ 252028 h 504056"/>
              <a:gd name="connsiteX6" fmla="*/ 2247501 w 2499529"/>
              <a:gd name="connsiteY6" fmla="*/ 504056 h 504056"/>
              <a:gd name="connsiteX7" fmla="*/ 1640676 w 2499529"/>
              <a:gd name="connsiteY7" fmla="*/ 504056 h 504056"/>
              <a:gd name="connsiteX8" fmla="*/ 1123751 w 2499529"/>
              <a:gd name="connsiteY8" fmla="*/ 504056 h 504056"/>
              <a:gd name="connsiteX9" fmla="*/ 629300 w 2499529"/>
              <a:gd name="connsiteY9" fmla="*/ 504056 h 504056"/>
              <a:gd name="connsiteX10" fmla="*/ 0 w 2499529"/>
              <a:gd name="connsiteY10" fmla="*/ 504056 h 504056"/>
              <a:gd name="connsiteX11" fmla="*/ 0 w 2499529"/>
              <a:gd name="connsiteY11" fmla="*/ 0 h 50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9529" h="504056" fill="none" extrusionOk="0">
                <a:moveTo>
                  <a:pt x="0" y="0"/>
                </a:moveTo>
                <a:cubicBezTo>
                  <a:pt x="171005" y="-49665"/>
                  <a:pt x="326177" y="43290"/>
                  <a:pt x="584350" y="0"/>
                </a:cubicBezTo>
                <a:cubicBezTo>
                  <a:pt x="842523" y="-43290"/>
                  <a:pt x="914640" y="45738"/>
                  <a:pt x="1146226" y="0"/>
                </a:cubicBezTo>
                <a:cubicBezTo>
                  <a:pt x="1377812" y="-45738"/>
                  <a:pt x="1418099" y="43188"/>
                  <a:pt x="1685626" y="0"/>
                </a:cubicBezTo>
                <a:cubicBezTo>
                  <a:pt x="1953153" y="-43188"/>
                  <a:pt x="2010697" y="45551"/>
                  <a:pt x="2247501" y="0"/>
                </a:cubicBezTo>
                <a:cubicBezTo>
                  <a:pt x="2378160" y="90900"/>
                  <a:pt x="2377791" y="145034"/>
                  <a:pt x="2499529" y="252028"/>
                </a:cubicBezTo>
                <a:cubicBezTo>
                  <a:pt x="2390575" y="388377"/>
                  <a:pt x="2356717" y="386041"/>
                  <a:pt x="2247501" y="504056"/>
                </a:cubicBezTo>
                <a:cubicBezTo>
                  <a:pt x="2079412" y="523940"/>
                  <a:pt x="1797429" y="434653"/>
                  <a:pt x="1640676" y="504056"/>
                </a:cubicBezTo>
                <a:cubicBezTo>
                  <a:pt x="1483923" y="573459"/>
                  <a:pt x="1238190" y="462763"/>
                  <a:pt x="1123751" y="504056"/>
                </a:cubicBezTo>
                <a:cubicBezTo>
                  <a:pt x="1009312" y="545349"/>
                  <a:pt x="861063" y="486819"/>
                  <a:pt x="629300" y="504056"/>
                </a:cubicBezTo>
                <a:cubicBezTo>
                  <a:pt x="397537" y="521293"/>
                  <a:pt x="153478" y="466686"/>
                  <a:pt x="0" y="504056"/>
                </a:cubicBezTo>
                <a:cubicBezTo>
                  <a:pt x="-28989" y="324976"/>
                  <a:pt x="49319" y="149847"/>
                  <a:pt x="0" y="0"/>
                </a:cubicBezTo>
                <a:close/>
              </a:path>
              <a:path w="2499529" h="504056" stroke="0" extrusionOk="0">
                <a:moveTo>
                  <a:pt x="0" y="0"/>
                </a:moveTo>
                <a:cubicBezTo>
                  <a:pt x="173675" y="-21451"/>
                  <a:pt x="420547" y="5753"/>
                  <a:pt x="539400" y="0"/>
                </a:cubicBezTo>
                <a:cubicBezTo>
                  <a:pt x="658253" y="-5753"/>
                  <a:pt x="975309" y="55263"/>
                  <a:pt x="1123751" y="0"/>
                </a:cubicBezTo>
                <a:cubicBezTo>
                  <a:pt x="1272193" y="-55263"/>
                  <a:pt x="1462272" y="63378"/>
                  <a:pt x="1685626" y="0"/>
                </a:cubicBezTo>
                <a:cubicBezTo>
                  <a:pt x="1908980" y="-63378"/>
                  <a:pt x="2090698" y="17945"/>
                  <a:pt x="2247501" y="0"/>
                </a:cubicBezTo>
                <a:cubicBezTo>
                  <a:pt x="2394228" y="88140"/>
                  <a:pt x="2366140" y="178427"/>
                  <a:pt x="2499529" y="252028"/>
                </a:cubicBezTo>
                <a:cubicBezTo>
                  <a:pt x="2450929" y="311868"/>
                  <a:pt x="2330720" y="377041"/>
                  <a:pt x="2247501" y="504056"/>
                </a:cubicBezTo>
                <a:cubicBezTo>
                  <a:pt x="2120130" y="543608"/>
                  <a:pt x="1840422" y="448004"/>
                  <a:pt x="1708101" y="504056"/>
                </a:cubicBezTo>
                <a:cubicBezTo>
                  <a:pt x="1575780" y="560108"/>
                  <a:pt x="1334871" y="493140"/>
                  <a:pt x="1213651" y="504056"/>
                </a:cubicBezTo>
                <a:cubicBezTo>
                  <a:pt x="1092431" y="514972"/>
                  <a:pt x="803812" y="446598"/>
                  <a:pt x="651775" y="504056"/>
                </a:cubicBezTo>
                <a:cubicBezTo>
                  <a:pt x="499738" y="561514"/>
                  <a:pt x="185224" y="487168"/>
                  <a:pt x="0" y="504056"/>
                </a:cubicBezTo>
                <a:cubicBezTo>
                  <a:pt x="-59370" y="399827"/>
                  <a:pt x="58255" y="238872"/>
                  <a:pt x="0" y="0"/>
                </a:cubicBezTo>
                <a:close/>
              </a:path>
            </a:pathLst>
          </a:custGeom>
          <a:solidFill>
            <a:srgbClr val="FF66C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الربط بالفن والأموال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مربع نص 8">
            <a:extLst>
              <a:ext uri="{FF2B5EF4-FFF2-40B4-BE49-F238E27FC236}">
                <a16:creationId xmlns:a16="http://schemas.microsoft.com/office/drawing/2014/main" id="{04CCE681-0F0B-4060-960D-54F8E15AAB0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17130" y="4689515"/>
            <a:ext cx="3326294" cy="428066"/>
          </a:xfrm>
          <a:prstGeom prst="rect">
            <a:avLst/>
          </a:prstGeom>
          <a:blipFill>
            <a:blip r:embed="rId7"/>
            <a:stretch>
              <a:fillRect t="-7143" r="-5505" b="-4428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19" name="مربع نص 9">
            <a:extLst>
              <a:ext uri="{FF2B5EF4-FFF2-40B4-BE49-F238E27FC236}">
                <a16:creationId xmlns:a16="http://schemas.microsoft.com/office/drawing/2014/main" id="{55664BE4-AB7C-4B50-9B1C-1E20BF3D9D0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29632" y="5080334"/>
            <a:ext cx="5168347" cy="428066"/>
          </a:xfrm>
          <a:prstGeom prst="rect">
            <a:avLst/>
          </a:prstGeom>
          <a:blipFill>
            <a:blip r:embed="rId8"/>
            <a:stretch>
              <a:fillRect t="-7042" r="-3542" b="-4225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20" name="مربع نص 10">
            <a:extLst>
              <a:ext uri="{FF2B5EF4-FFF2-40B4-BE49-F238E27FC236}">
                <a16:creationId xmlns:a16="http://schemas.microsoft.com/office/drawing/2014/main" id="{8E1FB74F-E375-4CEE-A4CE-65473F1FF4F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68991" y="5742155"/>
            <a:ext cx="4174433" cy="428066"/>
          </a:xfrm>
          <a:prstGeom prst="rect">
            <a:avLst/>
          </a:prstGeom>
          <a:blipFill>
            <a:blip r:embed="rId9"/>
            <a:stretch>
              <a:fillRect t="-8571" r="-4380" b="-42857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F1B113A6-C315-41E4-80B9-DD2DC6F040A5}"/>
              </a:ext>
            </a:extLst>
          </p:cNvPr>
          <p:cNvSpPr/>
          <p:nvPr/>
        </p:nvSpPr>
        <p:spPr>
          <a:xfrm rot="21402530">
            <a:off x="4791016" y="3960590"/>
            <a:ext cx="3171812" cy="949570"/>
          </a:xfrm>
          <a:prstGeom prst="cloudCallout">
            <a:avLst>
              <a:gd name="adj1" fmla="val -3400"/>
              <a:gd name="adj2" fmla="val 51180"/>
            </a:avLst>
          </a:prstGeom>
          <a:gradFill flip="none" rotWithShape="1">
            <a:gsLst>
              <a:gs pos="46000">
                <a:srgbClr val="4F73BB"/>
              </a:gs>
              <a:gs pos="13000">
                <a:schemeClr val="accent1">
                  <a:lumMod val="45000"/>
                  <a:lumOff val="55000"/>
                </a:schemeClr>
              </a:gs>
              <a:gs pos="71000">
                <a:srgbClr val="CCFF33"/>
              </a:gs>
              <a:gs pos="92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استراتيجية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الحوار والمناقشة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877AA8-2393-4F46-940C-87A62503367B}"/>
              </a:ext>
            </a:extLst>
          </p:cNvPr>
          <p:cNvCxnSpPr>
            <a:cxnSpLocks/>
          </p:cNvCxnSpPr>
          <p:nvPr/>
        </p:nvCxnSpPr>
        <p:spPr>
          <a:xfrm>
            <a:off x="5594350" y="4995863"/>
            <a:ext cx="33338" cy="17049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B16192-EED2-43AF-9E3A-2805A924B35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1479" y="2619398"/>
            <a:ext cx="2638808" cy="680827"/>
          </a:xfrm>
          <a:prstGeom prst="rect">
            <a:avLst/>
          </a:prstGeom>
          <a:blipFill>
            <a:blip r:embed="rId10"/>
            <a:stretch>
              <a:fillRect b="-630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8314D6-DE43-4BF7-9600-231FCF81E0D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163671" y="3370773"/>
            <a:ext cx="4251340" cy="589136"/>
          </a:xfrm>
          <a:prstGeom prst="rect">
            <a:avLst/>
          </a:prstGeom>
          <a:blipFill>
            <a:blip r:embed="rId11"/>
            <a:stretch>
              <a:fillRect r="-860" b="-721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04D700-C814-450F-A1C4-E3EE67941AE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1782" y="4127269"/>
            <a:ext cx="2638808" cy="589136"/>
          </a:xfrm>
          <a:prstGeom prst="rect">
            <a:avLst/>
          </a:prstGeom>
          <a:blipFill>
            <a:blip r:embed="rId12"/>
            <a:stretch>
              <a:fillRect r="-1852" b="-721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047917-CA8F-4EC4-8932-BEC0ABC3C2A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83291" y="4338619"/>
            <a:ext cx="234038" cy="542456"/>
          </a:xfrm>
          <a:prstGeom prst="rect">
            <a:avLst/>
          </a:prstGeom>
          <a:blipFill>
            <a:blip r:embed="rId13"/>
            <a:stretch>
              <a:fillRect r="-12821" b="-7865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8601EE-D79C-4A61-BBFC-6D39CBC34D18}"/>
              </a:ext>
            </a:extLst>
          </p:cNvPr>
          <p:cNvCxnSpPr>
            <a:cxnSpLocks/>
          </p:cNvCxnSpPr>
          <p:nvPr/>
        </p:nvCxnSpPr>
        <p:spPr>
          <a:xfrm>
            <a:off x="3635375" y="4284663"/>
            <a:ext cx="323850" cy="3667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DB1C11-FF11-4208-9A11-9CF0EDFCD503}"/>
              </a:ext>
            </a:extLst>
          </p:cNvPr>
          <p:cNvCxnSpPr>
            <a:cxnSpLocks/>
          </p:cNvCxnSpPr>
          <p:nvPr/>
        </p:nvCxnSpPr>
        <p:spPr>
          <a:xfrm flipH="1">
            <a:off x="3441700" y="4422775"/>
            <a:ext cx="542925" cy="188913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58CB2D5-3FCB-4590-BC3C-B2A12BF89B6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8521" y="5080334"/>
            <a:ext cx="2638808" cy="310791"/>
          </a:xfrm>
          <a:prstGeom prst="rect">
            <a:avLst/>
          </a:prstGeom>
          <a:blipFill>
            <a:blip r:embed="rId14"/>
            <a:stretch>
              <a:fillRect t="-25490" r="-4388" b="-43137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AD9905-3804-4486-A4DC-FF0D046D323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7955" y="5543449"/>
            <a:ext cx="2638808" cy="310791"/>
          </a:xfrm>
          <a:prstGeom prst="rect">
            <a:avLst/>
          </a:prstGeom>
          <a:blipFill>
            <a:blip r:embed="rId15"/>
            <a:stretch>
              <a:fillRect t="-25490" r="-4388" b="-43137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E47E2D-2013-40B1-B2EA-070498EBF17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0485" y="6053499"/>
            <a:ext cx="2638808" cy="310791"/>
          </a:xfrm>
          <a:prstGeom prst="rect">
            <a:avLst/>
          </a:prstGeom>
          <a:blipFill>
            <a:blip r:embed="rId16"/>
            <a:stretch>
              <a:fillRect t="-27451" r="-4157" b="-43137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96922D-ABEF-438A-9526-C37A0C1E48CA}"/>
              </a:ext>
            </a:extLst>
          </p:cNvPr>
          <p:cNvSpPr/>
          <p:nvPr/>
        </p:nvSpPr>
        <p:spPr>
          <a:xfrm>
            <a:off x="1095375" y="2087563"/>
            <a:ext cx="18319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طريقة  أخرى للحل</a:t>
            </a:r>
            <a:endParaRPr kumimoji="0" lang="en-US" altLang="ar-AE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A84385-BA43-4A97-B5C6-4FE3CAC4ADF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81753" y="6516614"/>
            <a:ext cx="2638808" cy="369332"/>
          </a:xfrm>
          <a:prstGeom prst="rect">
            <a:avLst/>
          </a:prstGeom>
          <a:blipFill>
            <a:blip r:embed="rId17"/>
            <a:stretch>
              <a:fillRect t="-21311" r="-3002" b="-60656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8670B7-60C1-4A39-9D6B-47DB19C0C6D0}"/>
                  </a:ext>
                </a:extLst>
              </p14:cNvPr>
              <p14:cNvContentPartPr/>
              <p14:nvPr/>
            </p14:nvContentPartPr>
            <p14:xfrm>
              <a:off x="4607640" y="2893320"/>
              <a:ext cx="6492240" cy="1170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8670B7-60C1-4A39-9D6B-47DB19C0C6D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98280" y="2883960"/>
                <a:ext cx="6510960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C9933D-90C2-4031-B9D5-81BBBB5DA755}"/>
                  </a:ext>
                </a:extLst>
              </p14:cNvPr>
              <p14:cNvContentPartPr/>
              <p14:nvPr/>
            </p14:nvContentPartPr>
            <p14:xfrm>
              <a:off x="3161160" y="2384280"/>
              <a:ext cx="6831360" cy="298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C9933D-90C2-4031-B9D5-81BBBB5DA75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51800" y="2374920"/>
                <a:ext cx="6850080" cy="30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F6CD0F-453C-44D9-8029-A5B3E07CDE42}"/>
                  </a:ext>
                </a:extLst>
              </p14:cNvPr>
              <p14:cNvContentPartPr/>
              <p14:nvPr/>
            </p14:nvContentPartPr>
            <p14:xfrm>
              <a:off x="3929040" y="3598560"/>
              <a:ext cx="420120" cy="27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F6CD0F-453C-44D9-8029-A5B3E07CDE4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19680" y="3589200"/>
                <a:ext cx="438840" cy="29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905</Words>
  <Application>Microsoft Office PowerPoint</Application>
  <PresentationFormat>Widescreen</PresentationFormat>
  <Paragraphs>299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Office Theme</vt:lpstr>
      <vt:lpstr>نسق Office</vt:lpstr>
      <vt:lpstr>1_Office Theme</vt:lpstr>
      <vt:lpstr>2_Office Theme</vt:lpstr>
      <vt:lpstr>3_Office Theme</vt:lpstr>
      <vt:lpstr>4_Office Theme</vt:lpstr>
      <vt:lpstr>1_نسق Office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قوانين</dc:title>
  <dc:creator>Tunis Alawi Mohammed</dc:creator>
  <cp:lastModifiedBy>أم اليازيه أم اليازيه</cp:lastModifiedBy>
  <cp:revision>8</cp:revision>
  <dcterms:created xsi:type="dcterms:W3CDTF">2021-06-11T16:19:42Z</dcterms:created>
  <dcterms:modified xsi:type="dcterms:W3CDTF">2021-06-11T18:21:09Z</dcterms:modified>
</cp:coreProperties>
</file>