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60" r:id="rId6"/>
    <p:sldId id="262" r:id="rId7"/>
    <p:sldId id="263" r:id="rId8"/>
    <p:sldId id="264" r:id="rId9"/>
    <p:sldId id="39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72F"/>
    <a:srgbClr val="E5B47F"/>
    <a:srgbClr val="AEA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1F6B4-0753-4F98-8B7A-7A5674F20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27430F-F044-4DD2-B98D-A3FB6397A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D02C8-6F87-4DD6-9A54-F291F921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7384B-B23F-4453-B265-CEABBF23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98B472-C66E-4375-AB3F-98BC8AD0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1B70F-206B-45D8-8CE4-953FE000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C39D84-D72C-459E-98B9-ECD023734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5B0876-01EB-4277-8D2C-194E9928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C8EF06-5D26-41CD-B858-9479E0DA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C0BDF4-65C2-415F-AEE6-BF1E2A21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5E5897-2A48-4229-973C-74939D3B3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61C081-1FD3-4D76-85AB-A66B5A575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2C68BB-CBE3-4222-93A4-57BBB627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21D33E-6F2B-4017-AD4A-BD2A7A1E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302AA-A4BF-4F7E-956F-79CB43CA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7078A-FFC8-4818-B009-E2853621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7BD501-EB03-42E5-A9E6-A5D63F4CE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94EC39-528A-4BD0-B706-7B9F387DC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27BC0-1CB0-44E1-A609-C487909A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CCFA0-7C9A-4D34-90D1-8963F308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002DE-55CC-43C3-BC8C-E46F358C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CADA13-7A69-4FDC-8557-42F50531E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D62A2A-275B-4DDF-8A6B-55E97204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F1F344-F4EE-4429-B635-F3588FBE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57924-A79B-4889-A75D-F345ECD3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8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81B02-C56A-4A1A-B10D-08BF7F50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C65612-3B85-4552-8E4B-002D8E1F7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DB33BE-A8BD-4BC4-9347-7584D70C4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0E7754-2ED4-42A2-9ABC-C70C6B58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B395BA-5C97-4E1D-846E-9E571E1B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9BA320-5273-47BF-87CD-190F184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46CAF-BC62-45F9-A0F4-339AB390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9AEC35-A5FC-4946-BF5E-75E851218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AF25D-D4CF-48FF-BBAE-B06E2EC37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264450-F73D-4403-ABF4-F684F2F7B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06A751-5095-4868-A297-EBDEAED76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599FAA-DE3E-413B-9D2C-DF9D796F0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0E507C-2A32-4A70-807F-0D8E73BE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FE2097-08B5-42AB-9ECE-DAA7334B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6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148CC-D42D-4A10-93AB-EC1B47E3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17D053-57CB-47D2-94D7-94BDA3F8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6441A9-D97E-43F5-8104-C7DD8B40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75BC0D-CEA3-42B9-B44E-25EEC208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2129AF-58DC-422D-8F41-6E33F98B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C0AAF1-280F-4D0F-A1F5-BCE12127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8491E8-BA8C-4BA2-A372-E24DF224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A7E90-E13A-466D-9E83-7A96470B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F15380-4390-4354-BBE3-696A10C0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63FE61-6729-4F52-AC42-58310C7D3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C8EF9B-7A89-4808-BF57-0F6B7FA3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240609-FFCD-4185-AE22-A0EC5784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E880E4-DBEA-474B-8BAF-65568DE5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6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D3C06-047D-4CF1-A117-7ADDF8B7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460776-7B58-4D8F-AD82-5DAF623FD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E1F476-4E52-45F8-BAF5-35A713D5E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4BE013-D57A-4C7A-BAAF-5D77FE99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BE2ED9-1009-4B59-8C3B-FAABEE3C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707CBC-B115-452D-B946-5107C0AE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C755C3-359A-4FAF-AEAC-57FF2453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54D25D-3C9A-4741-B97A-323D0C7F5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C541D6-83D9-45E6-9C21-62B4A9B27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A79A-AB6F-4D83-8F77-8693CABBB6D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45D5B7-1379-4FBD-A6D1-6884DF09A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9745F8-B2A0-49B8-A921-1866F7F86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A941-4693-4AE7-ACA6-C6EDA94BE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5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55EDDCF-CF5B-4B29-B447-4A972F5D1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2" y="1733550"/>
            <a:ext cx="4591050" cy="459105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A5FFD05-1A53-4624-8B66-19A19C4F795C}"/>
              </a:ext>
            </a:extLst>
          </p:cNvPr>
          <p:cNvSpPr/>
          <p:nvPr/>
        </p:nvSpPr>
        <p:spPr>
          <a:xfrm>
            <a:off x="4143374" y="1752600"/>
            <a:ext cx="1476377" cy="16954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DD53AB-2108-4C8C-999F-0E1992BC46AF}"/>
              </a:ext>
            </a:extLst>
          </p:cNvPr>
          <p:cNvSpPr/>
          <p:nvPr/>
        </p:nvSpPr>
        <p:spPr>
          <a:xfrm>
            <a:off x="4400548" y="916826"/>
            <a:ext cx="67437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D4872F"/>
                </a:solidFill>
                <a:effectLst/>
                <a:latin typeface="Comic Sans MS" panose="030F0702030302020204" pitchFamily="66" charset="0"/>
              </a:rPr>
              <a:t>Welcome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9CFA6B1-CDC3-4762-8B55-731020DFEFFF}"/>
              </a:ext>
            </a:extLst>
          </p:cNvPr>
          <p:cNvSpPr/>
          <p:nvPr/>
        </p:nvSpPr>
        <p:spPr>
          <a:xfrm>
            <a:off x="5019675" y="3310459"/>
            <a:ext cx="6743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mic Sans MS" panose="030F0702030302020204" pitchFamily="66" charset="0"/>
              </a:rPr>
              <a:t>Unit 9</a:t>
            </a:r>
          </a:p>
          <a:p>
            <a:pPr algn="ctr"/>
            <a:r>
              <a:rPr lang="en-US" sz="4800" b="1" dirty="0">
                <a:ln/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Lesson 7</a:t>
            </a:r>
            <a:endParaRPr lang="en-US" sz="4800" b="1" cap="none" spc="0" dirty="0">
              <a:ln/>
              <a:solidFill>
                <a:schemeClr val="tx1">
                  <a:lumMod val="50000"/>
                  <a:lumOff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05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798948E-EC50-4C23-8B3E-D99460655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0" y="704850"/>
            <a:ext cx="5421908" cy="4191000"/>
          </a:xfrm>
          <a:prstGeom prst="rect">
            <a:avLst/>
          </a:prstGeom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8F22C733-86AF-4C79-AF5A-195D7A7AE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603666"/>
            <a:ext cx="5421908" cy="5339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57980CDB-EE3B-442C-ABC9-F780F0331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949" y="4419601"/>
            <a:ext cx="2735001" cy="211455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A18C3DEE-E133-4688-9647-036BFAF9DB5D}"/>
              </a:ext>
            </a:extLst>
          </p:cNvPr>
          <p:cNvSpPr/>
          <p:nvPr/>
        </p:nvSpPr>
        <p:spPr>
          <a:xfrm>
            <a:off x="8877301" y="4419601"/>
            <a:ext cx="1009650" cy="10096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5597956-65E9-4254-8BF7-F8948386E384}"/>
              </a:ext>
            </a:extLst>
          </p:cNvPr>
          <p:cNvSpPr txBox="1"/>
          <p:nvPr/>
        </p:nvSpPr>
        <p:spPr>
          <a:xfrm>
            <a:off x="6632819" y="1851898"/>
            <a:ext cx="5359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I’m going to the toy store at the weekend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1245560-8BFD-4547-97C4-657D3E3CD7A1}"/>
              </a:ext>
            </a:extLst>
          </p:cNvPr>
          <p:cNvSpPr txBox="1"/>
          <p:nvPr/>
        </p:nvSpPr>
        <p:spPr>
          <a:xfrm>
            <a:off x="6632818" y="2503944"/>
            <a:ext cx="5359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I’m going to the shopping center tomorrow.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8D24851-4CA3-4C74-8312-80BCB57C3513}"/>
              </a:ext>
            </a:extLst>
          </p:cNvPr>
          <p:cNvSpPr txBox="1"/>
          <p:nvPr/>
        </p:nvSpPr>
        <p:spPr>
          <a:xfrm>
            <a:off x="6697916" y="3185696"/>
            <a:ext cx="5359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I’m going to the library at 4:00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C29B452-1BC2-4FCB-854B-73264FD3D4CF}"/>
              </a:ext>
            </a:extLst>
          </p:cNvPr>
          <p:cNvSpPr txBox="1"/>
          <p:nvPr/>
        </p:nvSpPr>
        <p:spPr>
          <a:xfrm>
            <a:off x="6676216" y="3873073"/>
            <a:ext cx="5359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I’m going to the mosque after school.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867972-A9CC-4BB7-B50E-10BDDF709D2C}"/>
              </a:ext>
            </a:extLst>
          </p:cNvPr>
          <p:cNvSpPr txBox="1"/>
          <p:nvPr/>
        </p:nvSpPr>
        <p:spPr>
          <a:xfrm>
            <a:off x="1020726" y="1946891"/>
            <a:ext cx="107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cinema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481882E-0CC8-494F-8F61-75F0C359DC5E}"/>
              </a:ext>
            </a:extLst>
          </p:cNvPr>
          <p:cNvSpPr txBox="1"/>
          <p:nvPr/>
        </p:nvSpPr>
        <p:spPr>
          <a:xfrm>
            <a:off x="1990880" y="1776492"/>
            <a:ext cx="107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toy</a:t>
            </a:r>
          </a:p>
          <a:p>
            <a:pPr algn="ctr"/>
            <a:r>
              <a:rPr lang="en-US" sz="1600" dirty="0">
                <a:latin typeface="Comic Sans MS" panose="030F0702030302020204" pitchFamily="66" charset="0"/>
              </a:rPr>
              <a:t>store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0B56A49-C391-46F9-BDA6-BD4AE58BDB84}"/>
              </a:ext>
            </a:extLst>
          </p:cNvPr>
          <p:cNvSpPr txBox="1"/>
          <p:nvPr/>
        </p:nvSpPr>
        <p:spPr>
          <a:xfrm>
            <a:off x="2939963" y="1808391"/>
            <a:ext cx="131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Shopping</a:t>
            </a: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Center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086AF4-BF5D-4B5C-93C7-9B2547215205}"/>
              </a:ext>
            </a:extLst>
          </p:cNvPr>
          <p:cNvSpPr txBox="1"/>
          <p:nvPr/>
        </p:nvSpPr>
        <p:spPr>
          <a:xfrm>
            <a:off x="4001988" y="1939538"/>
            <a:ext cx="107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library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E54B455-2504-4B0E-ACC7-B27B660D17CF}"/>
              </a:ext>
            </a:extLst>
          </p:cNvPr>
          <p:cNvSpPr txBox="1"/>
          <p:nvPr/>
        </p:nvSpPr>
        <p:spPr>
          <a:xfrm>
            <a:off x="4979137" y="1931789"/>
            <a:ext cx="107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mosque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89A73D-EA32-40D1-9973-7A85D0FF81BB}"/>
              </a:ext>
            </a:extLst>
          </p:cNvPr>
          <p:cNvSpPr/>
          <p:nvPr/>
        </p:nvSpPr>
        <p:spPr>
          <a:xfrm>
            <a:off x="7151950" y="5415855"/>
            <a:ext cx="1776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p.148</a:t>
            </a:r>
          </a:p>
        </p:txBody>
      </p:sp>
    </p:spTree>
    <p:extLst>
      <p:ext uri="{BB962C8B-B14F-4D97-AF65-F5344CB8AC3E}">
        <p14:creationId xmlns:p14="http://schemas.microsoft.com/office/powerpoint/2010/main" val="27683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6B291B-0F5E-4B0E-A6D1-86EC36B84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7" y="1514286"/>
            <a:ext cx="4591050" cy="459105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4C70CC-11DF-4927-B8EA-6048E6F8F1CC}"/>
              </a:ext>
            </a:extLst>
          </p:cNvPr>
          <p:cNvSpPr/>
          <p:nvPr/>
        </p:nvSpPr>
        <p:spPr>
          <a:xfrm>
            <a:off x="4008019" y="1610538"/>
            <a:ext cx="1638304" cy="15254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87805B-80C0-4564-A4EB-27F159F18AFE}"/>
              </a:ext>
            </a:extLst>
          </p:cNvPr>
          <p:cNvSpPr/>
          <p:nvPr/>
        </p:nvSpPr>
        <p:spPr>
          <a:xfrm>
            <a:off x="4520863" y="717427"/>
            <a:ext cx="67437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D4872F"/>
                </a:solidFill>
                <a:effectLst/>
                <a:latin typeface="Comic Sans MS" panose="030F0702030302020204" pitchFamily="66" charset="0"/>
              </a:rPr>
              <a:t>Thank</a:t>
            </a:r>
          </a:p>
          <a:p>
            <a:pPr algn="ctr"/>
            <a:r>
              <a:rPr lang="en-US" sz="11500" b="1" dirty="0">
                <a:ln/>
                <a:solidFill>
                  <a:srgbClr val="D4872F"/>
                </a:solidFill>
                <a:latin typeface="Comic Sans MS" panose="030F0702030302020204" pitchFamily="66" charset="0"/>
              </a:rPr>
              <a:t>you</a:t>
            </a:r>
            <a:endParaRPr lang="en-US" sz="11500" b="1" cap="none" spc="0" dirty="0">
              <a:ln/>
              <a:solidFill>
                <a:srgbClr val="D4872F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E899BBF-BE69-4FA0-A079-F9627062F321}"/>
              </a:ext>
            </a:extLst>
          </p:cNvPr>
          <p:cNvGrpSpPr/>
          <p:nvPr/>
        </p:nvGrpSpPr>
        <p:grpSpPr>
          <a:xfrm>
            <a:off x="5574636" y="4964415"/>
            <a:ext cx="5755265" cy="678102"/>
            <a:chOff x="2124212" y="4001657"/>
            <a:chExt cx="10231582" cy="12055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1908247-193D-4243-92B1-3D66093E206B}"/>
                </a:ext>
              </a:extLst>
            </p:cNvPr>
            <p:cNvGrpSpPr/>
            <p:nvPr/>
          </p:nvGrpSpPr>
          <p:grpSpPr>
            <a:xfrm flipH="1">
              <a:off x="2124212" y="4001657"/>
              <a:ext cx="9678540" cy="1179925"/>
              <a:chOff x="4264900" y="-91366"/>
              <a:chExt cx="5275692" cy="788213"/>
            </a:xfrm>
          </p:grpSpPr>
          <p:sp>
            <p:nvSpPr>
              <p:cNvPr id="17" name="Arrow: Pentagon 4">
                <a:extLst>
                  <a:ext uri="{FF2B5EF4-FFF2-40B4-BE49-F238E27FC236}">
                    <a16:creationId xmlns:a16="http://schemas.microsoft.com/office/drawing/2014/main" xmlns="" id="{65F35CE0-CD28-4336-9D1B-DB7D12FA2488}"/>
                  </a:ext>
                </a:extLst>
              </p:cNvPr>
              <p:cNvSpPr/>
              <p:nvPr/>
            </p:nvSpPr>
            <p:spPr>
              <a:xfrm flipH="1">
                <a:off x="4604270" y="-34940"/>
                <a:ext cx="4936322" cy="728869"/>
              </a:xfrm>
              <a:prstGeom prst="homePlate">
                <a:avLst>
                  <a:gd name="adj" fmla="val 0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57179">
                  <a:defRPr/>
                </a:pPr>
                <a:endParaRPr lang="en-US" sz="1013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1A2A4BC-2042-4A8D-BDFE-3B8603BC53C0}"/>
                  </a:ext>
                </a:extLst>
              </p:cNvPr>
              <p:cNvSpPr txBox="1"/>
              <p:nvPr/>
            </p:nvSpPr>
            <p:spPr>
              <a:xfrm>
                <a:off x="4264900" y="-91366"/>
                <a:ext cx="5231632" cy="78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257179">
                  <a:defRPr/>
                </a:pPr>
                <a:r>
                  <a:rPr lang="en-US" sz="3713" b="1" dirty="0">
                    <a:solidFill>
                      <a:prstClr val="black"/>
                    </a:solidFill>
                    <a:latin typeface="Berlin Sans FB Demi" panose="020E0802020502020306" pitchFamily="34" charset="0"/>
                  </a:rPr>
                  <a:t>Leave the conversation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9DE7C6A-E924-47A3-AC95-36CDED946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128"/>
            <a:stretch/>
          </p:blipFill>
          <p:spPr>
            <a:xfrm>
              <a:off x="11180160" y="4099270"/>
              <a:ext cx="1175634" cy="1107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93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DA47029-7228-41FE-8EE6-15F526FA7F5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CF4262C3-ACCE-47EE-B237-9FE85CA117B5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1DEC5EC1-402A-4F58-BF01-2A69C055D77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D4872F"/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E2B73DF7-3616-49EB-A437-83127A5523F1}"/>
                  </a:ext>
                </a:extLst>
              </p:cNvPr>
              <p:cNvSpPr/>
              <p:nvPr/>
            </p:nvSpPr>
            <p:spPr>
              <a:xfrm>
                <a:off x="400050" y="323850"/>
                <a:ext cx="11391900" cy="6210300"/>
              </a:xfrm>
              <a:custGeom>
                <a:avLst/>
                <a:gdLst>
                  <a:gd name="connsiteX0" fmla="*/ 0 w 11391900"/>
                  <a:gd name="connsiteY0" fmla="*/ 1035071 h 6210300"/>
                  <a:gd name="connsiteX1" fmla="*/ 1035071 w 11391900"/>
                  <a:gd name="connsiteY1" fmla="*/ 0 h 6210300"/>
                  <a:gd name="connsiteX2" fmla="*/ 1338028 w 11391900"/>
                  <a:gd name="connsiteY2" fmla="*/ 0 h 6210300"/>
                  <a:gd name="connsiteX3" fmla="*/ 1640985 w 11391900"/>
                  <a:gd name="connsiteY3" fmla="*/ 0 h 6210300"/>
                  <a:gd name="connsiteX4" fmla="*/ 2316813 w 11391900"/>
                  <a:gd name="connsiteY4" fmla="*/ 0 h 6210300"/>
                  <a:gd name="connsiteX5" fmla="*/ 3085858 w 11391900"/>
                  <a:gd name="connsiteY5" fmla="*/ 0 h 6210300"/>
                  <a:gd name="connsiteX6" fmla="*/ 3482032 w 11391900"/>
                  <a:gd name="connsiteY6" fmla="*/ 0 h 6210300"/>
                  <a:gd name="connsiteX7" fmla="*/ 3878207 w 11391900"/>
                  <a:gd name="connsiteY7" fmla="*/ 0 h 6210300"/>
                  <a:gd name="connsiteX8" fmla="*/ 4460817 w 11391900"/>
                  <a:gd name="connsiteY8" fmla="*/ 0 h 6210300"/>
                  <a:gd name="connsiteX9" fmla="*/ 4856992 w 11391900"/>
                  <a:gd name="connsiteY9" fmla="*/ 0 h 6210300"/>
                  <a:gd name="connsiteX10" fmla="*/ 5626037 w 11391900"/>
                  <a:gd name="connsiteY10" fmla="*/ 0 h 6210300"/>
                  <a:gd name="connsiteX11" fmla="*/ 6301864 w 11391900"/>
                  <a:gd name="connsiteY11" fmla="*/ 0 h 6210300"/>
                  <a:gd name="connsiteX12" fmla="*/ 6977692 w 11391900"/>
                  <a:gd name="connsiteY12" fmla="*/ 0 h 6210300"/>
                  <a:gd name="connsiteX13" fmla="*/ 7560302 w 11391900"/>
                  <a:gd name="connsiteY13" fmla="*/ 0 h 6210300"/>
                  <a:gd name="connsiteX14" fmla="*/ 7956476 w 11391900"/>
                  <a:gd name="connsiteY14" fmla="*/ 0 h 6210300"/>
                  <a:gd name="connsiteX15" fmla="*/ 8725521 w 11391900"/>
                  <a:gd name="connsiteY15" fmla="*/ 0 h 6210300"/>
                  <a:gd name="connsiteX16" fmla="*/ 9121696 w 11391900"/>
                  <a:gd name="connsiteY16" fmla="*/ 0 h 6210300"/>
                  <a:gd name="connsiteX17" fmla="*/ 9704306 w 11391900"/>
                  <a:gd name="connsiteY17" fmla="*/ 0 h 6210300"/>
                  <a:gd name="connsiteX18" fmla="*/ 10356829 w 11391900"/>
                  <a:gd name="connsiteY18" fmla="*/ 0 h 6210300"/>
                  <a:gd name="connsiteX19" fmla="*/ 11391900 w 11391900"/>
                  <a:gd name="connsiteY19" fmla="*/ 1035071 h 6210300"/>
                  <a:gd name="connsiteX20" fmla="*/ 11391900 w 11391900"/>
                  <a:gd name="connsiteY20" fmla="*/ 1709325 h 6210300"/>
                  <a:gd name="connsiteX21" fmla="*/ 11391900 w 11391900"/>
                  <a:gd name="connsiteY21" fmla="*/ 2300776 h 6210300"/>
                  <a:gd name="connsiteX22" fmla="*/ 11391900 w 11391900"/>
                  <a:gd name="connsiteY22" fmla="*/ 2768023 h 6210300"/>
                  <a:gd name="connsiteX23" fmla="*/ 11391900 w 11391900"/>
                  <a:gd name="connsiteY23" fmla="*/ 3235269 h 6210300"/>
                  <a:gd name="connsiteX24" fmla="*/ 11391900 w 11391900"/>
                  <a:gd name="connsiteY24" fmla="*/ 3868122 h 6210300"/>
                  <a:gd name="connsiteX25" fmla="*/ 11391900 w 11391900"/>
                  <a:gd name="connsiteY25" fmla="*/ 4335368 h 6210300"/>
                  <a:gd name="connsiteX26" fmla="*/ 11391900 w 11391900"/>
                  <a:gd name="connsiteY26" fmla="*/ 5175229 h 6210300"/>
                  <a:gd name="connsiteX27" fmla="*/ 10356829 w 11391900"/>
                  <a:gd name="connsiteY27" fmla="*/ 6210300 h 6210300"/>
                  <a:gd name="connsiteX28" fmla="*/ 9681002 w 11391900"/>
                  <a:gd name="connsiteY28" fmla="*/ 6210300 h 6210300"/>
                  <a:gd name="connsiteX29" fmla="*/ 9005174 w 11391900"/>
                  <a:gd name="connsiteY29" fmla="*/ 6210300 h 6210300"/>
                  <a:gd name="connsiteX30" fmla="*/ 8236129 w 11391900"/>
                  <a:gd name="connsiteY30" fmla="*/ 6210300 h 6210300"/>
                  <a:gd name="connsiteX31" fmla="*/ 7933172 w 11391900"/>
                  <a:gd name="connsiteY31" fmla="*/ 6210300 h 6210300"/>
                  <a:gd name="connsiteX32" fmla="*/ 7164127 w 11391900"/>
                  <a:gd name="connsiteY32" fmla="*/ 6210300 h 6210300"/>
                  <a:gd name="connsiteX33" fmla="*/ 6488299 w 11391900"/>
                  <a:gd name="connsiteY33" fmla="*/ 6210300 h 6210300"/>
                  <a:gd name="connsiteX34" fmla="*/ 5812472 w 11391900"/>
                  <a:gd name="connsiteY34" fmla="*/ 6210300 h 6210300"/>
                  <a:gd name="connsiteX35" fmla="*/ 5509515 w 11391900"/>
                  <a:gd name="connsiteY35" fmla="*/ 6210300 h 6210300"/>
                  <a:gd name="connsiteX36" fmla="*/ 4926905 w 11391900"/>
                  <a:gd name="connsiteY36" fmla="*/ 6210300 h 6210300"/>
                  <a:gd name="connsiteX37" fmla="*/ 4251078 w 11391900"/>
                  <a:gd name="connsiteY37" fmla="*/ 6210300 h 6210300"/>
                  <a:gd name="connsiteX38" fmla="*/ 3761685 w 11391900"/>
                  <a:gd name="connsiteY38" fmla="*/ 6210300 h 6210300"/>
                  <a:gd name="connsiteX39" fmla="*/ 3085858 w 11391900"/>
                  <a:gd name="connsiteY39" fmla="*/ 6210300 h 6210300"/>
                  <a:gd name="connsiteX40" fmla="*/ 2782901 w 11391900"/>
                  <a:gd name="connsiteY40" fmla="*/ 6210300 h 6210300"/>
                  <a:gd name="connsiteX41" fmla="*/ 2293508 w 11391900"/>
                  <a:gd name="connsiteY41" fmla="*/ 6210300 h 6210300"/>
                  <a:gd name="connsiteX42" fmla="*/ 1897334 w 11391900"/>
                  <a:gd name="connsiteY42" fmla="*/ 6210300 h 6210300"/>
                  <a:gd name="connsiteX43" fmla="*/ 1594376 w 11391900"/>
                  <a:gd name="connsiteY43" fmla="*/ 6210300 h 6210300"/>
                  <a:gd name="connsiteX44" fmla="*/ 1035071 w 11391900"/>
                  <a:gd name="connsiteY44" fmla="*/ 6210300 h 6210300"/>
                  <a:gd name="connsiteX45" fmla="*/ 0 w 11391900"/>
                  <a:gd name="connsiteY45" fmla="*/ 5175229 h 6210300"/>
                  <a:gd name="connsiteX46" fmla="*/ 0 w 11391900"/>
                  <a:gd name="connsiteY46" fmla="*/ 4583778 h 6210300"/>
                  <a:gd name="connsiteX47" fmla="*/ 0 w 11391900"/>
                  <a:gd name="connsiteY47" fmla="*/ 3950925 h 6210300"/>
                  <a:gd name="connsiteX48" fmla="*/ 0 w 11391900"/>
                  <a:gd name="connsiteY48" fmla="*/ 3359474 h 6210300"/>
                  <a:gd name="connsiteX49" fmla="*/ 0 w 11391900"/>
                  <a:gd name="connsiteY49" fmla="*/ 2768023 h 6210300"/>
                  <a:gd name="connsiteX50" fmla="*/ 0 w 11391900"/>
                  <a:gd name="connsiteY50" fmla="*/ 2176572 h 6210300"/>
                  <a:gd name="connsiteX51" fmla="*/ 0 w 11391900"/>
                  <a:gd name="connsiteY51" fmla="*/ 1709325 h 6210300"/>
                  <a:gd name="connsiteX52" fmla="*/ 0 w 11391900"/>
                  <a:gd name="connsiteY52" fmla="*/ 1035071 h 621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391900" h="6210300" fill="none" extrusionOk="0">
                    <a:moveTo>
                      <a:pt x="0" y="1035071"/>
                    </a:moveTo>
                    <a:cubicBezTo>
                      <a:pt x="-18111" y="431338"/>
                      <a:pt x="323789" y="-28755"/>
                      <a:pt x="1035071" y="0"/>
                    </a:cubicBezTo>
                    <a:cubicBezTo>
                      <a:pt x="1174696" y="-32723"/>
                      <a:pt x="1258495" y="33851"/>
                      <a:pt x="1338028" y="0"/>
                    </a:cubicBezTo>
                    <a:cubicBezTo>
                      <a:pt x="1417561" y="-33851"/>
                      <a:pt x="1504972" y="19642"/>
                      <a:pt x="1640985" y="0"/>
                    </a:cubicBezTo>
                    <a:cubicBezTo>
                      <a:pt x="1776998" y="-19642"/>
                      <a:pt x="2150865" y="76467"/>
                      <a:pt x="2316813" y="0"/>
                    </a:cubicBezTo>
                    <a:cubicBezTo>
                      <a:pt x="2482761" y="-76467"/>
                      <a:pt x="2885609" y="26601"/>
                      <a:pt x="3085858" y="0"/>
                    </a:cubicBezTo>
                    <a:cubicBezTo>
                      <a:pt x="3286108" y="-26601"/>
                      <a:pt x="3287752" y="14603"/>
                      <a:pt x="3482032" y="0"/>
                    </a:cubicBezTo>
                    <a:cubicBezTo>
                      <a:pt x="3676312" y="-14603"/>
                      <a:pt x="3765638" y="13984"/>
                      <a:pt x="3878207" y="0"/>
                    </a:cubicBezTo>
                    <a:cubicBezTo>
                      <a:pt x="3990777" y="-13984"/>
                      <a:pt x="4211087" y="54599"/>
                      <a:pt x="4460817" y="0"/>
                    </a:cubicBezTo>
                    <a:cubicBezTo>
                      <a:pt x="4710547" y="-54599"/>
                      <a:pt x="4759344" y="5098"/>
                      <a:pt x="4856992" y="0"/>
                    </a:cubicBezTo>
                    <a:cubicBezTo>
                      <a:pt x="4954641" y="-5098"/>
                      <a:pt x="5370119" y="89396"/>
                      <a:pt x="5626037" y="0"/>
                    </a:cubicBezTo>
                    <a:cubicBezTo>
                      <a:pt x="5881956" y="-89396"/>
                      <a:pt x="6129200" y="52583"/>
                      <a:pt x="6301864" y="0"/>
                    </a:cubicBezTo>
                    <a:cubicBezTo>
                      <a:pt x="6474528" y="-52583"/>
                      <a:pt x="6744593" y="984"/>
                      <a:pt x="6977692" y="0"/>
                    </a:cubicBezTo>
                    <a:cubicBezTo>
                      <a:pt x="7210791" y="-984"/>
                      <a:pt x="7366156" y="50075"/>
                      <a:pt x="7560302" y="0"/>
                    </a:cubicBezTo>
                    <a:cubicBezTo>
                      <a:pt x="7754448" y="-50075"/>
                      <a:pt x="7823780" y="8171"/>
                      <a:pt x="7956476" y="0"/>
                    </a:cubicBezTo>
                    <a:cubicBezTo>
                      <a:pt x="8089172" y="-8171"/>
                      <a:pt x="8357359" y="18046"/>
                      <a:pt x="8725521" y="0"/>
                    </a:cubicBezTo>
                    <a:cubicBezTo>
                      <a:pt x="9093683" y="-18046"/>
                      <a:pt x="8955733" y="10730"/>
                      <a:pt x="9121696" y="0"/>
                    </a:cubicBezTo>
                    <a:cubicBezTo>
                      <a:pt x="9287659" y="-10730"/>
                      <a:pt x="9535251" y="21090"/>
                      <a:pt x="9704306" y="0"/>
                    </a:cubicBezTo>
                    <a:cubicBezTo>
                      <a:pt x="9873361" y="-21090"/>
                      <a:pt x="10040936" y="35048"/>
                      <a:pt x="10356829" y="0"/>
                    </a:cubicBezTo>
                    <a:cubicBezTo>
                      <a:pt x="10909943" y="-1118"/>
                      <a:pt x="11397454" y="475784"/>
                      <a:pt x="11391900" y="1035071"/>
                    </a:cubicBezTo>
                    <a:cubicBezTo>
                      <a:pt x="11430333" y="1301589"/>
                      <a:pt x="11380445" y="1530663"/>
                      <a:pt x="11391900" y="1709325"/>
                    </a:cubicBezTo>
                    <a:cubicBezTo>
                      <a:pt x="11403355" y="1887987"/>
                      <a:pt x="11348371" y="2035030"/>
                      <a:pt x="11391900" y="2300776"/>
                    </a:cubicBezTo>
                    <a:cubicBezTo>
                      <a:pt x="11435429" y="2566522"/>
                      <a:pt x="11372080" y="2623305"/>
                      <a:pt x="11391900" y="2768023"/>
                    </a:cubicBezTo>
                    <a:cubicBezTo>
                      <a:pt x="11411720" y="2912741"/>
                      <a:pt x="11342747" y="3031408"/>
                      <a:pt x="11391900" y="3235269"/>
                    </a:cubicBezTo>
                    <a:cubicBezTo>
                      <a:pt x="11441053" y="3439130"/>
                      <a:pt x="11362738" y="3586161"/>
                      <a:pt x="11391900" y="3868122"/>
                    </a:cubicBezTo>
                    <a:cubicBezTo>
                      <a:pt x="11421062" y="4150083"/>
                      <a:pt x="11379730" y="4219644"/>
                      <a:pt x="11391900" y="4335368"/>
                    </a:cubicBezTo>
                    <a:cubicBezTo>
                      <a:pt x="11404070" y="4451092"/>
                      <a:pt x="11350769" y="4992555"/>
                      <a:pt x="11391900" y="5175229"/>
                    </a:cubicBezTo>
                    <a:cubicBezTo>
                      <a:pt x="11230096" y="5706536"/>
                      <a:pt x="11046987" y="6091125"/>
                      <a:pt x="10356829" y="6210300"/>
                    </a:cubicBezTo>
                    <a:cubicBezTo>
                      <a:pt x="10184260" y="6220027"/>
                      <a:pt x="9858639" y="6166527"/>
                      <a:pt x="9681002" y="6210300"/>
                    </a:cubicBezTo>
                    <a:cubicBezTo>
                      <a:pt x="9503365" y="6254073"/>
                      <a:pt x="9243636" y="6137991"/>
                      <a:pt x="9005174" y="6210300"/>
                    </a:cubicBezTo>
                    <a:cubicBezTo>
                      <a:pt x="8766712" y="6282609"/>
                      <a:pt x="8471168" y="6129959"/>
                      <a:pt x="8236129" y="6210300"/>
                    </a:cubicBezTo>
                    <a:cubicBezTo>
                      <a:pt x="8001090" y="6290641"/>
                      <a:pt x="8059251" y="6203836"/>
                      <a:pt x="7933172" y="6210300"/>
                    </a:cubicBezTo>
                    <a:cubicBezTo>
                      <a:pt x="7807093" y="6216764"/>
                      <a:pt x="7437563" y="6203644"/>
                      <a:pt x="7164127" y="6210300"/>
                    </a:cubicBezTo>
                    <a:cubicBezTo>
                      <a:pt x="6890691" y="6216956"/>
                      <a:pt x="6819551" y="6143325"/>
                      <a:pt x="6488299" y="6210300"/>
                    </a:cubicBezTo>
                    <a:cubicBezTo>
                      <a:pt x="6157047" y="6277275"/>
                      <a:pt x="6144501" y="6208865"/>
                      <a:pt x="5812472" y="6210300"/>
                    </a:cubicBezTo>
                    <a:cubicBezTo>
                      <a:pt x="5480443" y="6211735"/>
                      <a:pt x="5614117" y="6202484"/>
                      <a:pt x="5509515" y="6210300"/>
                    </a:cubicBezTo>
                    <a:cubicBezTo>
                      <a:pt x="5404913" y="6218116"/>
                      <a:pt x="5119352" y="6174730"/>
                      <a:pt x="4926905" y="6210300"/>
                    </a:cubicBezTo>
                    <a:cubicBezTo>
                      <a:pt x="4734458" y="6245870"/>
                      <a:pt x="4467452" y="6150214"/>
                      <a:pt x="4251078" y="6210300"/>
                    </a:cubicBezTo>
                    <a:cubicBezTo>
                      <a:pt x="4034704" y="6270386"/>
                      <a:pt x="3973617" y="6205648"/>
                      <a:pt x="3761685" y="6210300"/>
                    </a:cubicBezTo>
                    <a:cubicBezTo>
                      <a:pt x="3549753" y="6214952"/>
                      <a:pt x="3313159" y="6161357"/>
                      <a:pt x="3085858" y="6210300"/>
                    </a:cubicBezTo>
                    <a:cubicBezTo>
                      <a:pt x="2858557" y="6259243"/>
                      <a:pt x="2859067" y="6205510"/>
                      <a:pt x="2782901" y="6210300"/>
                    </a:cubicBezTo>
                    <a:cubicBezTo>
                      <a:pt x="2706735" y="6215090"/>
                      <a:pt x="2530012" y="6151998"/>
                      <a:pt x="2293508" y="6210300"/>
                    </a:cubicBezTo>
                    <a:cubicBezTo>
                      <a:pt x="2057004" y="6268602"/>
                      <a:pt x="2051490" y="6183235"/>
                      <a:pt x="1897334" y="6210300"/>
                    </a:cubicBezTo>
                    <a:cubicBezTo>
                      <a:pt x="1743178" y="6237365"/>
                      <a:pt x="1717944" y="6207539"/>
                      <a:pt x="1594376" y="6210300"/>
                    </a:cubicBezTo>
                    <a:cubicBezTo>
                      <a:pt x="1470808" y="6213061"/>
                      <a:pt x="1243986" y="6194141"/>
                      <a:pt x="1035071" y="6210300"/>
                    </a:cubicBezTo>
                    <a:cubicBezTo>
                      <a:pt x="447334" y="6257058"/>
                      <a:pt x="-135124" y="5835913"/>
                      <a:pt x="0" y="5175229"/>
                    </a:cubicBezTo>
                    <a:cubicBezTo>
                      <a:pt x="-18000" y="4962898"/>
                      <a:pt x="16" y="4707061"/>
                      <a:pt x="0" y="4583778"/>
                    </a:cubicBezTo>
                    <a:cubicBezTo>
                      <a:pt x="-16" y="4460495"/>
                      <a:pt x="24849" y="4137826"/>
                      <a:pt x="0" y="3950925"/>
                    </a:cubicBezTo>
                    <a:cubicBezTo>
                      <a:pt x="-24849" y="3764024"/>
                      <a:pt x="8116" y="3543304"/>
                      <a:pt x="0" y="3359474"/>
                    </a:cubicBezTo>
                    <a:cubicBezTo>
                      <a:pt x="-8116" y="3175644"/>
                      <a:pt x="67297" y="2980005"/>
                      <a:pt x="0" y="2768023"/>
                    </a:cubicBezTo>
                    <a:cubicBezTo>
                      <a:pt x="-67297" y="2556041"/>
                      <a:pt x="61633" y="2343880"/>
                      <a:pt x="0" y="2176572"/>
                    </a:cubicBezTo>
                    <a:cubicBezTo>
                      <a:pt x="-61633" y="2009264"/>
                      <a:pt x="14343" y="1828546"/>
                      <a:pt x="0" y="1709325"/>
                    </a:cubicBezTo>
                    <a:cubicBezTo>
                      <a:pt x="-14343" y="1590104"/>
                      <a:pt x="8660" y="1211615"/>
                      <a:pt x="0" y="1035071"/>
                    </a:cubicBezTo>
                    <a:close/>
                  </a:path>
                  <a:path w="11391900" h="6210300" stroke="0" extrusionOk="0">
                    <a:moveTo>
                      <a:pt x="0" y="1035071"/>
                    </a:moveTo>
                    <a:cubicBezTo>
                      <a:pt x="-14381" y="406737"/>
                      <a:pt x="438065" y="-39486"/>
                      <a:pt x="1035071" y="0"/>
                    </a:cubicBezTo>
                    <a:cubicBezTo>
                      <a:pt x="1394928" y="-37275"/>
                      <a:pt x="1622273" y="27691"/>
                      <a:pt x="1804116" y="0"/>
                    </a:cubicBezTo>
                    <a:cubicBezTo>
                      <a:pt x="1985960" y="-27691"/>
                      <a:pt x="2259854" y="19924"/>
                      <a:pt x="2386726" y="0"/>
                    </a:cubicBezTo>
                    <a:cubicBezTo>
                      <a:pt x="2513598" y="-19924"/>
                      <a:pt x="2774435" y="55848"/>
                      <a:pt x="3062553" y="0"/>
                    </a:cubicBezTo>
                    <a:cubicBezTo>
                      <a:pt x="3350671" y="-55848"/>
                      <a:pt x="3395289" y="8007"/>
                      <a:pt x="3551946" y="0"/>
                    </a:cubicBezTo>
                    <a:cubicBezTo>
                      <a:pt x="3708603" y="-8007"/>
                      <a:pt x="3921587" y="3843"/>
                      <a:pt x="4041338" y="0"/>
                    </a:cubicBezTo>
                    <a:cubicBezTo>
                      <a:pt x="4161089" y="-3843"/>
                      <a:pt x="4437111" y="57789"/>
                      <a:pt x="4717165" y="0"/>
                    </a:cubicBezTo>
                    <a:cubicBezTo>
                      <a:pt x="4997219" y="-57789"/>
                      <a:pt x="4918091" y="11456"/>
                      <a:pt x="5113340" y="0"/>
                    </a:cubicBezTo>
                    <a:cubicBezTo>
                      <a:pt x="5308590" y="-11456"/>
                      <a:pt x="5317156" y="25558"/>
                      <a:pt x="5509515" y="0"/>
                    </a:cubicBezTo>
                    <a:cubicBezTo>
                      <a:pt x="5701875" y="-25558"/>
                      <a:pt x="5933235" y="72601"/>
                      <a:pt x="6185342" y="0"/>
                    </a:cubicBezTo>
                    <a:cubicBezTo>
                      <a:pt x="6437449" y="-72601"/>
                      <a:pt x="6571649" y="13628"/>
                      <a:pt x="6861170" y="0"/>
                    </a:cubicBezTo>
                    <a:cubicBezTo>
                      <a:pt x="7150691" y="-13628"/>
                      <a:pt x="7278467" y="42460"/>
                      <a:pt x="7443780" y="0"/>
                    </a:cubicBezTo>
                    <a:cubicBezTo>
                      <a:pt x="7609093" y="-42460"/>
                      <a:pt x="7981732" y="13688"/>
                      <a:pt x="8212825" y="0"/>
                    </a:cubicBezTo>
                    <a:cubicBezTo>
                      <a:pt x="8443918" y="-13688"/>
                      <a:pt x="8665853" y="58707"/>
                      <a:pt x="8795435" y="0"/>
                    </a:cubicBezTo>
                    <a:cubicBezTo>
                      <a:pt x="8925017" y="-58707"/>
                      <a:pt x="9116633" y="37946"/>
                      <a:pt x="9378044" y="0"/>
                    </a:cubicBezTo>
                    <a:cubicBezTo>
                      <a:pt x="9639455" y="-37946"/>
                      <a:pt x="10037626" y="64531"/>
                      <a:pt x="10356829" y="0"/>
                    </a:cubicBezTo>
                    <a:cubicBezTo>
                      <a:pt x="11018847" y="-89478"/>
                      <a:pt x="11278669" y="421581"/>
                      <a:pt x="11391900" y="1035071"/>
                    </a:cubicBezTo>
                    <a:cubicBezTo>
                      <a:pt x="11415554" y="1141120"/>
                      <a:pt x="11373641" y="1306052"/>
                      <a:pt x="11391900" y="1502317"/>
                    </a:cubicBezTo>
                    <a:cubicBezTo>
                      <a:pt x="11410159" y="1698582"/>
                      <a:pt x="11364554" y="1769667"/>
                      <a:pt x="11391900" y="1969564"/>
                    </a:cubicBezTo>
                    <a:cubicBezTo>
                      <a:pt x="11419246" y="2169461"/>
                      <a:pt x="11355419" y="2394266"/>
                      <a:pt x="11391900" y="2602417"/>
                    </a:cubicBezTo>
                    <a:cubicBezTo>
                      <a:pt x="11428381" y="2810568"/>
                      <a:pt x="11375895" y="2862909"/>
                      <a:pt x="11391900" y="3069663"/>
                    </a:cubicBezTo>
                    <a:cubicBezTo>
                      <a:pt x="11407905" y="3276417"/>
                      <a:pt x="11371159" y="3313187"/>
                      <a:pt x="11391900" y="3536909"/>
                    </a:cubicBezTo>
                    <a:cubicBezTo>
                      <a:pt x="11412641" y="3760631"/>
                      <a:pt x="11391764" y="4029188"/>
                      <a:pt x="11391900" y="4169762"/>
                    </a:cubicBezTo>
                    <a:cubicBezTo>
                      <a:pt x="11392036" y="4310336"/>
                      <a:pt x="11316483" y="4787676"/>
                      <a:pt x="11391900" y="5175229"/>
                    </a:cubicBezTo>
                    <a:cubicBezTo>
                      <a:pt x="11422443" y="5810803"/>
                      <a:pt x="10938198" y="6219319"/>
                      <a:pt x="10356829" y="6210300"/>
                    </a:cubicBezTo>
                    <a:cubicBezTo>
                      <a:pt x="10067449" y="6289676"/>
                      <a:pt x="9995335" y="6144063"/>
                      <a:pt x="9681002" y="6210300"/>
                    </a:cubicBezTo>
                    <a:cubicBezTo>
                      <a:pt x="9366669" y="6276537"/>
                      <a:pt x="9179381" y="6154447"/>
                      <a:pt x="8911957" y="6210300"/>
                    </a:cubicBezTo>
                    <a:cubicBezTo>
                      <a:pt x="8644533" y="6266153"/>
                      <a:pt x="8747245" y="6196797"/>
                      <a:pt x="8608999" y="6210300"/>
                    </a:cubicBezTo>
                    <a:cubicBezTo>
                      <a:pt x="8470753" y="6223803"/>
                      <a:pt x="8252224" y="6142402"/>
                      <a:pt x="7933172" y="6210300"/>
                    </a:cubicBezTo>
                    <a:cubicBezTo>
                      <a:pt x="7614120" y="6278198"/>
                      <a:pt x="7488787" y="6202066"/>
                      <a:pt x="7350562" y="6210300"/>
                    </a:cubicBezTo>
                    <a:cubicBezTo>
                      <a:pt x="7212337" y="6218534"/>
                      <a:pt x="6921353" y="6207527"/>
                      <a:pt x="6674735" y="6210300"/>
                    </a:cubicBezTo>
                    <a:cubicBezTo>
                      <a:pt x="6428117" y="6213073"/>
                      <a:pt x="6277879" y="6146928"/>
                      <a:pt x="6092125" y="6210300"/>
                    </a:cubicBezTo>
                    <a:cubicBezTo>
                      <a:pt x="5906371" y="6273672"/>
                      <a:pt x="5884829" y="6194221"/>
                      <a:pt x="5789168" y="6210300"/>
                    </a:cubicBezTo>
                    <a:cubicBezTo>
                      <a:pt x="5693507" y="6226379"/>
                      <a:pt x="5460383" y="6194439"/>
                      <a:pt x="5299775" y="6210300"/>
                    </a:cubicBezTo>
                    <a:cubicBezTo>
                      <a:pt x="5139167" y="6226161"/>
                      <a:pt x="4788681" y="6208428"/>
                      <a:pt x="4623948" y="6210300"/>
                    </a:cubicBezTo>
                    <a:cubicBezTo>
                      <a:pt x="4459215" y="6212172"/>
                      <a:pt x="4196032" y="6176137"/>
                      <a:pt x="3854903" y="6210300"/>
                    </a:cubicBezTo>
                    <a:cubicBezTo>
                      <a:pt x="3513775" y="6244463"/>
                      <a:pt x="3671619" y="6178709"/>
                      <a:pt x="3551946" y="6210300"/>
                    </a:cubicBezTo>
                    <a:cubicBezTo>
                      <a:pt x="3432273" y="6241891"/>
                      <a:pt x="3265349" y="6154222"/>
                      <a:pt x="3062553" y="6210300"/>
                    </a:cubicBezTo>
                    <a:cubicBezTo>
                      <a:pt x="2859757" y="6266378"/>
                      <a:pt x="2887793" y="6188443"/>
                      <a:pt x="2759596" y="6210300"/>
                    </a:cubicBezTo>
                    <a:cubicBezTo>
                      <a:pt x="2631399" y="6232157"/>
                      <a:pt x="2330397" y="6143774"/>
                      <a:pt x="2176986" y="6210300"/>
                    </a:cubicBezTo>
                    <a:cubicBezTo>
                      <a:pt x="2023575" y="6276826"/>
                      <a:pt x="1977814" y="6190933"/>
                      <a:pt x="1874029" y="6210300"/>
                    </a:cubicBezTo>
                    <a:cubicBezTo>
                      <a:pt x="1770244" y="6229667"/>
                      <a:pt x="1219971" y="6125805"/>
                      <a:pt x="1035071" y="6210300"/>
                    </a:cubicBezTo>
                    <a:cubicBezTo>
                      <a:pt x="551572" y="6125179"/>
                      <a:pt x="86536" y="5836935"/>
                      <a:pt x="0" y="5175229"/>
                    </a:cubicBezTo>
                    <a:cubicBezTo>
                      <a:pt x="-56479" y="5046524"/>
                      <a:pt x="65732" y="4895743"/>
                      <a:pt x="0" y="4625179"/>
                    </a:cubicBezTo>
                    <a:cubicBezTo>
                      <a:pt x="-65732" y="4354615"/>
                      <a:pt x="2132" y="4281038"/>
                      <a:pt x="0" y="4116531"/>
                    </a:cubicBezTo>
                    <a:cubicBezTo>
                      <a:pt x="-2132" y="3952024"/>
                      <a:pt x="70053" y="3628248"/>
                      <a:pt x="0" y="3483679"/>
                    </a:cubicBezTo>
                    <a:cubicBezTo>
                      <a:pt x="-70053" y="3339110"/>
                      <a:pt x="23768" y="3237292"/>
                      <a:pt x="0" y="3016432"/>
                    </a:cubicBezTo>
                    <a:cubicBezTo>
                      <a:pt x="-23768" y="2795572"/>
                      <a:pt x="53680" y="2645457"/>
                      <a:pt x="0" y="2342178"/>
                    </a:cubicBezTo>
                    <a:cubicBezTo>
                      <a:pt x="-53680" y="2038899"/>
                      <a:pt x="20089" y="1954050"/>
                      <a:pt x="0" y="1833530"/>
                    </a:cubicBezTo>
                    <a:cubicBezTo>
                      <a:pt x="-20089" y="1713010"/>
                      <a:pt x="84025" y="1320440"/>
                      <a:pt x="0" y="1035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D4872F"/>
                </a:solidFill>
                <a:extLst>
                  <a:ext uri="{C807C97D-BFC1-408E-A445-0C87EB9F89A2}">
                    <ask:lineSketchStyleProps xmlns:ask="http://schemas.microsoft.com/office/drawing/2018/sketchyshapes" xmlns="" sd="2612804855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0A28724D-BF94-407D-937C-F6CC103DF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700" y="3390900"/>
              <a:ext cx="3143250" cy="3143250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3BC54213-F5CB-4283-96E2-EA5C3DF15641}"/>
                </a:ext>
              </a:extLst>
            </p:cNvPr>
            <p:cNvSpPr/>
            <p:nvPr/>
          </p:nvSpPr>
          <p:spPr>
            <a:xfrm>
              <a:off x="10953751" y="3962400"/>
              <a:ext cx="819150" cy="76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A6523BD-6062-41A3-8AEF-DA3A42636C6E}"/>
              </a:ext>
            </a:extLst>
          </p:cNvPr>
          <p:cNvSpPr/>
          <p:nvPr/>
        </p:nvSpPr>
        <p:spPr>
          <a:xfrm>
            <a:off x="476250" y="478676"/>
            <a:ext cx="63055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cap="none" spc="0" dirty="0">
                <a:ln/>
                <a:solidFill>
                  <a:srgbClr val="D4872F"/>
                </a:solidFill>
                <a:effectLst/>
                <a:latin typeface="Comic Sans MS" panose="030F0702030302020204" pitchFamily="66" charset="0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81B773C-1C47-4A0C-A23A-8FE92F8FCA49}"/>
              </a:ext>
            </a:extLst>
          </p:cNvPr>
          <p:cNvSpPr txBox="1"/>
          <p:nvPr/>
        </p:nvSpPr>
        <p:spPr>
          <a:xfrm>
            <a:off x="965569" y="1233790"/>
            <a:ext cx="9788157" cy="520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learners will be able to ...</a:t>
            </a:r>
            <a:endParaRPr lang="en-US" sz="2400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1263650" lvl="2" indent="-285750">
              <a:lnSpc>
                <a:spcPct val="300000"/>
              </a:lnSpc>
              <a:buSzPts val="26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To listen to and talk about</a:t>
            </a:r>
            <a:r>
              <a:rPr lang="en-US" dirty="0">
                <a:latin typeface="Comic Sans MS" panose="030F0702030302020204" pitchFamily="66" charset="0"/>
                <a:cs typeface="Cavolini" panose="03000502040302020204" pitchFamily="66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future arrangements using –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ing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verbs </a:t>
            </a:r>
            <a:r>
              <a:rPr lang="en-US" dirty="0">
                <a:latin typeface="Comic Sans MS" panose="030F0702030302020204" pitchFamily="66" charset="0"/>
                <a:cs typeface="Cavolini" panose="03000502040302020204" pitchFamily="66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present continuous</a:t>
            </a:r>
            <a:r>
              <a:rPr lang="en-US" dirty="0">
                <a:latin typeface="Comic Sans MS" panose="030F0702030302020204" pitchFamily="66" charset="0"/>
                <a:cs typeface="Cavolini" panose="03000502040302020204" pitchFamily="66" charset="0"/>
              </a:rPr>
              <a:t>).</a:t>
            </a:r>
          </a:p>
          <a:p>
            <a:pPr marL="1263650" lvl="2" indent="-285750">
              <a:lnSpc>
                <a:spcPct val="300000"/>
              </a:lnSpc>
              <a:buSzPts val="2600"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To use</a:t>
            </a:r>
            <a:r>
              <a:rPr lang="en-US" dirty="0">
                <a:latin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prepositions of time </a:t>
            </a:r>
            <a:r>
              <a:rPr lang="en-US" dirty="0">
                <a:latin typeface="Comic Sans MS" panose="030F0702030302020204" pitchFamily="66" charset="0"/>
                <a:cs typeface="Cavolini" panose="03000502040302020204" pitchFamily="66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on, in, at</a:t>
            </a:r>
            <a:r>
              <a:rPr lang="en-US" dirty="0">
                <a:latin typeface="Comic Sans MS" panose="030F0702030302020204" pitchFamily="66" charset="0"/>
                <a:cs typeface="Cavolini" panose="03000502040302020204" pitchFamily="66" charset="0"/>
              </a:rPr>
              <a:t>)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in sentences </a:t>
            </a:r>
          </a:p>
          <a:p>
            <a:pPr>
              <a:lnSpc>
                <a:spcPct val="300000"/>
              </a:lnSpc>
            </a:pPr>
            <a:endParaRPr lang="en-US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300000"/>
              </a:lnSpc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CF167E-5CEC-4E8D-8A3A-8F9D58655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949" y="4419601"/>
            <a:ext cx="2735001" cy="21145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415DA1D-18B4-431E-A93A-2E744068F0C4}"/>
              </a:ext>
            </a:extLst>
          </p:cNvPr>
          <p:cNvSpPr/>
          <p:nvPr/>
        </p:nvSpPr>
        <p:spPr>
          <a:xfrm>
            <a:off x="8877301" y="4419601"/>
            <a:ext cx="1009650" cy="10096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64E944-A4E0-492B-9ABE-C3ADF24F4DAB}"/>
              </a:ext>
            </a:extLst>
          </p:cNvPr>
          <p:cNvSpPr txBox="1"/>
          <p:nvPr/>
        </p:nvSpPr>
        <p:spPr>
          <a:xfrm>
            <a:off x="400049" y="709077"/>
            <a:ext cx="1027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4872F"/>
                </a:solidFill>
                <a:latin typeface="Comic Sans MS" panose="030F0702030302020204" pitchFamily="66" charset="0"/>
              </a:rPr>
              <a:t>1 </a:t>
            </a:r>
            <a:r>
              <a:rPr lang="en-US" sz="4000" dirty="0">
                <a:solidFill>
                  <a:srgbClr val="D4872F"/>
                </a:solidFill>
                <a:latin typeface="Comic Sans MS" panose="030F0702030302020204" pitchFamily="66" charset="0"/>
              </a:rPr>
              <a:t>On Saturday</a:t>
            </a:r>
          </a:p>
          <a:p>
            <a:pPr lvl="2"/>
            <a:r>
              <a:rPr lang="en-US" sz="2400" dirty="0">
                <a:latin typeface="Comic Sans MS" panose="030F0702030302020204" pitchFamily="66" charset="0"/>
              </a:rPr>
              <a:t>What are Jassem and </a:t>
            </a:r>
            <a:r>
              <a:rPr lang="en-US" sz="2400" dirty="0" err="1">
                <a:latin typeface="Comic Sans MS" panose="030F0702030302020204" pitchFamily="66" charset="0"/>
              </a:rPr>
              <a:t>Rasha</a:t>
            </a:r>
            <a:r>
              <a:rPr lang="en-US" sz="2400" dirty="0">
                <a:latin typeface="Comic Sans MS" panose="030F0702030302020204" pitchFamily="66" charset="0"/>
              </a:rPr>
              <a:t> doing on Saturday? Read and listen </a:t>
            </a:r>
          </a:p>
        </p:txBody>
      </p:sp>
      <p:pic>
        <p:nvPicPr>
          <p:cNvPr id="14" name="Track 131">
            <a:hlinkClick r:id="" action="ppaction://media"/>
            <a:extLst>
              <a:ext uri="{FF2B5EF4-FFF2-40B4-BE49-F238E27FC236}">
                <a16:creationId xmlns:a16="http://schemas.microsoft.com/office/drawing/2014/main" xmlns="" id="{F14D4EBE-193C-4EBD-8BE3-DE9AB9689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4994" y="668863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A7850AF-5A94-4C72-9D11-FAD4796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21" y="1826509"/>
            <a:ext cx="5286489" cy="4053172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32327A6-11B1-42D3-889A-19E838705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3474"/>
            <a:ext cx="5416878" cy="36762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527875-ECBC-4D02-87A5-B394F5E18243}"/>
              </a:ext>
            </a:extLst>
          </p:cNvPr>
          <p:cNvSpPr/>
          <p:nvPr/>
        </p:nvSpPr>
        <p:spPr>
          <a:xfrm>
            <a:off x="8168725" y="385227"/>
            <a:ext cx="1776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p.172</a:t>
            </a:r>
          </a:p>
        </p:txBody>
      </p:sp>
    </p:spTree>
    <p:extLst>
      <p:ext uri="{BB962C8B-B14F-4D97-AF65-F5344CB8AC3E}">
        <p14:creationId xmlns:p14="http://schemas.microsoft.com/office/powerpoint/2010/main" val="82733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CF167E-5CEC-4E8D-8A3A-8F9D58655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949" y="4419601"/>
            <a:ext cx="2735001" cy="21145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415DA1D-18B4-431E-A93A-2E744068F0C4}"/>
              </a:ext>
            </a:extLst>
          </p:cNvPr>
          <p:cNvSpPr/>
          <p:nvPr/>
        </p:nvSpPr>
        <p:spPr>
          <a:xfrm>
            <a:off x="8877301" y="4419601"/>
            <a:ext cx="1009650" cy="10096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edia1-in-on-at">
            <a:hlinkClick r:id="" action="ppaction://media"/>
            <a:extLst>
              <a:ext uri="{FF2B5EF4-FFF2-40B4-BE49-F238E27FC236}">
                <a16:creationId xmlns:a16="http://schemas.microsoft.com/office/drawing/2014/main" xmlns="" id="{03453827-0216-4BF6-8E41-FE65DC145B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50" y="781050"/>
            <a:ext cx="8750301" cy="4922044"/>
          </a:xfrm>
          <a:prstGeom prst="rect">
            <a:avLst/>
          </a:prstGeom>
          <a:effectLst>
            <a:glow rad="228600">
              <a:srgbClr val="D4872F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77611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CF167E-5CEC-4E8D-8A3A-8F9D58655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949" y="4419601"/>
            <a:ext cx="2735001" cy="21145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415DA1D-18B4-431E-A93A-2E744068F0C4}"/>
              </a:ext>
            </a:extLst>
          </p:cNvPr>
          <p:cNvSpPr/>
          <p:nvPr/>
        </p:nvSpPr>
        <p:spPr>
          <a:xfrm>
            <a:off x="8877301" y="4419601"/>
            <a:ext cx="1009650" cy="10096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910A0F-B13F-4646-93B4-E447B5A0FDF5}"/>
              </a:ext>
            </a:extLst>
          </p:cNvPr>
          <p:cNvSpPr txBox="1"/>
          <p:nvPr/>
        </p:nvSpPr>
        <p:spPr>
          <a:xfrm>
            <a:off x="504824" y="-54683"/>
            <a:ext cx="14125575" cy="5733429"/>
          </a:xfrm>
          <a:custGeom>
            <a:avLst/>
            <a:gdLst>
              <a:gd name="connsiteX0" fmla="*/ 0 w 14125575"/>
              <a:gd name="connsiteY0" fmla="*/ 0 h 5733429"/>
              <a:gd name="connsiteX1" fmla="*/ 447310 w 14125575"/>
              <a:gd name="connsiteY1" fmla="*/ 0 h 5733429"/>
              <a:gd name="connsiteX2" fmla="*/ 753364 w 14125575"/>
              <a:gd name="connsiteY2" fmla="*/ 0 h 5733429"/>
              <a:gd name="connsiteX3" fmla="*/ 1059418 w 14125575"/>
              <a:gd name="connsiteY3" fmla="*/ 0 h 5733429"/>
              <a:gd name="connsiteX4" fmla="*/ 1647984 w 14125575"/>
              <a:gd name="connsiteY4" fmla="*/ 0 h 5733429"/>
              <a:gd name="connsiteX5" fmla="*/ 1954038 w 14125575"/>
              <a:gd name="connsiteY5" fmla="*/ 0 h 5733429"/>
              <a:gd name="connsiteX6" fmla="*/ 2260092 w 14125575"/>
              <a:gd name="connsiteY6" fmla="*/ 0 h 5733429"/>
              <a:gd name="connsiteX7" fmla="*/ 3131169 w 14125575"/>
              <a:gd name="connsiteY7" fmla="*/ 0 h 5733429"/>
              <a:gd name="connsiteX8" fmla="*/ 3437223 w 14125575"/>
              <a:gd name="connsiteY8" fmla="*/ 0 h 5733429"/>
              <a:gd name="connsiteX9" fmla="*/ 3743277 w 14125575"/>
              <a:gd name="connsiteY9" fmla="*/ 0 h 5733429"/>
              <a:gd name="connsiteX10" fmla="*/ 4049332 w 14125575"/>
              <a:gd name="connsiteY10" fmla="*/ 0 h 5733429"/>
              <a:gd name="connsiteX11" fmla="*/ 4920409 w 14125575"/>
              <a:gd name="connsiteY11" fmla="*/ 0 h 5733429"/>
              <a:gd name="connsiteX12" fmla="*/ 5508974 w 14125575"/>
              <a:gd name="connsiteY12" fmla="*/ 0 h 5733429"/>
              <a:gd name="connsiteX13" fmla="*/ 6238796 w 14125575"/>
              <a:gd name="connsiteY13" fmla="*/ 0 h 5733429"/>
              <a:gd name="connsiteX14" fmla="*/ 6403594 w 14125575"/>
              <a:gd name="connsiteY14" fmla="*/ 0 h 5733429"/>
              <a:gd name="connsiteX15" fmla="*/ 6568392 w 14125575"/>
              <a:gd name="connsiteY15" fmla="*/ 0 h 5733429"/>
              <a:gd name="connsiteX16" fmla="*/ 7298214 w 14125575"/>
              <a:gd name="connsiteY16" fmla="*/ 0 h 5733429"/>
              <a:gd name="connsiteX17" fmla="*/ 8169291 w 14125575"/>
              <a:gd name="connsiteY17" fmla="*/ 0 h 5733429"/>
              <a:gd name="connsiteX18" fmla="*/ 8616601 w 14125575"/>
              <a:gd name="connsiteY18" fmla="*/ 0 h 5733429"/>
              <a:gd name="connsiteX19" fmla="*/ 9205166 w 14125575"/>
              <a:gd name="connsiteY19" fmla="*/ 0 h 5733429"/>
              <a:gd name="connsiteX20" fmla="*/ 9652476 w 14125575"/>
              <a:gd name="connsiteY20" fmla="*/ 0 h 5733429"/>
              <a:gd name="connsiteX21" fmla="*/ 10099786 w 14125575"/>
              <a:gd name="connsiteY21" fmla="*/ 0 h 5733429"/>
              <a:gd name="connsiteX22" fmla="*/ 10829607 w 14125575"/>
              <a:gd name="connsiteY22" fmla="*/ 0 h 5733429"/>
              <a:gd name="connsiteX23" fmla="*/ 10994406 w 14125575"/>
              <a:gd name="connsiteY23" fmla="*/ 0 h 5733429"/>
              <a:gd name="connsiteX24" fmla="*/ 11724227 w 14125575"/>
              <a:gd name="connsiteY24" fmla="*/ 0 h 5733429"/>
              <a:gd name="connsiteX25" fmla="*/ 12171537 w 14125575"/>
              <a:gd name="connsiteY25" fmla="*/ 0 h 5733429"/>
              <a:gd name="connsiteX26" fmla="*/ 12336335 w 14125575"/>
              <a:gd name="connsiteY26" fmla="*/ 0 h 5733429"/>
              <a:gd name="connsiteX27" fmla="*/ 13207413 w 14125575"/>
              <a:gd name="connsiteY27" fmla="*/ 0 h 5733429"/>
              <a:gd name="connsiteX28" fmla="*/ 13513467 w 14125575"/>
              <a:gd name="connsiteY28" fmla="*/ 0 h 5733429"/>
              <a:gd name="connsiteX29" fmla="*/ 14125575 w 14125575"/>
              <a:gd name="connsiteY29" fmla="*/ 0 h 5733429"/>
              <a:gd name="connsiteX30" fmla="*/ 14125575 w 14125575"/>
              <a:gd name="connsiteY30" fmla="*/ 516009 h 5733429"/>
              <a:gd name="connsiteX31" fmla="*/ 14125575 w 14125575"/>
              <a:gd name="connsiteY31" fmla="*/ 917349 h 5733429"/>
              <a:gd name="connsiteX32" fmla="*/ 14125575 w 14125575"/>
              <a:gd name="connsiteY32" fmla="*/ 1490692 h 5733429"/>
              <a:gd name="connsiteX33" fmla="*/ 14125575 w 14125575"/>
              <a:gd name="connsiteY33" fmla="*/ 2121369 h 5733429"/>
              <a:gd name="connsiteX34" fmla="*/ 14125575 w 14125575"/>
              <a:gd name="connsiteY34" fmla="*/ 2694712 h 5733429"/>
              <a:gd name="connsiteX35" fmla="*/ 14125575 w 14125575"/>
              <a:gd name="connsiteY35" fmla="*/ 3268055 h 5733429"/>
              <a:gd name="connsiteX36" fmla="*/ 14125575 w 14125575"/>
              <a:gd name="connsiteY36" fmla="*/ 3956066 h 5733429"/>
              <a:gd name="connsiteX37" fmla="*/ 14125575 w 14125575"/>
              <a:gd name="connsiteY37" fmla="*/ 4586743 h 5733429"/>
              <a:gd name="connsiteX38" fmla="*/ 14125575 w 14125575"/>
              <a:gd name="connsiteY38" fmla="*/ 5733429 h 5733429"/>
              <a:gd name="connsiteX39" fmla="*/ 13395754 w 14125575"/>
              <a:gd name="connsiteY39" fmla="*/ 5733429 h 5733429"/>
              <a:gd name="connsiteX40" fmla="*/ 13089700 w 14125575"/>
              <a:gd name="connsiteY40" fmla="*/ 5733429 h 5733429"/>
              <a:gd name="connsiteX41" fmla="*/ 12218622 w 14125575"/>
              <a:gd name="connsiteY41" fmla="*/ 5733429 h 5733429"/>
              <a:gd name="connsiteX42" fmla="*/ 11912568 w 14125575"/>
              <a:gd name="connsiteY42" fmla="*/ 5733429 h 5733429"/>
              <a:gd name="connsiteX43" fmla="*/ 11747770 w 14125575"/>
              <a:gd name="connsiteY43" fmla="*/ 5733429 h 5733429"/>
              <a:gd name="connsiteX44" fmla="*/ 11017949 w 14125575"/>
              <a:gd name="connsiteY44" fmla="*/ 5733429 h 5733429"/>
              <a:gd name="connsiteX45" fmla="*/ 10146871 w 14125575"/>
              <a:gd name="connsiteY45" fmla="*/ 5733429 h 5733429"/>
              <a:gd name="connsiteX46" fmla="*/ 9275794 w 14125575"/>
              <a:gd name="connsiteY46" fmla="*/ 5733429 h 5733429"/>
              <a:gd name="connsiteX47" fmla="*/ 8969740 w 14125575"/>
              <a:gd name="connsiteY47" fmla="*/ 5733429 h 5733429"/>
              <a:gd name="connsiteX48" fmla="*/ 8381174 w 14125575"/>
              <a:gd name="connsiteY48" fmla="*/ 5733429 h 5733429"/>
              <a:gd name="connsiteX49" fmla="*/ 7933865 w 14125575"/>
              <a:gd name="connsiteY49" fmla="*/ 5733429 h 5733429"/>
              <a:gd name="connsiteX50" fmla="*/ 7627811 w 14125575"/>
              <a:gd name="connsiteY50" fmla="*/ 5733429 h 5733429"/>
              <a:gd name="connsiteX51" fmla="*/ 7463012 w 14125575"/>
              <a:gd name="connsiteY51" fmla="*/ 5733429 h 5733429"/>
              <a:gd name="connsiteX52" fmla="*/ 7298214 w 14125575"/>
              <a:gd name="connsiteY52" fmla="*/ 5733429 h 5733429"/>
              <a:gd name="connsiteX53" fmla="*/ 6709648 w 14125575"/>
              <a:gd name="connsiteY53" fmla="*/ 5733429 h 5733429"/>
              <a:gd name="connsiteX54" fmla="*/ 5979827 w 14125575"/>
              <a:gd name="connsiteY54" fmla="*/ 5733429 h 5733429"/>
              <a:gd name="connsiteX55" fmla="*/ 5532517 w 14125575"/>
              <a:gd name="connsiteY55" fmla="*/ 5733429 h 5733429"/>
              <a:gd name="connsiteX56" fmla="*/ 5367719 w 14125575"/>
              <a:gd name="connsiteY56" fmla="*/ 5733429 h 5733429"/>
              <a:gd name="connsiteX57" fmla="*/ 4637897 w 14125575"/>
              <a:gd name="connsiteY57" fmla="*/ 5733429 h 5733429"/>
              <a:gd name="connsiteX58" fmla="*/ 3766820 w 14125575"/>
              <a:gd name="connsiteY58" fmla="*/ 5733429 h 5733429"/>
              <a:gd name="connsiteX59" fmla="*/ 3178254 w 14125575"/>
              <a:gd name="connsiteY59" fmla="*/ 5733429 h 5733429"/>
              <a:gd name="connsiteX60" fmla="*/ 2307177 w 14125575"/>
              <a:gd name="connsiteY60" fmla="*/ 5733429 h 5733429"/>
              <a:gd name="connsiteX61" fmla="*/ 1436100 w 14125575"/>
              <a:gd name="connsiteY61" fmla="*/ 5733429 h 5733429"/>
              <a:gd name="connsiteX62" fmla="*/ 565023 w 14125575"/>
              <a:gd name="connsiteY62" fmla="*/ 5733429 h 5733429"/>
              <a:gd name="connsiteX63" fmla="*/ 0 w 14125575"/>
              <a:gd name="connsiteY63" fmla="*/ 5733429 h 5733429"/>
              <a:gd name="connsiteX64" fmla="*/ 0 w 14125575"/>
              <a:gd name="connsiteY64" fmla="*/ 5274755 h 5733429"/>
              <a:gd name="connsiteX65" fmla="*/ 0 w 14125575"/>
              <a:gd name="connsiteY65" fmla="*/ 4644077 h 5733429"/>
              <a:gd name="connsiteX66" fmla="*/ 0 w 14125575"/>
              <a:gd name="connsiteY66" fmla="*/ 4013400 h 5733429"/>
              <a:gd name="connsiteX67" fmla="*/ 0 w 14125575"/>
              <a:gd name="connsiteY67" fmla="*/ 3382723 h 5733429"/>
              <a:gd name="connsiteX68" fmla="*/ 0 w 14125575"/>
              <a:gd name="connsiteY68" fmla="*/ 2809380 h 5733429"/>
              <a:gd name="connsiteX69" fmla="*/ 0 w 14125575"/>
              <a:gd name="connsiteY69" fmla="*/ 2178703 h 5733429"/>
              <a:gd name="connsiteX70" fmla="*/ 0 w 14125575"/>
              <a:gd name="connsiteY70" fmla="*/ 1720029 h 5733429"/>
              <a:gd name="connsiteX71" fmla="*/ 0 w 14125575"/>
              <a:gd name="connsiteY71" fmla="*/ 1032017 h 5733429"/>
              <a:gd name="connsiteX72" fmla="*/ 0 w 14125575"/>
              <a:gd name="connsiteY72" fmla="*/ 0 h 573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125575" h="5733429" extrusionOk="0">
                <a:moveTo>
                  <a:pt x="0" y="0"/>
                </a:moveTo>
                <a:cubicBezTo>
                  <a:pt x="163739" y="-2632"/>
                  <a:pt x="319923" y="38989"/>
                  <a:pt x="447310" y="0"/>
                </a:cubicBezTo>
                <a:cubicBezTo>
                  <a:pt x="574697" y="-38989"/>
                  <a:pt x="660708" y="29081"/>
                  <a:pt x="753364" y="0"/>
                </a:cubicBezTo>
                <a:cubicBezTo>
                  <a:pt x="846020" y="-29081"/>
                  <a:pt x="963385" y="29969"/>
                  <a:pt x="1059418" y="0"/>
                </a:cubicBezTo>
                <a:cubicBezTo>
                  <a:pt x="1155451" y="-29969"/>
                  <a:pt x="1524724" y="25127"/>
                  <a:pt x="1647984" y="0"/>
                </a:cubicBezTo>
                <a:cubicBezTo>
                  <a:pt x="1771244" y="-25127"/>
                  <a:pt x="1863898" y="28040"/>
                  <a:pt x="1954038" y="0"/>
                </a:cubicBezTo>
                <a:cubicBezTo>
                  <a:pt x="2044178" y="-28040"/>
                  <a:pt x="2196533" y="32763"/>
                  <a:pt x="2260092" y="0"/>
                </a:cubicBezTo>
                <a:cubicBezTo>
                  <a:pt x="2323651" y="-32763"/>
                  <a:pt x="2822319" y="50767"/>
                  <a:pt x="3131169" y="0"/>
                </a:cubicBezTo>
                <a:cubicBezTo>
                  <a:pt x="3440019" y="-50767"/>
                  <a:pt x="3298650" y="34867"/>
                  <a:pt x="3437223" y="0"/>
                </a:cubicBezTo>
                <a:cubicBezTo>
                  <a:pt x="3575796" y="-34867"/>
                  <a:pt x="3590431" y="4596"/>
                  <a:pt x="3743277" y="0"/>
                </a:cubicBezTo>
                <a:cubicBezTo>
                  <a:pt x="3896123" y="-4596"/>
                  <a:pt x="3916161" y="28440"/>
                  <a:pt x="4049332" y="0"/>
                </a:cubicBezTo>
                <a:cubicBezTo>
                  <a:pt x="4182503" y="-28440"/>
                  <a:pt x="4571528" y="37361"/>
                  <a:pt x="4920409" y="0"/>
                </a:cubicBezTo>
                <a:cubicBezTo>
                  <a:pt x="5269290" y="-37361"/>
                  <a:pt x="5247506" y="22152"/>
                  <a:pt x="5508974" y="0"/>
                </a:cubicBezTo>
                <a:cubicBezTo>
                  <a:pt x="5770443" y="-22152"/>
                  <a:pt x="5988875" y="84598"/>
                  <a:pt x="6238796" y="0"/>
                </a:cubicBezTo>
                <a:cubicBezTo>
                  <a:pt x="6488717" y="-84598"/>
                  <a:pt x="6325621" y="14256"/>
                  <a:pt x="6403594" y="0"/>
                </a:cubicBezTo>
                <a:cubicBezTo>
                  <a:pt x="6481567" y="-14256"/>
                  <a:pt x="6520351" y="19609"/>
                  <a:pt x="6568392" y="0"/>
                </a:cubicBezTo>
                <a:cubicBezTo>
                  <a:pt x="6616433" y="-19609"/>
                  <a:pt x="7088730" y="44613"/>
                  <a:pt x="7298214" y="0"/>
                </a:cubicBezTo>
                <a:cubicBezTo>
                  <a:pt x="7507698" y="-44613"/>
                  <a:pt x="7751325" y="37348"/>
                  <a:pt x="8169291" y="0"/>
                </a:cubicBezTo>
                <a:cubicBezTo>
                  <a:pt x="8587257" y="-37348"/>
                  <a:pt x="8496388" y="33841"/>
                  <a:pt x="8616601" y="0"/>
                </a:cubicBezTo>
                <a:cubicBezTo>
                  <a:pt x="8736814" y="-33841"/>
                  <a:pt x="9075026" y="352"/>
                  <a:pt x="9205166" y="0"/>
                </a:cubicBezTo>
                <a:cubicBezTo>
                  <a:pt x="9335307" y="-352"/>
                  <a:pt x="9467487" y="2688"/>
                  <a:pt x="9652476" y="0"/>
                </a:cubicBezTo>
                <a:cubicBezTo>
                  <a:pt x="9837465" y="-2688"/>
                  <a:pt x="9896621" y="27464"/>
                  <a:pt x="10099786" y="0"/>
                </a:cubicBezTo>
                <a:cubicBezTo>
                  <a:pt x="10302951" y="-27464"/>
                  <a:pt x="10622275" y="21189"/>
                  <a:pt x="10829607" y="0"/>
                </a:cubicBezTo>
                <a:cubicBezTo>
                  <a:pt x="11036939" y="-21189"/>
                  <a:pt x="10956780" y="10484"/>
                  <a:pt x="10994406" y="0"/>
                </a:cubicBezTo>
                <a:cubicBezTo>
                  <a:pt x="11032032" y="-10484"/>
                  <a:pt x="11411465" y="42177"/>
                  <a:pt x="11724227" y="0"/>
                </a:cubicBezTo>
                <a:cubicBezTo>
                  <a:pt x="12036989" y="-42177"/>
                  <a:pt x="12016303" y="36415"/>
                  <a:pt x="12171537" y="0"/>
                </a:cubicBezTo>
                <a:cubicBezTo>
                  <a:pt x="12326771" y="-36415"/>
                  <a:pt x="12296107" y="13897"/>
                  <a:pt x="12336335" y="0"/>
                </a:cubicBezTo>
                <a:cubicBezTo>
                  <a:pt x="12376563" y="-13897"/>
                  <a:pt x="12836951" y="96935"/>
                  <a:pt x="13207413" y="0"/>
                </a:cubicBezTo>
                <a:cubicBezTo>
                  <a:pt x="13577875" y="-96935"/>
                  <a:pt x="13378848" y="18279"/>
                  <a:pt x="13513467" y="0"/>
                </a:cubicBezTo>
                <a:cubicBezTo>
                  <a:pt x="13648086" y="-18279"/>
                  <a:pt x="13950511" y="57707"/>
                  <a:pt x="14125575" y="0"/>
                </a:cubicBezTo>
                <a:cubicBezTo>
                  <a:pt x="14168455" y="181486"/>
                  <a:pt x="14109129" y="332992"/>
                  <a:pt x="14125575" y="516009"/>
                </a:cubicBezTo>
                <a:cubicBezTo>
                  <a:pt x="14142021" y="699026"/>
                  <a:pt x="14109211" y="733707"/>
                  <a:pt x="14125575" y="917349"/>
                </a:cubicBezTo>
                <a:cubicBezTo>
                  <a:pt x="14141939" y="1100991"/>
                  <a:pt x="14076562" y="1309690"/>
                  <a:pt x="14125575" y="1490692"/>
                </a:cubicBezTo>
                <a:cubicBezTo>
                  <a:pt x="14174588" y="1671694"/>
                  <a:pt x="14110014" y="1856765"/>
                  <a:pt x="14125575" y="2121369"/>
                </a:cubicBezTo>
                <a:cubicBezTo>
                  <a:pt x="14141136" y="2385973"/>
                  <a:pt x="14077320" y="2449201"/>
                  <a:pt x="14125575" y="2694712"/>
                </a:cubicBezTo>
                <a:cubicBezTo>
                  <a:pt x="14173830" y="2940223"/>
                  <a:pt x="14092168" y="3070311"/>
                  <a:pt x="14125575" y="3268055"/>
                </a:cubicBezTo>
                <a:cubicBezTo>
                  <a:pt x="14158982" y="3465799"/>
                  <a:pt x="14061143" y="3672776"/>
                  <a:pt x="14125575" y="3956066"/>
                </a:cubicBezTo>
                <a:cubicBezTo>
                  <a:pt x="14190007" y="4239356"/>
                  <a:pt x="14119901" y="4408351"/>
                  <a:pt x="14125575" y="4586743"/>
                </a:cubicBezTo>
                <a:cubicBezTo>
                  <a:pt x="14131249" y="4765135"/>
                  <a:pt x="14087263" y="5457357"/>
                  <a:pt x="14125575" y="5733429"/>
                </a:cubicBezTo>
                <a:cubicBezTo>
                  <a:pt x="13976140" y="5758527"/>
                  <a:pt x="13731005" y="5729202"/>
                  <a:pt x="13395754" y="5733429"/>
                </a:cubicBezTo>
                <a:cubicBezTo>
                  <a:pt x="13060503" y="5737656"/>
                  <a:pt x="13191593" y="5699304"/>
                  <a:pt x="13089700" y="5733429"/>
                </a:cubicBezTo>
                <a:cubicBezTo>
                  <a:pt x="12987807" y="5767554"/>
                  <a:pt x="12458046" y="5678649"/>
                  <a:pt x="12218622" y="5733429"/>
                </a:cubicBezTo>
                <a:cubicBezTo>
                  <a:pt x="11979198" y="5788209"/>
                  <a:pt x="12004572" y="5717692"/>
                  <a:pt x="11912568" y="5733429"/>
                </a:cubicBezTo>
                <a:cubicBezTo>
                  <a:pt x="11820564" y="5749166"/>
                  <a:pt x="11827149" y="5723547"/>
                  <a:pt x="11747770" y="5733429"/>
                </a:cubicBezTo>
                <a:cubicBezTo>
                  <a:pt x="11668391" y="5743311"/>
                  <a:pt x="11201226" y="5694472"/>
                  <a:pt x="11017949" y="5733429"/>
                </a:cubicBezTo>
                <a:cubicBezTo>
                  <a:pt x="10834672" y="5772386"/>
                  <a:pt x="10351880" y="5655281"/>
                  <a:pt x="10146871" y="5733429"/>
                </a:cubicBezTo>
                <a:cubicBezTo>
                  <a:pt x="9941862" y="5811577"/>
                  <a:pt x="9700706" y="5689080"/>
                  <a:pt x="9275794" y="5733429"/>
                </a:cubicBezTo>
                <a:cubicBezTo>
                  <a:pt x="8850882" y="5777778"/>
                  <a:pt x="9059479" y="5702888"/>
                  <a:pt x="8969740" y="5733429"/>
                </a:cubicBezTo>
                <a:cubicBezTo>
                  <a:pt x="8880001" y="5763970"/>
                  <a:pt x="8559790" y="5706759"/>
                  <a:pt x="8381174" y="5733429"/>
                </a:cubicBezTo>
                <a:cubicBezTo>
                  <a:pt x="8202558" y="5760099"/>
                  <a:pt x="8140214" y="5684770"/>
                  <a:pt x="7933865" y="5733429"/>
                </a:cubicBezTo>
                <a:cubicBezTo>
                  <a:pt x="7727516" y="5782088"/>
                  <a:pt x="7775364" y="5723837"/>
                  <a:pt x="7627811" y="5733429"/>
                </a:cubicBezTo>
                <a:cubicBezTo>
                  <a:pt x="7480258" y="5743021"/>
                  <a:pt x="7517169" y="5730619"/>
                  <a:pt x="7463012" y="5733429"/>
                </a:cubicBezTo>
                <a:cubicBezTo>
                  <a:pt x="7408855" y="5736239"/>
                  <a:pt x="7338774" y="5731555"/>
                  <a:pt x="7298214" y="5733429"/>
                </a:cubicBezTo>
                <a:cubicBezTo>
                  <a:pt x="7257654" y="5735303"/>
                  <a:pt x="6846943" y="5702279"/>
                  <a:pt x="6709648" y="5733429"/>
                </a:cubicBezTo>
                <a:cubicBezTo>
                  <a:pt x="6572353" y="5764579"/>
                  <a:pt x="6209185" y="5695162"/>
                  <a:pt x="5979827" y="5733429"/>
                </a:cubicBezTo>
                <a:cubicBezTo>
                  <a:pt x="5750469" y="5771696"/>
                  <a:pt x="5728381" y="5725164"/>
                  <a:pt x="5532517" y="5733429"/>
                </a:cubicBezTo>
                <a:cubicBezTo>
                  <a:pt x="5336653" y="5741694"/>
                  <a:pt x="5417789" y="5728598"/>
                  <a:pt x="5367719" y="5733429"/>
                </a:cubicBezTo>
                <a:cubicBezTo>
                  <a:pt x="5317649" y="5738260"/>
                  <a:pt x="4839612" y="5692790"/>
                  <a:pt x="4637897" y="5733429"/>
                </a:cubicBezTo>
                <a:cubicBezTo>
                  <a:pt x="4436182" y="5774068"/>
                  <a:pt x="4018015" y="5713197"/>
                  <a:pt x="3766820" y="5733429"/>
                </a:cubicBezTo>
                <a:cubicBezTo>
                  <a:pt x="3515625" y="5753661"/>
                  <a:pt x="3313952" y="5690912"/>
                  <a:pt x="3178254" y="5733429"/>
                </a:cubicBezTo>
                <a:cubicBezTo>
                  <a:pt x="3042556" y="5775946"/>
                  <a:pt x="2723046" y="5634957"/>
                  <a:pt x="2307177" y="5733429"/>
                </a:cubicBezTo>
                <a:cubicBezTo>
                  <a:pt x="1891308" y="5831901"/>
                  <a:pt x="1722497" y="5668755"/>
                  <a:pt x="1436100" y="5733429"/>
                </a:cubicBezTo>
                <a:cubicBezTo>
                  <a:pt x="1149703" y="5798103"/>
                  <a:pt x="742979" y="5712466"/>
                  <a:pt x="565023" y="5733429"/>
                </a:cubicBezTo>
                <a:cubicBezTo>
                  <a:pt x="387067" y="5754392"/>
                  <a:pt x="235481" y="5732850"/>
                  <a:pt x="0" y="5733429"/>
                </a:cubicBezTo>
                <a:cubicBezTo>
                  <a:pt x="-48066" y="5508837"/>
                  <a:pt x="53700" y="5398290"/>
                  <a:pt x="0" y="5274755"/>
                </a:cubicBezTo>
                <a:cubicBezTo>
                  <a:pt x="-53700" y="5151220"/>
                  <a:pt x="35799" y="4950034"/>
                  <a:pt x="0" y="4644077"/>
                </a:cubicBezTo>
                <a:cubicBezTo>
                  <a:pt x="-35799" y="4338120"/>
                  <a:pt x="33363" y="4232415"/>
                  <a:pt x="0" y="4013400"/>
                </a:cubicBezTo>
                <a:cubicBezTo>
                  <a:pt x="-33363" y="3794385"/>
                  <a:pt x="52347" y="3511577"/>
                  <a:pt x="0" y="3382723"/>
                </a:cubicBezTo>
                <a:cubicBezTo>
                  <a:pt x="-52347" y="3253869"/>
                  <a:pt x="38223" y="3090428"/>
                  <a:pt x="0" y="2809380"/>
                </a:cubicBezTo>
                <a:cubicBezTo>
                  <a:pt x="-38223" y="2528332"/>
                  <a:pt x="51586" y="2477360"/>
                  <a:pt x="0" y="2178703"/>
                </a:cubicBezTo>
                <a:cubicBezTo>
                  <a:pt x="-51586" y="1880046"/>
                  <a:pt x="44549" y="1918514"/>
                  <a:pt x="0" y="1720029"/>
                </a:cubicBezTo>
                <a:cubicBezTo>
                  <a:pt x="-44549" y="1521544"/>
                  <a:pt x="68258" y="1363724"/>
                  <a:pt x="0" y="1032017"/>
                </a:cubicBezTo>
                <a:cubicBezTo>
                  <a:pt x="-68258" y="700310"/>
                  <a:pt x="19593" y="28623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xmlns="" sd="32739316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Use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Comic Sans MS" panose="030F0702030302020204" pitchFamily="66" charset="0"/>
                <a:cs typeface="Cavolini" panose="03000502040302020204" pitchFamily="66" charset="0"/>
              </a:rPr>
              <a:t>‘on’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with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days of the week / dates</a:t>
            </a:r>
          </a:p>
          <a:p>
            <a:pPr>
              <a:lnSpc>
                <a:spcPct val="3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Use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Comic Sans MS" panose="030F0702030302020204" pitchFamily="66" charset="0"/>
                <a:cs typeface="Cavolini" panose="03000502040302020204" pitchFamily="66" charset="0"/>
              </a:rPr>
              <a:t>‘in’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with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morning, afternoon, evening</a:t>
            </a:r>
          </a:p>
          <a:p>
            <a:pPr>
              <a:lnSpc>
                <a:spcPct val="3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Use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Comic Sans MS" panose="030F0702030302020204" pitchFamily="66" charset="0"/>
                <a:cs typeface="Cavolini" panose="03000502040302020204" pitchFamily="66" charset="0"/>
              </a:rPr>
              <a:t>‘next’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with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months/years/days of the week</a:t>
            </a:r>
          </a:p>
          <a:p>
            <a:pPr>
              <a:lnSpc>
                <a:spcPct val="300000"/>
              </a:lnSpc>
            </a:pP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Use 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  <a:latin typeface="Comic Sans MS" panose="030F0702030302020204" pitchFamily="66" charset="0"/>
                <a:cs typeface="Cavolini" panose="03000502040302020204" pitchFamily="66" charset="0"/>
              </a:rPr>
              <a:t>‘at’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with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  <a:sym typeface="Wingdings" panose="05000000000000000000" pitchFamily="2" charset="2"/>
              </a:rPr>
              <a:t>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all times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E023B7-52D3-4895-B847-DA013D43C33E}"/>
              </a:ext>
            </a:extLst>
          </p:cNvPr>
          <p:cNvSpPr txBox="1"/>
          <p:nvPr/>
        </p:nvSpPr>
        <p:spPr>
          <a:xfrm>
            <a:off x="2205037" y="1411094"/>
            <a:ext cx="2743200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  <a:r>
              <a:rPr lang="en-US" sz="2800" b="1" dirty="0">
                <a:latin typeface="Comic Sans MS" panose="030F0702030302020204" pitchFamily="66" charset="0"/>
              </a:rPr>
              <a:t> Saturday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0B7C14-424A-460C-B927-F1104E693E89}"/>
              </a:ext>
            </a:extLst>
          </p:cNvPr>
          <p:cNvSpPr txBox="1"/>
          <p:nvPr/>
        </p:nvSpPr>
        <p:spPr>
          <a:xfrm>
            <a:off x="5872165" y="1378238"/>
            <a:ext cx="2743200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  <a:r>
              <a:rPr lang="en-US" sz="2800" b="1" dirty="0">
                <a:latin typeface="Comic Sans MS" panose="030F0702030302020204" pitchFamily="66" charset="0"/>
              </a:rPr>
              <a:t> 24.feb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335784-3291-4087-B382-4DC956CD03FE}"/>
              </a:ext>
            </a:extLst>
          </p:cNvPr>
          <p:cNvSpPr txBox="1"/>
          <p:nvPr/>
        </p:nvSpPr>
        <p:spPr>
          <a:xfrm>
            <a:off x="4067177" y="2710675"/>
            <a:ext cx="3609975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in</a:t>
            </a:r>
            <a:r>
              <a:rPr lang="en-US" sz="2800" b="1" dirty="0">
                <a:latin typeface="Comic Sans MS" panose="030F0702030302020204" pitchFamily="66" charset="0"/>
              </a:rPr>
              <a:t> the afternoon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C241893-F7EB-4C02-9094-9516BD27B251}"/>
              </a:ext>
            </a:extLst>
          </p:cNvPr>
          <p:cNvSpPr txBox="1"/>
          <p:nvPr/>
        </p:nvSpPr>
        <p:spPr>
          <a:xfrm>
            <a:off x="762001" y="2692961"/>
            <a:ext cx="3048000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in</a:t>
            </a:r>
            <a:r>
              <a:rPr lang="en-US" sz="2800" b="1" dirty="0">
                <a:latin typeface="Comic Sans MS" panose="030F0702030302020204" pitchFamily="66" charset="0"/>
              </a:rPr>
              <a:t> the morning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400FAF-6DE3-4AB9-A84D-0A820D1A0E20}"/>
              </a:ext>
            </a:extLst>
          </p:cNvPr>
          <p:cNvSpPr txBox="1"/>
          <p:nvPr/>
        </p:nvSpPr>
        <p:spPr>
          <a:xfrm>
            <a:off x="7886701" y="2710675"/>
            <a:ext cx="3276601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in</a:t>
            </a:r>
            <a:r>
              <a:rPr lang="en-US" sz="2800" b="1" dirty="0">
                <a:latin typeface="Comic Sans MS" panose="030F0702030302020204" pitchFamily="66" charset="0"/>
              </a:rPr>
              <a:t> the evening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CC3C95-0941-439F-A5BB-79DB124C4318}"/>
              </a:ext>
            </a:extLst>
          </p:cNvPr>
          <p:cNvSpPr txBox="1"/>
          <p:nvPr/>
        </p:nvSpPr>
        <p:spPr>
          <a:xfrm>
            <a:off x="914400" y="4241102"/>
            <a:ext cx="2743201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next</a:t>
            </a:r>
            <a:r>
              <a:rPr lang="en-US" sz="2800" b="1" dirty="0">
                <a:latin typeface="Comic Sans MS" panose="030F0702030302020204" pitchFamily="66" charset="0"/>
              </a:rPr>
              <a:t> month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BC3413-86CD-405B-9918-87165BE952B6}"/>
              </a:ext>
            </a:extLst>
          </p:cNvPr>
          <p:cNvSpPr txBox="1"/>
          <p:nvPr/>
        </p:nvSpPr>
        <p:spPr>
          <a:xfrm>
            <a:off x="4432101" y="4254151"/>
            <a:ext cx="2900826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next</a:t>
            </a:r>
            <a:r>
              <a:rPr lang="en-US" sz="2800" b="1" dirty="0">
                <a:latin typeface="Comic Sans MS" panose="030F0702030302020204" pitchFamily="66" charset="0"/>
              </a:rPr>
              <a:t>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0380FE-D82F-4BAE-85D3-0748734850CB}"/>
              </a:ext>
            </a:extLst>
          </p:cNvPr>
          <p:cNvSpPr txBox="1"/>
          <p:nvPr/>
        </p:nvSpPr>
        <p:spPr>
          <a:xfrm>
            <a:off x="1771649" y="5777951"/>
            <a:ext cx="2876551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at</a:t>
            </a:r>
            <a:r>
              <a:rPr lang="en-US" sz="2800" b="1" dirty="0">
                <a:latin typeface="Comic Sans MS" panose="030F0702030302020204" pitchFamily="66" charset="0"/>
              </a:rPr>
              <a:t> 5:00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14FCB8-03FC-48EF-8E34-242D3D6485A8}"/>
              </a:ext>
            </a:extLst>
          </p:cNvPr>
          <p:cNvSpPr txBox="1"/>
          <p:nvPr/>
        </p:nvSpPr>
        <p:spPr>
          <a:xfrm>
            <a:off x="8153401" y="4288283"/>
            <a:ext cx="2743200" cy="523220"/>
          </a:xfrm>
          <a:prstGeom prst="rect">
            <a:avLst/>
          </a:prstGeom>
          <a:solidFill>
            <a:srgbClr val="AEA3CB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next</a:t>
            </a:r>
            <a:r>
              <a:rPr lang="en-US" sz="2800" b="1" dirty="0">
                <a:latin typeface="Comic Sans MS" panose="030F0702030302020204" pitchFamily="66" charset="0"/>
              </a:rPr>
              <a:t> Sunday</a:t>
            </a:r>
          </a:p>
        </p:txBody>
      </p:sp>
    </p:spTree>
    <p:extLst>
      <p:ext uri="{BB962C8B-B14F-4D97-AF65-F5344CB8AC3E}">
        <p14:creationId xmlns:p14="http://schemas.microsoft.com/office/powerpoint/2010/main" val="39517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CF167E-5CEC-4E8D-8A3A-8F9D58655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949" y="4419601"/>
            <a:ext cx="2735001" cy="21145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415DA1D-18B4-431E-A93A-2E744068F0C4}"/>
              </a:ext>
            </a:extLst>
          </p:cNvPr>
          <p:cNvSpPr/>
          <p:nvPr/>
        </p:nvSpPr>
        <p:spPr>
          <a:xfrm>
            <a:off x="8877301" y="4419601"/>
            <a:ext cx="1009650" cy="10096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879D077-46FB-4DD7-A1D8-4D20D92DE9A1}"/>
              </a:ext>
            </a:extLst>
          </p:cNvPr>
          <p:cNvSpPr/>
          <p:nvPr/>
        </p:nvSpPr>
        <p:spPr>
          <a:xfrm>
            <a:off x="6096000" y="2248524"/>
            <a:ext cx="824459" cy="7944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xmlns="" id="{51E7E25B-C630-412B-BFBB-F1097D49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746280"/>
            <a:ext cx="9144000" cy="4593445"/>
          </a:xfrm>
          <a:custGeom>
            <a:avLst/>
            <a:gdLst>
              <a:gd name="connsiteX0" fmla="*/ 0 w 9144000"/>
              <a:gd name="connsiteY0" fmla="*/ 765589 h 4593445"/>
              <a:gd name="connsiteX1" fmla="*/ 765589 w 9144000"/>
              <a:gd name="connsiteY1" fmla="*/ 0 h 4593445"/>
              <a:gd name="connsiteX2" fmla="*/ 1533792 w 9144000"/>
              <a:gd name="connsiteY2" fmla="*/ 0 h 4593445"/>
              <a:gd name="connsiteX3" fmla="*/ 2149738 w 9144000"/>
              <a:gd name="connsiteY3" fmla="*/ 0 h 4593445"/>
              <a:gd name="connsiteX4" fmla="*/ 2841813 w 9144000"/>
              <a:gd name="connsiteY4" fmla="*/ 0 h 4593445"/>
              <a:gd name="connsiteX5" fmla="*/ 3381631 w 9144000"/>
              <a:gd name="connsiteY5" fmla="*/ 0 h 4593445"/>
              <a:gd name="connsiteX6" fmla="*/ 4149834 w 9144000"/>
              <a:gd name="connsiteY6" fmla="*/ 0 h 4593445"/>
              <a:gd name="connsiteX7" fmla="*/ 4765781 w 9144000"/>
              <a:gd name="connsiteY7" fmla="*/ 0 h 4593445"/>
              <a:gd name="connsiteX8" fmla="*/ 5610112 w 9144000"/>
              <a:gd name="connsiteY8" fmla="*/ 0 h 4593445"/>
              <a:gd name="connsiteX9" fmla="*/ 6378315 w 9144000"/>
              <a:gd name="connsiteY9" fmla="*/ 0 h 4593445"/>
              <a:gd name="connsiteX10" fmla="*/ 6842005 w 9144000"/>
              <a:gd name="connsiteY10" fmla="*/ 0 h 4593445"/>
              <a:gd name="connsiteX11" fmla="*/ 7305695 w 9144000"/>
              <a:gd name="connsiteY11" fmla="*/ 0 h 4593445"/>
              <a:gd name="connsiteX12" fmla="*/ 8378411 w 9144000"/>
              <a:gd name="connsiteY12" fmla="*/ 0 h 4593445"/>
              <a:gd name="connsiteX13" fmla="*/ 9144000 w 9144000"/>
              <a:gd name="connsiteY13" fmla="*/ 765589 h 4593445"/>
              <a:gd name="connsiteX14" fmla="*/ 9144000 w 9144000"/>
              <a:gd name="connsiteY14" fmla="*/ 1286174 h 4593445"/>
              <a:gd name="connsiteX15" fmla="*/ 9144000 w 9144000"/>
              <a:gd name="connsiteY15" fmla="*/ 1837382 h 4593445"/>
              <a:gd name="connsiteX16" fmla="*/ 9144000 w 9144000"/>
              <a:gd name="connsiteY16" fmla="*/ 2449836 h 4593445"/>
              <a:gd name="connsiteX17" fmla="*/ 9144000 w 9144000"/>
              <a:gd name="connsiteY17" fmla="*/ 3031667 h 4593445"/>
              <a:gd name="connsiteX18" fmla="*/ 9144000 w 9144000"/>
              <a:gd name="connsiteY18" fmla="*/ 3827856 h 4593445"/>
              <a:gd name="connsiteX19" fmla="*/ 8378411 w 9144000"/>
              <a:gd name="connsiteY19" fmla="*/ 4593445 h 4593445"/>
              <a:gd name="connsiteX20" fmla="*/ 7762464 w 9144000"/>
              <a:gd name="connsiteY20" fmla="*/ 4593445 h 4593445"/>
              <a:gd name="connsiteX21" fmla="*/ 7070390 w 9144000"/>
              <a:gd name="connsiteY21" fmla="*/ 4593445 h 4593445"/>
              <a:gd name="connsiteX22" fmla="*/ 6302187 w 9144000"/>
              <a:gd name="connsiteY22" fmla="*/ 4593445 h 4593445"/>
              <a:gd name="connsiteX23" fmla="*/ 5838497 w 9144000"/>
              <a:gd name="connsiteY23" fmla="*/ 4593445 h 4593445"/>
              <a:gd name="connsiteX24" fmla="*/ 5374807 w 9144000"/>
              <a:gd name="connsiteY24" fmla="*/ 4593445 h 4593445"/>
              <a:gd name="connsiteX25" fmla="*/ 4834988 w 9144000"/>
              <a:gd name="connsiteY25" fmla="*/ 4593445 h 4593445"/>
              <a:gd name="connsiteX26" fmla="*/ 3990657 w 9144000"/>
              <a:gd name="connsiteY26" fmla="*/ 4593445 h 4593445"/>
              <a:gd name="connsiteX27" fmla="*/ 3298583 w 9144000"/>
              <a:gd name="connsiteY27" fmla="*/ 4593445 h 4593445"/>
              <a:gd name="connsiteX28" fmla="*/ 2606508 w 9144000"/>
              <a:gd name="connsiteY28" fmla="*/ 4593445 h 4593445"/>
              <a:gd name="connsiteX29" fmla="*/ 2066689 w 9144000"/>
              <a:gd name="connsiteY29" fmla="*/ 4593445 h 4593445"/>
              <a:gd name="connsiteX30" fmla="*/ 1526871 w 9144000"/>
              <a:gd name="connsiteY30" fmla="*/ 4593445 h 4593445"/>
              <a:gd name="connsiteX31" fmla="*/ 765589 w 9144000"/>
              <a:gd name="connsiteY31" fmla="*/ 4593445 h 4593445"/>
              <a:gd name="connsiteX32" fmla="*/ 0 w 9144000"/>
              <a:gd name="connsiteY32" fmla="*/ 3827856 h 4593445"/>
              <a:gd name="connsiteX33" fmla="*/ 0 w 9144000"/>
              <a:gd name="connsiteY33" fmla="*/ 3184780 h 4593445"/>
              <a:gd name="connsiteX34" fmla="*/ 0 w 9144000"/>
              <a:gd name="connsiteY34" fmla="*/ 2511081 h 4593445"/>
              <a:gd name="connsiteX35" fmla="*/ 0 w 9144000"/>
              <a:gd name="connsiteY35" fmla="*/ 1929250 h 4593445"/>
              <a:gd name="connsiteX36" fmla="*/ 0 w 9144000"/>
              <a:gd name="connsiteY36" fmla="*/ 1408665 h 4593445"/>
              <a:gd name="connsiteX37" fmla="*/ 0 w 9144000"/>
              <a:gd name="connsiteY37" fmla="*/ 765589 h 459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44000" h="4593445" fill="none" extrusionOk="0">
                <a:moveTo>
                  <a:pt x="0" y="765589"/>
                </a:moveTo>
                <a:cubicBezTo>
                  <a:pt x="46153" y="322568"/>
                  <a:pt x="435232" y="10034"/>
                  <a:pt x="765589" y="0"/>
                </a:cubicBezTo>
                <a:cubicBezTo>
                  <a:pt x="956198" y="-21695"/>
                  <a:pt x="1261696" y="-36203"/>
                  <a:pt x="1533792" y="0"/>
                </a:cubicBezTo>
                <a:cubicBezTo>
                  <a:pt x="1805888" y="36203"/>
                  <a:pt x="1990417" y="-11317"/>
                  <a:pt x="2149738" y="0"/>
                </a:cubicBezTo>
                <a:cubicBezTo>
                  <a:pt x="2309059" y="11317"/>
                  <a:pt x="2551798" y="2422"/>
                  <a:pt x="2841813" y="0"/>
                </a:cubicBezTo>
                <a:cubicBezTo>
                  <a:pt x="3131828" y="-2422"/>
                  <a:pt x="3144876" y="-25366"/>
                  <a:pt x="3381631" y="0"/>
                </a:cubicBezTo>
                <a:cubicBezTo>
                  <a:pt x="3618386" y="25366"/>
                  <a:pt x="3799510" y="37366"/>
                  <a:pt x="4149834" y="0"/>
                </a:cubicBezTo>
                <a:cubicBezTo>
                  <a:pt x="4500158" y="-37366"/>
                  <a:pt x="4531088" y="-2897"/>
                  <a:pt x="4765781" y="0"/>
                </a:cubicBezTo>
                <a:cubicBezTo>
                  <a:pt x="5000474" y="2897"/>
                  <a:pt x="5265912" y="39346"/>
                  <a:pt x="5610112" y="0"/>
                </a:cubicBezTo>
                <a:cubicBezTo>
                  <a:pt x="5954312" y="-39346"/>
                  <a:pt x="5996325" y="-20777"/>
                  <a:pt x="6378315" y="0"/>
                </a:cubicBezTo>
                <a:cubicBezTo>
                  <a:pt x="6760305" y="20777"/>
                  <a:pt x="6728885" y="5481"/>
                  <a:pt x="6842005" y="0"/>
                </a:cubicBezTo>
                <a:cubicBezTo>
                  <a:pt x="6955125" y="-5481"/>
                  <a:pt x="7208625" y="-10526"/>
                  <a:pt x="7305695" y="0"/>
                </a:cubicBezTo>
                <a:cubicBezTo>
                  <a:pt x="7402765" y="10526"/>
                  <a:pt x="7907656" y="-40454"/>
                  <a:pt x="8378411" y="0"/>
                </a:cubicBezTo>
                <a:cubicBezTo>
                  <a:pt x="8805727" y="-9200"/>
                  <a:pt x="9164030" y="345991"/>
                  <a:pt x="9144000" y="765589"/>
                </a:cubicBezTo>
                <a:cubicBezTo>
                  <a:pt x="9158108" y="967850"/>
                  <a:pt x="9169564" y="1127385"/>
                  <a:pt x="9144000" y="1286174"/>
                </a:cubicBezTo>
                <a:cubicBezTo>
                  <a:pt x="9118436" y="1444963"/>
                  <a:pt x="9155175" y="1665984"/>
                  <a:pt x="9144000" y="1837382"/>
                </a:cubicBezTo>
                <a:cubicBezTo>
                  <a:pt x="9132825" y="2008780"/>
                  <a:pt x="9151594" y="2171201"/>
                  <a:pt x="9144000" y="2449836"/>
                </a:cubicBezTo>
                <a:cubicBezTo>
                  <a:pt x="9136406" y="2728471"/>
                  <a:pt x="9157478" y="2833202"/>
                  <a:pt x="9144000" y="3031667"/>
                </a:cubicBezTo>
                <a:cubicBezTo>
                  <a:pt x="9130522" y="3230132"/>
                  <a:pt x="9177097" y="3494339"/>
                  <a:pt x="9144000" y="3827856"/>
                </a:cubicBezTo>
                <a:cubicBezTo>
                  <a:pt x="9119257" y="4192459"/>
                  <a:pt x="8826663" y="4578122"/>
                  <a:pt x="8378411" y="4593445"/>
                </a:cubicBezTo>
                <a:cubicBezTo>
                  <a:pt x="8124867" y="4609945"/>
                  <a:pt x="7975926" y="4612358"/>
                  <a:pt x="7762464" y="4593445"/>
                </a:cubicBezTo>
                <a:cubicBezTo>
                  <a:pt x="7549002" y="4574532"/>
                  <a:pt x="7407696" y="4590671"/>
                  <a:pt x="7070390" y="4593445"/>
                </a:cubicBezTo>
                <a:cubicBezTo>
                  <a:pt x="6733084" y="4596219"/>
                  <a:pt x="6476031" y="4571349"/>
                  <a:pt x="6302187" y="4593445"/>
                </a:cubicBezTo>
                <a:cubicBezTo>
                  <a:pt x="6128343" y="4615541"/>
                  <a:pt x="6014162" y="4573430"/>
                  <a:pt x="5838497" y="4593445"/>
                </a:cubicBezTo>
                <a:cubicBezTo>
                  <a:pt x="5662832" y="4613461"/>
                  <a:pt x="5496880" y="4571161"/>
                  <a:pt x="5374807" y="4593445"/>
                </a:cubicBezTo>
                <a:cubicBezTo>
                  <a:pt x="5252734" y="4615730"/>
                  <a:pt x="4980316" y="4568986"/>
                  <a:pt x="4834988" y="4593445"/>
                </a:cubicBezTo>
                <a:cubicBezTo>
                  <a:pt x="4689660" y="4617904"/>
                  <a:pt x="4302367" y="4602481"/>
                  <a:pt x="3990657" y="4593445"/>
                </a:cubicBezTo>
                <a:cubicBezTo>
                  <a:pt x="3678947" y="4584409"/>
                  <a:pt x="3532504" y="4572040"/>
                  <a:pt x="3298583" y="4593445"/>
                </a:cubicBezTo>
                <a:cubicBezTo>
                  <a:pt x="3064662" y="4614850"/>
                  <a:pt x="2929853" y="4582235"/>
                  <a:pt x="2606508" y="4593445"/>
                </a:cubicBezTo>
                <a:cubicBezTo>
                  <a:pt x="2283164" y="4604655"/>
                  <a:pt x="2278931" y="4601540"/>
                  <a:pt x="2066689" y="4593445"/>
                </a:cubicBezTo>
                <a:cubicBezTo>
                  <a:pt x="1854447" y="4585350"/>
                  <a:pt x="1658879" y="4594508"/>
                  <a:pt x="1526871" y="4593445"/>
                </a:cubicBezTo>
                <a:cubicBezTo>
                  <a:pt x="1394863" y="4592382"/>
                  <a:pt x="1038422" y="4579741"/>
                  <a:pt x="765589" y="4593445"/>
                </a:cubicBezTo>
                <a:cubicBezTo>
                  <a:pt x="365294" y="4605473"/>
                  <a:pt x="52970" y="4204562"/>
                  <a:pt x="0" y="3827856"/>
                </a:cubicBezTo>
                <a:cubicBezTo>
                  <a:pt x="-3961" y="3527664"/>
                  <a:pt x="-15540" y="3504247"/>
                  <a:pt x="0" y="3184780"/>
                </a:cubicBezTo>
                <a:cubicBezTo>
                  <a:pt x="15540" y="2865313"/>
                  <a:pt x="33064" y="2843598"/>
                  <a:pt x="0" y="2511081"/>
                </a:cubicBezTo>
                <a:cubicBezTo>
                  <a:pt x="-33064" y="2178564"/>
                  <a:pt x="-18574" y="2079282"/>
                  <a:pt x="0" y="1929250"/>
                </a:cubicBezTo>
                <a:cubicBezTo>
                  <a:pt x="18574" y="1779218"/>
                  <a:pt x="22300" y="1595773"/>
                  <a:pt x="0" y="1408665"/>
                </a:cubicBezTo>
                <a:cubicBezTo>
                  <a:pt x="-22300" y="1221558"/>
                  <a:pt x="3007" y="980416"/>
                  <a:pt x="0" y="765589"/>
                </a:cubicBezTo>
                <a:close/>
              </a:path>
              <a:path w="9144000" h="4593445" stroke="0" extrusionOk="0">
                <a:moveTo>
                  <a:pt x="0" y="765589"/>
                </a:moveTo>
                <a:cubicBezTo>
                  <a:pt x="16538" y="328783"/>
                  <a:pt x="405236" y="-59123"/>
                  <a:pt x="765589" y="0"/>
                </a:cubicBezTo>
                <a:cubicBezTo>
                  <a:pt x="923717" y="18725"/>
                  <a:pt x="1149093" y="-12820"/>
                  <a:pt x="1305407" y="0"/>
                </a:cubicBezTo>
                <a:cubicBezTo>
                  <a:pt x="1461721" y="12820"/>
                  <a:pt x="1650331" y="10150"/>
                  <a:pt x="1845226" y="0"/>
                </a:cubicBezTo>
                <a:cubicBezTo>
                  <a:pt x="2040121" y="-10150"/>
                  <a:pt x="2269396" y="-35396"/>
                  <a:pt x="2689557" y="0"/>
                </a:cubicBezTo>
                <a:cubicBezTo>
                  <a:pt x="3109718" y="35396"/>
                  <a:pt x="3229077" y="3877"/>
                  <a:pt x="3381631" y="0"/>
                </a:cubicBezTo>
                <a:cubicBezTo>
                  <a:pt x="3534185" y="-3877"/>
                  <a:pt x="4007265" y="-3573"/>
                  <a:pt x="4225963" y="0"/>
                </a:cubicBezTo>
                <a:cubicBezTo>
                  <a:pt x="4444661" y="3573"/>
                  <a:pt x="4715716" y="-25221"/>
                  <a:pt x="4994166" y="0"/>
                </a:cubicBezTo>
                <a:cubicBezTo>
                  <a:pt x="5272616" y="25221"/>
                  <a:pt x="5437771" y="-28532"/>
                  <a:pt x="5686240" y="0"/>
                </a:cubicBezTo>
                <a:cubicBezTo>
                  <a:pt x="5934709" y="28532"/>
                  <a:pt x="6339222" y="-28147"/>
                  <a:pt x="6530571" y="0"/>
                </a:cubicBezTo>
                <a:cubicBezTo>
                  <a:pt x="6721920" y="28147"/>
                  <a:pt x="6893848" y="15672"/>
                  <a:pt x="7146518" y="0"/>
                </a:cubicBezTo>
                <a:cubicBezTo>
                  <a:pt x="7399188" y="-15672"/>
                  <a:pt x="7534098" y="20259"/>
                  <a:pt x="7686336" y="0"/>
                </a:cubicBezTo>
                <a:cubicBezTo>
                  <a:pt x="7838574" y="-20259"/>
                  <a:pt x="8090636" y="-33994"/>
                  <a:pt x="8378411" y="0"/>
                </a:cubicBezTo>
                <a:cubicBezTo>
                  <a:pt x="8765191" y="-1083"/>
                  <a:pt x="9135188" y="369884"/>
                  <a:pt x="9144000" y="765589"/>
                </a:cubicBezTo>
                <a:cubicBezTo>
                  <a:pt x="9126029" y="1069152"/>
                  <a:pt x="9143016" y="1184327"/>
                  <a:pt x="9144000" y="1408665"/>
                </a:cubicBezTo>
                <a:cubicBezTo>
                  <a:pt x="9144984" y="1633003"/>
                  <a:pt x="9137004" y="1693278"/>
                  <a:pt x="9144000" y="1929250"/>
                </a:cubicBezTo>
                <a:cubicBezTo>
                  <a:pt x="9150996" y="2165223"/>
                  <a:pt x="9160454" y="2244457"/>
                  <a:pt x="9144000" y="2541704"/>
                </a:cubicBezTo>
                <a:cubicBezTo>
                  <a:pt x="9127546" y="2838951"/>
                  <a:pt x="9150079" y="2907827"/>
                  <a:pt x="9144000" y="3092912"/>
                </a:cubicBezTo>
                <a:cubicBezTo>
                  <a:pt x="9137921" y="3277997"/>
                  <a:pt x="9159497" y="3631008"/>
                  <a:pt x="9144000" y="3827856"/>
                </a:cubicBezTo>
                <a:cubicBezTo>
                  <a:pt x="9056997" y="4306814"/>
                  <a:pt x="8860643" y="4602083"/>
                  <a:pt x="8378411" y="4593445"/>
                </a:cubicBezTo>
                <a:cubicBezTo>
                  <a:pt x="8204899" y="4588495"/>
                  <a:pt x="8030146" y="4612406"/>
                  <a:pt x="7914721" y="4593445"/>
                </a:cubicBezTo>
                <a:cubicBezTo>
                  <a:pt x="7799296" y="4574485"/>
                  <a:pt x="7458134" y="4582886"/>
                  <a:pt x="7298774" y="4593445"/>
                </a:cubicBezTo>
                <a:cubicBezTo>
                  <a:pt x="7139414" y="4604004"/>
                  <a:pt x="7065707" y="4593808"/>
                  <a:pt x="6835084" y="4593445"/>
                </a:cubicBezTo>
                <a:cubicBezTo>
                  <a:pt x="6604461" y="4593083"/>
                  <a:pt x="6486098" y="4584095"/>
                  <a:pt x="6295266" y="4593445"/>
                </a:cubicBezTo>
                <a:cubicBezTo>
                  <a:pt x="6104434" y="4602795"/>
                  <a:pt x="5901790" y="4577066"/>
                  <a:pt x="5527063" y="4593445"/>
                </a:cubicBezTo>
                <a:cubicBezTo>
                  <a:pt x="5152336" y="4609824"/>
                  <a:pt x="5188249" y="4589011"/>
                  <a:pt x="4987245" y="4593445"/>
                </a:cubicBezTo>
                <a:cubicBezTo>
                  <a:pt x="4786241" y="4597879"/>
                  <a:pt x="4335755" y="4622780"/>
                  <a:pt x="4142914" y="4593445"/>
                </a:cubicBezTo>
                <a:cubicBezTo>
                  <a:pt x="3950073" y="4564110"/>
                  <a:pt x="3833061" y="4594962"/>
                  <a:pt x="3679224" y="4593445"/>
                </a:cubicBezTo>
                <a:cubicBezTo>
                  <a:pt x="3525387" y="4591929"/>
                  <a:pt x="3277722" y="4570146"/>
                  <a:pt x="3139405" y="4593445"/>
                </a:cubicBezTo>
                <a:cubicBezTo>
                  <a:pt x="3001088" y="4616744"/>
                  <a:pt x="2778361" y="4570770"/>
                  <a:pt x="2599587" y="4593445"/>
                </a:cubicBezTo>
                <a:cubicBezTo>
                  <a:pt x="2420813" y="4616120"/>
                  <a:pt x="2093222" y="4576985"/>
                  <a:pt x="1755256" y="4593445"/>
                </a:cubicBezTo>
                <a:cubicBezTo>
                  <a:pt x="1417290" y="4609905"/>
                  <a:pt x="1193630" y="4617192"/>
                  <a:pt x="765589" y="4593445"/>
                </a:cubicBezTo>
                <a:cubicBezTo>
                  <a:pt x="339298" y="4617571"/>
                  <a:pt x="11699" y="4213255"/>
                  <a:pt x="0" y="3827856"/>
                </a:cubicBezTo>
                <a:cubicBezTo>
                  <a:pt x="16165" y="3710611"/>
                  <a:pt x="6926" y="3437209"/>
                  <a:pt x="0" y="3307271"/>
                </a:cubicBezTo>
                <a:cubicBezTo>
                  <a:pt x="-6926" y="3177334"/>
                  <a:pt x="-15624" y="2945849"/>
                  <a:pt x="0" y="2694817"/>
                </a:cubicBezTo>
                <a:cubicBezTo>
                  <a:pt x="15624" y="2443785"/>
                  <a:pt x="-20965" y="2330526"/>
                  <a:pt x="0" y="2143609"/>
                </a:cubicBezTo>
                <a:cubicBezTo>
                  <a:pt x="20965" y="1956692"/>
                  <a:pt x="28336" y="1823036"/>
                  <a:pt x="0" y="1531156"/>
                </a:cubicBezTo>
                <a:cubicBezTo>
                  <a:pt x="-28336" y="1239276"/>
                  <a:pt x="2666" y="1113328"/>
                  <a:pt x="0" y="765589"/>
                </a:cubicBezTo>
                <a:close/>
              </a:path>
            </a:pathLst>
          </a:custGeom>
          <a:ln w="28575" cap="flat" cmpd="sng" algn="ctr">
            <a:noFill/>
            <a:prstDash val="lgDash"/>
            <a:miter lim="800000"/>
            <a:extLst>
              <a:ext uri="{C807C97D-BFC1-408E-A445-0C87EB9F89A2}">
                <ask:lineSketchStyleProps xmlns:ask="http://schemas.microsoft.com/office/drawing/2018/sketchyshapes" xmlns="" sd="2790323416">
                  <a:prstGeom prst="roundRect">
                    <a:avLst>
                      <a:gd name="adj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F59DD07-A239-4A65-B9A2-1E31A9606F64}"/>
              </a:ext>
            </a:extLst>
          </p:cNvPr>
          <p:cNvSpPr/>
          <p:nvPr/>
        </p:nvSpPr>
        <p:spPr>
          <a:xfrm>
            <a:off x="5227663" y="2076450"/>
            <a:ext cx="601636" cy="56931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6FD8DB4-5194-4CDD-84A6-47277106FFB9}"/>
              </a:ext>
            </a:extLst>
          </p:cNvPr>
          <p:cNvSpPr/>
          <p:nvPr/>
        </p:nvSpPr>
        <p:spPr>
          <a:xfrm>
            <a:off x="4781550" y="2788075"/>
            <a:ext cx="505294" cy="794479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9607FDF-7F2B-46B9-9780-8473E6D910AC}"/>
              </a:ext>
            </a:extLst>
          </p:cNvPr>
          <p:cNvSpPr/>
          <p:nvPr/>
        </p:nvSpPr>
        <p:spPr>
          <a:xfrm>
            <a:off x="5950708" y="3641531"/>
            <a:ext cx="678694" cy="7780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B035726-5690-45DB-853F-A289CBE5AB77}"/>
              </a:ext>
            </a:extLst>
          </p:cNvPr>
          <p:cNvSpPr/>
          <p:nvPr/>
        </p:nvSpPr>
        <p:spPr>
          <a:xfrm>
            <a:off x="723900" y="4533901"/>
            <a:ext cx="8172451" cy="778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77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CF167E-5CEC-4E8D-8A3A-8F9D58655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949" y="4419601"/>
            <a:ext cx="2735001" cy="21145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415DA1D-18B4-431E-A93A-2E744068F0C4}"/>
              </a:ext>
            </a:extLst>
          </p:cNvPr>
          <p:cNvSpPr/>
          <p:nvPr/>
        </p:nvSpPr>
        <p:spPr>
          <a:xfrm>
            <a:off x="8877301" y="4419601"/>
            <a:ext cx="1009650" cy="10096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="" id="{0319BE99-3A9A-43E4-AC66-1C70EB8E37E5}"/>
              </a:ext>
            </a:extLst>
          </p:cNvPr>
          <p:cNvSpPr txBox="1">
            <a:spLocks/>
          </p:cNvSpPr>
          <p:nvPr/>
        </p:nvSpPr>
        <p:spPr>
          <a:xfrm>
            <a:off x="679556" y="868435"/>
            <a:ext cx="11512444" cy="5401479"/>
          </a:xfrm>
          <a:custGeom>
            <a:avLst/>
            <a:gdLst>
              <a:gd name="connsiteX0" fmla="*/ 0 w 11512444"/>
              <a:gd name="connsiteY0" fmla="*/ 0 h 5401479"/>
              <a:gd name="connsiteX1" fmla="*/ 907451 w 11512444"/>
              <a:gd name="connsiteY1" fmla="*/ 0 h 5401479"/>
              <a:gd name="connsiteX2" fmla="*/ 1584654 w 11512444"/>
              <a:gd name="connsiteY2" fmla="*/ 0 h 5401479"/>
              <a:gd name="connsiteX3" fmla="*/ 2146732 w 11512444"/>
              <a:gd name="connsiteY3" fmla="*/ 0 h 5401479"/>
              <a:gd name="connsiteX4" fmla="*/ 2593686 w 11512444"/>
              <a:gd name="connsiteY4" fmla="*/ 0 h 5401479"/>
              <a:gd name="connsiteX5" fmla="*/ 3040640 w 11512444"/>
              <a:gd name="connsiteY5" fmla="*/ 0 h 5401479"/>
              <a:gd name="connsiteX6" fmla="*/ 3487593 w 11512444"/>
              <a:gd name="connsiteY6" fmla="*/ 0 h 5401479"/>
              <a:gd name="connsiteX7" fmla="*/ 4049671 w 11512444"/>
              <a:gd name="connsiteY7" fmla="*/ 0 h 5401479"/>
              <a:gd name="connsiteX8" fmla="*/ 4957123 w 11512444"/>
              <a:gd name="connsiteY8" fmla="*/ 0 h 5401479"/>
              <a:gd name="connsiteX9" fmla="*/ 5634326 w 11512444"/>
              <a:gd name="connsiteY9" fmla="*/ 0 h 5401479"/>
              <a:gd name="connsiteX10" fmla="*/ 6311528 w 11512444"/>
              <a:gd name="connsiteY10" fmla="*/ 0 h 5401479"/>
              <a:gd name="connsiteX11" fmla="*/ 6873606 w 11512444"/>
              <a:gd name="connsiteY11" fmla="*/ 0 h 5401479"/>
              <a:gd name="connsiteX12" fmla="*/ 7550809 w 11512444"/>
              <a:gd name="connsiteY12" fmla="*/ 0 h 5401479"/>
              <a:gd name="connsiteX13" fmla="*/ 8343136 w 11512444"/>
              <a:gd name="connsiteY13" fmla="*/ 0 h 5401479"/>
              <a:gd name="connsiteX14" fmla="*/ 9020338 w 11512444"/>
              <a:gd name="connsiteY14" fmla="*/ 0 h 5401479"/>
              <a:gd name="connsiteX15" fmla="*/ 9812666 w 11512444"/>
              <a:gd name="connsiteY15" fmla="*/ 0 h 5401479"/>
              <a:gd name="connsiteX16" fmla="*/ 10720117 w 11512444"/>
              <a:gd name="connsiteY16" fmla="*/ 0 h 5401479"/>
              <a:gd name="connsiteX17" fmla="*/ 11512444 w 11512444"/>
              <a:gd name="connsiteY17" fmla="*/ 0 h 5401479"/>
              <a:gd name="connsiteX18" fmla="*/ 11512444 w 11512444"/>
              <a:gd name="connsiteY18" fmla="*/ 621170 h 5401479"/>
              <a:gd name="connsiteX19" fmla="*/ 11512444 w 11512444"/>
              <a:gd name="connsiteY19" fmla="*/ 1134311 h 5401479"/>
              <a:gd name="connsiteX20" fmla="*/ 11512444 w 11512444"/>
              <a:gd name="connsiteY20" fmla="*/ 1917525 h 5401479"/>
              <a:gd name="connsiteX21" fmla="*/ 11512444 w 11512444"/>
              <a:gd name="connsiteY21" fmla="*/ 2430666 h 5401479"/>
              <a:gd name="connsiteX22" fmla="*/ 11512444 w 11512444"/>
              <a:gd name="connsiteY22" fmla="*/ 2997821 h 5401479"/>
              <a:gd name="connsiteX23" fmla="*/ 11512444 w 11512444"/>
              <a:gd name="connsiteY23" fmla="*/ 3510961 h 5401479"/>
              <a:gd name="connsiteX24" fmla="*/ 11512444 w 11512444"/>
              <a:gd name="connsiteY24" fmla="*/ 4132131 h 5401479"/>
              <a:gd name="connsiteX25" fmla="*/ 11512444 w 11512444"/>
              <a:gd name="connsiteY25" fmla="*/ 5401479 h 5401479"/>
              <a:gd name="connsiteX26" fmla="*/ 10604993 w 11512444"/>
              <a:gd name="connsiteY26" fmla="*/ 5401479 h 5401479"/>
              <a:gd name="connsiteX27" fmla="*/ 10273163 w 11512444"/>
              <a:gd name="connsiteY27" fmla="*/ 5401479 h 5401479"/>
              <a:gd name="connsiteX28" fmla="*/ 9480836 w 11512444"/>
              <a:gd name="connsiteY28" fmla="*/ 5401479 h 5401479"/>
              <a:gd name="connsiteX29" fmla="*/ 8688509 w 11512444"/>
              <a:gd name="connsiteY29" fmla="*/ 5401479 h 5401479"/>
              <a:gd name="connsiteX30" fmla="*/ 8356680 w 11512444"/>
              <a:gd name="connsiteY30" fmla="*/ 5401479 h 5401479"/>
              <a:gd name="connsiteX31" fmla="*/ 8024851 w 11512444"/>
              <a:gd name="connsiteY31" fmla="*/ 5401479 h 5401479"/>
              <a:gd name="connsiteX32" fmla="*/ 7347648 w 11512444"/>
              <a:gd name="connsiteY32" fmla="*/ 5401479 h 5401479"/>
              <a:gd name="connsiteX33" fmla="*/ 6900694 w 11512444"/>
              <a:gd name="connsiteY33" fmla="*/ 5401479 h 5401479"/>
              <a:gd name="connsiteX34" fmla="*/ 5993243 w 11512444"/>
              <a:gd name="connsiteY34" fmla="*/ 5401479 h 5401479"/>
              <a:gd name="connsiteX35" fmla="*/ 5661414 w 11512444"/>
              <a:gd name="connsiteY35" fmla="*/ 5401479 h 5401479"/>
              <a:gd name="connsiteX36" fmla="*/ 5329584 w 11512444"/>
              <a:gd name="connsiteY36" fmla="*/ 5401479 h 5401479"/>
              <a:gd name="connsiteX37" fmla="*/ 4652382 w 11512444"/>
              <a:gd name="connsiteY37" fmla="*/ 5401479 h 5401479"/>
              <a:gd name="connsiteX38" fmla="*/ 4090304 w 11512444"/>
              <a:gd name="connsiteY38" fmla="*/ 5401479 h 5401479"/>
              <a:gd name="connsiteX39" fmla="*/ 3643350 w 11512444"/>
              <a:gd name="connsiteY39" fmla="*/ 5401479 h 5401479"/>
              <a:gd name="connsiteX40" fmla="*/ 2735898 w 11512444"/>
              <a:gd name="connsiteY40" fmla="*/ 5401479 h 5401479"/>
              <a:gd name="connsiteX41" fmla="*/ 1828447 w 11512444"/>
              <a:gd name="connsiteY41" fmla="*/ 5401479 h 5401479"/>
              <a:gd name="connsiteX42" fmla="*/ 1036120 w 11512444"/>
              <a:gd name="connsiteY42" fmla="*/ 5401479 h 5401479"/>
              <a:gd name="connsiteX43" fmla="*/ 0 w 11512444"/>
              <a:gd name="connsiteY43" fmla="*/ 5401479 h 5401479"/>
              <a:gd name="connsiteX44" fmla="*/ 0 w 11512444"/>
              <a:gd name="connsiteY44" fmla="*/ 4726294 h 5401479"/>
              <a:gd name="connsiteX45" fmla="*/ 0 w 11512444"/>
              <a:gd name="connsiteY45" fmla="*/ 4213154 h 5401479"/>
              <a:gd name="connsiteX46" fmla="*/ 0 w 11512444"/>
              <a:gd name="connsiteY46" fmla="*/ 3700013 h 5401479"/>
              <a:gd name="connsiteX47" fmla="*/ 0 w 11512444"/>
              <a:gd name="connsiteY47" fmla="*/ 2916799 h 5401479"/>
              <a:gd name="connsiteX48" fmla="*/ 0 w 11512444"/>
              <a:gd name="connsiteY48" fmla="*/ 2295629 h 5401479"/>
              <a:gd name="connsiteX49" fmla="*/ 0 w 11512444"/>
              <a:gd name="connsiteY49" fmla="*/ 1566429 h 5401479"/>
              <a:gd name="connsiteX50" fmla="*/ 0 w 11512444"/>
              <a:gd name="connsiteY50" fmla="*/ 999274 h 5401479"/>
              <a:gd name="connsiteX51" fmla="*/ 0 w 11512444"/>
              <a:gd name="connsiteY51" fmla="*/ 0 h 540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512444" h="5401479" extrusionOk="0">
                <a:moveTo>
                  <a:pt x="0" y="0"/>
                </a:moveTo>
                <a:cubicBezTo>
                  <a:pt x="422633" y="33944"/>
                  <a:pt x="717999" y="-39963"/>
                  <a:pt x="907451" y="0"/>
                </a:cubicBezTo>
                <a:cubicBezTo>
                  <a:pt x="1096903" y="39963"/>
                  <a:pt x="1393681" y="-16282"/>
                  <a:pt x="1584654" y="0"/>
                </a:cubicBezTo>
                <a:cubicBezTo>
                  <a:pt x="1775627" y="16282"/>
                  <a:pt x="1952643" y="-6528"/>
                  <a:pt x="2146732" y="0"/>
                </a:cubicBezTo>
                <a:cubicBezTo>
                  <a:pt x="2340821" y="6528"/>
                  <a:pt x="2405223" y="9289"/>
                  <a:pt x="2593686" y="0"/>
                </a:cubicBezTo>
                <a:cubicBezTo>
                  <a:pt x="2782149" y="-9289"/>
                  <a:pt x="2821892" y="10727"/>
                  <a:pt x="3040640" y="0"/>
                </a:cubicBezTo>
                <a:cubicBezTo>
                  <a:pt x="3259388" y="-10727"/>
                  <a:pt x="3374945" y="1956"/>
                  <a:pt x="3487593" y="0"/>
                </a:cubicBezTo>
                <a:cubicBezTo>
                  <a:pt x="3600241" y="-1956"/>
                  <a:pt x="3794008" y="2292"/>
                  <a:pt x="4049671" y="0"/>
                </a:cubicBezTo>
                <a:cubicBezTo>
                  <a:pt x="4305334" y="-2292"/>
                  <a:pt x="4630918" y="15971"/>
                  <a:pt x="4957123" y="0"/>
                </a:cubicBezTo>
                <a:cubicBezTo>
                  <a:pt x="5283328" y="-15971"/>
                  <a:pt x="5438577" y="-27168"/>
                  <a:pt x="5634326" y="0"/>
                </a:cubicBezTo>
                <a:cubicBezTo>
                  <a:pt x="5830075" y="27168"/>
                  <a:pt x="6042800" y="-11327"/>
                  <a:pt x="6311528" y="0"/>
                </a:cubicBezTo>
                <a:cubicBezTo>
                  <a:pt x="6580256" y="11327"/>
                  <a:pt x="6615635" y="1662"/>
                  <a:pt x="6873606" y="0"/>
                </a:cubicBezTo>
                <a:cubicBezTo>
                  <a:pt x="7131577" y="-1662"/>
                  <a:pt x="7322231" y="-3650"/>
                  <a:pt x="7550809" y="0"/>
                </a:cubicBezTo>
                <a:cubicBezTo>
                  <a:pt x="7779387" y="3650"/>
                  <a:pt x="8037275" y="-8544"/>
                  <a:pt x="8343136" y="0"/>
                </a:cubicBezTo>
                <a:cubicBezTo>
                  <a:pt x="8648997" y="8544"/>
                  <a:pt x="8791665" y="-27203"/>
                  <a:pt x="9020338" y="0"/>
                </a:cubicBezTo>
                <a:cubicBezTo>
                  <a:pt x="9249011" y="27203"/>
                  <a:pt x="9651507" y="-28073"/>
                  <a:pt x="9812666" y="0"/>
                </a:cubicBezTo>
                <a:cubicBezTo>
                  <a:pt x="9973825" y="28073"/>
                  <a:pt x="10485144" y="1466"/>
                  <a:pt x="10720117" y="0"/>
                </a:cubicBezTo>
                <a:cubicBezTo>
                  <a:pt x="10955090" y="-1466"/>
                  <a:pt x="11132523" y="16453"/>
                  <a:pt x="11512444" y="0"/>
                </a:cubicBezTo>
                <a:cubicBezTo>
                  <a:pt x="11536220" y="190210"/>
                  <a:pt x="11508282" y="373942"/>
                  <a:pt x="11512444" y="621170"/>
                </a:cubicBezTo>
                <a:cubicBezTo>
                  <a:pt x="11516607" y="868398"/>
                  <a:pt x="11511048" y="989625"/>
                  <a:pt x="11512444" y="1134311"/>
                </a:cubicBezTo>
                <a:cubicBezTo>
                  <a:pt x="11513840" y="1278997"/>
                  <a:pt x="11490256" y="1746409"/>
                  <a:pt x="11512444" y="1917525"/>
                </a:cubicBezTo>
                <a:cubicBezTo>
                  <a:pt x="11534632" y="2088641"/>
                  <a:pt x="11505822" y="2327899"/>
                  <a:pt x="11512444" y="2430666"/>
                </a:cubicBezTo>
                <a:cubicBezTo>
                  <a:pt x="11519066" y="2533433"/>
                  <a:pt x="11489899" y="2762083"/>
                  <a:pt x="11512444" y="2997821"/>
                </a:cubicBezTo>
                <a:cubicBezTo>
                  <a:pt x="11534989" y="3233560"/>
                  <a:pt x="11521245" y="3379430"/>
                  <a:pt x="11512444" y="3510961"/>
                </a:cubicBezTo>
                <a:cubicBezTo>
                  <a:pt x="11503643" y="3642492"/>
                  <a:pt x="11505697" y="3890849"/>
                  <a:pt x="11512444" y="4132131"/>
                </a:cubicBezTo>
                <a:cubicBezTo>
                  <a:pt x="11519192" y="4373413"/>
                  <a:pt x="11575637" y="5121745"/>
                  <a:pt x="11512444" y="5401479"/>
                </a:cubicBezTo>
                <a:cubicBezTo>
                  <a:pt x="11319228" y="5437285"/>
                  <a:pt x="10989749" y="5427170"/>
                  <a:pt x="10604993" y="5401479"/>
                </a:cubicBezTo>
                <a:cubicBezTo>
                  <a:pt x="10220237" y="5375788"/>
                  <a:pt x="10354246" y="5388507"/>
                  <a:pt x="10273163" y="5401479"/>
                </a:cubicBezTo>
                <a:cubicBezTo>
                  <a:pt x="10192080" y="5414452"/>
                  <a:pt x="9788011" y="5408867"/>
                  <a:pt x="9480836" y="5401479"/>
                </a:cubicBezTo>
                <a:cubicBezTo>
                  <a:pt x="9173661" y="5394091"/>
                  <a:pt x="8867592" y="5401717"/>
                  <a:pt x="8688509" y="5401479"/>
                </a:cubicBezTo>
                <a:cubicBezTo>
                  <a:pt x="8509426" y="5401241"/>
                  <a:pt x="8471746" y="5409574"/>
                  <a:pt x="8356680" y="5401479"/>
                </a:cubicBezTo>
                <a:cubicBezTo>
                  <a:pt x="8241614" y="5393384"/>
                  <a:pt x="8171437" y="5401470"/>
                  <a:pt x="8024851" y="5401479"/>
                </a:cubicBezTo>
                <a:cubicBezTo>
                  <a:pt x="7878265" y="5401488"/>
                  <a:pt x="7594828" y="5406704"/>
                  <a:pt x="7347648" y="5401479"/>
                </a:cubicBezTo>
                <a:cubicBezTo>
                  <a:pt x="7100468" y="5396254"/>
                  <a:pt x="7117549" y="5380034"/>
                  <a:pt x="6900694" y="5401479"/>
                </a:cubicBezTo>
                <a:cubicBezTo>
                  <a:pt x="6683839" y="5422924"/>
                  <a:pt x="6239791" y="5375304"/>
                  <a:pt x="5993243" y="5401479"/>
                </a:cubicBezTo>
                <a:cubicBezTo>
                  <a:pt x="5746695" y="5427654"/>
                  <a:pt x="5804075" y="5389858"/>
                  <a:pt x="5661414" y="5401479"/>
                </a:cubicBezTo>
                <a:cubicBezTo>
                  <a:pt x="5518753" y="5413100"/>
                  <a:pt x="5456334" y="5387552"/>
                  <a:pt x="5329584" y="5401479"/>
                </a:cubicBezTo>
                <a:cubicBezTo>
                  <a:pt x="5202834" y="5415407"/>
                  <a:pt x="4799344" y="5382576"/>
                  <a:pt x="4652382" y="5401479"/>
                </a:cubicBezTo>
                <a:cubicBezTo>
                  <a:pt x="4505420" y="5420382"/>
                  <a:pt x="4299361" y="5390146"/>
                  <a:pt x="4090304" y="5401479"/>
                </a:cubicBezTo>
                <a:cubicBezTo>
                  <a:pt x="3881247" y="5412812"/>
                  <a:pt x="3744822" y="5385399"/>
                  <a:pt x="3643350" y="5401479"/>
                </a:cubicBezTo>
                <a:cubicBezTo>
                  <a:pt x="3541878" y="5417559"/>
                  <a:pt x="3077089" y="5399367"/>
                  <a:pt x="2735898" y="5401479"/>
                </a:cubicBezTo>
                <a:cubicBezTo>
                  <a:pt x="2394707" y="5403591"/>
                  <a:pt x="2100934" y="5426327"/>
                  <a:pt x="1828447" y="5401479"/>
                </a:cubicBezTo>
                <a:cubicBezTo>
                  <a:pt x="1555960" y="5376631"/>
                  <a:pt x="1404401" y="5411893"/>
                  <a:pt x="1036120" y="5401479"/>
                </a:cubicBezTo>
                <a:cubicBezTo>
                  <a:pt x="667839" y="5391065"/>
                  <a:pt x="445843" y="5354602"/>
                  <a:pt x="0" y="5401479"/>
                </a:cubicBezTo>
                <a:cubicBezTo>
                  <a:pt x="-4989" y="5154764"/>
                  <a:pt x="-31749" y="4872981"/>
                  <a:pt x="0" y="4726294"/>
                </a:cubicBezTo>
                <a:cubicBezTo>
                  <a:pt x="31749" y="4579607"/>
                  <a:pt x="-9150" y="4344150"/>
                  <a:pt x="0" y="4213154"/>
                </a:cubicBezTo>
                <a:cubicBezTo>
                  <a:pt x="9150" y="4082158"/>
                  <a:pt x="-15945" y="3895098"/>
                  <a:pt x="0" y="3700013"/>
                </a:cubicBezTo>
                <a:cubicBezTo>
                  <a:pt x="15945" y="3504928"/>
                  <a:pt x="-4646" y="3304237"/>
                  <a:pt x="0" y="2916799"/>
                </a:cubicBezTo>
                <a:cubicBezTo>
                  <a:pt x="4646" y="2529361"/>
                  <a:pt x="-14587" y="2445541"/>
                  <a:pt x="0" y="2295629"/>
                </a:cubicBezTo>
                <a:cubicBezTo>
                  <a:pt x="14587" y="2145717"/>
                  <a:pt x="-25101" y="1843053"/>
                  <a:pt x="0" y="1566429"/>
                </a:cubicBezTo>
                <a:cubicBezTo>
                  <a:pt x="25101" y="1289805"/>
                  <a:pt x="-23778" y="1219931"/>
                  <a:pt x="0" y="999274"/>
                </a:cubicBezTo>
                <a:cubicBezTo>
                  <a:pt x="23778" y="778618"/>
                  <a:pt x="1697" y="327299"/>
                  <a:pt x="0" y="0"/>
                </a:cubicBez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866674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Comic Sans MS" panose="030F0702030302020204" pitchFamily="66" charset="0"/>
                <a:cs typeface="Cavolini" panose="03000502040302020204" pitchFamily="66" charset="0"/>
              </a:rPr>
              <a:t>Fill-in below using the verbs.  Add –</a:t>
            </a:r>
            <a:r>
              <a:rPr lang="en-US" sz="2800" dirty="0" err="1">
                <a:highlight>
                  <a:srgbClr val="FFFF00"/>
                </a:highlight>
                <a:latin typeface="Comic Sans MS" panose="030F0702030302020204" pitchFamily="66" charset="0"/>
                <a:cs typeface="Cavolini" panose="03000502040302020204" pitchFamily="66" charset="0"/>
              </a:rPr>
              <a:t>ing</a:t>
            </a:r>
            <a:r>
              <a:rPr lang="en-US" sz="2800" dirty="0">
                <a:latin typeface="Comic Sans MS" panose="030F0702030302020204" pitchFamily="66" charset="0"/>
                <a:cs typeface="Cavolini" panose="03000502040302020204" pitchFamily="66" charset="0"/>
              </a:rPr>
              <a:t> if there is a strong plan!</a:t>
            </a:r>
          </a:p>
          <a:p>
            <a:pPr algn="l"/>
            <a:r>
              <a:rPr lang="en-US" sz="2800" dirty="0">
                <a:latin typeface="Comic Sans MS" panose="030F0702030302020204" pitchFamily="66" charset="0"/>
                <a:cs typeface="Cavolini" panose="03000502040302020204" pitchFamily="66" charset="0"/>
              </a:rPr>
              <a:t>		      </a:t>
            </a:r>
            <a:r>
              <a:rPr lang="en-US" sz="2800" b="1" dirty="0">
                <a:solidFill>
                  <a:schemeClr val="accent6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visit		     drive		      eat</a:t>
            </a:r>
            <a:r>
              <a:rPr lang="en-US" sz="2800" dirty="0">
                <a:latin typeface="Comic Sans MS" panose="030F0702030302020204" pitchFamily="66" charset="0"/>
                <a:cs typeface="Cavolini" panose="03000502040302020204" pitchFamily="66" charset="0"/>
              </a:rPr>
              <a:t>		</a:t>
            </a:r>
          </a:p>
          <a:p>
            <a:pPr algn="l"/>
            <a:endParaRPr lang="en-US" sz="28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algn="l"/>
            <a:endParaRPr lang="en-US" sz="28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3200" dirty="0">
                <a:latin typeface="Comic Sans MS" panose="030F0702030302020204" pitchFamily="66" charset="0"/>
                <a:cs typeface="Cavolini" panose="03000502040302020204" pitchFamily="66" charset="0"/>
              </a:rPr>
              <a:t>My dad is ________ the car to Al Ain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on Thursday.</a:t>
            </a:r>
          </a:p>
          <a:p>
            <a:pPr algn="l"/>
            <a:endParaRPr lang="en-US" sz="3200" b="1" dirty="0">
              <a:solidFill>
                <a:srgbClr val="FF0000"/>
              </a:solidFill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3200" dirty="0">
                <a:latin typeface="Comic Sans MS" panose="030F0702030302020204" pitchFamily="66" charset="0"/>
                <a:cs typeface="Cavolini" panose="03000502040302020204" pitchFamily="66" charset="0"/>
              </a:rPr>
              <a:t>We are ________ our family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on the weekend</a:t>
            </a:r>
            <a:r>
              <a:rPr lang="en-US" sz="3200" dirty="0">
                <a:latin typeface="Comic Sans MS" panose="030F0702030302020204" pitchFamily="66" charset="0"/>
                <a:cs typeface="Cavolini" panose="03000502040302020204" pitchFamily="66" charset="0"/>
              </a:rPr>
              <a:t>.</a:t>
            </a:r>
          </a:p>
          <a:p>
            <a:pPr algn="l"/>
            <a:endParaRPr lang="en-US" sz="32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3200" dirty="0">
                <a:latin typeface="Comic Sans MS" panose="030F0702030302020204" pitchFamily="66" charset="0"/>
                <a:cs typeface="Cavolini" panose="03000502040302020204" pitchFamily="66" charset="0"/>
              </a:rPr>
              <a:t>We are _______ our Iftar meal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at 7pm.  </a:t>
            </a:r>
          </a:p>
          <a:p>
            <a:pPr algn="l"/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C145BF-8EE8-4835-9429-C434E4895B45}"/>
              </a:ext>
            </a:extLst>
          </p:cNvPr>
          <p:cNvSpPr txBox="1"/>
          <p:nvPr/>
        </p:nvSpPr>
        <p:spPr>
          <a:xfrm>
            <a:off x="3031389" y="2870144"/>
            <a:ext cx="1557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driving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80E493-E2EE-40A4-885F-C377FFFA7D44}"/>
              </a:ext>
            </a:extLst>
          </p:cNvPr>
          <p:cNvSpPr txBox="1"/>
          <p:nvPr/>
        </p:nvSpPr>
        <p:spPr>
          <a:xfrm>
            <a:off x="2541728" y="4041408"/>
            <a:ext cx="204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visiting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0B51AA-A49A-419C-B9A4-C7CDA0D90944}"/>
              </a:ext>
            </a:extLst>
          </p:cNvPr>
          <p:cNvSpPr txBox="1"/>
          <p:nvPr/>
        </p:nvSpPr>
        <p:spPr>
          <a:xfrm>
            <a:off x="2392494" y="5140534"/>
            <a:ext cx="1557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eating</a:t>
            </a:r>
          </a:p>
        </p:txBody>
      </p:sp>
    </p:spTree>
    <p:extLst>
      <p:ext uri="{BB962C8B-B14F-4D97-AF65-F5344CB8AC3E}">
        <p14:creationId xmlns:p14="http://schemas.microsoft.com/office/powerpoint/2010/main" val="915810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EC5EC1-402A-4F58-BF01-2A69C055D7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73DF7-3616-49EB-A437-83127A5523F1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D9CF167E-5CEC-4E8D-8A3A-8F9D58655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6949" y="4419601"/>
            <a:ext cx="2735001" cy="21145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415DA1D-18B4-431E-A93A-2E744068F0C4}"/>
              </a:ext>
            </a:extLst>
          </p:cNvPr>
          <p:cNvSpPr/>
          <p:nvPr/>
        </p:nvSpPr>
        <p:spPr>
          <a:xfrm>
            <a:off x="8877301" y="4419601"/>
            <a:ext cx="1009650" cy="10096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7C7C20C-1B00-4469-9AF0-A7038FB06B65}"/>
              </a:ext>
            </a:extLst>
          </p:cNvPr>
          <p:cNvSpPr/>
          <p:nvPr/>
        </p:nvSpPr>
        <p:spPr>
          <a:xfrm>
            <a:off x="1562100" y="1733550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732368 w 2057400"/>
              <a:gd name="connsiteY2" fmla="*/ 0 h 838200"/>
              <a:gd name="connsiteX3" fmla="*/ 1325032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78372 w 2057400"/>
              <a:gd name="connsiteY8" fmla="*/ 838200 h 838200"/>
              <a:gd name="connsiteX9" fmla="*/ 76792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-21623" y="59915"/>
                  <a:pt x="59543" y="1671"/>
                  <a:pt x="139703" y="0"/>
                </a:cubicBezTo>
                <a:cubicBezTo>
                  <a:pt x="313722" y="-32707"/>
                  <a:pt x="592047" y="68745"/>
                  <a:pt x="732368" y="0"/>
                </a:cubicBezTo>
                <a:cubicBezTo>
                  <a:pt x="872690" y="-68745"/>
                  <a:pt x="1079359" y="44223"/>
                  <a:pt x="1325032" y="0"/>
                </a:cubicBezTo>
                <a:cubicBezTo>
                  <a:pt x="1570705" y="-44223"/>
                  <a:pt x="1649492" y="34190"/>
                  <a:pt x="1917697" y="0"/>
                </a:cubicBezTo>
                <a:cubicBezTo>
                  <a:pt x="1990105" y="-8440"/>
                  <a:pt x="2058001" y="83089"/>
                  <a:pt x="2057400" y="139703"/>
                </a:cubicBezTo>
                <a:cubicBezTo>
                  <a:pt x="2066108" y="272817"/>
                  <a:pt x="2022343" y="544235"/>
                  <a:pt x="2057400" y="698497"/>
                </a:cubicBezTo>
                <a:cubicBezTo>
                  <a:pt x="2069718" y="794037"/>
                  <a:pt x="1986734" y="827146"/>
                  <a:pt x="1917697" y="838200"/>
                </a:cubicBezTo>
                <a:cubicBezTo>
                  <a:pt x="1650898" y="879661"/>
                  <a:pt x="1585719" y="801237"/>
                  <a:pt x="1378372" y="838200"/>
                </a:cubicBezTo>
                <a:cubicBezTo>
                  <a:pt x="1171025" y="875163"/>
                  <a:pt x="904266" y="767025"/>
                  <a:pt x="767928" y="838200"/>
                </a:cubicBezTo>
                <a:cubicBezTo>
                  <a:pt x="631590" y="909375"/>
                  <a:pt x="418613" y="778455"/>
                  <a:pt x="139703" y="838200"/>
                </a:cubicBezTo>
                <a:cubicBezTo>
                  <a:pt x="42480" y="848092"/>
                  <a:pt x="11524" y="786675"/>
                  <a:pt x="0" y="698497"/>
                </a:cubicBezTo>
                <a:cubicBezTo>
                  <a:pt x="-37308" y="519932"/>
                  <a:pt x="54270" y="297229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9029" y="71641"/>
                  <a:pt x="66953" y="-10989"/>
                  <a:pt x="139703" y="0"/>
                </a:cubicBezTo>
                <a:cubicBezTo>
                  <a:pt x="362719" y="-20602"/>
                  <a:pt x="539114" y="5206"/>
                  <a:pt x="696808" y="0"/>
                </a:cubicBezTo>
                <a:cubicBezTo>
                  <a:pt x="854503" y="-5206"/>
                  <a:pt x="1003617" y="27180"/>
                  <a:pt x="1271693" y="0"/>
                </a:cubicBezTo>
                <a:cubicBezTo>
                  <a:pt x="1539769" y="-27180"/>
                  <a:pt x="1680520" y="71962"/>
                  <a:pt x="1917697" y="0"/>
                </a:cubicBezTo>
                <a:cubicBezTo>
                  <a:pt x="1994428" y="15994"/>
                  <a:pt x="2044027" y="58764"/>
                  <a:pt x="2057400" y="139703"/>
                </a:cubicBezTo>
                <a:cubicBezTo>
                  <a:pt x="2098229" y="251527"/>
                  <a:pt x="2051617" y="446941"/>
                  <a:pt x="2057400" y="698497"/>
                </a:cubicBezTo>
                <a:cubicBezTo>
                  <a:pt x="2062017" y="775619"/>
                  <a:pt x="2014075" y="826785"/>
                  <a:pt x="1917697" y="838200"/>
                </a:cubicBezTo>
                <a:cubicBezTo>
                  <a:pt x="1794300" y="879726"/>
                  <a:pt x="1516374" y="775526"/>
                  <a:pt x="1360592" y="838200"/>
                </a:cubicBezTo>
                <a:cubicBezTo>
                  <a:pt x="1204811" y="900874"/>
                  <a:pt x="1058753" y="822561"/>
                  <a:pt x="821267" y="838200"/>
                </a:cubicBezTo>
                <a:cubicBezTo>
                  <a:pt x="583782" y="853839"/>
                  <a:pt x="324078" y="786503"/>
                  <a:pt x="139703" y="838200"/>
                </a:cubicBezTo>
                <a:cubicBezTo>
                  <a:pt x="43363" y="834218"/>
                  <a:pt x="-2320" y="772988"/>
                  <a:pt x="0" y="698497"/>
                </a:cubicBezTo>
                <a:cubicBezTo>
                  <a:pt x="-9945" y="573121"/>
                  <a:pt x="36367" y="390488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336267604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25EDBA6-E064-49FD-8269-491FB0845850}"/>
              </a:ext>
            </a:extLst>
          </p:cNvPr>
          <p:cNvSpPr/>
          <p:nvPr/>
        </p:nvSpPr>
        <p:spPr>
          <a:xfrm>
            <a:off x="4171950" y="1733550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679028 w 2057400"/>
              <a:gd name="connsiteY2" fmla="*/ 0 h 838200"/>
              <a:gd name="connsiteX3" fmla="*/ 1253913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42812 w 2057400"/>
              <a:gd name="connsiteY8" fmla="*/ 838200 h 838200"/>
              <a:gd name="connsiteX9" fmla="*/ 75014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13389" y="50553"/>
                  <a:pt x="58207" y="2549"/>
                  <a:pt x="139703" y="0"/>
                </a:cubicBezTo>
                <a:cubicBezTo>
                  <a:pt x="258292" y="-10279"/>
                  <a:pt x="478130" y="33591"/>
                  <a:pt x="679028" y="0"/>
                </a:cubicBezTo>
                <a:cubicBezTo>
                  <a:pt x="879927" y="-33591"/>
                  <a:pt x="1043058" y="43414"/>
                  <a:pt x="1253913" y="0"/>
                </a:cubicBezTo>
                <a:cubicBezTo>
                  <a:pt x="1464769" y="-43414"/>
                  <a:pt x="1751900" y="53984"/>
                  <a:pt x="1917697" y="0"/>
                </a:cubicBezTo>
                <a:cubicBezTo>
                  <a:pt x="2001287" y="-16936"/>
                  <a:pt x="2060531" y="52466"/>
                  <a:pt x="2057400" y="139703"/>
                </a:cubicBezTo>
                <a:cubicBezTo>
                  <a:pt x="2068318" y="251684"/>
                  <a:pt x="2047084" y="488683"/>
                  <a:pt x="2057400" y="698497"/>
                </a:cubicBezTo>
                <a:cubicBezTo>
                  <a:pt x="2042195" y="766474"/>
                  <a:pt x="2009939" y="846768"/>
                  <a:pt x="1917697" y="838200"/>
                </a:cubicBezTo>
                <a:cubicBezTo>
                  <a:pt x="1678884" y="850709"/>
                  <a:pt x="1574605" y="813323"/>
                  <a:pt x="1342812" y="838200"/>
                </a:cubicBezTo>
                <a:cubicBezTo>
                  <a:pt x="1111020" y="863077"/>
                  <a:pt x="907517" y="829755"/>
                  <a:pt x="750148" y="838200"/>
                </a:cubicBezTo>
                <a:cubicBezTo>
                  <a:pt x="592779" y="846645"/>
                  <a:pt x="302365" y="831607"/>
                  <a:pt x="139703" y="838200"/>
                </a:cubicBezTo>
                <a:cubicBezTo>
                  <a:pt x="62248" y="833262"/>
                  <a:pt x="1784" y="768195"/>
                  <a:pt x="0" y="698497"/>
                </a:cubicBezTo>
                <a:cubicBezTo>
                  <a:pt x="-19893" y="428339"/>
                  <a:pt x="34587" y="395954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10198" y="60942"/>
                  <a:pt x="64817" y="-5599"/>
                  <a:pt x="139703" y="0"/>
                </a:cubicBezTo>
                <a:cubicBezTo>
                  <a:pt x="419076" y="-62175"/>
                  <a:pt x="484000" y="63379"/>
                  <a:pt x="732368" y="0"/>
                </a:cubicBezTo>
                <a:cubicBezTo>
                  <a:pt x="980736" y="-63379"/>
                  <a:pt x="1042838" y="29633"/>
                  <a:pt x="1325032" y="0"/>
                </a:cubicBezTo>
                <a:cubicBezTo>
                  <a:pt x="1607226" y="-29633"/>
                  <a:pt x="1685607" y="6652"/>
                  <a:pt x="1917697" y="0"/>
                </a:cubicBezTo>
                <a:cubicBezTo>
                  <a:pt x="1997315" y="-3743"/>
                  <a:pt x="2055974" y="47298"/>
                  <a:pt x="2057400" y="139703"/>
                </a:cubicBezTo>
                <a:cubicBezTo>
                  <a:pt x="2074097" y="269002"/>
                  <a:pt x="2039859" y="437784"/>
                  <a:pt x="2057400" y="698497"/>
                </a:cubicBezTo>
                <a:cubicBezTo>
                  <a:pt x="2050365" y="769644"/>
                  <a:pt x="1993109" y="835468"/>
                  <a:pt x="1917697" y="838200"/>
                </a:cubicBezTo>
                <a:cubicBezTo>
                  <a:pt x="1759379" y="890706"/>
                  <a:pt x="1564335" y="806366"/>
                  <a:pt x="1360592" y="838200"/>
                </a:cubicBezTo>
                <a:cubicBezTo>
                  <a:pt x="1156849" y="870034"/>
                  <a:pt x="882653" y="769816"/>
                  <a:pt x="732368" y="838200"/>
                </a:cubicBezTo>
                <a:cubicBezTo>
                  <a:pt x="582083" y="906584"/>
                  <a:pt x="331124" y="797130"/>
                  <a:pt x="139703" y="838200"/>
                </a:cubicBezTo>
                <a:cubicBezTo>
                  <a:pt x="76014" y="833510"/>
                  <a:pt x="-6991" y="785134"/>
                  <a:pt x="0" y="698497"/>
                </a:cubicBezTo>
                <a:cubicBezTo>
                  <a:pt x="-38917" y="538614"/>
                  <a:pt x="31521" y="353387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4664871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C819E01-A20A-45BB-9750-609C0400D93A}"/>
              </a:ext>
            </a:extLst>
          </p:cNvPr>
          <p:cNvSpPr/>
          <p:nvPr/>
        </p:nvSpPr>
        <p:spPr>
          <a:xfrm>
            <a:off x="6781800" y="1733550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750148 w 2057400"/>
              <a:gd name="connsiteY2" fmla="*/ 0 h 838200"/>
              <a:gd name="connsiteX3" fmla="*/ 1378372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60592 w 2057400"/>
              <a:gd name="connsiteY8" fmla="*/ 838200 h 838200"/>
              <a:gd name="connsiteX9" fmla="*/ 76792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-9311" y="59182"/>
                  <a:pt x="62604" y="-4211"/>
                  <a:pt x="139703" y="0"/>
                </a:cubicBezTo>
                <a:cubicBezTo>
                  <a:pt x="269437" y="-45614"/>
                  <a:pt x="569906" y="56469"/>
                  <a:pt x="750148" y="0"/>
                </a:cubicBezTo>
                <a:cubicBezTo>
                  <a:pt x="930391" y="-56469"/>
                  <a:pt x="1145142" y="64444"/>
                  <a:pt x="1378372" y="0"/>
                </a:cubicBezTo>
                <a:cubicBezTo>
                  <a:pt x="1611602" y="-64444"/>
                  <a:pt x="1741013" y="53739"/>
                  <a:pt x="1917697" y="0"/>
                </a:cubicBezTo>
                <a:cubicBezTo>
                  <a:pt x="1990904" y="5400"/>
                  <a:pt x="2054736" y="67069"/>
                  <a:pt x="2057400" y="139703"/>
                </a:cubicBezTo>
                <a:cubicBezTo>
                  <a:pt x="2120735" y="386118"/>
                  <a:pt x="2008259" y="476814"/>
                  <a:pt x="2057400" y="698497"/>
                </a:cubicBezTo>
                <a:cubicBezTo>
                  <a:pt x="2048786" y="791594"/>
                  <a:pt x="2005293" y="823650"/>
                  <a:pt x="1917697" y="838200"/>
                </a:cubicBezTo>
                <a:cubicBezTo>
                  <a:pt x="1675742" y="862154"/>
                  <a:pt x="1562175" y="819595"/>
                  <a:pt x="1360592" y="838200"/>
                </a:cubicBezTo>
                <a:cubicBezTo>
                  <a:pt x="1159010" y="856805"/>
                  <a:pt x="953673" y="813817"/>
                  <a:pt x="767928" y="838200"/>
                </a:cubicBezTo>
                <a:cubicBezTo>
                  <a:pt x="582183" y="862583"/>
                  <a:pt x="313500" y="791634"/>
                  <a:pt x="139703" y="838200"/>
                </a:cubicBezTo>
                <a:cubicBezTo>
                  <a:pt x="56578" y="844901"/>
                  <a:pt x="-2110" y="779316"/>
                  <a:pt x="0" y="698497"/>
                </a:cubicBezTo>
                <a:cubicBezTo>
                  <a:pt x="-18415" y="577823"/>
                  <a:pt x="65570" y="291191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13183" y="55058"/>
                  <a:pt x="74230" y="2053"/>
                  <a:pt x="139703" y="0"/>
                </a:cubicBezTo>
                <a:cubicBezTo>
                  <a:pt x="380169" y="-43928"/>
                  <a:pt x="571951" y="43501"/>
                  <a:pt x="732368" y="0"/>
                </a:cubicBezTo>
                <a:cubicBezTo>
                  <a:pt x="892785" y="-43501"/>
                  <a:pt x="1101271" y="50860"/>
                  <a:pt x="1307252" y="0"/>
                </a:cubicBezTo>
                <a:cubicBezTo>
                  <a:pt x="1513233" y="-50860"/>
                  <a:pt x="1658825" y="59360"/>
                  <a:pt x="1917697" y="0"/>
                </a:cubicBezTo>
                <a:cubicBezTo>
                  <a:pt x="2010670" y="-10641"/>
                  <a:pt x="2046192" y="53930"/>
                  <a:pt x="2057400" y="139703"/>
                </a:cubicBezTo>
                <a:cubicBezTo>
                  <a:pt x="2068981" y="282424"/>
                  <a:pt x="2050410" y="477624"/>
                  <a:pt x="2057400" y="698497"/>
                </a:cubicBezTo>
                <a:cubicBezTo>
                  <a:pt x="2049567" y="788234"/>
                  <a:pt x="2001394" y="849753"/>
                  <a:pt x="1917697" y="838200"/>
                </a:cubicBezTo>
                <a:cubicBezTo>
                  <a:pt x="1654090" y="895303"/>
                  <a:pt x="1581023" y="832066"/>
                  <a:pt x="1342812" y="838200"/>
                </a:cubicBezTo>
                <a:cubicBezTo>
                  <a:pt x="1104602" y="844334"/>
                  <a:pt x="957023" y="835639"/>
                  <a:pt x="767928" y="838200"/>
                </a:cubicBezTo>
                <a:cubicBezTo>
                  <a:pt x="578833" y="840761"/>
                  <a:pt x="449421" y="802056"/>
                  <a:pt x="139703" y="838200"/>
                </a:cubicBezTo>
                <a:cubicBezTo>
                  <a:pt x="62319" y="828465"/>
                  <a:pt x="-6821" y="796297"/>
                  <a:pt x="0" y="698497"/>
                </a:cubicBezTo>
                <a:cubicBezTo>
                  <a:pt x="-33358" y="434385"/>
                  <a:pt x="40396" y="417308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5034017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74A9811-C3E5-4968-BED6-627E4D5A7B22}"/>
              </a:ext>
            </a:extLst>
          </p:cNvPr>
          <p:cNvSpPr/>
          <p:nvPr/>
        </p:nvSpPr>
        <p:spPr>
          <a:xfrm>
            <a:off x="1510377" y="3600450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732368 w 2057400"/>
              <a:gd name="connsiteY2" fmla="*/ 0 h 838200"/>
              <a:gd name="connsiteX3" fmla="*/ 1325032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78372 w 2057400"/>
              <a:gd name="connsiteY8" fmla="*/ 838200 h 838200"/>
              <a:gd name="connsiteX9" fmla="*/ 76792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-21623" y="59915"/>
                  <a:pt x="59543" y="1671"/>
                  <a:pt x="139703" y="0"/>
                </a:cubicBezTo>
                <a:cubicBezTo>
                  <a:pt x="313722" y="-32707"/>
                  <a:pt x="592047" y="68745"/>
                  <a:pt x="732368" y="0"/>
                </a:cubicBezTo>
                <a:cubicBezTo>
                  <a:pt x="872690" y="-68745"/>
                  <a:pt x="1079359" y="44223"/>
                  <a:pt x="1325032" y="0"/>
                </a:cubicBezTo>
                <a:cubicBezTo>
                  <a:pt x="1570705" y="-44223"/>
                  <a:pt x="1649492" y="34190"/>
                  <a:pt x="1917697" y="0"/>
                </a:cubicBezTo>
                <a:cubicBezTo>
                  <a:pt x="1990105" y="-8440"/>
                  <a:pt x="2058001" y="83089"/>
                  <a:pt x="2057400" y="139703"/>
                </a:cubicBezTo>
                <a:cubicBezTo>
                  <a:pt x="2066108" y="272817"/>
                  <a:pt x="2022343" y="544235"/>
                  <a:pt x="2057400" y="698497"/>
                </a:cubicBezTo>
                <a:cubicBezTo>
                  <a:pt x="2069718" y="794037"/>
                  <a:pt x="1986734" y="827146"/>
                  <a:pt x="1917697" y="838200"/>
                </a:cubicBezTo>
                <a:cubicBezTo>
                  <a:pt x="1650898" y="879661"/>
                  <a:pt x="1585719" y="801237"/>
                  <a:pt x="1378372" y="838200"/>
                </a:cubicBezTo>
                <a:cubicBezTo>
                  <a:pt x="1171025" y="875163"/>
                  <a:pt x="904266" y="767025"/>
                  <a:pt x="767928" y="838200"/>
                </a:cubicBezTo>
                <a:cubicBezTo>
                  <a:pt x="631590" y="909375"/>
                  <a:pt x="418613" y="778455"/>
                  <a:pt x="139703" y="838200"/>
                </a:cubicBezTo>
                <a:cubicBezTo>
                  <a:pt x="42480" y="848092"/>
                  <a:pt x="11524" y="786675"/>
                  <a:pt x="0" y="698497"/>
                </a:cubicBezTo>
                <a:cubicBezTo>
                  <a:pt x="-37308" y="519932"/>
                  <a:pt x="54270" y="297229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9029" y="71641"/>
                  <a:pt x="66953" y="-10989"/>
                  <a:pt x="139703" y="0"/>
                </a:cubicBezTo>
                <a:cubicBezTo>
                  <a:pt x="362719" y="-20602"/>
                  <a:pt x="539114" y="5206"/>
                  <a:pt x="696808" y="0"/>
                </a:cubicBezTo>
                <a:cubicBezTo>
                  <a:pt x="854503" y="-5206"/>
                  <a:pt x="1003617" y="27180"/>
                  <a:pt x="1271693" y="0"/>
                </a:cubicBezTo>
                <a:cubicBezTo>
                  <a:pt x="1539769" y="-27180"/>
                  <a:pt x="1680520" y="71962"/>
                  <a:pt x="1917697" y="0"/>
                </a:cubicBezTo>
                <a:cubicBezTo>
                  <a:pt x="1994428" y="15994"/>
                  <a:pt x="2044027" y="58764"/>
                  <a:pt x="2057400" y="139703"/>
                </a:cubicBezTo>
                <a:cubicBezTo>
                  <a:pt x="2098229" y="251527"/>
                  <a:pt x="2051617" y="446941"/>
                  <a:pt x="2057400" y="698497"/>
                </a:cubicBezTo>
                <a:cubicBezTo>
                  <a:pt x="2062017" y="775619"/>
                  <a:pt x="2014075" y="826785"/>
                  <a:pt x="1917697" y="838200"/>
                </a:cubicBezTo>
                <a:cubicBezTo>
                  <a:pt x="1794300" y="879726"/>
                  <a:pt x="1516374" y="775526"/>
                  <a:pt x="1360592" y="838200"/>
                </a:cubicBezTo>
                <a:cubicBezTo>
                  <a:pt x="1204811" y="900874"/>
                  <a:pt x="1058753" y="822561"/>
                  <a:pt x="821267" y="838200"/>
                </a:cubicBezTo>
                <a:cubicBezTo>
                  <a:pt x="583782" y="853839"/>
                  <a:pt x="324078" y="786503"/>
                  <a:pt x="139703" y="838200"/>
                </a:cubicBezTo>
                <a:cubicBezTo>
                  <a:pt x="43363" y="834218"/>
                  <a:pt x="-2320" y="772988"/>
                  <a:pt x="0" y="698497"/>
                </a:cubicBezTo>
                <a:cubicBezTo>
                  <a:pt x="-9945" y="573121"/>
                  <a:pt x="36367" y="390488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336267604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FC3C198-CDD6-4047-A40A-A6915A987965}"/>
              </a:ext>
            </a:extLst>
          </p:cNvPr>
          <p:cNvSpPr/>
          <p:nvPr/>
        </p:nvSpPr>
        <p:spPr>
          <a:xfrm>
            <a:off x="4120227" y="3600450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679028 w 2057400"/>
              <a:gd name="connsiteY2" fmla="*/ 0 h 838200"/>
              <a:gd name="connsiteX3" fmla="*/ 1253913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42812 w 2057400"/>
              <a:gd name="connsiteY8" fmla="*/ 838200 h 838200"/>
              <a:gd name="connsiteX9" fmla="*/ 75014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13389" y="50553"/>
                  <a:pt x="58207" y="2549"/>
                  <a:pt x="139703" y="0"/>
                </a:cubicBezTo>
                <a:cubicBezTo>
                  <a:pt x="258292" y="-10279"/>
                  <a:pt x="478130" y="33591"/>
                  <a:pt x="679028" y="0"/>
                </a:cubicBezTo>
                <a:cubicBezTo>
                  <a:pt x="879927" y="-33591"/>
                  <a:pt x="1043058" y="43414"/>
                  <a:pt x="1253913" y="0"/>
                </a:cubicBezTo>
                <a:cubicBezTo>
                  <a:pt x="1464769" y="-43414"/>
                  <a:pt x="1751900" y="53984"/>
                  <a:pt x="1917697" y="0"/>
                </a:cubicBezTo>
                <a:cubicBezTo>
                  <a:pt x="2001287" y="-16936"/>
                  <a:pt x="2060531" y="52466"/>
                  <a:pt x="2057400" y="139703"/>
                </a:cubicBezTo>
                <a:cubicBezTo>
                  <a:pt x="2068318" y="251684"/>
                  <a:pt x="2047084" y="488683"/>
                  <a:pt x="2057400" y="698497"/>
                </a:cubicBezTo>
                <a:cubicBezTo>
                  <a:pt x="2042195" y="766474"/>
                  <a:pt x="2009939" y="846768"/>
                  <a:pt x="1917697" y="838200"/>
                </a:cubicBezTo>
                <a:cubicBezTo>
                  <a:pt x="1678884" y="850709"/>
                  <a:pt x="1574605" y="813323"/>
                  <a:pt x="1342812" y="838200"/>
                </a:cubicBezTo>
                <a:cubicBezTo>
                  <a:pt x="1111020" y="863077"/>
                  <a:pt x="907517" y="829755"/>
                  <a:pt x="750148" y="838200"/>
                </a:cubicBezTo>
                <a:cubicBezTo>
                  <a:pt x="592779" y="846645"/>
                  <a:pt x="302365" y="831607"/>
                  <a:pt x="139703" y="838200"/>
                </a:cubicBezTo>
                <a:cubicBezTo>
                  <a:pt x="62248" y="833262"/>
                  <a:pt x="1784" y="768195"/>
                  <a:pt x="0" y="698497"/>
                </a:cubicBezTo>
                <a:cubicBezTo>
                  <a:pt x="-19893" y="428339"/>
                  <a:pt x="34587" y="395954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10198" y="60942"/>
                  <a:pt x="64817" y="-5599"/>
                  <a:pt x="139703" y="0"/>
                </a:cubicBezTo>
                <a:cubicBezTo>
                  <a:pt x="419076" y="-62175"/>
                  <a:pt x="484000" y="63379"/>
                  <a:pt x="732368" y="0"/>
                </a:cubicBezTo>
                <a:cubicBezTo>
                  <a:pt x="980736" y="-63379"/>
                  <a:pt x="1042838" y="29633"/>
                  <a:pt x="1325032" y="0"/>
                </a:cubicBezTo>
                <a:cubicBezTo>
                  <a:pt x="1607226" y="-29633"/>
                  <a:pt x="1685607" y="6652"/>
                  <a:pt x="1917697" y="0"/>
                </a:cubicBezTo>
                <a:cubicBezTo>
                  <a:pt x="1997315" y="-3743"/>
                  <a:pt x="2055974" y="47298"/>
                  <a:pt x="2057400" y="139703"/>
                </a:cubicBezTo>
                <a:cubicBezTo>
                  <a:pt x="2074097" y="269002"/>
                  <a:pt x="2039859" y="437784"/>
                  <a:pt x="2057400" y="698497"/>
                </a:cubicBezTo>
                <a:cubicBezTo>
                  <a:pt x="2050365" y="769644"/>
                  <a:pt x="1993109" y="835468"/>
                  <a:pt x="1917697" y="838200"/>
                </a:cubicBezTo>
                <a:cubicBezTo>
                  <a:pt x="1759379" y="890706"/>
                  <a:pt x="1564335" y="806366"/>
                  <a:pt x="1360592" y="838200"/>
                </a:cubicBezTo>
                <a:cubicBezTo>
                  <a:pt x="1156849" y="870034"/>
                  <a:pt x="882653" y="769816"/>
                  <a:pt x="732368" y="838200"/>
                </a:cubicBezTo>
                <a:cubicBezTo>
                  <a:pt x="582083" y="906584"/>
                  <a:pt x="331124" y="797130"/>
                  <a:pt x="139703" y="838200"/>
                </a:cubicBezTo>
                <a:cubicBezTo>
                  <a:pt x="76014" y="833510"/>
                  <a:pt x="-6991" y="785134"/>
                  <a:pt x="0" y="698497"/>
                </a:cubicBezTo>
                <a:cubicBezTo>
                  <a:pt x="-38917" y="538614"/>
                  <a:pt x="31521" y="353387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4664871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1DE6CEB-6985-4F81-8893-47EF6DA7F972}"/>
              </a:ext>
            </a:extLst>
          </p:cNvPr>
          <p:cNvSpPr/>
          <p:nvPr/>
        </p:nvSpPr>
        <p:spPr>
          <a:xfrm>
            <a:off x="6730077" y="3600450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750148 w 2057400"/>
              <a:gd name="connsiteY2" fmla="*/ 0 h 838200"/>
              <a:gd name="connsiteX3" fmla="*/ 1378372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60592 w 2057400"/>
              <a:gd name="connsiteY8" fmla="*/ 838200 h 838200"/>
              <a:gd name="connsiteX9" fmla="*/ 76792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-9311" y="59182"/>
                  <a:pt x="62604" y="-4211"/>
                  <a:pt x="139703" y="0"/>
                </a:cubicBezTo>
                <a:cubicBezTo>
                  <a:pt x="269437" y="-45614"/>
                  <a:pt x="569906" y="56469"/>
                  <a:pt x="750148" y="0"/>
                </a:cubicBezTo>
                <a:cubicBezTo>
                  <a:pt x="930391" y="-56469"/>
                  <a:pt x="1145142" y="64444"/>
                  <a:pt x="1378372" y="0"/>
                </a:cubicBezTo>
                <a:cubicBezTo>
                  <a:pt x="1611602" y="-64444"/>
                  <a:pt x="1741013" y="53739"/>
                  <a:pt x="1917697" y="0"/>
                </a:cubicBezTo>
                <a:cubicBezTo>
                  <a:pt x="1990904" y="5400"/>
                  <a:pt x="2054736" y="67069"/>
                  <a:pt x="2057400" y="139703"/>
                </a:cubicBezTo>
                <a:cubicBezTo>
                  <a:pt x="2120735" y="386118"/>
                  <a:pt x="2008259" y="476814"/>
                  <a:pt x="2057400" y="698497"/>
                </a:cubicBezTo>
                <a:cubicBezTo>
                  <a:pt x="2048786" y="791594"/>
                  <a:pt x="2005293" y="823650"/>
                  <a:pt x="1917697" y="838200"/>
                </a:cubicBezTo>
                <a:cubicBezTo>
                  <a:pt x="1675742" y="862154"/>
                  <a:pt x="1562175" y="819595"/>
                  <a:pt x="1360592" y="838200"/>
                </a:cubicBezTo>
                <a:cubicBezTo>
                  <a:pt x="1159010" y="856805"/>
                  <a:pt x="953673" y="813817"/>
                  <a:pt x="767928" y="838200"/>
                </a:cubicBezTo>
                <a:cubicBezTo>
                  <a:pt x="582183" y="862583"/>
                  <a:pt x="313500" y="791634"/>
                  <a:pt x="139703" y="838200"/>
                </a:cubicBezTo>
                <a:cubicBezTo>
                  <a:pt x="56578" y="844901"/>
                  <a:pt x="-2110" y="779316"/>
                  <a:pt x="0" y="698497"/>
                </a:cubicBezTo>
                <a:cubicBezTo>
                  <a:pt x="-18415" y="577823"/>
                  <a:pt x="65570" y="291191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13183" y="55058"/>
                  <a:pt x="74230" y="2053"/>
                  <a:pt x="139703" y="0"/>
                </a:cubicBezTo>
                <a:cubicBezTo>
                  <a:pt x="380169" y="-43928"/>
                  <a:pt x="571951" y="43501"/>
                  <a:pt x="732368" y="0"/>
                </a:cubicBezTo>
                <a:cubicBezTo>
                  <a:pt x="892785" y="-43501"/>
                  <a:pt x="1101271" y="50860"/>
                  <a:pt x="1307252" y="0"/>
                </a:cubicBezTo>
                <a:cubicBezTo>
                  <a:pt x="1513233" y="-50860"/>
                  <a:pt x="1658825" y="59360"/>
                  <a:pt x="1917697" y="0"/>
                </a:cubicBezTo>
                <a:cubicBezTo>
                  <a:pt x="2010670" y="-10641"/>
                  <a:pt x="2046192" y="53930"/>
                  <a:pt x="2057400" y="139703"/>
                </a:cubicBezTo>
                <a:cubicBezTo>
                  <a:pt x="2068981" y="282424"/>
                  <a:pt x="2050410" y="477624"/>
                  <a:pt x="2057400" y="698497"/>
                </a:cubicBezTo>
                <a:cubicBezTo>
                  <a:pt x="2049567" y="788234"/>
                  <a:pt x="2001394" y="849753"/>
                  <a:pt x="1917697" y="838200"/>
                </a:cubicBezTo>
                <a:cubicBezTo>
                  <a:pt x="1654090" y="895303"/>
                  <a:pt x="1581023" y="832066"/>
                  <a:pt x="1342812" y="838200"/>
                </a:cubicBezTo>
                <a:cubicBezTo>
                  <a:pt x="1104602" y="844334"/>
                  <a:pt x="957023" y="835639"/>
                  <a:pt x="767928" y="838200"/>
                </a:cubicBezTo>
                <a:cubicBezTo>
                  <a:pt x="578833" y="840761"/>
                  <a:pt x="449421" y="802056"/>
                  <a:pt x="139703" y="838200"/>
                </a:cubicBezTo>
                <a:cubicBezTo>
                  <a:pt x="62319" y="828465"/>
                  <a:pt x="-6821" y="796297"/>
                  <a:pt x="0" y="698497"/>
                </a:cubicBezTo>
                <a:cubicBezTo>
                  <a:pt x="-33358" y="434385"/>
                  <a:pt x="40396" y="417308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5034017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09293C6-B2E1-4BA9-8278-C9B7A126AA53}"/>
              </a:ext>
            </a:extLst>
          </p:cNvPr>
          <p:cNvSpPr/>
          <p:nvPr/>
        </p:nvSpPr>
        <p:spPr>
          <a:xfrm>
            <a:off x="1562100" y="5391151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732368 w 2057400"/>
              <a:gd name="connsiteY2" fmla="*/ 0 h 838200"/>
              <a:gd name="connsiteX3" fmla="*/ 1325032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78372 w 2057400"/>
              <a:gd name="connsiteY8" fmla="*/ 838200 h 838200"/>
              <a:gd name="connsiteX9" fmla="*/ 76792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-21623" y="59915"/>
                  <a:pt x="59543" y="1671"/>
                  <a:pt x="139703" y="0"/>
                </a:cubicBezTo>
                <a:cubicBezTo>
                  <a:pt x="313722" y="-32707"/>
                  <a:pt x="592047" y="68745"/>
                  <a:pt x="732368" y="0"/>
                </a:cubicBezTo>
                <a:cubicBezTo>
                  <a:pt x="872690" y="-68745"/>
                  <a:pt x="1079359" y="44223"/>
                  <a:pt x="1325032" y="0"/>
                </a:cubicBezTo>
                <a:cubicBezTo>
                  <a:pt x="1570705" y="-44223"/>
                  <a:pt x="1649492" y="34190"/>
                  <a:pt x="1917697" y="0"/>
                </a:cubicBezTo>
                <a:cubicBezTo>
                  <a:pt x="1990105" y="-8440"/>
                  <a:pt x="2058001" y="83089"/>
                  <a:pt x="2057400" y="139703"/>
                </a:cubicBezTo>
                <a:cubicBezTo>
                  <a:pt x="2066108" y="272817"/>
                  <a:pt x="2022343" y="544235"/>
                  <a:pt x="2057400" y="698497"/>
                </a:cubicBezTo>
                <a:cubicBezTo>
                  <a:pt x="2069718" y="794037"/>
                  <a:pt x="1986734" y="827146"/>
                  <a:pt x="1917697" y="838200"/>
                </a:cubicBezTo>
                <a:cubicBezTo>
                  <a:pt x="1650898" y="879661"/>
                  <a:pt x="1585719" y="801237"/>
                  <a:pt x="1378372" y="838200"/>
                </a:cubicBezTo>
                <a:cubicBezTo>
                  <a:pt x="1171025" y="875163"/>
                  <a:pt x="904266" y="767025"/>
                  <a:pt x="767928" y="838200"/>
                </a:cubicBezTo>
                <a:cubicBezTo>
                  <a:pt x="631590" y="909375"/>
                  <a:pt x="418613" y="778455"/>
                  <a:pt x="139703" y="838200"/>
                </a:cubicBezTo>
                <a:cubicBezTo>
                  <a:pt x="42480" y="848092"/>
                  <a:pt x="11524" y="786675"/>
                  <a:pt x="0" y="698497"/>
                </a:cubicBezTo>
                <a:cubicBezTo>
                  <a:pt x="-37308" y="519932"/>
                  <a:pt x="54270" y="297229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9029" y="71641"/>
                  <a:pt x="66953" y="-10989"/>
                  <a:pt x="139703" y="0"/>
                </a:cubicBezTo>
                <a:cubicBezTo>
                  <a:pt x="362719" y="-20602"/>
                  <a:pt x="539114" y="5206"/>
                  <a:pt x="696808" y="0"/>
                </a:cubicBezTo>
                <a:cubicBezTo>
                  <a:pt x="854503" y="-5206"/>
                  <a:pt x="1003617" y="27180"/>
                  <a:pt x="1271693" y="0"/>
                </a:cubicBezTo>
                <a:cubicBezTo>
                  <a:pt x="1539769" y="-27180"/>
                  <a:pt x="1680520" y="71962"/>
                  <a:pt x="1917697" y="0"/>
                </a:cubicBezTo>
                <a:cubicBezTo>
                  <a:pt x="1994428" y="15994"/>
                  <a:pt x="2044027" y="58764"/>
                  <a:pt x="2057400" y="139703"/>
                </a:cubicBezTo>
                <a:cubicBezTo>
                  <a:pt x="2098229" y="251527"/>
                  <a:pt x="2051617" y="446941"/>
                  <a:pt x="2057400" y="698497"/>
                </a:cubicBezTo>
                <a:cubicBezTo>
                  <a:pt x="2062017" y="775619"/>
                  <a:pt x="2014075" y="826785"/>
                  <a:pt x="1917697" y="838200"/>
                </a:cubicBezTo>
                <a:cubicBezTo>
                  <a:pt x="1794300" y="879726"/>
                  <a:pt x="1516374" y="775526"/>
                  <a:pt x="1360592" y="838200"/>
                </a:cubicBezTo>
                <a:cubicBezTo>
                  <a:pt x="1204811" y="900874"/>
                  <a:pt x="1058753" y="822561"/>
                  <a:pt x="821267" y="838200"/>
                </a:cubicBezTo>
                <a:cubicBezTo>
                  <a:pt x="583782" y="853839"/>
                  <a:pt x="324078" y="786503"/>
                  <a:pt x="139703" y="838200"/>
                </a:cubicBezTo>
                <a:cubicBezTo>
                  <a:pt x="43363" y="834218"/>
                  <a:pt x="-2320" y="772988"/>
                  <a:pt x="0" y="698497"/>
                </a:cubicBezTo>
                <a:cubicBezTo>
                  <a:pt x="-9945" y="573121"/>
                  <a:pt x="36367" y="390488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336267604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3871555-865D-41A4-9D4C-43B25FE1B893}"/>
              </a:ext>
            </a:extLst>
          </p:cNvPr>
          <p:cNvSpPr/>
          <p:nvPr/>
        </p:nvSpPr>
        <p:spPr>
          <a:xfrm>
            <a:off x="4171950" y="5391151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679028 w 2057400"/>
              <a:gd name="connsiteY2" fmla="*/ 0 h 838200"/>
              <a:gd name="connsiteX3" fmla="*/ 1253913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42812 w 2057400"/>
              <a:gd name="connsiteY8" fmla="*/ 838200 h 838200"/>
              <a:gd name="connsiteX9" fmla="*/ 75014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13389" y="50553"/>
                  <a:pt x="58207" y="2549"/>
                  <a:pt x="139703" y="0"/>
                </a:cubicBezTo>
                <a:cubicBezTo>
                  <a:pt x="258292" y="-10279"/>
                  <a:pt x="478130" y="33591"/>
                  <a:pt x="679028" y="0"/>
                </a:cubicBezTo>
                <a:cubicBezTo>
                  <a:pt x="879927" y="-33591"/>
                  <a:pt x="1043058" y="43414"/>
                  <a:pt x="1253913" y="0"/>
                </a:cubicBezTo>
                <a:cubicBezTo>
                  <a:pt x="1464769" y="-43414"/>
                  <a:pt x="1751900" y="53984"/>
                  <a:pt x="1917697" y="0"/>
                </a:cubicBezTo>
                <a:cubicBezTo>
                  <a:pt x="2001287" y="-16936"/>
                  <a:pt x="2060531" y="52466"/>
                  <a:pt x="2057400" y="139703"/>
                </a:cubicBezTo>
                <a:cubicBezTo>
                  <a:pt x="2068318" y="251684"/>
                  <a:pt x="2047084" y="488683"/>
                  <a:pt x="2057400" y="698497"/>
                </a:cubicBezTo>
                <a:cubicBezTo>
                  <a:pt x="2042195" y="766474"/>
                  <a:pt x="2009939" y="846768"/>
                  <a:pt x="1917697" y="838200"/>
                </a:cubicBezTo>
                <a:cubicBezTo>
                  <a:pt x="1678884" y="850709"/>
                  <a:pt x="1574605" y="813323"/>
                  <a:pt x="1342812" y="838200"/>
                </a:cubicBezTo>
                <a:cubicBezTo>
                  <a:pt x="1111020" y="863077"/>
                  <a:pt x="907517" y="829755"/>
                  <a:pt x="750148" y="838200"/>
                </a:cubicBezTo>
                <a:cubicBezTo>
                  <a:pt x="592779" y="846645"/>
                  <a:pt x="302365" y="831607"/>
                  <a:pt x="139703" y="838200"/>
                </a:cubicBezTo>
                <a:cubicBezTo>
                  <a:pt x="62248" y="833262"/>
                  <a:pt x="1784" y="768195"/>
                  <a:pt x="0" y="698497"/>
                </a:cubicBezTo>
                <a:cubicBezTo>
                  <a:pt x="-19893" y="428339"/>
                  <a:pt x="34587" y="395954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10198" y="60942"/>
                  <a:pt x="64817" y="-5599"/>
                  <a:pt x="139703" y="0"/>
                </a:cubicBezTo>
                <a:cubicBezTo>
                  <a:pt x="419076" y="-62175"/>
                  <a:pt x="484000" y="63379"/>
                  <a:pt x="732368" y="0"/>
                </a:cubicBezTo>
                <a:cubicBezTo>
                  <a:pt x="980736" y="-63379"/>
                  <a:pt x="1042838" y="29633"/>
                  <a:pt x="1325032" y="0"/>
                </a:cubicBezTo>
                <a:cubicBezTo>
                  <a:pt x="1607226" y="-29633"/>
                  <a:pt x="1685607" y="6652"/>
                  <a:pt x="1917697" y="0"/>
                </a:cubicBezTo>
                <a:cubicBezTo>
                  <a:pt x="1997315" y="-3743"/>
                  <a:pt x="2055974" y="47298"/>
                  <a:pt x="2057400" y="139703"/>
                </a:cubicBezTo>
                <a:cubicBezTo>
                  <a:pt x="2074097" y="269002"/>
                  <a:pt x="2039859" y="437784"/>
                  <a:pt x="2057400" y="698497"/>
                </a:cubicBezTo>
                <a:cubicBezTo>
                  <a:pt x="2050365" y="769644"/>
                  <a:pt x="1993109" y="835468"/>
                  <a:pt x="1917697" y="838200"/>
                </a:cubicBezTo>
                <a:cubicBezTo>
                  <a:pt x="1759379" y="890706"/>
                  <a:pt x="1564335" y="806366"/>
                  <a:pt x="1360592" y="838200"/>
                </a:cubicBezTo>
                <a:cubicBezTo>
                  <a:pt x="1156849" y="870034"/>
                  <a:pt x="882653" y="769816"/>
                  <a:pt x="732368" y="838200"/>
                </a:cubicBezTo>
                <a:cubicBezTo>
                  <a:pt x="582083" y="906584"/>
                  <a:pt x="331124" y="797130"/>
                  <a:pt x="139703" y="838200"/>
                </a:cubicBezTo>
                <a:cubicBezTo>
                  <a:pt x="76014" y="833510"/>
                  <a:pt x="-6991" y="785134"/>
                  <a:pt x="0" y="698497"/>
                </a:cubicBezTo>
                <a:cubicBezTo>
                  <a:pt x="-38917" y="538614"/>
                  <a:pt x="31521" y="353387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4664871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B4647E0-B09C-4D31-B72F-20D680D3F8B5}"/>
              </a:ext>
            </a:extLst>
          </p:cNvPr>
          <p:cNvSpPr/>
          <p:nvPr/>
        </p:nvSpPr>
        <p:spPr>
          <a:xfrm>
            <a:off x="6781800" y="5391151"/>
            <a:ext cx="2057400" cy="838200"/>
          </a:xfrm>
          <a:custGeom>
            <a:avLst/>
            <a:gdLst>
              <a:gd name="connsiteX0" fmla="*/ 0 w 2057400"/>
              <a:gd name="connsiteY0" fmla="*/ 139703 h 838200"/>
              <a:gd name="connsiteX1" fmla="*/ 139703 w 2057400"/>
              <a:gd name="connsiteY1" fmla="*/ 0 h 838200"/>
              <a:gd name="connsiteX2" fmla="*/ 750148 w 2057400"/>
              <a:gd name="connsiteY2" fmla="*/ 0 h 838200"/>
              <a:gd name="connsiteX3" fmla="*/ 1378372 w 2057400"/>
              <a:gd name="connsiteY3" fmla="*/ 0 h 838200"/>
              <a:gd name="connsiteX4" fmla="*/ 1917697 w 2057400"/>
              <a:gd name="connsiteY4" fmla="*/ 0 h 838200"/>
              <a:gd name="connsiteX5" fmla="*/ 2057400 w 2057400"/>
              <a:gd name="connsiteY5" fmla="*/ 139703 h 838200"/>
              <a:gd name="connsiteX6" fmla="*/ 2057400 w 2057400"/>
              <a:gd name="connsiteY6" fmla="*/ 698497 h 838200"/>
              <a:gd name="connsiteX7" fmla="*/ 1917697 w 2057400"/>
              <a:gd name="connsiteY7" fmla="*/ 838200 h 838200"/>
              <a:gd name="connsiteX8" fmla="*/ 1360592 w 2057400"/>
              <a:gd name="connsiteY8" fmla="*/ 838200 h 838200"/>
              <a:gd name="connsiteX9" fmla="*/ 767928 w 2057400"/>
              <a:gd name="connsiteY9" fmla="*/ 838200 h 838200"/>
              <a:gd name="connsiteX10" fmla="*/ 139703 w 2057400"/>
              <a:gd name="connsiteY10" fmla="*/ 838200 h 838200"/>
              <a:gd name="connsiteX11" fmla="*/ 0 w 2057400"/>
              <a:gd name="connsiteY11" fmla="*/ 698497 h 838200"/>
              <a:gd name="connsiteX12" fmla="*/ 0 w 2057400"/>
              <a:gd name="connsiteY12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7400" h="838200" fill="none" extrusionOk="0">
                <a:moveTo>
                  <a:pt x="0" y="139703"/>
                </a:moveTo>
                <a:cubicBezTo>
                  <a:pt x="-9311" y="59182"/>
                  <a:pt x="62604" y="-4211"/>
                  <a:pt x="139703" y="0"/>
                </a:cubicBezTo>
                <a:cubicBezTo>
                  <a:pt x="269437" y="-45614"/>
                  <a:pt x="569906" y="56469"/>
                  <a:pt x="750148" y="0"/>
                </a:cubicBezTo>
                <a:cubicBezTo>
                  <a:pt x="930391" y="-56469"/>
                  <a:pt x="1145142" y="64444"/>
                  <a:pt x="1378372" y="0"/>
                </a:cubicBezTo>
                <a:cubicBezTo>
                  <a:pt x="1611602" y="-64444"/>
                  <a:pt x="1741013" y="53739"/>
                  <a:pt x="1917697" y="0"/>
                </a:cubicBezTo>
                <a:cubicBezTo>
                  <a:pt x="1990904" y="5400"/>
                  <a:pt x="2054736" y="67069"/>
                  <a:pt x="2057400" y="139703"/>
                </a:cubicBezTo>
                <a:cubicBezTo>
                  <a:pt x="2120735" y="386118"/>
                  <a:pt x="2008259" y="476814"/>
                  <a:pt x="2057400" y="698497"/>
                </a:cubicBezTo>
                <a:cubicBezTo>
                  <a:pt x="2048786" y="791594"/>
                  <a:pt x="2005293" y="823650"/>
                  <a:pt x="1917697" y="838200"/>
                </a:cubicBezTo>
                <a:cubicBezTo>
                  <a:pt x="1675742" y="862154"/>
                  <a:pt x="1562175" y="819595"/>
                  <a:pt x="1360592" y="838200"/>
                </a:cubicBezTo>
                <a:cubicBezTo>
                  <a:pt x="1159010" y="856805"/>
                  <a:pt x="953673" y="813817"/>
                  <a:pt x="767928" y="838200"/>
                </a:cubicBezTo>
                <a:cubicBezTo>
                  <a:pt x="582183" y="862583"/>
                  <a:pt x="313500" y="791634"/>
                  <a:pt x="139703" y="838200"/>
                </a:cubicBezTo>
                <a:cubicBezTo>
                  <a:pt x="56578" y="844901"/>
                  <a:pt x="-2110" y="779316"/>
                  <a:pt x="0" y="698497"/>
                </a:cubicBezTo>
                <a:cubicBezTo>
                  <a:pt x="-18415" y="577823"/>
                  <a:pt x="65570" y="291191"/>
                  <a:pt x="0" y="139703"/>
                </a:cubicBezTo>
                <a:close/>
              </a:path>
              <a:path w="2057400" h="838200" stroke="0" extrusionOk="0">
                <a:moveTo>
                  <a:pt x="0" y="139703"/>
                </a:moveTo>
                <a:cubicBezTo>
                  <a:pt x="13183" y="55058"/>
                  <a:pt x="74230" y="2053"/>
                  <a:pt x="139703" y="0"/>
                </a:cubicBezTo>
                <a:cubicBezTo>
                  <a:pt x="380169" y="-43928"/>
                  <a:pt x="571951" y="43501"/>
                  <a:pt x="732368" y="0"/>
                </a:cubicBezTo>
                <a:cubicBezTo>
                  <a:pt x="892785" y="-43501"/>
                  <a:pt x="1101271" y="50860"/>
                  <a:pt x="1307252" y="0"/>
                </a:cubicBezTo>
                <a:cubicBezTo>
                  <a:pt x="1513233" y="-50860"/>
                  <a:pt x="1658825" y="59360"/>
                  <a:pt x="1917697" y="0"/>
                </a:cubicBezTo>
                <a:cubicBezTo>
                  <a:pt x="2010670" y="-10641"/>
                  <a:pt x="2046192" y="53930"/>
                  <a:pt x="2057400" y="139703"/>
                </a:cubicBezTo>
                <a:cubicBezTo>
                  <a:pt x="2068981" y="282424"/>
                  <a:pt x="2050410" y="477624"/>
                  <a:pt x="2057400" y="698497"/>
                </a:cubicBezTo>
                <a:cubicBezTo>
                  <a:pt x="2049567" y="788234"/>
                  <a:pt x="2001394" y="849753"/>
                  <a:pt x="1917697" y="838200"/>
                </a:cubicBezTo>
                <a:cubicBezTo>
                  <a:pt x="1654090" y="895303"/>
                  <a:pt x="1581023" y="832066"/>
                  <a:pt x="1342812" y="838200"/>
                </a:cubicBezTo>
                <a:cubicBezTo>
                  <a:pt x="1104602" y="844334"/>
                  <a:pt x="957023" y="835639"/>
                  <a:pt x="767928" y="838200"/>
                </a:cubicBezTo>
                <a:cubicBezTo>
                  <a:pt x="578833" y="840761"/>
                  <a:pt x="449421" y="802056"/>
                  <a:pt x="139703" y="838200"/>
                </a:cubicBezTo>
                <a:cubicBezTo>
                  <a:pt x="62319" y="828465"/>
                  <a:pt x="-6821" y="796297"/>
                  <a:pt x="0" y="698497"/>
                </a:cubicBezTo>
                <a:cubicBezTo>
                  <a:pt x="-33358" y="434385"/>
                  <a:pt x="40396" y="417308"/>
                  <a:pt x="0" y="139703"/>
                </a:cubicBezTo>
                <a:close/>
              </a:path>
            </a:pathLst>
          </a:custGeom>
          <a:solidFill>
            <a:srgbClr val="E5B47F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50340172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05DE29-44CD-4050-8CDF-DDBFF2919BC2}"/>
              </a:ext>
            </a:extLst>
          </p:cNvPr>
          <p:cNvSpPr txBox="1"/>
          <p:nvPr/>
        </p:nvSpPr>
        <p:spPr>
          <a:xfrm>
            <a:off x="700751" y="858619"/>
            <a:ext cx="889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1. My birthday is…………………. February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86B49E2-3EEB-4699-8B59-C9EFB9645B15}"/>
              </a:ext>
            </a:extLst>
          </p:cNvPr>
          <p:cNvSpPr txBox="1"/>
          <p:nvPr/>
        </p:nvSpPr>
        <p:spPr>
          <a:xfrm>
            <a:off x="542925" y="4622362"/>
            <a:ext cx="889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3. I get up …………………. 7 o'clock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316128-54D4-4990-BF5C-E4FCC9A19041}"/>
              </a:ext>
            </a:extLst>
          </p:cNvPr>
          <p:cNvSpPr txBox="1"/>
          <p:nvPr/>
        </p:nvSpPr>
        <p:spPr>
          <a:xfrm>
            <a:off x="542925" y="2801720"/>
            <a:ext cx="1111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2. UAE national day is…………………. 2</a:t>
            </a:r>
            <a:r>
              <a:rPr lang="en-US" sz="3600" baseline="30000" dirty="0">
                <a:latin typeface="Comic Sans MS" panose="030F0702030302020204" pitchFamily="66" charset="0"/>
              </a:rPr>
              <a:t>nd</a:t>
            </a:r>
            <a:r>
              <a:rPr lang="en-US" sz="3600" dirty="0">
                <a:latin typeface="Comic Sans MS" panose="030F0702030302020204" pitchFamily="66" charset="0"/>
              </a:rPr>
              <a:t>  of December.</a:t>
            </a:r>
          </a:p>
        </p:txBody>
      </p:sp>
    </p:spTree>
    <p:extLst>
      <p:ext uri="{BB962C8B-B14F-4D97-AF65-F5344CB8AC3E}">
        <p14:creationId xmlns:p14="http://schemas.microsoft.com/office/powerpoint/2010/main" val="23319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3AB89C-32A2-4A64-8FAD-41943F0B93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4872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33C95C3-F941-4720-8455-4B2E428E21A4}"/>
              </a:ext>
            </a:extLst>
          </p:cNvPr>
          <p:cNvSpPr/>
          <p:nvPr/>
        </p:nvSpPr>
        <p:spPr>
          <a:xfrm>
            <a:off x="400050" y="323850"/>
            <a:ext cx="11391900" cy="6210300"/>
          </a:xfrm>
          <a:custGeom>
            <a:avLst/>
            <a:gdLst>
              <a:gd name="connsiteX0" fmla="*/ 0 w 11391900"/>
              <a:gd name="connsiteY0" fmla="*/ 1035071 h 6210300"/>
              <a:gd name="connsiteX1" fmla="*/ 1035071 w 11391900"/>
              <a:gd name="connsiteY1" fmla="*/ 0 h 6210300"/>
              <a:gd name="connsiteX2" fmla="*/ 1338028 w 11391900"/>
              <a:gd name="connsiteY2" fmla="*/ 0 h 6210300"/>
              <a:gd name="connsiteX3" fmla="*/ 1640985 w 11391900"/>
              <a:gd name="connsiteY3" fmla="*/ 0 h 6210300"/>
              <a:gd name="connsiteX4" fmla="*/ 2316813 w 11391900"/>
              <a:gd name="connsiteY4" fmla="*/ 0 h 6210300"/>
              <a:gd name="connsiteX5" fmla="*/ 3085858 w 11391900"/>
              <a:gd name="connsiteY5" fmla="*/ 0 h 6210300"/>
              <a:gd name="connsiteX6" fmla="*/ 3482032 w 11391900"/>
              <a:gd name="connsiteY6" fmla="*/ 0 h 6210300"/>
              <a:gd name="connsiteX7" fmla="*/ 3878207 w 11391900"/>
              <a:gd name="connsiteY7" fmla="*/ 0 h 6210300"/>
              <a:gd name="connsiteX8" fmla="*/ 4460817 w 11391900"/>
              <a:gd name="connsiteY8" fmla="*/ 0 h 6210300"/>
              <a:gd name="connsiteX9" fmla="*/ 4856992 w 11391900"/>
              <a:gd name="connsiteY9" fmla="*/ 0 h 6210300"/>
              <a:gd name="connsiteX10" fmla="*/ 5626037 w 11391900"/>
              <a:gd name="connsiteY10" fmla="*/ 0 h 6210300"/>
              <a:gd name="connsiteX11" fmla="*/ 6301864 w 11391900"/>
              <a:gd name="connsiteY11" fmla="*/ 0 h 6210300"/>
              <a:gd name="connsiteX12" fmla="*/ 6977692 w 11391900"/>
              <a:gd name="connsiteY12" fmla="*/ 0 h 6210300"/>
              <a:gd name="connsiteX13" fmla="*/ 7560302 w 11391900"/>
              <a:gd name="connsiteY13" fmla="*/ 0 h 6210300"/>
              <a:gd name="connsiteX14" fmla="*/ 7956476 w 11391900"/>
              <a:gd name="connsiteY14" fmla="*/ 0 h 6210300"/>
              <a:gd name="connsiteX15" fmla="*/ 8725521 w 11391900"/>
              <a:gd name="connsiteY15" fmla="*/ 0 h 6210300"/>
              <a:gd name="connsiteX16" fmla="*/ 9121696 w 11391900"/>
              <a:gd name="connsiteY16" fmla="*/ 0 h 6210300"/>
              <a:gd name="connsiteX17" fmla="*/ 9704306 w 11391900"/>
              <a:gd name="connsiteY17" fmla="*/ 0 h 6210300"/>
              <a:gd name="connsiteX18" fmla="*/ 10356829 w 11391900"/>
              <a:gd name="connsiteY18" fmla="*/ 0 h 6210300"/>
              <a:gd name="connsiteX19" fmla="*/ 11391900 w 11391900"/>
              <a:gd name="connsiteY19" fmla="*/ 1035071 h 6210300"/>
              <a:gd name="connsiteX20" fmla="*/ 11391900 w 11391900"/>
              <a:gd name="connsiteY20" fmla="*/ 1709325 h 6210300"/>
              <a:gd name="connsiteX21" fmla="*/ 11391900 w 11391900"/>
              <a:gd name="connsiteY21" fmla="*/ 2300776 h 6210300"/>
              <a:gd name="connsiteX22" fmla="*/ 11391900 w 11391900"/>
              <a:gd name="connsiteY22" fmla="*/ 2768023 h 6210300"/>
              <a:gd name="connsiteX23" fmla="*/ 11391900 w 11391900"/>
              <a:gd name="connsiteY23" fmla="*/ 3235269 h 6210300"/>
              <a:gd name="connsiteX24" fmla="*/ 11391900 w 11391900"/>
              <a:gd name="connsiteY24" fmla="*/ 3868122 h 6210300"/>
              <a:gd name="connsiteX25" fmla="*/ 11391900 w 11391900"/>
              <a:gd name="connsiteY25" fmla="*/ 4335368 h 6210300"/>
              <a:gd name="connsiteX26" fmla="*/ 11391900 w 11391900"/>
              <a:gd name="connsiteY26" fmla="*/ 5175229 h 6210300"/>
              <a:gd name="connsiteX27" fmla="*/ 10356829 w 11391900"/>
              <a:gd name="connsiteY27" fmla="*/ 6210300 h 6210300"/>
              <a:gd name="connsiteX28" fmla="*/ 9681002 w 11391900"/>
              <a:gd name="connsiteY28" fmla="*/ 6210300 h 6210300"/>
              <a:gd name="connsiteX29" fmla="*/ 9005174 w 11391900"/>
              <a:gd name="connsiteY29" fmla="*/ 6210300 h 6210300"/>
              <a:gd name="connsiteX30" fmla="*/ 8236129 w 11391900"/>
              <a:gd name="connsiteY30" fmla="*/ 6210300 h 6210300"/>
              <a:gd name="connsiteX31" fmla="*/ 7933172 w 11391900"/>
              <a:gd name="connsiteY31" fmla="*/ 6210300 h 6210300"/>
              <a:gd name="connsiteX32" fmla="*/ 7164127 w 11391900"/>
              <a:gd name="connsiteY32" fmla="*/ 6210300 h 6210300"/>
              <a:gd name="connsiteX33" fmla="*/ 6488299 w 11391900"/>
              <a:gd name="connsiteY33" fmla="*/ 6210300 h 6210300"/>
              <a:gd name="connsiteX34" fmla="*/ 5812472 w 11391900"/>
              <a:gd name="connsiteY34" fmla="*/ 6210300 h 6210300"/>
              <a:gd name="connsiteX35" fmla="*/ 5509515 w 11391900"/>
              <a:gd name="connsiteY35" fmla="*/ 6210300 h 6210300"/>
              <a:gd name="connsiteX36" fmla="*/ 4926905 w 11391900"/>
              <a:gd name="connsiteY36" fmla="*/ 6210300 h 6210300"/>
              <a:gd name="connsiteX37" fmla="*/ 4251078 w 11391900"/>
              <a:gd name="connsiteY37" fmla="*/ 6210300 h 6210300"/>
              <a:gd name="connsiteX38" fmla="*/ 3761685 w 11391900"/>
              <a:gd name="connsiteY38" fmla="*/ 6210300 h 6210300"/>
              <a:gd name="connsiteX39" fmla="*/ 3085858 w 11391900"/>
              <a:gd name="connsiteY39" fmla="*/ 6210300 h 6210300"/>
              <a:gd name="connsiteX40" fmla="*/ 2782901 w 11391900"/>
              <a:gd name="connsiteY40" fmla="*/ 6210300 h 6210300"/>
              <a:gd name="connsiteX41" fmla="*/ 2293508 w 11391900"/>
              <a:gd name="connsiteY41" fmla="*/ 6210300 h 6210300"/>
              <a:gd name="connsiteX42" fmla="*/ 1897334 w 11391900"/>
              <a:gd name="connsiteY42" fmla="*/ 6210300 h 6210300"/>
              <a:gd name="connsiteX43" fmla="*/ 1594376 w 11391900"/>
              <a:gd name="connsiteY43" fmla="*/ 6210300 h 6210300"/>
              <a:gd name="connsiteX44" fmla="*/ 1035071 w 11391900"/>
              <a:gd name="connsiteY44" fmla="*/ 6210300 h 6210300"/>
              <a:gd name="connsiteX45" fmla="*/ 0 w 11391900"/>
              <a:gd name="connsiteY45" fmla="*/ 5175229 h 6210300"/>
              <a:gd name="connsiteX46" fmla="*/ 0 w 11391900"/>
              <a:gd name="connsiteY46" fmla="*/ 4583778 h 6210300"/>
              <a:gd name="connsiteX47" fmla="*/ 0 w 11391900"/>
              <a:gd name="connsiteY47" fmla="*/ 3950925 h 6210300"/>
              <a:gd name="connsiteX48" fmla="*/ 0 w 11391900"/>
              <a:gd name="connsiteY48" fmla="*/ 3359474 h 6210300"/>
              <a:gd name="connsiteX49" fmla="*/ 0 w 11391900"/>
              <a:gd name="connsiteY49" fmla="*/ 2768023 h 6210300"/>
              <a:gd name="connsiteX50" fmla="*/ 0 w 11391900"/>
              <a:gd name="connsiteY50" fmla="*/ 2176572 h 6210300"/>
              <a:gd name="connsiteX51" fmla="*/ 0 w 11391900"/>
              <a:gd name="connsiteY51" fmla="*/ 1709325 h 6210300"/>
              <a:gd name="connsiteX52" fmla="*/ 0 w 11391900"/>
              <a:gd name="connsiteY52" fmla="*/ 1035071 h 621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391900" h="6210300" fill="none" extrusionOk="0">
                <a:moveTo>
                  <a:pt x="0" y="1035071"/>
                </a:moveTo>
                <a:cubicBezTo>
                  <a:pt x="-18111" y="431338"/>
                  <a:pt x="323789" y="-28755"/>
                  <a:pt x="1035071" y="0"/>
                </a:cubicBezTo>
                <a:cubicBezTo>
                  <a:pt x="1174696" y="-32723"/>
                  <a:pt x="1258495" y="33851"/>
                  <a:pt x="1338028" y="0"/>
                </a:cubicBezTo>
                <a:cubicBezTo>
                  <a:pt x="1417561" y="-33851"/>
                  <a:pt x="1504972" y="19642"/>
                  <a:pt x="1640985" y="0"/>
                </a:cubicBezTo>
                <a:cubicBezTo>
                  <a:pt x="1776998" y="-19642"/>
                  <a:pt x="2150865" y="76467"/>
                  <a:pt x="2316813" y="0"/>
                </a:cubicBezTo>
                <a:cubicBezTo>
                  <a:pt x="2482761" y="-76467"/>
                  <a:pt x="2885609" y="26601"/>
                  <a:pt x="3085858" y="0"/>
                </a:cubicBezTo>
                <a:cubicBezTo>
                  <a:pt x="3286108" y="-26601"/>
                  <a:pt x="3287752" y="14603"/>
                  <a:pt x="3482032" y="0"/>
                </a:cubicBezTo>
                <a:cubicBezTo>
                  <a:pt x="3676312" y="-14603"/>
                  <a:pt x="3765638" y="13984"/>
                  <a:pt x="3878207" y="0"/>
                </a:cubicBezTo>
                <a:cubicBezTo>
                  <a:pt x="3990777" y="-13984"/>
                  <a:pt x="4211087" y="54599"/>
                  <a:pt x="4460817" y="0"/>
                </a:cubicBezTo>
                <a:cubicBezTo>
                  <a:pt x="4710547" y="-54599"/>
                  <a:pt x="4759344" y="5098"/>
                  <a:pt x="4856992" y="0"/>
                </a:cubicBezTo>
                <a:cubicBezTo>
                  <a:pt x="4954641" y="-5098"/>
                  <a:pt x="5370119" y="89396"/>
                  <a:pt x="5626037" y="0"/>
                </a:cubicBezTo>
                <a:cubicBezTo>
                  <a:pt x="5881956" y="-89396"/>
                  <a:pt x="6129200" y="52583"/>
                  <a:pt x="6301864" y="0"/>
                </a:cubicBezTo>
                <a:cubicBezTo>
                  <a:pt x="6474528" y="-52583"/>
                  <a:pt x="6744593" y="984"/>
                  <a:pt x="6977692" y="0"/>
                </a:cubicBezTo>
                <a:cubicBezTo>
                  <a:pt x="7210791" y="-984"/>
                  <a:pt x="7366156" y="50075"/>
                  <a:pt x="7560302" y="0"/>
                </a:cubicBezTo>
                <a:cubicBezTo>
                  <a:pt x="7754448" y="-50075"/>
                  <a:pt x="7823780" y="8171"/>
                  <a:pt x="7956476" y="0"/>
                </a:cubicBezTo>
                <a:cubicBezTo>
                  <a:pt x="8089172" y="-8171"/>
                  <a:pt x="8357359" y="18046"/>
                  <a:pt x="8725521" y="0"/>
                </a:cubicBezTo>
                <a:cubicBezTo>
                  <a:pt x="9093683" y="-18046"/>
                  <a:pt x="8955733" y="10730"/>
                  <a:pt x="9121696" y="0"/>
                </a:cubicBezTo>
                <a:cubicBezTo>
                  <a:pt x="9287659" y="-10730"/>
                  <a:pt x="9535251" y="21090"/>
                  <a:pt x="9704306" y="0"/>
                </a:cubicBezTo>
                <a:cubicBezTo>
                  <a:pt x="9873361" y="-21090"/>
                  <a:pt x="10040936" y="35048"/>
                  <a:pt x="10356829" y="0"/>
                </a:cubicBezTo>
                <a:cubicBezTo>
                  <a:pt x="10909943" y="-1118"/>
                  <a:pt x="11397454" y="475784"/>
                  <a:pt x="11391900" y="1035071"/>
                </a:cubicBezTo>
                <a:cubicBezTo>
                  <a:pt x="11430333" y="1301589"/>
                  <a:pt x="11380445" y="1530663"/>
                  <a:pt x="11391900" y="1709325"/>
                </a:cubicBezTo>
                <a:cubicBezTo>
                  <a:pt x="11403355" y="1887987"/>
                  <a:pt x="11348371" y="2035030"/>
                  <a:pt x="11391900" y="2300776"/>
                </a:cubicBezTo>
                <a:cubicBezTo>
                  <a:pt x="11435429" y="2566522"/>
                  <a:pt x="11372080" y="2623305"/>
                  <a:pt x="11391900" y="2768023"/>
                </a:cubicBezTo>
                <a:cubicBezTo>
                  <a:pt x="11411720" y="2912741"/>
                  <a:pt x="11342747" y="3031408"/>
                  <a:pt x="11391900" y="3235269"/>
                </a:cubicBezTo>
                <a:cubicBezTo>
                  <a:pt x="11441053" y="3439130"/>
                  <a:pt x="11362738" y="3586161"/>
                  <a:pt x="11391900" y="3868122"/>
                </a:cubicBezTo>
                <a:cubicBezTo>
                  <a:pt x="11421062" y="4150083"/>
                  <a:pt x="11379730" y="4219644"/>
                  <a:pt x="11391900" y="4335368"/>
                </a:cubicBezTo>
                <a:cubicBezTo>
                  <a:pt x="11404070" y="4451092"/>
                  <a:pt x="11350769" y="4992555"/>
                  <a:pt x="11391900" y="5175229"/>
                </a:cubicBezTo>
                <a:cubicBezTo>
                  <a:pt x="11230096" y="5706536"/>
                  <a:pt x="11046987" y="6091125"/>
                  <a:pt x="10356829" y="6210300"/>
                </a:cubicBezTo>
                <a:cubicBezTo>
                  <a:pt x="10184260" y="6220027"/>
                  <a:pt x="9858639" y="6166527"/>
                  <a:pt x="9681002" y="6210300"/>
                </a:cubicBezTo>
                <a:cubicBezTo>
                  <a:pt x="9503365" y="6254073"/>
                  <a:pt x="9243636" y="6137991"/>
                  <a:pt x="9005174" y="6210300"/>
                </a:cubicBezTo>
                <a:cubicBezTo>
                  <a:pt x="8766712" y="6282609"/>
                  <a:pt x="8471168" y="6129959"/>
                  <a:pt x="8236129" y="6210300"/>
                </a:cubicBezTo>
                <a:cubicBezTo>
                  <a:pt x="8001090" y="6290641"/>
                  <a:pt x="8059251" y="6203836"/>
                  <a:pt x="7933172" y="6210300"/>
                </a:cubicBezTo>
                <a:cubicBezTo>
                  <a:pt x="7807093" y="6216764"/>
                  <a:pt x="7437563" y="6203644"/>
                  <a:pt x="7164127" y="6210300"/>
                </a:cubicBezTo>
                <a:cubicBezTo>
                  <a:pt x="6890691" y="6216956"/>
                  <a:pt x="6819551" y="6143325"/>
                  <a:pt x="6488299" y="6210300"/>
                </a:cubicBezTo>
                <a:cubicBezTo>
                  <a:pt x="6157047" y="6277275"/>
                  <a:pt x="6144501" y="6208865"/>
                  <a:pt x="5812472" y="6210300"/>
                </a:cubicBezTo>
                <a:cubicBezTo>
                  <a:pt x="5480443" y="6211735"/>
                  <a:pt x="5614117" y="6202484"/>
                  <a:pt x="5509515" y="6210300"/>
                </a:cubicBezTo>
                <a:cubicBezTo>
                  <a:pt x="5404913" y="6218116"/>
                  <a:pt x="5119352" y="6174730"/>
                  <a:pt x="4926905" y="6210300"/>
                </a:cubicBezTo>
                <a:cubicBezTo>
                  <a:pt x="4734458" y="6245870"/>
                  <a:pt x="4467452" y="6150214"/>
                  <a:pt x="4251078" y="6210300"/>
                </a:cubicBezTo>
                <a:cubicBezTo>
                  <a:pt x="4034704" y="6270386"/>
                  <a:pt x="3973617" y="6205648"/>
                  <a:pt x="3761685" y="6210300"/>
                </a:cubicBezTo>
                <a:cubicBezTo>
                  <a:pt x="3549753" y="6214952"/>
                  <a:pt x="3313159" y="6161357"/>
                  <a:pt x="3085858" y="6210300"/>
                </a:cubicBezTo>
                <a:cubicBezTo>
                  <a:pt x="2858557" y="6259243"/>
                  <a:pt x="2859067" y="6205510"/>
                  <a:pt x="2782901" y="6210300"/>
                </a:cubicBezTo>
                <a:cubicBezTo>
                  <a:pt x="2706735" y="6215090"/>
                  <a:pt x="2530012" y="6151998"/>
                  <a:pt x="2293508" y="6210300"/>
                </a:cubicBezTo>
                <a:cubicBezTo>
                  <a:pt x="2057004" y="6268602"/>
                  <a:pt x="2051490" y="6183235"/>
                  <a:pt x="1897334" y="6210300"/>
                </a:cubicBezTo>
                <a:cubicBezTo>
                  <a:pt x="1743178" y="6237365"/>
                  <a:pt x="1717944" y="6207539"/>
                  <a:pt x="1594376" y="6210300"/>
                </a:cubicBezTo>
                <a:cubicBezTo>
                  <a:pt x="1470808" y="6213061"/>
                  <a:pt x="1243986" y="6194141"/>
                  <a:pt x="1035071" y="6210300"/>
                </a:cubicBezTo>
                <a:cubicBezTo>
                  <a:pt x="447334" y="6257058"/>
                  <a:pt x="-135124" y="5835913"/>
                  <a:pt x="0" y="5175229"/>
                </a:cubicBezTo>
                <a:cubicBezTo>
                  <a:pt x="-18000" y="4962898"/>
                  <a:pt x="16" y="4707061"/>
                  <a:pt x="0" y="4583778"/>
                </a:cubicBezTo>
                <a:cubicBezTo>
                  <a:pt x="-16" y="4460495"/>
                  <a:pt x="24849" y="4137826"/>
                  <a:pt x="0" y="3950925"/>
                </a:cubicBezTo>
                <a:cubicBezTo>
                  <a:pt x="-24849" y="3764024"/>
                  <a:pt x="8116" y="3543304"/>
                  <a:pt x="0" y="3359474"/>
                </a:cubicBezTo>
                <a:cubicBezTo>
                  <a:pt x="-8116" y="3175644"/>
                  <a:pt x="67297" y="2980005"/>
                  <a:pt x="0" y="2768023"/>
                </a:cubicBezTo>
                <a:cubicBezTo>
                  <a:pt x="-67297" y="2556041"/>
                  <a:pt x="61633" y="2343880"/>
                  <a:pt x="0" y="2176572"/>
                </a:cubicBezTo>
                <a:cubicBezTo>
                  <a:pt x="-61633" y="2009264"/>
                  <a:pt x="14343" y="1828546"/>
                  <a:pt x="0" y="1709325"/>
                </a:cubicBezTo>
                <a:cubicBezTo>
                  <a:pt x="-14343" y="1590104"/>
                  <a:pt x="8660" y="1211615"/>
                  <a:pt x="0" y="1035071"/>
                </a:cubicBezTo>
                <a:close/>
              </a:path>
              <a:path w="11391900" h="6210300" stroke="0" extrusionOk="0">
                <a:moveTo>
                  <a:pt x="0" y="1035071"/>
                </a:moveTo>
                <a:cubicBezTo>
                  <a:pt x="-14381" y="406737"/>
                  <a:pt x="438065" y="-39486"/>
                  <a:pt x="1035071" y="0"/>
                </a:cubicBezTo>
                <a:cubicBezTo>
                  <a:pt x="1394928" y="-37275"/>
                  <a:pt x="1622273" y="27691"/>
                  <a:pt x="1804116" y="0"/>
                </a:cubicBezTo>
                <a:cubicBezTo>
                  <a:pt x="1985960" y="-27691"/>
                  <a:pt x="2259854" y="19924"/>
                  <a:pt x="2386726" y="0"/>
                </a:cubicBezTo>
                <a:cubicBezTo>
                  <a:pt x="2513598" y="-19924"/>
                  <a:pt x="2774435" y="55848"/>
                  <a:pt x="3062553" y="0"/>
                </a:cubicBezTo>
                <a:cubicBezTo>
                  <a:pt x="3350671" y="-55848"/>
                  <a:pt x="3395289" y="8007"/>
                  <a:pt x="3551946" y="0"/>
                </a:cubicBezTo>
                <a:cubicBezTo>
                  <a:pt x="3708603" y="-8007"/>
                  <a:pt x="3921587" y="3843"/>
                  <a:pt x="4041338" y="0"/>
                </a:cubicBezTo>
                <a:cubicBezTo>
                  <a:pt x="4161089" y="-3843"/>
                  <a:pt x="4437111" y="57789"/>
                  <a:pt x="4717165" y="0"/>
                </a:cubicBezTo>
                <a:cubicBezTo>
                  <a:pt x="4997219" y="-57789"/>
                  <a:pt x="4918091" y="11456"/>
                  <a:pt x="5113340" y="0"/>
                </a:cubicBezTo>
                <a:cubicBezTo>
                  <a:pt x="5308590" y="-11456"/>
                  <a:pt x="5317156" y="25558"/>
                  <a:pt x="5509515" y="0"/>
                </a:cubicBezTo>
                <a:cubicBezTo>
                  <a:pt x="5701875" y="-25558"/>
                  <a:pt x="5933235" y="72601"/>
                  <a:pt x="6185342" y="0"/>
                </a:cubicBezTo>
                <a:cubicBezTo>
                  <a:pt x="6437449" y="-72601"/>
                  <a:pt x="6571649" y="13628"/>
                  <a:pt x="6861170" y="0"/>
                </a:cubicBezTo>
                <a:cubicBezTo>
                  <a:pt x="7150691" y="-13628"/>
                  <a:pt x="7278467" y="42460"/>
                  <a:pt x="7443780" y="0"/>
                </a:cubicBezTo>
                <a:cubicBezTo>
                  <a:pt x="7609093" y="-42460"/>
                  <a:pt x="7981732" y="13688"/>
                  <a:pt x="8212825" y="0"/>
                </a:cubicBezTo>
                <a:cubicBezTo>
                  <a:pt x="8443918" y="-13688"/>
                  <a:pt x="8665853" y="58707"/>
                  <a:pt x="8795435" y="0"/>
                </a:cubicBezTo>
                <a:cubicBezTo>
                  <a:pt x="8925017" y="-58707"/>
                  <a:pt x="9116633" y="37946"/>
                  <a:pt x="9378044" y="0"/>
                </a:cubicBezTo>
                <a:cubicBezTo>
                  <a:pt x="9639455" y="-37946"/>
                  <a:pt x="10037626" y="64531"/>
                  <a:pt x="10356829" y="0"/>
                </a:cubicBezTo>
                <a:cubicBezTo>
                  <a:pt x="11018847" y="-89478"/>
                  <a:pt x="11278669" y="421581"/>
                  <a:pt x="11391900" y="1035071"/>
                </a:cubicBezTo>
                <a:cubicBezTo>
                  <a:pt x="11415554" y="1141120"/>
                  <a:pt x="11373641" y="1306052"/>
                  <a:pt x="11391900" y="1502317"/>
                </a:cubicBezTo>
                <a:cubicBezTo>
                  <a:pt x="11410159" y="1698582"/>
                  <a:pt x="11364554" y="1769667"/>
                  <a:pt x="11391900" y="1969564"/>
                </a:cubicBezTo>
                <a:cubicBezTo>
                  <a:pt x="11419246" y="2169461"/>
                  <a:pt x="11355419" y="2394266"/>
                  <a:pt x="11391900" y="2602417"/>
                </a:cubicBezTo>
                <a:cubicBezTo>
                  <a:pt x="11428381" y="2810568"/>
                  <a:pt x="11375895" y="2862909"/>
                  <a:pt x="11391900" y="3069663"/>
                </a:cubicBezTo>
                <a:cubicBezTo>
                  <a:pt x="11407905" y="3276417"/>
                  <a:pt x="11371159" y="3313187"/>
                  <a:pt x="11391900" y="3536909"/>
                </a:cubicBezTo>
                <a:cubicBezTo>
                  <a:pt x="11412641" y="3760631"/>
                  <a:pt x="11391764" y="4029188"/>
                  <a:pt x="11391900" y="4169762"/>
                </a:cubicBezTo>
                <a:cubicBezTo>
                  <a:pt x="11392036" y="4310336"/>
                  <a:pt x="11316483" y="4787676"/>
                  <a:pt x="11391900" y="5175229"/>
                </a:cubicBezTo>
                <a:cubicBezTo>
                  <a:pt x="11422443" y="5810803"/>
                  <a:pt x="10938198" y="6219319"/>
                  <a:pt x="10356829" y="6210300"/>
                </a:cubicBezTo>
                <a:cubicBezTo>
                  <a:pt x="10067449" y="6289676"/>
                  <a:pt x="9995335" y="6144063"/>
                  <a:pt x="9681002" y="6210300"/>
                </a:cubicBezTo>
                <a:cubicBezTo>
                  <a:pt x="9366669" y="6276537"/>
                  <a:pt x="9179381" y="6154447"/>
                  <a:pt x="8911957" y="6210300"/>
                </a:cubicBezTo>
                <a:cubicBezTo>
                  <a:pt x="8644533" y="6266153"/>
                  <a:pt x="8747245" y="6196797"/>
                  <a:pt x="8608999" y="6210300"/>
                </a:cubicBezTo>
                <a:cubicBezTo>
                  <a:pt x="8470753" y="6223803"/>
                  <a:pt x="8252224" y="6142402"/>
                  <a:pt x="7933172" y="6210300"/>
                </a:cubicBezTo>
                <a:cubicBezTo>
                  <a:pt x="7614120" y="6278198"/>
                  <a:pt x="7488787" y="6202066"/>
                  <a:pt x="7350562" y="6210300"/>
                </a:cubicBezTo>
                <a:cubicBezTo>
                  <a:pt x="7212337" y="6218534"/>
                  <a:pt x="6921353" y="6207527"/>
                  <a:pt x="6674735" y="6210300"/>
                </a:cubicBezTo>
                <a:cubicBezTo>
                  <a:pt x="6428117" y="6213073"/>
                  <a:pt x="6277879" y="6146928"/>
                  <a:pt x="6092125" y="6210300"/>
                </a:cubicBezTo>
                <a:cubicBezTo>
                  <a:pt x="5906371" y="6273672"/>
                  <a:pt x="5884829" y="6194221"/>
                  <a:pt x="5789168" y="6210300"/>
                </a:cubicBezTo>
                <a:cubicBezTo>
                  <a:pt x="5693507" y="6226379"/>
                  <a:pt x="5460383" y="6194439"/>
                  <a:pt x="5299775" y="6210300"/>
                </a:cubicBezTo>
                <a:cubicBezTo>
                  <a:pt x="5139167" y="6226161"/>
                  <a:pt x="4788681" y="6208428"/>
                  <a:pt x="4623948" y="6210300"/>
                </a:cubicBezTo>
                <a:cubicBezTo>
                  <a:pt x="4459215" y="6212172"/>
                  <a:pt x="4196032" y="6176137"/>
                  <a:pt x="3854903" y="6210300"/>
                </a:cubicBezTo>
                <a:cubicBezTo>
                  <a:pt x="3513775" y="6244463"/>
                  <a:pt x="3671619" y="6178709"/>
                  <a:pt x="3551946" y="6210300"/>
                </a:cubicBezTo>
                <a:cubicBezTo>
                  <a:pt x="3432273" y="6241891"/>
                  <a:pt x="3265349" y="6154222"/>
                  <a:pt x="3062553" y="6210300"/>
                </a:cubicBezTo>
                <a:cubicBezTo>
                  <a:pt x="2859757" y="6266378"/>
                  <a:pt x="2887793" y="6188443"/>
                  <a:pt x="2759596" y="6210300"/>
                </a:cubicBezTo>
                <a:cubicBezTo>
                  <a:pt x="2631399" y="6232157"/>
                  <a:pt x="2330397" y="6143774"/>
                  <a:pt x="2176986" y="6210300"/>
                </a:cubicBezTo>
                <a:cubicBezTo>
                  <a:pt x="2023575" y="6276826"/>
                  <a:pt x="1977814" y="6190933"/>
                  <a:pt x="1874029" y="6210300"/>
                </a:cubicBezTo>
                <a:cubicBezTo>
                  <a:pt x="1770244" y="6229667"/>
                  <a:pt x="1219971" y="6125805"/>
                  <a:pt x="1035071" y="6210300"/>
                </a:cubicBezTo>
                <a:cubicBezTo>
                  <a:pt x="551572" y="6125179"/>
                  <a:pt x="86536" y="5836935"/>
                  <a:pt x="0" y="5175229"/>
                </a:cubicBezTo>
                <a:cubicBezTo>
                  <a:pt x="-56479" y="5046524"/>
                  <a:pt x="65732" y="4895743"/>
                  <a:pt x="0" y="4625179"/>
                </a:cubicBezTo>
                <a:cubicBezTo>
                  <a:pt x="-65732" y="4354615"/>
                  <a:pt x="2132" y="4281038"/>
                  <a:pt x="0" y="4116531"/>
                </a:cubicBezTo>
                <a:cubicBezTo>
                  <a:pt x="-2132" y="3952024"/>
                  <a:pt x="70053" y="3628248"/>
                  <a:pt x="0" y="3483679"/>
                </a:cubicBezTo>
                <a:cubicBezTo>
                  <a:pt x="-70053" y="3339110"/>
                  <a:pt x="23768" y="3237292"/>
                  <a:pt x="0" y="3016432"/>
                </a:cubicBezTo>
                <a:cubicBezTo>
                  <a:pt x="-23768" y="2795572"/>
                  <a:pt x="53680" y="2645457"/>
                  <a:pt x="0" y="2342178"/>
                </a:cubicBezTo>
                <a:cubicBezTo>
                  <a:pt x="-53680" y="2038899"/>
                  <a:pt x="20089" y="1954050"/>
                  <a:pt x="0" y="1833530"/>
                </a:cubicBezTo>
                <a:cubicBezTo>
                  <a:pt x="-20089" y="1713010"/>
                  <a:pt x="84025" y="1320440"/>
                  <a:pt x="0" y="103507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D4872F"/>
            </a:solidFill>
            <a:extLst>
              <a:ext uri="{C807C97D-BFC1-408E-A445-0C87EB9F89A2}">
                <ask:lineSketchStyleProps xmlns:ask="http://schemas.microsoft.com/office/drawing/2018/sketchyshapes" xmlns="" sd="261280485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85B26C-8BDA-4867-A3EB-6440FA60D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800110"/>
            <a:ext cx="9577387" cy="49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5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226</Words>
  <Application>Microsoft Office PowerPoint</Application>
  <PresentationFormat>Widescreen</PresentationFormat>
  <Paragraphs>62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Cavolini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Amna Ajeel</dc:creator>
  <cp:lastModifiedBy>DELL</cp:lastModifiedBy>
  <cp:revision>33</cp:revision>
  <dcterms:created xsi:type="dcterms:W3CDTF">2020-05-10T18:00:59Z</dcterms:created>
  <dcterms:modified xsi:type="dcterms:W3CDTF">2021-06-01T08:41:48Z</dcterms:modified>
</cp:coreProperties>
</file>