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92" r:id="rId2"/>
    <p:sldId id="279" r:id="rId3"/>
    <p:sldId id="288" r:id="rId4"/>
    <p:sldId id="291" r:id="rId5"/>
    <p:sldId id="280" r:id="rId6"/>
    <p:sldId id="289" r:id="rId7"/>
    <p:sldId id="281" r:id="rId8"/>
    <p:sldId id="290" r:id="rId9"/>
    <p:sldId id="283" r:id="rId10"/>
  </p:sldIdLst>
  <p:sldSz cx="12192000" cy="6858000"/>
  <p:notesSz cx="6858000" cy="9144000"/>
  <p:embeddedFontLst>
    <p:embeddedFont>
      <p:font typeface="Ara Alm Bon " panose="00000500000000000000" pitchFamily="2" charset="-78"/>
      <p:regular r:id="rId12"/>
    </p:embeddedFont>
    <p:embeddedFont>
      <p:font typeface="Calibri" panose="020F0502020204030204" pitchFamily="34" charset="0"/>
      <p:regular r:id="rId13"/>
      <p:bold r:id="rId14"/>
    </p:embeddedFont>
    <p:embeddedFont>
      <p:font typeface="Calibri Light" panose="020F0302020204030204" pitchFamily="3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5CB81-37B7-4543-BAD5-7FB5439B6E3B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E29F5-D466-4EB4-951B-A03AFC4D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5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3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7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1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30F85-3841-4F11-A252-251B8A9EF72C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E445B-BC94-4201-8A1A-C29AD8B5B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2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exels-nataliya-vaitkevich-6941855">
            <a:hlinkClick r:id="" action="ppaction://media"/>
            <a:extLst>
              <a:ext uri="{FF2B5EF4-FFF2-40B4-BE49-F238E27FC236}">
                <a16:creationId xmlns:a16="http://schemas.microsoft.com/office/drawing/2014/main" id="{FB482636-946F-4863-8C90-B3817C9B5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7974"/>
            <a:ext cx="12236145" cy="6996791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9A47C34-26C0-41EE-9B3B-2FF4B185B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3765" y="-75148"/>
            <a:ext cx="4453461" cy="2322331"/>
          </a:xfrm>
          <a:prstGeom prst="rect">
            <a:avLst/>
          </a:prstGeom>
          <a:noFill/>
        </p:spPr>
      </p:pic>
      <p:pic>
        <p:nvPicPr>
          <p:cNvPr id="6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D9348CA-9BE5-4C4E-BFEF-FF8D0B4295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909" y="-107974"/>
            <a:ext cx="2773091" cy="232233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E989371-0EC6-46BC-8777-BD17E0B5361E}"/>
              </a:ext>
            </a:extLst>
          </p:cNvPr>
          <p:cNvSpPr txBox="1"/>
          <p:nvPr/>
        </p:nvSpPr>
        <p:spPr>
          <a:xfrm>
            <a:off x="90453" y="5993033"/>
            <a:ext cx="2831331" cy="7694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EG" sz="4400">
                <a:solidFill>
                  <a:srgbClr val="FFC000"/>
                </a:solidFill>
                <a:latin typeface="Ara Alm Bon " panose="00000500000000000000" pitchFamily="2" charset="-78"/>
                <a:cs typeface="Ara Alm Bon " panose="00000500000000000000" pitchFamily="2" charset="-78"/>
              </a:rPr>
              <a:t>27 </a:t>
            </a:r>
            <a:r>
              <a:rPr lang="ar-EG" sz="4400" dirty="0">
                <a:solidFill>
                  <a:srgbClr val="FFC000"/>
                </a:solidFill>
                <a:latin typeface="Ara Alm Bon " panose="00000500000000000000" pitchFamily="2" charset="-78"/>
                <a:cs typeface="Ara Alm Bon " panose="00000500000000000000" pitchFamily="2" charset="-78"/>
              </a:rPr>
              <a:t>- 1 - </a:t>
            </a:r>
            <a:r>
              <a:rPr lang="en-US" sz="4400" dirty="0">
                <a:solidFill>
                  <a:srgbClr val="FFC000"/>
                </a:solidFill>
                <a:latin typeface="Ara Alm Bon " panose="00000500000000000000" pitchFamily="2" charset="-78"/>
                <a:cs typeface="Ara Alm Bon " panose="00000500000000000000" pitchFamily="2" charset="-78"/>
              </a:rPr>
              <a:t> 2022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3BC1FC1-E591-4D2A-B363-E0B8C5EA5666}"/>
              </a:ext>
            </a:extLst>
          </p:cNvPr>
          <p:cNvSpPr txBox="1"/>
          <p:nvPr/>
        </p:nvSpPr>
        <p:spPr>
          <a:xfrm>
            <a:off x="9161033" y="5743609"/>
            <a:ext cx="2978331" cy="1077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EG" sz="3200" dirty="0">
                <a:solidFill>
                  <a:srgbClr val="FFC000"/>
                </a:solidFill>
                <a:latin typeface="Ara Alm Bon " panose="00000500000000000000" pitchFamily="2" charset="-78"/>
                <a:cs typeface="Ara Alm Bon " panose="00000500000000000000" pitchFamily="2" charset="-78"/>
              </a:rPr>
              <a:t>الصف التاسع</a:t>
            </a:r>
          </a:p>
          <a:p>
            <a:pPr algn="ctr" rtl="1"/>
            <a:r>
              <a:rPr lang="ar-EG" sz="3200" dirty="0">
                <a:solidFill>
                  <a:srgbClr val="FFC000"/>
                </a:solidFill>
                <a:latin typeface="Ara Alm Bon " panose="00000500000000000000" pitchFamily="2" charset="-78"/>
                <a:cs typeface="Ara Alm Bon " panose="00000500000000000000" pitchFamily="2" charset="-78"/>
              </a:rPr>
              <a:t>( السنة العاشرة )</a:t>
            </a: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D2DE7FEE-D25C-4B0D-AB92-2A9D5C5E14E6}"/>
              </a:ext>
            </a:extLst>
          </p:cNvPr>
          <p:cNvSpPr txBox="1">
            <a:spLocks/>
          </p:cNvSpPr>
          <p:nvPr/>
        </p:nvSpPr>
        <p:spPr>
          <a:xfrm>
            <a:off x="3992788" y="3797629"/>
            <a:ext cx="4203241" cy="1471933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defRPr/>
            </a:pPr>
            <a:r>
              <a:rPr lang="ar-EG" dirty="0">
                <a:solidFill>
                  <a:srgbClr val="FFFF00"/>
                </a:solidFill>
                <a:latin typeface="Ara Alm Bon " panose="00000500000000000000" pitchFamily="2" charset="-78"/>
                <a:cs typeface="Ara Alm Bon " panose="00000500000000000000" pitchFamily="2" charset="-78"/>
              </a:rPr>
              <a:t>محادثة</a:t>
            </a:r>
          </a:p>
          <a:p>
            <a:pPr rtl="1">
              <a:defRPr/>
            </a:pPr>
            <a:r>
              <a:rPr lang="ar-EG" dirty="0">
                <a:solidFill>
                  <a:srgbClr val="FFFF00"/>
                </a:solidFill>
                <a:latin typeface="Ara Alm Bon " panose="00000500000000000000" pitchFamily="2" charset="-78"/>
                <a:cs typeface="Ara Alm Bon " panose="00000500000000000000" pitchFamily="2" charset="-78"/>
              </a:rPr>
              <a:t>( </a:t>
            </a:r>
            <a:r>
              <a:rPr lang="ar-EG" dirty="0">
                <a:solidFill>
                  <a:srgbClr val="FF0000"/>
                </a:solidFill>
                <a:latin typeface="Ara Alm Bon " panose="00000500000000000000" pitchFamily="2" charset="-78"/>
                <a:cs typeface="Ara Alm Bon " panose="00000500000000000000" pitchFamily="2" charset="-78"/>
              </a:rPr>
              <a:t>مرض السكري </a:t>
            </a:r>
            <a:r>
              <a:rPr lang="ar-EG" dirty="0">
                <a:solidFill>
                  <a:srgbClr val="FFFF00"/>
                </a:solidFill>
                <a:latin typeface="Ara Alm Bon " panose="00000500000000000000" pitchFamily="2" charset="-78"/>
                <a:cs typeface="Ara Alm Bon " panose="00000500000000000000" pitchFamily="2" charset="-78"/>
              </a:rPr>
              <a:t>)</a:t>
            </a:r>
          </a:p>
          <a:p>
            <a:pPr rtl="1">
              <a:defRPr/>
            </a:pPr>
            <a:endParaRPr lang="ar-EG" dirty="0">
              <a:solidFill>
                <a:srgbClr val="00B0F0"/>
              </a:solidFill>
              <a:latin typeface="Ara Alm Bon " panose="00000500000000000000" pitchFamily="2" charset="-78"/>
              <a:cs typeface="Ara Alm Bon " panose="00000500000000000000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C11FF22-696E-4872-B660-6D813FC69D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13"/>
          <a:stretch/>
        </p:blipFill>
        <p:spPr>
          <a:xfrm>
            <a:off x="3723098" y="-142112"/>
            <a:ext cx="4742623" cy="207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E828F9A-F893-4C0F-BA04-04D96AEA4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5" r="13178" b="55132"/>
          <a:stretch/>
        </p:blipFill>
        <p:spPr>
          <a:xfrm>
            <a:off x="1614986" y="-1"/>
            <a:ext cx="10577014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1C74117-6055-43E5-AFD7-12F84A6ED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833"/>
            <a:ext cx="5800298" cy="4094328"/>
          </a:xfrm>
          <a:prstGeom prst="ellipse">
            <a:avLst/>
          </a:prstGeom>
          <a:ln>
            <a:solidFill>
              <a:srgbClr val="00B05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24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E828F9A-F893-4C0F-BA04-04D96AEA4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956"/>
          <a:stretch/>
        </p:blipFill>
        <p:spPr>
          <a:xfrm>
            <a:off x="143022" y="950225"/>
            <a:ext cx="11905955" cy="495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71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قديم عرض إقناعي">
            <a:hlinkClick r:id="" action="ppaction://media"/>
            <a:extLst>
              <a:ext uri="{FF2B5EF4-FFF2-40B4-BE49-F238E27FC236}">
                <a16:creationId xmlns:a16="http://schemas.microsoft.com/office/drawing/2014/main" id="{A8FBFCB7-5265-4A3E-91D2-6774ECDCFD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558" y="119564"/>
            <a:ext cx="11766884" cy="661887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0917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071B55E-4D1E-49F9-BE9F-37E3BB088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9" t="10597" r="9101" b="46308"/>
          <a:stretch/>
        </p:blipFill>
        <p:spPr>
          <a:xfrm>
            <a:off x="235424" y="132425"/>
            <a:ext cx="11721152" cy="6593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23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071B55E-4D1E-49F9-BE9F-37E3BB088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2" t="54328" r="7447" b="12239"/>
          <a:stretch/>
        </p:blipFill>
        <p:spPr>
          <a:xfrm>
            <a:off x="131928" y="74210"/>
            <a:ext cx="11928143" cy="6709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40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9BCACEE-0AD2-4E3C-9AD2-06442EB19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4" t="10348" r="10940" b="56219"/>
          <a:stretch/>
        </p:blipFill>
        <p:spPr>
          <a:xfrm>
            <a:off x="329821" y="185524"/>
            <a:ext cx="11532358" cy="648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15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9BCACEE-0AD2-4E3C-9AD2-06442EB19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0" t="45887" r="10909" b="16041"/>
          <a:stretch/>
        </p:blipFill>
        <p:spPr>
          <a:xfrm>
            <a:off x="233149" y="148419"/>
            <a:ext cx="11725702" cy="6561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13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90DF4F3-73B8-4577-8240-80661D2A2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9" t="9154" r="6639" b="50000"/>
          <a:stretch/>
        </p:blipFill>
        <p:spPr>
          <a:xfrm>
            <a:off x="98273" y="216658"/>
            <a:ext cx="11995454" cy="6424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23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</Words>
  <Application>Microsoft Office PowerPoint</Application>
  <PresentationFormat>شاشة عريضة</PresentationFormat>
  <Paragraphs>5</Paragraphs>
  <Slides>9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4" baseType="lpstr">
      <vt:lpstr>Calibri</vt:lpstr>
      <vt:lpstr>Ara Alm Bon </vt:lpstr>
      <vt:lpstr>Calibri Light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فاطمه محمد</dc:creator>
  <cp:lastModifiedBy>أحمد القاضي</cp:lastModifiedBy>
  <cp:revision>16</cp:revision>
  <dcterms:created xsi:type="dcterms:W3CDTF">2021-01-27T11:10:30Z</dcterms:created>
  <dcterms:modified xsi:type="dcterms:W3CDTF">2022-01-31T21:10:21Z</dcterms:modified>
</cp:coreProperties>
</file>