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3"/>
  </p:notesMasterIdLst>
  <p:sldIdLst>
    <p:sldId id="258" r:id="rId3"/>
    <p:sldId id="256" r:id="rId4"/>
    <p:sldId id="257" r:id="rId5"/>
    <p:sldId id="259" r:id="rId6"/>
    <p:sldId id="262" r:id="rId7"/>
    <p:sldId id="263" r:id="rId8"/>
    <p:sldId id="265" r:id="rId9"/>
    <p:sldId id="266" r:id="rId10"/>
    <p:sldId id="26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3D1"/>
    <a:srgbClr val="8E3900"/>
    <a:srgbClr val="FF6600"/>
    <a:srgbClr val="ECECEC"/>
    <a:srgbClr val="005A7A"/>
    <a:srgbClr val="3C5B19"/>
    <a:srgbClr val="918E00"/>
    <a:srgbClr val="FF33CC"/>
    <a:srgbClr val="FF85DF"/>
    <a:srgbClr val="F5C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D8436-5316-4B5E-B0FE-8BAFF493F4C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4466-9531-41E2-803D-45A020B6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8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E7AA-6138-4634-ADC5-3FF45350D1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1696A-42DD-4E34-8368-CCA4499783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1696A-42DD-4E34-8368-CCA4499783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1696A-42DD-4E34-8368-CCA4499783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DE0E-59F1-4693-AC2F-28A7F0751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98DF2-E22A-4CD5-8761-8B555A161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EECF8-195E-4D43-9D93-D58C91DE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971D7-2ED3-477A-A5A5-F97E9934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0708A-1B0F-4512-A359-785D9375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3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540C-5CD7-4565-9CA4-20565D88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23040-8F97-416A-A486-21A212B0B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69685-4CC7-4E30-9815-B90B6D9B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A6319-F6E0-4561-8EE1-50561AFB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E540-1AAA-404B-A22A-634CA1D3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56AAE-D309-4C69-A6B3-1940DEB9D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D2D43-FF5F-4861-8941-D50D1C3A9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C7FB7-054F-4E3E-9349-6854BF2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ED52F-22DD-4849-A642-F1B35117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3DFA4-8CD8-4D34-9C1D-F918AFED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DB66-3B57-4450-A512-E81F4012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50BC2-F87F-40FF-AD1E-ABEDBFEA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2955-2267-4FB8-8740-2547BA557DC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08289-5DFF-439C-80B2-6FDA6B43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CCAC9-040C-4898-BEC8-B5CEF88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2EB8-EF37-4483-A608-BFE9559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397C-4EB4-445E-8FA8-95AB06B4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683A2-C8BE-4C2E-9720-EBECD96F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5E475-3F93-41B3-92A0-E39A3BD5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2955-2267-4FB8-8740-2547BA557DC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26236-02FA-4A36-A7CD-51568AC3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CCFBA-28A8-4E99-94AB-585D8884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22EB8-EF37-4483-A608-BFE9559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1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F211-8C62-4D9F-83AE-7CDB77E979B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7975-082B-4F4B-BBFE-8ED826BF8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9C22-AA9E-45D1-B3E1-D7C660C0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945C-00D9-4596-A1CA-D08A57CDD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D4C63-7092-4029-B675-C6826D7D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2B63E-C70F-4896-9A48-13C26917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A767B-2E7E-47A5-9661-49B0797D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9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5921-4A8B-472B-A9D6-B4E42C31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DFF28-13A9-4B61-B9C6-AF144D12F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8165B-132B-4AEE-AC29-0BAD8B9D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E2213-EF4B-44B7-AE01-2CEEC45B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AB98-280F-4ACD-A4AE-4E8ED2BA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8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36F0-2A7E-43A6-8515-AD32263A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2B829-653E-4E87-8F8D-8E397220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78F3A-EE5A-4C77-B2DD-79195FA4D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95CFB-0AD4-40A9-8564-1C2B575B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82B1B-91BC-48F1-8815-AECF0B1C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67FA8-99DE-4125-A520-162B0F0C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FA0F-D93F-4993-B68B-D3B4D643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62EC0-BDC8-4BF8-83A2-5F2A4FBCD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023C2-29AF-42CC-BAA9-6BA8ABA3D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7BB9B-4D97-4165-B01D-CA5487D9B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41CCD-058F-4E30-BB54-EFA28A868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E9192-3EEE-4D98-9855-EF1CFA65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2A363-47C7-4288-8677-B60689F7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AEFE9-5638-49AA-BEDD-84200F4F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594A-BCE3-4D24-AA46-11A3E498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E8CB6-D24B-4E1D-9AE3-C41DBC36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1AE34-F8FA-4928-8E03-A2165832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CECF1-CDA8-436B-8943-93C7D3CD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5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D5CD5-A4FB-4FF9-9C13-413795E4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D017A-8A95-4005-983C-55DC2D11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F89AA-6401-4739-898C-2841547E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698E-BEB0-45A0-A7B9-094C1006E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BCCF0-D941-413B-933A-200ED89A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7BCA8-CDD1-4DBD-9A04-DB7E4C417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4ABFC-13CB-42CE-B58D-4E58BE39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CC53F-3D85-433B-9F58-03DFF8E2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1250E-F85C-45B1-B605-FC4BBE00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D3A5-D40E-4DD3-B946-AFE6594D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3FBAB-FFA8-4900-87FA-3E2792E58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FEC6D-1A90-451C-A42F-F27F710AD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F9D5A-CF36-422B-9D27-AFD6BC97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3D1E2-1FF0-4D33-B6F5-92D54F5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3402-DC85-4C17-BB35-3DA7A212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E0D950-BF4C-425C-9468-51E1A941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2F36D-5100-42ED-9401-9D126505C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51B8-FF66-4DDE-A669-ADC607FBF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45B2-E5AA-4AEB-926B-8909305800B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1BF7A-7DA3-43A4-981E-BCF8D727B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A28C5-E3E0-4B5F-B0EB-4571CA962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A056-B83B-4484-AE92-DE5AA504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9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75929-45E2-4946-A5A4-2ABF06D5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E2D5D-94EE-4805-A721-6137F25A6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26C3-8438-42DC-B708-A6409B202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2955-2267-4FB8-8740-2547BA557DC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B94D3-8561-4105-BCA9-F60CAF5C2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277B7-FFD3-464A-8562-B6989ACD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22EB8-EF37-4483-A608-BFE9559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0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rtoon Literary Feeling Spring Background, Cartoon, Art, Spring ...">
            <a:extLst>
              <a:ext uri="{FF2B5EF4-FFF2-40B4-BE49-F238E27FC236}">
                <a16:creationId xmlns:a16="http://schemas.microsoft.com/office/drawing/2014/main" id="{511B9CFC-B3B7-448B-9F75-688C9F3BC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4" b="242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C15A8D-DC42-4FE3-BC11-8DC42E5AA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205" y="-19305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AE" sz="8800" b="1" dirty="0">
                <a:solidFill>
                  <a:srgbClr val="FF0000"/>
                </a:solidFill>
              </a:rPr>
              <a:t>أَهْداف الدَّرس: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E04BE-70DB-483E-AFE3-C9D3B8A25A94}"/>
              </a:ext>
            </a:extLst>
          </p:cNvPr>
          <p:cNvSpPr/>
          <p:nvPr/>
        </p:nvSpPr>
        <p:spPr>
          <a:xfrm>
            <a:off x="0" y="1810319"/>
            <a:ext cx="10142806" cy="323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7200" b="1" dirty="0">
                <a:solidFill>
                  <a:srgbClr val="00B050"/>
                </a:solidFill>
              </a:rPr>
              <a:t>1 – مراجعة الحروف  </a:t>
            </a:r>
          </a:p>
          <a:p>
            <a:pPr algn="r" rtl="1">
              <a:lnSpc>
                <a:spcPct val="150000"/>
              </a:lnSpc>
            </a:pPr>
            <a:r>
              <a:rPr lang="ar-AE" sz="7200" b="1" dirty="0">
                <a:solidFill>
                  <a:srgbClr val="00B050"/>
                </a:solidFill>
              </a:rPr>
              <a:t>2- كتابة بعض الجمل الإملائية</a:t>
            </a:r>
            <a:endParaRPr lang="en-US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8A1F25F-880D-4A33-97EB-3706CAD0A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670600"/>
              </p:ext>
            </p:extLst>
          </p:nvPr>
        </p:nvGraphicFramePr>
        <p:xfrm>
          <a:off x="9684585" y="140525"/>
          <a:ext cx="2353956" cy="66731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84652">
                  <a:extLst>
                    <a:ext uri="{9D8B030D-6E8A-4147-A177-3AD203B41FA5}">
                      <a16:colId xmlns:a16="http://schemas.microsoft.com/office/drawing/2014/main" val="1027968245"/>
                    </a:ext>
                  </a:extLst>
                </a:gridCol>
                <a:gridCol w="784652">
                  <a:extLst>
                    <a:ext uri="{9D8B030D-6E8A-4147-A177-3AD203B41FA5}">
                      <a16:colId xmlns:a16="http://schemas.microsoft.com/office/drawing/2014/main" val="4241015611"/>
                    </a:ext>
                  </a:extLst>
                </a:gridCol>
                <a:gridCol w="784652">
                  <a:extLst>
                    <a:ext uri="{9D8B030D-6E8A-4147-A177-3AD203B41FA5}">
                      <a16:colId xmlns:a16="http://schemas.microsoft.com/office/drawing/2014/main" val="466100715"/>
                    </a:ext>
                  </a:extLst>
                </a:gridCol>
              </a:tblGrid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أَ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إِ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أُ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91635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بَ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بِ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بُ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82912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تَ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تِ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تُ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98109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ثَ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ثِ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ثُ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28113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جَ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جِ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جُ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87445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حَ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حِ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حُ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21965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خَ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خِ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خُ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590694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دَ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دِ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دُ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85358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ذَ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ذِ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ذُ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20396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رَ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رِ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رُ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13559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زَ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زِ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زُ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08420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سَ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سِ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سُ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652694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شَ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شِ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شُ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26094"/>
                  </a:ext>
                </a:extLst>
              </a:tr>
            </a:tbl>
          </a:graphicData>
        </a:graphic>
      </p:graphicFrame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6D9DF084-D2EC-4EBA-8E34-6B27C4F38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12495"/>
              </p:ext>
            </p:extLst>
          </p:nvPr>
        </p:nvGraphicFramePr>
        <p:xfrm>
          <a:off x="6976549" y="123213"/>
          <a:ext cx="2539680" cy="6673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46560">
                  <a:extLst>
                    <a:ext uri="{9D8B030D-6E8A-4147-A177-3AD203B41FA5}">
                      <a16:colId xmlns:a16="http://schemas.microsoft.com/office/drawing/2014/main" val="1027968245"/>
                    </a:ext>
                  </a:extLst>
                </a:gridCol>
                <a:gridCol w="846560">
                  <a:extLst>
                    <a:ext uri="{9D8B030D-6E8A-4147-A177-3AD203B41FA5}">
                      <a16:colId xmlns:a16="http://schemas.microsoft.com/office/drawing/2014/main" val="4241015611"/>
                    </a:ext>
                  </a:extLst>
                </a:gridCol>
                <a:gridCol w="846560">
                  <a:extLst>
                    <a:ext uri="{9D8B030D-6E8A-4147-A177-3AD203B41FA5}">
                      <a16:colId xmlns:a16="http://schemas.microsoft.com/office/drawing/2014/main" val="466100715"/>
                    </a:ext>
                  </a:extLst>
                </a:gridCol>
              </a:tblGrid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صَ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صِ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صُ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46648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ضَ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ضِ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ضُ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99823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طَ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طِ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طُ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631511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ظَ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ظِ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ظُ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194485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عَ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عِ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عُ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3022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غَ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غِ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غُ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49668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فَ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فِ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فُ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489275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قَ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قِ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قُ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6311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كَ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كِ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كُ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3415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لَ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لِ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لُ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1373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مَ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مِ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مُ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4336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نَ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نِ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نُ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768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هَـ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هِـ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هُـ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75001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وَ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وِ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وُ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445236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/>
                        <a:t>يَ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يِ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يُ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116138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E750683-5C46-4252-A586-FBCE30958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52374"/>
              </p:ext>
            </p:extLst>
          </p:nvPr>
        </p:nvGraphicFramePr>
        <p:xfrm>
          <a:off x="4283241" y="128486"/>
          <a:ext cx="2598384" cy="6667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596">
                  <a:extLst>
                    <a:ext uri="{9D8B030D-6E8A-4147-A177-3AD203B41FA5}">
                      <a16:colId xmlns:a16="http://schemas.microsoft.com/office/drawing/2014/main" val="3285578029"/>
                    </a:ext>
                  </a:extLst>
                </a:gridCol>
                <a:gridCol w="649596">
                  <a:extLst>
                    <a:ext uri="{9D8B030D-6E8A-4147-A177-3AD203B41FA5}">
                      <a16:colId xmlns:a16="http://schemas.microsoft.com/office/drawing/2014/main" val="176907529"/>
                    </a:ext>
                  </a:extLst>
                </a:gridCol>
                <a:gridCol w="649596">
                  <a:extLst>
                    <a:ext uri="{9D8B030D-6E8A-4147-A177-3AD203B41FA5}">
                      <a16:colId xmlns:a16="http://schemas.microsoft.com/office/drawing/2014/main" val="2501675779"/>
                    </a:ext>
                  </a:extLst>
                </a:gridCol>
                <a:gridCol w="649596">
                  <a:extLst>
                    <a:ext uri="{9D8B030D-6E8A-4147-A177-3AD203B41FA5}">
                      <a16:colId xmlns:a16="http://schemas.microsoft.com/office/drawing/2014/main" val="4181703730"/>
                    </a:ext>
                  </a:extLst>
                </a:gridCol>
              </a:tblGrid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أو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إيـ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إي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آ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18764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بو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بيـ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بي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با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3180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تو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تيـ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تي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تا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36951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ثو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ثيـ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ثي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ثا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00900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جو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جيـ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جي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جا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3501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حو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حيـ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حي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حا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75802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خو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خيـ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خي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خا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36205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دو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ديـ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دي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دا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78544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ذو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ذيـ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ذي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ذا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68434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رو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ريـ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ري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را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12630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زو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زيـ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زي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زا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188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سو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سيـ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سي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سا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55456"/>
                  </a:ext>
                </a:extLst>
              </a:tr>
              <a:tr h="512918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شو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شيـ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شي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/>
                        <a:t>شا</a:t>
                      </a:r>
                      <a:endParaRPr lang="en-US" sz="28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94137"/>
                  </a:ext>
                </a:extLst>
              </a:tr>
            </a:tbl>
          </a:graphicData>
        </a:graphic>
      </p:graphicFrame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0EAA63C3-48E2-4D78-B7B0-B8727D897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78795"/>
              </p:ext>
            </p:extLst>
          </p:nvPr>
        </p:nvGraphicFramePr>
        <p:xfrm>
          <a:off x="1835675" y="112443"/>
          <a:ext cx="2353956" cy="6709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489">
                  <a:extLst>
                    <a:ext uri="{9D8B030D-6E8A-4147-A177-3AD203B41FA5}">
                      <a16:colId xmlns:a16="http://schemas.microsoft.com/office/drawing/2014/main" val="3285578029"/>
                    </a:ext>
                  </a:extLst>
                </a:gridCol>
                <a:gridCol w="588489">
                  <a:extLst>
                    <a:ext uri="{9D8B030D-6E8A-4147-A177-3AD203B41FA5}">
                      <a16:colId xmlns:a16="http://schemas.microsoft.com/office/drawing/2014/main" val="176907529"/>
                    </a:ext>
                  </a:extLst>
                </a:gridCol>
                <a:gridCol w="588489">
                  <a:extLst>
                    <a:ext uri="{9D8B030D-6E8A-4147-A177-3AD203B41FA5}">
                      <a16:colId xmlns:a16="http://schemas.microsoft.com/office/drawing/2014/main" val="2501675779"/>
                    </a:ext>
                  </a:extLst>
                </a:gridCol>
                <a:gridCol w="588489">
                  <a:extLst>
                    <a:ext uri="{9D8B030D-6E8A-4147-A177-3AD203B41FA5}">
                      <a16:colId xmlns:a16="http://schemas.microsoft.com/office/drawing/2014/main" val="4181703730"/>
                    </a:ext>
                  </a:extLst>
                </a:gridCol>
              </a:tblGrid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صو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صيـ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صي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صا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18764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ضو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ضيـ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ضي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ضا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389695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طو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طيـ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طي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طا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6064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ظو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ظيـ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ظي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ظا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3180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عو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عيـ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عي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عا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36951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غو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غيـ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غي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غا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00900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فو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فيـ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في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فا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3501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فو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قيـ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قي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قا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75802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كو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كيـ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كي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كا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36205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لو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ليـ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لي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لا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78544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مو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ميـ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مي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ما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68434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نو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نيـ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ني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نا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12630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هو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هيـ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هي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ها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188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وو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ويـ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وي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وا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55456"/>
                  </a:ext>
                </a:extLst>
              </a:tr>
              <a:tr h="359609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يو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ييـ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b="1" dirty="0"/>
                        <a:t>يي</a:t>
                      </a:r>
                      <a:endParaRPr lang="en-US" sz="24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يا</a:t>
                      </a:r>
                      <a:endParaRPr lang="en-US" sz="20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94137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68D2A61-3F77-4E6A-BCBF-F810F5551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02853"/>
              </p:ext>
            </p:extLst>
          </p:nvPr>
        </p:nvGraphicFramePr>
        <p:xfrm>
          <a:off x="153460" y="112443"/>
          <a:ext cx="1587292" cy="6683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7292">
                  <a:extLst>
                    <a:ext uri="{9D8B030D-6E8A-4147-A177-3AD203B41FA5}">
                      <a16:colId xmlns:a16="http://schemas.microsoft.com/office/drawing/2014/main" val="2288531915"/>
                    </a:ext>
                  </a:extLst>
                </a:gridCol>
              </a:tblGrid>
              <a:tr h="1113995">
                <a:tc>
                  <a:txBody>
                    <a:bodyPr/>
                    <a:lstStyle/>
                    <a:p>
                      <a:pPr algn="ctr"/>
                      <a:r>
                        <a:rPr lang="ar-AE" sz="4800" b="1" dirty="0"/>
                        <a:t>عَلى </a:t>
                      </a:r>
                      <a:endParaRPr lang="en-US" sz="4800" b="1" dirty="0"/>
                    </a:p>
                  </a:txBody>
                  <a:tcPr anchor="ctr">
                    <a:solidFill>
                      <a:srgbClr val="E3F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32136"/>
                  </a:ext>
                </a:extLst>
              </a:tr>
              <a:tr h="1113995">
                <a:tc>
                  <a:txBody>
                    <a:bodyPr/>
                    <a:lstStyle/>
                    <a:p>
                      <a:pPr algn="ctr"/>
                      <a:r>
                        <a:rPr lang="ar-AE" sz="4800" b="1" dirty="0"/>
                        <a:t>إِلى</a:t>
                      </a:r>
                      <a:endParaRPr lang="en-US" sz="4800" b="1" dirty="0"/>
                    </a:p>
                  </a:txBody>
                  <a:tcPr anchor="ctr">
                    <a:solidFill>
                      <a:srgbClr val="E3F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752789"/>
                  </a:ext>
                </a:extLst>
              </a:tr>
              <a:tr h="1113995">
                <a:tc>
                  <a:txBody>
                    <a:bodyPr/>
                    <a:lstStyle/>
                    <a:p>
                      <a:pPr algn="ctr"/>
                      <a:r>
                        <a:rPr lang="ar-AE" sz="4800" b="1" dirty="0"/>
                        <a:t>مَعَ</a:t>
                      </a:r>
                      <a:endParaRPr lang="en-US" sz="4800" b="1" dirty="0"/>
                    </a:p>
                  </a:txBody>
                  <a:tcPr anchor="ctr">
                    <a:solidFill>
                      <a:srgbClr val="E3F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14771"/>
                  </a:ext>
                </a:extLst>
              </a:tr>
              <a:tr h="1113995">
                <a:tc>
                  <a:txBody>
                    <a:bodyPr/>
                    <a:lstStyle/>
                    <a:p>
                      <a:pPr algn="ctr"/>
                      <a:r>
                        <a:rPr lang="ar-AE" sz="4800" b="1" dirty="0"/>
                        <a:t>مِنْ</a:t>
                      </a:r>
                      <a:endParaRPr lang="en-US" sz="4800" b="1" dirty="0"/>
                    </a:p>
                  </a:txBody>
                  <a:tcPr anchor="ctr">
                    <a:solidFill>
                      <a:srgbClr val="E3F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093202"/>
                  </a:ext>
                </a:extLst>
              </a:tr>
              <a:tr h="1113995">
                <a:tc>
                  <a:txBody>
                    <a:bodyPr/>
                    <a:lstStyle/>
                    <a:p>
                      <a:pPr algn="ctr"/>
                      <a:r>
                        <a:rPr lang="ar-AE" sz="4800" b="1" dirty="0"/>
                        <a:t>في</a:t>
                      </a:r>
                      <a:endParaRPr lang="en-US" sz="4800" b="1" dirty="0"/>
                    </a:p>
                  </a:txBody>
                  <a:tcPr anchor="ctr">
                    <a:solidFill>
                      <a:srgbClr val="E3F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5746"/>
                  </a:ext>
                </a:extLst>
              </a:tr>
              <a:tr h="1113995">
                <a:tc>
                  <a:txBody>
                    <a:bodyPr/>
                    <a:lstStyle/>
                    <a:p>
                      <a:pPr algn="ctr"/>
                      <a:r>
                        <a:rPr lang="ar-AE" sz="4800" b="1" dirty="0"/>
                        <a:t>عَنْ</a:t>
                      </a:r>
                      <a:endParaRPr lang="en-US" sz="4800" b="1" dirty="0"/>
                    </a:p>
                  </a:txBody>
                  <a:tcPr anchor="ctr">
                    <a:solidFill>
                      <a:srgbClr val="E3F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756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92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BBC9FA-D84C-485C-A5E9-805A090E9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882231"/>
            <a:ext cx="3429000" cy="238125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0457D96-FAC3-4700-9710-B85E1413D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32" y="220052"/>
            <a:ext cx="11921536" cy="6503477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88590F-7C99-42C2-8421-3111E4304B2D}"/>
              </a:ext>
            </a:extLst>
          </p:cNvPr>
          <p:cNvSpPr/>
          <p:nvPr/>
        </p:nvSpPr>
        <p:spPr>
          <a:xfrm>
            <a:off x="3024898" y="4001293"/>
            <a:ext cx="6420993" cy="1382752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eak Pro" panose="02040603050505030304"/>
                <a:ea typeface="+mn-ea"/>
                <a:cs typeface="Arial" panose="020B0604020202020204" pitchFamily="34" charset="0"/>
              </a:rPr>
              <a:t>سباق السيارات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peak Pro" panose="020406030505050303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8E96AE-3D33-44AE-BC0C-6BE6D8F5D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4" y="5503107"/>
            <a:ext cx="6980987" cy="550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838181-389F-48B0-89BC-0B28707BD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98" y="3394075"/>
            <a:ext cx="53149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0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69" name="مستطيل 68"/>
          <p:cNvSpPr/>
          <p:nvPr/>
        </p:nvSpPr>
        <p:spPr>
          <a:xfrm>
            <a:off x="9708203" y="5068557"/>
            <a:ext cx="18002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337573" y="3642822"/>
            <a:ext cx="941248" cy="155018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10" name="شكل بيضاوي 9">
            <a:hlinkClick r:id="" action="ppaction://noaction" highlightClick="1">
              <a:snd r:embed="rId4" name="لم توفق هذه المرة.wav"/>
            </a:hlinkClick>
          </p:cNvPr>
          <p:cNvSpPr/>
          <p:nvPr/>
        </p:nvSpPr>
        <p:spPr>
          <a:xfrm>
            <a:off x="9618191" y="3755899"/>
            <a:ext cx="360040" cy="3456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47" name="شكل بيضاوي 46"/>
          <p:cNvSpPr/>
          <p:nvPr/>
        </p:nvSpPr>
        <p:spPr>
          <a:xfrm>
            <a:off x="9618191" y="4245109"/>
            <a:ext cx="360040" cy="345614"/>
          </a:xfrm>
          <a:prstGeom prst="ellipse">
            <a:avLst/>
          </a:prstGeom>
          <a:solidFill>
            <a:srgbClr val="FFFFD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pic>
        <p:nvPicPr>
          <p:cNvPr id="7169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r="6635"/>
          <a:stretch>
            <a:fillRect/>
          </a:stretch>
        </p:blipFill>
        <p:spPr bwMode="auto">
          <a:xfrm>
            <a:off x="0" y="6026154"/>
            <a:ext cx="12192000" cy="853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" y="4895750"/>
            <a:ext cx="1801813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وسيلة شرح على شكل سحابة 3"/>
          <p:cNvSpPr/>
          <p:nvPr/>
        </p:nvSpPr>
        <p:spPr>
          <a:xfrm>
            <a:off x="4079776" y="692696"/>
            <a:ext cx="5760640" cy="2579320"/>
          </a:xfrm>
          <a:prstGeom prst="cloudCallout">
            <a:avLst>
              <a:gd name="adj1" fmla="val -33309"/>
              <a:gd name="adj2" fmla="val 9795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30020" y="1046252"/>
            <a:ext cx="5000657" cy="1872208"/>
          </a:xfrm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ar-AE" sz="115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جِمالُ</a:t>
            </a:r>
            <a:endParaRPr lang="ar-SA" sz="115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26" name="نجمة ذات 5 نقاط 25"/>
          <p:cNvSpPr/>
          <p:nvPr/>
        </p:nvSpPr>
        <p:spPr>
          <a:xfrm rot="21091438">
            <a:off x="2278896" y="774973"/>
            <a:ext cx="1300759" cy="1137620"/>
          </a:xfrm>
          <a:prstGeom prst="star5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77" name="نجمة ذات 5 نقاط 76"/>
          <p:cNvSpPr/>
          <p:nvPr/>
        </p:nvSpPr>
        <p:spPr>
          <a:xfrm>
            <a:off x="3351215" y="400917"/>
            <a:ext cx="615599" cy="568810"/>
          </a:xfrm>
          <a:prstGeom prst="star5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78" name="نجمة ذات 5 نقاط 77"/>
          <p:cNvSpPr/>
          <p:nvPr/>
        </p:nvSpPr>
        <p:spPr>
          <a:xfrm rot="776450">
            <a:off x="1802372" y="461397"/>
            <a:ext cx="615599" cy="568810"/>
          </a:xfrm>
          <a:prstGeom prst="star5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79" name="نجمة ذات 5 نقاط 78"/>
          <p:cNvSpPr/>
          <p:nvPr/>
        </p:nvSpPr>
        <p:spPr>
          <a:xfrm rot="20610318">
            <a:off x="1820922" y="1776441"/>
            <a:ext cx="615599" cy="568810"/>
          </a:xfrm>
          <a:prstGeom prst="star5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80" name="عنوان 1"/>
          <p:cNvSpPr txBox="1">
            <a:spLocks/>
          </p:cNvSpPr>
          <p:nvPr/>
        </p:nvSpPr>
        <p:spPr>
          <a:xfrm>
            <a:off x="4703470" y="1025073"/>
            <a:ext cx="4402815" cy="1872208"/>
          </a:xfrm>
          <a:prstGeom prst="rect">
            <a:avLst/>
          </a:prstGeom>
        </p:spPr>
        <p:txBody>
          <a:bodyPr rtlCol="1" anchor="ctr"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AE" sz="115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فُطورُ</a:t>
            </a:r>
            <a:endParaRPr lang="ar-SA" sz="115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81" name="عنوان 1"/>
          <p:cNvSpPr txBox="1">
            <a:spLocks/>
          </p:cNvSpPr>
          <p:nvPr/>
        </p:nvSpPr>
        <p:spPr>
          <a:xfrm>
            <a:off x="4799993" y="965616"/>
            <a:ext cx="4402815" cy="1872208"/>
          </a:xfrm>
          <a:prstGeom prst="rect">
            <a:avLst/>
          </a:prstGeom>
        </p:spPr>
        <p:txBody>
          <a:bodyPr rtlCol="1" anchor="ctr"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AE" sz="115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حُسامُ</a:t>
            </a:r>
            <a:endParaRPr lang="ar-SA" sz="115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83" name="عنوان 1"/>
          <p:cNvSpPr txBox="1">
            <a:spLocks/>
          </p:cNvSpPr>
          <p:nvPr/>
        </p:nvSpPr>
        <p:spPr>
          <a:xfrm>
            <a:off x="4518026" y="1105709"/>
            <a:ext cx="4884140" cy="1872208"/>
          </a:xfrm>
          <a:prstGeom prst="rect">
            <a:avLst/>
          </a:prstGeom>
        </p:spPr>
        <p:txBody>
          <a:bodyPr rtlCol="1" anchor="ctr"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AE" sz="115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سُحورُ</a:t>
            </a:r>
            <a:endParaRPr lang="ar-SA" sz="115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84" name="عنوان 1"/>
          <p:cNvSpPr txBox="1">
            <a:spLocks/>
          </p:cNvSpPr>
          <p:nvPr/>
        </p:nvSpPr>
        <p:spPr>
          <a:xfrm>
            <a:off x="4729379" y="1089184"/>
            <a:ext cx="4428681" cy="1872208"/>
          </a:xfrm>
          <a:prstGeom prst="rect">
            <a:avLst/>
          </a:prstGeom>
        </p:spPr>
        <p:txBody>
          <a:bodyPr rtlCol="1" anchor="ctr"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AE" sz="115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كريمُ</a:t>
            </a:r>
            <a:endParaRPr lang="ar-SA" sz="115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9625967" y="4722943"/>
            <a:ext cx="360040" cy="3456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92D050"/>
              </a:solidFill>
            </a:endParaRPr>
          </a:p>
        </p:txBody>
      </p:sp>
      <p:sp>
        <p:nvSpPr>
          <p:cNvPr id="73" name="مستطيل مستدير الزوايا 72"/>
          <p:cNvSpPr/>
          <p:nvPr/>
        </p:nvSpPr>
        <p:spPr>
          <a:xfrm>
            <a:off x="9472780" y="2653459"/>
            <a:ext cx="941248" cy="63124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زر التشغيل</a:t>
            </a:r>
          </a:p>
        </p:txBody>
      </p:sp>
      <p:pic>
        <p:nvPicPr>
          <p:cNvPr id="7172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7" t="8342" r="13274" b="14043"/>
          <a:stretch>
            <a:fillRect/>
          </a:stretch>
        </p:blipFill>
        <p:spPr bwMode="auto">
          <a:xfrm>
            <a:off x="11364912" y="5374994"/>
            <a:ext cx="827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58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6528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2.42887E-7 L 0.30712 2.42887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5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-4.44444E-6 L 0.44878 -4.44444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97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78 -4.44444E-6 L 0.60625 -4.44444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29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625 -4.44444E-6 L 0.85625 -4.44444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61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Literary Feeling Spring Background, Cartoon, Art, Spring ...">
            <a:extLst>
              <a:ext uri="{FF2B5EF4-FFF2-40B4-BE49-F238E27FC236}">
                <a16:creationId xmlns:a16="http://schemas.microsoft.com/office/drawing/2014/main" id="{B898DC98-10DB-45FE-A270-964FA52B8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4" b="24230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rl Holding Balloons Isolated. Happy Girl Gesturing With Colorful ...">
            <a:extLst>
              <a:ext uri="{FF2B5EF4-FFF2-40B4-BE49-F238E27FC236}">
                <a16:creationId xmlns:a16="http://schemas.microsoft.com/office/drawing/2014/main" id="{F0CF9F62-E160-4D2F-A0A4-5B90A4D73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t="37847" r="17043"/>
          <a:stretch/>
        </p:blipFill>
        <p:spPr bwMode="auto">
          <a:xfrm>
            <a:off x="5008098" y="2643430"/>
            <a:ext cx="4994031" cy="43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F90F89A-536A-45B1-8839-E72281C6554F}"/>
              </a:ext>
            </a:extLst>
          </p:cNvPr>
          <p:cNvSpPr/>
          <p:nvPr/>
        </p:nvSpPr>
        <p:spPr>
          <a:xfrm>
            <a:off x="5379763" y="2339004"/>
            <a:ext cx="2294986" cy="2326680"/>
          </a:xfrm>
          <a:custGeom>
            <a:avLst/>
            <a:gdLst>
              <a:gd name="connsiteX0" fmla="*/ 1538914 w 2167814"/>
              <a:gd name="connsiteY0" fmla="*/ 1704283 h 1719827"/>
              <a:gd name="connsiteX1" fmla="*/ 1760140 w 2167814"/>
              <a:gd name="connsiteY1" fmla="*/ 1667412 h 1719827"/>
              <a:gd name="connsiteX2" fmla="*/ 1760140 w 2167814"/>
              <a:gd name="connsiteY2" fmla="*/ 1556799 h 1719827"/>
              <a:gd name="connsiteX3" fmla="*/ 1819133 w 2167814"/>
              <a:gd name="connsiteY3" fmla="*/ 1202838 h 1719827"/>
              <a:gd name="connsiteX4" fmla="*/ 1907624 w 2167814"/>
              <a:gd name="connsiteY4" fmla="*/ 767760 h 1719827"/>
              <a:gd name="connsiteX5" fmla="*/ 2158346 w 2167814"/>
              <a:gd name="connsiteY5" fmla="*/ 67212 h 1719827"/>
              <a:gd name="connsiteX6" fmla="*/ 1538914 w 2167814"/>
              <a:gd name="connsiteY6" fmla="*/ 22967 h 1719827"/>
              <a:gd name="connsiteX7" fmla="*/ 373792 w 2167814"/>
              <a:gd name="connsiteY7" fmla="*/ 22967 h 1719827"/>
              <a:gd name="connsiteX8" fmla="*/ 12456 w 2167814"/>
              <a:gd name="connsiteY8" fmla="*/ 266315 h 1719827"/>
              <a:gd name="connsiteX9" fmla="*/ 123069 w 2167814"/>
              <a:gd name="connsiteY9" fmla="*/ 568657 h 1719827"/>
              <a:gd name="connsiteX10" fmla="*/ 506527 w 2167814"/>
              <a:gd name="connsiteY10" fmla="*/ 1018483 h 1719827"/>
              <a:gd name="connsiteX11" fmla="*/ 786746 w 2167814"/>
              <a:gd name="connsiteY11" fmla="*/ 1298702 h 1719827"/>
              <a:gd name="connsiteX12" fmla="*/ 1059592 w 2167814"/>
              <a:gd name="connsiteY12" fmla="*/ 1379818 h 1719827"/>
              <a:gd name="connsiteX13" fmla="*/ 1214450 w 2167814"/>
              <a:gd name="connsiteY13" fmla="*/ 1527302 h 1719827"/>
              <a:gd name="connsiteX14" fmla="*/ 1243946 w 2167814"/>
              <a:gd name="connsiteY14" fmla="*/ 1556799 h 1719827"/>
              <a:gd name="connsiteX15" fmla="*/ 1273443 w 2167814"/>
              <a:gd name="connsiteY15" fmla="*/ 1601044 h 1719827"/>
              <a:gd name="connsiteX16" fmla="*/ 1295566 w 2167814"/>
              <a:gd name="connsiteY16" fmla="*/ 1652663 h 1719827"/>
              <a:gd name="connsiteX17" fmla="*/ 1347185 w 2167814"/>
              <a:gd name="connsiteY17" fmla="*/ 1704283 h 1719827"/>
              <a:gd name="connsiteX18" fmla="*/ 1435675 w 2167814"/>
              <a:gd name="connsiteY18" fmla="*/ 1719031 h 1719827"/>
              <a:gd name="connsiteX19" fmla="*/ 1538914 w 2167814"/>
              <a:gd name="connsiteY19" fmla="*/ 1704283 h 171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67814" h="1719827">
                <a:moveTo>
                  <a:pt x="1538914" y="1704283"/>
                </a:moveTo>
                <a:cubicBezTo>
                  <a:pt x="1592991" y="1695680"/>
                  <a:pt x="1723269" y="1691993"/>
                  <a:pt x="1760140" y="1667412"/>
                </a:cubicBezTo>
                <a:cubicBezTo>
                  <a:pt x="1797011" y="1642831"/>
                  <a:pt x="1750308" y="1634228"/>
                  <a:pt x="1760140" y="1556799"/>
                </a:cubicBezTo>
                <a:cubicBezTo>
                  <a:pt x="1769972" y="1479370"/>
                  <a:pt x="1794552" y="1334344"/>
                  <a:pt x="1819133" y="1202838"/>
                </a:cubicBezTo>
                <a:cubicBezTo>
                  <a:pt x="1843714" y="1071331"/>
                  <a:pt x="1851089" y="957031"/>
                  <a:pt x="1907624" y="767760"/>
                </a:cubicBezTo>
                <a:cubicBezTo>
                  <a:pt x="1964159" y="578489"/>
                  <a:pt x="2219798" y="191344"/>
                  <a:pt x="2158346" y="67212"/>
                </a:cubicBezTo>
                <a:cubicBezTo>
                  <a:pt x="2096894" y="-56920"/>
                  <a:pt x="1836340" y="30341"/>
                  <a:pt x="1538914" y="22967"/>
                </a:cubicBezTo>
                <a:cubicBezTo>
                  <a:pt x="1241488" y="15593"/>
                  <a:pt x="628202" y="-17591"/>
                  <a:pt x="373792" y="22967"/>
                </a:cubicBezTo>
                <a:cubicBezTo>
                  <a:pt x="119382" y="63525"/>
                  <a:pt x="54243" y="175367"/>
                  <a:pt x="12456" y="266315"/>
                </a:cubicBezTo>
                <a:cubicBezTo>
                  <a:pt x="-29331" y="357263"/>
                  <a:pt x="40724" y="443296"/>
                  <a:pt x="123069" y="568657"/>
                </a:cubicBezTo>
                <a:cubicBezTo>
                  <a:pt x="205414" y="694018"/>
                  <a:pt x="395914" y="896809"/>
                  <a:pt x="506527" y="1018483"/>
                </a:cubicBezTo>
                <a:cubicBezTo>
                  <a:pt x="617140" y="1140157"/>
                  <a:pt x="694568" y="1238479"/>
                  <a:pt x="786746" y="1298702"/>
                </a:cubicBezTo>
                <a:cubicBezTo>
                  <a:pt x="878923" y="1358924"/>
                  <a:pt x="988308" y="1341718"/>
                  <a:pt x="1059592" y="1379818"/>
                </a:cubicBezTo>
                <a:cubicBezTo>
                  <a:pt x="1130876" y="1417918"/>
                  <a:pt x="1183724" y="1497805"/>
                  <a:pt x="1214450" y="1527302"/>
                </a:cubicBezTo>
                <a:cubicBezTo>
                  <a:pt x="1245176" y="1556799"/>
                  <a:pt x="1234114" y="1544509"/>
                  <a:pt x="1243946" y="1556799"/>
                </a:cubicBezTo>
                <a:cubicBezTo>
                  <a:pt x="1253778" y="1569089"/>
                  <a:pt x="1264840" y="1585067"/>
                  <a:pt x="1273443" y="1601044"/>
                </a:cubicBezTo>
                <a:cubicBezTo>
                  <a:pt x="1282046" y="1617021"/>
                  <a:pt x="1283276" y="1635457"/>
                  <a:pt x="1295566" y="1652663"/>
                </a:cubicBezTo>
                <a:cubicBezTo>
                  <a:pt x="1307856" y="1669869"/>
                  <a:pt x="1323834" y="1693222"/>
                  <a:pt x="1347185" y="1704283"/>
                </a:cubicBezTo>
                <a:cubicBezTo>
                  <a:pt x="1370536" y="1715344"/>
                  <a:pt x="1407407" y="1715344"/>
                  <a:pt x="1435675" y="1719031"/>
                </a:cubicBezTo>
                <a:cubicBezTo>
                  <a:pt x="1463943" y="1722718"/>
                  <a:pt x="1484837" y="1712886"/>
                  <a:pt x="1538914" y="1704283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28E223-6C4B-4A09-8E70-108658A1B365}"/>
              </a:ext>
            </a:extLst>
          </p:cNvPr>
          <p:cNvGrpSpPr/>
          <p:nvPr/>
        </p:nvGrpSpPr>
        <p:grpSpPr>
          <a:xfrm rot="525740">
            <a:off x="7362978" y="1160004"/>
            <a:ext cx="1365677" cy="3471769"/>
            <a:chOff x="6287148" y="1083213"/>
            <a:chExt cx="1365677" cy="347176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1FB1D56-E981-4B6C-988D-08ED7285453D}"/>
                </a:ext>
              </a:extLst>
            </p:cNvPr>
            <p:cNvGrpSpPr/>
            <p:nvPr/>
          </p:nvGrpSpPr>
          <p:grpSpPr>
            <a:xfrm>
              <a:off x="6393765" y="1083213"/>
              <a:ext cx="1259060" cy="1535508"/>
              <a:chOff x="6393765" y="1083213"/>
              <a:chExt cx="1259060" cy="153550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CF8A0B8-5083-450E-A37C-F79C6DF5DEEF}"/>
                  </a:ext>
                </a:extLst>
              </p:cNvPr>
              <p:cNvSpPr/>
              <p:nvPr/>
            </p:nvSpPr>
            <p:spPr>
              <a:xfrm rot="21327411">
                <a:off x="6393765" y="1083213"/>
                <a:ext cx="1259060" cy="1406769"/>
              </a:xfrm>
              <a:prstGeom prst="ellipse">
                <a:avLst/>
              </a:prstGeom>
              <a:solidFill>
                <a:srgbClr val="FF85DF"/>
              </a:solidFill>
              <a:ln w="38100"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7200" b="1" dirty="0">
                    <a:solidFill>
                      <a:schemeClr val="tx1"/>
                    </a:solidFill>
                  </a:rPr>
                  <a:t>شَ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07225B7-08AD-414F-8694-B828C4C27C94}"/>
                  </a:ext>
                </a:extLst>
              </p:cNvPr>
              <p:cNvSpPr/>
              <p:nvPr/>
            </p:nvSpPr>
            <p:spPr>
              <a:xfrm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E6D1C6-5EDC-4E88-8521-9196009550C7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rot="21074260" flipH="1">
              <a:off x="6287148" y="2684117"/>
              <a:ext cx="1002580" cy="1870865"/>
            </a:xfrm>
            <a:prstGeom prst="lin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AACA64-C0DD-45D6-B9AB-C1CC0F56E7B8}"/>
              </a:ext>
            </a:extLst>
          </p:cNvPr>
          <p:cNvGrpSpPr/>
          <p:nvPr/>
        </p:nvGrpSpPr>
        <p:grpSpPr>
          <a:xfrm rot="20934769">
            <a:off x="6910341" y="59717"/>
            <a:ext cx="1552048" cy="4464522"/>
            <a:chOff x="6413693" y="1122919"/>
            <a:chExt cx="1552048" cy="446452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260A7EB-B28C-4C32-9FE5-672353B75616}"/>
                </a:ext>
              </a:extLst>
            </p:cNvPr>
            <p:cNvGrpSpPr/>
            <p:nvPr/>
          </p:nvGrpSpPr>
          <p:grpSpPr>
            <a:xfrm>
              <a:off x="6706681" y="1122919"/>
              <a:ext cx="1259060" cy="1495802"/>
              <a:chOff x="6706681" y="1122919"/>
              <a:chExt cx="1259060" cy="149580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4A8D1AE-AF0B-49E4-A14F-544F97EC1262}"/>
                  </a:ext>
                </a:extLst>
              </p:cNvPr>
              <p:cNvSpPr/>
              <p:nvPr/>
            </p:nvSpPr>
            <p:spPr>
              <a:xfrm rot="1019523">
                <a:off x="6706681" y="1122919"/>
                <a:ext cx="1259060" cy="1406769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5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8000" b="1" dirty="0">
                    <a:solidFill>
                      <a:schemeClr val="tx1"/>
                    </a:solidFill>
                  </a:rPr>
                  <a:t>حْ</a:t>
                </a:r>
                <a:endParaRPr lang="en-US" sz="8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359DCD7-A4AD-43C5-97E1-AC575E119BDB}"/>
                  </a:ext>
                </a:extLst>
              </p:cNvPr>
              <p:cNvSpPr/>
              <p:nvPr/>
            </p:nvSpPr>
            <p:spPr>
              <a:xfrm rot="1737409"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005A7A"/>
              </a:solidFill>
              <a:ln>
                <a:solidFill>
                  <a:srgbClr val="005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91E03F-A62D-4B9C-B881-E5814448DB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3693" y="2618671"/>
              <a:ext cx="680057" cy="2968770"/>
            </a:xfrm>
            <a:prstGeom prst="line">
              <a:avLst/>
            </a:prstGeom>
            <a:ln w="28575">
              <a:solidFill>
                <a:srgbClr val="005A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9F9DB3A-6879-4DBB-9E71-FFA48302C65B}"/>
              </a:ext>
            </a:extLst>
          </p:cNvPr>
          <p:cNvGrpSpPr/>
          <p:nvPr/>
        </p:nvGrpSpPr>
        <p:grpSpPr>
          <a:xfrm rot="966719">
            <a:off x="5540951" y="498633"/>
            <a:ext cx="2160194" cy="3960676"/>
            <a:chOff x="6208664" y="1124508"/>
            <a:chExt cx="2160194" cy="3960676"/>
          </a:xfrm>
          <a:solidFill>
            <a:srgbClr val="FFFF00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E7C3353-C503-4379-A364-CE5A6CDEF0B3}"/>
                </a:ext>
              </a:extLst>
            </p:cNvPr>
            <p:cNvGrpSpPr/>
            <p:nvPr/>
          </p:nvGrpSpPr>
          <p:grpSpPr>
            <a:xfrm>
              <a:off x="6208664" y="1124508"/>
              <a:ext cx="1259060" cy="1494213"/>
              <a:chOff x="6208664" y="1124508"/>
              <a:chExt cx="1259060" cy="1494213"/>
            </a:xfrm>
            <a:grpFill/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2E77A83-4FA2-4746-9D41-26B3C24C9233}"/>
                  </a:ext>
                </a:extLst>
              </p:cNvPr>
              <p:cNvSpPr/>
              <p:nvPr/>
            </p:nvSpPr>
            <p:spPr>
              <a:xfrm rot="20563509">
                <a:off x="6208664" y="1124508"/>
                <a:ext cx="1259060" cy="1406769"/>
              </a:xfrm>
              <a:prstGeom prst="ellipse">
                <a:avLst/>
              </a:prstGeom>
              <a:grpFill/>
              <a:ln w="38100">
                <a:solidFill>
                  <a:srgbClr val="918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9600" b="1" dirty="0">
                    <a:solidFill>
                      <a:schemeClr val="tx1"/>
                    </a:solidFill>
                  </a:rPr>
                  <a:t>و</a:t>
                </a:r>
                <a:endParaRPr lang="en-US" sz="9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F57098C-CB43-4B82-BA1E-712531F6E6E3}"/>
                  </a:ext>
                </a:extLst>
              </p:cNvPr>
              <p:cNvSpPr/>
              <p:nvPr/>
            </p:nvSpPr>
            <p:spPr>
              <a:xfrm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918E00"/>
              </a:solidFill>
              <a:ln>
                <a:solidFill>
                  <a:srgbClr val="918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7D4E01E-D413-48A9-A00F-C7108FCD8709}"/>
                </a:ext>
              </a:extLst>
            </p:cNvPr>
            <p:cNvCxnSpPr>
              <a:cxnSpLocks/>
            </p:cNvCxnSpPr>
            <p:nvPr/>
          </p:nvCxnSpPr>
          <p:spPr>
            <a:xfrm rot="20633281">
              <a:off x="7490479" y="2444937"/>
              <a:ext cx="878379" cy="2640247"/>
            </a:xfrm>
            <a:prstGeom prst="line">
              <a:avLst/>
            </a:prstGeom>
            <a:grpFill/>
            <a:ln w="28575">
              <a:solidFill>
                <a:srgbClr val="918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2077EF-F9E9-4253-AEDF-2FF3DC53A66C}"/>
              </a:ext>
            </a:extLst>
          </p:cNvPr>
          <p:cNvGrpSpPr/>
          <p:nvPr/>
        </p:nvGrpSpPr>
        <p:grpSpPr>
          <a:xfrm rot="311961">
            <a:off x="6512061" y="1625015"/>
            <a:ext cx="1259060" cy="3250389"/>
            <a:chOff x="6393765" y="1083213"/>
            <a:chExt cx="1259060" cy="32503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189418-8C91-4515-BA84-1EFC4448DD98}"/>
                </a:ext>
              </a:extLst>
            </p:cNvPr>
            <p:cNvGrpSpPr/>
            <p:nvPr/>
          </p:nvGrpSpPr>
          <p:grpSpPr>
            <a:xfrm>
              <a:off x="6393765" y="1083213"/>
              <a:ext cx="1259060" cy="1535508"/>
              <a:chOff x="6393765" y="1083213"/>
              <a:chExt cx="1259060" cy="153550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98734BE-CB0E-49E8-8773-642F249B8D6E}"/>
                  </a:ext>
                </a:extLst>
              </p:cNvPr>
              <p:cNvSpPr/>
              <p:nvPr/>
            </p:nvSpPr>
            <p:spPr>
              <a:xfrm rot="21327411">
                <a:off x="6393765" y="1083213"/>
                <a:ext cx="1259060" cy="1406769"/>
              </a:xfrm>
              <a:prstGeom prst="ellipse">
                <a:avLst/>
              </a:prstGeom>
              <a:solidFill>
                <a:srgbClr val="92D050"/>
              </a:solidFill>
              <a:ln w="38100">
                <a:solidFill>
                  <a:srgbClr val="3C5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8800" b="1" dirty="0">
                    <a:solidFill>
                      <a:schemeClr val="tx1"/>
                    </a:solidFill>
                  </a:rPr>
                  <a:t>ر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DB5BCB5-106F-4396-BC91-80086CEA1243}"/>
                  </a:ext>
                </a:extLst>
              </p:cNvPr>
              <p:cNvSpPr/>
              <p:nvPr/>
            </p:nvSpPr>
            <p:spPr>
              <a:xfrm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3C5B19"/>
              </a:solidFill>
              <a:ln>
                <a:solidFill>
                  <a:srgbClr val="3C5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01FFE52-2E70-467B-908A-8595BE17543D}"/>
                </a:ext>
              </a:extLst>
            </p:cNvPr>
            <p:cNvCxnSpPr>
              <a:cxnSpLocks/>
            </p:cNvCxnSpPr>
            <p:nvPr/>
          </p:nvCxnSpPr>
          <p:spPr>
            <a:xfrm rot="20854793" flipH="1">
              <a:off x="7307220" y="2600625"/>
              <a:ext cx="20761" cy="1732977"/>
            </a:xfrm>
            <a:prstGeom prst="line">
              <a:avLst/>
            </a:prstGeom>
            <a:ln w="28575">
              <a:solidFill>
                <a:srgbClr val="3C5B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FDF0388-E495-4320-A5A2-A9BCB9068E4F}"/>
              </a:ext>
            </a:extLst>
          </p:cNvPr>
          <p:cNvSpPr txBox="1"/>
          <p:nvPr/>
        </p:nvSpPr>
        <p:spPr>
          <a:xfrm>
            <a:off x="713929" y="110937"/>
            <a:ext cx="4875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3800" b="1">
                <a:solidFill>
                  <a:srgbClr val="FF0000"/>
                </a:solidFill>
              </a:rPr>
              <a:t>شَحْرورُ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2E88225-5FC5-4216-8627-E928907BDA5B}"/>
              </a:ext>
            </a:extLst>
          </p:cNvPr>
          <p:cNvGrpSpPr/>
          <p:nvPr/>
        </p:nvGrpSpPr>
        <p:grpSpPr>
          <a:xfrm rot="275933">
            <a:off x="5595850" y="1808676"/>
            <a:ext cx="2204119" cy="2838107"/>
            <a:chOff x="6393765" y="1083213"/>
            <a:chExt cx="2109159" cy="280373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4080BC3-E0D9-40CB-BB1F-D07B7BECE607}"/>
                </a:ext>
              </a:extLst>
            </p:cNvPr>
            <p:cNvGrpSpPr/>
            <p:nvPr/>
          </p:nvGrpSpPr>
          <p:grpSpPr>
            <a:xfrm>
              <a:off x="6393765" y="1083213"/>
              <a:ext cx="1259060" cy="1535508"/>
              <a:chOff x="6393765" y="1083213"/>
              <a:chExt cx="1259060" cy="1535508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A8FE295-5D8D-41C3-A36F-FDE06DAFBD01}"/>
                  </a:ext>
                </a:extLst>
              </p:cNvPr>
              <p:cNvSpPr/>
              <p:nvPr/>
            </p:nvSpPr>
            <p:spPr>
              <a:xfrm rot="21327411">
                <a:off x="6393765" y="1083213"/>
                <a:ext cx="1259060" cy="1406769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rgbClr val="8E3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8800" b="1" dirty="0">
                    <a:solidFill>
                      <a:schemeClr val="tx1"/>
                    </a:solidFill>
                  </a:rPr>
                  <a:t>رُ</a:t>
                </a:r>
                <a:endParaRPr lang="en-US" sz="8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A03E949-BBE9-4775-8EB4-6D27E223E938}"/>
                  </a:ext>
                </a:extLst>
              </p:cNvPr>
              <p:cNvSpPr/>
              <p:nvPr/>
            </p:nvSpPr>
            <p:spPr>
              <a:xfrm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8E3900"/>
              </a:solidFill>
              <a:ln>
                <a:solidFill>
                  <a:srgbClr val="8E3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7CF8B3A-E3FA-43D8-8EE1-33506EF89160}"/>
                </a:ext>
              </a:extLst>
            </p:cNvPr>
            <p:cNvCxnSpPr>
              <a:cxnSpLocks/>
            </p:cNvCxnSpPr>
            <p:nvPr/>
          </p:nvCxnSpPr>
          <p:spPr>
            <a:xfrm rot="21324067">
              <a:off x="7190706" y="2562229"/>
              <a:ext cx="1312218" cy="1324721"/>
            </a:xfrm>
            <a:prstGeom prst="line">
              <a:avLst/>
            </a:prstGeom>
            <a:ln w="28575">
              <a:solidFill>
                <a:srgbClr val="8E3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5BB5B2-B515-4FEB-A3DF-351A7E5F542A}"/>
              </a:ext>
            </a:extLst>
          </p:cNvPr>
          <p:cNvSpPr/>
          <p:nvPr/>
        </p:nvSpPr>
        <p:spPr>
          <a:xfrm rot="337609">
            <a:off x="7223326" y="4120833"/>
            <a:ext cx="355555" cy="389755"/>
          </a:xfrm>
          <a:custGeom>
            <a:avLst/>
            <a:gdLst>
              <a:gd name="connsiteX0" fmla="*/ 386216 w 386675"/>
              <a:gd name="connsiteY0" fmla="*/ 281884 h 364855"/>
              <a:gd name="connsiteX1" fmla="*/ 269484 w 386675"/>
              <a:gd name="connsiteY1" fmla="*/ 170016 h 364855"/>
              <a:gd name="connsiteX2" fmla="*/ 215982 w 386675"/>
              <a:gd name="connsiteY2" fmla="*/ 9509 h 364855"/>
              <a:gd name="connsiteX3" fmla="*/ 55475 w 386675"/>
              <a:gd name="connsiteY3" fmla="*/ 33828 h 364855"/>
              <a:gd name="connsiteX4" fmla="*/ 1973 w 386675"/>
              <a:gd name="connsiteY4" fmla="*/ 160288 h 364855"/>
              <a:gd name="connsiteX5" fmla="*/ 113841 w 386675"/>
              <a:gd name="connsiteY5" fmla="*/ 281884 h 364855"/>
              <a:gd name="connsiteX6" fmla="*/ 196526 w 386675"/>
              <a:gd name="connsiteY6" fmla="*/ 291611 h 364855"/>
              <a:gd name="connsiteX7" fmla="*/ 274348 w 386675"/>
              <a:gd name="connsiteY7" fmla="*/ 330522 h 364855"/>
              <a:gd name="connsiteX8" fmla="*/ 308395 w 386675"/>
              <a:gd name="connsiteY8" fmla="*/ 364569 h 364855"/>
              <a:gd name="connsiteX9" fmla="*/ 386216 w 386675"/>
              <a:gd name="connsiteY9" fmla="*/ 281884 h 36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675" h="364855">
                <a:moveTo>
                  <a:pt x="386216" y="281884"/>
                </a:moveTo>
                <a:cubicBezTo>
                  <a:pt x="379731" y="249459"/>
                  <a:pt x="297856" y="215412"/>
                  <a:pt x="269484" y="170016"/>
                </a:cubicBezTo>
                <a:cubicBezTo>
                  <a:pt x="241112" y="124620"/>
                  <a:pt x="251650" y="32207"/>
                  <a:pt x="215982" y="9509"/>
                </a:cubicBezTo>
                <a:cubicBezTo>
                  <a:pt x="180314" y="-13189"/>
                  <a:pt x="91143" y="8698"/>
                  <a:pt x="55475" y="33828"/>
                </a:cubicBezTo>
                <a:cubicBezTo>
                  <a:pt x="19807" y="58958"/>
                  <a:pt x="-7755" y="118945"/>
                  <a:pt x="1973" y="160288"/>
                </a:cubicBezTo>
                <a:cubicBezTo>
                  <a:pt x="11701" y="201631"/>
                  <a:pt x="81416" y="259997"/>
                  <a:pt x="113841" y="281884"/>
                </a:cubicBezTo>
                <a:cubicBezTo>
                  <a:pt x="146266" y="303771"/>
                  <a:pt x="169775" y="283505"/>
                  <a:pt x="196526" y="291611"/>
                </a:cubicBezTo>
                <a:cubicBezTo>
                  <a:pt x="223277" y="299717"/>
                  <a:pt x="255703" y="318362"/>
                  <a:pt x="274348" y="330522"/>
                </a:cubicBezTo>
                <a:cubicBezTo>
                  <a:pt x="292993" y="342682"/>
                  <a:pt x="288129" y="367812"/>
                  <a:pt x="308395" y="364569"/>
                </a:cubicBezTo>
                <a:cubicBezTo>
                  <a:pt x="328661" y="361327"/>
                  <a:pt x="392701" y="314309"/>
                  <a:pt x="386216" y="281884"/>
                </a:cubicBezTo>
                <a:close/>
              </a:path>
            </a:pathLst>
          </a:custGeom>
          <a:solidFill>
            <a:srgbClr val="F5C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0651 -0.03426 L -0.23373 0.13449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764 L -0.26979 0.3122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59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4028 L -0.33529 0.0891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1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-0.1162 L -0.36263 0.2659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19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5 -0.12916 L -0.44675 0.0858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0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Literary Feeling Spring Background, Cartoon, Art, Spring ...">
            <a:extLst>
              <a:ext uri="{FF2B5EF4-FFF2-40B4-BE49-F238E27FC236}">
                <a16:creationId xmlns:a16="http://schemas.microsoft.com/office/drawing/2014/main" id="{B898DC98-10DB-45FE-A270-964FA52B8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4" b="24230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FDF0388-E495-4320-A5A2-A9BCB9068E4F}"/>
              </a:ext>
            </a:extLst>
          </p:cNvPr>
          <p:cNvSpPr txBox="1"/>
          <p:nvPr/>
        </p:nvSpPr>
        <p:spPr>
          <a:xfrm>
            <a:off x="930277" y="123013"/>
            <a:ext cx="4875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3800" b="1" dirty="0">
                <a:solidFill>
                  <a:srgbClr val="FF0000"/>
                </a:solidFill>
              </a:rPr>
              <a:t>صَغيرُ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5BB5B2-B515-4FEB-A3DF-351A7E5F542A}"/>
              </a:ext>
            </a:extLst>
          </p:cNvPr>
          <p:cNvSpPr/>
          <p:nvPr/>
        </p:nvSpPr>
        <p:spPr>
          <a:xfrm rot="337609">
            <a:off x="-1024865" y="2617345"/>
            <a:ext cx="355555" cy="389755"/>
          </a:xfrm>
          <a:custGeom>
            <a:avLst/>
            <a:gdLst>
              <a:gd name="connsiteX0" fmla="*/ 386216 w 386675"/>
              <a:gd name="connsiteY0" fmla="*/ 281884 h 364855"/>
              <a:gd name="connsiteX1" fmla="*/ 269484 w 386675"/>
              <a:gd name="connsiteY1" fmla="*/ 170016 h 364855"/>
              <a:gd name="connsiteX2" fmla="*/ 215982 w 386675"/>
              <a:gd name="connsiteY2" fmla="*/ 9509 h 364855"/>
              <a:gd name="connsiteX3" fmla="*/ 55475 w 386675"/>
              <a:gd name="connsiteY3" fmla="*/ 33828 h 364855"/>
              <a:gd name="connsiteX4" fmla="*/ 1973 w 386675"/>
              <a:gd name="connsiteY4" fmla="*/ 160288 h 364855"/>
              <a:gd name="connsiteX5" fmla="*/ 113841 w 386675"/>
              <a:gd name="connsiteY5" fmla="*/ 281884 h 364855"/>
              <a:gd name="connsiteX6" fmla="*/ 196526 w 386675"/>
              <a:gd name="connsiteY6" fmla="*/ 291611 h 364855"/>
              <a:gd name="connsiteX7" fmla="*/ 274348 w 386675"/>
              <a:gd name="connsiteY7" fmla="*/ 330522 h 364855"/>
              <a:gd name="connsiteX8" fmla="*/ 308395 w 386675"/>
              <a:gd name="connsiteY8" fmla="*/ 364569 h 364855"/>
              <a:gd name="connsiteX9" fmla="*/ 386216 w 386675"/>
              <a:gd name="connsiteY9" fmla="*/ 281884 h 36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675" h="364855">
                <a:moveTo>
                  <a:pt x="386216" y="281884"/>
                </a:moveTo>
                <a:cubicBezTo>
                  <a:pt x="379731" y="249459"/>
                  <a:pt x="297856" y="215412"/>
                  <a:pt x="269484" y="170016"/>
                </a:cubicBezTo>
                <a:cubicBezTo>
                  <a:pt x="241112" y="124620"/>
                  <a:pt x="251650" y="32207"/>
                  <a:pt x="215982" y="9509"/>
                </a:cubicBezTo>
                <a:cubicBezTo>
                  <a:pt x="180314" y="-13189"/>
                  <a:pt x="91143" y="8698"/>
                  <a:pt x="55475" y="33828"/>
                </a:cubicBezTo>
                <a:cubicBezTo>
                  <a:pt x="19807" y="58958"/>
                  <a:pt x="-7755" y="118945"/>
                  <a:pt x="1973" y="160288"/>
                </a:cubicBezTo>
                <a:cubicBezTo>
                  <a:pt x="11701" y="201631"/>
                  <a:pt x="81416" y="259997"/>
                  <a:pt x="113841" y="281884"/>
                </a:cubicBezTo>
                <a:cubicBezTo>
                  <a:pt x="146266" y="303771"/>
                  <a:pt x="169775" y="283505"/>
                  <a:pt x="196526" y="291611"/>
                </a:cubicBezTo>
                <a:cubicBezTo>
                  <a:pt x="223277" y="299717"/>
                  <a:pt x="255703" y="318362"/>
                  <a:pt x="274348" y="330522"/>
                </a:cubicBezTo>
                <a:cubicBezTo>
                  <a:pt x="292993" y="342682"/>
                  <a:pt x="288129" y="367812"/>
                  <a:pt x="308395" y="364569"/>
                </a:cubicBezTo>
                <a:cubicBezTo>
                  <a:pt x="328661" y="361327"/>
                  <a:pt x="392701" y="314309"/>
                  <a:pt x="386216" y="281884"/>
                </a:cubicBezTo>
                <a:close/>
              </a:path>
            </a:pathLst>
          </a:custGeom>
          <a:solidFill>
            <a:srgbClr val="F5C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D1FBFA-C3BA-4B34-99F6-A91FE30EAE39}"/>
              </a:ext>
            </a:extLst>
          </p:cNvPr>
          <p:cNvGrpSpPr/>
          <p:nvPr/>
        </p:nvGrpSpPr>
        <p:grpSpPr>
          <a:xfrm>
            <a:off x="5702142" y="2339004"/>
            <a:ext cx="3918108" cy="4603314"/>
            <a:chOff x="7952718" y="2111392"/>
            <a:chExt cx="3838652" cy="4616120"/>
          </a:xfrm>
        </p:grpSpPr>
        <p:pic>
          <p:nvPicPr>
            <p:cNvPr id="1026" name="Picture 2" descr="Cartoon boy holding alphabet balloon vector image on (With images ...">
              <a:extLst>
                <a:ext uri="{FF2B5EF4-FFF2-40B4-BE49-F238E27FC236}">
                  <a16:creationId xmlns:a16="http://schemas.microsoft.com/office/drawing/2014/main" id="{758877A0-8154-4FE9-B829-65B74DB72A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12" b="7897"/>
            <a:stretch/>
          </p:blipFill>
          <p:spPr bwMode="auto">
            <a:xfrm flipH="1">
              <a:off x="7952718" y="2339003"/>
              <a:ext cx="3838652" cy="438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1384277-CBFA-4ED5-9A56-F17E0D53E87F}"/>
                </a:ext>
              </a:extLst>
            </p:cNvPr>
            <p:cNvGrpSpPr/>
            <p:nvPr/>
          </p:nvGrpSpPr>
          <p:grpSpPr>
            <a:xfrm>
              <a:off x="9066198" y="2111392"/>
              <a:ext cx="1189478" cy="3148544"/>
              <a:chOff x="9066198" y="2111392"/>
              <a:chExt cx="1189478" cy="3148544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FAE1A113-9388-400E-ABCA-D4C2BC70281C}"/>
                  </a:ext>
                </a:extLst>
              </p:cNvPr>
              <p:cNvSpPr/>
              <p:nvPr/>
            </p:nvSpPr>
            <p:spPr>
              <a:xfrm>
                <a:off x="9066198" y="2111392"/>
                <a:ext cx="1189478" cy="1775694"/>
              </a:xfrm>
              <a:custGeom>
                <a:avLst/>
                <a:gdLst>
                  <a:gd name="connsiteX0" fmla="*/ 1161015 w 1220235"/>
                  <a:gd name="connsiteY0" fmla="*/ 97236 h 1775694"/>
                  <a:gd name="connsiteX1" fmla="*/ 1146948 w 1220235"/>
                  <a:gd name="connsiteY1" fmla="*/ 434860 h 1775694"/>
                  <a:gd name="connsiteX2" fmla="*/ 1034406 w 1220235"/>
                  <a:gd name="connsiteY2" fmla="*/ 392657 h 1775694"/>
                  <a:gd name="connsiteX3" fmla="*/ 851526 w 1220235"/>
                  <a:gd name="connsiteY3" fmla="*/ 1138245 h 1775694"/>
                  <a:gd name="connsiteX4" fmla="*/ 710849 w 1220235"/>
                  <a:gd name="connsiteY4" fmla="*/ 1658750 h 1775694"/>
                  <a:gd name="connsiteX5" fmla="*/ 682714 w 1220235"/>
                  <a:gd name="connsiteY5" fmla="*/ 1757223 h 1775694"/>
                  <a:gd name="connsiteX6" fmla="*/ 626443 w 1220235"/>
                  <a:gd name="connsiteY6" fmla="*/ 1729088 h 1775694"/>
                  <a:gd name="connsiteX7" fmla="*/ 415428 w 1220235"/>
                  <a:gd name="connsiteY7" fmla="*/ 1672817 h 1775694"/>
                  <a:gd name="connsiteX8" fmla="*/ 63735 w 1220235"/>
                  <a:gd name="connsiteY8" fmla="*/ 519266 h 1775694"/>
                  <a:gd name="connsiteX9" fmla="*/ 63735 w 1220235"/>
                  <a:gd name="connsiteY9" fmla="*/ 69100 h 1775694"/>
                  <a:gd name="connsiteX10" fmla="*/ 710849 w 1220235"/>
                  <a:gd name="connsiteY10" fmla="*/ 12830 h 1775694"/>
                  <a:gd name="connsiteX11" fmla="*/ 1189151 w 1220235"/>
                  <a:gd name="connsiteY11" fmla="*/ 12830 h 1775694"/>
                  <a:gd name="connsiteX12" fmla="*/ 1175083 w 1220235"/>
                  <a:gd name="connsiteY12" fmla="*/ 153506 h 1775694"/>
                  <a:gd name="connsiteX13" fmla="*/ 1132880 w 1220235"/>
                  <a:gd name="connsiteY13" fmla="*/ 181642 h 1775694"/>
                  <a:gd name="connsiteX14" fmla="*/ 1146948 w 1220235"/>
                  <a:gd name="connsiteY14" fmla="*/ 294183 h 1775694"/>
                  <a:gd name="connsiteX15" fmla="*/ 1090677 w 1220235"/>
                  <a:gd name="connsiteY15" fmla="*/ 350454 h 1775694"/>
                  <a:gd name="connsiteX16" fmla="*/ 1146948 w 1220235"/>
                  <a:gd name="connsiteY16" fmla="*/ 153506 h 177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0235" h="1775694">
                    <a:moveTo>
                      <a:pt x="1161015" y="97236"/>
                    </a:moveTo>
                    <a:cubicBezTo>
                      <a:pt x="1164532" y="241429"/>
                      <a:pt x="1168050" y="385623"/>
                      <a:pt x="1146948" y="434860"/>
                    </a:cubicBezTo>
                    <a:cubicBezTo>
                      <a:pt x="1125846" y="484097"/>
                      <a:pt x="1083643" y="275426"/>
                      <a:pt x="1034406" y="392657"/>
                    </a:cubicBezTo>
                    <a:cubicBezTo>
                      <a:pt x="985169" y="509888"/>
                      <a:pt x="905452" y="927230"/>
                      <a:pt x="851526" y="1138245"/>
                    </a:cubicBezTo>
                    <a:cubicBezTo>
                      <a:pt x="797600" y="1349260"/>
                      <a:pt x="738984" y="1555587"/>
                      <a:pt x="710849" y="1658750"/>
                    </a:cubicBezTo>
                    <a:cubicBezTo>
                      <a:pt x="682714" y="1761913"/>
                      <a:pt x="682714" y="1757223"/>
                      <a:pt x="682714" y="1757223"/>
                    </a:cubicBezTo>
                    <a:cubicBezTo>
                      <a:pt x="668646" y="1768946"/>
                      <a:pt x="670991" y="1743156"/>
                      <a:pt x="626443" y="1729088"/>
                    </a:cubicBezTo>
                    <a:cubicBezTo>
                      <a:pt x="581895" y="1715020"/>
                      <a:pt x="509213" y="1874454"/>
                      <a:pt x="415428" y="1672817"/>
                    </a:cubicBezTo>
                    <a:cubicBezTo>
                      <a:pt x="321643" y="1471180"/>
                      <a:pt x="122350" y="786552"/>
                      <a:pt x="63735" y="519266"/>
                    </a:cubicBezTo>
                    <a:cubicBezTo>
                      <a:pt x="5120" y="251980"/>
                      <a:pt x="-44117" y="153506"/>
                      <a:pt x="63735" y="69100"/>
                    </a:cubicBezTo>
                    <a:cubicBezTo>
                      <a:pt x="171587" y="-15306"/>
                      <a:pt x="523280" y="22208"/>
                      <a:pt x="710849" y="12830"/>
                    </a:cubicBezTo>
                    <a:cubicBezTo>
                      <a:pt x="898418" y="3452"/>
                      <a:pt x="1111779" y="-10616"/>
                      <a:pt x="1189151" y="12830"/>
                    </a:cubicBezTo>
                    <a:cubicBezTo>
                      <a:pt x="1266523" y="36276"/>
                      <a:pt x="1175083" y="153506"/>
                      <a:pt x="1175083" y="153506"/>
                    </a:cubicBezTo>
                    <a:cubicBezTo>
                      <a:pt x="1165704" y="181641"/>
                      <a:pt x="1137569" y="158196"/>
                      <a:pt x="1132880" y="181642"/>
                    </a:cubicBezTo>
                    <a:cubicBezTo>
                      <a:pt x="1128191" y="205088"/>
                      <a:pt x="1146948" y="294183"/>
                      <a:pt x="1146948" y="294183"/>
                    </a:cubicBezTo>
                    <a:cubicBezTo>
                      <a:pt x="1139914" y="322318"/>
                      <a:pt x="1090677" y="373900"/>
                      <a:pt x="1090677" y="350454"/>
                    </a:cubicBezTo>
                    <a:cubicBezTo>
                      <a:pt x="1090677" y="327008"/>
                      <a:pt x="1118812" y="240257"/>
                      <a:pt x="1146948" y="153506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AB12C3CD-C032-4B13-8429-239A7725B126}"/>
                  </a:ext>
                </a:extLst>
              </p:cNvPr>
              <p:cNvSpPr/>
              <p:nvPr/>
            </p:nvSpPr>
            <p:spPr>
              <a:xfrm>
                <a:off x="9278947" y="4077488"/>
                <a:ext cx="498912" cy="1182448"/>
              </a:xfrm>
              <a:custGeom>
                <a:avLst/>
                <a:gdLst>
                  <a:gd name="connsiteX0" fmla="*/ 244881 w 498912"/>
                  <a:gd name="connsiteY0" fmla="*/ 16210 h 1182448"/>
                  <a:gd name="connsiteX1" fmla="*/ 385558 w 498912"/>
                  <a:gd name="connsiteY1" fmla="*/ 44346 h 1182448"/>
                  <a:gd name="connsiteX2" fmla="*/ 498099 w 498912"/>
                  <a:gd name="connsiteY2" fmla="*/ 480444 h 1182448"/>
                  <a:gd name="connsiteX3" fmla="*/ 427761 w 498912"/>
                  <a:gd name="connsiteY3" fmla="*/ 916543 h 1182448"/>
                  <a:gd name="connsiteX4" fmla="*/ 273016 w 498912"/>
                  <a:gd name="connsiteY4" fmla="*/ 1169761 h 1182448"/>
                  <a:gd name="connsiteX5" fmla="*/ 118271 w 498912"/>
                  <a:gd name="connsiteY5" fmla="*/ 1113490 h 1182448"/>
                  <a:gd name="connsiteX6" fmla="*/ 174542 w 498912"/>
                  <a:gd name="connsiteY6" fmla="*/ 846204 h 1182448"/>
                  <a:gd name="connsiteX7" fmla="*/ 230813 w 498912"/>
                  <a:gd name="connsiteY7" fmla="*/ 761798 h 1182448"/>
                  <a:gd name="connsiteX8" fmla="*/ 5730 w 498912"/>
                  <a:gd name="connsiteY8" fmla="*/ 747730 h 1182448"/>
                  <a:gd name="connsiteX9" fmla="*/ 76068 w 498912"/>
                  <a:gd name="connsiteY9" fmla="*/ 494512 h 1182448"/>
                  <a:gd name="connsiteX10" fmla="*/ 174542 w 498912"/>
                  <a:gd name="connsiteY10" fmla="*/ 255361 h 1182448"/>
                  <a:gd name="connsiteX11" fmla="*/ 188610 w 498912"/>
                  <a:gd name="connsiteY11" fmla="*/ 58414 h 1182448"/>
                  <a:gd name="connsiteX12" fmla="*/ 244881 w 498912"/>
                  <a:gd name="connsiteY12" fmla="*/ 16210 h 118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8912" h="1182448">
                    <a:moveTo>
                      <a:pt x="244881" y="16210"/>
                    </a:moveTo>
                    <a:cubicBezTo>
                      <a:pt x="277706" y="13865"/>
                      <a:pt x="343355" y="-33026"/>
                      <a:pt x="385558" y="44346"/>
                    </a:cubicBezTo>
                    <a:cubicBezTo>
                      <a:pt x="427761" y="121718"/>
                      <a:pt x="491065" y="335078"/>
                      <a:pt x="498099" y="480444"/>
                    </a:cubicBezTo>
                    <a:cubicBezTo>
                      <a:pt x="505133" y="625810"/>
                      <a:pt x="465275" y="801657"/>
                      <a:pt x="427761" y="916543"/>
                    </a:cubicBezTo>
                    <a:cubicBezTo>
                      <a:pt x="390247" y="1031429"/>
                      <a:pt x="324598" y="1136937"/>
                      <a:pt x="273016" y="1169761"/>
                    </a:cubicBezTo>
                    <a:cubicBezTo>
                      <a:pt x="221434" y="1202585"/>
                      <a:pt x="134683" y="1167416"/>
                      <a:pt x="118271" y="1113490"/>
                    </a:cubicBezTo>
                    <a:cubicBezTo>
                      <a:pt x="101859" y="1059564"/>
                      <a:pt x="155785" y="904819"/>
                      <a:pt x="174542" y="846204"/>
                    </a:cubicBezTo>
                    <a:cubicBezTo>
                      <a:pt x="193299" y="787589"/>
                      <a:pt x="258948" y="778210"/>
                      <a:pt x="230813" y="761798"/>
                    </a:cubicBezTo>
                    <a:cubicBezTo>
                      <a:pt x="202678" y="745386"/>
                      <a:pt x="31521" y="792278"/>
                      <a:pt x="5730" y="747730"/>
                    </a:cubicBezTo>
                    <a:cubicBezTo>
                      <a:pt x="-20061" y="703182"/>
                      <a:pt x="47933" y="576573"/>
                      <a:pt x="76068" y="494512"/>
                    </a:cubicBezTo>
                    <a:cubicBezTo>
                      <a:pt x="104203" y="412451"/>
                      <a:pt x="155785" y="328044"/>
                      <a:pt x="174542" y="255361"/>
                    </a:cubicBezTo>
                    <a:cubicBezTo>
                      <a:pt x="193299" y="182678"/>
                      <a:pt x="179232" y="100617"/>
                      <a:pt x="188610" y="58414"/>
                    </a:cubicBezTo>
                    <a:cubicBezTo>
                      <a:pt x="197988" y="16211"/>
                      <a:pt x="212056" y="18555"/>
                      <a:pt x="244881" y="162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F90F89A-536A-45B1-8839-E72281C6554F}"/>
              </a:ext>
            </a:extLst>
          </p:cNvPr>
          <p:cNvSpPr/>
          <p:nvPr/>
        </p:nvSpPr>
        <p:spPr>
          <a:xfrm>
            <a:off x="5379763" y="2339004"/>
            <a:ext cx="2294986" cy="2326680"/>
          </a:xfrm>
          <a:custGeom>
            <a:avLst/>
            <a:gdLst>
              <a:gd name="connsiteX0" fmla="*/ 1538914 w 2167814"/>
              <a:gd name="connsiteY0" fmla="*/ 1704283 h 1719827"/>
              <a:gd name="connsiteX1" fmla="*/ 1760140 w 2167814"/>
              <a:gd name="connsiteY1" fmla="*/ 1667412 h 1719827"/>
              <a:gd name="connsiteX2" fmla="*/ 1760140 w 2167814"/>
              <a:gd name="connsiteY2" fmla="*/ 1556799 h 1719827"/>
              <a:gd name="connsiteX3" fmla="*/ 1819133 w 2167814"/>
              <a:gd name="connsiteY3" fmla="*/ 1202838 h 1719827"/>
              <a:gd name="connsiteX4" fmla="*/ 1907624 w 2167814"/>
              <a:gd name="connsiteY4" fmla="*/ 767760 h 1719827"/>
              <a:gd name="connsiteX5" fmla="*/ 2158346 w 2167814"/>
              <a:gd name="connsiteY5" fmla="*/ 67212 h 1719827"/>
              <a:gd name="connsiteX6" fmla="*/ 1538914 w 2167814"/>
              <a:gd name="connsiteY6" fmla="*/ 22967 h 1719827"/>
              <a:gd name="connsiteX7" fmla="*/ 373792 w 2167814"/>
              <a:gd name="connsiteY7" fmla="*/ 22967 h 1719827"/>
              <a:gd name="connsiteX8" fmla="*/ 12456 w 2167814"/>
              <a:gd name="connsiteY8" fmla="*/ 266315 h 1719827"/>
              <a:gd name="connsiteX9" fmla="*/ 123069 w 2167814"/>
              <a:gd name="connsiteY9" fmla="*/ 568657 h 1719827"/>
              <a:gd name="connsiteX10" fmla="*/ 506527 w 2167814"/>
              <a:gd name="connsiteY10" fmla="*/ 1018483 h 1719827"/>
              <a:gd name="connsiteX11" fmla="*/ 786746 w 2167814"/>
              <a:gd name="connsiteY11" fmla="*/ 1298702 h 1719827"/>
              <a:gd name="connsiteX12" fmla="*/ 1059592 w 2167814"/>
              <a:gd name="connsiteY12" fmla="*/ 1379818 h 1719827"/>
              <a:gd name="connsiteX13" fmla="*/ 1214450 w 2167814"/>
              <a:gd name="connsiteY13" fmla="*/ 1527302 h 1719827"/>
              <a:gd name="connsiteX14" fmla="*/ 1243946 w 2167814"/>
              <a:gd name="connsiteY14" fmla="*/ 1556799 h 1719827"/>
              <a:gd name="connsiteX15" fmla="*/ 1273443 w 2167814"/>
              <a:gd name="connsiteY15" fmla="*/ 1601044 h 1719827"/>
              <a:gd name="connsiteX16" fmla="*/ 1295566 w 2167814"/>
              <a:gd name="connsiteY16" fmla="*/ 1652663 h 1719827"/>
              <a:gd name="connsiteX17" fmla="*/ 1347185 w 2167814"/>
              <a:gd name="connsiteY17" fmla="*/ 1704283 h 1719827"/>
              <a:gd name="connsiteX18" fmla="*/ 1435675 w 2167814"/>
              <a:gd name="connsiteY18" fmla="*/ 1719031 h 1719827"/>
              <a:gd name="connsiteX19" fmla="*/ 1538914 w 2167814"/>
              <a:gd name="connsiteY19" fmla="*/ 1704283 h 171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67814" h="1719827">
                <a:moveTo>
                  <a:pt x="1538914" y="1704283"/>
                </a:moveTo>
                <a:cubicBezTo>
                  <a:pt x="1592991" y="1695680"/>
                  <a:pt x="1723269" y="1691993"/>
                  <a:pt x="1760140" y="1667412"/>
                </a:cubicBezTo>
                <a:cubicBezTo>
                  <a:pt x="1797011" y="1642831"/>
                  <a:pt x="1750308" y="1634228"/>
                  <a:pt x="1760140" y="1556799"/>
                </a:cubicBezTo>
                <a:cubicBezTo>
                  <a:pt x="1769972" y="1479370"/>
                  <a:pt x="1794552" y="1334344"/>
                  <a:pt x="1819133" y="1202838"/>
                </a:cubicBezTo>
                <a:cubicBezTo>
                  <a:pt x="1843714" y="1071331"/>
                  <a:pt x="1851089" y="957031"/>
                  <a:pt x="1907624" y="767760"/>
                </a:cubicBezTo>
                <a:cubicBezTo>
                  <a:pt x="1964159" y="578489"/>
                  <a:pt x="2219798" y="191344"/>
                  <a:pt x="2158346" y="67212"/>
                </a:cubicBezTo>
                <a:cubicBezTo>
                  <a:pt x="2096894" y="-56920"/>
                  <a:pt x="1836340" y="30341"/>
                  <a:pt x="1538914" y="22967"/>
                </a:cubicBezTo>
                <a:cubicBezTo>
                  <a:pt x="1241488" y="15593"/>
                  <a:pt x="628202" y="-17591"/>
                  <a:pt x="373792" y="22967"/>
                </a:cubicBezTo>
                <a:cubicBezTo>
                  <a:pt x="119382" y="63525"/>
                  <a:pt x="54243" y="175367"/>
                  <a:pt x="12456" y="266315"/>
                </a:cubicBezTo>
                <a:cubicBezTo>
                  <a:pt x="-29331" y="357263"/>
                  <a:pt x="40724" y="443296"/>
                  <a:pt x="123069" y="568657"/>
                </a:cubicBezTo>
                <a:cubicBezTo>
                  <a:pt x="205414" y="694018"/>
                  <a:pt x="395914" y="896809"/>
                  <a:pt x="506527" y="1018483"/>
                </a:cubicBezTo>
                <a:cubicBezTo>
                  <a:pt x="617140" y="1140157"/>
                  <a:pt x="694568" y="1238479"/>
                  <a:pt x="786746" y="1298702"/>
                </a:cubicBezTo>
                <a:cubicBezTo>
                  <a:pt x="878923" y="1358924"/>
                  <a:pt x="988308" y="1341718"/>
                  <a:pt x="1059592" y="1379818"/>
                </a:cubicBezTo>
                <a:cubicBezTo>
                  <a:pt x="1130876" y="1417918"/>
                  <a:pt x="1183724" y="1497805"/>
                  <a:pt x="1214450" y="1527302"/>
                </a:cubicBezTo>
                <a:cubicBezTo>
                  <a:pt x="1245176" y="1556799"/>
                  <a:pt x="1234114" y="1544509"/>
                  <a:pt x="1243946" y="1556799"/>
                </a:cubicBezTo>
                <a:cubicBezTo>
                  <a:pt x="1253778" y="1569089"/>
                  <a:pt x="1264840" y="1585067"/>
                  <a:pt x="1273443" y="1601044"/>
                </a:cubicBezTo>
                <a:cubicBezTo>
                  <a:pt x="1282046" y="1617021"/>
                  <a:pt x="1283276" y="1635457"/>
                  <a:pt x="1295566" y="1652663"/>
                </a:cubicBezTo>
                <a:cubicBezTo>
                  <a:pt x="1307856" y="1669869"/>
                  <a:pt x="1323834" y="1693222"/>
                  <a:pt x="1347185" y="1704283"/>
                </a:cubicBezTo>
                <a:cubicBezTo>
                  <a:pt x="1370536" y="1715344"/>
                  <a:pt x="1407407" y="1715344"/>
                  <a:pt x="1435675" y="1719031"/>
                </a:cubicBezTo>
                <a:cubicBezTo>
                  <a:pt x="1463943" y="1722718"/>
                  <a:pt x="1484837" y="1712886"/>
                  <a:pt x="1538914" y="1704283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28E223-6C4B-4A09-8E70-108658A1B365}"/>
              </a:ext>
            </a:extLst>
          </p:cNvPr>
          <p:cNvGrpSpPr/>
          <p:nvPr/>
        </p:nvGrpSpPr>
        <p:grpSpPr>
          <a:xfrm rot="525740">
            <a:off x="7362978" y="1160004"/>
            <a:ext cx="1365677" cy="3471769"/>
            <a:chOff x="6287148" y="1083213"/>
            <a:chExt cx="1365677" cy="347176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1FB1D56-E981-4B6C-988D-08ED7285453D}"/>
                </a:ext>
              </a:extLst>
            </p:cNvPr>
            <p:cNvGrpSpPr/>
            <p:nvPr/>
          </p:nvGrpSpPr>
          <p:grpSpPr>
            <a:xfrm>
              <a:off x="6393765" y="1083213"/>
              <a:ext cx="1259060" cy="1535508"/>
              <a:chOff x="6393765" y="1083213"/>
              <a:chExt cx="1259060" cy="153550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CF8A0B8-5083-450E-A37C-F79C6DF5DEEF}"/>
                  </a:ext>
                </a:extLst>
              </p:cNvPr>
              <p:cNvSpPr/>
              <p:nvPr/>
            </p:nvSpPr>
            <p:spPr>
              <a:xfrm rot="21327411">
                <a:off x="6393765" y="1083213"/>
                <a:ext cx="1259060" cy="1406769"/>
              </a:xfrm>
              <a:prstGeom prst="ellipse">
                <a:avLst/>
              </a:prstGeom>
              <a:solidFill>
                <a:srgbClr val="FF85DF"/>
              </a:solidFill>
              <a:ln w="38100"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7200" b="1" dirty="0">
                    <a:solidFill>
                      <a:schemeClr val="tx1"/>
                    </a:solidFill>
                  </a:rPr>
                  <a:t>صَ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07225B7-08AD-414F-8694-B828C4C27C94}"/>
                  </a:ext>
                </a:extLst>
              </p:cNvPr>
              <p:cNvSpPr/>
              <p:nvPr/>
            </p:nvSpPr>
            <p:spPr>
              <a:xfrm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E6D1C6-5EDC-4E88-8521-9196009550C7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rot="21074260" flipH="1">
              <a:off x="6287148" y="2684117"/>
              <a:ext cx="1002580" cy="1870865"/>
            </a:xfrm>
            <a:prstGeom prst="lin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AACA64-C0DD-45D6-B9AB-C1CC0F56E7B8}"/>
              </a:ext>
            </a:extLst>
          </p:cNvPr>
          <p:cNvGrpSpPr/>
          <p:nvPr/>
        </p:nvGrpSpPr>
        <p:grpSpPr>
          <a:xfrm rot="20934769">
            <a:off x="6910341" y="59717"/>
            <a:ext cx="1552048" cy="4464522"/>
            <a:chOff x="6413693" y="1122919"/>
            <a:chExt cx="1552048" cy="446452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260A7EB-B28C-4C32-9FE5-672353B75616}"/>
                </a:ext>
              </a:extLst>
            </p:cNvPr>
            <p:cNvGrpSpPr/>
            <p:nvPr/>
          </p:nvGrpSpPr>
          <p:grpSpPr>
            <a:xfrm>
              <a:off x="6706681" y="1122919"/>
              <a:ext cx="1259060" cy="1495802"/>
              <a:chOff x="6706681" y="1122919"/>
              <a:chExt cx="1259060" cy="149580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4A8D1AE-AF0B-49E4-A14F-544F97EC1262}"/>
                  </a:ext>
                </a:extLst>
              </p:cNvPr>
              <p:cNvSpPr/>
              <p:nvPr/>
            </p:nvSpPr>
            <p:spPr>
              <a:xfrm rot="1019523">
                <a:off x="6706681" y="1122919"/>
                <a:ext cx="1259060" cy="1406769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5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8000" b="1" dirty="0">
                    <a:solidFill>
                      <a:schemeClr val="tx1"/>
                    </a:solidFill>
                  </a:rPr>
                  <a:t>غ</a:t>
                </a:r>
                <a:endParaRPr lang="en-US" sz="8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359DCD7-A4AD-43C5-97E1-AC575E119BDB}"/>
                  </a:ext>
                </a:extLst>
              </p:cNvPr>
              <p:cNvSpPr/>
              <p:nvPr/>
            </p:nvSpPr>
            <p:spPr>
              <a:xfrm rot="1737409"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005A7A"/>
              </a:solidFill>
              <a:ln>
                <a:solidFill>
                  <a:srgbClr val="005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91E03F-A62D-4B9C-B881-E5814448DB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3693" y="2618671"/>
              <a:ext cx="680057" cy="2968770"/>
            </a:xfrm>
            <a:prstGeom prst="line">
              <a:avLst/>
            </a:prstGeom>
            <a:ln w="28575">
              <a:solidFill>
                <a:srgbClr val="005A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9F9DB3A-6879-4DBB-9E71-FFA48302C65B}"/>
              </a:ext>
            </a:extLst>
          </p:cNvPr>
          <p:cNvGrpSpPr/>
          <p:nvPr/>
        </p:nvGrpSpPr>
        <p:grpSpPr>
          <a:xfrm rot="966719">
            <a:off x="5540951" y="498633"/>
            <a:ext cx="2160194" cy="3960676"/>
            <a:chOff x="6208664" y="1124508"/>
            <a:chExt cx="2160194" cy="3960676"/>
          </a:xfrm>
          <a:solidFill>
            <a:srgbClr val="FFFF00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E7C3353-C503-4379-A364-CE5A6CDEF0B3}"/>
                </a:ext>
              </a:extLst>
            </p:cNvPr>
            <p:cNvGrpSpPr/>
            <p:nvPr/>
          </p:nvGrpSpPr>
          <p:grpSpPr>
            <a:xfrm>
              <a:off x="6208664" y="1124508"/>
              <a:ext cx="1259060" cy="1494213"/>
              <a:chOff x="6208664" y="1124508"/>
              <a:chExt cx="1259060" cy="1494213"/>
            </a:xfrm>
            <a:grpFill/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2E77A83-4FA2-4746-9D41-26B3C24C9233}"/>
                  </a:ext>
                </a:extLst>
              </p:cNvPr>
              <p:cNvSpPr/>
              <p:nvPr/>
            </p:nvSpPr>
            <p:spPr>
              <a:xfrm rot="20563509">
                <a:off x="6208664" y="1124508"/>
                <a:ext cx="1259060" cy="1406769"/>
              </a:xfrm>
              <a:prstGeom prst="ellipse">
                <a:avLst/>
              </a:prstGeom>
              <a:grpFill/>
              <a:ln w="38100">
                <a:solidFill>
                  <a:srgbClr val="918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9600" b="1" dirty="0">
                    <a:solidFill>
                      <a:schemeClr val="tx1"/>
                    </a:solidFill>
                  </a:rPr>
                  <a:t>رُ</a:t>
                </a:r>
                <a:endParaRPr lang="en-US" sz="9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F57098C-CB43-4B82-BA1E-712531F6E6E3}"/>
                  </a:ext>
                </a:extLst>
              </p:cNvPr>
              <p:cNvSpPr/>
              <p:nvPr/>
            </p:nvSpPr>
            <p:spPr>
              <a:xfrm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918E00"/>
              </a:solidFill>
              <a:ln>
                <a:solidFill>
                  <a:srgbClr val="918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7D4E01E-D413-48A9-A00F-C7108FCD8709}"/>
                </a:ext>
              </a:extLst>
            </p:cNvPr>
            <p:cNvCxnSpPr>
              <a:cxnSpLocks/>
            </p:cNvCxnSpPr>
            <p:nvPr/>
          </p:nvCxnSpPr>
          <p:spPr>
            <a:xfrm rot="20633281">
              <a:off x="7490479" y="2444937"/>
              <a:ext cx="878379" cy="2640247"/>
            </a:xfrm>
            <a:prstGeom prst="line">
              <a:avLst/>
            </a:prstGeom>
            <a:grpFill/>
            <a:ln w="28575">
              <a:solidFill>
                <a:srgbClr val="918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2077EF-F9E9-4253-AEDF-2FF3DC53A66C}"/>
              </a:ext>
            </a:extLst>
          </p:cNvPr>
          <p:cNvGrpSpPr/>
          <p:nvPr/>
        </p:nvGrpSpPr>
        <p:grpSpPr>
          <a:xfrm rot="311961">
            <a:off x="6512061" y="1625015"/>
            <a:ext cx="1259060" cy="3250389"/>
            <a:chOff x="6393765" y="1083213"/>
            <a:chExt cx="1259060" cy="32503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189418-8C91-4515-BA84-1EFC4448DD98}"/>
                </a:ext>
              </a:extLst>
            </p:cNvPr>
            <p:cNvGrpSpPr/>
            <p:nvPr/>
          </p:nvGrpSpPr>
          <p:grpSpPr>
            <a:xfrm>
              <a:off x="6393765" y="1083213"/>
              <a:ext cx="1259060" cy="1535508"/>
              <a:chOff x="6393765" y="1083213"/>
              <a:chExt cx="1259060" cy="153550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98734BE-CB0E-49E8-8773-642F249B8D6E}"/>
                  </a:ext>
                </a:extLst>
              </p:cNvPr>
              <p:cNvSpPr/>
              <p:nvPr/>
            </p:nvSpPr>
            <p:spPr>
              <a:xfrm rot="21327411">
                <a:off x="6393765" y="1083213"/>
                <a:ext cx="1259060" cy="1406769"/>
              </a:xfrm>
              <a:prstGeom prst="ellipse">
                <a:avLst/>
              </a:prstGeom>
              <a:solidFill>
                <a:srgbClr val="92D050"/>
              </a:solidFill>
              <a:ln w="38100">
                <a:solidFill>
                  <a:srgbClr val="3C5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8800" b="1" dirty="0">
                    <a:solidFill>
                      <a:schemeClr val="tx1"/>
                    </a:solidFill>
                  </a:rPr>
                  <a:t>ي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DB5BCB5-106F-4396-BC91-80086CEA1243}"/>
                  </a:ext>
                </a:extLst>
              </p:cNvPr>
              <p:cNvSpPr/>
              <p:nvPr/>
            </p:nvSpPr>
            <p:spPr>
              <a:xfrm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3C5B19"/>
              </a:solidFill>
              <a:ln>
                <a:solidFill>
                  <a:srgbClr val="3C5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01FFE52-2E70-467B-908A-8595BE17543D}"/>
                </a:ext>
              </a:extLst>
            </p:cNvPr>
            <p:cNvCxnSpPr>
              <a:cxnSpLocks/>
            </p:cNvCxnSpPr>
            <p:nvPr/>
          </p:nvCxnSpPr>
          <p:spPr>
            <a:xfrm rot="20854793" flipH="1">
              <a:off x="7307220" y="2600625"/>
              <a:ext cx="20761" cy="1732977"/>
            </a:xfrm>
            <a:prstGeom prst="line">
              <a:avLst/>
            </a:prstGeom>
            <a:ln w="28575">
              <a:solidFill>
                <a:srgbClr val="3C5B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91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0651 -0.03426 L -0.23373 0.13449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764 L -0.26979 0.3122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59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4028 L -0.33529 0.0891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1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-0.1162 L -0.36263 0.2659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Literary Feeling Spring Background, Cartoon, Art, Spring ...">
            <a:extLst>
              <a:ext uri="{FF2B5EF4-FFF2-40B4-BE49-F238E27FC236}">
                <a16:creationId xmlns:a16="http://schemas.microsoft.com/office/drawing/2014/main" id="{B898DC98-10DB-45FE-A270-964FA52B8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4" b="24230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rl Holding Balloons Isolated. Happy Girl Gesturing With Colorful ...">
            <a:extLst>
              <a:ext uri="{FF2B5EF4-FFF2-40B4-BE49-F238E27FC236}">
                <a16:creationId xmlns:a16="http://schemas.microsoft.com/office/drawing/2014/main" id="{F0CF9F62-E160-4D2F-A0A4-5B90A4D73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t="37847" r="17043"/>
          <a:stretch/>
        </p:blipFill>
        <p:spPr bwMode="auto">
          <a:xfrm>
            <a:off x="5008098" y="2643430"/>
            <a:ext cx="4994031" cy="43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F90F89A-536A-45B1-8839-E72281C6554F}"/>
              </a:ext>
            </a:extLst>
          </p:cNvPr>
          <p:cNvSpPr/>
          <p:nvPr/>
        </p:nvSpPr>
        <p:spPr>
          <a:xfrm>
            <a:off x="5379763" y="2339004"/>
            <a:ext cx="2294986" cy="2326680"/>
          </a:xfrm>
          <a:custGeom>
            <a:avLst/>
            <a:gdLst>
              <a:gd name="connsiteX0" fmla="*/ 1538914 w 2167814"/>
              <a:gd name="connsiteY0" fmla="*/ 1704283 h 1719827"/>
              <a:gd name="connsiteX1" fmla="*/ 1760140 w 2167814"/>
              <a:gd name="connsiteY1" fmla="*/ 1667412 h 1719827"/>
              <a:gd name="connsiteX2" fmla="*/ 1760140 w 2167814"/>
              <a:gd name="connsiteY2" fmla="*/ 1556799 h 1719827"/>
              <a:gd name="connsiteX3" fmla="*/ 1819133 w 2167814"/>
              <a:gd name="connsiteY3" fmla="*/ 1202838 h 1719827"/>
              <a:gd name="connsiteX4" fmla="*/ 1907624 w 2167814"/>
              <a:gd name="connsiteY4" fmla="*/ 767760 h 1719827"/>
              <a:gd name="connsiteX5" fmla="*/ 2158346 w 2167814"/>
              <a:gd name="connsiteY5" fmla="*/ 67212 h 1719827"/>
              <a:gd name="connsiteX6" fmla="*/ 1538914 w 2167814"/>
              <a:gd name="connsiteY6" fmla="*/ 22967 h 1719827"/>
              <a:gd name="connsiteX7" fmla="*/ 373792 w 2167814"/>
              <a:gd name="connsiteY7" fmla="*/ 22967 h 1719827"/>
              <a:gd name="connsiteX8" fmla="*/ 12456 w 2167814"/>
              <a:gd name="connsiteY8" fmla="*/ 266315 h 1719827"/>
              <a:gd name="connsiteX9" fmla="*/ 123069 w 2167814"/>
              <a:gd name="connsiteY9" fmla="*/ 568657 h 1719827"/>
              <a:gd name="connsiteX10" fmla="*/ 506527 w 2167814"/>
              <a:gd name="connsiteY10" fmla="*/ 1018483 h 1719827"/>
              <a:gd name="connsiteX11" fmla="*/ 786746 w 2167814"/>
              <a:gd name="connsiteY11" fmla="*/ 1298702 h 1719827"/>
              <a:gd name="connsiteX12" fmla="*/ 1059592 w 2167814"/>
              <a:gd name="connsiteY12" fmla="*/ 1379818 h 1719827"/>
              <a:gd name="connsiteX13" fmla="*/ 1214450 w 2167814"/>
              <a:gd name="connsiteY13" fmla="*/ 1527302 h 1719827"/>
              <a:gd name="connsiteX14" fmla="*/ 1243946 w 2167814"/>
              <a:gd name="connsiteY14" fmla="*/ 1556799 h 1719827"/>
              <a:gd name="connsiteX15" fmla="*/ 1273443 w 2167814"/>
              <a:gd name="connsiteY15" fmla="*/ 1601044 h 1719827"/>
              <a:gd name="connsiteX16" fmla="*/ 1295566 w 2167814"/>
              <a:gd name="connsiteY16" fmla="*/ 1652663 h 1719827"/>
              <a:gd name="connsiteX17" fmla="*/ 1347185 w 2167814"/>
              <a:gd name="connsiteY17" fmla="*/ 1704283 h 1719827"/>
              <a:gd name="connsiteX18" fmla="*/ 1435675 w 2167814"/>
              <a:gd name="connsiteY18" fmla="*/ 1719031 h 1719827"/>
              <a:gd name="connsiteX19" fmla="*/ 1538914 w 2167814"/>
              <a:gd name="connsiteY19" fmla="*/ 1704283 h 171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67814" h="1719827">
                <a:moveTo>
                  <a:pt x="1538914" y="1704283"/>
                </a:moveTo>
                <a:cubicBezTo>
                  <a:pt x="1592991" y="1695680"/>
                  <a:pt x="1723269" y="1691993"/>
                  <a:pt x="1760140" y="1667412"/>
                </a:cubicBezTo>
                <a:cubicBezTo>
                  <a:pt x="1797011" y="1642831"/>
                  <a:pt x="1750308" y="1634228"/>
                  <a:pt x="1760140" y="1556799"/>
                </a:cubicBezTo>
                <a:cubicBezTo>
                  <a:pt x="1769972" y="1479370"/>
                  <a:pt x="1794552" y="1334344"/>
                  <a:pt x="1819133" y="1202838"/>
                </a:cubicBezTo>
                <a:cubicBezTo>
                  <a:pt x="1843714" y="1071331"/>
                  <a:pt x="1851089" y="957031"/>
                  <a:pt x="1907624" y="767760"/>
                </a:cubicBezTo>
                <a:cubicBezTo>
                  <a:pt x="1964159" y="578489"/>
                  <a:pt x="2219798" y="191344"/>
                  <a:pt x="2158346" y="67212"/>
                </a:cubicBezTo>
                <a:cubicBezTo>
                  <a:pt x="2096894" y="-56920"/>
                  <a:pt x="1836340" y="30341"/>
                  <a:pt x="1538914" y="22967"/>
                </a:cubicBezTo>
                <a:cubicBezTo>
                  <a:pt x="1241488" y="15593"/>
                  <a:pt x="628202" y="-17591"/>
                  <a:pt x="373792" y="22967"/>
                </a:cubicBezTo>
                <a:cubicBezTo>
                  <a:pt x="119382" y="63525"/>
                  <a:pt x="54243" y="175367"/>
                  <a:pt x="12456" y="266315"/>
                </a:cubicBezTo>
                <a:cubicBezTo>
                  <a:pt x="-29331" y="357263"/>
                  <a:pt x="40724" y="443296"/>
                  <a:pt x="123069" y="568657"/>
                </a:cubicBezTo>
                <a:cubicBezTo>
                  <a:pt x="205414" y="694018"/>
                  <a:pt x="395914" y="896809"/>
                  <a:pt x="506527" y="1018483"/>
                </a:cubicBezTo>
                <a:cubicBezTo>
                  <a:pt x="617140" y="1140157"/>
                  <a:pt x="694568" y="1238479"/>
                  <a:pt x="786746" y="1298702"/>
                </a:cubicBezTo>
                <a:cubicBezTo>
                  <a:pt x="878923" y="1358924"/>
                  <a:pt x="988308" y="1341718"/>
                  <a:pt x="1059592" y="1379818"/>
                </a:cubicBezTo>
                <a:cubicBezTo>
                  <a:pt x="1130876" y="1417918"/>
                  <a:pt x="1183724" y="1497805"/>
                  <a:pt x="1214450" y="1527302"/>
                </a:cubicBezTo>
                <a:cubicBezTo>
                  <a:pt x="1245176" y="1556799"/>
                  <a:pt x="1234114" y="1544509"/>
                  <a:pt x="1243946" y="1556799"/>
                </a:cubicBezTo>
                <a:cubicBezTo>
                  <a:pt x="1253778" y="1569089"/>
                  <a:pt x="1264840" y="1585067"/>
                  <a:pt x="1273443" y="1601044"/>
                </a:cubicBezTo>
                <a:cubicBezTo>
                  <a:pt x="1282046" y="1617021"/>
                  <a:pt x="1283276" y="1635457"/>
                  <a:pt x="1295566" y="1652663"/>
                </a:cubicBezTo>
                <a:cubicBezTo>
                  <a:pt x="1307856" y="1669869"/>
                  <a:pt x="1323834" y="1693222"/>
                  <a:pt x="1347185" y="1704283"/>
                </a:cubicBezTo>
                <a:cubicBezTo>
                  <a:pt x="1370536" y="1715344"/>
                  <a:pt x="1407407" y="1715344"/>
                  <a:pt x="1435675" y="1719031"/>
                </a:cubicBezTo>
                <a:cubicBezTo>
                  <a:pt x="1463943" y="1722718"/>
                  <a:pt x="1484837" y="1712886"/>
                  <a:pt x="1538914" y="1704283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28E223-6C4B-4A09-8E70-108658A1B365}"/>
              </a:ext>
            </a:extLst>
          </p:cNvPr>
          <p:cNvGrpSpPr/>
          <p:nvPr/>
        </p:nvGrpSpPr>
        <p:grpSpPr>
          <a:xfrm rot="525740">
            <a:off x="7362978" y="1160004"/>
            <a:ext cx="1365677" cy="3471769"/>
            <a:chOff x="6287148" y="1083213"/>
            <a:chExt cx="1365677" cy="347176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1FB1D56-E981-4B6C-988D-08ED7285453D}"/>
                </a:ext>
              </a:extLst>
            </p:cNvPr>
            <p:cNvGrpSpPr/>
            <p:nvPr/>
          </p:nvGrpSpPr>
          <p:grpSpPr>
            <a:xfrm>
              <a:off x="6393765" y="1083213"/>
              <a:ext cx="1259060" cy="1535508"/>
              <a:chOff x="6393765" y="1083213"/>
              <a:chExt cx="1259060" cy="153550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CF8A0B8-5083-450E-A37C-F79C6DF5DEEF}"/>
                  </a:ext>
                </a:extLst>
              </p:cNvPr>
              <p:cNvSpPr/>
              <p:nvPr/>
            </p:nvSpPr>
            <p:spPr>
              <a:xfrm rot="21327411">
                <a:off x="6393765" y="1083213"/>
                <a:ext cx="1259060" cy="1406769"/>
              </a:xfrm>
              <a:prstGeom prst="ellipse">
                <a:avLst/>
              </a:prstGeom>
              <a:solidFill>
                <a:srgbClr val="FF85DF"/>
              </a:solidFill>
              <a:ln w="38100"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7200" b="1" dirty="0">
                    <a:solidFill>
                      <a:schemeClr val="tx1"/>
                    </a:solidFill>
                  </a:rPr>
                  <a:t>مَ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07225B7-08AD-414F-8694-B828C4C27C94}"/>
                  </a:ext>
                </a:extLst>
              </p:cNvPr>
              <p:cNvSpPr/>
              <p:nvPr/>
            </p:nvSpPr>
            <p:spPr>
              <a:xfrm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E6D1C6-5EDC-4E88-8521-9196009550C7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rot="21074260" flipH="1">
              <a:off x="6287148" y="2684117"/>
              <a:ext cx="1002580" cy="1870865"/>
            </a:xfrm>
            <a:prstGeom prst="lin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AACA64-C0DD-45D6-B9AB-C1CC0F56E7B8}"/>
              </a:ext>
            </a:extLst>
          </p:cNvPr>
          <p:cNvGrpSpPr/>
          <p:nvPr/>
        </p:nvGrpSpPr>
        <p:grpSpPr>
          <a:xfrm rot="20934769">
            <a:off x="6910341" y="59717"/>
            <a:ext cx="1552048" cy="4464522"/>
            <a:chOff x="6413693" y="1122919"/>
            <a:chExt cx="1552048" cy="446452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260A7EB-B28C-4C32-9FE5-672353B75616}"/>
                </a:ext>
              </a:extLst>
            </p:cNvPr>
            <p:cNvGrpSpPr/>
            <p:nvPr/>
          </p:nvGrpSpPr>
          <p:grpSpPr>
            <a:xfrm>
              <a:off x="6706681" y="1122919"/>
              <a:ext cx="1259060" cy="1495802"/>
              <a:chOff x="6706681" y="1122919"/>
              <a:chExt cx="1259060" cy="149580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4A8D1AE-AF0B-49E4-A14F-544F97EC1262}"/>
                  </a:ext>
                </a:extLst>
              </p:cNvPr>
              <p:cNvSpPr/>
              <p:nvPr/>
            </p:nvSpPr>
            <p:spPr>
              <a:xfrm rot="1019523">
                <a:off x="6706681" y="1122919"/>
                <a:ext cx="1259060" cy="1406769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5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8000" b="1" dirty="0">
                    <a:solidFill>
                      <a:schemeClr val="tx1"/>
                    </a:solidFill>
                  </a:rPr>
                  <a:t>سْ</a:t>
                </a:r>
                <a:endParaRPr lang="en-US" sz="8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359DCD7-A4AD-43C5-97E1-AC575E119BDB}"/>
                  </a:ext>
                </a:extLst>
              </p:cNvPr>
              <p:cNvSpPr/>
              <p:nvPr/>
            </p:nvSpPr>
            <p:spPr>
              <a:xfrm rot="1737409"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005A7A"/>
              </a:solidFill>
              <a:ln>
                <a:solidFill>
                  <a:srgbClr val="005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91E03F-A62D-4B9C-B881-E5814448DB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3693" y="2618671"/>
              <a:ext cx="680057" cy="2968770"/>
            </a:xfrm>
            <a:prstGeom prst="line">
              <a:avLst/>
            </a:prstGeom>
            <a:ln w="28575">
              <a:solidFill>
                <a:srgbClr val="005A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9F9DB3A-6879-4DBB-9E71-FFA48302C65B}"/>
              </a:ext>
            </a:extLst>
          </p:cNvPr>
          <p:cNvGrpSpPr/>
          <p:nvPr/>
        </p:nvGrpSpPr>
        <p:grpSpPr>
          <a:xfrm rot="966719">
            <a:off x="5540951" y="498633"/>
            <a:ext cx="2160194" cy="3960676"/>
            <a:chOff x="6208664" y="1124508"/>
            <a:chExt cx="2160194" cy="3960676"/>
          </a:xfrm>
          <a:solidFill>
            <a:srgbClr val="FFFF00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E7C3353-C503-4379-A364-CE5A6CDEF0B3}"/>
                </a:ext>
              </a:extLst>
            </p:cNvPr>
            <p:cNvGrpSpPr/>
            <p:nvPr/>
          </p:nvGrpSpPr>
          <p:grpSpPr>
            <a:xfrm>
              <a:off x="6208664" y="1124508"/>
              <a:ext cx="1259060" cy="1494213"/>
              <a:chOff x="6208664" y="1124508"/>
              <a:chExt cx="1259060" cy="1494213"/>
            </a:xfrm>
            <a:grpFill/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2E77A83-4FA2-4746-9D41-26B3C24C9233}"/>
                  </a:ext>
                </a:extLst>
              </p:cNvPr>
              <p:cNvSpPr/>
              <p:nvPr/>
            </p:nvSpPr>
            <p:spPr>
              <a:xfrm rot="20563509">
                <a:off x="6208664" y="1124508"/>
                <a:ext cx="1259060" cy="1406769"/>
              </a:xfrm>
              <a:prstGeom prst="ellipse">
                <a:avLst/>
              </a:prstGeom>
              <a:grpFill/>
              <a:ln w="38100">
                <a:solidFill>
                  <a:srgbClr val="918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9600" b="1" dirty="0">
                    <a:solidFill>
                      <a:schemeClr val="tx1"/>
                    </a:solidFill>
                  </a:rPr>
                  <a:t>نُ</a:t>
                </a:r>
                <a:endParaRPr lang="en-US" sz="9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F57098C-CB43-4B82-BA1E-712531F6E6E3}"/>
                  </a:ext>
                </a:extLst>
              </p:cNvPr>
              <p:cNvSpPr/>
              <p:nvPr/>
            </p:nvSpPr>
            <p:spPr>
              <a:xfrm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918E00"/>
              </a:solidFill>
              <a:ln>
                <a:solidFill>
                  <a:srgbClr val="918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7D4E01E-D413-48A9-A00F-C7108FCD8709}"/>
                </a:ext>
              </a:extLst>
            </p:cNvPr>
            <p:cNvCxnSpPr>
              <a:cxnSpLocks/>
            </p:cNvCxnSpPr>
            <p:nvPr/>
          </p:nvCxnSpPr>
          <p:spPr>
            <a:xfrm rot="20633281">
              <a:off x="7490479" y="2444937"/>
              <a:ext cx="878379" cy="2640247"/>
            </a:xfrm>
            <a:prstGeom prst="line">
              <a:avLst/>
            </a:prstGeom>
            <a:grpFill/>
            <a:ln w="28575">
              <a:solidFill>
                <a:srgbClr val="918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2077EF-F9E9-4253-AEDF-2FF3DC53A66C}"/>
              </a:ext>
            </a:extLst>
          </p:cNvPr>
          <p:cNvGrpSpPr/>
          <p:nvPr/>
        </p:nvGrpSpPr>
        <p:grpSpPr>
          <a:xfrm rot="311961">
            <a:off x="6512061" y="1625015"/>
            <a:ext cx="1259060" cy="3250389"/>
            <a:chOff x="6393765" y="1083213"/>
            <a:chExt cx="1259060" cy="32503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189418-8C91-4515-BA84-1EFC4448DD98}"/>
                </a:ext>
              </a:extLst>
            </p:cNvPr>
            <p:cNvGrpSpPr/>
            <p:nvPr/>
          </p:nvGrpSpPr>
          <p:grpSpPr>
            <a:xfrm>
              <a:off x="6393765" y="1083213"/>
              <a:ext cx="1259060" cy="1535508"/>
              <a:chOff x="6393765" y="1083213"/>
              <a:chExt cx="1259060" cy="153550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98734BE-CB0E-49E8-8773-642F249B8D6E}"/>
                  </a:ext>
                </a:extLst>
              </p:cNvPr>
              <p:cNvSpPr/>
              <p:nvPr/>
            </p:nvSpPr>
            <p:spPr>
              <a:xfrm rot="21327411">
                <a:off x="6393765" y="1083213"/>
                <a:ext cx="1259060" cy="1406769"/>
              </a:xfrm>
              <a:prstGeom prst="ellipse">
                <a:avLst/>
              </a:prstGeom>
              <a:solidFill>
                <a:srgbClr val="92D050"/>
              </a:solidFill>
              <a:ln w="38100">
                <a:solidFill>
                  <a:srgbClr val="3C5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AE" sz="8800" b="1" dirty="0">
                    <a:solidFill>
                      <a:schemeClr val="tx1"/>
                    </a:solidFill>
                  </a:rPr>
                  <a:t>كَ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DB5BCB5-106F-4396-BC91-80086CEA1243}"/>
                  </a:ext>
                </a:extLst>
              </p:cNvPr>
              <p:cNvSpPr/>
              <p:nvPr/>
            </p:nvSpPr>
            <p:spPr>
              <a:xfrm>
                <a:off x="7048011" y="2472692"/>
                <a:ext cx="160450" cy="146029"/>
              </a:xfrm>
              <a:custGeom>
                <a:avLst/>
                <a:gdLst>
                  <a:gd name="connsiteX0" fmla="*/ 341 w 160450"/>
                  <a:gd name="connsiteY0" fmla="*/ 17892 h 146029"/>
                  <a:gd name="connsiteX1" fmla="*/ 35921 w 160450"/>
                  <a:gd name="connsiteY1" fmla="*/ 85493 h 146029"/>
                  <a:gd name="connsiteX2" fmla="*/ 28805 w 160450"/>
                  <a:gd name="connsiteY2" fmla="*/ 131747 h 146029"/>
                  <a:gd name="connsiteX3" fmla="*/ 78616 w 160450"/>
                  <a:gd name="connsiteY3" fmla="*/ 145979 h 146029"/>
                  <a:gd name="connsiteX4" fmla="*/ 142660 w 160450"/>
                  <a:gd name="connsiteY4" fmla="*/ 135305 h 146029"/>
                  <a:gd name="connsiteX5" fmla="*/ 160450 w 160450"/>
                  <a:gd name="connsiteY5" fmla="*/ 106841 h 146029"/>
                  <a:gd name="connsiteX6" fmla="*/ 142660 w 160450"/>
                  <a:gd name="connsiteY6" fmla="*/ 89051 h 146029"/>
                  <a:gd name="connsiteX7" fmla="*/ 114196 w 160450"/>
                  <a:gd name="connsiteY7" fmla="*/ 89051 h 146029"/>
                  <a:gd name="connsiteX8" fmla="*/ 99964 w 160450"/>
                  <a:gd name="connsiteY8" fmla="*/ 67703 h 146029"/>
                  <a:gd name="connsiteX9" fmla="*/ 96406 w 160450"/>
                  <a:gd name="connsiteY9" fmla="*/ 39240 h 146029"/>
                  <a:gd name="connsiteX10" fmla="*/ 96406 w 160450"/>
                  <a:gd name="connsiteY10" fmla="*/ 14334 h 146029"/>
                  <a:gd name="connsiteX11" fmla="*/ 96406 w 160450"/>
                  <a:gd name="connsiteY11" fmla="*/ 10776 h 146029"/>
                  <a:gd name="connsiteX12" fmla="*/ 96406 w 160450"/>
                  <a:gd name="connsiteY12" fmla="*/ 102 h 146029"/>
                  <a:gd name="connsiteX13" fmla="*/ 60826 w 160450"/>
                  <a:gd name="connsiteY13" fmla="*/ 17892 h 146029"/>
                  <a:gd name="connsiteX14" fmla="*/ 341 w 160450"/>
                  <a:gd name="connsiteY14" fmla="*/ 17892 h 14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450" h="146029">
                    <a:moveTo>
                      <a:pt x="341" y="17892"/>
                    </a:moveTo>
                    <a:cubicBezTo>
                      <a:pt x="-3810" y="29159"/>
                      <a:pt x="31177" y="66517"/>
                      <a:pt x="35921" y="85493"/>
                    </a:cubicBezTo>
                    <a:cubicBezTo>
                      <a:pt x="40665" y="104469"/>
                      <a:pt x="21689" y="121666"/>
                      <a:pt x="28805" y="131747"/>
                    </a:cubicBezTo>
                    <a:cubicBezTo>
                      <a:pt x="35921" y="141828"/>
                      <a:pt x="59640" y="145386"/>
                      <a:pt x="78616" y="145979"/>
                    </a:cubicBezTo>
                    <a:cubicBezTo>
                      <a:pt x="97592" y="146572"/>
                      <a:pt x="129021" y="141828"/>
                      <a:pt x="142660" y="135305"/>
                    </a:cubicBezTo>
                    <a:cubicBezTo>
                      <a:pt x="156299" y="128782"/>
                      <a:pt x="160450" y="114550"/>
                      <a:pt x="160450" y="106841"/>
                    </a:cubicBezTo>
                    <a:cubicBezTo>
                      <a:pt x="160450" y="99132"/>
                      <a:pt x="150369" y="92016"/>
                      <a:pt x="142660" y="89051"/>
                    </a:cubicBezTo>
                    <a:cubicBezTo>
                      <a:pt x="134951" y="86086"/>
                      <a:pt x="121312" y="92609"/>
                      <a:pt x="114196" y="89051"/>
                    </a:cubicBezTo>
                    <a:cubicBezTo>
                      <a:pt x="107080" y="85493"/>
                      <a:pt x="102929" y="76005"/>
                      <a:pt x="99964" y="67703"/>
                    </a:cubicBezTo>
                    <a:cubicBezTo>
                      <a:pt x="96999" y="59401"/>
                      <a:pt x="96999" y="48135"/>
                      <a:pt x="96406" y="39240"/>
                    </a:cubicBezTo>
                    <a:cubicBezTo>
                      <a:pt x="95813" y="30345"/>
                      <a:pt x="96406" y="14334"/>
                      <a:pt x="96406" y="14334"/>
                    </a:cubicBezTo>
                    <a:lnTo>
                      <a:pt x="96406" y="10776"/>
                    </a:lnTo>
                    <a:cubicBezTo>
                      <a:pt x="96406" y="8404"/>
                      <a:pt x="102336" y="-1084"/>
                      <a:pt x="96406" y="102"/>
                    </a:cubicBezTo>
                    <a:cubicBezTo>
                      <a:pt x="90476" y="1288"/>
                      <a:pt x="75058" y="14927"/>
                      <a:pt x="60826" y="17892"/>
                    </a:cubicBezTo>
                    <a:cubicBezTo>
                      <a:pt x="46594" y="20857"/>
                      <a:pt x="4492" y="6625"/>
                      <a:pt x="341" y="17892"/>
                    </a:cubicBezTo>
                    <a:close/>
                  </a:path>
                </a:pathLst>
              </a:custGeom>
              <a:solidFill>
                <a:srgbClr val="3C5B19"/>
              </a:solidFill>
              <a:ln>
                <a:solidFill>
                  <a:srgbClr val="3C5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01FFE52-2E70-467B-908A-8595BE17543D}"/>
                </a:ext>
              </a:extLst>
            </p:cNvPr>
            <p:cNvCxnSpPr>
              <a:cxnSpLocks/>
            </p:cNvCxnSpPr>
            <p:nvPr/>
          </p:nvCxnSpPr>
          <p:spPr>
            <a:xfrm rot="20854793" flipH="1">
              <a:off x="7307220" y="2600625"/>
              <a:ext cx="20761" cy="1732977"/>
            </a:xfrm>
            <a:prstGeom prst="line">
              <a:avLst/>
            </a:prstGeom>
            <a:ln w="28575">
              <a:solidFill>
                <a:srgbClr val="3C5B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FDF0388-E495-4320-A5A2-A9BCB9068E4F}"/>
              </a:ext>
            </a:extLst>
          </p:cNvPr>
          <p:cNvSpPr txBox="1"/>
          <p:nvPr/>
        </p:nvSpPr>
        <p:spPr>
          <a:xfrm>
            <a:off x="987427" y="78101"/>
            <a:ext cx="4875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3800" b="1" dirty="0">
                <a:solidFill>
                  <a:srgbClr val="FF0000"/>
                </a:solidFill>
              </a:rPr>
              <a:t>مَسْكَنُ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5BB5B2-B515-4FEB-A3DF-351A7E5F542A}"/>
              </a:ext>
            </a:extLst>
          </p:cNvPr>
          <p:cNvSpPr/>
          <p:nvPr/>
        </p:nvSpPr>
        <p:spPr>
          <a:xfrm rot="337609">
            <a:off x="7223326" y="4120833"/>
            <a:ext cx="355555" cy="389755"/>
          </a:xfrm>
          <a:custGeom>
            <a:avLst/>
            <a:gdLst>
              <a:gd name="connsiteX0" fmla="*/ 386216 w 386675"/>
              <a:gd name="connsiteY0" fmla="*/ 281884 h 364855"/>
              <a:gd name="connsiteX1" fmla="*/ 269484 w 386675"/>
              <a:gd name="connsiteY1" fmla="*/ 170016 h 364855"/>
              <a:gd name="connsiteX2" fmla="*/ 215982 w 386675"/>
              <a:gd name="connsiteY2" fmla="*/ 9509 h 364855"/>
              <a:gd name="connsiteX3" fmla="*/ 55475 w 386675"/>
              <a:gd name="connsiteY3" fmla="*/ 33828 h 364855"/>
              <a:gd name="connsiteX4" fmla="*/ 1973 w 386675"/>
              <a:gd name="connsiteY4" fmla="*/ 160288 h 364855"/>
              <a:gd name="connsiteX5" fmla="*/ 113841 w 386675"/>
              <a:gd name="connsiteY5" fmla="*/ 281884 h 364855"/>
              <a:gd name="connsiteX6" fmla="*/ 196526 w 386675"/>
              <a:gd name="connsiteY6" fmla="*/ 291611 h 364855"/>
              <a:gd name="connsiteX7" fmla="*/ 274348 w 386675"/>
              <a:gd name="connsiteY7" fmla="*/ 330522 h 364855"/>
              <a:gd name="connsiteX8" fmla="*/ 308395 w 386675"/>
              <a:gd name="connsiteY8" fmla="*/ 364569 h 364855"/>
              <a:gd name="connsiteX9" fmla="*/ 386216 w 386675"/>
              <a:gd name="connsiteY9" fmla="*/ 281884 h 36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675" h="364855">
                <a:moveTo>
                  <a:pt x="386216" y="281884"/>
                </a:moveTo>
                <a:cubicBezTo>
                  <a:pt x="379731" y="249459"/>
                  <a:pt x="297856" y="215412"/>
                  <a:pt x="269484" y="170016"/>
                </a:cubicBezTo>
                <a:cubicBezTo>
                  <a:pt x="241112" y="124620"/>
                  <a:pt x="251650" y="32207"/>
                  <a:pt x="215982" y="9509"/>
                </a:cubicBezTo>
                <a:cubicBezTo>
                  <a:pt x="180314" y="-13189"/>
                  <a:pt x="91143" y="8698"/>
                  <a:pt x="55475" y="33828"/>
                </a:cubicBezTo>
                <a:cubicBezTo>
                  <a:pt x="19807" y="58958"/>
                  <a:pt x="-7755" y="118945"/>
                  <a:pt x="1973" y="160288"/>
                </a:cubicBezTo>
                <a:cubicBezTo>
                  <a:pt x="11701" y="201631"/>
                  <a:pt x="81416" y="259997"/>
                  <a:pt x="113841" y="281884"/>
                </a:cubicBezTo>
                <a:cubicBezTo>
                  <a:pt x="146266" y="303771"/>
                  <a:pt x="169775" y="283505"/>
                  <a:pt x="196526" y="291611"/>
                </a:cubicBezTo>
                <a:cubicBezTo>
                  <a:pt x="223277" y="299717"/>
                  <a:pt x="255703" y="318362"/>
                  <a:pt x="274348" y="330522"/>
                </a:cubicBezTo>
                <a:cubicBezTo>
                  <a:pt x="292993" y="342682"/>
                  <a:pt x="288129" y="367812"/>
                  <a:pt x="308395" y="364569"/>
                </a:cubicBezTo>
                <a:cubicBezTo>
                  <a:pt x="328661" y="361327"/>
                  <a:pt x="392701" y="314309"/>
                  <a:pt x="386216" y="281884"/>
                </a:cubicBezTo>
                <a:close/>
              </a:path>
            </a:pathLst>
          </a:custGeom>
          <a:solidFill>
            <a:srgbClr val="F5C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0651 -0.03426 L -0.23373 0.13449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764 L -0.26979 0.3122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59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4028 L -0.33529 0.0891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1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-0.1162 L -0.36263 0.2659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385DA-91E6-426F-8243-FE4554604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" y="0"/>
            <a:ext cx="121731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4A4A4DA-2667-4D47-82A9-F3B137876745}"/>
              </a:ext>
            </a:extLst>
          </p:cNvPr>
          <p:cNvSpPr txBox="1">
            <a:spLocks/>
          </p:cNvSpPr>
          <p:nvPr/>
        </p:nvSpPr>
        <p:spPr>
          <a:xfrm>
            <a:off x="1090864" y="-5652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AE" sz="6600" b="1" dirty="0">
                <a:solidFill>
                  <a:srgbClr val="FF0000"/>
                </a:solidFill>
              </a:rPr>
              <a:t>الْإِمْلاء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BE2C8-5BF4-4B06-B4B7-B7913E0A0230}"/>
              </a:ext>
            </a:extLst>
          </p:cNvPr>
          <p:cNvSpPr txBox="1"/>
          <p:nvPr/>
        </p:nvSpPr>
        <p:spPr>
          <a:xfrm>
            <a:off x="6962273" y="1823247"/>
            <a:ext cx="198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7030A0"/>
                </a:solidFill>
              </a:rPr>
              <a:t>- أَكَلَ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815AA-B588-4A46-A9D2-215B72FFF3CF}"/>
              </a:ext>
            </a:extLst>
          </p:cNvPr>
          <p:cNvSpPr txBox="1"/>
          <p:nvPr/>
        </p:nvSpPr>
        <p:spPr>
          <a:xfrm>
            <a:off x="6082747" y="1809995"/>
            <a:ext cx="1433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7030A0"/>
                </a:solidFill>
              </a:rPr>
              <a:t>أَخي 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7F5F7-967C-41A3-A056-DA3CED80F5D5}"/>
              </a:ext>
            </a:extLst>
          </p:cNvPr>
          <p:cNvSpPr txBox="1"/>
          <p:nvPr/>
        </p:nvSpPr>
        <p:spPr>
          <a:xfrm>
            <a:off x="4647014" y="1862349"/>
            <a:ext cx="1658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7030A0"/>
                </a:solidFill>
              </a:rPr>
              <a:t>مُحَمَّدُ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DA3BB-C7A9-438C-AD82-D1B62CDAADB1}"/>
              </a:ext>
            </a:extLst>
          </p:cNvPr>
          <p:cNvSpPr txBox="1"/>
          <p:nvPr/>
        </p:nvSpPr>
        <p:spPr>
          <a:xfrm>
            <a:off x="2869044" y="1823247"/>
            <a:ext cx="198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7030A0"/>
                </a:solidFill>
              </a:rPr>
              <a:t>السَّمَكَ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792BDC-BA93-41D0-92DE-F536CD295AFE}"/>
              </a:ext>
            </a:extLst>
          </p:cNvPr>
          <p:cNvSpPr txBox="1"/>
          <p:nvPr/>
        </p:nvSpPr>
        <p:spPr>
          <a:xfrm>
            <a:off x="6962273" y="2993051"/>
            <a:ext cx="2221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00B0F0"/>
                </a:solidFill>
              </a:rPr>
              <a:t>- رَكَضَ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8DFDB-A7D0-481F-A7D3-CD417B820EC0}"/>
              </a:ext>
            </a:extLst>
          </p:cNvPr>
          <p:cNvSpPr txBox="1"/>
          <p:nvPr/>
        </p:nvSpPr>
        <p:spPr>
          <a:xfrm>
            <a:off x="5062714" y="2993051"/>
            <a:ext cx="198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00B0F0"/>
                </a:solidFill>
              </a:rPr>
              <a:t>مُبارَكُ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A9AC2-5F59-4978-827E-7B018A12F2D6}"/>
              </a:ext>
            </a:extLst>
          </p:cNvPr>
          <p:cNvSpPr txBox="1"/>
          <p:nvPr/>
        </p:nvSpPr>
        <p:spPr>
          <a:xfrm>
            <a:off x="3918459" y="2967856"/>
            <a:ext cx="1505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00B0F0"/>
                </a:solidFill>
              </a:rPr>
              <a:t>على 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5ED0F-A326-4F48-AED4-253FBC0253D8}"/>
              </a:ext>
            </a:extLst>
          </p:cNvPr>
          <p:cNvSpPr txBox="1"/>
          <p:nvPr/>
        </p:nvSpPr>
        <p:spPr>
          <a:xfrm>
            <a:off x="1742764" y="2993051"/>
            <a:ext cx="244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00B0F0"/>
                </a:solidFill>
              </a:rPr>
              <a:t>السُّهولِ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89B40-35A0-4816-A09C-49EF4C46019B}"/>
              </a:ext>
            </a:extLst>
          </p:cNvPr>
          <p:cNvSpPr txBox="1"/>
          <p:nvPr/>
        </p:nvSpPr>
        <p:spPr>
          <a:xfrm>
            <a:off x="8350960" y="4009369"/>
            <a:ext cx="198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00B050"/>
                </a:solidFill>
              </a:rPr>
              <a:t>- كَلَّمَ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8335B4-5E1A-4967-8A4C-C0FD60229E5A}"/>
              </a:ext>
            </a:extLst>
          </p:cNvPr>
          <p:cNvSpPr txBox="1"/>
          <p:nvPr/>
        </p:nvSpPr>
        <p:spPr>
          <a:xfrm>
            <a:off x="6997530" y="4049125"/>
            <a:ext cx="198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00B050"/>
                </a:solidFill>
              </a:rPr>
              <a:t>الطَّبيبُ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A582F-6121-43C3-8BD4-F55C06E31CB0}"/>
              </a:ext>
            </a:extLst>
          </p:cNvPr>
          <p:cNvSpPr txBox="1"/>
          <p:nvPr/>
        </p:nvSpPr>
        <p:spPr>
          <a:xfrm>
            <a:off x="5172602" y="4009369"/>
            <a:ext cx="198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00B050"/>
                </a:solidFill>
              </a:rPr>
              <a:t>سامي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CCA491-523D-466F-962A-13D0411D3635}"/>
              </a:ext>
            </a:extLst>
          </p:cNvPr>
          <p:cNvSpPr txBox="1"/>
          <p:nvPr/>
        </p:nvSpPr>
        <p:spPr>
          <a:xfrm>
            <a:off x="3570709" y="4059949"/>
            <a:ext cx="198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00B050"/>
                </a:solidFill>
              </a:rPr>
              <a:t>وَأَعْطاهُ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132FE-7116-44FA-9E41-F53E214D3239}"/>
              </a:ext>
            </a:extLst>
          </p:cNvPr>
          <p:cNvSpPr txBox="1"/>
          <p:nvPr/>
        </p:nvSpPr>
        <p:spPr>
          <a:xfrm>
            <a:off x="1664298" y="4124436"/>
            <a:ext cx="198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6000" b="1" dirty="0">
                <a:solidFill>
                  <a:srgbClr val="00B050"/>
                </a:solidFill>
              </a:rPr>
              <a:t>الدَّواء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dren Poster Background | Kids poster, Kids background ...">
            <a:extLst>
              <a:ext uri="{FF2B5EF4-FFF2-40B4-BE49-F238E27FC236}">
                <a16:creationId xmlns:a16="http://schemas.microsoft.com/office/drawing/2014/main" id="{DD74DCC4-923C-4E91-8244-46F574C75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54"/>
          <a:stretch/>
        </p:blipFill>
        <p:spPr bwMode="auto">
          <a:xfrm>
            <a:off x="6095451" y="1"/>
            <a:ext cx="6072033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8A1F25F-880D-4A33-97EB-3706CAD0A753}"/>
              </a:ext>
            </a:extLst>
          </p:cNvPr>
          <p:cNvGraphicFramePr>
            <a:graphicFrameLocks noGrp="1"/>
          </p:cNvGraphicFramePr>
          <p:nvPr/>
        </p:nvGraphicFramePr>
        <p:xfrm>
          <a:off x="4949788" y="39234"/>
          <a:ext cx="1140342" cy="66731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0114">
                  <a:extLst>
                    <a:ext uri="{9D8B030D-6E8A-4147-A177-3AD203B41FA5}">
                      <a16:colId xmlns:a16="http://schemas.microsoft.com/office/drawing/2014/main" val="1027968245"/>
                    </a:ext>
                  </a:extLst>
                </a:gridCol>
                <a:gridCol w="380114">
                  <a:extLst>
                    <a:ext uri="{9D8B030D-6E8A-4147-A177-3AD203B41FA5}">
                      <a16:colId xmlns:a16="http://schemas.microsoft.com/office/drawing/2014/main" val="4241015611"/>
                    </a:ext>
                  </a:extLst>
                </a:gridCol>
                <a:gridCol w="380114">
                  <a:extLst>
                    <a:ext uri="{9D8B030D-6E8A-4147-A177-3AD203B41FA5}">
                      <a16:colId xmlns:a16="http://schemas.microsoft.com/office/drawing/2014/main" val="466100715"/>
                    </a:ext>
                  </a:extLst>
                </a:gridCol>
              </a:tblGrid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أَ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إِ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أٌ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91635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بَ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بِ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بُ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82912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تَ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تِ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تُ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98109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ثَ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ثِ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ثُ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28113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جَ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جِ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جُ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87445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حَ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حِ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حُ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21965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خَ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خِ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خُ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590694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دَ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دِ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دُ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85358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ذَ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ذِ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ذُ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20396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رَ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رِ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رُ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13559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زَ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زِ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زُ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08420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سَ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سِ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سُ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652694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سَ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شِ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شُ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2609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719258-A962-41D9-82DA-A870D2E1C093}"/>
              </a:ext>
            </a:extLst>
          </p:cNvPr>
          <p:cNvCxnSpPr>
            <a:cxnSpLocks/>
          </p:cNvCxnSpPr>
          <p:nvPr/>
        </p:nvCxnSpPr>
        <p:spPr>
          <a:xfrm>
            <a:off x="6323499" y="2612224"/>
            <a:ext cx="5336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AB74BE-C047-4F04-9128-02EC1BF944BC}"/>
              </a:ext>
            </a:extLst>
          </p:cNvPr>
          <p:cNvSpPr txBox="1"/>
          <p:nvPr/>
        </p:nvSpPr>
        <p:spPr>
          <a:xfrm>
            <a:off x="10382427" y="2162630"/>
            <a:ext cx="1314386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رَكِبَ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2FE60-6BB5-4C7E-98F6-5067489B1525}"/>
              </a:ext>
            </a:extLst>
          </p:cNvPr>
          <p:cNvSpPr txBox="1"/>
          <p:nvPr/>
        </p:nvSpPr>
        <p:spPr>
          <a:xfrm>
            <a:off x="8993809" y="2162630"/>
            <a:ext cx="1205439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ماهِرُ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41C21E-9382-44FE-9B75-481507A0290C}"/>
              </a:ext>
            </a:extLst>
          </p:cNvPr>
          <p:cNvSpPr txBox="1"/>
          <p:nvPr/>
        </p:nvSpPr>
        <p:spPr>
          <a:xfrm>
            <a:off x="8039205" y="2165453"/>
            <a:ext cx="1314386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مُهْرَ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72FB9B-506D-4769-99E0-A305269372AE}"/>
              </a:ext>
            </a:extLst>
          </p:cNvPr>
          <p:cNvSpPr txBox="1"/>
          <p:nvPr/>
        </p:nvSpPr>
        <p:spPr>
          <a:xfrm>
            <a:off x="6668055" y="2162935"/>
            <a:ext cx="1553646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هادي</a:t>
            </a:r>
            <a:r>
              <a:rPr lang="ar-AE" sz="4154" dirty="0">
                <a:solidFill>
                  <a:srgbClr val="FF0000"/>
                </a:solidFill>
              </a:rPr>
              <a:t>.</a:t>
            </a:r>
            <a:r>
              <a:rPr lang="ar-AE" sz="4154" b="1" dirty="0">
                <a:solidFill>
                  <a:srgbClr val="FF0000"/>
                </a:solidFill>
              </a:rPr>
              <a:t>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80224-F1D6-4980-8C81-DEC6EFFA9ADD}"/>
              </a:ext>
            </a:extLst>
          </p:cNvPr>
          <p:cNvSpPr txBox="1"/>
          <p:nvPr/>
        </p:nvSpPr>
        <p:spPr>
          <a:xfrm>
            <a:off x="10648516" y="3790297"/>
            <a:ext cx="1141580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زَارَ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C30366-BA2C-49BB-8522-29CA4FAAC5E8}"/>
              </a:ext>
            </a:extLst>
          </p:cNvPr>
          <p:cNvSpPr txBox="1"/>
          <p:nvPr/>
        </p:nvSpPr>
        <p:spPr>
          <a:xfrm>
            <a:off x="9521658" y="3790297"/>
            <a:ext cx="1141580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ساهِرُ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2030B5-93D5-40CF-849D-5A82617D07AC}"/>
              </a:ext>
            </a:extLst>
          </p:cNvPr>
          <p:cNvSpPr txBox="1"/>
          <p:nvPr/>
        </p:nvSpPr>
        <p:spPr>
          <a:xfrm>
            <a:off x="8313328" y="3781765"/>
            <a:ext cx="1141814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جارَهُ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279A3E-1522-4E78-AC12-AF3F3DAD9512}"/>
              </a:ext>
            </a:extLst>
          </p:cNvPr>
          <p:cNvSpPr txBox="1"/>
          <p:nvPr/>
        </p:nvSpPr>
        <p:spPr>
          <a:xfrm>
            <a:off x="7695627" y="3769081"/>
            <a:ext cx="719175" cy="137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في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433FA2-70DB-421E-9B9F-3C9AAC1A84D7}"/>
              </a:ext>
            </a:extLst>
          </p:cNvPr>
          <p:cNvSpPr txBox="1"/>
          <p:nvPr/>
        </p:nvSpPr>
        <p:spPr>
          <a:xfrm>
            <a:off x="6401712" y="3803839"/>
            <a:ext cx="1167080" cy="137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دارِهِ</a:t>
            </a:r>
            <a:r>
              <a:rPr lang="ar-AE" sz="4154" dirty="0">
                <a:solidFill>
                  <a:srgbClr val="FF0000"/>
                </a:solidFill>
              </a:rPr>
              <a:t>.</a:t>
            </a:r>
            <a:r>
              <a:rPr lang="ar-AE" sz="4154" b="1" dirty="0">
                <a:solidFill>
                  <a:srgbClr val="FF0000"/>
                </a:solidFill>
              </a:rPr>
              <a:t> </a:t>
            </a:r>
            <a:endParaRPr lang="en-US" sz="623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3F694A-7780-4013-961E-91BB73049234}"/>
              </a:ext>
            </a:extLst>
          </p:cNvPr>
          <p:cNvCxnSpPr>
            <a:cxnSpLocks/>
          </p:cNvCxnSpPr>
          <p:nvPr/>
        </p:nvCxnSpPr>
        <p:spPr>
          <a:xfrm>
            <a:off x="7622846" y="6069306"/>
            <a:ext cx="24435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EC54B94-EBFF-4079-9BB9-8FE6AD5E5035}"/>
              </a:ext>
            </a:extLst>
          </p:cNvPr>
          <p:cNvSpPr txBox="1"/>
          <p:nvPr/>
        </p:nvSpPr>
        <p:spPr>
          <a:xfrm>
            <a:off x="10516345" y="5608717"/>
            <a:ext cx="1141580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دَرَسَ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2AA721-FD11-40DB-8E62-78B2DD1ADA95}"/>
              </a:ext>
            </a:extLst>
          </p:cNvPr>
          <p:cNvSpPr txBox="1"/>
          <p:nvPr/>
        </p:nvSpPr>
        <p:spPr>
          <a:xfrm>
            <a:off x="9201531" y="5621249"/>
            <a:ext cx="1373701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عامِرُ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F00899-9864-402D-B502-0C96B0FF3676}"/>
              </a:ext>
            </a:extLst>
          </p:cNvPr>
          <p:cNvSpPr txBox="1"/>
          <p:nvPr/>
        </p:nvSpPr>
        <p:spPr>
          <a:xfrm>
            <a:off x="8313327" y="5603312"/>
            <a:ext cx="888204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مِنْ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202313-D070-4DA0-99C8-FE42D61FB1D2}"/>
              </a:ext>
            </a:extLst>
          </p:cNvPr>
          <p:cNvSpPr txBox="1"/>
          <p:nvPr/>
        </p:nvSpPr>
        <p:spPr>
          <a:xfrm>
            <a:off x="6948970" y="5608791"/>
            <a:ext cx="1167080" cy="137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كُتُبِهُ</a:t>
            </a:r>
            <a:r>
              <a:rPr lang="ar-AE" sz="4154" dirty="0">
                <a:solidFill>
                  <a:srgbClr val="FF0000"/>
                </a:solidFill>
              </a:rPr>
              <a:t>. </a:t>
            </a:r>
            <a:endParaRPr lang="en-US" sz="623" dirty="0">
              <a:solidFill>
                <a:srgbClr val="FF0000"/>
              </a:solidFill>
            </a:endParaRPr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6D9DF084-D2EC-4EBA-8E34-6B27C4F386D7}"/>
              </a:ext>
            </a:extLst>
          </p:cNvPr>
          <p:cNvGraphicFramePr>
            <a:graphicFrameLocks noGrp="1"/>
          </p:cNvGraphicFramePr>
          <p:nvPr/>
        </p:nvGraphicFramePr>
        <p:xfrm>
          <a:off x="3747915" y="29402"/>
          <a:ext cx="1140342" cy="6673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0114">
                  <a:extLst>
                    <a:ext uri="{9D8B030D-6E8A-4147-A177-3AD203B41FA5}">
                      <a16:colId xmlns:a16="http://schemas.microsoft.com/office/drawing/2014/main" val="1027968245"/>
                    </a:ext>
                  </a:extLst>
                </a:gridCol>
                <a:gridCol w="380114">
                  <a:extLst>
                    <a:ext uri="{9D8B030D-6E8A-4147-A177-3AD203B41FA5}">
                      <a16:colId xmlns:a16="http://schemas.microsoft.com/office/drawing/2014/main" val="4241015611"/>
                    </a:ext>
                  </a:extLst>
                </a:gridCol>
                <a:gridCol w="380114">
                  <a:extLst>
                    <a:ext uri="{9D8B030D-6E8A-4147-A177-3AD203B41FA5}">
                      <a16:colId xmlns:a16="http://schemas.microsoft.com/office/drawing/2014/main" val="466100715"/>
                    </a:ext>
                  </a:extLst>
                </a:gridCol>
              </a:tblGrid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صَ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صِ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صُ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46648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ضَ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ضِ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ضُ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99823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طَ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طِ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طُ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631511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ظَ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ظِ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ظُ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194485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عَ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عِ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عُ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3022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غَ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غِ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غُ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49668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فَ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فِ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فُ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489275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قَ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قِ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قُ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6311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كَ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كِ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كُ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3415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لَ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لِ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لُ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1373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مَ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مِ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مُ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4336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نَ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نِ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نُ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768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هَ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هِ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هُ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75001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وَ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وِ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وُ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445236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يَ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يِ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يُ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116138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0A50E9-5695-4613-B33C-64FA6397F4CF}"/>
              </a:ext>
            </a:extLst>
          </p:cNvPr>
          <p:cNvCxnSpPr>
            <a:cxnSpLocks/>
          </p:cNvCxnSpPr>
          <p:nvPr/>
        </p:nvCxnSpPr>
        <p:spPr>
          <a:xfrm>
            <a:off x="6323499" y="4244926"/>
            <a:ext cx="5336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F4599F-970D-4796-A731-A608A49D3FD0}"/>
              </a:ext>
            </a:extLst>
          </p:cNvPr>
          <p:cNvCxnSpPr>
            <a:cxnSpLocks/>
          </p:cNvCxnSpPr>
          <p:nvPr/>
        </p:nvCxnSpPr>
        <p:spPr>
          <a:xfrm>
            <a:off x="6529162" y="6069306"/>
            <a:ext cx="5336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E750683-5C46-4252-A586-FBCE30958F18}"/>
              </a:ext>
            </a:extLst>
          </p:cNvPr>
          <p:cNvGraphicFramePr>
            <a:graphicFrameLocks noGrp="1"/>
          </p:cNvGraphicFramePr>
          <p:nvPr/>
        </p:nvGraphicFramePr>
        <p:xfrm>
          <a:off x="1698806" y="20051"/>
          <a:ext cx="1680944" cy="6692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236">
                  <a:extLst>
                    <a:ext uri="{9D8B030D-6E8A-4147-A177-3AD203B41FA5}">
                      <a16:colId xmlns:a16="http://schemas.microsoft.com/office/drawing/2014/main" val="3285578029"/>
                    </a:ext>
                  </a:extLst>
                </a:gridCol>
                <a:gridCol w="420236">
                  <a:extLst>
                    <a:ext uri="{9D8B030D-6E8A-4147-A177-3AD203B41FA5}">
                      <a16:colId xmlns:a16="http://schemas.microsoft.com/office/drawing/2014/main" val="176907529"/>
                    </a:ext>
                  </a:extLst>
                </a:gridCol>
                <a:gridCol w="420236">
                  <a:extLst>
                    <a:ext uri="{9D8B030D-6E8A-4147-A177-3AD203B41FA5}">
                      <a16:colId xmlns:a16="http://schemas.microsoft.com/office/drawing/2014/main" val="2501675779"/>
                    </a:ext>
                  </a:extLst>
                </a:gridCol>
                <a:gridCol w="420236">
                  <a:extLst>
                    <a:ext uri="{9D8B030D-6E8A-4147-A177-3AD203B41FA5}">
                      <a16:colId xmlns:a16="http://schemas.microsoft.com/office/drawing/2014/main" val="4181703730"/>
                    </a:ext>
                  </a:extLst>
                </a:gridCol>
              </a:tblGrid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أو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إيـ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إي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آ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18764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بو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بيـ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بي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با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3180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تو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تيـ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تي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تا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36951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ثو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ثيـ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ثي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ثا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00900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جو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جيـ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جي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جا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3501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حو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حيـ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حي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حا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75802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خو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خيـ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خي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خا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36205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دو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ديـ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دي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دا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78544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ذو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ذيـ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ذي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ذا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68434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رو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ريـ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ري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را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12630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زو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زيـ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زي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زا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188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سو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سيـ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سي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سا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55456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شو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شيـ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شي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شا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94137"/>
                  </a:ext>
                </a:extLst>
              </a:tr>
            </a:tbl>
          </a:graphicData>
        </a:graphic>
      </p:graphicFrame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0EAA63C3-48E2-4D78-B7B0-B8727D8976FD}"/>
              </a:ext>
            </a:extLst>
          </p:cNvPr>
          <p:cNvGraphicFramePr>
            <a:graphicFrameLocks noGrp="1"/>
          </p:cNvGraphicFramePr>
          <p:nvPr/>
        </p:nvGraphicFramePr>
        <p:xfrm>
          <a:off x="32057" y="0"/>
          <a:ext cx="1618600" cy="6740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650">
                  <a:extLst>
                    <a:ext uri="{9D8B030D-6E8A-4147-A177-3AD203B41FA5}">
                      <a16:colId xmlns:a16="http://schemas.microsoft.com/office/drawing/2014/main" val="3285578029"/>
                    </a:ext>
                  </a:extLst>
                </a:gridCol>
                <a:gridCol w="404650">
                  <a:extLst>
                    <a:ext uri="{9D8B030D-6E8A-4147-A177-3AD203B41FA5}">
                      <a16:colId xmlns:a16="http://schemas.microsoft.com/office/drawing/2014/main" val="176907529"/>
                    </a:ext>
                  </a:extLst>
                </a:gridCol>
                <a:gridCol w="404650">
                  <a:extLst>
                    <a:ext uri="{9D8B030D-6E8A-4147-A177-3AD203B41FA5}">
                      <a16:colId xmlns:a16="http://schemas.microsoft.com/office/drawing/2014/main" val="2501675779"/>
                    </a:ext>
                  </a:extLst>
                </a:gridCol>
                <a:gridCol w="404650">
                  <a:extLst>
                    <a:ext uri="{9D8B030D-6E8A-4147-A177-3AD203B41FA5}">
                      <a16:colId xmlns:a16="http://schemas.microsoft.com/office/drawing/2014/main" val="4181703730"/>
                    </a:ext>
                  </a:extLst>
                </a:gridCol>
              </a:tblGrid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صو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صيـ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صي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صا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18764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ضو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ضيـ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ضي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ضا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389695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طو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طيـ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طي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طا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6064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ظو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ظيـ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ظي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ظا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3180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عو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عيـ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عي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عا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36951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غو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غيـ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غي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غا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00900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فو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فيـ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في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فا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3501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فو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قيـ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قي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قا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75802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كو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كيـ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كي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كا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36205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لو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ليـ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لي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لا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78544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مو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ميـ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مي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ما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68434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نو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نيـ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ني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نا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12630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هو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هيـ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هي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ها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188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وو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ويـ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وي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وا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55456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يو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ييـ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يي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يا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941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A0D291-96A9-4507-B578-867344E1E858}"/>
              </a:ext>
            </a:extLst>
          </p:cNvPr>
          <p:cNvSpPr txBox="1"/>
          <p:nvPr/>
        </p:nvSpPr>
        <p:spPr>
          <a:xfrm>
            <a:off x="10299087" y="830915"/>
            <a:ext cx="1314386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985" b="1" dirty="0"/>
              <a:t>هَـ</a:t>
            </a:r>
            <a:endParaRPr lang="en-US" sz="4985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31EB2D-68EC-4106-8B14-6EA7370A8184}"/>
              </a:ext>
            </a:extLst>
          </p:cNvPr>
          <p:cNvSpPr txBox="1"/>
          <p:nvPr/>
        </p:nvSpPr>
        <p:spPr>
          <a:xfrm>
            <a:off x="9105050" y="818881"/>
            <a:ext cx="1314386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985" b="1" dirty="0"/>
              <a:t>ـهَـ</a:t>
            </a:r>
            <a:endParaRPr lang="en-US" sz="4985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E42492-E80C-4E44-9F94-D894B9DA4F42}"/>
              </a:ext>
            </a:extLst>
          </p:cNvPr>
          <p:cNvSpPr txBox="1"/>
          <p:nvPr/>
        </p:nvSpPr>
        <p:spPr>
          <a:xfrm>
            <a:off x="7908365" y="816828"/>
            <a:ext cx="1314386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985" b="1" dirty="0"/>
              <a:t>ـه</a:t>
            </a:r>
            <a:endParaRPr lang="en-US" sz="4985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E1B0A4-E615-48DC-BB0C-66778EEC335D}"/>
              </a:ext>
            </a:extLst>
          </p:cNvPr>
          <p:cNvSpPr txBox="1"/>
          <p:nvPr/>
        </p:nvSpPr>
        <p:spPr>
          <a:xfrm>
            <a:off x="7069804" y="813935"/>
            <a:ext cx="1314386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985" b="1" dirty="0"/>
              <a:t>ه</a:t>
            </a:r>
            <a:endParaRPr lang="en-US" sz="4985" b="1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A66A8CD-9FDC-4A3F-A38F-DAB65545B0D4}"/>
              </a:ext>
            </a:extLst>
          </p:cNvPr>
          <p:cNvCxnSpPr>
            <a:cxnSpLocks/>
          </p:cNvCxnSpPr>
          <p:nvPr/>
        </p:nvCxnSpPr>
        <p:spPr>
          <a:xfrm>
            <a:off x="7357586" y="1344019"/>
            <a:ext cx="3954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2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  <p:bldP spid="35" grpId="0"/>
      <p:bldP spid="36" grpId="0"/>
      <p:bldP spid="2" grpId="0"/>
      <p:bldP spid="29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dren Poster Background | Kids poster, Kids background ...">
            <a:extLst>
              <a:ext uri="{FF2B5EF4-FFF2-40B4-BE49-F238E27FC236}">
                <a16:creationId xmlns:a16="http://schemas.microsoft.com/office/drawing/2014/main" id="{DD74DCC4-923C-4E91-8244-46F574C75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54"/>
          <a:stretch/>
        </p:blipFill>
        <p:spPr bwMode="auto">
          <a:xfrm>
            <a:off x="6095451" y="1"/>
            <a:ext cx="6072033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8A1F25F-880D-4A33-97EB-3706CAD0A753}"/>
              </a:ext>
            </a:extLst>
          </p:cNvPr>
          <p:cNvGraphicFramePr>
            <a:graphicFrameLocks noGrp="1"/>
          </p:cNvGraphicFramePr>
          <p:nvPr/>
        </p:nvGraphicFramePr>
        <p:xfrm>
          <a:off x="4949788" y="39234"/>
          <a:ext cx="1140342" cy="66731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0114">
                  <a:extLst>
                    <a:ext uri="{9D8B030D-6E8A-4147-A177-3AD203B41FA5}">
                      <a16:colId xmlns:a16="http://schemas.microsoft.com/office/drawing/2014/main" val="1027968245"/>
                    </a:ext>
                  </a:extLst>
                </a:gridCol>
                <a:gridCol w="380114">
                  <a:extLst>
                    <a:ext uri="{9D8B030D-6E8A-4147-A177-3AD203B41FA5}">
                      <a16:colId xmlns:a16="http://schemas.microsoft.com/office/drawing/2014/main" val="4241015611"/>
                    </a:ext>
                  </a:extLst>
                </a:gridCol>
                <a:gridCol w="380114">
                  <a:extLst>
                    <a:ext uri="{9D8B030D-6E8A-4147-A177-3AD203B41FA5}">
                      <a16:colId xmlns:a16="http://schemas.microsoft.com/office/drawing/2014/main" val="466100715"/>
                    </a:ext>
                  </a:extLst>
                </a:gridCol>
              </a:tblGrid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أَ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إِ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أٌ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91635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بَ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بِ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بُ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82912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تَ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تِ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تُ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98109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ثَ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ثِ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ثُ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28113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جَ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جِ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جُ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87445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حَ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حِ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حُ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21965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خَ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خِ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خُ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590694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دَ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دِ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دُ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85358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ذَ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ذِ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ذُ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20396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رَ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رِ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رُ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13559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زَ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زِ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زُ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08420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سَ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سِ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سُ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652694"/>
                  </a:ext>
                </a:extLst>
              </a:tr>
              <a:tr h="513323"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شَ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شِ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200" b="1" dirty="0"/>
                        <a:t>شُ</a:t>
                      </a:r>
                      <a:endParaRPr lang="en-US" sz="22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2609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719258-A962-41D9-82DA-A870D2E1C093}"/>
              </a:ext>
            </a:extLst>
          </p:cNvPr>
          <p:cNvCxnSpPr>
            <a:cxnSpLocks/>
          </p:cNvCxnSpPr>
          <p:nvPr/>
        </p:nvCxnSpPr>
        <p:spPr>
          <a:xfrm>
            <a:off x="6323499" y="1796298"/>
            <a:ext cx="5336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AB74BE-C047-4F04-9128-02EC1BF944BC}"/>
              </a:ext>
            </a:extLst>
          </p:cNvPr>
          <p:cNvSpPr txBox="1"/>
          <p:nvPr/>
        </p:nvSpPr>
        <p:spPr>
          <a:xfrm>
            <a:off x="10382427" y="1346704"/>
            <a:ext cx="1314386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ساعَدَ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2FE60-6BB5-4C7E-98F6-5067489B1525}"/>
              </a:ext>
            </a:extLst>
          </p:cNvPr>
          <p:cNvSpPr txBox="1"/>
          <p:nvPr/>
        </p:nvSpPr>
        <p:spPr>
          <a:xfrm>
            <a:off x="9563338" y="1346704"/>
            <a:ext cx="1001670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سالِمُ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41C21E-9382-44FE-9B75-481507A0290C}"/>
              </a:ext>
            </a:extLst>
          </p:cNvPr>
          <p:cNvSpPr txBox="1"/>
          <p:nvPr/>
        </p:nvSpPr>
        <p:spPr>
          <a:xfrm>
            <a:off x="8348695" y="1349527"/>
            <a:ext cx="1314386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رَشيدَ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72FB9B-506D-4769-99E0-A305269372AE}"/>
              </a:ext>
            </a:extLst>
          </p:cNvPr>
          <p:cNvSpPr txBox="1"/>
          <p:nvPr/>
        </p:nvSpPr>
        <p:spPr>
          <a:xfrm>
            <a:off x="7801805" y="1360172"/>
            <a:ext cx="1032699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في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80224-F1D6-4980-8C81-DEC6EFFA9ADD}"/>
              </a:ext>
            </a:extLst>
          </p:cNvPr>
          <p:cNvSpPr txBox="1"/>
          <p:nvPr/>
        </p:nvSpPr>
        <p:spPr>
          <a:xfrm>
            <a:off x="10789193" y="2974371"/>
            <a:ext cx="1141580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قَرَأَ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C30366-BA2C-49BB-8522-29CA4FAAC5E8}"/>
              </a:ext>
            </a:extLst>
          </p:cNvPr>
          <p:cNvSpPr txBox="1"/>
          <p:nvPr/>
        </p:nvSpPr>
        <p:spPr>
          <a:xfrm>
            <a:off x="9817079" y="2974371"/>
            <a:ext cx="1141580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جَميلُ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2030B5-93D5-40CF-849D-5A82617D07AC}"/>
              </a:ext>
            </a:extLst>
          </p:cNvPr>
          <p:cNvSpPr txBox="1"/>
          <p:nvPr/>
        </p:nvSpPr>
        <p:spPr>
          <a:xfrm>
            <a:off x="8651187" y="2965839"/>
            <a:ext cx="1141580" cy="137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دَرْسَهُ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279A3E-1522-4E78-AC12-AF3F3DAD9512}"/>
              </a:ext>
            </a:extLst>
          </p:cNvPr>
          <p:cNvSpPr txBox="1"/>
          <p:nvPr/>
        </p:nvSpPr>
        <p:spPr>
          <a:xfrm>
            <a:off x="8061387" y="2967223"/>
            <a:ext cx="719175" cy="137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مِنَ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433FA2-70DB-421E-9B9F-3C9AAC1A84D7}"/>
              </a:ext>
            </a:extLst>
          </p:cNvPr>
          <p:cNvSpPr txBox="1"/>
          <p:nvPr/>
        </p:nvSpPr>
        <p:spPr>
          <a:xfrm>
            <a:off x="6079713" y="2987913"/>
            <a:ext cx="2023876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الْحاسوبِ</a:t>
            </a:r>
            <a:r>
              <a:rPr lang="ar-AE" sz="4154" dirty="0">
                <a:solidFill>
                  <a:srgbClr val="FF0000"/>
                </a:solidFill>
              </a:rPr>
              <a:t>.</a:t>
            </a:r>
            <a:r>
              <a:rPr lang="ar-AE" sz="4154" b="1" dirty="0">
                <a:solidFill>
                  <a:srgbClr val="FF0000"/>
                </a:solidFill>
              </a:rPr>
              <a:t> </a:t>
            </a:r>
            <a:endParaRPr lang="en-US" sz="623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3F694A-7780-4013-961E-91BB73049234}"/>
              </a:ext>
            </a:extLst>
          </p:cNvPr>
          <p:cNvCxnSpPr>
            <a:cxnSpLocks/>
          </p:cNvCxnSpPr>
          <p:nvPr/>
        </p:nvCxnSpPr>
        <p:spPr>
          <a:xfrm>
            <a:off x="7622846" y="5253380"/>
            <a:ext cx="24435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EC54B94-EBFF-4079-9BB9-8FE6AD5E5035}"/>
              </a:ext>
            </a:extLst>
          </p:cNvPr>
          <p:cNvSpPr txBox="1"/>
          <p:nvPr/>
        </p:nvSpPr>
        <p:spPr>
          <a:xfrm>
            <a:off x="10516345" y="4792791"/>
            <a:ext cx="1141580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دَرَسَ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2AA721-FD11-40DB-8E62-78B2DD1ADA95}"/>
              </a:ext>
            </a:extLst>
          </p:cNvPr>
          <p:cNvSpPr txBox="1"/>
          <p:nvPr/>
        </p:nvSpPr>
        <p:spPr>
          <a:xfrm>
            <a:off x="9201531" y="4805323"/>
            <a:ext cx="1373701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عامِرُ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F00899-9864-402D-B502-0C96B0FF3676}"/>
              </a:ext>
            </a:extLst>
          </p:cNvPr>
          <p:cNvSpPr txBox="1"/>
          <p:nvPr/>
        </p:nvSpPr>
        <p:spPr>
          <a:xfrm>
            <a:off x="8313327" y="4787386"/>
            <a:ext cx="888204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مِنْ </a:t>
            </a:r>
            <a:endParaRPr lang="en-US" sz="623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202313-D070-4DA0-99C8-FE42D61FB1D2}"/>
              </a:ext>
            </a:extLst>
          </p:cNvPr>
          <p:cNvSpPr txBox="1"/>
          <p:nvPr/>
        </p:nvSpPr>
        <p:spPr>
          <a:xfrm>
            <a:off x="6948970" y="4792864"/>
            <a:ext cx="1167080" cy="137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كُتُبِهُ</a:t>
            </a:r>
            <a:r>
              <a:rPr lang="ar-AE" sz="4154" dirty="0">
                <a:solidFill>
                  <a:srgbClr val="FF0000"/>
                </a:solidFill>
              </a:rPr>
              <a:t>. </a:t>
            </a:r>
            <a:endParaRPr lang="en-US" sz="623" dirty="0">
              <a:solidFill>
                <a:srgbClr val="FF0000"/>
              </a:solidFill>
            </a:endParaRPr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6D9DF084-D2EC-4EBA-8E34-6B27C4F386D7}"/>
              </a:ext>
            </a:extLst>
          </p:cNvPr>
          <p:cNvGraphicFramePr>
            <a:graphicFrameLocks noGrp="1"/>
          </p:cNvGraphicFramePr>
          <p:nvPr/>
        </p:nvGraphicFramePr>
        <p:xfrm>
          <a:off x="3747915" y="29402"/>
          <a:ext cx="1140342" cy="6673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0114">
                  <a:extLst>
                    <a:ext uri="{9D8B030D-6E8A-4147-A177-3AD203B41FA5}">
                      <a16:colId xmlns:a16="http://schemas.microsoft.com/office/drawing/2014/main" val="1027968245"/>
                    </a:ext>
                  </a:extLst>
                </a:gridCol>
                <a:gridCol w="380114">
                  <a:extLst>
                    <a:ext uri="{9D8B030D-6E8A-4147-A177-3AD203B41FA5}">
                      <a16:colId xmlns:a16="http://schemas.microsoft.com/office/drawing/2014/main" val="4241015611"/>
                    </a:ext>
                  </a:extLst>
                </a:gridCol>
                <a:gridCol w="380114">
                  <a:extLst>
                    <a:ext uri="{9D8B030D-6E8A-4147-A177-3AD203B41FA5}">
                      <a16:colId xmlns:a16="http://schemas.microsoft.com/office/drawing/2014/main" val="466100715"/>
                    </a:ext>
                  </a:extLst>
                </a:gridCol>
              </a:tblGrid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صَ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صِ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صُ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46648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ضَ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ضِ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ضُ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99823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طَ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طِ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طُ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631511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ظَ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ظِ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ظُ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194485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عَ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عِ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عُ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3022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غَ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غِ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غُ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49668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فَ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فِ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فُ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489275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قَ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قِ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قُ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6311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كَ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كِ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كُ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3415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لَ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لِ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لُ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1373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مَ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مِ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مُ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4336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نَ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نِ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نُ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768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هَ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هِ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هُ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750017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وَ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وِ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وُ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445236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/>
                        <a:t>يَ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يِ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يُ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116138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0A50E9-5695-4613-B33C-64FA6397F4CF}"/>
              </a:ext>
            </a:extLst>
          </p:cNvPr>
          <p:cNvCxnSpPr>
            <a:cxnSpLocks/>
          </p:cNvCxnSpPr>
          <p:nvPr/>
        </p:nvCxnSpPr>
        <p:spPr>
          <a:xfrm>
            <a:off x="6393837" y="3429000"/>
            <a:ext cx="5336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F4599F-970D-4796-A731-A608A49D3FD0}"/>
              </a:ext>
            </a:extLst>
          </p:cNvPr>
          <p:cNvCxnSpPr>
            <a:cxnSpLocks/>
          </p:cNvCxnSpPr>
          <p:nvPr/>
        </p:nvCxnSpPr>
        <p:spPr>
          <a:xfrm>
            <a:off x="6529162" y="5253380"/>
            <a:ext cx="5336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E750683-5C46-4252-A586-FBCE30958F18}"/>
              </a:ext>
            </a:extLst>
          </p:cNvPr>
          <p:cNvGraphicFramePr>
            <a:graphicFrameLocks noGrp="1"/>
          </p:cNvGraphicFramePr>
          <p:nvPr/>
        </p:nvGraphicFramePr>
        <p:xfrm>
          <a:off x="1698806" y="20051"/>
          <a:ext cx="1680944" cy="6692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236">
                  <a:extLst>
                    <a:ext uri="{9D8B030D-6E8A-4147-A177-3AD203B41FA5}">
                      <a16:colId xmlns:a16="http://schemas.microsoft.com/office/drawing/2014/main" val="3285578029"/>
                    </a:ext>
                  </a:extLst>
                </a:gridCol>
                <a:gridCol w="420236">
                  <a:extLst>
                    <a:ext uri="{9D8B030D-6E8A-4147-A177-3AD203B41FA5}">
                      <a16:colId xmlns:a16="http://schemas.microsoft.com/office/drawing/2014/main" val="176907529"/>
                    </a:ext>
                  </a:extLst>
                </a:gridCol>
                <a:gridCol w="420236">
                  <a:extLst>
                    <a:ext uri="{9D8B030D-6E8A-4147-A177-3AD203B41FA5}">
                      <a16:colId xmlns:a16="http://schemas.microsoft.com/office/drawing/2014/main" val="2501675779"/>
                    </a:ext>
                  </a:extLst>
                </a:gridCol>
                <a:gridCol w="420236">
                  <a:extLst>
                    <a:ext uri="{9D8B030D-6E8A-4147-A177-3AD203B41FA5}">
                      <a16:colId xmlns:a16="http://schemas.microsoft.com/office/drawing/2014/main" val="4181703730"/>
                    </a:ext>
                  </a:extLst>
                </a:gridCol>
              </a:tblGrid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أو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إيـ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إي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آ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18764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بو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بيـ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بي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با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3180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تو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تيـ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تي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تا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36951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ثو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ثيـ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ثي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ثا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00900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جو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جيـ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جي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جا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3501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حو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حيـ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حي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حا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75802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خو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خيـ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خي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خا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36205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دو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ديـ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دي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دا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78544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ذو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ذيـ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ذي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ذا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68434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رو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ريـ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ري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را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12630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زو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زيـ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زي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زا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188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سو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سيـ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سي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سا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55456"/>
                  </a:ext>
                </a:extLst>
              </a:tr>
              <a:tr h="514799"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شو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شيـ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شي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شا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94137"/>
                  </a:ext>
                </a:extLst>
              </a:tr>
            </a:tbl>
          </a:graphicData>
        </a:graphic>
      </p:graphicFrame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0EAA63C3-48E2-4D78-B7B0-B8727D8976FD}"/>
              </a:ext>
            </a:extLst>
          </p:cNvPr>
          <p:cNvGraphicFramePr>
            <a:graphicFrameLocks noGrp="1"/>
          </p:cNvGraphicFramePr>
          <p:nvPr/>
        </p:nvGraphicFramePr>
        <p:xfrm>
          <a:off x="32057" y="0"/>
          <a:ext cx="1618600" cy="6740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650">
                  <a:extLst>
                    <a:ext uri="{9D8B030D-6E8A-4147-A177-3AD203B41FA5}">
                      <a16:colId xmlns:a16="http://schemas.microsoft.com/office/drawing/2014/main" val="3285578029"/>
                    </a:ext>
                  </a:extLst>
                </a:gridCol>
                <a:gridCol w="404650">
                  <a:extLst>
                    <a:ext uri="{9D8B030D-6E8A-4147-A177-3AD203B41FA5}">
                      <a16:colId xmlns:a16="http://schemas.microsoft.com/office/drawing/2014/main" val="176907529"/>
                    </a:ext>
                  </a:extLst>
                </a:gridCol>
                <a:gridCol w="404650">
                  <a:extLst>
                    <a:ext uri="{9D8B030D-6E8A-4147-A177-3AD203B41FA5}">
                      <a16:colId xmlns:a16="http://schemas.microsoft.com/office/drawing/2014/main" val="2501675779"/>
                    </a:ext>
                  </a:extLst>
                </a:gridCol>
                <a:gridCol w="404650">
                  <a:extLst>
                    <a:ext uri="{9D8B030D-6E8A-4147-A177-3AD203B41FA5}">
                      <a16:colId xmlns:a16="http://schemas.microsoft.com/office/drawing/2014/main" val="4181703730"/>
                    </a:ext>
                  </a:extLst>
                </a:gridCol>
              </a:tblGrid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صو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صيـ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صي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صا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18764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ضو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ضيـ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ضي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ضا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389695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طو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طيـ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طي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طا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6064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ظو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ظيـ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ظي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ظا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3180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عو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عيـ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عي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عا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36951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غو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غيـ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غي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غا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00900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فو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فيـ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في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فا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3501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فو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قيـ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قي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قا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75802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كو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كيـ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كي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كا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36205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لو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ليـ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لي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لا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78544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مو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ميـ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مي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ما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68434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نو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نيـ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ني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نا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12630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هو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هيـ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هي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ها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188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وو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ويـ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وي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وا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55456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يو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ييـ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900" b="1" dirty="0"/>
                        <a:t>يي</a:t>
                      </a:r>
                      <a:endParaRPr lang="en-US" sz="19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dirty="0"/>
                        <a:t>يا</a:t>
                      </a:r>
                      <a:endParaRPr lang="en-US" sz="1700" b="1" dirty="0"/>
                    </a:p>
                  </a:txBody>
                  <a:tcPr marL="35609" marR="35609" marT="17805" marB="1780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94137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38F5549-923F-47EE-80A4-40B8D3D22B9D}"/>
              </a:ext>
            </a:extLst>
          </p:cNvPr>
          <p:cNvSpPr txBox="1"/>
          <p:nvPr/>
        </p:nvSpPr>
        <p:spPr>
          <a:xfrm>
            <a:off x="6582581" y="1358410"/>
            <a:ext cx="1225587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154" b="1" dirty="0">
                <a:solidFill>
                  <a:srgbClr val="FF0000"/>
                </a:solidFill>
              </a:rPr>
              <a:t>عَمَلِهِ.</a:t>
            </a:r>
            <a:endParaRPr lang="en-US" sz="623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  <p:bldP spid="35" grpId="0"/>
      <p:bldP spid="36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689</Words>
  <Application>Microsoft Office PowerPoint</Application>
  <PresentationFormat>Widescreen</PresentationFormat>
  <Paragraphs>669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ae_AlMohanad</vt:lpstr>
      <vt:lpstr>Arial</vt:lpstr>
      <vt:lpstr>Calibri</vt:lpstr>
      <vt:lpstr>Calibri Light</vt:lpstr>
      <vt:lpstr>Speak Pro</vt:lpstr>
      <vt:lpstr>Office Theme</vt:lpstr>
      <vt:lpstr>Office Theme</vt:lpstr>
      <vt:lpstr>أَهْداف الدَّرس:</vt:lpstr>
      <vt:lpstr>PowerPoint Presentation</vt:lpstr>
      <vt:lpstr>جِمالُ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أَهْداف الدَّرس:</dc:title>
  <dc:creator>asma shah</dc:creator>
  <cp:lastModifiedBy>ناهد سعد عبيد</cp:lastModifiedBy>
  <cp:revision>22</cp:revision>
  <dcterms:created xsi:type="dcterms:W3CDTF">2020-05-20T21:39:36Z</dcterms:created>
  <dcterms:modified xsi:type="dcterms:W3CDTF">2021-05-26T22:31:13Z</dcterms:modified>
</cp:coreProperties>
</file>