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sldIdLst>
    <p:sldId id="256" r:id="rId5"/>
    <p:sldId id="277" r:id="rId6"/>
    <p:sldId id="279" r:id="rId7"/>
    <p:sldId id="257" r:id="rId8"/>
    <p:sldId id="258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8" r:id="rId19"/>
    <p:sldId id="269" r:id="rId20"/>
    <p:sldId id="270" r:id="rId21"/>
    <p:sldId id="271" r:id="rId22"/>
    <p:sldId id="272" r:id="rId23"/>
    <p:sldId id="274" r:id="rId24"/>
    <p:sldId id="273" r:id="rId25"/>
    <p:sldId id="275" r:id="rId26"/>
    <p:sldId id="27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5E13DA-454E-40D1-9F67-DBA6F07161B4}" v="41" dt="2021-01-24T06:07:15.3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hla Nabil Abdelfatah Mohamed Tawfiq" userId="1270efcc-6df9-4668-9a52-a9286f8856a4" providerId="ADAL" clId="{165E13DA-454E-40D1-9F67-DBA6F07161B4}"/>
    <pc:docChg chg="custSel modSld sldOrd">
      <pc:chgData name="Nahla Nabil Abdelfatah Mohamed Tawfiq" userId="1270efcc-6df9-4668-9a52-a9286f8856a4" providerId="ADAL" clId="{165E13DA-454E-40D1-9F67-DBA6F07161B4}" dt="2021-01-24T06:09:34.580" v="113" actId="1440"/>
      <pc:docMkLst>
        <pc:docMk/>
      </pc:docMkLst>
      <pc:sldChg chg="addSp modSp mod">
        <pc:chgData name="Nahla Nabil Abdelfatah Mohamed Tawfiq" userId="1270efcc-6df9-4668-9a52-a9286f8856a4" providerId="ADAL" clId="{165E13DA-454E-40D1-9F67-DBA6F07161B4}" dt="2021-01-24T06:03:39.220" v="61" actId="13822"/>
        <pc:sldMkLst>
          <pc:docMk/>
          <pc:sldMk cId="670841441" sldId="259"/>
        </pc:sldMkLst>
        <pc:spChg chg="mod">
          <ac:chgData name="Nahla Nabil Abdelfatah Mohamed Tawfiq" userId="1270efcc-6df9-4668-9a52-a9286f8856a4" providerId="ADAL" clId="{165E13DA-454E-40D1-9F67-DBA6F07161B4}" dt="2021-01-24T06:03:39.220" v="61" actId="13822"/>
          <ac:spMkLst>
            <pc:docMk/>
            <pc:sldMk cId="670841441" sldId="259"/>
            <ac:spMk id="2" creationId="{00000000-0000-0000-0000-000000000000}"/>
          </ac:spMkLst>
        </pc:spChg>
        <pc:spChg chg="add mod">
          <ac:chgData name="Nahla Nabil Abdelfatah Mohamed Tawfiq" userId="1270efcc-6df9-4668-9a52-a9286f8856a4" providerId="ADAL" clId="{165E13DA-454E-40D1-9F67-DBA6F07161B4}" dt="2021-01-24T06:03:32.838" v="59" actId="20577"/>
          <ac:spMkLst>
            <pc:docMk/>
            <pc:sldMk cId="670841441" sldId="259"/>
            <ac:spMk id="8" creationId="{06246C14-CB17-4304-91EF-261854E39BBB}"/>
          </ac:spMkLst>
        </pc:spChg>
        <pc:picChg chg="add mod">
          <ac:chgData name="Nahla Nabil Abdelfatah Mohamed Tawfiq" userId="1270efcc-6df9-4668-9a52-a9286f8856a4" providerId="ADAL" clId="{165E13DA-454E-40D1-9F67-DBA6F07161B4}" dt="2021-01-24T06:03:00.883" v="54" actId="1076"/>
          <ac:picMkLst>
            <pc:docMk/>
            <pc:sldMk cId="670841441" sldId="259"/>
            <ac:picMk id="3" creationId="{D2F1B0B4-8DAB-45AF-BD67-04705E293154}"/>
          </ac:picMkLst>
        </pc:picChg>
      </pc:sldChg>
      <pc:sldChg chg="modSp">
        <pc:chgData name="Nahla Nabil Abdelfatah Mohamed Tawfiq" userId="1270efcc-6df9-4668-9a52-a9286f8856a4" providerId="ADAL" clId="{165E13DA-454E-40D1-9F67-DBA6F07161B4}" dt="2021-01-24T06:04:17.261" v="68"/>
        <pc:sldMkLst>
          <pc:docMk/>
          <pc:sldMk cId="1515987886" sldId="262"/>
        </pc:sldMkLst>
        <pc:graphicFrameChg chg="mod">
          <ac:chgData name="Nahla Nabil Abdelfatah Mohamed Tawfiq" userId="1270efcc-6df9-4668-9a52-a9286f8856a4" providerId="ADAL" clId="{165E13DA-454E-40D1-9F67-DBA6F07161B4}" dt="2021-01-24T06:04:17.261" v="68"/>
          <ac:graphicFrameMkLst>
            <pc:docMk/>
            <pc:sldMk cId="1515987886" sldId="262"/>
            <ac:graphicFrameMk id="4" creationId="{00000000-0000-0000-0000-000000000000}"/>
          </ac:graphicFrameMkLst>
        </pc:graphicFrameChg>
      </pc:sldChg>
      <pc:sldChg chg="modSp mod">
        <pc:chgData name="Nahla Nabil Abdelfatah Mohamed Tawfiq" userId="1270efcc-6df9-4668-9a52-a9286f8856a4" providerId="ADAL" clId="{165E13DA-454E-40D1-9F67-DBA6F07161B4}" dt="2021-01-24T06:04:49.828" v="74" actId="1076"/>
        <pc:sldMkLst>
          <pc:docMk/>
          <pc:sldMk cId="2489505533" sldId="263"/>
        </pc:sldMkLst>
        <pc:spChg chg="mod">
          <ac:chgData name="Nahla Nabil Abdelfatah Mohamed Tawfiq" userId="1270efcc-6df9-4668-9a52-a9286f8856a4" providerId="ADAL" clId="{165E13DA-454E-40D1-9F67-DBA6F07161B4}" dt="2021-01-24T06:04:49.828" v="74" actId="1076"/>
          <ac:spMkLst>
            <pc:docMk/>
            <pc:sldMk cId="2489505533" sldId="263"/>
            <ac:spMk id="2" creationId="{00000000-0000-0000-0000-000000000000}"/>
          </ac:spMkLst>
        </pc:spChg>
        <pc:picChg chg="mod">
          <ac:chgData name="Nahla Nabil Abdelfatah Mohamed Tawfiq" userId="1270efcc-6df9-4668-9a52-a9286f8856a4" providerId="ADAL" clId="{165E13DA-454E-40D1-9F67-DBA6F07161B4}" dt="2021-01-24T06:04:30.238" v="71" actId="1076"/>
          <ac:picMkLst>
            <pc:docMk/>
            <pc:sldMk cId="2489505533" sldId="263"/>
            <ac:picMk id="4" creationId="{00000000-0000-0000-0000-000000000000}"/>
          </ac:picMkLst>
        </pc:picChg>
        <pc:picChg chg="mod">
          <ac:chgData name="Nahla Nabil Abdelfatah Mohamed Tawfiq" userId="1270efcc-6df9-4668-9a52-a9286f8856a4" providerId="ADAL" clId="{165E13DA-454E-40D1-9F67-DBA6F07161B4}" dt="2021-01-24T06:04:34.953" v="73" actId="1076"/>
          <ac:picMkLst>
            <pc:docMk/>
            <pc:sldMk cId="2489505533" sldId="263"/>
            <ac:picMk id="5" creationId="{00000000-0000-0000-0000-000000000000}"/>
          </ac:picMkLst>
        </pc:picChg>
        <pc:picChg chg="mod">
          <ac:chgData name="Nahla Nabil Abdelfatah Mohamed Tawfiq" userId="1270efcc-6df9-4668-9a52-a9286f8856a4" providerId="ADAL" clId="{165E13DA-454E-40D1-9F67-DBA6F07161B4}" dt="2021-01-24T06:04:28.895" v="70" actId="1076"/>
          <ac:picMkLst>
            <pc:docMk/>
            <pc:sldMk cId="2489505533" sldId="263"/>
            <ac:picMk id="6" creationId="{00000000-0000-0000-0000-000000000000}"/>
          </ac:picMkLst>
        </pc:picChg>
      </pc:sldChg>
      <pc:sldChg chg="modSp mod">
        <pc:chgData name="Nahla Nabil Abdelfatah Mohamed Tawfiq" userId="1270efcc-6df9-4668-9a52-a9286f8856a4" providerId="ADAL" clId="{165E13DA-454E-40D1-9F67-DBA6F07161B4}" dt="2021-01-24T06:05:38.404" v="83" actId="1076"/>
        <pc:sldMkLst>
          <pc:docMk/>
          <pc:sldMk cId="63059160" sldId="265"/>
        </pc:sldMkLst>
        <pc:spChg chg="mod">
          <ac:chgData name="Nahla Nabil Abdelfatah Mohamed Tawfiq" userId="1270efcc-6df9-4668-9a52-a9286f8856a4" providerId="ADAL" clId="{165E13DA-454E-40D1-9F67-DBA6F07161B4}" dt="2021-01-24T06:05:38.404" v="83" actId="1076"/>
          <ac:spMkLst>
            <pc:docMk/>
            <pc:sldMk cId="63059160" sldId="265"/>
            <ac:spMk id="3" creationId="{00000000-0000-0000-0000-000000000000}"/>
          </ac:spMkLst>
        </pc:spChg>
        <pc:picChg chg="mod">
          <ac:chgData name="Nahla Nabil Abdelfatah Mohamed Tawfiq" userId="1270efcc-6df9-4668-9a52-a9286f8856a4" providerId="ADAL" clId="{165E13DA-454E-40D1-9F67-DBA6F07161B4}" dt="2021-01-24T06:05:32.218" v="81" actId="1076"/>
          <ac:picMkLst>
            <pc:docMk/>
            <pc:sldMk cId="63059160" sldId="265"/>
            <ac:picMk id="4" creationId="{00000000-0000-0000-0000-000000000000}"/>
          </ac:picMkLst>
        </pc:picChg>
        <pc:picChg chg="mod">
          <ac:chgData name="Nahla Nabil Abdelfatah Mohamed Tawfiq" userId="1270efcc-6df9-4668-9a52-a9286f8856a4" providerId="ADAL" clId="{165E13DA-454E-40D1-9F67-DBA6F07161B4}" dt="2021-01-24T06:05:33.750" v="82" actId="1076"/>
          <ac:picMkLst>
            <pc:docMk/>
            <pc:sldMk cId="63059160" sldId="265"/>
            <ac:picMk id="5" creationId="{00000000-0000-0000-0000-000000000000}"/>
          </ac:picMkLst>
        </pc:picChg>
      </pc:sldChg>
      <pc:sldChg chg="modSp mod">
        <pc:chgData name="Nahla Nabil Abdelfatah Mohamed Tawfiq" userId="1270efcc-6df9-4668-9a52-a9286f8856a4" providerId="ADAL" clId="{165E13DA-454E-40D1-9F67-DBA6F07161B4}" dt="2021-01-24T06:06:06.477" v="87" actId="1076"/>
        <pc:sldMkLst>
          <pc:docMk/>
          <pc:sldMk cId="2516221885" sldId="266"/>
        </pc:sldMkLst>
        <pc:graphicFrameChg chg="mod">
          <ac:chgData name="Nahla Nabil Abdelfatah Mohamed Tawfiq" userId="1270efcc-6df9-4668-9a52-a9286f8856a4" providerId="ADAL" clId="{165E13DA-454E-40D1-9F67-DBA6F07161B4}" dt="2021-01-24T06:05:57.886" v="86" actId="122"/>
          <ac:graphicFrameMkLst>
            <pc:docMk/>
            <pc:sldMk cId="2516221885" sldId="266"/>
            <ac:graphicFrameMk id="4" creationId="{00000000-0000-0000-0000-000000000000}"/>
          </ac:graphicFrameMkLst>
        </pc:graphicFrameChg>
        <pc:picChg chg="mod">
          <ac:chgData name="Nahla Nabil Abdelfatah Mohamed Tawfiq" userId="1270efcc-6df9-4668-9a52-a9286f8856a4" providerId="ADAL" clId="{165E13DA-454E-40D1-9F67-DBA6F07161B4}" dt="2021-01-24T06:06:06.477" v="87" actId="1076"/>
          <ac:picMkLst>
            <pc:docMk/>
            <pc:sldMk cId="2516221885" sldId="266"/>
            <ac:picMk id="6" creationId="{00000000-0000-0000-0000-000000000000}"/>
          </ac:picMkLst>
        </pc:picChg>
      </pc:sldChg>
      <pc:sldChg chg="addSp delSp modSp mod">
        <pc:chgData name="Nahla Nabil Abdelfatah Mohamed Tawfiq" userId="1270efcc-6df9-4668-9a52-a9286f8856a4" providerId="ADAL" clId="{165E13DA-454E-40D1-9F67-DBA6F07161B4}" dt="2021-01-24T06:07:34.912" v="97" actId="1076"/>
        <pc:sldMkLst>
          <pc:docMk/>
          <pc:sldMk cId="1466664924" sldId="267"/>
        </pc:sldMkLst>
        <pc:spChg chg="mod">
          <ac:chgData name="Nahla Nabil Abdelfatah Mohamed Tawfiq" userId="1270efcc-6df9-4668-9a52-a9286f8856a4" providerId="ADAL" clId="{165E13DA-454E-40D1-9F67-DBA6F07161B4}" dt="2021-01-24T06:07:23.121" v="91" actId="1076"/>
          <ac:spMkLst>
            <pc:docMk/>
            <pc:sldMk cId="1466664924" sldId="267"/>
            <ac:spMk id="4" creationId="{00000000-0000-0000-0000-000000000000}"/>
          </ac:spMkLst>
        </pc:spChg>
        <pc:picChg chg="add mod">
          <ac:chgData name="Nahla Nabil Abdelfatah Mohamed Tawfiq" userId="1270efcc-6df9-4668-9a52-a9286f8856a4" providerId="ADAL" clId="{165E13DA-454E-40D1-9F67-DBA6F07161B4}" dt="2021-01-24T06:07:34.912" v="97" actId="1076"/>
          <ac:picMkLst>
            <pc:docMk/>
            <pc:sldMk cId="1466664924" sldId="267"/>
            <ac:picMk id="6" creationId="{9ED23554-CA90-4CBC-AE77-9EAE009B1AAC}"/>
          </ac:picMkLst>
        </pc:picChg>
        <pc:cxnChg chg="del">
          <ac:chgData name="Nahla Nabil Abdelfatah Mohamed Tawfiq" userId="1270efcc-6df9-4668-9a52-a9286f8856a4" providerId="ADAL" clId="{165E13DA-454E-40D1-9F67-DBA6F07161B4}" dt="2021-01-24T06:07:31.297" v="96" actId="478"/>
          <ac:cxnSpMkLst>
            <pc:docMk/>
            <pc:sldMk cId="1466664924" sldId="267"/>
            <ac:cxnSpMk id="7" creationId="{FA149E20-7221-4F8D-A00F-F28CED730FB6}"/>
          </ac:cxnSpMkLst>
        </pc:cxnChg>
      </pc:sldChg>
      <pc:sldChg chg="modSp mod">
        <pc:chgData name="Nahla Nabil Abdelfatah Mohamed Tawfiq" userId="1270efcc-6df9-4668-9a52-a9286f8856a4" providerId="ADAL" clId="{165E13DA-454E-40D1-9F67-DBA6F07161B4}" dt="2021-01-24T06:08:13.431" v="100" actId="14100"/>
        <pc:sldMkLst>
          <pc:docMk/>
          <pc:sldMk cId="3523787300" sldId="268"/>
        </pc:sldMkLst>
        <pc:spChg chg="mod">
          <ac:chgData name="Nahla Nabil Abdelfatah Mohamed Tawfiq" userId="1270efcc-6df9-4668-9a52-a9286f8856a4" providerId="ADAL" clId="{165E13DA-454E-40D1-9F67-DBA6F07161B4}" dt="2021-01-24T06:08:13.431" v="100" actId="14100"/>
          <ac:spMkLst>
            <pc:docMk/>
            <pc:sldMk cId="3523787300" sldId="268"/>
            <ac:spMk id="3" creationId="{00000000-0000-0000-0000-000000000000}"/>
          </ac:spMkLst>
        </pc:spChg>
      </pc:sldChg>
      <pc:sldChg chg="modSp mod">
        <pc:chgData name="Nahla Nabil Abdelfatah Mohamed Tawfiq" userId="1270efcc-6df9-4668-9a52-a9286f8856a4" providerId="ADAL" clId="{165E13DA-454E-40D1-9F67-DBA6F07161B4}" dt="2021-01-24T06:09:34.580" v="113" actId="1440"/>
        <pc:sldMkLst>
          <pc:docMk/>
          <pc:sldMk cId="359727487" sldId="269"/>
        </pc:sldMkLst>
        <pc:spChg chg="mod">
          <ac:chgData name="Nahla Nabil Abdelfatah Mohamed Tawfiq" userId="1270efcc-6df9-4668-9a52-a9286f8856a4" providerId="ADAL" clId="{165E13DA-454E-40D1-9F67-DBA6F07161B4}" dt="2021-01-24T06:09:05.692" v="107" actId="1076"/>
          <ac:spMkLst>
            <pc:docMk/>
            <pc:sldMk cId="359727487" sldId="269"/>
            <ac:spMk id="2" creationId="{00000000-0000-0000-0000-000000000000}"/>
          </ac:spMkLst>
        </pc:spChg>
        <pc:picChg chg="mod">
          <ac:chgData name="Nahla Nabil Abdelfatah Mohamed Tawfiq" userId="1270efcc-6df9-4668-9a52-a9286f8856a4" providerId="ADAL" clId="{165E13DA-454E-40D1-9F67-DBA6F07161B4}" dt="2021-01-24T06:09:34.580" v="113" actId="1440"/>
          <ac:picMkLst>
            <pc:docMk/>
            <pc:sldMk cId="359727487" sldId="269"/>
            <ac:picMk id="3" creationId="{8E5D50A5-E744-4CF3-AE4F-77992BE2ABB5}"/>
          </ac:picMkLst>
        </pc:picChg>
        <pc:picChg chg="mod">
          <ac:chgData name="Nahla Nabil Abdelfatah Mohamed Tawfiq" userId="1270efcc-6df9-4668-9a52-a9286f8856a4" providerId="ADAL" clId="{165E13DA-454E-40D1-9F67-DBA6F07161B4}" dt="2021-01-24T06:09:22.891" v="112" actId="14100"/>
          <ac:picMkLst>
            <pc:docMk/>
            <pc:sldMk cId="359727487" sldId="269"/>
            <ac:picMk id="5" creationId="{00000000-0000-0000-0000-000000000000}"/>
          </ac:picMkLst>
        </pc:picChg>
      </pc:sldChg>
      <pc:sldChg chg="addSp delSp modSp mod ord">
        <pc:chgData name="Nahla Nabil Abdelfatah Mohamed Tawfiq" userId="1270efcc-6df9-4668-9a52-a9286f8856a4" providerId="ADAL" clId="{165E13DA-454E-40D1-9F67-DBA6F07161B4}" dt="2021-01-24T06:00:50.774" v="52" actId="20577"/>
        <pc:sldMkLst>
          <pc:docMk/>
          <pc:sldMk cId="3371264874" sldId="277"/>
        </pc:sldMkLst>
        <pc:spChg chg="mod">
          <ac:chgData name="Nahla Nabil Abdelfatah Mohamed Tawfiq" userId="1270efcc-6df9-4668-9a52-a9286f8856a4" providerId="ADAL" clId="{165E13DA-454E-40D1-9F67-DBA6F07161B4}" dt="2021-01-24T02:16:59.492" v="16" actId="1076"/>
          <ac:spMkLst>
            <pc:docMk/>
            <pc:sldMk cId="3371264874" sldId="277"/>
            <ac:spMk id="6" creationId="{B6B0676A-00FC-46EB-BFD7-7D494A9B83AC}"/>
          </ac:spMkLst>
        </pc:spChg>
        <pc:spChg chg="del">
          <ac:chgData name="Nahla Nabil Abdelfatah Mohamed Tawfiq" userId="1270efcc-6df9-4668-9a52-a9286f8856a4" providerId="ADAL" clId="{165E13DA-454E-40D1-9F67-DBA6F07161B4}" dt="2021-01-24T02:16:48.821" v="2" actId="1032"/>
          <ac:spMkLst>
            <pc:docMk/>
            <pc:sldMk cId="3371264874" sldId="277"/>
            <ac:spMk id="7" creationId="{7364B482-81E4-4F1E-8AD1-B754E2E48D6F}"/>
          </ac:spMkLst>
        </pc:spChg>
        <pc:graphicFrameChg chg="add mod modGraphic">
          <ac:chgData name="Nahla Nabil Abdelfatah Mohamed Tawfiq" userId="1270efcc-6df9-4668-9a52-a9286f8856a4" providerId="ADAL" clId="{165E13DA-454E-40D1-9F67-DBA6F07161B4}" dt="2021-01-24T06:00:50.774" v="52" actId="20577"/>
          <ac:graphicFrameMkLst>
            <pc:docMk/>
            <pc:sldMk cId="3371264874" sldId="277"/>
            <ac:graphicFrameMk id="2" creationId="{3616D02E-9DDB-470A-ADF1-2C07DA07E154}"/>
          </ac:graphicFrameMkLst>
        </pc:graphicFrameChg>
        <pc:picChg chg="add mod">
          <ac:chgData name="Nahla Nabil Abdelfatah Mohamed Tawfiq" userId="1270efcc-6df9-4668-9a52-a9286f8856a4" providerId="ADAL" clId="{165E13DA-454E-40D1-9F67-DBA6F07161B4}" dt="2021-01-24T02:19:02.325" v="48" actId="1076"/>
          <ac:picMkLst>
            <pc:docMk/>
            <pc:sldMk cId="3371264874" sldId="277"/>
            <ac:picMk id="3" creationId="{FA43CB27-8159-4FFB-A600-A75760B4C2F2}"/>
          </ac:picMkLst>
        </pc:picChg>
      </pc:sldChg>
      <pc:sldChg chg="modSp mod">
        <pc:chgData name="Nahla Nabil Abdelfatah Mohamed Tawfiq" userId="1270efcc-6df9-4668-9a52-a9286f8856a4" providerId="ADAL" clId="{165E13DA-454E-40D1-9F67-DBA6F07161B4}" dt="2021-01-24T06:08:30.412" v="103" actId="1076"/>
        <pc:sldMkLst>
          <pc:docMk/>
          <pc:sldMk cId="145204701" sldId="278"/>
        </pc:sldMkLst>
        <pc:spChg chg="mod">
          <ac:chgData name="Nahla Nabil Abdelfatah Mohamed Tawfiq" userId="1270efcc-6df9-4668-9a52-a9286f8856a4" providerId="ADAL" clId="{165E13DA-454E-40D1-9F67-DBA6F07161B4}" dt="2021-01-24T06:08:30.412" v="103" actId="1076"/>
          <ac:spMkLst>
            <pc:docMk/>
            <pc:sldMk cId="145204701" sldId="278"/>
            <ac:spMk id="2" creationId="{F6B9138A-1219-4F83-A8E2-A7E09067B803}"/>
          </ac:spMkLst>
        </pc:spChg>
      </pc:sldChg>
    </pc:docChg>
  </pc:docChgLst>
  <pc:docChgLst>
    <pc:chgData name="Khaled Abusheisha Ali Abusheisha Saleh" userId="8af26da0-8313-49da-b30c-71d411fd62b1" providerId="ADAL" clId="{A657B61F-8247-4661-98BD-098618CD349A}"/>
    <pc:docChg chg="modSld">
      <pc:chgData name="Khaled Abusheisha Ali Abusheisha Saleh" userId="8af26da0-8313-49da-b30c-71d411fd62b1" providerId="ADAL" clId="{A657B61F-8247-4661-98BD-098618CD349A}" dt="2021-01-25T03:37:44.442" v="6" actId="1076"/>
      <pc:docMkLst>
        <pc:docMk/>
      </pc:docMkLst>
      <pc:sldChg chg="addSp modSp mod">
        <pc:chgData name="Khaled Abusheisha Ali Abusheisha Saleh" userId="8af26da0-8313-49da-b30c-71d411fd62b1" providerId="ADAL" clId="{A657B61F-8247-4661-98BD-098618CD349A}" dt="2021-01-25T03:35:35.035" v="1" actId="1076"/>
        <pc:sldMkLst>
          <pc:docMk/>
          <pc:sldMk cId="2195174314" sldId="256"/>
        </pc:sldMkLst>
        <pc:spChg chg="add mod">
          <ac:chgData name="Khaled Abusheisha Ali Abusheisha Saleh" userId="8af26da0-8313-49da-b30c-71d411fd62b1" providerId="ADAL" clId="{A657B61F-8247-4661-98BD-098618CD349A}" dt="2021-01-25T03:35:35.035" v="1" actId="1076"/>
          <ac:spMkLst>
            <pc:docMk/>
            <pc:sldMk cId="2195174314" sldId="256"/>
            <ac:spMk id="7" creationId="{90F4C365-A477-45F7-BBEC-AA14606532E4}"/>
          </ac:spMkLst>
        </pc:spChg>
      </pc:sldChg>
      <pc:sldChg chg="addSp modSp mod">
        <pc:chgData name="Khaled Abusheisha Ali Abusheisha Saleh" userId="8af26da0-8313-49da-b30c-71d411fd62b1" providerId="ADAL" clId="{A657B61F-8247-4661-98BD-098618CD349A}" dt="2021-01-25T03:37:44.442" v="6" actId="1076"/>
        <pc:sldMkLst>
          <pc:docMk/>
          <pc:sldMk cId="944047021" sldId="258"/>
        </pc:sldMkLst>
        <pc:spChg chg="add mod">
          <ac:chgData name="Khaled Abusheisha Ali Abusheisha Saleh" userId="8af26da0-8313-49da-b30c-71d411fd62b1" providerId="ADAL" clId="{A657B61F-8247-4661-98BD-098618CD349A}" dt="2021-01-25T03:37:35.040" v="5" actId="403"/>
          <ac:spMkLst>
            <pc:docMk/>
            <pc:sldMk cId="944047021" sldId="258"/>
            <ac:spMk id="11" creationId="{0A4F7BE2-204B-44B1-900D-9226C6283129}"/>
          </ac:spMkLst>
        </pc:spChg>
        <pc:picChg chg="mod">
          <ac:chgData name="Khaled Abusheisha Ali Abusheisha Saleh" userId="8af26da0-8313-49da-b30c-71d411fd62b1" providerId="ADAL" clId="{A657B61F-8247-4661-98BD-098618CD349A}" dt="2021-01-25T03:37:44.442" v="6" actId="1076"/>
          <ac:picMkLst>
            <pc:docMk/>
            <pc:sldMk cId="944047021" sldId="258"/>
            <ac:picMk id="8" creationId="{EDB1245C-E3C0-4D9F-A576-D750DCE07D0C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E53FD3-AE63-48F3-98EA-D471CBDE1E4D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B815041-8C40-47AE-A41E-18B77486B923}">
      <dgm:prSet phldrT="[Text]"/>
      <dgm:spPr/>
      <dgm:t>
        <a:bodyPr/>
        <a:lstStyle/>
        <a:p>
          <a:r>
            <a:rPr lang="ar-AE" dirty="0">
              <a:solidFill>
                <a:srgbClr val="00B050"/>
              </a:solidFill>
            </a:rPr>
            <a:t>أولاً</a:t>
          </a:r>
          <a:endParaRPr lang="en-US" dirty="0">
            <a:solidFill>
              <a:srgbClr val="00B050"/>
            </a:solidFill>
          </a:endParaRPr>
        </a:p>
      </dgm:t>
    </dgm:pt>
    <dgm:pt modelId="{A30B399B-85F0-402E-AC56-60FD52753A70}" type="parTrans" cxnId="{F03EF3B9-7C47-43B7-BB7C-360F04D1FD2F}">
      <dgm:prSet/>
      <dgm:spPr/>
      <dgm:t>
        <a:bodyPr/>
        <a:lstStyle/>
        <a:p>
          <a:endParaRPr lang="en-US"/>
        </a:p>
      </dgm:t>
    </dgm:pt>
    <dgm:pt modelId="{99E9BDC6-6C06-40E8-83BF-6404733EB941}" type="sibTrans" cxnId="{F03EF3B9-7C47-43B7-BB7C-360F04D1FD2F}">
      <dgm:prSet/>
      <dgm:spPr/>
      <dgm:t>
        <a:bodyPr/>
        <a:lstStyle/>
        <a:p>
          <a:endParaRPr lang="en-US"/>
        </a:p>
      </dgm:t>
    </dgm:pt>
    <dgm:pt modelId="{6888F19B-B4CD-4F26-A1E2-9FBFB6838FBE}">
      <dgm:prSet phldrT="[Text]"/>
      <dgm:spPr/>
      <dgm:t>
        <a:bodyPr/>
        <a:lstStyle/>
        <a:p>
          <a:pPr algn="r"/>
          <a:r>
            <a:rPr lang="ar-AE" b="1" dirty="0"/>
            <a:t>يتعرف المفاهيم والمصطلحات الواردة في الدرس </a:t>
          </a:r>
          <a:endParaRPr lang="en-US" b="1" dirty="0"/>
        </a:p>
        <a:p>
          <a:pPr algn="r"/>
          <a:r>
            <a:rPr lang="ar-AE" b="1" dirty="0"/>
            <a:t>(المناخ – المعجزة الاقتصادية )</a:t>
          </a:r>
          <a:endParaRPr lang="en-US" dirty="0"/>
        </a:p>
      </dgm:t>
    </dgm:pt>
    <dgm:pt modelId="{1FC5A836-90A3-4BBE-8751-1E7C6548342E}" type="parTrans" cxnId="{23AA7198-DC88-446D-B038-0DE41E9DB9FB}">
      <dgm:prSet/>
      <dgm:spPr/>
      <dgm:t>
        <a:bodyPr/>
        <a:lstStyle/>
        <a:p>
          <a:endParaRPr lang="en-US"/>
        </a:p>
      </dgm:t>
    </dgm:pt>
    <dgm:pt modelId="{8627D463-67D0-47EC-A6B9-7F30640E1803}" type="sibTrans" cxnId="{23AA7198-DC88-446D-B038-0DE41E9DB9FB}">
      <dgm:prSet/>
      <dgm:spPr/>
      <dgm:t>
        <a:bodyPr/>
        <a:lstStyle/>
        <a:p>
          <a:endParaRPr lang="en-US"/>
        </a:p>
      </dgm:t>
    </dgm:pt>
    <dgm:pt modelId="{DC0C48EE-23CD-4344-9965-95879BF14406}">
      <dgm:prSet phldrT="[Text]"/>
      <dgm:spPr/>
      <dgm:t>
        <a:bodyPr/>
        <a:lstStyle/>
        <a:p>
          <a:r>
            <a:rPr lang="ar-AE" dirty="0">
              <a:solidFill>
                <a:srgbClr val="00B050"/>
              </a:solidFill>
            </a:rPr>
            <a:t>ثانياً</a:t>
          </a:r>
          <a:endParaRPr lang="en-US" dirty="0">
            <a:solidFill>
              <a:srgbClr val="00B050"/>
            </a:solidFill>
          </a:endParaRPr>
        </a:p>
      </dgm:t>
    </dgm:pt>
    <dgm:pt modelId="{51644B30-EC0A-4E8D-AA3A-9B202C356F26}" type="parTrans" cxnId="{F652B69F-7F42-4401-B408-74C04505FF7A}">
      <dgm:prSet/>
      <dgm:spPr/>
      <dgm:t>
        <a:bodyPr/>
        <a:lstStyle/>
        <a:p>
          <a:endParaRPr lang="en-US"/>
        </a:p>
      </dgm:t>
    </dgm:pt>
    <dgm:pt modelId="{F2ECBA94-F9EB-4037-8C38-EE91D40F3B27}" type="sibTrans" cxnId="{F652B69F-7F42-4401-B408-74C04505FF7A}">
      <dgm:prSet/>
      <dgm:spPr/>
      <dgm:t>
        <a:bodyPr/>
        <a:lstStyle/>
        <a:p>
          <a:endParaRPr lang="en-US"/>
        </a:p>
      </dgm:t>
    </dgm:pt>
    <dgm:pt modelId="{333F3EC0-4A02-4076-8C84-07C76E4588B8}">
      <dgm:prSet phldrT="[Text]"/>
      <dgm:spPr/>
      <dgm:t>
        <a:bodyPr/>
        <a:lstStyle/>
        <a:p>
          <a:pPr algn="r"/>
          <a:r>
            <a:rPr lang="ar-AE" b="1" dirty="0"/>
            <a:t>يحلل الخصائص الطبيعية لسطح الأرض ومدى تأثيرها على سكان كوريا الجنوبية </a:t>
          </a:r>
          <a:endParaRPr lang="en-US" dirty="0"/>
        </a:p>
      </dgm:t>
    </dgm:pt>
    <dgm:pt modelId="{3DFFD208-B08E-452E-B719-AD2F5FF990A4}" type="parTrans" cxnId="{A70FCCC2-254E-47D1-B053-5BD1D23BE56D}">
      <dgm:prSet/>
      <dgm:spPr/>
      <dgm:t>
        <a:bodyPr/>
        <a:lstStyle/>
        <a:p>
          <a:endParaRPr lang="en-US"/>
        </a:p>
      </dgm:t>
    </dgm:pt>
    <dgm:pt modelId="{6FD1256D-D582-437E-9CE8-4167652EB5DA}" type="sibTrans" cxnId="{A70FCCC2-254E-47D1-B053-5BD1D23BE56D}">
      <dgm:prSet/>
      <dgm:spPr/>
      <dgm:t>
        <a:bodyPr/>
        <a:lstStyle/>
        <a:p>
          <a:endParaRPr lang="en-US"/>
        </a:p>
      </dgm:t>
    </dgm:pt>
    <dgm:pt modelId="{8BF587F3-E099-4997-94CD-74EF4288F570}">
      <dgm:prSet phldrT="[Text]"/>
      <dgm:spPr/>
      <dgm:t>
        <a:bodyPr/>
        <a:lstStyle/>
        <a:p>
          <a:r>
            <a:rPr lang="ar-AE" dirty="0">
              <a:solidFill>
                <a:srgbClr val="00B050"/>
              </a:solidFill>
            </a:rPr>
            <a:t>ثالثاً</a:t>
          </a:r>
          <a:endParaRPr lang="en-US" dirty="0">
            <a:solidFill>
              <a:srgbClr val="00B050"/>
            </a:solidFill>
          </a:endParaRPr>
        </a:p>
      </dgm:t>
    </dgm:pt>
    <dgm:pt modelId="{6FDE3128-6831-4419-9AD6-60105CF91223}" type="parTrans" cxnId="{D984A057-432F-45A1-861D-B5877B43689D}">
      <dgm:prSet/>
      <dgm:spPr/>
      <dgm:t>
        <a:bodyPr/>
        <a:lstStyle/>
        <a:p>
          <a:endParaRPr lang="en-US"/>
        </a:p>
      </dgm:t>
    </dgm:pt>
    <dgm:pt modelId="{D317133F-EA20-46C6-8DCA-F0986805534A}" type="sibTrans" cxnId="{D984A057-432F-45A1-861D-B5877B43689D}">
      <dgm:prSet/>
      <dgm:spPr/>
      <dgm:t>
        <a:bodyPr/>
        <a:lstStyle/>
        <a:p>
          <a:endParaRPr lang="en-US"/>
        </a:p>
      </dgm:t>
    </dgm:pt>
    <dgm:pt modelId="{5A0E031C-1553-431D-AC6E-F98CAC42A055}">
      <dgm:prSet phldrT="[Text]"/>
      <dgm:spPr/>
      <dgm:t>
        <a:bodyPr/>
        <a:lstStyle/>
        <a:p>
          <a:pPr algn="r"/>
          <a:r>
            <a:rPr lang="ar-AE" b="1"/>
            <a:t>يُعدد أهم الأنشطة الاقتصادية في كرويا الجنوبية </a:t>
          </a:r>
          <a:endParaRPr lang="en-US" dirty="0"/>
        </a:p>
      </dgm:t>
    </dgm:pt>
    <dgm:pt modelId="{0DA4DA0C-1B68-4189-98D6-E362822BF52A}" type="parTrans" cxnId="{A3428AC8-6F29-4DAA-939B-BB90688A6AC3}">
      <dgm:prSet/>
      <dgm:spPr/>
      <dgm:t>
        <a:bodyPr/>
        <a:lstStyle/>
        <a:p>
          <a:endParaRPr lang="en-US"/>
        </a:p>
      </dgm:t>
    </dgm:pt>
    <dgm:pt modelId="{5F31FB5A-D38C-44B8-87D1-326F868DE7D2}" type="sibTrans" cxnId="{A3428AC8-6F29-4DAA-939B-BB90688A6AC3}">
      <dgm:prSet/>
      <dgm:spPr/>
      <dgm:t>
        <a:bodyPr/>
        <a:lstStyle/>
        <a:p>
          <a:endParaRPr lang="en-US"/>
        </a:p>
      </dgm:t>
    </dgm:pt>
    <dgm:pt modelId="{736E489B-48CF-4171-A079-7043752732E8}" type="pres">
      <dgm:prSet presAssocID="{51E53FD3-AE63-48F3-98EA-D471CBDE1E4D}" presName="Name0" presStyleCnt="0">
        <dgm:presLayoutVars>
          <dgm:chMax/>
          <dgm:chPref/>
          <dgm:dir/>
        </dgm:presLayoutVars>
      </dgm:prSet>
      <dgm:spPr/>
    </dgm:pt>
    <dgm:pt modelId="{C2431585-58CC-468C-B418-3A0C5C06EC8A}" type="pres">
      <dgm:prSet presAssocID="{AB815041-8C40-47AE-A41E-18B77486B923}" presName="parenttextcomposite" presStyleCnt="0"/>
      <dgm:spPr/>
    </dgm:pt>
    <dgm:pt modelId="{F4748AD2-B5C9-4C35-BB39-7D95F88208DC}" type="pres">
      <dgm:prSet presAssocID="{AB815041-8C40-47AE-A41E-18B77486B923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0A25ED31-93D3-4C3E-B2D0-37EAD53AC901}" type="pres">
      <dgm:prSet presAssocID="{AB815041-8C40-47AE-A41E-18B77486B923}" presName="composite" presStyleCnt="0"/>
      <dgm:spPr/>
    </dgm:pt>
    <dgm:pt modelId="{F18A3BB0-8676-4F0A-B649-F03E12AA4BB5}" type="pres">
      <dgm:prSet presAssocID="{AB815041-8C40-47AE-A41E-18B77486B923}" presName="chevron1" presStyleLbl="alignNode1" presStyleIdx="0" presStyleCnt="21"/>
      <dgm:spPr/>
    </dgm:pt>
    <dgm:pt modelId="{03441A17-A94B-4B2A-95A4-7E562AE54E07}" type="pres">
      <dgm:prSet presAssocID="{AB815041-8C40-47AE-A41E-18B77486B923}" presName="chevron2" presStyleLbl="alignNode1" presStyleIdx="1" presStyleCnt="21"/>
      <dgm:spPr/>
    </dgm:pt>
    <dgm:pt modelId="{FED449BA-80CB-413C-8B08-169828E74F33}" type="pres">
      <dgm:prSet presAssocID="{AB815041-8C40-47AE-A41E-18B77486B923}" presName="chevron3" presStyleLbl="alignNode1" presStyleIdx="2" presStyleCnt="21"/>
      <dgm:spPr/>
    </dgm:pt>
    <dgm:pt modelId="{2CEB024E-056C-4016-977D-55FB021AC706}" type="pres">
      <dgm:prSet presAssocID="{AB815041-8C40-47AE-A41E-18B77486B923}" presName="chevron4" presStyleLbl="alignNode1" presStyleIdx="3" presStyleCnt="21"/>
      <dgm:spPr/>
    </dgm:pt>
    <dgm:pt modelId="{2C714F7B-8921-4549-A247-85651E40DE0D}" type="pres">
      <dgm:prSet presAssocID="{AB815041-8C40-47AE-A41E-18B77486B923}" presName="chevron5" presStyleLbl="alignNode1" presStyleIdx="4" presStyleCnt="21"/>
      <dgm:spPr/>
    </dgm:pt>
    <dgm:pt modelId="{F5212297-D7B7-44DE-B2E7-30E6C15E44C4}" type="pres">
      <dgm:prSet presAssocID="{AB815041-8C40-47AE-A41E-18B77486B923}" presName="chevron6" presStyleLbl="alignNode1" presStyleIdx="5" presStyleCnt="21"/>
      <dgm:spPr/>
    </dgm:pt>
    <dgm:pt modelId="{4070688A-9D44-48CF-A9BA-6D2B63578954}" type="pres">
      <dgm:prSet presAssocID="{AB815041-8C40-47AE-A41E-18B77486B923}" presName="chevron7" presStyleLbl="alignNode1" presStyleIdx="6" presStyleCnt="21"/>
      <dgm:spPr/>
    </dgm:pt>
    <dgm:pt modelId="{1966362C-92BC-459B-8A2A-6FFF55BDBF65}" type="pres">
      <dgm:prSet presAssocID="{AB815041-8C40-47AE-A41E-18B77486B923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FEDC2174-3326-443D-91E1-AAD7B8D59F12}" type="pres">
      <dgm:prSet presAssocID="{99E9BDC6-6C06-40E8-83BF-6404733EB941}" presName="sibTrans" presStyleCnt="0"/>
      <dgm:spPr/>
    </dgm:pt>
    <dgm:pt modelId="{BC521054-C314-4B92-9F53-F30AD023C8CC}" type="pres">
      <dgm:prSet presAssocID="{DC0C48EE-23CD-4344-9965-95879BF14406}" presName="parenttextcomposite" presStyleCnt="0"/>
      <dgm:spPr/>
    </dgm:pt>
    <dgm:pt modelId="{0387972B-5E60-446E-960F-492A0771D394}" type="pres">
      <dgm:prSet presAssocID="{DC0C48EE-23CD-4344-9965-95879BF14406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BEFAE630-E683-4BB7-B702-F9E9994F2207}" type="pres">
      <dgm:prSet presAssocID="{DC0C48EE-23CD-4344-9965-95879BF14406}" presName="composite" presStyleCnt="0"/>
      <dgm:spPr/>
    </dgm:pt>
    <dgm:pt modelId="{4273B444-24D2-4408-82F5-1CDF103D8929}" type="pres">
      <dgm:prSet presAssocID="{DC0C48EE-23CD-4344-9965-95879BF14406}" presName="chevron1" presStyleLbl="alignNode1" presStyleIdx="7" presStyleCnt="21"/>
      <dgm:spPr/>
    </dgm:pt>
    <dgm:pt modelId="{213D222D-A125-4764-8B57-78E46300FFDD}" type="pres">
      <dgm:prSet presAssocID="{DC0C48EE-23CD-4344-9965-95879BF14406}" presName="chevron2" presStyleLbl="alignNode1" presStyleIdx="8" presStyleCnt="21"/>
      <dgm:spPr/>
    </dgm:pt>
    <dgm:pt modelId="{63303E9B-A161-4105-9D00-E60018D4682E}" type="pres">
      <dgm:prSet presAssocID="{DC0C48EE-23CD-4344-9965-95879BF14406}" presName="chevron3" presStyleLbl="alignNode1" presStyleIdx="9" presStyleCnt="21"/>
      <dgm:spPr/>
    </dgm:pt>
    <dgm:pt modelId="{B4C872F4-B925-43DC-A0AE-33147C66C0A9}" type="pres">
      <dgm:prSet presAssocID="{DC0C48EE-23CD-4344-9965-95879BF14406}" presName="chevron4" presStyleLbl="alignNode1" presStyleIdx="10" presStyleCnt="21"/>
      <dgm:spPr/>
    </dgm:pt>
    <dgm:pt modelId="{BB48F824-8A38-4DD2-8C08-5608EDE5DD99}" type="pres">
      <dgm:prSet presAssocID="{DC0C48EE-23CD-4344-9965-95879BF14406}" presName="chevron5" presStyleLbl="alignNode1" presStyleIdx="11" presStyleCnt="21"/>
      <dgm:spPr/>
    </dgm:pt>
    <dgm:pt modelId="{EC2EEF43-12D3-491A-957B-0B7472E1A3AE}" type="pres">
      <dgm:prSet presAssocID="{DC0C48EE-23CD-4344-9965-95879BF14406}" presName="chevron6" presStyleLbl="alignNode1" presStyleIdx="12" presStyleCnt="21"/>
      <dgm:spPr/>
    </dgm:pt>
    <dgm:pt modelId="{404DBBDD-3469-4258-B725-37E2800871A3}" type="pres">
      <dgm:prSet presAssocID="{DC0C48EE-23CD-4344-9965-95879BF14406}" presName="chevron7" presStyleLbl="alignNode1" presStyleIdx="13" presStyleCnt="21"/>
      <dgm:spPr/>
    </dgm:pt>
    <dgm:pt modelId="{E30E6ECC-7765-4E20-9E6E-52AE6DE0611C}" type="pres">
      <dgm:prSet presAssocID="{DC0C48EE-23CD-4344-9965-95879BF14406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AE196523-A1CF-45AE-A045-17DFFE749C39}" type="pres">
      <dgm:prSet presAssocID="{F2ECBA94-F9EB-4037-8C38-EE91D40F3B27}" presName="sibTrans" presStyleCnt="0"/>
      <dgm:spPr/>
    </dgm:pt>
    <dgm:pt modelId="{7FC4940A-A9C6-45ED-ABA3-ECE51C22E8AE}" type="pres">
      <dgm:prSet presAssocID="{8BF587F3-E099-4997-94CD-74EF4288F570}" presName="parenttextcomposite" presStyleCnt="0"/>
      <dgm:spPr/>
    </dgm:pt>
    <dgm:pt modelId="{5B412C29-3F1B-4820-B921-EA5E092FD94F}" type="pres">
      <dgm:prSet presAssocID="{8BF587F3-E099-4997-94CD-74EF4288F570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243D8A97-B2DD-406F-A4C3-0DE956CD4719}" type="pres">
      <dgm:prSet presAssocID="{8BF587F3-E099-4997-94CD-74EF4288F570}" presName="composite" presStyleCnt="0"/>
      <dgm:spPr/>
    </dgm:pt>
    <dgm:pt modelId="{FD8FF9DA-0946-4CDB-85FC-8F4A2B3CC409}" type="pres">
      <dgm:prSet presAssocID="{8BF587F3-E099-4997-94CD-74EF4288F570}" presName="chevron1" presStyleLbl="alignNode1" presStyleIdx="14" presStyleCnt="21"/>
      <dgm:spPr/>
    </dgm:pt>
    <dgm:pt modelId="{7BAA3950-02F4-490E-8068-F79E42F42BFB}" type="pres">
      <dgm:prSet presAssocID="{8BF587F3-E099-4997-94CD-74EF4288F570}" presName="chevron2" presStyleLbl="alignNode1" presStyleIdx="15" presStyleCnt="21"/>
      <dgm:spPr/>
    </dgm:pt>
    <dgm:pt modelId="{B6863CA8-05A8-4FA5-9050-231F1D7AE494}" type="pres">
      <dgm:prSet presAssocID="{8BF587F3-E099-4997-94CD-74EF4288F570}" presName="chevron3" presStyleLbl="alignNode1" presStyleIdx="16" presStyleCnt="21"/>
      <dgm:spPr/>
    </dgm:pt>
    <dgm:pt modelId="{F1F41BF4-0FBE-4C76-9BA4-24ED3C4C399D}" type="pres">
      <dgm:prSet presAssocID="{8BF587F3-E099-4997-94CD-74EF4288F570}" presName="chevron4" presStyleLbl="alignNode1" presStyleIdx="17" presStyleCnt="21"/>
      <dgm:spPr/>
    </dgm:pt>
    <dgm:pt modelId="{6F565A15-F59D-4F18-B274-B746BBB385AF}" type="pres">
      <dgm:prSet presAssocID="{8BF587F3-E099-4997-94CD-74EF4288F570}" presName="chevron5" presStyleLbl="alignNode1" presStyleIdx="18" presStyleCnt="21"/>
      <dgm:spPr/>
    </dgm:pt>
    <dgm:pt modelId="{C1DEC847-27F5-432B-9DD6-DB8D605E7BC6}" type="pres">
      <dgm:prSet presAssocID="{8BF587F3-E099-4997-94CD-74EF4288F570}" presName="chevron6" presStyleLbl="alignNode1" presStyleIdx="19" presStyleCnt="21"/>
      <dgm:spPr/>
    </dgm:pt>
    <dgm:pt modelId="{BCF24459-BBB2-46E2-8D17-3A7A2CEFCAD7}" type="pres">
      <dgm:prSet presAssocID="{8BF587F3-E099-4997-94CD-74EF4288F570}" presName="chevron7" presStyleLbl="alignNode1" presStyleIdx="20" presStyleCnt="21"/>
      <dgm:spPr/>
    </dgm:pt>
    <dgm:pt modelId="{93E7EED6-96A4-49B5-B74C-9D19BD1CDD61}" type="pres">
      <dgm:prSet presAssocID="{8BF587F3-E099-4997-94CD-74EF4288F570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45BCBE02-3BB8-4860-88D8-D7D0EF0ABFCA}" type="presOf" srcId="{AB815041-8C40-47AE-A41E-18B77486B923}" destId="{F4748AD2-B5C9-4C35-BB39-7D95F88208DC}" srcOrd="0" destOrd="0" presId="urn:microsoft.com/office/officeart/2008/layout/VerticalAccentList"/>
    <dgm:cxn modelId="{D43C891F-EC1D-45B8-912A-A0B1A84A35F3}" type="presOf" srcId="{8BF587F3-E099-4997-94CD-74EF4288F570}" destId="{5B412C29-3F1B-4820-B921-EA5E092FD94F}" srcOrd="0" destOrd="0" presId="urn:microsoft.com/office/officeart/2008/layout/VerticalAccentList"/>
    <dgm:cxn modelId="{DACC203F-4C1F-409A-AD05-517BD3E02352}" type="presOf" srcId="{5A0E031C-1553-431D-AC6E-F98CAC42A055}" destId="{93E7EED6-96A4-49B5-B74C-9D19BD1CDD61}" srcOrd="0" destOrd="0" presId="urn:microsoft.com/office/officeart/2008/layout/VerticalAccentList"/>
    <dgm:cxn modelId="{1F03164B-8066-4429-8789-0CB8A7E12C1B}" type="presOf" srcId="{6888F19B-B4CD-4F26-A1E2-9FBFB6838FBE}" destId="{1966362C-92BC-459B-8A2A-6FFF55BDBF65}" srcOrd="0" destOrd="0" presId="urn:microsoft.com/office/officeart/2008/layout/VerticalAccentList"/>
    <dgm:cxn modelId="{D984A057-432F-45A1-861D-B5877B43689D}" srcId="{51E53FD3-AE63-48F3-98EA-D471CBDE1E4D}" destId="{8BF587F3-E099-4997-94CD-74EF4288F570}" srcOrd="2" destOrd="0" parTransId="{6FDE3128-6831-4419-9AD6-60105CF91223}" sibTransId="{D317133F-EA20-46C6-8DCA-F0986805534A}"/>
    <dgm:cxn modelId="{23AA7198-DC88-446D-B038-0DE41E9DB9FB}" srcId="{AB815041-8C40-47AE-A41E-18B77486B923}" destId="{6888F19B-B4CD-4F26-A1E2-9FBFB6838FBE}" srcOrd="0" destOrd="0" parTransId="{1FC5A836-90A3-4BBE-8751-1E7C6548342E}" sibTransId="{8627D463-67D0-47EC-A6B9-7F30640E1803}"/>
    <dgm:cxn modelId="{59D9279E-5F86-4671-8010-E5A4279394E0}" type="presOf" srcId="{DC0C48EE-23CD-4344-9965-95879BF14406}" destId="{0387972B-5E60-446E-960F-492A0771D394}" srcOrd="0" destOrd="0" presId="urn:microsoft.com/office/officeart/2008/layout/VerticalAccentList"/>
    <dgm:cxn modelId="{F652B69F-7F42-4401-B408-74C04505FF7A}" srcId="{51E53FD3-AE63-48F3-98EA-D471CBDE1E4D}" destId="{DC0C48EE-23CD-4344-9965-95879BF14406}" srcOrd="1" destOrd="0" parTransId="{51644B30-EC0A-4E8D-AA3A-9B202C356F26}" sibTransId="{F2ECBA94-F9EB-4037-8C38-EE91D40F3B27}"/>
    <dgm:cxn modelId="{770416A4-1FC7-438E-9B0F-BF1DF4C405E6}" type="presOf" srcId="{51E53FD3-AE63-48F3-98EA-D471CBDE1E4D}" destId="{736E489B-48CF-4171-A079-7043752732E8}" srcOrd="0" destOrd="0" presId="urn:microsoft.com/office/officeart/2008/layout/VerticalAccentList"/>
    <dgm:cxn modelId="{F03EF3B9-7C47-43B7-BB7C-360F04D1FD2F}" srcId="{51E53FD3-AE63-48F3-98EA-D471CBDE1E4D}" destId="{AB815041-8C40-47AE-A41E-18B77486B923}" srcOrd="0" destOrd="0" parTransId="{A30B399B-85F0-402E-AC56-60FD52753A70}" sibTransId="{99E9BDC6-6C06-40E8-83BF-6404733EB941}"/>
    <dgm:cxn modelId="{A70FCCC2-254E-47D1-B053-5BD1D23BE56D}" srcId="{DC0C48EE-23CD-4344-9965-95879BF14406}" destId="{333F3EC0-4A02-4076-8C84-07C76E4588B8}" srcOrd="0" destOrd="0" parTransId="{3DFFD208-B08E-452E-B719-AD2F5FF990A4}" sibTransId="{6FD1256D-D582-437E-9CE8-4167652EB5DA}"/>
    <dgm:cxn modelId="{A3428AC8-6F29-4DAA-939B-BB90688A6AC3}" srcId="{8BF587F3-E099-4997-94CD-74EF4288F570}" destId="{5A0E031C-1553-431D-AC6E-F98CAC42A055}" srcOrd="0" destOrd="0" parTransId="{0DA4DA0C-1B68-4189-98D6-E362822BF52A}" sibTransId="{5F31FB5A-D38C-44B8-87D1-326F868DE7D2}"/>
    <dgm:cxn modelId="{46815EFC-E5F9-4F68-A8F0-42323667B7CC}" type="presOf" srcId="{333F3EC0-4A02-4076-8C84-07C76E4588B8}" destId="{E30E6ECC-7765-4E20-9E6E-52AE6DE0611C}" srcOrd="0" destOrd="0" presId="urn:microsoft.com/office/officeart/2008/layout/VerticalAccentList"/>
    <dgm:cxn modelId="{4F7B0595-6740-4B91-94A9-FC2B1A855BF4}" type="presParOf" srcId="{736E489B-48CF-4171-A079-7043752732E8}" destId="{C2431585-58CC-468C-B418-3A0C5C06EC8A}" srcOrd="0" destOrd="0" presId="urn:microsoft.com/office/officeart/2008/layout/VerticalAccentList"/>
    <dgm:cxn modelId="{14B9A199-B696-4D06-9341-958CB97E8DAB}" type="presParOf" srcId="{C2431585-58CC-468C-B418-3A0C5C06EC8A}" destId="{F4748AD2-B5C9-4C35-BB39-7D95F88208DC}" srcOrd="0" destOrd="0" presId="urn:microsoft.com/office/officeart/2008/layout/VerticalAccentList"/>
    <dgm:cxn modelId="{FD1E6E1D-B396-40D5-944F-AC9A19545B51}" type="presParOf" srcId="{736E489B-48CF-4171-A079-7043752732E8}" destId="{0A25ED31-93D3-4C3E-B2D0-37EAD53AC901}" srcOrd="1" destOrd="0" presId="urn:microsoft.com/office/officeart/2008/layout/VerticalAccentList"/>
    <dgm:cxn modelId="{94F31856-4258-44B6-8F69-2E4C176D436F}" type="presParOf" srcId="{0A25ED31-93D3-4C3E-B2D0-37EAD53AC901}" destId="{F18A3BB0-8676-4F0A-B649-F03E12AA4BB5}" srcOrd="0" destOrd="0" presId="urn:microsoft.com/office/officeart/2008/layout/VerticalAccentList"/>
    <dgm:cxn modelId="{A64FA2C2-1E27-4ECE-840D-2D75B4960BE4}" type="presParOf" srcId="{0A25ED31-93D3-4C3E-B2D0-37EAD53AC901}" destId="{03441A17-A94B-4B2A-95A4-7E562AE54E07}" srcOrd="1" destOrd="0" presId="urn:microsoft.com/office/officeart/2008/layout/VerticalAccentList"/>
    <dgm:cxn modelId="{C0B93DA6-E81B-4552-974D-5A7F69D337E8}" type="presParOf" srcId="{0A25ED31-93D3-4C3E-B2D0-37EAD53AC901}" destId="{FED449BA-80CB-413C-8B08-169828E74F33}" srcOrd="2" destOrd="0" presId="urn:microsoft.com/office/officeart/2008/layout/VerticalAccentList"/>
    <dgm:cxn modelId="{70999DCF-243F-427A-AD9A-6A7A9FC5554E}" type="presParOf" srcId="{0A25ED31-93D3-4C3E-B2D0-37EAD53AC901}" destId="{2CEB024E-056C-4016-977D-55FB021AC706}" srcOrd="3" destOrd="0" presId="urn:microsoft.com/office/officeart/2008/layout/VerticalAccentList"/>
    <dgm:cxn modelId="{88C21412-86DD-4A40-9337-E86452B912DC}" type="presParOf" srcId="{0A25ED31-93D3-4C3E-B2D0-37EAD53AC901}" destId="{2C714F7B-8921-4549-A247-85651E40DE0D}" srcOrd="4" destOrd="0" presId="urn:microsoft.com/office/officeart/2008/layout/VerticalAccentList"/>
    <dgm:cxn modelId="{8AC6589E-F03D-4225-A1FC-D02C1FDC2E2B}" type="presParOf" srcId="{0A25ED31-93D3-4C3E-B2D0-37EAD53AC901}" destId="{F5212297-D7B7-44DE-B2E7-30E6C15E44C4}" srcOrd="5" destOrd="0" presId="urn:microsoft.com/office/officeart/2008/layout/VerticalAccentList"/>
    <dgm:cxn modelId="{668D5FBD-9EDA-40AD-B25F-5391A53754D5}" type="presParOf" srcId="{0A25ED31-93D3-4C3E-B2D0-37EAD53AC901}" destId="{4070688A-9D44-48CF-A9BA-6D2B63578954}" srcOrd="6" destOrd="0" presId="urn:microsoft.com/office/officeart/2008/layout/VerticalAccentList"/>
    <dgm:cxn modelId="{2394BB27-5DF1-4D9E-8833-1EEF18C2E8CD}" type="presParOf" srcId="{0A25ED31-93D3-4C3E-B2D0-37EAD53AC901}" destId="{1966362C-92BC-459B-8A2A-6FFF55BDBF65}" srcOrd="7" destOrd="0" presId="urn:microsoft.com/office/officeart/2008/layout/VerticalAccentList"/>
    <dgm:cxn modelId="{99E72B15-417B-4E42-9C50-2D406CDCA7E2}" type="presParOf" srcId="{736E489B-48CF-4171-A079-7043752732E8}" destId="{FEDC2174-3326-443D-91E1-AAD7B8D59F12}" srcOrd="2" destOrd="0" presId="urn:microsoft.com/office/officeart/2008/layout/VerticalAccentList"/>
    <dgm:cxn modelId="{077936A7-EEEF-45C4-B518-670BF0AAEE4D}" type="presParOf" srcId="{736E489B-48CF-4171-A079-7043752732E8}" destId="{BC521054-C314-4B92-9F53-F30AD023C8CC}" srcOrd="3" destOrd="0" presId="urn:microsoft.com/office/officeart/2008/layout/VerticalAccentList"/>
    <dgm:cxn modelId="{97E4C537-1BEF-40BD-95CF-3339C7F725F3}" type="presParOf" srcId="{BC521054-C314-4B92-9F53-F30AD023C8CC}" destId="{0387972B-5E60-446E-960F-492A0771D394}" srcOrd="0" destOrd="0" presId="urn:microsoft.com/office/officeart/2008/layout/VerticalAccentList"/>
    <dgm:cxn modelId="{6D123C9E-39EE-45D2-9DEE-2578C7CC0557}" type="presParOf" srcId="{736E489B-48CF-4171-A079-7043752732E8}" destId="{BEFAE630-E683-4BB7-B702-F9E9994F2207}" srcOrd="4" destOrd="0" presId="urn:microsoft.com/office/officeart/2008/layout/VerticalAccentList"/>
    <dgm:cxn modelId="{4989AE0C-C842-42D2-BE44-B9C96E817904}" type="presParOf" srcId="{BEFAE630-E683-4BB7-B702-F9E9994F2207}" destId="{4273B444-24D2-4408-82F5-1CDF103D8929}" srcOrd="0" destOrd="0" presId="urn:microsoft.com/office/officeart/2008/layout/VerticalAccentList"/>
    <dgm:cxn modelId="{3FF1589E-319B-4533-8A22-E40487CE316C}" type="presParOf" srcId="{BEFAE630-E683-4BB7-B702-F9E9994F2207}" destId="{213D222D-A125-4764-8B57-78E46300FFDD}" srcOrd="1" destOrd="0" presId="urn:microsoft.com/office/officeart/2008/layout/VerticalAccentList"/>
    <dgm:cxn modelId="{F9F4110B-04E8-4345-BD92-9DB80677597A}" type="presParOf" srcId="{BEFAE630-E683-4BB7-B702-F9E9994F2207}" destId="{63303E9B-A161-4105-9D00-E60018D4682E}" srcOrd="2" destOrd="0" presId="urn:microsoft.com/office/officeart/2008/layout/VerticalAccentList"/>
    <dgm:cxn modelId="{5B7AB6D9-FDF7-4F57-B2EF-2C358B85E429}" type="presParOf" srcId="{BEFAE630-E683-4BB7-B702-F9E9994F2207}" destId="{B4C872F4-B925-43DC-A0AE-33147C66C0A9}" srcOrd="3" destOrd="0" presId="urn:microsoft.com/office/officeart/2008/layout/VerticalAccentList"/>
    <dgm:cxn modelId="{6384B677-BFC0-4250-989D-51941E20DFD1}" type="presParOf" srcId="{BEFAE630-E683-4BB7-B702-F9E9994F2207}" destId="{BB48F824-8A38-4DD2-8C08-5608EDE5DD99}" srcOrd="4" destOrd="0" presId="urn:microsoft.com/office/officeart/2008/layout/VerticalAccentList"/>
    <dgm:cxn modelId="{97742CA5-13E1-4AA7-9048-5ABB1A4D5C0B}" type="presParOf" srcId="{BEFAE630-E683-4BB7-B702-F9E9994F2207}" destId="{EC2EEF43-12D3-491A-957B-0B7472E1A3AE}" srcOrd="5" destOrd="0" presId="urn:microsoft.com/office/officeart/2008/layout/VerticalAccentList"/>
    <dgm:cxn modelId="{20F5108B-CE7C-46D7-B41F-20B3CFB7057A}" type="presParOf" srcId="{BEFAE630-E683-4BB7-B702-F9E9994F2207}" destId="{404DBBDD-3469-4258-B725-37E2800871A3}" srcOrd="6" destOrd="0" presId="urn:microsoft.com/office/officeart/2008/layout/VerticalAccentList"/>
    <dgm:cxn modelId="{6A090FF5-BEC8-4BAE-B728-1A0D0B5CD8B5}" type="presParOf" srcId="{BEFAE630-E683-4BB7-B702-F9E9994F2207}" destId="{E30E6ECC-7765-4E20-9E6E-52AE6DE0611C}" srcOrd="7" destOrd="0" presId="urn:microsoft.com/office/officeart/2008/layout/VerticalAccentList"/>
    <dgm:cxn modelId="{6A6C7114-7207-47F5-9822-24F6735762FF}" type="presParOf" srcId="{736E489B-48CF-4171-A079-7043752732E8}" destId="{AE196523-A1CF-45AE-A045-17DFFE749C39}" srcOrd="5" destOrd="0" presId="urn:microsoft.com/office/officeart/2008/layout/VerticalAccentList"/>
    <dgm:cxn modelId="{C16EEB4F-A6D6-46F1-99F2-25A6C3D2D686}" type="presParOf" srcId="{736E489B-48CF-4171-A079-7043752732E8}" destId="{7FC4940A-A9C6-45ED-ABA3-ECE51C22E8AE}" srcOrd="6" destOrd="0" presId="urn:microsoft.com/office/officeart/2008/layout/VerticalAccentList"/>
    <dgm:cxn modelId="{B0DB69B6-3F8C-4B70-9BD0-012643FA203A}" type="presParOf" srcId="{7FC4940A-A9C6-45ED-ABA3-ECE51C22E8AE}" destId="{5B412C29-3F1B-4820-B921-EA5E092FD94F}" srcOrd="0" destOrd="0" presId="urn:microsoft.com/office/officeart/2008/layout/VerticalAccentList"/>
    <dgm:cxn modelId="{E58480F3-4F7D-4B1E-B754-2D508C6F8F77}" type="presParOf" srcId="{736E489B-48CF-4171-A079-7043752732E8}" destId="{243D8A97-B2DD-406F-A4C3-0DE956CD4719}" srcOrd="7" destOrd="0" presId="urn:microsoft.com/office/officeart/2008/layout/VerticalAccentList"/>
    <dgm:cxn modelId="{0BB2987D-6A4A-46BE-8F34-413003133235}" type="presParOf" srcId="{243D8A97-B2DD-406F-A4C3-0DE956CD4719}" destId="{FD8FF9DA-0946-4CDB-85FC-8F4A2B3CC409}" srcOrd="0" destOrd="0" presId="urn:microsoft.com/office/officeart/2008/layout/VerticalAccentList"/>
    <dgm:cxn modelId="{FF0924B5-D8AA-471E-889F-BAC1FA6617A5}" type="presParOf" srcId="{243D8A97-B2DD-406F-A4C3-0DE956CD4719}" destId="{7BAA3950-02F4-490E-8068-F79E42F42BFB}" srcOrd="1" destOrd="0" presId="urn:microsoft.com/office/officeart/2008/layout/VerticalAccentList"/>
    <dgm:cxn modelId="{B4D16F9A-1A3D-4B00-8F6E-68A7184FFE29}" type="presParOf" srcId="{243D8A97-B2DD-406F-A4C3-0DE956CD4719}" destId="{B6863CA8-05A8-4FA5-9050-231F1D7AE494}" srcOrd="2" destOrd="0" presId="urn:microsoft.com/office/officeart/2008/layout/VerticalAccentList"/>
    <dgm:cxn modelId="{83B4245D-1882-4650-99EF-ECE3DE8A73D9}" type="presParOf" srcId="{243D8A97-B2DD-406F-A4C3-0DE956CD4719}" destId="{F1F41BF4-0FBE-4C76-9BA4-24ED3C4C399D}" srcOrd="3" destOrd="0" presId="urn:microsoft.com/office/officeart/2008/layout/VerticalAccentList"/>
    <dgm:cxn modelId="{43FFD103-E527-4626-8E9C-07BAEBCAAEF5}" type="presParOf" srcId="{243D8A97-B2DD-406F-A4C3-0DE956CD4719}" destId="{6F565A15-F59D-4F18-B274-B746BBB385AF}" srcOrd="4" destOrd="0" presId="urn:microsoft.com/office/officeart/2008/layout/VerticalAccentList"/>
    <dgm:cxn modelId="{C381F35D-622D-4D79-A229-1E004D031125}" type="presParOf" srcId="{243D8A97-B2DD-406F-A4C3-0DE956CD4719}" destId="{C1DEC847-27F5-432B-9DD6-DB8D605E7BC6}" srcOrd="5" destOrd="0" presId="urn:microsoft.com/office/officeart/2008/layout/VerticalAccentList"/>
    <dgm:cxn modelId="{8D79E2C1-422C-4160-9676-B7922B65BBDD}" type="presParOf" srcId="{243D8A97-B2DD-406F-A4C3-0DE956CD4719}" destId="{BCF24459-BBB2-46E2-8D17-3A7A2CEFCAD7}" srcOrd="6" destOrd="0" presId="urn:microsoft.com/office/officeart/2008/layout/VerticalAccentList"/>
    <dgm:cxn modelId="{9C9AB7D0-96CF-468F-9292-FA99E33E7C37}" type="presParOf" srcId="{243D8A97-B2DD-406F-A4C3-0DE956CD4719}" destId="{93E7EED6-96A4-49B5-B74C-9D19BD1CDD61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529022-689A-4F7E-952B-9A1BD3CCBE64}" type="doc">
      <dgm:prSet loTypeId="urn:microsoft.com/office/officeart/2005/8/layout/pList2" loCatId="list" qsTypeId="urn:microsoft.com/office/officeart/2005/8/quickstyle/simple1" qsCatId="simple" csTypeId="urn:microsoft.com/office/officeart/2005/8/colors/colorful1" csCatId="colorful" phldr="1"/>
      <dgm:spPr/>
    </dgm:pt>
    <dgm:pt modelId="{D96A2A9E-A72A-4B29-9068-32A33870F3C7}">
      <dgm:prSet phldrT="[Text]"/>
      <dgm:spPr/>
      <dgm:t>
        <a:bodyPr/>
        <a:lstStyle/>
        <a:p>
          <a:r>
            <a:rPr lang="ar-AE" b="1" u="sng" dirty="0">
              <a:solidFill>
                <a:schemeClr val="tx1"/>
              </a:solidFill>
            </a:rPr>
            <a:t>الجزر : </a:t>
          </a:r>
          <a:r>
            <a:rPr lang="ar-AE" dirty="0"/>
            <a:t>تزيد عن 3 آلاف جزيرة و معظمها صغيرة و غير مأهولة بالسكان، أكبرها جزيرة "شي جو" وبها أعلى جبل "هالاسان"</a:t>
          </a:r>
          <a:endParaRPr lang="en-US" dirty="0"/>
        </a:p>
      </dgm:t>
    </dgm:pt>
    <dgm:pt modelId="{FBDA34E4-2303-48B9-BD7F-2D8ADEC065D2}" type="parTrans" cxnId="{34EE5639-A4A4-4DA7-9CE3-247B75763DFC}">
      <dgm:prSet/>
      <dgm:spPr/>
      <dgm:t>
        <a:bodyPr/>
        <a:lstStyle/>
        <a:p>
          <a:endParaRPr lang="en-US"/>
        </a:p>
      </dgm:t>
    </dgm:pt>
    <dgm:pt modelId="{A7D7F238-5563-4D2C-8E54-84326E21EA34}" type="sibTrans" cxnId="{34EE5639-A4A4-4DA7-9CE3-247B75763DFC}">
      <dgm:prSet/>
      <dgm:spPr/>
      <dgm:t>
        <a:bodyPr/>
        <a:lstStyle/>
        <a:p>
          <a:endParaRPr lang="en-US"/>
        </a:p>
      </dgm:t>
    </dgm:pt>
    <dgm:pt modelId="{C1130666-C9BC-41FC-AEE5-FE7FDBB3BD01}">
      <dgm:prSet phldrT="[Text]"/>
      <dgm:spPr/>
      <dgm:t>
        <a:bodyPr/>
        <a:lstStyle/>
        <a:p>
          <a:r>
            <a:rPr lang="ar-AE" b="1" u="sng" dirty="0">
              <a:solidFill>
                <a:schemeClr val="tx1"/>
              </a:solidFill>
            </a:rPr>
            <a:t>السهول : </a:t>
          </a:r>
          <a:r>
            <a:rPr lang="ar-AE" dirty="0"/>
            <a:t>و تمثل 30% من مساحة كوريا و تمتد على طول الساحل ، يجري بها نهر "ناكتونج" و هو أطول نهر في كوريا</a:t>
          </a:r>
          <a:endParaRPr lang="en-US" dirty="0"/>
        </a:p>
      </dgm:t>
    </dgm:pt>
    <dgm:pt modelId="{9C2DC185-5E5F-44DF-9444-D7A99F7CFAC2}" type="parTrans" cxnId="{9B865156-69E5-4493-B175-82EC220B47E0}">
      <dgm:prSet/>
      <dgm:spPr/>
      <dgm:t>
        <a:bodyPr/>
        <a:lstStyle/>
        <a:p>
          <a:endParaRPr lang="en-US"/>
        </a:p>
      </dgm:t>
    </dgm:pt>
    <dgm:pt modelId="{E6ABCCBB-C3B3-448F-9C25-1BE1A13A8F52}" type="sibTrans" cxnId="{9B865156-69E5-4493-B175-82EC220B47E0}">
      <dgm:prSet/>
      <dgm:spPr/>
      <dgm:t>
        <a:bodyPr/>
        <a:lstStyle/>
        <a:p>
          <a:endParaRPr lang="en-US"/>
        </a:p>
      </dgm:t>
    </dgm:pt>
    <dgm:pt modelId="{AB7FF0FF-841A-4058-B794-FBB1B542424F}">
      <dgm:prSet phldrT="[Text]"/>
      <dgm:spPr/>
      <dgm:t>
        <a:bodyPr/>
        <a:lstStyle/>
        <a:p>
          <a:r>
            <a:rPr lang="ar-AE" b="1" u="sng" dirty="0">
              <a:solidFill>
                <a:schemeClr val="tx1"/>
              </a:solidFill>
            </a:rPr>
            <a:t>الجبال : </a:t>
          </a:r>
          <a:r>
            <a:rPr lang="ar-AE" dirty="0"/>
            <a:t>و تمتد على طول المنطقة الشرقية و الوسطى و تغطيها الغابات</a:t>
          </a:r>
          <a:endParaRPr lang="en-US" dirty="0"/>
        </a:p>
      </dgm:t>
    </dgm:pt>
    <dgm:pt modelId="{422BD5C0-BAAB-46FB-B8E4-AD62183F384A}" type="parTrans" cxnId="{5EF6D308-DC5A-420E-B1CD-E1D6BB88EEF9}">
      <dgm:prSet/>
      <dgm:spPr/>
      <dgm:t>
        <a:bodyPr/>
        <a:lstStyle/>
        <a:p>
          <a:endParaRPr lang="en-US"/>
        </a:p>
      </dgm:t>
    </dgm:pt>
    <dgm:pt modelId="{898DBE96-DC9C-4039-A20D-C3214EE1BF73}" type="sibTrans" cxnId="{5EF6D308-DC5A-420E-B1CD-E1D6BB88EEF9}">
      <dgm:prSet/>
      <dgm:spPr/>
      <dgm:t>
        <a:bodyPr/>
        <a:lstStyle/>
        <a:p>
          <a:endParaRPr lang="en-US"/>
        </a:p>
      </dgm:t>
    </dgm:pt>
    <dgm:pt modelId="{EE3678A6-992A-487F-88E6-71B46F157E94}" type="pres">
      <dgm:prSet presAssocID="{8C529022-689A-4F7E-952B-9A1BD3CCBE64}" presName="Name0" presStyleCnt="0">
        <dgm:presLayoutVars>
          <dgm:dir/>
          <dgm:resizeHandles val="exact"/>
        </dgm:presLayoutVars>
      </dgm:prSet>
      <dgm:spPr/>
    </dgm:pt>
    <dgm:pt modelId="{72761BAA-B228-40BC-84AF-556C9E27C8CA}" type="pres">
      <dgm:prSet presAssocID="{8C529022-689A-4F7E-952B-9A1BD3CCBE64}" presName="bkgdShp" presStyleLbl="alignAccFollowNode1" presStyleIdx="0" presStyleCnt="1"/>
      <dgm:spPr/>
    </dgm:pt>
    <dgm:pt modelId="{CB512F9B-81B5-4D5C-8E17-1549BE8C6D2E}" type="pres">
      <dgm:prSet presAssocID="{8C529022-689A-4F7E-952B-9A1BD3CCBE64}" presName="linComp" presStyleCnt="0"/>
      <dgm:spPr/>
    </dgm:pt>
    <dgm:pt modelId="{2744AB3B-83CD-4220-BF14-6F78643BE8F3}" type="pres">
      <dgm:prSet presAssocID="{D96A2A9E-A72A-4B29-9068-32A33870F3C7}" presName="compNode" presStyleCnt="0"/>
      <dgm:spPr/>
    </dgm:pt>
    <dgm:pt modelId="{CA5220B4-C63D-4A01-BB22-AB51E6CF2081}" type="pres">
      <dgm:prSet presAssocID="{D96A2A9E-A72A-4B29-9068-32A33870F3C7}" presName="node" presStyleLbl="node1" presStyleIdx="0" presStyleCnt="3">
        <dgm:presLayoutVars>
          <dgm:bulletEnabled val="1"/>
        </dgm:presLayoutVars>
      </dgm:prSet>
      <dgm:spPr/>
    </dgm:pt>
    <dgm:pt modelId="{C803BA0E-3E8C-47D7-A51F-27F974BC13B1}" type="pres">
      <dgm:prSet presAssocID="{D96A2A9E-A72A-4B29-9068-32A33870F3C7}" presName="invisiNode" presStyleLbl="node1" presStyleIdx="0" presStyleCnt="3"/>
      <dgm:spPr/>
    </dgm:pt>
    <dgm:pt modelId="{34D35BC7-35DC-4CD4-9E73-3028BF327A30}" type="pres">
      <dgm:prSet presAssocID="{D96A2A9E-A72A-4B29-9068-32A33870F3C7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593890C-D669-4256-B384-57C72C803EC3}" type="pres">
      <dgm:prSet presAssocID="{A7D7F238-5563-4D2C-8E54-84326E21EA34}" presName="sibTrans" presStyleLbl="sibTrans2D1" presStyleIdx="0" presStyleCnt="0"/>
      <dgm:spPr/>
    </dgm:pt>
    <dgm:pt modelId="{04995E4A-1089-40F4-845D-77E334CA95FA}" type="pres">
      <dgm:prSet presAssocID="{C1130666-C9BC-41FC-AEE5-FE7FDBB3BD01}" presName="compNode" presStyleCnt="0"/>
      <dgm:spPr/>
    </dgm:pt>
    <dgm:pt modelId="{D680EE8E-2E58-4D31-8D77-A375A369AEEF}" type="pres">
      <dgm:prSet presAssocID="{C1130666-C9BC-41FC-AEE5-FE7FDBB3BD01}" presName="node" presStyleLbl="node1" presStyleIdx="1" presStyleCnt="3">
        <dgm:presLayoutVars>
          <dgm:bulletEnabled val="1"/>
        </dgm:presLayoutVars>
      </dgm:prSet>
      <dgm:spPr/>
    </dgm:pt>
    <dgm:pt modelId="{C7BAD999-C46D-4D60-A4A4-2B8899AE022C}" type="pres">
      <dgm:prSet presAssocID="{C1130666-C9BC-41FC-AEE5-FE7FDBB3BD01}" presName="invisiNode" presStyleLbl="node1" presStyleIdx="1" presStyleCnt="3"/>
      <dgm:spPr/>
    </dgm:pt>
    <dgm:pt modelId="{01EFB8D7-A9A7-4CAE-BC38-4CBCB7431723}" type="pres">
      <dgm:prSet presAssocID="{C1130666-C9BC-41FC-AEE5-FE7FDBB3BD01}" presName="imagNode" presStyleLbl="fgImgPlace1" presStyleIdx="1" presStyleCnt="3" custLinFactNeighborX="2" custLinFactNeighborY="242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</dgm:spPr>
    </dgm:pt>
    <dgm:pt modelId="{D2B2CC54-CA33-4BB5-8015-FA1BAD52D0A5}" type="pres">
      <dgm:prSet presAssocID="{E6ABCCBB-C3B3-448F-9C25-1BE1A13A8F52}" presName="sibTrans" presStyleLbl="sibTrans2D1" presStyleIdx="0" presStyleCnt="0"/>
      <dgm:spPr/>
    </dgm:pt>
    <dgm:pt modelId="{2D85BE64-5D80-4473-A23A-32A9317F54D6}" type="pres">
      <dgm:prSet presAssocID="{AB7FF0FF-841A-4058-B794-FBB1B542424F}" presName="compNode" presStyleCnt="0"/>
      <dgm:spPr/>
    </dgm:pt>
    <dgm:pt modelId="{4F77A1C7-62CF-4B68-9FB4-806EC09B6F2F}" type="pres">
      <dgm:prSet presAssocID="{AB7FF0FF-841A-4058-B794-FBB1B542424F}" presName="node" presStyleLbl="node1" presStyleIdx="2" presStyleCnt="3">
        <dgm:presLayoutVars>
          <dgm:bulletEnabled val="1"/>
        </dgm:presLayoutVars>
      </dgm:prSet>
      <dgm:spPr/>
    </dgm:pt>
    <dgm:pt modelId="{5948EBDC-A071-475E-B401-5B7059177817}" type="pres">
      <dgm:prSet presAssocID="{AB7FF0FF-841A-4058-B794-FBB1B542424F}" presName="invisiNode" presStyleLbl="node1" presStyleIdx="2" presStyleCnt="3"/>
      <dgm:spPr/>
    </dgm:pt>
    <dgm:pt modelId="{656CFD55-080B-4956-AB03-E83967313902}" type="pres">
      <dgm:prSet presAssocID="{AB7FF0FF-841A-4058-B794-FBB1B542424F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5EF6D308-DC5A-420E-B1CD-E1D6BB88EEF9}" srcId="{8C529022-689A-4F7E-952B-9A1BD3CCBE64}" destId="{AB7FF0FF-841A-4058-B794-FBB1B542424F}" srcOrd="2" destOrd="0" parTransId="{422BD5C0-BAAB-46FB-B8E4-AD62183F384A}" sibTransId="{898DBE96-DC9C-4039-A20D-C3214EE1BF73}"/>
    <dgm:cxn modelId="{47FB0F11-6F30-4F02-8C37-04523448C1C2}" type="presOf" srcId="{E6ABCCBB-C3B3-448F-9C25-1BE1A13A8F52}" destId="{D2B2CC54-CA33-4BB5-8015-FA1BAD52D0A5}" srcOrd="0" destOrd="0" presId="urn:microsoft.com/office/officeart/2005/8/layout/pList2"/>
    <dgm:cxn modelId="{C7D91E1F-38D5-428B-9045-AC1DD0F87628}" type="presOf" srcId="{AB7FF0FF-841A-4058-B794-FBB1B542424F}" destId="{4F77A1C7-62CF-4B68-9FB4-806EC09B6F2F}" srcOrd="0" destOrd="0" presId="urn:microsoft.com/office/officeart/2005/8/layout/pList2"/>
    <dgm:cxn modelId="{4B1B3129-55BC-4906-8225-BB95DD5BB2AB}" type="presOf" srcId="{C1130666-C9BC-41FC-AEE5-FE7FDBB3BD01}" destId="{D680EE8E-2E58-4D31-8D77-A375A369AEEF}" srcOrd="0" destOrd="0" presId="urn:microsoft.com/office/officeart/2005/8/layout/pList2"/>
    <dgm:cxn modelId="{34EE5639-A4A4-4DA7-9CE3-247B75763DFC}" srcId="{8C529022-689A-4F7E-952B-9A1BD3CCBE64}" destId="{D96A2A9E-A72A-4B29-9068-32A33870F3C7}" srcOrd="0" destOrd="0" parTransId="{FBDA34E4-2303-48B9-BD7F-2D8ADEC065D2}" sibTransId="{A7D7F238-5563-4D2C-8E54-84326E21EA34}"/>
    <dgm:cxn modelId="{EE621764-C2FB-487A-A883-A70CD45FC7A5}" type="presOf" srcId="{A7D7F238-5563-4D2C-8E54-84326E21EA34}" destId="{2593890C-D669-4256-B384-57C72C803EC3}" srcOrd="0" destOrd="0" presId="urn:microsoft.com/office/officeart/2005/8/layout/pList2"/>
    <dgm:cxn modelId="{9B865156-69E5-4493-B175-82EC220B47E0}" srcId="{8C529022-689A-4F7E-952B-9A1BD3CCBE64}" destId="{C1130666-C9BC-41FC-AEE5-FE7FDBB3BD01}" srcOrd="1" destOrd="0" parTransId="{9C2DC185-5E5F-44DF-9444-D7A99F7CFAC2}" sibTransId="{E6ABCCBB-C3B3-448F-9C25-1BE1A13A8F52}"/>
    <dgm:cxn modelId="{734F3AA7-50BC-4BC2-BBB5-AD8EAA6BC58F}" type="presOf" srcId="{8C529022-689A-4F7E-952B-9A1BD3CCBE64}" destId="{EE3678A6-992A-487F-88E6-71B46F157E94}" srcOrd="0" destOrd="0" presId="urn:microsoft.com/office/officeart/2005/8/layout/pList2"/>
    <dgm:cxn modelId="{D074D1D8-6EE2-458B-8034-B1E01A101243}" type="presOf" srcId="{D96A2A9E-A72A-4B29-9068-32A33870F3C7}" destId="{CA5220B4-C63D-4A01-BB22-AB51E6CF2081}" srcOrd="0" destOrd="0" presId="urn:microsoft.com/office/officeart/2005/8/layout/pList2"/>
    <dgm:cxn modelId="{F9BF76F0-AFD7-41B7-A17E-5F183D662F61}" type="presParOf" srcId="{EE3678A6-992A-487F-88E6-71B46F157E94}" destId="{72761BAA-B228-40BC-84AF-556C9E27C8CA}" srcOrd="0" destOrd="0" presId="urn:microsoft.com/office/officeart/2005/8/layout/pList2"/>
    <dgm:cxn modelId="{1F1A0470-F761-4262-899C-28EE7CC0189F}" type="presParOf" srcId="{EE3678A6-992A-487F-88E6-71B46F157E94}" destId="{CB512F9B-81B5-4D5C-8E17-1549BE8C6D2E}" srcOrd="1" destOrd="0" presId="urn:microsoft.com/office/officeart/2005/8/layout/pList2"/>
    <dgm:cxn modelId="{BDAF2CFA-9AC3-4D1B-9D21-8D7E9C701DAD}" type="presParOf" srcId="{CB512F9B-81B5-4D5C-8E17-1549BE8C6D2E}" destId="{2744AB3B-83CD-4220-BF14-6F78643BE8F3}" srcOrd="0" destOrd="0" presId="urn:microsoft.com/office/officeart/2005/8/layout/pList2"/>
    <dgm:cxn modelId="{5914B53C-83D1-4320-8E34-F9DEA482A735}" type="presParOf" srcId="{2744AB3B-83CD-4220-BF14-6F78643BE8F3}" destId="{CA5220B4-C63D-4A01-BB22-AB51E6CF2081}" srcOrd="0" destOrd="0" presId="urn:microsoft.com/office/officeart/2005/8/layout/pList2"/>
    <dgm:cxn modelId="{86A9EE60-3B8F-4455-8A96-8A334E617392}" type="presParOf" srcId="{2744AB3B-83CD-4220-BF14-6F78643BE8F3}" destId="{C803BA0E-3E8C-47D7-A51F-27F974BC13B1}" srcOrd="1" destOrd="0" presId="urn:microsoft.com/office/officeart/2005/8/layout/pList2"/>
    <dgm:cxn modelId="{F624DDD7-8272-4130-BB9C-4414BD46C311}" type="presParOf" srcId="{2744AB3B-83CD-4220-BF14-6F78643BE8F3}" destId="{34D35BC7-35DC-4CD4-9E73-3028BF327A30}" srcOrd="2" destOrd="0" presId="urn:microsoft.com/office/officeart/2005/8/layout/pList2"/>
    <dgm:cxn modelId="{5623D6E4-F425-45F9-A00A-558CF1538278}" type="presParOf" srcId="{CB512F9B-81B5-4D5C-8E17-1549BE8C6D2E}" destId="{2593890C-D669-4256-B384-57C72C803EC3}" srcOrd="1" destOrd="0" presId="urn:microsoft.com/office/officeart/2005/8/layout/pList2"/>
    <dgm:cxn modelId="{FA882228-A09E-4D8D-B915-6E3A5B893BFE}" type="presParOf" srcId="{CB512F9B-81B5-4D5C-8E17-1549BE8C6D2E}" destId="{04995E4A-1089-40F4-845D-77E334CA95FA}" srcOrd="2" destOrd="0" presId="urn:microsoft.com/office/officeart/2005/8/layout/pList2"/>
    <dgm:cxn modelId="{EB51C9AC-A86D-48B9-A647-D48C08AA868C}" type="presParOf" srcId="{04995E4A-1089-40F4-845D-77E334CA95FA}" destId="{D680EE8E-2E58-4D31-8D77-A375A369AEEF}" srcOrd="0" destOrd="0" presId="urn:microsoft.com/office/officeart/2005/8/layout/pList2"/>
    <dgm:cxn modelId="{47059AFB-78C5-46CA-B967-9A73095CCFF8}" type="presParOf" srcId="{04995E4A-1089-40F4-845D-77E334CA95FA}" destId="{C7BAD999-C46D-4D60-A4A4-2B8899AE022C}" srcOrd="1" destOrd="0" presId="urn:microsoft.com/office/officeart/2005/8/layout/pList2"/>
    <dgm:cxn modelId="{3F2E7020-8993-42D4-8560-5263D1E0C5C3}" type="presParOf" srcId="{04995E4A-1089-40F4-845D-77E334CA95FA}" destId="{01EFB8D7-A9A7-4CAE-BC38-4CBCB7431723}" srcOrd="2" destOrd="0" presId="urn:microsoft.com/office/officeart/2005/8/layout/pList2"/>
    <dgm:cxn modelId="{E8C41D9A-3084-48F0-87F3-B275421F166C}" type="presParOf" srcId="{CB512F9B-81B5-4D5C-8E17-1549BE8C6D2E}" destId="{D2B2CC54-CA33-4BB5-8015-FA1BAD52D0A5}" srcOrd="3" destOrd="0" presId="urn:microsoft.com/office/officeart/2005/8/layout/pList2"/>
    <dgm:cxn modelId="{2A84F3AA-AE53-423D-976F-44731ED2CA4A}" type="presParOf" srcId="{CB512F9B-81B5-4D5C-8E17-1549BE8C6D2E}" destId="{2D85BE64-5D80-4473-A23A-32A9317F54D6}" srcOrd="4" destOrd="0" presId="urn:microsoft.com/office/officeart/2005/8/layout/pList2"/>
    <dgm:cxn modelId="{5EAFF071-CCA9-484D-8080-A8C0C88D8037}" type="presParOf" srcId="{2D85BE64-5D80-4473-A23A-32A9317F54D6}" destId="{4F77A1C7-62CF-4B68-9FB4-806EC09B6F2F}" srcOrd="0" destOrd="0" presId="urn:microsoft.com/office/officeart/2005/8/layout/pList2"/>
    <dgm:cxn modelId="{D20254B1-BB28-4CAB-AD45-5E946AD604BD}" type="presParOf" srcId="{2D85BE64-5D80-4473-A23A-32A9317F54D6}" destId="{5948EBDC-A071-475E-B401-5B7059177817}" srcOrd="1" destOrd="0" presId="urn:microsoft.com/office/officeart/2005/8/layout/pList2"/>
    <dgm:cxn modelId="{CE21A25E-98F7-4D40-864D-29AC755066FF}" type="presParOf" srcId="{2D85BE64-5D80-4473-A23A-32A9317F54D6}" destId="{656CFD55-080B-4956-AB03-E8396731390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53677E-307D-453C-ABE0-306DA295E370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4BE7D372-F940-4DCF-A336-B5CB8130FCFB}">
      <dgm:prSet phldrT="[Text]"/>
      <dgm:spPr/>
      <dgm:t>
        <a:bodyPr/>
        <a:lstStyle/>
        <a:p>
          <a:endParaRPr lang="en-US" dirty="0"/>
        </a:p>
      </dgm:t>
    </dgm:pt>
    <dgm:pt modelId="{812A952A-D1CB-47FA-8518-714C2C145ED7}" type="parTrans" cxnId="{FC747CF0-3BD4-4F05-8A81-9D559BA24FE8}">
      <dgm:prSet/>
      <dgm:spPr/>
      <dgm:t>
        <a:bodyPr/>
        <a:lstStyle/>
        <a:p>
          <a:endParaRPr lang="en-US"/>
        </a:p>
      </dgm:t>
    </dgm:pt>
    <dgm:pt modelId="{CD4480A9-7B32-4BFD-BE63-AD4D53B75BCA}" type="sibTrans" cxnId="{FC747CF0-3BD4-4F05-8A81-9D559BA24FE8}">
      <dgm:prSet/>
      <dgm:spPr/>
      <dgm:t>
        <a:bodyPr/>
        <a:lstStyle/>
        <a:p>
          <a:endParaRPr lang="en-US"/>
        </a:p>
      </dgm:t>
    </dgm:pt>
    <dgm:pt modelId="{2F258468-7BF0-494A-8E3D-2881309C07EC}">
      <dgm:prSet/>
      <dgm:spPr/>
      <dgm:t>
        <a:bodyPr/>
        <a:lstStyle/>
        <a:p>
          <a:endParaRPr lang="en-US" dirty="0"/>
        </a:p>
      </dgm:t>
    </dgm:pt>
    <dgm:pt modelId="{48FE52F9-098F-4E70-BEE3-5CBCCA66DE12}" type="parTrans" cxnId="{D59C8DE4-C15D-4BCC-B800-BECE5AD5BF30}">
      <dgm:prSet/>
      <dgm:spPr/>
      <dgm:t>
        <a:bodyPr/>
        <a:lstStyle/>
        <a:p>
          <a:endParaRPr lang="en-US"/>
        </a:p>
      </dgm:t>
    </dgm:pt>
    <dgm:pt modelId="{7EE20C13-53FE-4865-862A-E8ADCE0A2586}" type="sibTrans" cxnId="{D59C8DE4-C15D-4BCC-B800-BECE5AD5BF30}">
      <dgm:prSet/>
      <dgm:spPr/>
      <dgm:t>
        <a:bodyPr/>
        <a:lstStyle/>
        <a:p>
          <a:endParaRPr lang="en-US"/>
        </a:p>
      </dgm:t>
    </dgm:pt>
    <dgm:pt modelId="{ADDFA6F5-243A-4767-AEC8-9E55A22721CE}">
      <dgm:prSet/>
      <dgm:spPr/>
      <dgm:t>
        <a:bodyPr/>
        <a:lstStyle/>
        <a:p>
          <a:pPr algn="ctr"/>
          <a:r>
            <a:rPr lang="ar-AE" dirty="0">
              <a:solidFill>
                <a:schemeClr val="accent1"/>
              </a:solidFill>
            </a:rPr>
            <a:t>الصيف </a:t>
          </a:r>
          <a:endParaRPr lang="en-US" dirty="0">
            <a:solidFill>
              <a:schemeClr val="accent1"/>
            </a:solidFill>
          </a:endParaRPr>
        </a:p>
      </dgm:t>
    </dgm:pt>
    <dgm:pt modelId="{F4F89073-F55B-46EF-911F-8C6E00A803E3}" type="parTrans" cxnId="{1CCE0F84-C8D8-48CE-8F0A-8D1072E0BD7B}">
      <dgm:prSet/>
      <dgm:spPr/>
      <dgm:t>
        <a:bodyPr/>
        <a:lstStyle/>
        <a:p>
          <a:endParaRPr lang="en-US"/>
        </a:p>
      </dgm:t>
    </dgm:pt>
    <dgm:pt modelId="{3AFF5A82-8D97-4C51-BBC0-E3127550CED9}" type="sibTrans" cxnId="{1CCE0F84-C8D8-48CE-8F0A-8D1072E0BD7B}">
      <dgm:prSet/>
      <dgm:spPr/>
      <dgm:t>
        <a:bodyPr/>
        <a:lstStyle/>
        <a:p>
          <a:endParaRPr lang="en-US"/>
        </a:p>
      </dgm:t>
    </dgm:pt>
    <dgm:pt modelId="{81EED5EF-9974-4FC7-BD39-254DEDD00DCD}">
      <dgm:prSet/>
      <dgm:spPr/>
      <dgm:t>
        <a:bodyPr/>
        <a:lstStyle/>
        <a:p>
          <a:pPr algn="l"/>
          <a:endParaRPr lang="en-US" dirty="0"/>
        </a:p>
      </dgm:t>
    </dgm:pt>
    <dgm:pt modelId="{5963E956-21EE-4270-8BD5-55E3B13EDAAB}" type="parTrans" cxnId="{000A4C37-E413-47E7-A30E-098FDFC640B5}">
      <dgm:prSet/>
      <dgm:spPr/>
      <dgm:t>
        <a:bodyPr/>
        <a:lstStyle/>
        <a:p>
          <a:endParaRPr lang="en-US"/>
        </a:p>
      </dgm:t>
    </dgm:pt>
    <dgm:pt modelId="{CFEC5E2F-8BB6-4F08-AD37-672B28C2CD50}" type="sibTrans" cxnId="{000A4C37-E413-47E7-A30E-098FDFC640B5}">
      <dgm:prSet/>
      <dgm:spPr/>
      <dgm:t>
        <a:bodyPr/>
        <a:lstStyle/>
        <a:p>
          <a:endParaRPr lang="en-US"/>
        </a:p>
      </dgm:t>
    </dgm:pt>
    <dgm:pt modelId="{931D8507-1C4A-45B8-BF34-D2673ED4B44D}">
      <dgm:prSet/>
      <dgm:spPr/>
      <dgm:t>
        <a:bodyPr/>
        <a:lstStyle/>
        <a:p>
          <a:pPr algn="ctr"/>
          <a:r>
            <a:rPr lang="ar-AE" dirty="0">
              <a:solidFill>
                <a:schemeClr val="accent1"/>
              </a:solidFill>
            </a:rPr>
            <a:t>الشتاء </a:t>
          </a:r>
          <a:endParaRPr lang="en-US" dirty="0">
            <a:solidFill>
              <a:schemeClr val="accent1"/>
            </a:solidFill>
          </a:endParaRPr>
        </a:p>
      </dgm:t>
    </dgm:pt>
    <dgm:pt modelId="{80EAA90E-40BC-4950-AB9B-46EA4F6D1556}" type="parTrans" cxnId="{4D0B5CB8-ADF1-47E4-B51D-3FE500C3F9B7}">
      <dgm:prSet/>
      <dgm:spPr/>
      <dgm:t>
        <a:bodyPr/>
        <a:lstStyle/>
        <a:p>
          <a:endParaRPr lang="en-US"/>
        </a:p>
      </dgm:t>
    </dgm:pt>
    <dgm:pt modelId="{3E14F1A3-D84C-4B25-855E-FED6E4C6945F}" type="sibTrans" cxnId="{4D0B5CB8-ADF1-47E4-B51D-3FE500C3F9B7}">
      <dgm:prSet/>
      <dgm:spPr/>
      <dgm:t>
        <a:bodyPr/>
        <a:lstStyle/>
        <a:p>
          <a:endParaRPr lang="en-US"/>
        </a:p>
      </dgm:t>
    </dgm:pt>
    <dgm:pt modelId="{6F02F2AA-D997-4DF8-9AD0-323D9711736D}">
      <dgm:prSet/>
      <dgm:spPr/>
      <dgm:t>
        <a:bodyPr/>
        <a:lstStyle/>
        <a:p>
          <a:pPr algn="l"/>
          <a:endParaRPr lang="en-US" dirty="0"/>
        </a:p>
      </dgm:t>
    </dgm:pt>
    <dgm:pt modelId="{667888AE-7457-41A9-9184-78F49C0EE03F}" type="parTrans" cxnId="{73017A9D-1378-4D0C-8AFE-031E548E5EC0}">
      <dgm:prSet/>
      <dgm:spPr/>
      <dgm:t>
        <a:bodyPr/>
        <a:lstStyle/>
        <a:p>
          <a:endParaRPr lang="en-US"/>
        </a:p>
      </dgm:t>
    </dgm:pt>
    <dgm:pt modelId="{3EA8AF25-4C47-4205-BAA3-DC86E518130B}" type="sibTrans" cxnId="{73017A9D-1378-4D0C-8AFE-031E548E5EC0}">
      <dgm:prSet/>
      <dgm:spPr/>
      <dgm:t>
        <a:bodyPr/>
        <a:lstStyle/>
        <a:p>
          <a:endParaRPr lang="en-US"/>
        </a:p>
      </dgm:t>
    </dgm:pt>
    <dgm:pt modelId="{E3756321-3B22-4713-A856-63375930D105}">
      <dgm:prSet/>
      <dgm:spPr/>
      <dgm:t>
        <a:bodyPr/>
        <a:lstStyle/>
        <a:p>
          <a:pPr algn="ctr"/>
          <a:r>
            <a:rPr lang="ar-AE" dirty="0"/>
            <a:t>المناطق الشمالية و الداخلية باردة على عكس المنطقة الجنوبية ، تسقط الثلوج في الشمال</a:t>
          </a:r>
          <a:endParaRPr lang="en-US" dirty="0"/>
        </a:p>
      </dgm:t>
    </dgm:pt>
    <dgm:pt modelId="{F86A61A3-FA66-4A2E-8FD1-976A8D6BF2AA}" type="parTrans" cxnId="{4E9E951B-1E9E-4EF6-9750-56D9E973CC7A}">
      <dgm:prSet/>
      <dgm:spPr/>
      <dgm:t>
        <a:bodyPr/>
        <a:lstStyle/>
        <a:p>
          <a:endParaRPr lang="en-US"/>
        </a:p>
      </dgm:t>
    </dgm:pt>
    <dgm:pt modelId="{BC921EFB-D743-4CAA-9477-6D42545B8816}" type="sibTrans" cxnId="{4E9E951B-1E9E-4EF6-9750-56D9E973CC7A}">
      <dgm:prSet/>
      <dgm:spPr/>
      <dgm:t>
        <a:bodyPr/>
        <a:lstStyle/>
        <a:p>
          <a:endParaRPr lang="en-US"/>
        </a:p>
      </dgm:t>
    </dgm:pt>
    <dgm:pt modelId="{F3884861-60D5-4964-A811-5F2ECEB570EA}">
      <dgm:prSet/>
      <dgm:spPr/>
      <dgm:t>
        <a:bodyPr/>
        <a:lstStyle/>
        <a:p>
          <a:pPr algn="ctr"/>
          <a:r>
            <a:rPr lang="ar-AE" dirty="0"/>
            <a:t>حرارة مرتفعة ، رياح موسمية تسبب سقوط الأمطار</a:t>
          </a:r>
          <a:endParaRPr lang="en-US" dirty="0"/>
        </a:p>
      </dgm:t>
    </dgm:pt>
    <dgm:pt modelId="{EDECCC6B-3BE7-433A-9DBC-4E1B355E6F7B}" type="parTrans" cxnId="{18860F9C-9573-4BD9-AFD0-FFD255C0F6AF}">
      <dgm:prSet/>
      <dgm:spPr/>
      <dgm:t>
        <a:bodyPr/>
        <a:lstStyle/>
        <a:p>
          <a:endParaRPr lang="en-US"/>
        </a:p>
      </dgm:t>
    </dgm:pt>
    <dgm:pt modelId="{5EF4011C-9AFE-4A4F-BA31-F0182EB23DF6}" type="sibTrans" cxnId="{18860F9C-9573-4BD9-AFD0-FFD255C0F6AF}">
      <dgm:prSet/>
      <dgm:spPr/>
      <dgm:t>
        <a:bodyPr/>
        <a:lstStyle/>
        <a:p>
          <a:endParaRPr lang="en-US"/>
        </a:p>
      </dgm:t>
    </dgm:pt>
    <dgm:pt modelId="{C548E92A-662C-42A4-B7AE-D75461673F8A}" type="pres">
      <dgm:prSet presAssocID="{C053677E-307D-453C-ABE0-306DA295E370}" presName="diagram" presStyleCnt="0">
        <dgm:presLayoutVars>
          <dgm:dir/>
          <dgm:animLvl val="lvl"/>
          <dgm:resizeHandles val="exact"/>
        </dgm:presLayoutVars>
      </dgm:prSet>
      <dgm:spPr/>
    </dgm:pt>
    <dgm:pt modelId="{985FD543-D2B1-49A9-9F45-24224FFF2356}" type="pres">
      <dgm:prSet presAssocID="{4BE7D372-F940-4DCF-A336-B5CB8130FCFB}" presName="compNode" presStyleCnt="0"/>
      <dgm:spPr/>
    </dgm:pt>
    <dgm:pt modelId="{F74B6E41-9956-4F7F-84FA-2C5044871365}" type="pres">
      <dgm:prSet presAssocID="{4BE7D372-F940-4DCF-A336-B5CB8130FCFB}" presName="childRect" presStyleLbl="bgAcc1" presStyleIdx="0" presStyleCnt="2">
        <dgm:presLayoutVars>
          <dgm:bulletEnabled val="1"/>
        </dgm:presLayoutVars>
      </dgm:prSet>
      <dgm:spPr/>
    </dgm:pt>
    <dgm:pt modelId="{ED04CC3C-CBB1-4485-A753-A61AB8452745}" type="pres">
      <dgm:prSet presAssocID="{4BE7D372-F940-4DCF-A336-B5CB8130FCF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F634CD1-B651-4DC4-9C52-A33C03A0F203}" type="pres">
      <dgm:prSet presAssocID="{4BE7D372-F940-4DCF-A336-B5CB8130FCFB}" presName="parentRect" presStyleLbl="alignNode1" presStyleIdx="0" presStyleCnt="2"/>
      <dgm:spPr/>
    </dgm:pt>
    <dgm:pt modelId="{957E082F-40FD-4268-969E-D439C1AC319C}" type="pres">
      <dgm:prSet presAssocID="{4BE7D372-F940-4DCF-A336-B5CB8130FCFB}" presName="adorn" presStyleLbl="fgAccFollowNode1" presStyleIdx="0" presStyleCnt="2" custScaleX="316900" custScaleY="197007" custLinFactX="-14179" custLinFactNeighborX="-100000" custLinFactNeighborY="-870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3152A7F-253B-4F9F-A8FB-07D0FA1505EF}" type="pres">
      <dgm:prSet presAssocID="{CD4480A9-7B32-4BFD-BE63-AD4D53B75BCA}" presName="sibTrans" presStyleLbl="sibTrans2D1" presStyleIdx="0" presStyleCnt="0"/>
      <dgm:spPr/>
    </dgm:pt>
    <dgm:pt modelId="{4AF69F89-A00E-4018-945F-CCDF05E73367}" type="pres">
      <dgm:prSet presAssocID="{2F258468-7BF0-494A-8E3D-2881309C07EC}" presName="compNode" presStyleCnt="0"/>
      <dgm:spPr/>
    </dgm:pt>
    <dgm:pt modelId="{0FA3934C-C329-4A17-A7D7-F58DACBE493F}" type="pres">
      <dgm:prSet presAssocID="{2F258468-7BF0-494A-8E3D-2881309C07EC}" presName="childRect" presStyleLbl="bgAcc1" presStyleIdx="1" presStyleCnt="2">
        <dgm:presLayoutVars>
          <dgm:bulletEnabled val="1"/>
        </dgm:presLayoutVars>
      </dgm:prSet>
      <dgm:spPr/>
    </dgm:pt>
    <dgm:pt modelId="{0E41F6D5-087A-4370-89B8-8BAB8A19D801}" type="pres">
      <dgm:prSet presAssocID="{2F258468-7BF0-494A-8E3D-2881309C07E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E294AE7-BD8E-485F-9AEC-35578153558B}" type="pres">
      <dgm:prSet presAssocID="{2F258468-7BF0-494A-8E3D-2881309C07EC}" presName="parentRect" presStyleLbl="alignNode1" presStyleIdx="1" presStyleCnt="2"/>
      <dgm:spPr/>
    </dgm:pt>
    <dgm:pt modelId="{48D42143-AA48-40AA-945C-F1565D996A70}" type="pres">
      <dgm:prSet presAssocID="{2F258468-7BF0-494A-8E3D-2881309C07EC}" presName="adorn" presStyleLbl="fgAccFollowNode1" presStyleIdx="1" presStyleCnt="2" custScaleX="332332" custScaleY="190698" custLinFactX="-20528" custLinFactNeighborX="-100000" custLinFactNeighborY="-945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</dgm:ptLst>
  <dgm:cxnLst>
    <dgm:cxn modelId="{2E56750F-3C02-435D-A449-E1A48485C980}" type="presOf" srcId="{4BE7D372-F940-4DCF-A336-B5CB8130FCFB}" destId="{ED04CC3C-CBB1-4485-A753-A61AB8452745}" srcOrd="0" destOrd="0" presId="urn:microsoft.com/office/officeart/2005/8/layout/bList2"/>
    <dgm:cxn modelId="{5605BC0F-5855-4413-9F1A-4C2182C85822}" type="presOf" srcId="{2F258468-7BF0-494A-8E3D-2881309C07EC}" destId="{4E294AE7-BD8E-485F-9AEC-35578153558B}" srcOrd="1" destOrd="0" presId="urn:microsoft.com/office/officeart/2005/8/layout/bList2"/>
    <dgm:cxn modelId="{C8AB0B1A-590D-49D6-8F11-E4F28C2C2C37}" type="presOf" srcId="{ADDFA6F5-243A-4767-AEC8-9E55A22721CE}" destId="{F74B6E41-9956-4F7F-84FA-2C5044871365}" srcOrd="0" destOrd="0" presId="urn:microsoft.com/office/officeart/2005/8/layout/bList2"/>
    <dgm:cxn modelId="{4E9E951B-1E9E-4EF6-9750-56D9E973CC7A}" srcId="{2F258468-7BF0-494A-8E3D-2881309C07EC}" destId="{E3756321-3B22-4713-A856-63375930D105}" srcOrd="1" destOrd="0" parTransId="{F86A61A3-FA66-4A2E-8FD1-976A8D6BF2AA}" sibTransId="{BC921EFB-D743-4CAA-9477-6D42545B8816}"/>
    <dgm:cxn modelId="{000A4C37-E413-47E7-A30E-098FDFC640B5}" srcId="{4BE7D372-F940-4DCF-A336-B5CB8130FCFB}" destId="{81EED5EF-9974-4FC7-BD39-254DEDD00DCD}" srcOrd="2" destOrd="0" parTransId="{5963E956-21EE-4270-8BD5-55E3B13EDAAB}" sibTransId="{CFEC5E2F-8BB6-4F08-AD37-672B28C2CD50}"/>
    <dgm:cxn modelId="{5C305E42-CD03-4728-886E-36A6E60FAAA2}" type="presOf" srcId="{81EED5EF-9974-4FC7-BD39-254DEDD00DCD}" destId="{F74B6E41-9956-4F7F-84FA-2C5044871365}" srcOrd="0" destOrd="2" presId="urn:microsoft.com/office/officeart/2005/8/layout/bList2"/>
    <dgm:cxn modelId="{BE456757-5E71-4C32-A434-7AFE417D0571}" type="presOf" srcId="{931D8507-1C4A-45B8-BF34-D2673ED4B44D}" destId="{0FA3934C-C329-4A17-A7D7-F58DACBE493F}" srcOrd="0" destOrd="0" presId="urn:microsoft.com/office/officeart/2005/8/layout/bList2"/>
    <dgm:cxn modelId="{1CCE0F84-C8D8-48CE-8F0A-8D1072E0BD7B}" srcId="{4BE7D372-F940-4DCF-A336-B5CB8130FCFB}" destId="{ADDFA6F5-243A-4767-AEC8-9E55A22721CE}" srcOrd="0" destOrd="0" parTransId="{F4F89073-F55B-46EF-911F-8C6E00A803E3}" sibTransId="{3AFF5A82-8D97-4C51-BBC0-E3127550CED9}"/>
    <dgm:cxn modelId="{18860F9C-9573-4BD9-AFD0-FFD255C0F6AF}" srcId="{4BE7D372-F940-4DCF-A336-B5CB8130FCFB}" destId="{F3884861-60D5-4964-A811-5F2ECEB570EA}" srcOrd="1" destOrd="0" parTransId="{EDECCC6B-3BE7-433A-9DBC-4E1B355E6F7B}" sibTransId="{5EF4011C-9AFE-4A4F-BA31-F0182EB23DF6}"/>
    <dgm:cxn modelId="{73017A9D-1378-4D0C-8AFE-031E548E5EC0}" srcId="{2F258468-7BF0-494A-8E3D-2881309C07EC}" destId="{6F02F2AA-D997-4DF8-9AD0-323D9711736D}" srcOrd="2" destOrd="0" parTransId="{667888AE-7457-41A9-9184-78F49C0EE03F}" sibTransId="{3EA8AF25-4C47-4205-BAA3-DC86E518130B}"/>
    <dgm:cxn modelId="{19C2FD9F-9E6B-4787-B1D1-B1084C187C31}" type="presOf" srcId="{2F258468-7BF0-494A-8E3D-2881309C07EC}" destId="{0E41F6D5-087A-4370-89B8-8BAB8A19D801}" srcOrd="0" destOrd="0" presId="urn:microsoft.com/office/officeart/2005/8/layout/bList2"/>
    <dgm:cxn modelId="{DA2F07A4-8E23-4355-8790-AD0CA3598823}" type="presOf" srcId="{CD4480A9-7B32-4BFD-BE63-AD4D53B75BCA}" destId="{D3152A7F-253B-4F9F-A8FB-07D0FA1505EF}" srcOrd="0" destOrd="0" presId="urn:microsoft.com/office/officeart/2005/8/layout/bList2"/>
    <dgm:cxn modelId="{ACFA6EAB-8468-4963-8088-B1D0F6547A1B}" type="presOf" srcId="{6F02F2AA-D997-4DF8-9AD0-323D9711736D}" destId="{0FA3934C-C329-4A17-A7D7-F58DACBE493F}" srcOrd="0" destOrd="2" presId="urn:microsoft.com/office/officeart/2005/8/layout/bList2"/>
    <dgm:cxn modelId="{7E3D53B3-2F68-4102-9863-E49147593AEF}" type="presOf" srcId="{C053677E-307D-453C-ABE0-306DA295E370}" destId="{C548E92A-662C-42A4-B7AE-D75461673F8A}" srcOrd="0" destOrd="0" presId="urn:microsoft.com/office/officeart/2005/8/layout/bList2"/>
    <dgm:cxn modelId="{4D0B5CB8-ADF1-47E4-B51D-3FE500C3F9B7}" srcId="{2F258468-7BF0-494A-8E3D-2881309C07EC}" destId="{931D8507-1C4A-45B8-BF34-D2673ED4B44D}" srcOrd="0" destOrd="0" parTransId="{80EAA90E-40BC-4950-AB9B-46EA4F6D1556}" sibTransId="{3E14F1A3-D84C-4B25-855E-FED6E4C6945F}"/>
    <dgm:cxn modelId="{58AB45E3-459B-4D95-B295-FB689622E561}" type="presOf" srcId="{E3756321-3B22-4713-A856-63375930D105}" destId="{0FA3934C-C329-4A17-A7D7-F58DACBE493F}" srcOrd="0" destOrd="1" presId="urn:microsoft.com/office/officeart/2005/8/layout/bList2"/>
    <dgm:cxn modelId="{D59C8DE4-C15D-4BCC-B800-BECE5AD5BF30}" srcId="{C053677E-307D-453C-ABE0-306DA295E370}" destId="{2F258468-7BF0-494A-8E3D-2881309C07EC}" srcOrd="1" destOrd="0" parTransId="{48FE52F9-098F-4E70-BEE3-5CBCCA66DE12}" sibTransId="{7EE20C13-53FE-4865-862A-E8ADCE0A2586}"/>
    <dgm:cxn modelId="{D0514FEC-4A71-4BD7-A30B-FBF4D0B1D4C0}" type="presOf" srcId="{4BE7D372-F940-4DCF-A336-B5CB8130FCFB}" destId="{4F634CD1-B651-4DC4-9C52-A33C03A0F203}" srcOrd="1" destOrd="0" presId="urn:microsoft.com/office/officeart/2005/8/layout/bList2"/>
    <dgm:cxn modelId="{FC747CF0-3BD4-4F05-8A81-9D559BA24FE8}" srcId="{C053677E-307D-453C-ABE0-306DA295E370}" destId="{4BE7D372-F940-4DCF-A336-B5CB8130FCFB}" srcOrd="0" destOrd="0" parTransId="{812A952A-D1CB-47FA-8518-714C2C145ED7}" sibTransId="{CD4480A9-7B32-4BFD-BE63-AD4D53B75BCA}"/>
    <dgm:cxn modelId="{6903BEFC-0B49-45CD-9646-AD726E0B85AF}" type="presOf" srcId="{F3884861-60D5-4964-A811-5F2ECEB570EA}" destId="{F74B6E41-9956-4F7F-84FA-2C5044871365}" srcOrd="0" destOrd="1" presId="urn:microsoft.com/office/officeart/2005/8/layout/bList2"/>
    <dgm:cxn modelId="{04478844-82D5-4DA4-B1F7-02AD4EBF42A5}" type="presParOf" srcId="{C548E92A-662C-42A4-B7AE-D75461673F8A}" destId="{985FD543-D2B1-49A9-9F45-24224FFF2356}" srcOrd="0" destOrd="0" presId="urn:microsoft.com/office/officeart/2005/8/layout/bList2"/>
    <dgm:cxn modelId="{0CCBFE0D-6947-4070-BD95-952D9380230C}" type="presParOf" srcId="{985FD543-D2B1-49A9-9F45-24224FFF2356}" destId="{F74B6E41-9956-4F7F-84FA-2C5044871365}" srcOrd="0" destOrd="0" presId="urn:microsoft.com/office/officeart/2005/8/layout/bList2"/>
    <dgm:cxn modelId="{663EFBEF-11FE-40F1-B34C-D0699BB9D6BD}" type="presParOf" srcId="{985FD543-D2B1-49A9-9F45-24224FFF2356}" destId="{ED04CC3C-CBB1-4485-A753-A61AB8452745}" srcOrd="1" destOrd="0" presId="urn:microsoft.com/office/officeart/2005/8/layout/bList2"/>
    <dgm:cxn modelId="{7B165A6B-0E9D-4FD6-A46E-6C7078E759B4}" type="presParOf" srcId="{985FD543-D2B1-49A9-9F45-24224FFF2356}" destId="{4F634CD1-B651-4DC4-9C52-A33C03A0F203}" srcOrd="2" destOrd="0" presId="urn:microsoft.com/office/officeart/2005/8/layout/bList2"/>
    <dgm:cxn modelId="{E355D9EE-3E51-474E-8D52-3EF30F4DD336}" type="presParOf" srcId="{985FD543-D2B1-49A9-9F45-24224FFF2356}" destId="{957E082F-40FD-4268-969E-D439C1AC319C}" srcOrd="3" destOrd="0" presId="urn:microsoft.com/office/officeart/2005/8/layout/bList2"/>
    <dgm:cxn modelId="{DADE2783-CFD5-46FC-B144-4DD9ACBAE509}" type="presParOf" srcId="{C548E92A-662C-42A4-B7AE-D75461673F8A}" destId="{D3152A7F-253B-4F9F-A8FB-07D0FA1505EF}" srcOrd="1" destOrd="0" presId="urn:microsoft.com/office/officeart/2005/8/layout/bList2"/>
    <dgm:cxn modelId="{A004E2FA-3646-476E-8DBD-8DBAC4869C3F}" type="presParOf" srcId="{C548E92A-662C-42A4-B7AE-D75461673F8A}" destId="{4AF69F89-A00E-4018-945F-CCDF05E73367}" srcOrd="2" destOrd="0" presId="urn:microsoft.com/office/officeart/2005/8/layout/bList2"/>
    <dgm:cxn modelId="{C3F9700F-4F92-4BA5-A93D-92FECAFEBFB6}" type="presParOf" srcId="{4AF69F89-A00E-4018-945F-CCDF05E73367}" destId="{0FA3934C-C329-4A17-A7D7-F58DACBE493F}" srcOrd="0" destOrd="0" presId="urn:microsoft.com/office/officeart/2005/8/layout/bList2"/>
    <dgm:cxn modelId="{02EACDC6-55DF-497D-AD4B-3CAD7C66160F}" type="presParOf" srcId="{4AF69F89-A00E-4018-945F-CCDF05E73367}" destId="{0E41F6D5-087A-4370-89B8-8BAB8A19D801}" srcOrd="1" destOrd="0" presId="urn:microsoft.com/office/officeart/2005/8/layout/bList2"/>
    <dgm:cxn modelId="{023D45DC-E1E2-4384-A1CA-E502E0DB7727}" type="presParOf" srcId="{4AF69F89-A00E-4018-945F-CCDF05E73367}" destId="{4E294AE7-BD8E-485F-9AEC-35578153558B}" srcOrd="2" destOrd="0" presId="urn:microsoft.com/office/officeart/2005/8/layout/bList2"/>
    <dgm:cxn modelId="{396D4CDD-07FB-409D-B3D2-E1322FA77E39}" type="presParOf" srcId="{4AF69F89-A00E-4018-945F-CCDF05E73367}" destId="{48D42143-AA48-40AA-945C-F1565D996A7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5D09AA-72D3-4252-AD94-9C8FBCB248D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4B7202B-0CA0-4A93-9DF2-E64C47FA6E1D}">
      <dgm:prSet phldrT="[Text]"/>
      <dgm:spPr/>
      <dgm:t>
        <a:bodyPr/>
        <a:lstStyle/>
        <a:p>
          <a:r>
            <a:rPr lang="ar-AE" dirty="0"/>
            <a:t>العوامل المؤثرة في الاقتصاد الكوري</a:t>
          </a:r>
          <a:endParaRPr lang="en-US" dirty="0"/>
        </a:p>
      </dgm:t>
    </dgm:pt>
    <dgm:pt modelId="{F4EDE704-85EB-45F4-9260-3D1E244B1FAB}" type="parTrans" cxnId="{0595E2A7-06C0-47C3-B4C7-D1850F859D6A}">
      <dgm:prSet/>
      <dgm:spPr/>
      <dgm:t>
        <a:bodyPr/>
        <a:lstStyle/>
        <a:p>
          <a:endParaRPr lang="en-US"/>
        </a:p>
      </dgm:t>
    </dgm:pt>
    <dgm:pt modelId="{49BD5A94-532B-4994-8040-51BA8A30A8CE}" type="sibTrans" cxnId="{0595E2A7-06C0-47C3-B4C7-D1850F859D6A}">
      <dgm:prSet/>
      <dgm:spPr/>
      <dgm:t>
        <a:bodyPr/>
        <a:lstStyle/>
        <a:p>
          <a:endParaRPr lang="en-US"/>
        </a:p>
      </dgm:t>
    </dgm:pt>
    <dgm:pt modelId="{C3ED86F9-177A-48C2-ACF3-D3F96004F911}">
      <dgm:prSet phldrT="[Text]"/>
      <dgm:spPr/>
      <dgm:t>
        <a:bodyPr/>
        <a:lstStyle/>
        <a:p>
          <a:r>
            <a:rPr lang="ar-AE" dirty="0"/>
            <a:t>دخولها عصر التكنولوجيا الصناعية في الثمانينات</a:t>
          </a:r>
          <a:endParaRPr lang="en-US" dirty="0"/>
        </a:p>
      </dgm:t>
    </dgm:pt>
    <dgm:pt modelId="{EBA49745-4CF7-4C1A-AED5-9866F075FD08}" type="parTrans" cxnId="{6C2BF648-C54E-4D97-A6F8-2EE6B770393B}">
      <dgm:prSet/>
      <dgm:spPr/>
      <dgm:t>
        <a:bodyPr/>
        <a:lstStyle/>
        <a:p>
          <a:endParaRPr lang="en-US"/>
        </a:p>
      </dgm:t>
    </dgm:pt>
    <dgm:pt modelId="{9B3EBA16-32E0-4222-8223-60145391C37E}" type="sibTrans" cxnId="{6C2BF648-C54E-4D97-A6F8-2EE6B770393B}">
      <dgm:prSet/>
      <dgm:spPr/>
      <dgm:t>
        <a:bodyPr/>
        <a:lstStyle/>
        <a:p>
          <a:endParaRPr lang="en-US"/>
        </a:p>
      </dgm:t>
    </dgm:pt>
    <dgm:pt modelId="{36ECD6A6-F5D7-43AE-8F54-96E6F0703189}">
      <dgm:prSet phldrT="[Text]"/>
      <dgm:spPr/>
      <dgm:t>
        <a:bodyPr/>
        <a:lstStyle/>
        <a:p>
          <a:r>
            <a:rPr lang="ar-AE" dirty="0"/>
            <a:t>غزو مبيعاتهم في الاسواق الخارجية</a:t>
          </a:r>
          <a:endParaRPr lang="en-US" dirty="0"/>
        </a:p>
      </dgm:t>
    </dgm:pt>
    <dgm:pt modelId="{A91B0BF5-BC76-46B8-80A8-7543DE215463}" type="parTrans" cxnId="{8FDCB2CA-EADF-4B2E-A976-DF52FEDD4EB3}">
      <dgm:prSet/>
      <dgm:spPr/>
      <dgm:t>
        <a:bodyPr/>
        <a:lstStyle/>
        <a:p>
          <a:endParaRPr lang="en-US"/>
        </a:p>
      </dgm:t>
    </dgm:pt>
    <dgm:pt modelId="{7F0F2C38-E17B-4C84-A46D-98EC0281C379}" type="sibTrans" cxnId="{8FDCB2CA-EADF-4B2E-A976-DF52FEDD4EB3}">
      <dgm:prSet/>
      <dgm:spPr/>
      <dgm:t>
        <a:bodyPr/>
        <a:lstStyle/>
        <a:p>
          <a:endParaRPr lang="en-US"/>
        </a:p>
      </dgm:t>
    </dgm:pt>
    <dgm:pt modelId="{4C1F4325-0C61-42C7-B4B1-8A67D46A9294}">
      <dgm:prSet phldrT="[Text]"/>
      <dgm:spPr/>
      <dgm:t>
        <a:bodyPr/>
        <a:lstStyle/>
        <a:p>
          <a:r>
            <a:rPr lang="ar-AE" dirty="0"/>
            <a:t>التقارب بين الشعب و الحكومة</a:t>
          </a:r>
          <a:endParaRPr lang="en-US" dirty="0"/>
        </a:p>
      </dgm:t>
    </dgm:pt>
    <dgm:pt modelId="{8325D72F-2D00-451A-BD66-1F003C829E08}" type="parTrans" cxnId="{BDF08C5A-62E0-41F1-93A3-E777033D4FDF}">
      <dgm:prSet/>
      <dgm:spPr/>
      <dgm:t>
        <a:bodyPr/>
        <a:lstStyle/>
        <a:p>
          <a:endParaRPr lang="en-US"/>
        </a:p>
      </dgm:t>
    </dgm:pt>
    <dgm:pt modelId="{D2ADB694-0A67-48AB-AA4F-ADB007FAD382}" type="sibTrans" cxnId="{BDF08C5A-62E0-41F1-93A3-E777033D4FDF}">
      <dgm:prSet/>
      <dgm:spPr/>
      <dgm:t>
        <a:bodyPr/>
        <a:lstStyle/>
        <a:p>
          <a:endParaRPr lang="en-US"/>
        </a:p>
      </dgm:t>
    </dgm:pt>
    <dgm:pt modelId="{84490112-8D8A-4D30-80EB-33DFDA9C7B2B}">
      <dgm:prSet phldrT="[Text]"/>
      <dgm:spPr/>
      <dgm:t>
        <a:bodyPr/>
        <a:lstStyle/>
        <a:p>
          <a:r>
            <a:rPr lang="ar-AE" dirty="0"/>
            <a:t>زيادة نسبة الشباب العاملين المنتجين</a:t>
          </a:r>
          <a:endParaRPr lang="en-US" dirty="0"/>
        </a:p>
      </dgm:t>
    </dgm:pt>
    <dgm:pt modelId="{32288A4F-45CF-4FEE-8FE9-9F4B38A88A98}" type="parTrans" cxnId="{DF5FE920-4674-4E14-971C-CA48B4F2DD3B}">
      <dgm:prSet/>
      <dgm:spPr/>
      <dgm:t>
        <a:bodyPr/>
        <a:lstStyle/>
        <a:p>
          <a:endParaRPr lang="en-US"/>
        </a:p>
      </dgm:t>
    </dgm:pt>
    <dgm:pt modelId="{DA633904-4612-4CDA-9543-15CAA278F798}" type="sibTrans" cxnId="{DF5FE920-4674-4E14-971C-CA48B4F2DD3B}">
      <dgm:prSet/>
      <dgm:spPr/>
      <dgm:t>
        <a:bodyPr/>
        <a:lstStyle/>
        <a:p>
          <a:endParaRPr lang="en-US"/>
        </a:p>
      </dgm:t>
    </dgm:pt>
    <dgm:pt modelId="{25AFBB42-2B81-4635-807B-98478A6DD23B}" type="pres">
      <dgm:prSet presAssocID="{8A5D09AA-72D3-4252-AD94-9C8FBCB248D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9A0E37F-55AB-473E-9CC0-D5598FF1AA9E}" type="pres">
      <dgm:prSet presAssocID="{E4B7202B-0CA0-4A93-9DF2-E64C47FA6E1D}" presName="root1" presStyleCnt="0"/>
      <dgm:spPr/>
    </dgm:pt>
    <dgm:pt modelId="{CD4FE059-813A-4B59-B108-47E531FE715E}" type="pres">
      <dgm:prSet presAssocID="{E4B7202B-0CA0-4A93-9DF2-E64C47FA6E1D}" presName="LevelOneTextNode" presStyleLbl="node0" presStyleIdx="0" presStyleCnt="1">
        <dgm:presLayoutVars>
          <dgm:chPref val="3"/>
        </dgm:presLayoutVars>
      </dgm:prSet>
      <dgm:spPr/>
    </dgm:pt>
    <dgm:pt modelId="{EC10A03A-8B59-4CD8-8E0C-EF39DED10737}" type="pres">
      <dgm:prSet presAssocID="{E4B7202B-0CA0-4A93-9DF2-E64C47FA6E1D}" presName="level2hierChild" presStyleCnt="0"/>
      <dgm:spPr/>
    </dgm:pt>
    <dgm:pt modelId="{45C17C51-49B1-4A61-97FC-D3405A5E29A5}" type="pres">
      <dgm:prSet presAssocID="{EBA49745-4CF7-4C1A-AED5-9866F075FD08}" presName="conn2-1" presStyleLbl="parChTrans1D2" presStyleIdx="0" presStyleCnt="4"/>
      <dgm:spPr/>
    </dgm:pt>
    <dgm:pt modelId="{C6B4453E-2BF2-44FD-BFB5-399B1DC1ADBC}" type="pres">
      <dgm:prSet presAssocID="{EBA49745-4CF7-4C1A-AED5-9866F075FD08}" presName="connTx" presStyleLbl="parChTrans1D2" presStyleIdx="0" presStyleCnt="4"/>
      <dgm:spPr/>
    </dgm:pt>
    <dgm:pt modelId="{5C1E7F39-EFA0-42BE-A206-F0628A612E18}" type="pres">
      <dgm:prSet presAssocID="{C3ED86F9-177A-48C2-ACF3-D3F96004F911}" presName="root2" presStyleCnt="0"/>
      <dgm:spPr/>
    </dgm:pt>
    <dgm:pt modelId="{59217E67-893B-4FB4-AC18-29635ED4B632}" type="pres">
      <dgm:prSet presAssocID="{C3ED86F9-177A-48C2-ACF3-D3F96004F911}" presName="LevelTwoTextNode" presStyleLbl="node2" presStyleIdx="0" presStyleCnt="4">
        <dgm:presLayoutVars>
          <dgm:chPref val="3"/>
        </dgm:presLayoutVars>
      </dgm:prSet>
      <dgm:spPr/>
    </dgm:pt>
    <dgm:pt modelId="{1B0B323A-76ED-4475-9D3C-C64BB532F56C}" type="pres">
      <dgm:prSet presAssocID="{C3ED86F9-177A-48C2-ACF3-D3F96004F911}" presName="level3hierChild" presStyleCnt="0"/>
      <dgm:spPr/>
    </dgm:pt>
    <dgm:pt modelId="{0FCA7D1F-5E71-4D79-BA01-D40CA12A823B}" type="pres">
      <dgm:prSet presAssocID="{A91B0BF5-BC76-46B8-80A8-7543DE215463}" presName="conn2-1" presStyleLbl="parChTrans1D2" presStyleIdx="1" presStyleCnt="4"/>
      <dgm:spPr/>
    </dgm:pt>
    <dgm:pt modelId="{0DE56DA4-3B5C-4E8F-B900-D89B71505060}" type="pres">
      <dgm:prSet presAssocID="{A91B0BF5-BC76-46B8-80A8-7543DE215463}" presName="connTx" presStyleLbl="parChTrans1D2" presStyleIdx="1" presStyleCnt="4"/>
      <dgm:spPr/>
    </dgm:pt>
    <dgm:pt modelId="{E7964CB9-7C61-4D32-AE87-D5BF133D7DED}" type="pres">
      <dgm:prSet presAssocID="{36ECD6A6-F5D7-43AE-8F54-96E6F0703189}" presName="root2" presStyleCnt="0"/>
      <dgm:spPr/>
    </dgm:pt>
    <dgm:pt modelId="{4920FB95-D18F-4C7A-8F29-CBFCD024E0D4}" type="pres">
      <dgm:prSet presAssocID="{36ECD6A6-F5D7-43AE-8F54-96E6F0703189}" presName="LevelTwoTextNode" presStyleLbl="node2" presStyleIdx="1" presStyleCnt="4">
        <dgm:presLayoutVars>
          <dgm:chPref val="3"/>
        </dgm:presLayoutVars>
      </dgm:prSet>
      <dgm:spPr/>
    </dgm:pt>
    <dgm:pt modelId="{2BD9FD5E-9C23-4FE1-8C08-F6F39546E7B8}" type="pres">
      <dgm:prSet presAssocID="{36ECD6A6-F5D7-43AE-8F54-96E6F0703189}" presName="level3hierChild" presStyleCnt="0"/>
      <dgm:spPr/>
    </dgm:pt>
    <dgm:pt modelId="{AEEB6925-0127-4B99-BC33-9B9F330D0F13}" type="pres">
      <dgm:prSet presAssocID="{32288A4F-45CF-4FEE-8FE9-9F4B38A88A98}" presName="conn2-1" presStyleLbl="parChTrans1D2" presStyleIdx="2" presStyleCnt="4"/>
      <dgm:spPr/>
    </dgm:pt>
    <dgm:pt modelId="{91F2976E-F546-4660-B780-DD9B210A9FCF}" type="pres">
      <dgm:prSet presAssocID="{32288A4F-45CF-4FEE-8FE9-9F4B38A88A98}" presName="connTx" presStyleLbl="parChTrans1D2" presStyleIdx="2" presStyleCnt="4"/>
      <dgm:spPr/>
    </dgm:pt>
    <dgm:pt modelId="{9B8488C3-EE12-41BD-82DF-CB42FB213F2C}" type="pres">
      <dgm:prSet presAssocID="{84490112-8D8A-4D30-80EB-33DFDA9C7B2B}" presName="root2" presStyleCnt="0"/>
      <dgm:spPr/>
    </dgm:pt>
    <dgm:pt modelId="{AD52CB43-501D-4C32-A233-68DEAE70B35B}" type="pres">
      <dgm:prSet presAssocID="{84490112-8D8A-4D30-80EB-33DFDA9C7B2B}" presName="LevelTwoTextNode" presStyleLbl="node2" presStyleIdx="2" presStyleCnt="4">
        <dgm:presLayoutVars>
          <dgm:chPref val="3"/>
        </dgm:presLayoutVars>
      </dgm:prSet>
      <dgm:spPr/>
    </dgm:pt>
    <dgm:pt modelId="{0C7DB2E4-F6F2-4F58-B83E-EA4FC8800A1C}" type="pres">
      <dgm:prSet presAssocID="{84490112-8D8A-4D30-80EB-33DFDA9C7B2B}" presName="level3hierChild" presStyleCnt="0"/>
      <dgm:spPr/>
    </dgm:pt>
    <dgm:pt modelId="{27343BF4-AD54-4CF9-9018-F634692421C4}" type="pres">
      <dgm:prSet presAssocID="{8325D72F-2D00-451A-BD66-1F003C829E08}" presName="conn2-1" presStyleLbl="parChTrans1D2" presStyleIdx="3" presStyleCnt="4"/>
      <dgm:spPr/>
    </dgm:pt>
    <dgm:pt modelId="{12D4E7E2-FEE5-47E3-88EC-922608657AA8}" type="pres">
      <dgm:prSet presAssocID="{8325D72F-2D00-451A-BD66-1F003C829E08}" presName="connTx" presStyleLbl="parChTrans1D2" presStyleIdx="3" presStyleCnt="4"/>
      <dgm:spPr/>
    </dgm:pt>
    <dgm:pt modelId="{413D9B0A-6F7C-4964-B3A4-21D3527211F2}" type="pres">
      <dgm:prSet presAssocID="{4C1F4325-0C61-42C7-B4B1-8A67D46A9294}" presName="root2" presStyleCnt="0"/>
      <dgm:spPr/>
    </dgm:pt>
    <dgm:pt modelId="{E7D53447-F3A5-4F96-9376-6815B5958FEE}" type="pres">
      <dgm:prSet presAssocID="{4C1F4325-0C61-42C7-B4B1-8A67D46A9294}" presName="LevelTwoTextNode" presStyleLbl="node2" presStyleIdx="3" presStyleCnt="4">
        <dgm:presLayoutVars>
          <dgm:chPref val="3"/>
        </dgm:presLayoutVars>
      </dgm:prSet>
      <dgm:spPr/>
    </dgm:pt>
    <dgm:pt modelId="{BEA50F18-E0CB-4BA8-AC85-F1689276827E}" type="pres">
      <dgm:prSet presAssocID="{4C1F4325-0C61-42C7-B4B1-8A67D46A9294}" presName="level3hierChild" presStyleCnt="0"/>
      <dgm:spPr/>
    </dgm:pt>
  </dgm:ptLst>
  <dgm:cxnLst>
    <dgm:cxn modelId="{87E4B701-D88B-478C-9DD7-BBB993564AD7}" type="presOf" srcId="{36ECD6A6-F5D7-43AE-8F54-96E6F0703189}" destId="{4920FB95-D18F-4C7A-8F29-CBFCD024E0D4}" srcOrd="0" destOrd="0" presId="urn:microsoft.com/office/officeart/2008/layout/HorizontalMultiLevelHierarchy"/>
    <dgm:cxn modelId="{88808D14-8C10-4857-8ADE-B06BB20AA3DE}" type="presOf" srcId="{E4B7202B-0CA0-4A93-9DF2-E64C47FA6E1D}" destId="{CD4FE059-813A-4B59-B108-47E531FE715E}" srcOrd="0" destOrd="0" presId="urn:microsoft.com/office/officeart/2008/layout/HorizontalMultiLevelHierarchy"/>
    <dgm:cxn modelId="{DF5FE920-4674-4E14-971C-CA48B4F2DD3B}" srcId="{E4B7202B-0CA0-4A93-9DF2-E64C47FA6E1D}" destId="{84490112-8D8A-4D30-80EB-33DFDA9C7B2B}" srcOrd="2" destOrd="0" parTransId="{32288A4F-45CF-4FEE-8FE9-9F4B38A88A98}" sibTransId="{DA633904-4612-4CDA-9543-15CAA278F798}"/>
    <dgm:cxn modelId="{DEB81533-E9D0-4DCC-A5DB-3F82E7B10636}" type="presOf" srcId="{EBA49745-4CF7-4C1A-AED5-9866F075FD08}" destId="{C6B4453E-2BF2-44FD-BFB5-399B1DC1ADBC}" srcOrd="1" destOrd="0" presId="urn:microsoft.com/office/officeart/2008/layout/HorizontalMultiLevelHierarchy"/>
    <dgm:cxn modelId="{14673D45-621C-4F80-87A1-830416B7A9B8}" type="presOf" srcId="{A91B0BF5-BC76-46B8-80A8-7543DE215463}" destId="{0FCA7D1F-5E71-4D79-BA01-D40CA12A823B}" srcOrd="0" destOrd="0" presId="urn:microsoft.com/office/officeart/2008/layout/HorizontalMultiLevelHierarchy"/>
    <dgm:cxn modelId="{57431968-E7CF-4574-8F2B-09D1C0D1A607}" type="presOf" srcId="{32288A4F-45CF-4FEE-8FE9-9F4B38A88A98}" destId="{AEEB6925-0127-4B99-BC33-9B9F330D0F13}" srcOrd="0" destOrd="0" presId="urn:microsoft.com/office/officeart/2008/layout/HorizontalMultiLevelHierarchy"/>
    <dgm:cxn modelId="{6C2BF648-C54E-4D97-A6F8-2EE6B770393B}" srcId="{E4B7202B-0CA0-4A93-9DF2-E64C47FA6E1D}" destId="{C3ED86F9-177A-48C2-ACF3-D3F96004F911}" srcOrd="0" destOrd="0" parTransId="{EBA49745-4CF7-4C1A-AED5-9866F075FD08}" sibTransId="{9B3EBA16-32E0-4222-8223-60145391C37E}"/>
    <dgm:cxn modelId="{E6590B77-B36E-42F3-87FB-67E56E0599B6}" type="presOf" srcId="{C3ED86F9-177A-48C2-ACF3-D3F96004F911}" destId="{59217E67-893B-4FB4-AC18-29635ED4B632}" srcOrd="0" destOrd="0" presId="urn:microsoft.com/office/officeart/2008/layout/HorizontalMultiLevelHierarchy"/>
    <dgm:cxn modelId="{F81D0059-93D9-4E52-9040-6849E4EBA794}" type="presOf" srcId="{8325D72F-2D00-451A-BD66-1F003C829E08}" destId="{12D4E7E2-FEE5-47E3-88EC-922608657AA8}" srcOrd="1" destOrd="0" presId="urn:microsoft.com/office/officeart/2008/layout/HorizontalMultiLevelHierarchy"/>
    <dgm:cxn modelId="{BDF08C5A-62E0-41F1-93A3-E777033D4FDF}" srcId="{E4B7202B-0CA0-4A93-9DF2-E64C47FA6E1D}" destId="{4C1F4325-0C61-42C7-B4B1-8A67D46A9294}" srcOrd="3" destOrd="0" parTransId="{8325D72F-2D00-451A-BD66-1F003C829E08}" sibTransId="{D2ADB694-0A67-48AB-AA4F-ADB007FAD382}"/>
    <dgm:cxn modelId="{0595E2A7-06C0-47C3-B4C7-D1850F859D6A}" srcId="{8A5D09AA-72D3-4252-AD94-9C8FBCB248D8}" destId="{E4B7202B-0CA0-4A93-9DF2-E64C47FA6E1D}" srcOrd="0" destOrd="0" parTransId="{F4EDE704-85EB-45F4-9260-3D1E244B1FAB}" sibTransId="{49BD5A94-532B-4994-8040-51BA8A30A8CE}"/>
    <dgm:cxn modelId="{81983EAB-B279-4CBC-841C-52B2B2103BA0}" type="presOf" srcId="{32288A4F-45CF-4FEE-8FE9-9F4B38A88A98}" destId="{91F2976E-F546-4660-B780-DD9B210A9FCF}" srcOrd="1" destOrd="0" presId="urn:microsoft.com/office/officeart/2008/layout/HorizontalMultiLevelHierarchy"/>
    <dgm:cxn modelId="{E2BA54AE-FEDF-4498-BBE0-BF010A8DE88F}" type="presOf" srcId="{4C1F4325-0C61-42C7-B4B1-8A67D46A9294}" destId="{E7D53447-F3A5-4F96-9376-6815B5958FEE}" srcOrd="0" destOrd="0" presId="urn:microsoft.com/office/officeart/2008/layout/HorizontalMultiLevelHierarchy"/>
    <dgm:cxn modelId="{229AA5B0-2EE6-45BE-BEB3-F91D905C933E}" type="presOf" srcId="{EBA49745-4CF7-4C1A-AED5-9866F075FD08}" destId="{45C17C51-49B1-4A61-97FC-D3405A5E29A5}" srcOrd="0" destOrd="0" presId="urn:microsoft.com/office/officeart/2008/layout/HorizontalMultiLevelHierarchy"/>
    <dgm:cxn modelId="{2C0087BB-5739-492F-8D0D-02F90C89527A}" type="presOf" srcId="{8325D72F-2D00-451A-BD66-1F003C829E08}" destId="{27343BF4-AD54-4CF9-9018-F634692421C4}" srcOrd="0" destOrd="0" presId="urn:microsoft.com/office/officeart/2008/layout/HorizontalMultiLevelHierarchy"/>
    <dgm:cxn modelId="{8FDCB2CA-EADF-4B2E-A976-DF52FEDD4EB3}" srcId="{E4B7202B-0CA0-4A93-9DF2-E64C47FA6E1D}" destId="{36ECD6A6-F5D7-43AE-8F54-96E6F0703189}" srcOrd="1" destOrd="0" parTransId="{A91B0BF5-BC76-46B8-80A8-7543DE215463}" sibTransId="{7F0F2C38-E17B-4C84-A46D-98EC0281C379}"/>
    <dgm:cxn modelId="{885105D2-8C84-4AB6-9F0D-CD9B237B7804}" type="presOf" srcId="{84490112-8D8A-4D30-80EB-33DFDA9C7B2B}" destId="{AD52CB43-501D-4C32-A233-68DEAE70B35B}" srcOrd="0" destOrd="0" presId="urn:microsoft.com/office/officeart/2008/layout/HorizontalMultiLevelHierarchy"/>
    <dgm:cxn modelId="{F94713D2-F23F-47EF-9FEC-40B211583286}" type="presOf" srcId="{A91B0BF5-BC76-46B8-80A8-7543DE215463}" destId="{0DE56DA4-3B5C-4E8F-B900-D89B71505060}" srcOrd="1" destOrd="0" presId="urn:microsoft.com/office/officeart/2008/layout/HorizontalMultiLevelHierarchy"/>
    <dgm:cxn modelId="{99816BE0-19BF-4706-823D-D2B109FF83E7}" type="presOf" srcId="{8A5D09AA-72D3-4252-AD94-9C8FBCB248D8}" destId="{25AFBB42-2B81-4635-807B-98478A6DD23B}" srcOrd="0" destOrd="0" presId="urn:microsoft.com/office/officeart/2008/layout/HorizontalMultiLevelHierarchy"/>
    <dgm:cxn modelId="{819C2D73-71B7-4B2F-9BCC-2F32F6EDF80B}" type="presParOf" srcId="{25AFBB42-2B81-4635-807B-98478A6DD23B}" destId="{69A0E37F-55AB-473E-9CC0-D5598FF1AA9E}" srcOrd="0" destOrd="0" presId="urn:microsoft.com/office/officeart/2008/layout/HorizontalMultiLevelHierarchy"/>
    <dgm:cxn modelId="{138AF100-B5CB-4F1C-BF03-DD0E738DD017}" type="presParOf" srcId="{69A0E37F-55AB-473E-9CC0-D5598FF1AA9E}" destId="{CD4FE059-813A-4B59-B108-47E531FE715E}" srcOrd="0" destOrd="0" presId="urn:microsoft.com/office/officeart/2008/layout/HorizontalMultiLevelHierarchy"/>
    <dgm:cxn modelId="{FA17B27C-4B29-42C1-AD2C-99E63498ACCC}" type="presParOf" srcId="{69A0E37F-55AB-473E-9CC0-D5598FF1AA9E}" destId="{EC10A03A-8B59-4CD8-8E0C-EF39DED10737}" srcOrd="1" destOrd="0" presId="urn:microsoft.com/office/officeart/2008/layout/HorizontalMultiLevelHierarchy"/>
    <dgm:cxn modelId="{F5E5E1F9-3B93-4F3B-8829-818AFCF90013}" type="presParOf" srcId="{EC10A03A-8B59-4CD8-8E0C-EF39DED10737}" destId="{45C17C51-49B1-4A61-97FC-D3405A5E29A5}" srcOrd="0" destOrd="0" presId="urn:microsoft.com/office/officeart/2008/layout/HorizontalMultiLevelHierarchy"/>
    <dgm:cxn modelId="{AAD4D013-2E34-4443-929C-B4C7D6BAEB8F}" type="presParOf" srcId="{45C17C51-49B1-4A61-97FC-D3405A5E29A5}" destId="{C6B4453E-2BF2-44FD-BFB5-399B1DC1ADBC}" srcOrd="0" destOrd="0" presId="urn:microsoft.com/office/officeart/2008/layout/HorizontalMultiLevelHierarchy"/>
    <dgm:cxn modelId="{641EF4B8-A304-43CE-B29E-5D2611D82A4B}" type="presParOf" srcId="{EC10A03A-8B59-4CD8-8E0C-EF39DED10737}" destId="{5C1E7F39-EFA0-42BE-A206-F0628A612E18}" srcOrd="1" destOrd="0" presId="urn:microsoft.com/office/officeart/2008/layout/HorizontalMultiLevelHierarchy"/>
    <dgm:cxn modelId="{2C1A8A60-543E-4D6D-8BB9-F7163EE459DD}" type="presParOf" srcId="{5C1E7F39-EFA0-42BE-A206-F0628A612E18}" destId="{59217E67-893B-4FB4-AC18-29635ED4B632}" srcOrd="0" destOrd="0" presId="urn:microsoft.com/office/officeart/2008/layout/HorizontalMultiLevelHierarchy"/>
    <dgm:cxn modelId="{9BE35875-F65B-415C-B93B-1EFC38C2A334}" type="presParOf" srcId="{5C1E7F39-EFA0-42BE-A206-F0628A612E18}" destId="{1B0B323A-76ED-4475-9D3C-C64BB532F56C}" srcOrd="1" destOrd="0" presId="urn:microsoft.com/office/officeart/2008/layout/HorizontalMultiLevelHierarchy"/>
    <dgm:cxn modelId="{14EAA9FC-5695-4A93-B110-FE5AD8E12CD4}" type="presParOf" srcId="{EC10A03A-8B59-4CD8-8E0C-EF39DED10737}" destId="{0FCA7D1F-5E71-4D79-BA01-D40CA12A823B}" srcOrd="2" destOrd="0" presId="urn:microsoft.com/office/officeart/2008/layout/HorizontalMultiLevelHierarchy"/>
    <dgm:cxn modelId="{BD8B0959-DB46-499B-8C06-DEBB53ADF6AE}" type="presParOf" srcId="{0FCA7D1F-5E71-4D79-BA01-D40CA12A823B}" destId="{0DE56DA4-3B5C-4E8F-B900-D89B71505060}" srcOrd="0" destOrd="0" presId="urn:microsoft.com/office/officeart/2008/layout/HorizontalMultiLevelHierarchy"/>
    <dgm:cxn modelId="{E32223E5-8CB9-4C7A-8B3F-177B0B9EE414}" type="presParOf" srcId="{EC10A03A-8B59-4CD8-8E0C-EF39DED10737}" destId="{E7964CB9-7C61-4D32-AE87-D5BF133D7DED}" srcOrd="3" destOrd="0" presId="urn:microsoft.com/office/officeart/2008/layout/HorizontalMultiLevelHierarchy"/>
    <dgm:cxn modelId="{BD721CAD-75CB-457A-B2B0-69D2F8EEFBEE}" type="presParOf" srcId="{E7964CB9-7C61-4D32-AE87-D5BF133D7DED}" destId="{4920FB95-D18F-4C7A-8F29-CBFCD024E0D4}" srcOrd="0" destOrd="0" presId="urn:microsoft.com/office/officeart/2008/layout/HorizontalMultiLevelHierarchy"/>
    <dgm:cxn modelId="{E67AFE7D-28C1-4E0C-97A1-B78FA3BBD6D3}" type="presParOf" srcId="{E7964CB9-7C61-4D32-AE87-D5BF133D7DED}" destId="{2BD9FD5E-9C23-4FE1-8C08-F6F39546E7B8}" srcOrd="1" destOrd="0" presId="urn:microsoft.com/office/officeart/2008/layout/HorizontalMultiLevelHierarchy"/>
    <dgm:cxn modelId="{1ACEB3CC-1BB8-44B4-A5EE-02B76F276234}" type="presParOf" srcId="{EC10A03A-8B59-4CD8-8E0C-EF39DED10737}" destId="{AEEB6925-0127-4B99-BC33-9B9F330D0F13}" srcOrd="4" destOrd="0" presId="urn:microsoft.com/office/officeart/2008/layout/HorizontalMultiLevelHierarchy"/>
    <dgm:cxn modelId="{A32CC170-C3EA-496F-97DC-97CFA81AE587}" type="presParOf" srcId="{AEEB6925-0127-4B99-BC33-9B9F330D0F13}" destId="{91F2976E-F546-4660-B780-DD9B210A9FCF}" srcOrd="0" destOrd="0" presId="urn:microsoft.com/office/officeart/2008/layout/HorizontalMultiLevelHierarchy"/>
    <dgm:cxn modelId="{BB9D4117-16AF-4327-84BF-FAF430A7FA09}" type="presParOf" srcId="{EC10A03A-8B59-4CD8-8E0C-EF39DED10737}" destId="{9B8488C3-EE12-41BD-82DF-CB42FB213F2C}" srcOrd="5" destOrd="0" presId="urn:microsoft.com/office/officeart/2008/layout/HorizontalMultiLevelHierarchy"/>
    <dgm:cxn modelId="{D5481E88-C44E-43AE-960D-B8FC37EECBDC}" type="presParOf" srcId="{9B8488C3-EE12-41BD-82DF-CB42FB213F2C}" destId="{AD52CB43-501D-4C32-A233-68DEAE70B35B}" srcOrd="0" destOrd="0" presId="urn:microsoft.com/office/officeart/2008/layout/HorizontalMultiLevelHierarchy"/>
    <dgm:cxn modelId="{A11BE082-2C1D-4D96-8E7E-12DB566BD5FE}" type="presParOf" srcId="{9B8488C3-EE12-41BD-82DF-CB42FB213F2C}" destId="{0C7DB2E4-F6F2-4F58-B83E-EA4FC8800A1C}" srcOrd="1" destOrd="0" presId="urn:microsoft.com/office/officeart/2008/layout/HorizontalMultiLevelHierarchy"/>
    <dgm:cxn modelId="{CAA921DC-1CED-4FA5-B1A2-261A9BD4C101}" type="presParOf" srcId="{EC10A03A-8B59-4CD8-8E0C-EF39DED10737}" destId="{27343BF4-AD54-4CF9-9018-F634692421C4}" srcOrd="6" destOrd="0" presId="urn:microsoft.com/office/officeart/2008/layout/HorizontalMultiLevelHierarchy"/>
    <dgm:cxn modelId="{E542ADAA-4C69-4459-B247-E1D27FD431C3}" type="presParOf" srcId="{27343BF4-AD54-4CF9-9018-F634692421C4}" destId="{12D4E7E2-FEE5-47E3-88EC-922608657AA8}" srcOrd="0" destOrd="0" presId="urn:microsoft.com/office/officeart/2008/layout/HorizontalMultiLevelHierarchy"/>
    <dgm:cxn modelId="{B1055ED5-9F2A-49E2-9883-C59EB796D3E4}" type="presParOf" srcId="{EC10A03A-8B59-4CD8-8E0C-EF39DED10737}" destId="{413D9B0A-6F7C-4964-B3A4-21D3527211F2}" srcOrd="7" destOrd="0" presId="urn:microsoft.com/office/officeart/2008/layout/HorizontalMultiLevelHierarchy"/>
    <dgm:cxn modelId="{EE524EA5-6481-459D-B1C1-8875EFE86D5F}" type="presParOf" srcId="{413D9B0A-6F7C-4964-B3A4-21D3527211F2}" destId="{E7D53447-F3A5-4F96-9376-6815B5958FEE}" srcOrd="0" destOrd="0" presId="urn:microsoft.com/office/officeart/2008/layout/HorizontalMultiLevelHierarchy"/>
    <dgm:cxn modelId="{E6B5A01F-C804-4E9E-A8EC-9D5A0D07FD5E}" type="presParOf" srcId="{413D9B0A-6F7C-4964-B3A4-21D3527211F2}" destId="{BEA50F18-E0CB-4BA8-AC85-F1689276827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3831AF-C7BD-44A9-8024-7EA0F64CF2A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846429B-010A-44D8-9204-91E8B01B583A}">
      <dgm:prSet phldrT="[Text]"/>
      <dgm:spPr/>
      <dgm:t>
        <a:bodyPr/>
        <a:lstStyle/>
        <a:p>
          <a:pPr algn="ctr"/>
          <a:r>
            <a:rPr lang="ar-AE" dirty="0"/>
            <a:t>استفاد الكوريون من الخبرة اليابانية " أثناء الاحتلال "</a:t>
          </a:r>
          <a:endParaRPr lang="en-US" dirty="0"/>
        </a:p>
      </dgm:t>
    </dgm:pt>
    <dgm:pt modelId="{D6A38CB2-328A-4CE7-A226-65FF71255806}" type="parTrans" cxnId="{2AC46157-C553-4168-8793-3B64EFBBBE82}">
      <dgm:prSet/>
      <dgm:spPr/>
      <dgm:t>
        <a:bodyPr/>
        <a:lstStyle/>
        <a:p>
          <a:endParaRPr lang="en-US"/>
        </a:p>
      </dgm:t>
    </dgm:pt>
    <dgm:pt modelId="{375915B0-25E4-4771-BC24-09974FF756E7}" type="sibTrans" cxnId="{2AC46157-C553-4168-8793-3B64EFBBBE82}">
      <dgm:prSet/>
      <dgm:spPr/>
      <dgm:t>
        <a:bodyPr/>
        <a:lstStyle/>
        <a:p>
          <a:endParaRPr lang="en-US"/>
        </a:p>
      </dgm:t>
    </dgm:pt>
    <dgm:pt modelId="{1E05D9EB-76C2-4850-B3C1-2C21C52FA578}">
      <dgm:prSet phldrT="[Text]"/>
      <dgm:spPr/>
      <dgm:t>
        <a:bodyPr/>
        <a:lstStyle/>
        <a:p>
          <a:pPr algn="ctr"/>
          <a:r>
            <a:rPr lang="ar-AE" dirty="0"/>
            <a:t>وجود العمالة الشابة المؤهلة ذات الخبرة</a:t>
          </a:r>
        </a:p>
      </dgm:t>
    </dgm:pt>
    <dgm:pt modelId="{6280FDF4-CA3D-476B-AF72-2D4B016787CF}" type="parTrans" cxnId="{973987AC-442C-4A1B-960F-3BBACB06FFBC}">
      <dgm:prSet/>
      <dgm:spPr/>
      <dgm:t>
        <a:bodyPr/>
        <a:lstStyle/>
        <a:p>
          <a:endParaRPr lang="en-US"/>
        </a:p>
      </dgm:t>
    </dgm:pt>
    <dgm:pt modelId="{4568F6B1-FB54-4FEE-82FD-38691BB7D44A}" type="sibTrans" cxnId="{973987AC-442C-4A1B-960F-3BBACB06FFBC}">
      <dgm:prSet/>
      <dgm:spPr/>
      <dgm:t>
        <a:bodyPr/>
        <a:lstStyle/>
        <a:p>
          <a:endParaRPr lang="en-US"/>
        </a:p>
      </dgm:t>
    </dgm:pt>
    <dgm:pt modelId="{6930D597-1029-46E2-89BD-977DDA5A0DB6}">
      <dgm:prSet phldrT="[Text]"/>
      <dgm:spPr/>
      <dgm:t>
        <a:bodyPr/>
        <a:lstStyle/>
        <a:p>
          <a:pPr algn="ctr"/>
          <a:r>
            <a:rPr lang="ar-AE" dirty="0"/>
            <a:t>التخصص من قبل الشركات في صناعة السيارات و الهواتف</a:t>
          </a:r>
          <a:endParaRPr lang="en-US" dirty="0"/>
        </a:p>
      </dgm:t>
    </dgm:pt>
    <dgm:pt modelId="{856962B7-8531-4559-88E0-B248797E6C8E}" type="parTrans" cxnId="{4CA45F48-CA38-4CDB-B2C8-76243E64FA13}">
      <dgm:prSet/>
      <dgm:spPr/>
      <dgm:t>
        <a:bodyPr/>
        <a:lstStyle/>
        <a:p>
          <a:endParaRPr lang="en-US"/>
        </a:p>
      </dgm:t>
    </dgm:pt>
    <dgm:pt modelId="{BD1A7AC6-6604-4A0B-B744-83F48B1FB1CE}" type="sibTrans" cxnId="{4CA45F48-CA38-4CDB-B2C8-76243E64FA13}">
      <dgm:prSet/>
      <dgm:spPr/>
      <dgm:t>
        <a:bodyPr/>
        <a:lstStyle/>
        <a:p>
          <a:endParaRPr lang="en-US"/>
        </a:p>
      </dgm:t>
    </dgm:pt>
    <dgm:pt modelId="{562C1EC5-140F-48BD-8542-CB87C847B4A0}" type="pres">
      <dgm:prSet presAssocID="{AF3831AF-C7BD-44A9-8024-7EA0F64CF2A9}" presName="linear" presStyleCnt="0">
        <dgm:presLayoutVars>
          <dgm:dir/>
          <dgm:animLvl val="lvl"/>
          <dgm:resizeHandles val="exact"/>
        </dgm:presLayoutVars>
      </dgm:prSet>
      <dgm:spPr/>
    </dgm:pt>
    <dgm:pt modelId="{398F42D0-9B76-4182-90EF-405429D3862F}" type="pres">
      <dgm:prSet presAssocID="{E846429B-010A-44D8-9204-91E8B01B583A}" presName="parentLin" presStyleCnt="0"/>
      <dgm:spPr/>
    </dgm:pt>
    <dgm:pt modelId="{6BB41813-65B9-4FD4-99F0-96061491C59D}" type="pres">
      <dgm:prSet presAssocID="{E846429B-010A-44D8-9204-91E8B01B583A}" presName="parentLeftMargin" presStyleLbl="node1" presStyleIdx="0" presStyleCnt="3"/>
      <dgm:spPr/>
    </dgm:pt>
    <dgm:pt modelId="{B001ED22-DDBE-4B83-86A6-5A2B5A97688E}" type="pres">
      <dgm:prSet presAssocID="{E846429B-010A-44D8-9204-91E8B01B583A}" presName="parentText" presStyleLbl="node1" presStyleIdx="0" presStyleCnt="3" custLinFactNeighborX="12076" custLinFactNeighborY="-2401">
        <dgm:presLayoutVars>
          <dgm:chMax val="0"/>
          <dgm:bulletEnabled val="1"/>
        </dgm:presLayoutVars>
      </dgm:prSet>
      <dgm:spPr/>
    </dgm:pt>
    <dgm:pt modelId="{3C09811D-4453-40C0-BDCE-E89DA92232AB}" type="pres">
      <dgm:prSet presAssocID="{E846429B-010A-44D8-9204-91E8B01B583A}" presName="negativeSpace" presStyleCnt="0"/>
      <dgm:spPr/>
    </dgm:pt>
    <dgm:pt modelId="{E2B25451-ADB3-470B-ABC7-D35FA17AF00F}" type="pres">
      <dgm:prSet presAssocID="{E846429B-010A-44D8-9204-91E8B01B583A}" presName="childText" presStyleLbl="conFgAcc1" presStyleIdx="0" presStyleCnt="3">
        <dgm:presLayoutVars>
          <dgm:bulletEnabled val="1"/>
        </dgm:presLayoutVars>
      </dgm:prSet>
      <dgm:spPr/>
    </dgm:pt>
    <dgm:pt modelId="{B4DF5743-CAD6-4BAE-8FC4-D33F7D9D20D2}" type="pres">
      <dgm:prSet presAssocID="{375915B0-25E4-4771-BC24-09974FF756E7}" presName="spaceBetweenRectangles" presStyleCnt="0"/>
      <dgm:spPr/>
    </dgm:pt>
    <dgm:pt modelId="{0F5B715E-EAC4-46AE-8C97-5F8B4B7CC832}" type="pres">
      <dgm:prSet presAssocID="{1E05D9EB-76C2-4850-B3C1-2C21C52FA578}" presName="parentLin" presStyleCnt="0"/>
      <dgm:spPr/>
    </dgm:pt>
    <dgm:pt modelId="{B475C3B3-85E5-4A09-A41C-001257BBE212}" type="pres">
      <dgm:prSet presAssocID="{1E05D9EB-76C2-4850-B3C1-2C21C52FA578}" presName="parentLeftMargin" presStyleLbl="node1" presStyleIdx="0" presStyleCnt="3"/>
      <dgm:spPr/>
    </dgm:pt>
    <dgm:pt modelId="{511BBE11-BCF4-43C6-9107-CB563C041CF2}" type="pres">
      <dgm:prSet presAssocID="{1E05D9EB-76C2-4850-B3C1-2C21C52FA57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88B5B00-A4D2-4F53-B608-7A98B38F3E3B}" type="pres">
      <dgm:prSet presAssocID="{1E05D9EB-76C2-4850-B3C1-2C21C52FA578}" presName="negativeSpace" presStyleCnt="0"/>
      <dgm:spPr/>
    </dgm:pt>
    <dgm:pt modelId="{CC9EB4FB-1759-4F88-B253-EFC72595DAC5}" type="pres">
      <dgm:prSet presAssocID="{1E05D9EB-76C2-4850-B3C1-2C21C52FA578}" presName="childText" presStyleLbl="conFgAcc1" presStyleIdx="1" presStyleCnt="3">
        <dgm:presLayoutVars>
          <dgm:bulletEnabled val="1"/>
        </dgm:presLayoutVars>
      </dgm:prSet>
      <dgm:spPr/>
    </dgm:pt>
    <dgm:pt modelId="{3D2C28B3-6E11-45EF-B1B3-5D6044926BF9}" type="pres">
      <dgm:prSet presAssocID="{4568F6B1-FB54-4FEE-82FD-38691BB7D44A}" presName="spaceBetweenRectangles" presStyleCnt="0"/>
      <dgm:spPr/>
    </dgm:pt>
    <dgm:pt modelId="{EA99A663-5A8F-4C54-BF77-42ADACB20659}" type="pres">
      <dgm:prSet presAssocID="{6930D597-1029-46E2-89BD-977DDA5A0DB6}" presName="parentLin" presStyleCnt="0"/>
      <dgm:spPr/>
    </dgm:pt>
    <dgm:pt modelId="{E2DFD29D-8E2B-462E-9963-C818E0C43A02}" type="pres">
      <dgm:prSet presAssocID="{6930D597-1029-46E2-89BD-977DDA5A0DB6}" presName="parentLeftMargin" presStyleLbl="node1" presStyleIdx="1" presStyleCnt="3"/>
      <dgm:spPr/>
    </dgm:pt>
    <dgm:pt modelId="{3843DF91-E9A9-428D-9BC2-404F4053CEC1}" type="pres">
      <dgm:prSet presAssocID="{6930D597-1029-46E2-89BD-977DDA5A0DB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A3E75C7-2532-40C3-AEB4-F8212B3A0845}" type="pres">
      <dgm:prSet presAssocID="{6930D597-1029-46E2-89BD-977DDA5A0DB6}" presName="negativeSpace" presStyleCnt="0"/>
      <dgm:spPr/>
    </dgm:pt>
    <dgm:pt modelId="{400A8AC3-E18F-4E39-830E-A663322530FD}" type="pres">
      <dgm:prSet presAssocID="{6930D597-1029-46E2-89BD-977DDA5A0DB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9D90122-8995-4C44-8272-1530F0ACF4F8}" type="presOf" srcId="{6930D597-1029-46E2-89BD-977DDA5A0DB6}" destId="{3843DF91-E9A9-428D-9BC2-404F4053CEC1}" srcOrd="1" destOrd="0" presId="urn:microsoft.com/office/officeart/2005/8/layout/list1"/>
    <dgm:cxn modelId="{6A13123C-80CB-4D1E-B884-A44F9994583D}" type="presOf" srcId="{E846429B-010A-44D8-9204-91E8B01B583A}" destId="{B001ED22-DDBE-4B83-86A6-5A2B5A97688E}" srcOrd="1" destOrd="0" presId="urn:microsoft.com/office/officeart/2005/8/layout/list1"/>
    <dgm:cxn modelId="{6A213A3D-3822-4F1C-BBD2-AF3577479517}" type="presOf" srcId="{1E05D9EB-76C2-4850-B3C1-2C21C52FA578}" destId="{B475C3B3-85E5-4A09-A41C-001257BBE212}" srcOrd="0" destOrd="0" presId="urn:microsoft.com/office/officeart/2005/8/layout/list1"/>
    <dgm:cxn modelId="{4CA45F48-CA38-4CDB-B2C8-76243E64FA13}" srcId="{AF3831AF-C7BD-44A9-8024-7EA0F64CF2A9}" destId="{6930D597-1029-46E2-89BD-977DDA5A0DB6}" srcOrd="2" destOrd="0" parTransId="{856962B7-8531-4559-88E0-B248797E6C8E}" sibTransId="{BD1A7AC6-6604-4A0B-B744-83F48B1FB1CE}"/>
    <dgm:cxn modelId="{2AC46157-C553-4168-8793-3B64EFBBBE82}" srcId="{AF3831AF-C7BD-44A9-8024-7EA0F64CF2A9}" destId="{E846429B-010A-44D8-9204-91E8B01B583A}" srcOrd="0" destOrd="0" parTransId="{D6A38CB2-328A-4CE7-A226-65FF71255806}" sibTransId="{375915B0-25E4-4771-BC24-09974FF756E7}"/>
    <dgm:cxn modelId="{3D49E5AA-27CF-405A-B2A9-27C2C751D676}" type="presOf" srcId="{1E05D9EB-76C2-4850-B3C1-2C21C52FA578}" destId="{511BBE11-BCF4-43C6-9107-CB563C041CF2}" srcOrd="1" destOrd="0" presId="urn:microsoft.com/office/officeart/2005/8/layout/list1"/>
    <dgm:cxn modelId="{973987AC-442C-4A1B-960F-3BBACB06FFBC}" srcId="{AF3831AF-C7BD-44A9-8024-7EA0F64CF2A9}" destId="{1E05D9EB-76C2-4850-B3C1-2C21C52FA578}" srcOrd="1" destOrd="0" parTransId="{6280FDF4-CA3D-476B-AF72-2D4B016787CF}" sibTransId="{4568F6B1-FB54-4FEE-82FD-38691BB7D44A}"/>
    <dgm:cxn modelId="{681084CD-DC1D-4C02-9DDE-02BE92EA58B2}" type="presOf" srcId="{6930D597-1029-46E2-89BD-977DDA5A0DB6}" destId="{E2DFD29D-8E2B-462E-9963-C818E0C43A02}" srcOrd="0" destOrd="0" presId="urn:microsoft.com/office/officeart/2005/8/layout/list1"/>
    <dgm:cxn modelId="{2A3456D1-DD6F-4B5C-AC16-7DA4C5940EBE}" type="presOf" srcId="{AF3831AF-C7BD-44A9-8024-7EA0F64CF2A9}" destId="{562C1EC5-140F-48BD-8542-CB87C847B4A0}" srcOrd="0" destOrd="0" presId="urn:microsoft.com/office/officeart/2005/8/layout/list1"/>
    <dgm:cxn modelId="{6E7DD9E1-8F2B-4570-BC27-C12327BBD1E2}" type="presOf" srcId="{E846429B-010A-44D8-9204-91E8B01B583A}" destId="{6BB41813-65B9-4FD4-99F0-96061491C59D}" srcOrd="0" destOrd="0" presId="urn:microsoft.com/office/officeart/2005/8/layout/list1"/>
    <dgm:cxn modelId="{DED47E64-1F4F-4CCB-91E6-E00266F58500}" type="presParOf" srcId="{562C1EC5-140F-48BD-8542-CB87C847B4A0}" destId="{398F42D0-9B76-4182-90EF-405429D3862F}" srcOrd="0" destOrd="0" presId="urn:microsoft.com/office/officeart/2005/8/layout/list1"/>
    <dgm:cxn modelId="{D75EA506-C5A7-4F59-98DA-B02DBCA49A36}" type="presParOf" srcId="{398F42D0-9B76-4182-90EF-405429D3862F}" destId="{6BB41813-65B9-4FD4-99F0-96061491C59D}" srcOrd="0" destOrd="0" presId="urn:microsoft.com/office/officeart/2005/8/layout/list1"/>
    <dgm:cxn modelId="{3B66A491-AD06-44B0-BBD8-F14FA0B68CA4}" type="presParOf" srcId="{398F42D0-9B76-4182-90EF-405429D3862F}" destId="{B001ED22-DDBE-4B83-86A6-5A2B5A97688E}" srcOrd="1" destOrd="0" presId="urn:microsoft.com/office/officeart/2005/8/layout/list1"/>
    <dgm:cxn modelId="{9B9E24DE-D0FD-458F-8DBE-EAC4850B4409}" type="presParOf" srcId="{562C1EC5-140F-48BD-8542-CB87C847B4A0}" destId="{3C09811D-4453-40C0-BDCE-E89DA92232AB}" srcOrd="1" destOrd="0" presId="urn:microsoft.com/office/officeart/2005/8/layout/list1"/>
    <dgm:cxn modelId="{FA7D363B-7C17-493D-8AEE-135B10FFA0D1}" type="presParOf" srcId="{562C1EC5-140F-48BD-8542-CB87C847B4A0}" destId="{E2B25451-ADB3-470B-ABC7-D35FA17AF00F}" srcOrd="2" destOrd="0" presId="urn:microsoft.com/office/officeart/2005/8/layout/list1"/>
    <dgm:cxn modelId="{263DE05C-891B-48BC-98F4-107252899D06}" type="presParOf" srcId="{562C1EC5-140F-48BD-8542-CB87C847B4A0}" destId="{B4DF5743-CAD6-4BAE-8FC4-D33F7D9D20D2}" srcOrd="3" destOrd="0" presId="urn:microsoft.com/office/officeart/2005/8/layout/list1"/>
    <dgm:cxn modelId="{C90B0352-D9E2-4101-8564-253A67D24F4F}" type="presParOf" srcId="{562C1EC5-140F-48BD-8542-CB87C847B4A0}" destId="{0F5B715E-EAC4-46AE-8C97-5F8B4B7CC832}" srcOrd="4" destOrd="0" presId="urn:microsoft.com/office/officeart/2005/8/layout/list1"/>
    <dgm:cxn modelId="{17703CDD-896C-40A9-9C3C-2932B46AF324}" type="presParOf" srcId="{0F5B715E-EAC4-46AE-8C97-5F8B4B7CC832}" destId="{B475C3B3-85E5-4A09-A41C-001257BBE212}" srcOrd="0" destOrd="0" presId="urn:microsoft.com/office/officeart/2005/8/layout/list1"/>
    <dgm:cxn modelId="{4CAA8C6D-3AB6-4C2F-A3A5-BA0A807DCEDC}" type="presParOf" srcId="{0F5B715E-EAC4-46AE-8C97-5F8B4B7CC832}" destId="{511BBE11-BCF4-43C6-9107-CB563C041CF2}" srcOrd="1" destOrd="0" presId="urn:microsoft.com/office/officeart/2005/8/layout/list1"/>
    <dgm:cxn modelId="{BA1DF5A2-6EB5-437F-AE78-F8DA942941A8}" type="presParOf" srcId="{562C1EC5-140F-48BD-8542-CB87C847B4A0}" destId="{288B5B00-A4D2-4F53-B608-7A98B38F3E3B}" srcOrd="5" destOrd="0" presId="urn:microsoft.com/office/officeart/2005/8/layout/list1"/>
    <dgm:cxn modelId="{9162E153-F5C2-4E95-84C4-846018FA38EE}" type="presParOf" srcId="{562C1EC5-140F-48BD-8542-CB87C847B4A0}" destId="{CC9EB4FB-1759-4F88-B253-EFC72595DAC5}" srcOrd="6" destOrd="0" presId="urn:microsoft.com/office/officeart/2005/8/layout/list1"/>
    <dgm:cxn modelId="{32225385-D66E-486F-88C9-B6BF6A56FA33}" type="presParOf" srcId="{562C1EC5-140F-48BD-8542-CB87C847B4A0}" destId="{3D2C28B3-6E11-45EF-B1B3-5D6044926BF9}" srcOrd="7" destOrd="0" presId="urn:microsoft.com/office/officeart/2005/8/layout/list1"/>
    <dgm:cxn modelId="{A7307635-F54C-41B8-AB59-D4BE7A3082E9}" type="presParOf" srcId="{562C1EC5-140F-48BD-8542-CB87C847B4A0}" destId="{EA99A663-5A8F-4C54-BF77-42ADACB20659}" srcOrd="8" destOrd="0" presId="urn:microsoft.com/office/officeart/2005/8/layout/list1"/>
    <dgm:cxn modelId="{DBE0C71F-E454-4E11-B032-A9A4FE79276D}" type="presParOf" srcId="{EA99A663-5A8F-4C54-BF77-42ADACB20659}" destId="{E2DFD29D-8E2B-462E-9963-C818E0C43A02}" srcOrd="0" destOrd="0" presId="urn:microsoft.com/office/officeart/2005/8/layout/list1"/>
    <dgm:cxn modelId="{D07B72B3-7DF4-4BAD-9C3B-A322E0FCDA35}" type="presParOf" srcId="{EA99A663-5A8F-4C54-BF77-42ADACB20659}" destId="{3843DF91-E9A9-428D-9BC2-404F4053CEC1}" srcOrd="1" destOrd="0" presId="urn:microsoft.com/office/officeart/2005/8/layout/list1"/>
    <dgm:cxn modelId="{30C1AAD6-37A3-4943-8B26-F5B50EAF79B0}" type="presParOf" srcId="{562C1EC5-140F-48BD-8542-CB87C847B4A0}" destId="{6A3E75C7-2532-40C3-AEB4-F8212B3A0845}" srcOrd="9" destOrd="0" presId="urn:microsoft.com/office/officeart/2005/8/layout/list1"/>
    <dgm:cxn modelId="{27CC2484-95F8-4256-88B4-EA1D9E520920}" type="presParOf" srcId="{562C1EC5-140F-48BD-8542-CB87C847B4A0}" destId="{400A8AC3-E18F-4E39-830E-A663322530F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748AD2-B5C9-4C35-BB39-7D95F88208DC}">
      <dsp:nvSpPr>
        <dsp:cNvPr id="0" name=""/>
        <dsp:cNvSpPr/>
      </dsp:nvSpPr>
      <dsp:spPr>
        <a:xfrm>
          <a:off x="2568514" y="563"/>
          <a:ext cx="5855645" cy="53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400" kern="1200" dirty="0">
              <a:solidFill>
                <a:srgbClr val="00B050"/>
              </a:solidFill>
            </a:rPr>
            <a:t>أولاً</a:t>
          </a:r>
          <a:endParaRPr lang="en-US" sz="2400" kern="1200" dirty="0">
            <a:solidFill>
              <a:srgbClr val="00B050"/>
            </a:solidFill>
          </a:endParaRPr>
        </a:p>
      </dsp:txBody>
      <dsp:txXfrm>
        <a:off x="2568514" y="563"/>
        <a:ext cx="5855645" cy="532331"/>
      </dsp:txXfrm>
    </dsp:sp>
    <dsp:sp modelId="{F18A3BB0-8676-4F0A-B649-F03E12AA4BB5}">
      <dsp:nvSpPr>
        <dsp:cNvPr id="0" name=""/>
        <dsp:cNvSpPr/>
      </dsp:nvSpPr>
      <dsp:spPr>
        <a:xfrm>
          <a:off x="2568514" y="532894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441A17-A94B-4B2A-95A4-7E562AE54E07}">
      <dsp:nvSpPr>
        <dsp:cNvPr id="0" name=""/>
        <dsp:cNvSpPr/>
      </dsp:nvSpPr>
      <dsp:spPr>
        <a:xfrm>
          <a:off x="3391557" y="532894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95389"/>
            <a:satOff val="-2176"/>
            <a:lumOff val="804"/>
            <a:alphaOff val="0"/>
          </a:schemeClr>
        </a:solidFill>
        <a:ln w="15875" cap="flat" cmpd="sng" algn="ctr">
          <a:solidFill>
            <a:schemeClr val="accent2">
              <a:hueOff val="95389"/>
              <a:satOff val="-2176"/>
              <a:lumOff val="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449BA-80CB-413C-8B08-169828E74F33}">
      <dsp:nvSpPr>
        <dsp:cNvPr id="0" name=""/>
        <dsp:cNvSpPr/>
      </dsp:nvSpPr>
      <dsp:spPr>
        <a:xfrm>
          <a:off x="4215251" y="532894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190779"/>
            <a:satOff val="-4353"/>
            <a:lumOff val="1608"/>
            <a:alphaOff val="0"/>
          </a:schemeClr>
        </a:solidFill>
        <a:ln w="15875" cap="flat" cmpd="sng" algn="ctr">
          <a:solidFill>
            <a:schemeClr val="accent2">
              <a:hueOff val="190779"/>
              <a:satOff val="-4353"/>
              <a:lumOff val="1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B024E-056C-4016-977D-55FB021AC706}">
      <dsp:nvSpPr>
        <dsp:cNvPr id="0" name=""/>
        <dsp:cNvSpPr/>
      </dsp:nvSpPr>
      <dsp:spPr>
        <a:xfrm>
          <a:off x="5038295" y="532894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286168"/>
            <a:satOff val="-6529"/>
            <a:lumOff val="2412"/>
            <a:alphaOff val="0"/>
          </a:schemeClr>
        </a:solidFill>
        <a:ln w="15875" cap="flat" cmpd="sng" algn="ctr">
          <a:solidFill>
            <a:schemeClr val="accent2">
              <a:hueOff val="286168"/>
              <a:satOff val="-6529"/>
              <a:lumOff val="2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714F7B-8921-4549-A247-85651E40DE0D}">
      <dsp:nvSpPr>
        <dsp:cNvPr id="0" name=""/>
        <dsp:cNvSpPr/>
      </dsp:nvSpPr>
      <dsp:spPr>
        <a:xfrm>
          <a:off x="5861989" y="532894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381558"/>
            <a:satOff val="-8706"/>
            <a:lumOff val="3216"/>
            <a:alphaOff val="0"/>
          </a:schemeClr>
        </a:solidFill>
        <a:ln w="15875" cap="flat" cmpd="sng" algn="ctr">
          <a:solidFill>
            <a:schemeClr val="accent2">
              <a:hueOff val="381558"/>
              <a:satOff val="-8706"/>
              <a:lumOff val="3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12297-D7B7-44DE-B2E7-30E6C15E44C4}">
      <dsp:nvSpPr>
        <dsp:cNvPr id="0" name=""/>
        <dsp:cNvSpPr/>
      </dsp:nvSpPr>
      <dsp:spPr>
        <a:xfrm>
          <a:off x="6685032" y="532894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476947"/>
            <a:satOff val="-10882"/>
            <a:lumOff val="4020"/>
            <a:alphaOff val="0"/>
          </a:schemeClr>
        </a:solidFill>
        <a:ln w="15875" cap="flat" cmpd="sng" algn="ctr">
          <a:solidFill>
            <a:schemeClr val="accent2">
              <a:hueOff val="476947"/>
              <a:satOff val="-10882"/>
              <a:lumOff val="4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0688A-9D44-48CF-A9BA-6D2B63578954}">
      <dsp:nvSpPr>
        <dsp:cNvPr id="0" name=""/>
        <dsp:cNvSpPr/>
      </dsp:nvSpPr>
      <dsp:spPr>
        <a:xfrm>
          <a:off x="7508726" y="532894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572337"/>
            <a:satOff val="-13058"/>
            <a:lumOff val="4824"/>
            <a:alphaOff val="0"/>
          </a:schemeClr>
        </a:solidFill>
        <a:ln w="15875" cap="flat" cmpd="sng" algn="ctr">
          <a:solidFill>
            <a:schemeClr val="accent2">
              <a:hueOff val="572337"/>
              <a:satOff val="-13058"/>
              <a:lumOff val="4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66362C-92BC-459B-8A2A-6FFF55BDBF65}">
      <dsp:nvSpPr>
        <dsp:cNvPr id="0" name=""/>
        <dsp:cNvSpPr/>
      </dsp:nvSpPr>
      <dsp:spPr>
        <a:xfrm>
          <a:off x="2568514" y="641332"/>
          <a:ext cx="5931768" cy="8675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200" b="1" kern="1200" dirty="0"/>
            <a:t>يتعرف المفاهيم والمصطلحات الواردة في الدرس </a:t>
          </a:r>
          <a:endParaRPr lang="en-US" sz="2200" b="1" kern="1200" dirty="0"/>
        </a:p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200" b="1" kern="1200" dirty="0"/>
            <a:t>(المناخ – المعجزة الاقتصادية )</a:t>
          </a:r>
          <a:endParaRPr lang="en-US" sz="2200" kern="1200" dirty="0"/>
        </a:p>
      </dsp:txBody>
      <dsp:txXfrm>
        <a:off x="2568514" y="641332"/>
        <a:ext cx="5931768" cy="867502"/>
      </dsp:txXfrm>
    </dsp:sp>
    <dsp:sp modelId="{0387972B-5E60-446E-960F-492A0771D394}">
      <dsp:nvSpPr>
        <dsp:cNvPr id="0" name=""/>
        <dsp:cNvSpPr/>
      </dsp:nvSpPr>
      <dsp:spPr>
        <a:xfrm>
          <a:off x="2568514" y="1673701"/>
          <a:ext cx="5855645" cy="53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400" kern="1200" dirty="0">
              <a:solidFill>
                <a:srgbClr val="00B050"/>
              </a:solidFill>
            </a:rPr>
            <a:t>ثانياً</a:t>
          </a:r>
          <a:endParaRPr lang="en-US" sz="2400" kern="1200" dirty="0">
            <a:solidFill>
              <a:srgbClr val="00B050"/>
            </a:solidFill>
          </a:endParaRPr>
        </a:p>
      </dsp:txBody>
      <dsp:txXfrm>
        <a:off x="2568514" y="1673701"/>
        <a:ext cx="5855645" cy="532331"/>
      </dsp:txXfrm>
    </dsp:sp>
    <dsp:sp modelId="{4273B444-24D2-4408-82F5-1CDF103D8929}">
      <dsp:nvSpPr>
        <dsp:cNvPr id="0" name=""/>
        <dsp:cNvSpPr/>
      </dsp:nvSpPr>
      <dsp:spPr>
        <a:xfrm>
          <a:off x="2568514" y="2206032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667726"/>
            <a:satOff val="-15235"/>
            <a:lumOff val="5628"/>
            <a:alphaOff val="0"/>
          </a:schemeClr>
        </a:solidFill>
        <a:ln w="15875" cap="flat" cmpd="sng" algn="ctr">
          <a:solidFill>
            <a:schemeClr val="accent2">
              <a:hueOff val="667726"/>
              <a:satOff val="-15235"/>
              <a:lumOff val="5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D222D-A125-4764-8B57-78E46300FFDD}">
      <dsp:nvSpPr>
        <dsp:cNvPr id="0" name=""/>
        <dsp:cNvSpPr/>
      </dsp:nvSpPr>
      <dsp:spPr>
        <a:xfrm>
          <a:off x="3391557" y="2206032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763116"/>
            <a:satOff val="-17411"/>
            <a:lumOff val="6432"/>
            <a:alphaOff val="0"/>
          </a:schemeClr>
        </a:solidFill>
        <a:ln w="15875" cap="flat" cmpd="sng" algn="ctr">
          <a:solidFill>
            <a:schemeClr val="accent2">
              <a:hueOff val="763116"/>
              <a:satOff val="-17411"/>
              <a:lumOff val="6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03E9B-A161-4105-9D00-E60018D4682E}">
      <dsp:nvSpPr>
        <dsp:cNvPr id="0" name=""/>
        <dsp:cNvSpPr/>
      </dsp:nvSpPr>
      <dsp:spPr>
        <a:xfrm>
          <a:off x="4215251" y="2206032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858505"/>
            <a:satOff val="-19588"/>
            <a:lumOff val="7236"/>
            <a:alphaOff val="0"/>
          </a:schemeClr>
        </a:solidFill>
        <a:ln w="15875" cap="flat" cmpd="sng" algn="ctr">
          <a:solidFill>
            <a:schemeClr val="accent2">
              <a:hueOff val="858505"/>
              <a:satOff val="-19588"/>
              <a:lumOff val="7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C872F4-B925-43DC-A0AE-33147C66C0A9}">
      <dsp:nvSpPr>
        <dsp:cNvPr id="0" name=""/>
        <dsp:cNvSpPr/>
      </dsp:nvSpPr>
      <dsp:spPr>
        <a:xfrm>
          <a:off x="5038295" y="2206032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15875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8F824-8A38-4DD2-8C08-5608EDE5DD99}">
      <dsp:nvSpPr>
        <dsp:cNvPr id="0" name=""/>
        <dsp:cNvSpPr/>
      </dsp:nvSpPr>
      <dsp:spPr>
        <a:xfrm>
          <a:off x="5861989" y="2206032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1049284"/>
            <a:satOff val="-23940"/>
            <a:lumOff val="8843"/>
            <a:alphaOff val="0"/>
          </a:schemeClr>
        </a:solidFill>
        <a:ln w="15875" cap="flat" cmpd="sng" algn="ctr">
          <a:solidFill>
            <a:schemeClr val="accent2">
              <a:hueOff val="1049284"/>
              <a:satOff val="-23940"/>
              <a:lumOff val="8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EEF43-12D3-491A-957B-0B7472E1A3AE}">
      <dsp:nvSpPr>
        <dsp:cNvPr id="0" name=""/>
        <dsp:cNvSpPr/>
      </dsp:nvSpPr>
      <dsp:spPr>
        <a:xfrm>
          <a:off x="6685032" y="2206032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1144674"/>
            <a:satOff val="-26117"/>
            <a:lumOff val="9647"/>
            <a:alphaOff val="0"/>
          </a:schemeClr>
        </a:solidFill>
        <a:ln w="15875" cap="flat" cmpd="sng" algn="ctr">
          <a:solidFill>
            <a:schemeClr val="accent2">
              <a:hueOff val="1144674"/>
              <a:satOff val="-26117"/>
              <a:lumOff val="9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DBBDD-3469-4258-B725-37E2800871A3}">
      <dsp:nvSpPr>
        <dsp:cNvPr id="0" name=""/>
        <dsp:cNvSpPr/>
      </dsp:nvSpPr>
      <dsp:spPr>
        <a:xfrm>
          <a:off x="7508726" y="2206032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1240063"/>
            <a:satOff val="-28293"/>
            <a:lumOff val="10451"/>
            <a:alphaOff val="0"/>
          </a:schemeClr>
        </a:solidFill>
        <a:ln w="15875" cap="flat" cmpd="sng" algn="ctr">
          <a:solidFill>
            <a:schemeClr val="accent2">
              <a:hueOff val="1240063"/>
              <a:satOff val="-28293"/>
              <a:lumOff val="10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E6ECC-7765-4E20-9E6E-52AE6DE0611C}">
      <dsp:nvSpPr>
        <dsp:cNvPr id="0" name=""/>
        <dsp:cNvSpPr/>
      </dsp:nvSpPr>
      <dsp:spPr>
        <a:xfrm>
          <a:off x="2568514" y="2314470"/>
          <a:ext cx="5931768" cy="8675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200" b="1" kern="1200" dirty="0"/>
            <a:t>يحلل الخصائص الطبيعية لسطح الأرض ومدى تأثيرها على سكان كوريا الجنوبية </a:t>
          </a:r>
          <a:endParaRPr lang="en-US" sz="2200" kern="1200" dirty="0"/>
        </a:p>
      </dsp:txBody>
      <dsp:txXfrm>
        <a:off x="2568514" y="2314470"/>
        <a:ext cx="5931768" cy="867502"/>
      </dsp:txXfrm>
    </dsp:sp>
    <dsp:sp modelId="{5B412C29-3F1B-4820-B921-EA5E092FD94F}">
      <dsp:nvSpPr>
        <dsp:cNvPr id="0" name=""/>
        <dsp:cNvSpPr/>
      </dsp:nvSpPr>
      <dsp:spPr>
        <a:xfrm>
          <a:off x="2568514" y="3346839"/>
          <a:ext cx="5855645" cy="53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400" kern="1200" dirty="0">
              <a:solidFill>
                <a:srgbClr val="00B050"/>
              </a:solidFill>
            </a:rPr>
            <a:t>ثالثاً</a:t>
          </a:r>
          <a:endParaRPr lang="en-US" sz="2400" kern="1200" dirty="0">
            <a:solidFill>
              <a:srgbClr val="00B050"/>
            </a:solidFill>
          </a:endParaRPr>
        </a:p>
      </dsp:txBody>
      <dsp:txXfrm>
        <a:off x="2568514" y="3346839"/>
        <a:ext cx="5855645" cy="532331"/>
      </dsp:txXfrm>
    </dsp:sp>
    <dsp:sp modelId="{FD8FF9DA-0946-4CDB-85FC-8F4A2B3CC409}">
      <dsp:nvSpPr>
        <dsp:cNvPr id="0" name=""/>
        <dsp:cNvSpPr/>
      </dsp:nvSpPr>
      <dsp:spPr>
        <a:xfrm>
          <a:off x="2568514" y="3879170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1335452"/>
            <a:satOff val="-30470"/>
            <a:lumOff val="11255"/>
            <a:alphaOff val="0"/>
          </a:schemeClr>
        </a:solidFill>
        <a:ln w="15875" cap="flat" cmpd="sng" algn="ctr">
          <a:solidFill>
            <a:schemeClr val="accent2">
              <a:hueOff val="1335452"/>
              <a:satOff val="-30470"/>
              <a:lumOff val="11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A3950-02F4-490E-8068-F79E42F42BFB}">
      <dsp:nvSpPr>
        <dsp:cNvPr id="0" name=""/>
        <dsp:cNvSpPr/>
      </dsp:nvSpPr>
      <dsp:spPr>
        <a:xfrm>
          <a:off x="3391557" y="3879170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1430842"/>
            <a:satOff val="-32646"/>
            <a:lumOff val="12059"/>
            <a:alphaOff val="0"/>
          </a:schemeClr>
        </a:solidFill>
        <a:ln w="15875" cap="flat" cmpd="sng" algn="ctr">
          <a:solidFill>
            <a:schemeClr val="accent2">
              <a:hueOff val="1430842"/>
              <a:satOff val="-32646"/>
              <a:lumOff val="1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863CA8-05A8-4FA5-9050-231F1D7AE494}">
      <dsp:nvSpPr>
        <dsp:cNvPr id="0" name=""/>
        <dsp:cNvSpPr/>
      </dsp:nvSpPr>
      <dsp:spPr>
        <a:xfrm>
          <a:off x="4215251" y="3879170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1526231"/>
            <a:satOff val="-34822"/>
            <a:lumOff val="12863"/>
            <a:alphaOff val="0"/>
          </a:schemeClr>
        </a:solidFill>
        <a:ln w="15875" cap="flat" cmpd="sng" algn="ctr">
          <a:solidFill>
            <a:schemeClr val="accent2">
              <a:hueOff val="1526231"/>
              <a:satOff val="-34822"/>
              <a:lumOff val="12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41BF4-0FBE-4C76-9BA4-24ED3C4C399D}">
      <dsp:nvSpPr>
        <dsp:cNvPr id="0" name=""/>
        <dsp:cNvSpPr/>
      </dsp:nvSpPr>
      <dsp:spPr>
        <a:xfrm>
          <a:off x="5038295" y="3879170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1621621"/>
            <a:satOff val="-36999"/>
            <a:lumOff val="13667"/>
            <a:alphaOff val="0"/>
          </a:schemeClr>
        </a:solidFill>
        <a:ln w="15875" cap="flat" cmpd="sng" algn="ctr">
          <a:solidFill>
            <a:schemeClr val="accent2">
              <a:hueOff val="1621621"/>
              <a:satOff val="-36999"/>
              <a:lumOff val="13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65A15-F59D-4F18-B274-B746BBB385AF}">
      <dsp:nvSpPr>
        <dsp:cNvPr id="0" name=""/>
        <dsp:cNvSpPr/>
      </dsp:nvSpPr>
      <dsp:spPr>
        <a:xfrm>
          <a:off x="5861989" y="3879170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1717010"/>
            <a:satOff val="-39175"/>
            <a:lumOff val="14471"/>
            <a:alphaOff val="0"/>
          </a:schemeClr>
        </a:solidFill>
        <a:ln w="15875" cap="flat" cmpd="sng" algn="ctr">
          <a:solidFill>
            <a:schemeClr val="accent2">
              <a:hueOff val="1717010"/>
              <a:satOff val="-39175"/>
              <a:lumOff val="14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DEC847-27F5-432B-9DD6-DB8D605E7BC6}">
      <dsp:nvSpPr>
        <dsp:cNvPr id="0" name=""/>
        <dsp:cNvSpPr/>
      </dsp:nvSpPr>
      <dsp:spPr>
        <a:xfrm>
          <a:off x="6685032" y="3879170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1812400"/>
            <a:satOff val="-41352"/>
            <a:lumOff val="15275"/>
            <a:alphaOff val="0"/>
          </a:schemeClr>
        </a:solidFill>
        <a:ln w="15875" cap="flat" cmpd="sng" algn="ctr">
          <a:solidFill>
            <a:schemeClr val="accent2">
              <a:hueOff val="1812400"/>
              <a:satOff val="-41352"/>
              <a:lumOff val="15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F24459-BBB2-46E2-8D17-3A7A2CEFCAD7}">
      <dsp:nvSpPr>
        <dsp:cNvPr id="0" name=""/>
        <dsp:cNvSpPr/>
      </dsp:nvSpPr>
      <dsp:spPr>
        <a:xfrm>
          <a:off x="7508726" y="3879170"/>
          <a:ext cx="1370220" cy="1084378"/>
        </a:xfrm>
        <a:prstGeom prst="chevron">
          <a:avLst>
            <a:gd name="adj" fmla="val 70610"/>
          </a:avLst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5875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7EED6-96A4-49B5-B74C-9D19BD1CDD61}">
      <dsp:nvSpPr>
        <dsp:cNvPr id="0" name=""/>
        <dsp:cNvSpPr/>
      </dsp:nvSpPr>
      <dsp:spPr>
        <a:xfrm>
          <a:off x="2568514" y="3987608"/>
          <a:ext cx="5931768" cy="8675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200" b="1" kern="1200"/>
            <a:t>يُعدد أهم الأنشطة الاقتصادية في كرويا الجنوبية </a:t>
          </a:r>
          <a:endParaRPr lang="en-US" sz="2200" kern="1200" dirty="0"/>
        </a:p>
      </dsp:txBody>
      <dsp:txXfrm>
        <a:off x="2568514" y="3987608"/>
        <a:ext cx="5931768" cy="8675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61BAA-B228-40BC-84AF-556C9E27C8CA}">
      <dsp:nvSpPr>
        <dsp:cNvPr id="0" name=""/>
        <dsp:cNvSpPr/>
      </dsp:nvSpPr>
      <dsp:spPr>
        <a:xfrm>
          <a:off x="0" y="0"/>
          <a:ext cx="11341100" cy="27039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35BC7-35DC-4CD4-9E73-3028BF327A30}">
      <dsp:nvSpPr>
        <dsp:cNvPr id="0" name=""/>
        <dsp:cNvSpPr/>
      </dsp:nvSpPr>
      <dsp:spPr>
        <a:xfrm>
          <a:off x="340233" y="360521"/>
          <a:ext cx="3331448" cy="19828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220B4-C63D-4A01-BB22-AB51E6CF2081}">
      <dsp:nvSpPr>
        <dsp:cNvPr id="0" name=""/>
        <dsp:cNvSpPr/>
      </dsp:nvSpPr>
      <dsp:spPr>
        <a:xfrm rot="10800000">
          <a:off x="340233" y="2703910"/>
          <a:ext cx="3331448" cy="3304778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900" b="1" u="sng" kern="1200" dirty="0">
              <a:solidFill>
                <a:schemeClr val="tx1"/>
              </a:solidFill>
            </a:rPr>
            <a:t>الجزر : </a:t>
          </a:r>
          <a:r>
            <a:rPr lang="ar-AE" sz="2900" kern="1200" dirty="0"/>
            <a:t>تزيد عن 3 آلاف جزيرة و معظمها صغيرة و غير مأهولة بالسكان، أكبرها جزيرة "شي جو" وبها أعلى جبل "هالاسان"</a:t>
          </a:r>
          <a:endParaRPr lang="en-US" sz="2900" kern="1200" dirty="0"/>
        </a:p>
      </dsp:txBody>
      <dsp:txXfrm rot="10800000">
        <a:off x="441866" y="2703910"/>
        <a:ext cx="3128182" cy="3203145"/>
      </dsp:txXfrm>
    </dsp:sp>
    <dsp:sp modelId="{01EFB8D7-A9A7-4CAE-BC38-4CBCB7431723}">
      <dsp:nvSpPr>
        <dsp:cNvPr id="0" name=""/>
        <dsp:cNvSpPr/>
      </dsp:nvSpPr>
      <dsp:spPr>
        <a:xfrm>
          <a:off x="4004892" y="408665"/>
          <a:ext cx="3331448" cy="19828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0EE8E-2E58-4D31-8D77-A375A369AEEF}">
      <dsp:nvSpPr>
        <dsp:cNvPr id="0" name=""/>
        <dsp:cNvSpPr/>
      </dsp:nvSpPr>
      <dsp:spPr>
        <a:xfrm rot="10800000">
          <a:off x="4004825" y="2703910"/>
          <a:ext cx="3331448" cy="3304778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900" b="1" u="sng" kern="1200" dirty="0">
              <a:solidFill>
                <a:schemeClr val="tx1"/>
              </a:solidFill>
            </a:rPr>
            <a:t>السهول : </a:t>
          </a:r>
          <a:r>
            <a:rPr lang="ar-AE" sz="2900" kern="1200" dirty="0"/>
            <a:t>و تمثل 30% من مساحة كوريا و تمتد على طول الساحل ، يجري بها نهر "ناكتونج" و هو أطول نهر في كوريا</a:t>
          </a:r>
          <a:endParaRPr lang="en-US" sz="2900" kern="1200" dirty="0"/>
        </a:p>
      </dsp:txBody>
      <dsp:txXfrm rot="10800000">
        <a:off x="4106458" y="2703910"/>
        <a:ext cx="3128182" cy="3203145"/>
      </dsp:txXfrm>
    </dsp:sp>
    <dsp:sp modelId="{656CFD55-080B-4956-AB03-E83967313902}">
      <dsp:nvSpPr>
        <dsp:cNvPr id="0" name=""/>
        <dsp:cNvSpPr/>
      </dsp:nvSpPr>
      <dsp:spPr>
        <a:xfrm>
          <a:off x="7669418" y="360521"/>
          <a:ext cx="3331448" cy="19828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7A1C7-62CF-4B68-9FB4-806EC09B6F2F}">
      <dsp:nvSpPr>
        <dsp:cNvPr id="0" name=""/>
        <dsp:cNvSpPr/>
      </dsp:nvSpPr>
      <dsp:spPr>
        <a:xfrm rot="10800000">
          <a:off x="7669418" y="2703910"/>
          <a:ext cx="3331448" cy="3304778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900" b="1" u="sng" kern="1200" dirty="0">
              <a:solidFill>
                <a:schemeClr val="tx1"/>
              </a:solidFill>
            </a:rPr>
            <a:t>الجبال : </a:t>
          </a:r>
          <a:r>
            <a:rPr lang="ar-AE" sz="2900" kern="1200" dirty="0"/>
            <a:t>و تمتد على طول المنطقة الشرقية و الوسطى و تغطيها الغابات</a:t>
          </a:r>
          <a:endParaRPr lang="en-US" sz="2900" kern="1200" dirty="0"/>
        </a:p>
      </dsp:txBody>
      <dsp:txXfrm rot="10800000">
        <a:off x="7771051" y="2703910"/>
        <a:ext cx="3128182" cy="32031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B6E41-9956-4F7F-84FA-2C5044871365}">
      <dsp:nvSpPr>
        <dsp:cNvPr id="0" name=""/>
        <dsp:cNvSpPr/>
      </dsp:nvSpPr>
      <dsp:spPr>
        <a:xfrm>
          <a:off x="4589" y="164809"/>
          <a:ext cx="3158502" cy="235775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95250" rIns="31750" bIns="31750" numCol="1" spcCol="1270" anchor="t" anchorCtr="0">
          <a:noAutofit/>
        </a:bodyPr>
        <a:lstStyle/>
        <a:p>
          <a:pPr marL="228600" lvl="1" indent="-228600" algn="ctr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AE" sz="2500" kern="1200" dirty="0">
              <a:solidFill>
                <a:schemeClr val="accent1"/>
              </a:solidFill>
            </a:rPr>
            <a:t>الصيف </a:t>
          </a:r>
          <a:endParaRPr lang="en-US" sz="2500" kern="1200" dirty="0">
            <a:solidFill>
              <a:schemeClr val="accent1"/>
            </a:solidFill>
          </a:endParaRPr>
        </a:p>
        <a:p>
          <a:pPr marL="228600" lvl="1" indent="-228600" algn="ctr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AE" sz="2500" kern="1200" dirty="0"/>
            <a:t>حرارة مرتفعة ، رياح موسمية تسبب سقوط الأمطار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500" kern="1200" dirty="0"/>
        </a:p>
      </dsp:txBody>
      <dsp:txXfrm>
        <a:off x="59834" y="220054"/>
        <a:ext cx="3048012" cy="2302510"/>
      </dsp:txXfrm>
    </dsp:sp>
    <dsp:sp modelId="{4F634CD1-B651-4DC4-9C52-A33C03A0F203}">
      <dsp:nvSpPr>
        <dsp:cNvPr id="0" name=""/>
        <dsp:cNvSpPr/>
      </dsp:nvSpPr>
      <dsp:spPr>
        <a:xfrm>
          <a:off x="4589" y="2522565"/>
          <a:ext cx="3158502" cy="10138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0" rIns="825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589" y="2522565"/>
        <a:ext cx="2224297" cy="1013834"/>
      </dsp:txXfrm>
    </dsp:sp>
    <dsp:sp modelId="{957E082F-40FD-4268-969E-D439C1AC319C}">
      <dsp:nvSpPr>
        <dsp:cNvPr id="0" name=""/>
        <dsp:cNvSpPr/>
      </dsp:nvSpPr>
      <dsp:spPr>
        <a:xfrm>
          <a:off x="0" y="2051177"/>
          <a:ext cx="3503253" cy="217786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3934C-C329-4A17-A7D7-F58DACBE493F}">
      <dsp:nvSpPr>
        <dsp:cNvPr id="0" name=""/>
        <dsp:cNvSpPr/>
      </dsp:nvSpPr>
      <dsp:spPr>
        <a:xfrm>
          <a:off x="4896475" y="182245"/>
          <a:ext cx="3158502" cy="235775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95250" rIns="31750" bIns="31750" numCol="1" spcCol="1270" anchor="t" anchorCtr="0">
          <a:noAutofit/>
        </a:bodyPr>
        <a:lstStyle/>
        <a:p>
          <a:pPr marL="228600" lvl="1" indent="-228600" algn="ctr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AE" sz="2500" kern="1200" dirty="0">
              <a:solidFill>
                <a:schemeClr val="accent1"/>
              </a:solidFill>
            </a:rPr>
            <a:t>الشتاء </a:t>
          </a:r>
          <a:endParaRPr lang="en-US" sz="2500" kern="1200" dirty="0">
            <a:solidFill>
              <a:schemeClr val="accent1"/>
            </a:solidFill>
          </a:endParaRPr>
        </a:p>
        <a:p>
          <a:pPr marL="228600" lvl="1" indent="-228600" algn="ctr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AE" sz="2500" kern="1200" dirty="0"/>
            <a:t>المناطق الشمالية و الداخلية باردة على عكس المنطقة الجنوبية ، تسقط الثلوج في الشمال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500" kern="1200" dirty="0"/>
        </a:p>
      </dsp:txBody>
      <dsp:txXfrm>
        <a:off x="4951720" y="237490"/>
        <a:ext cx="3048012" cy="2302510"/>
      </dsp:txXfrm>
    </dsp:sp>
    <dsp:sp modelId="{4E294AE7-BD8E-485F-9AEC-35578153558B}">
      <dsp:nvSpPr>
        <dsp:cNvPr id="0" name=""/>
        <dsp:cNvSpPr/>
      </dsp:nvSpPr>
      <dsp:spPr>
        <a:xfrm>
          <a:off x="4896475" y="2540001"/>
          <a:ext cx="3158502" cy="10138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0" rIns="825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896475" y="2540001"/>
        <a:ext cx="2224297" cy="1013834"/>
      </dsp:txXfrm>
    </dsp:sp>
    <dsp:sp modelId="{48D42143-AA48-40AA-945C-F1565D996A70}">
      <dsp:nvSpPr>
        <dsp:cNvPr id="0" name=""/>
        <dsp:cNvSpPr/>
      </dsp:nvSpPr>
      <dsp:spPr>
        <a:xfrm>
          <a:off x="4593526" y="2095205"/>
          <a:ext cx="3673850" cy="21081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43BF4-AD54-4CF9-9018-F634692421C4}">
      <dsp:nvSpPr>
        <dsp:cNvPr id="0" name=""/>
        <dsp:cNvSpPr/>
      </dsp:nvSpPr>
      <dsp:spPr>
        <a:xfrm>
          <a:off x="2799442" y="2266882"/>
          <a:ext cx="565088" cy="16151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2544" y="0"/>
              </a:lnTo>
              <a:lnTo>
                <a:pt x="282544" y="1615153"/>
              </a:lnTo>
              <a:lnTo>
                <a:pt x="565088" y="1615153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039207" y="3031679"/>
        <a:ext cx="85557" cy="85557"/>
      </dsp:txXfrm>
    </dsp:sp>
    <dsp:sp modelId="{AEEB6925-0127-4B99-BC33-9B9F330D0F13}">
      <dsp:nvSpPr>
        <dsp:cNvPr id="0" name=""/>
        <dsp:cNvSpPr/>
      </dsp:nvSpPr>
      <dsp:spPr>
        <a:xfrm>
          <a:off x="2799442" y="2266882"/>
          <a:ext cx="565088" cy="538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2544" y="0"/>
              </a:lnTo>
              <a:lnTo>
                <a:pt x="282544" y="538384"/>
              </a:lnTo>
              <a:lnTo>
                <a:pt x="565088" y="538384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62474" y="2516561"/>
        <a:ext cx="39025" cy="39025"/>
      </dsp:txXfrm>
    </dsp:sp>
    <dsp:sp modelId="{0FCA7D1F-5E71-4D79-BA01-D40CA12A823B}">
      <dsp:nvSpPr>
        <dsp:cNvPr id="0" name=""/>
        <dsp:cNvSpPr/>
      </dsp:nvSpPr>
      <dsp:spPr>
        <a:xfrm>
          <a:off x="2799442" y="1728497"/>
          <a:ext cx="565088" cy="538384"/>
        </a:xfrm>
        <a:custGeom>
          <a:avLst/>
          <a:gdLst/>
          <a:ahLst/>
          <a:cxnLst/>
          <a:rect l="0" t="0" r="0" b="0"/>
          <a:pathLst>
            <a:path>
              <a:moveTo>
                <a:pt x="0" y="538384"/>
              </a:moveTo>
              <a:lnTo>
                <a:pt x="282544" y="538384"/>
              </a:lnTo>
              <a:lnTo>
                <a:pt x="282544" y="0"/>
              </a:lnTo>
              <a:lnTo>
                <a:pt x="565088" y="0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62474" y="1978177"/>
        <a:ext cx="39025" cy="39025"/>
      </dsp:txXfrm>
    </dsp:sp>
    <dsp:sp modelId="{45C17C51-49B1-4A61-97FC-D3405A5E29A5}">
      <dsp:nvSpPr>
        <dsp:cNvPr id="0" name=""/>
        <dsp:cNvSpPr/>
      </dsp:nvSpPr>
      <dsp:spPr>
        <a:xfrm>
          <a:off x="2799442" y="651728"/>
          <a:ext cx="565088" cy="1615153"/>
        </a:xfrm>
        <a:custGeom>
          <a:avLst/>
          <a:gdLst/>
          <a:ahLst/>
          <a:cxnLst/>
          <a:rect l="0" t="0" r="0" b="0"/>
          <a:pathLst>
            <a:path>
              <a:moveTo>
                <a:pt x="0" y="1615153"/>
              </a:moveTo>
              <a:lnTo>
                <a:pt x="282544" y="1615153"/>
              </a:lnTo>
              <a:lnTo>
                <a:pt x="282544" y="0"/>
              </a:lnTo>
              <a:lnTo>
                <a:pt x="565088" y="0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039207" y="1416526"/>
        <a:ext cx="85557" cy="85557"/>
      </dsp:txXfrm>
    </dsp:sp>
    <dsp:sp modelId="{CD4FE059-813A-4B59-B108-47E531FE715E}">
      <dsp:nvSpPr>
        <dsp:cNvPr id="0" name=""/>
        <dsp:cNvSpPr/>
      </dsp:nvSpPr>
      <dsp:spPr>
        <a:xfrm rot="16200000">
          <a:off x="101852" y="1836174"/>
          <a:ext cx="4533764" cy="861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3000" kern="1200" dirty="0"/>
            <a:t>العوامل المؤثرة في الاقتصاد الكوري</a:t>
          </a:r>
          <a:endParaRPr lang="en-US" sz="3000" kern="1200" dirty="0"/>
        </a:p>
      </dsp:txBody>
      <dsp:txXfrm>
        <a:off x="101852" y="1836174"/>
        <a:ext cx="4533764" cy="861415"/>
      </dsp:txXfrm>
    </dsp:sp>
    <dsp:sp modelId="{59217E67-893B-4FB4-AC18-29635ED4B632}">
      <dsp:nvSpPr>
        <dsp:cNvPr id="0" name=""/>
        <dsp:cNvSpPr/>
      </dsp:nvSpPr>
      <dsp:spPr>
        <a:xfrm>
          <a:off x="3364530" y="221020"/>
          <a:ext cx="2825441" cy="8614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700" kern="1200" dirty="0"/>
            <a:t>دخولها عصر التكنولوجيا الصناعية في الثمانينات</a:t>
          </a:r>
          <a:endParaRPr lang="en-US" sz="2700" kern="1200" dirty="0"/>
        </a:p>
      </dsp:txBody>
      <dsp:txXfrm>
        <a:off x="3364530" y="221020"/>
        <a:ext cx="2825441" cy="861415"/>
      </dsp:txXfrm>
    </dsp:sp>
    <dsp:sp modelId="{4920FB95-D18F-4C7A-8F29-CBFCD024E0D4}">
      <dsp:nvSpPr>
        <dsp:cNvPr id="0" name=""/>
        <dsp:cNvSpPr/>
      </dsp:nvSpPr>
      <dsp:spPr>
        <a:xfrm>
          <a:off x="3364530" y="1297789"/>
          <a:ext cx="2825441" cy="8614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700" kern="1200" dirty="0"/>
            <a:t>غزو مبيعاتهم في الاسواق الخارجية</a:t>
          </a:r>
          <a:endParaRPr lang="en-US" sz="2700" kern="1200" dirty="0"/>
        </a:p>
      </dsp:txBody>
      <dsp:txXfrm>
        <a:off x="3364530" y="1297789"/>
        <a:ext cx="2825441" cy="861415"/>
      </dsp:txXfrm>
    </dsp:sp>
    <dsp:sp modelId="{AD52CB43-501D-4C32-A233-68DEAE70B35B}">
      <dsp:nvSpPr>
        <dsp:cNvPr id="0" name=""/>
        <dsp:cNvSpPr/>
      </dsp:nvSpPr>
      <dsp:spPr>
        <a:xfrm>
          <a:off x="3364530" y="2374558"/>
          <a:ext cx="2825441" cy="8614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700" kern="1200" dirty="0"/>
            <a:t>زيادة نسبة الشباب العاملين المنتجين</a:t>
          </a:r>
          <a:endParaRPr lang="en-US" sz="2700" kern="1200" dirty="0"/>
        </a:p>
      </dsp:txBody>
      <dsp:txXfrm>
        <a:off x="3364530" y="2374558"/>
        <a:ext cx="2825441" cy="861415"/>
      </dsp:txXfrm>
    </dsp:sp>
    <dsp:sp modelId="{E7D53447-F3A5-4F96-9376-6815B5958FEE}">
      <dsp:nvSpPr>
        <dsp:cNvPr id="0" name=""/>
        <dsp:cNvSpPr/>
      </dsp:nvSpPr>
      <dsp:spPr>
        <a:xfrm>
          <a:off x="3364530" y="3451327"/>
          <a:ext cx="2825441" cy="8614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700" kern="1200" dirty="0"/>
            <a:t>التقارب بين الشعب و الحكومة</a:t>
          </a:r>
          <a:endParaRPr lang="en-US" sz="2700" kern="1200" dirty="0"/>
        </a:p>
      </dsp:txBody>
      <dsp:txXfrm>
        <a:off x="3364530" y="3451327"/>
        <a:ext cx="2825441" cy="8614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25451-ADB3-470B-ABC7-D35FA17AF00F}">
      <dsp:nvSpPr>
        <dsp:cNvPr id="0" name=""/>
        <dsp:cNvSpPr/>
      </dsp:nvSpPr>
      <dsp:spPr>
        <a:xfrm>
          <a:off x="0" y="696282"/>
          <a:ext cx="10058399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1ED22-DDBE-4B83-86A6-5A2B5A97688E}">
      <dsp:nvSpPr>
        <dsp:cNvPr id="0" name=""/>
        <dsp:cNvSpPr/>
      </dsp:nvSpPr>
      <dsp:spPr>
        <a:xfrm>
          <a:off x="563652" y="294094"/>
          <a:ext cx="7040880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600" kern="1200" dirty="0"/>
            <a:t>استفاد الكوريون من الخبرة اليابانية " أثناء الاحتلال "</a:t>
          </a:r>
          <a:endParaRPr lang="en-US" sz="2600" kern="1200" dirty="0"/>
        </a:p>
      </dsp:txBody>
      <dsp:txXfrm>
        <a:off x="601119" y="331561"/>
        <a:ext cx="6965946" cy="692586"/>
      </dsp:txXfrm>
    </dsp:sp>
    <dsp:sp modelId="{CC9EB4FB-1759-4F88-B253-EFC72595DAC5}">
      <dsp:nvSpPr>
        <dsp:cNvPr id="0" name=""/>
        <dsp:cNvSpPr/>
      </dsp:nvSpPr>
      <dsp:spPr>
        <a:xfrm>
          <a:off x="0" y="1875642"/>
          <a:ext cx="10058399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1BBE11-BCF4-43C6-9107-CB563C041CF2}">
      <dsp:nvSpPr>
        <dsp:cNvPr id="0" name=""/>
        <dsp:cNvSpPr/>
      </dsp:nvSpPr>
      <dsp:spPr>
        <a:xfrm>
          <a:off x="502920" y="1491882"/>
          <a:ext cx="7040880" cy="767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600" kern="1200" dirty="0"/>
            <a:t>وجود العمالة الشابة المؤهلة ذات الخبرة</a:t>
          </a:r>
        </a:p>
      </dsp:txBody>
      <dsp:txXfrm>
        <a:off x="540387" y="1529349"/>
        <a:ext cx="6965946" cy="692586"/>
      </dsp:txXfrm>
    </dsp:sp>
    <dsp:sp modelId="{400A8AC3-E18F-4E39-830E-A663322530FD}">
      <dsp:nvSpPr>
        <dsp:cNvPr id="0" name=""/>
        <dsp:cNvSpPr/>
      </dsp:nvSpPr>
      <dsp:spPr>
        <a:xfrm>
          <a:off x="0" y="3055002"/>
          <a:ext cx="10058399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3DF91-E9A9-428D-9BC2-404F4053CEC1}">
      <dsp:nvSpPr>
        <dsp:cNvPr id="0" name=""/>
        <dsp:cNvSpPr/>
      </dsp:nvSpPr>
      <dsp:spPr>
        <a:xfrm>
          <a:off x="502920" y="2671242"/>
          <a:ext cx="7040880" cy="767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2600" kern="1200" dirty="0"/>
            <a:t>التخصص من قبل الشركات في صناعة السيارات و الهواتف</a:t>
          </a:r>
          <a:endParaRPr lang="en-US" sz="2600" kern="1200" dirty="0"/>
        </a:p>
      </dsp:txBody>
      <dsp:txXfrm>
        <a:off x="540387" y="2708709"/>
        <a:ext cx="6965946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09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196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38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6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319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813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43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042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76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42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57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96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3.jp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26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1792" y="3000148"/>
            <a:ext cx="4973621" cy="857704"/>
          </a:xfrm>
        </p:spPr>
        <p:txBody>
          <a:bodyPr>
            <a:normAutofit fontScale="90000"/>
          </a:bodyPr>
          <a:lstStyle/>
          <a:p>
            <a:pPr algn="ctr"/>
            <a:r>
              <a:rPr lang="ar-AE" dirty="0"/>
              <a:t>كوريا الجنوبية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603" y="344695"/>
            <a:ext cx="3884819" cy="2175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3" y="248991"/>
            <a:ext cx="4093606" cy="22712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06" y="3626000"/>
            <a:ext cx="5195107" cy="2887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F4C365-A477-45F7-BBEC-AA14606532E4}"/>
              </a:ext>
            </a:extLst>
          </p:cNvPr>
          <p:cNvSpPr txBox="1"/>
          <p:nvPr/>
        </p:nvSpPr>
        <p:spPr>
          <a:xfrm>
            <a:off x="3609975" y="14324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https://www.jigsawplanet.com/?rc=play&amp;pid=090d308166f0</a:t>
            </a:r>
          </a:p>
        </p:txBody>
      </p:sp>
    </p:spTree>
    <p:extLst>
      <p:ext uri="{BB962C8B-B14F-4D97-AF65-F5344CB8AC3E}">
        <p14:creationId xmlns:p14="http://schemas.microsoft.com/office/powerpoint/2010/main" val="2195174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8328" y="29851"/>
            <a:ext cx="4066225" cy="7304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ar-AE" sz="4400" dirty="0"/>
              <a:t>الأنشطة الاقتصادية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768978"/>
            <a:ext cx="9603275" cy="46973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AE" sz="2400" dirty="0"/>
              <a:t>عرفت كوريا قديماً بأنها مجتمع زراعي فقير ولكنها استطاعت التحول السريع و تحقيق ما يسمى </a:t>
            </a:r>
          </a:p>
          <a:p>
            <a:pPr marL="0" indent="0" algn="ctr">
              <a:buNone/>
            </a:pPr>
            <a:r>
              <a:rPr lang="ar-AE" sz="2400" dirty="0">
                <a:solidFill>
                  <a:srgbClr val="00B050"/>
                </a:solidFill>
              </a:rPr>
              <a:t>" المعجرة الاقتصادية " </a:t>
            </a:r>
            <a:r>
              <a:rPr lang="ar-AE" sz="2400" dirty="0"/>
              <a:t>التي حولت كوريا إلى مقدمة الدول الصناعية الكبرى </a:t>
            </a:r>
            <a:endParaRPr lang="en-US" sz="24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77741540"/>
              </p:ext>
            </p:extLst>
          </p:nvPr>
        </p:nvGraphicFramePr>
        <p:xfrm>
          <a:off x="2174985" y="1743211"/>
          <a:ext cx="8128000" cy="4533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15" y="1828799"/>
            <a:ext cx="2847975" cy="1714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10" y="3942208"/>
            <a:ext cx="2838450" cy="1820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43" y="2008414"/>
            <a:ext cx="2838206" cy="1742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3" y="3942208"/>
            <a:ext cx="2847376" cy="18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12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4988" y="171450"/>
            <a:ext cx="2116455" cy="851535"/>
          </a:xfrm>
        </p:spPr>
        <p:txBody>
          <a:bodyPr/>
          <a:lstStyle/>
          <a:p>
            <a:pPr algn="r"/>
            <a:r>
              <a:rPr lang="ar-AE" b="1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الزراعة </a:t>
            </a:r>
            <a:endParaRPr lang="en-US" b="1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404" y="1861186"/>
            <a:ext cx="9603275" cy="4443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AE" sz="2400" dirty="0"/>
              <a:t>يعمل بها 6% من السكان ، .. يعتبر </a:t>
            </a:r>
            <a:r>
              <a:rPr lang="ar-AE" sz="2400" dirty="0">
                <a:solidFill>
                  <a:srgbClr val="FF0000"/>
                </a:solidFill>
              </a:rPr>
              <a:t>الأرز</a:t>
            </a:r>
            <a:r>
              <a:rPr lang="ar-AE" sz="2400" dirty="0"/>
              <a:t> هو المحصول الاكثر من حيث الزراعة ثم تأتي في المرتبة الثانية </a:t>
            </a:r>
            <a:r>
              <a:rPr lang="ar-AE" sz="2400" dirty="0">
                <a:solidFill>
                  <a:srgbClr val="FF0000"/>
                </a:solidFill>
              </a:rPr>
              <a:t>الشعير</a:t>
            </a:r>
            <a:r>
              <a:rPr lang="ar-AE" sz="2400" dirty="0"/>
              <a:t>  </a:t>
            </a:r>
          </a:p>
          <a:p>
            <a:pPr marL="0" indent="0" algn="ctr">
              <a:buNone/>
            </a:pPr>
            <a:r>
              <a:rPr lang="ar-AE" sz="2400" dirty="0"/>
              <a:t>و هناك محاصيل أخرى تزرع مثل الذرة .. الزيتون .. الخضراوات ، القطن ، حبوب الصويا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06" y="3343411"/>
            <a:ext cx="4923169" cy="2766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8" y="3343411"/>
            <a:ext cx="4923170" cy="276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9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9472" y="83566"/>
            <a:ext cx="2116455" cy="813435"/>
          </a:xfrm>
        </p:spPr>
        <p:txBody>
          <a:bodyPr/>
          <a:lstStyle/>
          <a:p>
            <a:pPr algn="r"/>
            <a:r>
              <a:rPr lang="ar-AE" b="1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الصناعة</a:t>
            </a:r>
            <a:endParaRPr lang="en-US" b="1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6447564"/>
              </p:ext>
            </p:extLst>
          </p:nvPr>
        </p:nvGraphicFramePr>
        <p:xfrm>
          <a:off x="292699" y="2206015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709" y="83565"/>
            <a:ext cx="4188416" cy="212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96" y="2769394"/>
            <a:ext cx="3909605" cy="3336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37" y="83565"/>
            <a:ext cx="4072525" cy="223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62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01ED22-DDBE-4B83-86A6-5A2B5A976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B001ED22-DDBE-4B83-86A6-5A2B5A976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B001ED22-DDBE-4B83-86A6-5A2B5A976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B001ED22-DDBE-4B83-86A6-5A2B5A976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B25451-ADB3-470B-ABC7-D35FA17AF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E2B25451-ADB3-470B-ABC7-D35FA17AF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E2B25451-ADB3-470B-ABC7-D35FA17AF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E2B25451-ADB3-470B-ABC7-D35FA17AF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1BBE11-BCF4-43C6-9107-CB563C041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511BBE11-BCF4-43C6-9107-CB563C041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511BBE11-BCF4-43C6-9107-CB563C041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511BBE11-BCF4-43C6-9107-CB563C041C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9EB4FB-1759-4F88-B253-EFC72595D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CC9EB4FB-1759-4F88-B253-EFC72595D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CC9EB4FB-1759-4F88-B253-EFC72595D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CC9EB4FB-1759-4F88-B253-EFC72595DA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43DF91-E9A9-428D-9BC2-404F4053C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3843DF91-E9A9-428D-9BC2-404F4053C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3843DF91-E9A9-428D-9BC2-404F4053C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3843DF91-E9A9-428D-9BC2-404F4053C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0A8AC3-E18F-4E39-830E-A66332253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400A8AC3-E18F-4E39-830E-A66332253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400A8AC3-E18F-4E39-830E-A66332253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400A8AC3-E18F-4E39-830E-A663322530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905" y="172811"/>
            <a:ext cx="10058400" cy="888274"/>
          </a:xfrm>
        </p:spPr>
        <p:txBody>
          <a:bodyPr/>
          <a:lstStyle/>
          <a:p>
            <a:pPr algn="ctr"/>
            <a:r>
              <a:rPr lang="ar-AE" dirty="0"/>
              <a:t>و ماذا بعد .. تواجه كوريا مشاكل في التصنيع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4931" y="3596338"/>
            <a:ext cx="6451450" cy="226888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>
              <a:buFont typeface="Wingdings" panose="05000000000000000000" pitchFamily="2" charset="2"/>
              <a:buChar char="Ø"/>
            </a:pPr>
            <a:r>
              <a:rPr lang="ar-AE" sz="2800" dirty="0"/>
              <a:t>نقص مصادر الطاقة و استيرادها من الخارج</a:t>
            </a:r>
          </a:p>
          <a:p>
            <a:pPr algn="ctr" rtl="1">
              <a:buFont typeface="Wingdings" panose="05000000000000000000" pitchFamily="2" charset="2"/>
              <a:buChar char="Ø"/>
            </a:pPr>
            <a:r>
              <a:rPr lang="ar-AE" sz="2800" dirty="0"/>
              <a:t>المنافسة الشديدة من قبل الصناعة الصينية</a:t>
            </a:r>
          </a:p>
          <a:p>
            <a:pPr algn="ctr" rtl="1">
              <a:buFont typeface="Wingdings" panose="05000000000000000000" pitchFamily="2" charset="2"/>
              <a:buChar char="Ø"/>
            </a:pPr>
            <a:r>
              <a:rPr lang="ar-AE" sz="2800" dirty="0"/>
              <a:t>ارتفاع أجور العمال</a:t>
            </a:r>
          </a:p>
          <a:p>
            <a:pPr algn="ctr" rtl="1">
              <a:buFont typeface="Wingdings" panose="05000000000000000000" pitchFamily="2" charset="2"/>
              <a:buChar char="Ø"/>
            </a:pPr>
            <a:r>
              <a:rPr lang="ar-AE" sz="2800" dirty="0"/>
              <a:t>صعوبة التسويق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6449159" y="1773990"/>
            <a:ext cx="4362994" cy="8882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/>
              <a:t>مشاكل تواجه عملية التصنيع</a:t>
            </a:r>
            <a:endParaRPr lang="en-US" sz="2400" dirty="0"/>
          </a:p>
        </p:txBody>
      </p:sp>
      <p:sp>
        <p:nvSpPr>
          <p:cNvPr id="5" name="Double Wave 4"/>
          <p:cNvSpPr/>
          <p:nvPr/>
        </p:nvSpPr>
        <p:spPr>
          <a:xfrm>
            <a:off x="574766" y="2280909"/>
            <a:ext cx="4519749" cy="3148149"/>
          </a:xfrm>
          <a:prstGeom prst="double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u="sng" dirty="0">
                <a:solidFill>
                  <a:schemeClr val="accent1"/>
                </a:solidFill>
              </a:rPr>
              <a:t>من الصناعات الكورية </a:t>
            </a:r>
          </a:p>
          <a:p>
            <a:pPr marL="285750" indent="-285750" algn="ctr" rtl="1">
              <a:buFont typeface="Wingdings" panose="05000000000000000000" pitchFamily="2" charset="2"/>
              <a:buChar char="ü"/>
            </a:pPr>
            <a:r>
              <a:rPr lang="ar-AE" sz="3600" dirty="0">
                <a:solidFill>
                  <a:schemeClr val="tx1"/>
                </a:solidFill>
              </a:rPr>
              <a:t>الكيماويات و الأسمدة</a:t>
            </a:r>
          </a:p>
          <a:p>
            <a:pPr marL="285750" indent="-285750" algn="ctr" rtl="1">
              <a:buFont typeface="Wingdings" panose="05000000000000000000" pitchFamily="2" charset="2"/>
              <a:buChar char="ü"/>
            </a:pPr>
            <a:r>
              <a:rPr lang="ar-AE" sz="3600" dirty="0">
                <a:solidFill>
                  <a:schemeClr val="tx1"/>
                </a:solidFill>
              </a:rPr>
              <a:t>الحديد و الفولاذ</a:t>
            </a:r>
          </a:p>
          <a:p>
            <a:pPr marL="285750" indent="-285750" algn="ctr" rtl="1">
              <a:buFont typeface="Wingdings" panose="05000000000000000000" pitchFamily="2" charset="2"/>
              <a:buChar char="ü"/>
            </a:pPr>
            <a:r>
              <a:rPr lang="ar-AE" sz="3600" dirty="0">
                <a:solidFill>
                  <a:schemeClr val="tx1"/>
                </a:solidFill>
              </a:rPr>
              <a:t>الآليات و السفن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D23554-CA90-4CBC-AE77-9EAE009B1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768" y="2695602"/>
            <a:ext cx="485775" cy="90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EBCDEE-26D4-4AB0-A2D0-2A84AD68F2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329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9137" y="322156"/>
            <a:ext cx="1849755" cy="748454"/>
          </a:xfrm>
        </p:spPr>
        <p:txBody>
          <a:bodyPr>
            <a:normAutofit fontScale="90000"/>
          </a:bodyPr>
          <a:lstStyle/>
          <a:p>
            <a:pPr algn="r"/>
            <a:r>
              <a:rPr lang="ar-AE" b="1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السياحة </a:t>
            </a:r>
            <a:endParaRPr lang="en-US" b="1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823808"/>
            <a:ext cx="10831830" cy="4023360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ar-A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تعد السياحة في كوريا من القطاعات الحيوية و المهمة في الاقتصاد الكوري </a:t>
            </a:r>
          </a:p>
          <a:p>
            <a:pPr marL="457200" lvl="1" indent="0" algn="ctr">
              <a:buNone/>
            </a:pPr>
            <a:endParaRPr lang="ar-A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lvl="1" indent="0" algn="ctr">
              <a:buNone/>
            </a:pPr>
            <a:r>
              <a:rPr lang="ar-A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أهم المناطق الصناعية " سيؤل " العاصمة التي تمزج بين الحاضر و الماضي و بها القصور التاريخية و البوابات القديمة و المتحف التاريخي </a:t>
            </a:r>
          </a:p>
          <a:p>
            <a:pPr marL="457200" lvl="1" indent="0" algn="ctr">
              <a:buNone/>
            </a:pPr>
            <a:endParaRPr lang="ar-A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lvl="1" indent="0" algn="ctr">
              <a:buNone/>
            </a:pPr>
            <a:r>
              <a:rPr lang="ar-AE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 يوجد أيضاً مدن مهمة مثل " كوانج جو " ، " بوساني " و جزيرة " شي جو " التي تعد منطقة طبيعية جميلة 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3787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EF37BB-4266-4596-BFF6-84856005FAD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7770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B9138A-1219-4F83-A8E2-A7E09067B8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03592" y="65881"/>
            <a:ext cx="7142163" cy="649287"/>
          </a:xfrm>
        </p:spPr>
        <p:txBody>
          <a:bodyPr>
            <a:normAutofit/>
          </a:bodyPr>
          <a:lstStyle/>
          <a:p>
            <a:r>
              <a:rPr lang="ar-AE" sz="3600" dirty="0"/>
              <a:t>معرض الصور لأبرز الأماكن السياحية في كوريا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285C1-53F1-4446-9859-AA79A2316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303" y="3700313"/>
            <a:ext cx="4992303" cy="2767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88B2F0-564F-472D-97E2-AB827EA08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303" y="989014"/>
            <a:ext cx="4992303" cy="2625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1BC0F-82D6-4F60-8776-484015CF6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99" y="3700314"/>
            <a:ext cx="4811731" cy="2767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A05FF0-6875-443A-9842-52D43DCA1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055" y="847427"/>
            <a:ext cx="4815075" cy="2767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04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3978" y="147628"/>
            <a:ext cx="4790454" cy="6725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ar-AE" sz="4000" dirty="0"/>
              <a:t>العلاقات الكورية الاماراتية 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8" y="147628"/>
            <a:ext cx="5640757" cy="383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8" y="3911821"/>
            <a:ext cx="5640755" cy="284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5D50A5-E744-4CF3-AE4F-77992BE2A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323" y="899486"/>
            <a:ext cx="6276109" cy="5861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727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8" y="165611"/>
            <a:ext cx="11351622" cy="5960869"/>
          </a:xfrm>
        </p:spPr>
        <p:txBody>
          <a:bodyPr>
            <a:normAutofit/>
          </a:bodyPr>
          <a:lstStyle/>
          <a:p>
            <a:pPr algn="ctr"/>
            <a:r>
              <a:rPr lang="ar-AE" dirty="0"/>
              <a:t>صـ 53</a:t>
            </a:r>
            <a:br>
              <a:rPr lang="ar-AE" dirty="0"/>
            </a:br>
            <a:br>
              <a:rPr lang="ar-A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214846"/>
            <a:ext cx="9603275" cy="4251499"/>
          </a:xfrm>
        </p:spPr>
        <p:txBody>
          <a:bodyPr>
            <a:normAutofit/>
          </a:bodyPr>
          <a:lstStyle/>
          <a:p>
            <a:pPr algn="ctr" rtl="1">
              <a:buFont typeface="Wingdings" panose="05000000000000000000" pitchFamily="2" charset="2"/>
              <a:buChar char="ü"/>
            </a:pPr>
            <a:r>
              <a:rPr lang="ar-AE" sz="3600" dirty="0">
                <a:solidFill>
                  <a:srgbClr val="FF0000"/>
                </a:solidFill>
              </a:rPr>
              <a:t> كورياالشمالية</a:t>
            </a:r>
          </a:p>
          <a:p>
            <a:pPr algn="ctr" rtl="1">
              <a:buFont typeface="Wingdings" panose="05000000000000000000" pitchFamily="2" charset="2"/>
              <a:buChar char="ü"/>
            </a:pPr>
            <a:r>
              <a:rPr lang="ar-AE" sz="3600" dirty="0">
                <a:solidFill>
                  <a:srgbClr val="FF0000"/>
                </a:solidFill>
              </a:rPr>
              <a:t>بحر اليابان</a:t>
            </a:r>
          </a:p>
          <a:p>
            <a:pPr algn="ctr" rtl="1">
              <a:buFont typeface="Wingdings" panose="05000000000000000000" pitchFamily="2" charset="2"/>
              <a:buChar char="ü"/>
            </a:pPr>
            <a:r>
              <a:rPr lang="ar-AE" sz="3600" dirty="0">
                <a:solidFill>
                  <a:srgbClr val="FF0000"/>
                </a:solidFill>
              </a:rPr>
              <a:t>جيجو</a:t>
            </a:r>
          </a:p>
          <a:p>
            <a:pPr algn="ctr" rtl="1">
              <a:buFont typeface="Wingdings" panose="05000000000000000000" pitchFamily="2" charset="2"/>
              <a:buChar char="ü"/>
            </a:pPr>
            <a:r>
              <a:rPr lang="ar-AE" sz="3600" dirty="0">
                <a:solidFill>
                  <a:srgbClr val="FF0000"/>
                </a:solidFill>
              </a:rPr>
              <a:t>شي جو</a:t>
            </a:r>
          </a:p>
          <a:p>
            <a:pPr marL="0" indent="0" algn="ctr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8978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AE" dirty="0"/>
              <a:t>صـ 57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AE" sz="3600" dirty="0"/>
              <a:t>بها القصور التاريخية و الآثار و البوابات القديمة و المتاحف</a:t>
            </a:r>
          </a:p>
          <a:p>
            <a:pPr algn="r" rtl="1"/>
            <a:r>
              <a:rPr lang="ar-AE" sz="3600" dirty="0"/>
              <a:t>سيؤل / كوانج جو / بوساني / جزيرة شي جو</a:t>
            </a:r>
          </a:p>
          <a:p>
            <a:pPr algn="r" rtl="1"/>
            <a:r>
              <a:rPr lang="ar-AE" sz="3600" dirty="0"/>
              <a:t>السياحة لها أولوية من قبل الحكومة التي وفرت المرافق و الخدمات التي يحتاج إليها السياح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16539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5886" y="804520"/>
            <a:ext cx="1518968" cy="5801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ar-AE" dirty="0"/>
              <a:t>صـ 60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154" y="347319"/>
            <a:ext cx="6085760" cy="574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29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6B0676A-00FC-46EB-BFD7-7D494A9B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680" y="240664"/>
            <a:ext cx="2446020" cy="748348"/>
          </a:xfrm>
        </p:spPr>
        <p:txBody>
          <a:bodyPr/>
          <a:lstStyle/>
          <a:p>
            <a:r>
              <a:rPr lang="ar-AE" dirty="0"/>
              <a:t>نواتج التعلم</a:t>
            </a:r>
            <a:endParaRPr lang="en-US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616D02E-9DDB-470A-ADF1-2C07DA07E1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488843"/>
              </p:ext>
            </p:extLst>
          </p:nvPr>
        </p:nvGraphicFramePr>
        <p:xfrm>
          <a:off x="163513" y="946943"/>
          <a:ext cx="11447462" cy="4964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A43CB27-8159-4FFB-A600-A75760B4C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5450" y="1223962"/>
            <a:ext cx="23907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64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AE" dirty="0"/>
              <a:t>أفسر زيادة الصادرات إلى دولة الامارات</a:t>
            </a:r>
            <a:br>
              <a:rPr lang="ar-A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AE" sz="3200" dirty="0"/>
              <a:t>تسهيل التجارة البينية بين الدولتين</a:t>
            </a:r>
          </a:p>
          <a:p>
            <a:pPr algn="r" rtl="1"/>
            <a:r>
              <a:rPr lang="ar-AE" sz="3200" dirty="0"/>
              <a:t>رفع معدلات التبادل التجاري من خلال توقيع الاتفاقيات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84689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794" y="804519"/>
            <a:ext cx="8713743" cy="52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61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756" y="112189"/>
            <a:ext cx="1205460" cy="527892"/>
          </a:xfrm>
        </p:spPr>
        <p:txBody>
          <a:bodyPr>
            <a:normAutofit fontScale="90000"/>
          </a:bodyPr>
          <a:lstStyle/>
          <a:p>
            <a:r>
              <a:rPr lang="ar-AE" dirty="0"/>
              <a:t>صـ 61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535577"/>
            <a:ext cx="9603275" cy="5904411"/>
          </a:xfrm>
        </p:spPr>
        <p:txBody>
          <a:bodyPr>
            <a:normAutofit/>
          </a:bodyPr>
          <a:lstStyle/>
          <a:p>
            <a:pPr algn="r" rtl="1"/>
            <a:r>
              <a:rPr lang="ar-AE" sz="3200" dirty="0"/>
              <a:t>1 – التقارب بين الشعب و الحكومة</a:t>
            </a:r>
          </a:p>
          <a:p>
            <a:pPr algn="r" rtl="1"/>
            <a:r>
              <a:rPr lang="ar-AE" sz="3200" dirty="0"/>
              <a:t>2- زيادة فئة الشباب</a:t>
            </a:r>
          </a:p>
          <a:p>
            <a:pPr algn="r" rtl="1"/>
            <a:r>
              <a:rPr lang="ar-AE" sz="3200" dirty="0">
                <a:solidFill>
                  <a:srgbClr val="FF0000"/>
                </a:solidFill>
              </a:rPr>
              <a:t>بسبب غزارة الأمطار و خصوبة التربة</a:t>
            </a:r>
          </a:p>
          <a:p>
            <a:pPr algn="r" rtl="1"/>
            <a:r>
              <a:rPr lang="ar-AE" sz="3200" dirty="0">
                <a:solidFill>
                  <a:srgbClr val="00B050"/>
                </a:solidFill>
              </a:rPr>
              <a:t>ملائمة المناخ</a:t>
            </a:r>
          </a:p>
          <a:p>
            <a:pPr algn="r" rtl="1"/>
            <a:r>
              <a:rPr lang="ar-AE" sz="3200" dirty="0">
                <a:solidFill>
                  <a:schemeClr val="accent3">
                    <a:lumMod val="75000"/>
                  </a:schemeClr>
                </a:solidFill>
              </a:rPr>
              <a:t>1- الاهتمام بالتعليم</a:t>
            </a:r>
          </a:p>
          <a:p>
            <a:pPr algn="r" rtl="1"/>
            <a:r>
              <a:rPr lang="ar-AE" sz="3200" dirty="0">
                <a:solidFill>
                  <a:schemeClr val="accent3">
                    <a:lumMod val="75000"/>
                  </a:schemeClr>
                </a:solidFill>
              </a:rPr>
              <a:t>2- استغلال الموارد الموجودة في الدولة لصالح الشعب</a:t>
            </a:r>
          </a:p>
          <a:p>
            <a:pPr algn="r" rtl="1"/>
            <a:r>
              <a:rPr lang="ar-AE" sz="3200" dirty="0">
                <a:solidFill>
                  <a:srgbClr val="C00000"/>
                </a:solidFill>
              </a:rPr>
              <a:t>1- اهتمام الدولة بالمرافق و الخدمات التي يحتاجها السكان</a:t>
            </a:r>
          </a:p>
          <a:p>
            <a:pPr algn="r" rtl="1"/>
            <a:r>
              <a:rPr lang="ar-AE" sz="3200" dirty="0">
                <a:solidFill>
                  <a:srgbClr val="C00000"/>
                </a:solidFill>
              </a:rPr>
              <a:t>2- ترميم الآثار و الحفاظ عليها</a:t>
            </a:r>
          </a:p>
          <a:p>
            <a:pPr algn="r" rtl="1"/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47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535578"/>
            <a:ext cx="9603275" cy="4930768"/>
          </a:xfrm>
        </p:spPr>
        <p:txBody>
          <a:bodyPr>
            <a:normAutofit/>
          </a:bodyPr>
          <a:lstStyle/>
          <a:p>
            <a:pPr algn="r" rtl="1"/>
            <a:r>
              <a:rPr lang="ar-AE" sz="3200" dirty="0"/>
              <a:t>لدعم الانجازات المستقبلية و توفير طاقة آمنة و صديقة للبيئة</a:t>
            </a:r>
          </a:p>
          <a:p>
            <a:pPr algn="r" rtl="1"/>
            <a:r>
              <a:rPr lang="ar-AE" sz="3200" dirty="0">
                <a:solidFill>
                  <a:srgbClr val="C00000"/>
                </a:solidFill>
              </a:rPr>
              <a:t>اتجاه سليم و آمن و يحافظ على البيئة و لتحقيق الخطط المستقبلية للدولة</a:t>
            </a:r>
          </a:p>
          <a:p>
            <a:pPr algn="r" rtl="1"/>
            <a:endParaRPr lang="ar-AE" sz="3200" dirty="0">
              <a:solidFill>
                <a:srgbClr val="C00000"/>
              </a:solidFill>
            </a:endParaRPr>
          </a:p>
          <a:p>
            <a:pPr algn="r" rtl="1"/>
            <a:endParaRPr lang="ar-AE" sz="3200" dirty="0">
              <a:solidFill>
                <a:srgbClr val="C00000"/>
              </a:solidFill>
            </a:endParaRPr>
          </a:p>
          <a:p>
            <a:pPr algn="r" rtl="1"/>
            <a:endParaRPr lang="ar-AE" sz="3200" dirty="0">
              <a:solidFill>
                <a:srgbClr val="C00000"/>
              </a:solidFill>
            </a:endParaRPr>
          </a:p>
          <a:p>
            <a:pPr algn="r" rtl="1"/>
            <a:r>
              <a:rPr lang="ar-AE" sz="3200" dirty="0">
                <a:solidFill>
                  <a:schemeClr val="accent4"/>
                </a:solidFill>
              </a:rPr>
              <a:t>البعد عن المناطق السكنية</a:t>
            </a:r>
          </a:p>
          <a:p>
            <a:pPr algn="r" rtl="1"/>
            <a:r>
              <a:rPr lang="ar-AE" sz="3200" dirty="0">
                <a:solidFill>
                  <a:schemeClr val="accent4"/>
                </a:solidFill>
              </a:rPr>
              <a:t>توفير موارد المياه و القدرة على تخفيف الآثار البيئية</a:t>
            </a:r>
          </a:p>
          <a:p>
            <a:pPr algn="r" rtl="1"/>
            <a:endParaRPr lang="en-US" sz="3200" dirty="0">
              <a:solidFill>
                <a:srgbClr val="C0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663806"/>
              </p:ext>
            </p:extLst>
          </p:nvPr>
        </p:nvGraphicFramePr>
        <p:xfrm>
          <a:off x="1299802" y="2421842"/>
          <a:ext cx="9755052" cy="115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36823">
                  <a:extLst>
                    <a:ext uri="{9D8B030D-6E8A-4147-A177-3AD203B41FA5}">
                      <a16:colId xmlns:a16="http://schemas.microsoft.com/office/drawing/2014/main" val="3647313099"/>
                    </a:ext>
                  </a:extLst>
                </a:gridCol>
                <a:gridCol w="2518229">
                  <a:extLst>
                    <a:ext uri="{9D8B030D-6E8A-4147-A177-3AD203B41FA5}">
                      <a16:colId xmlns:a16="http://schemas.microsoft.com/office/drawing/2014/main" val="108150559"/>
                    </a:ext>
                  </a:extLst>
                </a:gridCol>
              </a:tblGrid>
              <a:tr h="437001"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مصادر الطاقة ( النفط و الغاز الطبيعي ) - التمور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تصدر</a:t>
                      </a:r>
                      <a:endParaRPr lang="en-US" sz="3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69315"/>
                  </a:ext>
                </a:extLst>
              </a:tr>
              <a:tr h="437001"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السيارات – الشاشات المسطحة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تستورد</a:t>
                      </a:r>
                      <a:endParaRPr lang="en-US" sz="3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235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4221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E062-C422-4668-88B7-177F3595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470" y="164048"/>
            <a:ext cx="8829675" cy="4957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ar-AE" sz="3600" dirty="0"/>
              <a:t>تعالوا نتعرف أكثر على كوريا الجنوبية من خلال هذا الفيديو التعريفي</a:t>
            </a:r>
            <a:endParaRPr lang="en-US" sz="3600" dirty="0"/>
          </a:p>
        </p:txBody>
      </p:sp>
      <p:pic>
        <p:nvPicPr>
          <p:cNvPr id="4" name="معلومات عن كوريا الجنوبية 2020 South Korea _ دولة تيوب 🇰🇷">
            <a:hlinkClick r:id="" action="ppaction://media"/>
            <a:extLst>
              <a:ext uri="{FF2B5EF4-FFF2-40B4-BE49-F238E27FC236}">
                <a16:creationId xmlns:a16="http://schemas.microsoft.com/office/drawing/2014/main" id="{5959A337-9687-4D4A-BDB3-694AD0174F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4920" y="751946"/>
            <a:ext cx="9518650" cy="5648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546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532AA8F-7655-4585-B919-E2A0FD87E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2143" y="965932"/>
            <a:ext cx="3690257" cy="79982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ar-AE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الملامح الطبيعية</a:t>
            </a:r>
            <a:endParaRPr lang="en-US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E2E02-993F-415C-BDFE-7464D80B8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987" b="-2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1AB637-318E-4CDB-8A57-B13978DB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4763" y="2206936"/>
            <a:ext cx="4486274" cy="36701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حدثت بها الكثير من الحروب و النزاعات و مرت بمراحل عديدة منها احتلال اليابان لها لمدة 35 عام</a:t>
            </a:r>
          </a:p>
          <a:p>
            <a:pPr marL="0" indent="0" algn="ctr">
              <a:buNone/>
            </a:pPr>
            <a:endParaRPr lang="ar-AE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تحررت منذ الحرب العالمية الثانية و قسمت لقسمان</a:t>
            </a:r>
          </a:p>
          <a:p>
            <a:pPr marL="0" indent="0" algn="ctr">
              <a:buNone/>
            </a:pP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 شمالي و جنوبي )</a:t>
            </a:r>
          </a:p>
          <a:p>
            <a:pPr marL="0" indent="0" algn="ctr">
              <a:buNone/>
            </a:pPr>
            <a:endParaRPr lang="ar-AE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ar-A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دارت بين القسمين حروب و نزاعات حتى تم التوصل لسلام نهائي عام 2000 م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BACADE56-B590-4E65-AF77-CEDAB0E2C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D6EB25-01BC-4EB1-8BED-E81046194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11947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0540" y="751840"/>
            <a:ext cx="4998720" cy="6502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AE" sz="4000" dirty="0"/>
              <a:t>ابحث .. أين تقع كوريا جغرافياً</a:t>
            </a:r>
            <a:endParaRPr lang="en-US" sz="4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DB92F7-F946-44FA-8207-1C39EB3E6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788" y="1996440"/>
            <a:ext cx="6096000" cy="4069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B1245C-E3C0-4D9F-A576-D750DCE07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00" y="1518920"/>
            <a:ext cx="4241800" cy="424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76FFB-90EA-4331-85D1-AAA5DA4684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156" b="16203"/>
          <a:stretch/>
        </p:blipFill>
        <p:spPr>
          <a:xfrm>
            <a:off x="128905" y="142240"/>
            <a:ext cx="6305550" cy="17068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C57CE2-183E-449C-B0C4-E68639EF7809}"/>
              </a:ext>
            </a:extLst>
          </p:cNvPr>
          <p:cNvSpPr/>
          <p:nvPr/>
        </p:nvSpPr>
        <p:spPr>
          <a:xfrm>
            <a:off x="2661920" y="1361440"/>
            <a:ext cx="3220720" cy="3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ar-AE" dirty="0"/>
              <a:t>أين تقع كوريا – الموقع الجغرافي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F7BE2-204B-44B1-900D-9226C6283129}"/>
              </a:ext>
            </a:extLst>
          </p:cNvPr>
          <p:cNvSpPr txBox="1"/>
          <p:nvPr/>
        </p:nvSpPr>
        <p:spPr>
          <a:xfrm>
            <a:off x="4914900" y="281354"/>
            <a:ext cx="6096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2000" b="1" dirty="0"/>
              <a:t>دائرتي عرض 33 و39 شمالا وخطي طول 124و130 شرقا</a:t>
            </a:r>
          </a:p>
          <a:p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94404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9834" y="2404861"/>
            <a:ext cx="4739369" cy="204827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ar-AE" dirty="0"/>
              <a:t>تأمل خريطة كوريا الجنوبية و استنتج أشكال التضاريس فيها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2F53E3-4F19-4D1D-9E87-E54166660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126" y="210457"/>
            <a:ext cx="6208713" cy="5854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E352680-3A86-451E-B4E4-6409E7B24FF9}"/>
              </a:ext>
            </a:extLst>
          </p:cNvPr>
          <p:cNvSpPr/>
          <p:nvPr/>
        </p:nvSpPr>
        <p:spPr>
          <a:xfrm>
            <a:off x="9901555" y="210457"/>
            <a:ext cx="1947545" cy="105664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/>
              <a:t>نشاط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1B0B4-8DAB-45AF-BD67-04705E293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308" y="89496"/>
            <a:ext cx="1347333" cy="1298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246C14-CB17-4304-91EF-261854E39BBB}"/>
              </a:ext>
            </a:extLst>
          </p:cNvPr>
          <p:cNvSpPr/>
          <p:nvPr/>
        </p:nvSpPr>
        <p:spPr>
          <a:xfrm>
            <a:off x="6929834" y="1309950"/>
            <a:ext cx="154480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b="1" dirty="0">
                <a:ln w="0"/>
                <a:solidFill>
                  <a:srgbClr val="63A537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3</a:t>
            </a:r>
            <a:r>
              <a:rPr kumimoji="0" lang="ar-AE" sz="2800" b="1" i="0" u="none" strike="noStrike" kern="1200" cap="none" spc="0" normalizeH="0" baseline="0" noProof="0" dirty="0">
                <a:ln w="0"/>
                <a:solidFill>
                  <a:srgbClr val="63A537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دقائق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63A537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41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5277829"/>
              </p:ext>
            </p:extLst>
          </p:nvPr>
        </p:nvGraphicFramePr>
        <p:xfrm>
          <a:off x="409576" y="238125"/>
          <a:ext cx="11341100" cy="6008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870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726" y="270115"/>
            <a:ext cx="4522821" cy="73572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ar-AE" dirty="0"/>
              <a:t>المناخ و النبات الطبيعي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426326"/>
              </p:ext>
            </p:extLst>
          </p:nvPr>
        </p:nvGraphicFramePr>
        <p:xfrm>
          <a:off x="1939199" y="1786891"/>
          <a:ext cx="9604375" cy="4490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5987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0913" y="51410"/>
            <a:ext cx="3297555" cy="748454"/>
          </a:xfrm>
        </p:spPr>
        <p:txBody>
          <a:bodyPr/>
          <a:lstStyle/>
          <a:p>
            <a:pPr algn="r"/>
            <a:r>
              <a:rPr lang="ar-AE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الملامح البشرية</a:t>
            </a:r>
            <a:endParaRPr lang="en-US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546" y="735021"/>
            <a:ext cx="11536679" cy="4967757"/>
          </a:xfrm>
        </p:spPr>
        <p:txBody>
          <a:bodyPr>
            <a:normAutofit/>
          </a:bodyPr>
          <a:lstStyle/>
          <a:p>
            <a:pPr algn="r" rtl="1"/>
            <a:r>
              <a:rPr lang="ar-AE" sz="2800" dirty="0"/>
              <a:t>يتكلم السكان في كوريا لغة واحدة ، ويعتقد أنهم من سلالة القبائل المغولية التي جاءت من آسيا الوسطى </a:t>
            </a:r>
          </a:p>
          <a:p>
            <a:pPr algn="r" rtl="1"/>
            <a:r>
              <a:rPr lang="ar-AE" sz="2800" dirty="0"/>
              <a:t>تعد العاصمة </a:t>
            </a:r>
            <a:r>
              <a:rPr lang="ar-AE" sz="2800" dirty="0">
                <a:solidFill>
                  <a:srgbClr val="FF0000"/>
                </a:solidFill>
              </a:rPr>
              <a:t>سيؤول</a:t>
            </a:r>
            <a:r>
              <a:rPr lang="ar-AE" sz="2800" dirty="0"/>
              <a:t> أكثر المدن سكاناً ( 10 مليون نسمة 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52" y="3844859"/>
            <a:ext cx="3917607" cy="2541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6" y="2357614"/>
            <a:ext cx="3894682" cy="2452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803" y="2412845"/>
            <a:ext cx="4115908" cy="234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950553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ADA64855A1E1419059206248662A2E" ma:contentTypeVersion="10" ma:contentTypeDescription="Create a new document." ma:contentTypeScope="" ma:versionID="d84216214dfb2f1d3d601b1aad0ad6f5">
  <xsd:schema xmlns:xsd="http://www.w3.org/2001/XMLSchema" xmlns:xs="http://www.w3.org/2001/XMLSchema" xmlns:p="http://schemas.microsoft.com/office/2006/metadata/properties" xmlns:ns2="41e8fe79-ad11-4e50-a617-d6f6f4650069" xmlns:ns3="c6477c72-70bc-4f8d-a821-ac4962f2ae34" targetNamespace="http://schemas.microsoft.com/office/2006/metadata/properties" ma:root="true" ma:fieldsID="0b83604c8c16e18c9093f7165c43102e" ns2:_="" ns3:_="">
    <xsd:import namespace="41e8fe79-ad11-4e50-a617-d6f6f4650069"/>
    <xsd:import namespace="c6477c72-70bc-4f8d-a821-ac4962f2ae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e8fe79-ad11-4e50-a617-d6f6f46500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477c72-70bc-4f8d-a821-ac4962f2ae3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265F18-7994-4A47-B9F4-3E05329420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A4CF46-DC6A-41DD-96F2-C29A5ACD2C4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E7D18A1-8064-46C0-A66B-ABAE929C4F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e8fe79-ad11-4e50-a617-d6f6f4650069"/>
    <ds:schemaRef ds:uri="c6477c72-70bc-4f8d-a821-ac4962f2ae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419</TotalTime>
  <Words>673</Words>
  <Application>Microsoft Office PowerPoint</Application>
  <PresentationFormat>Widescreen</PresentationFormat>
  <Paragraphs>101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Calibri Light</vt:lpstr>
      <vt:lpstr>Wingdings</vt:lpstr>
      <vt:lpstr>Retrospect</vt:lpstr>
      <vt:lpstr>كوريا الجنوبية</vt:lpstr>
      <vt:lpstr>نواتج التعلم</vt:lpstr>
      <vt:lpstr>تعالوا نتعرف أكثر على كوريا الجنوبية من خلال هذا الفيديو التعريفي</vt:lpstr>
      <vt:lpstr>الملامح الطبيعية</vt:lpstr>
      <vt:lpstr>ابحث .. أين تقع كوريا جغرافياً</vt:lpstr>
      <vt:lpstr>تأمل خريطة كوريا الجنوبية و استنتج أشكال التضاريس فيها</vt:lpstr>
      <vt:lpstr>PowerPoint Presentation</vt:lpstr>
      <vt:lpstr>المناخ و النبات الطبيعي</vt:lpstr>
      <vt:lpstr>الملامح البشرية</vt:lpstr>
      <vt:lpstr>الأنشطة الاقتصادية </vt:lpstr>
      <vt:lpstr>الزراعة </vt:lpstr>
      <vt:lpstr>الصناعة</vt:lpstr>
      <vt:lpstr>و ماذا بعد .. تواجه كوريا مشاكل في التصنيع</vt:lpstr>
      <vt:lpstr>السياحة </vt:lpstr>
      <vt:lpstr>معرض الصور لأبرز الأماكن السياحية في كوريا</vt:lpstr>
      <vt:lpstr>العلاقات الكورية الاماراتية </vt:lpstr>
      <vt:lpstr>صـ 53  </vt:lpstr>
      <vt:lpstr>صـ 57</vt:lpstr>
      <vt:lpstr>صـ 60 </vt:lpstr>
      <vt:lpstr>أفسر زيادة الصادرات إلى دولة الامارات </vt:lpstr>
      <vt:lpstr>PowerPoint Presentation</vt:lpstr>
      <vt:lpstr>صـ 61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كوريا الجنوبية</dc:title>
  <dc:creator>Nahla Nabil Abdelfatah Mohamed Tawfiq</dc:creator>
  <cp:lastModifiedBy>Nahla Nabil Abdelfatah Mohamed Tawfiq</cp:lastModifiedBy>
  <cp:revision>44</cp:revision>
  <dcterms:created xsi:type="dcterms:W3CDTF">2018-03-04T03:55:16Z</dcterms:created>
  <dcterms:modified xsi:type="dcterms:W3CDTF">2021-01-25T04:00:10Z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0x010100B5ADA64855A1E1419059206248662A2E</vt:lpwstr>
  </property>
</Properties>
</file>