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6" r:id="rId3"/>
    <p:sldId id="257" r:id="rId4"/>
    <p:sldId id="292" r:id="rId5"/>
    <p:sldId id="295" r:id="rId6"/>
    <p:sldId id="304" r:id="rId7"/>
    <p:sldId id="306" r:id="rId8"/>
    <p:sldId id="322" r:id="rId9"/>
    <p:sldId id="321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7" r:id="rId23"/>
    <p:sldId id="340" r:id="rId24"/>
    <p:sldId id="344" r:id="rId25"/>
    <p:sldId id="342" r:id="rId26"/>
    <p:sldId id="343" r:id="rId27"/>
    <p:sldId id="338" r:id="rId28"/>
    <p:sldId id="339" r:id="rId29"/>
    <p:sldId id="341" r:id="rId30"/>
    <p:sldId id="34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6BB28"/>
    <a:srgbClr val="863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1T13:41:23.442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92E8A-0512-481A-B80A-AA650B8BD44F}" type="doc">
      <dgm:prSet loTypeId="urn:microsoft.com/office/officeart/2005/8/layout/hierarchy1" loCatId="hierarchy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D85EBDD-E4F1-4791-8F83-544E53B7F1F8}">
      <dgm:prSet phldrT="[Text]" custT="1"/>
      <dgm:spPr/>
      <dgm:t>
        <a:bodyPr/>
        <a:lstStyle/>
        <a:p>
          <a:r>
            <a:rPr lang="ar-AE" sz="3200" dirty="0"/>
            <a:t>عنوان القصة</a:t>
          </a:r>
          <a:endParaRPr lang="en-US" sz="3200" dirty="0"/>
        </a:p>
      </dgm:t>
    </dgm:pt>
    <dgm:pt modelId="{A9F7BD3E-B16A-4BD6-8A03-6D655FACFD23}" type="parTrans" cxnId="{0CE2BD21-F46E-4B2E-9C12-5FAF9B0EF884}">
      <dgm:prSet/>
      <dgm:spPr/>
      <dgm:t>
        <a:bodyPr/>
        <a:lstStyle/>
        <a:p>
          <a:endParaRPr lang="en-US"/>
        </a:p>
      </dgm:t>
    </dgm:pt>
    <dgm:pt modelId="{C6351109-D860-4F99-B387-07930044B1C4}" type="sibTrans" cxnId="{0CE2BD21-F46E-4B2E-9C12-5FAF9B0EF884}">
      <dgm:prSet/>
      <dgm:spPr/>
      <dgm:t>
        <a:bodyPr/>
        <a:lstStyle/>
        <a:p>
          <a:endParaRPr lang="en-US"/>
        </a:p>
      </dgm:t>
    </dgm:pt>
    <dgm:pt modelId="{A9F3E6B3-E478-4CF9-8212-7551BE01A5B6}">
      <dgm:prSet phldrT="[Text]"/>
      <dgm:spPr/>
      <dgm:t>
        <a:bodyPr/>
        <a:lstStyle/>
        <a:p>
          <a:r>
            <a:rPr lang="ar-AE" dirty="0"/>
            <a:t>النهاية </a:t>
          </a:r>
          <a:endParaRPr lang="en-US" dirty="0"/>
        </a:p>
      </dgm:t>
    </dgm:pt>
    <dgm:pt modelId="{96496F90-C7F5-47E2-B696-957B42A943CF}" type="parTrans" cxnId="{BCDD425B-4A20-4C0F-91D4-19A0DD5BA8CA}">
      <dgm:prSet/>
      <dgm:spPr/>
      <dgm:t>
        <a:bodyPr/>
        <a:lstStyle/>
        <a:p>
          <a:endParaRPr lang="en-US"/>
        </a:p>
      </dgm:t>
    </dgm:pt>
    <dgm:pt modelId="{984380C5-415B-4481-84E6-582192506C5B}" type="sibTrans" cxnId="{BCDD425B-4A20-4C0F-91D4-19A0DD5BA8CA}">
      <dgm:prSet/>
      <dgm:spPr/>
      <dgm:t>
        <a:bodyPr/>
        <a:lstStyle/>
        <a:p>
          <a:endParaRPr lang="en-US"/>
        </a:p>
      </dgm:t>
    </dgm:pt>
    <dgm:pt modelId="{60F4407D-6CE4-4084-984B-4F39EF22E565}">
      <dgm:prSet phldrT="[Text]" custT="1"/>
      <dgm:spPr/>
      <dgm:t>
        <a:bodyPr/>
        <a:lstStyle/>
        <a:p>
          <a:r>
            <a:rPr lang="ar-AE" sz="2300"/>
            <a:t>الزمان</a:t>
          </a:r>
        </a:p>
        <a:p>
          <a:endParaRPr lang="en-US" sz="1200" dirty="0"/>
        </a:p>
      </dgm:t>
    </dgm:pt>
    <dgm:pt modelId="{51E34580-9535-4504-8D50-ECD1AA166F3B}" type="parTrans" cxnId="{B4D758FF-AC74-4221-9A20-96C63AB08BF5}">
      <dgm:prSet/>
      <dgm:spPr/>
      <dgm:t>
        <a:bodyPr/>
        <a:lstStyle/>
        <a:p>
          <a:endParaRPr lang="en-US"/>
        </a:p>
      </dgm:t>
    </dgm:pt>
    <dgm:pt modelId="{5E17BCF3-2632-4BB7-B992-559DCA2BDB08}" type="sibTrans" cxnId="{B4D758FF-AC74-4221-9A20-96C63AB08BF5}">
      <dgm:prSet/>
      <dgm:spPr/>
      <dgm:t>
        <a:bodyPr/>
        <a:lstStyle/>
        <a:p>
          <a:endParaRPr lang="en-US"/>
        </a:p>
      </dgm:t>
    </dgm:pt>
    <dgm:pt modelId="{C7E0B53E-C038-47B2-98EF-947D6F9B6C82}">
      <dgm:prSet phldrT="[Text]"/>
      <dgm:spPr/>
      <dgm:t>
        <a:bodyPr/>
        <a:lstStyle/>
        <a:p>
          <a:r>
            <a:rPr lang="ar-AE" b="0" dirty="0"/>
            <a:t>الشخصيات</a:t>
          </a:r>
          <a:endParaRPr lang="en-US" b="0" dirty="0"/>
        </a:p>
      </dgm:t>
    </dgm:pt>
    <dgm:pt modelId="{594F7EC0-5A62-41FE-98E7-65B984530786}" type="parTrans" cxnId="{13D365EE-C6DE-4BAE-A230-40B2325C3C72}">
      <dgm:prSet/>
      <dgm:spPr/>
      <dgm:t>
        <a:bodyPr/>
        <a:lstStyle/>
        <a:p>
          <a:endParaRPr lang="en-US"/>
        </a:p>
      </dgm:t>
    </dgm:pt>
    <dgm:pt modelId="{E56AA7E3-0DA2-4A48-89E3-5EB66BEA8774}" type="sibTrans" cxnId="{13D365EE-C6DE-4BAE-A230-40B2325C3C72}">
      <dgm:prSet/>
      <dgm:spPr/>
      <dgm:t>
        <a:bodyPr/>
        <a:lstStyle/>
        <a:p>
          <a:endParaRPr lang="en-US"/>
        </a:p>
      </dgm:t>
    </dgm:pt>
    <dgm:pt modelId="{FF2C4504-6AD9-49DC-9EA2-5A7475B1DD27}">
      <dgm:prSet/>
      <dgm:spPr/>
      <dgm:t>
        <a:bodyPr/>
        <a:lstStyle/>
        <a:p>
          <a:r>
            <a:rPr lang="ar-AE" dirty="0"/>
            <a:t>البداية </a:t>
          </a:r>
          <a:endParaRPr lang="en-US" dirty="0"/>
        </a:p>
      </dgm:t>
    </dgm:pt>
    <dgm:pt modelId="{A252DD0C-B197-4202-9C43-74454476014F}" type="parTrans" cxnId="{20314502-7CB6-4D94-92B8-BC0BC6B8FA7E}">
      <dgm:prSet/>
      <dgm:spPr/>
      <dgm:t>
        <a:bodyPr/>
        <a:lstStyle/>
        <a:p>
          <a:endParaRPr lang="en-US"/>
        </a:p>
      </dgm:t>
    </dgm:pt>
    <dgm:pt modelId="{5261F9F8-7C6A-4B3F-9D92-EEF51C9701EE}" type="sibTrans" cxnId="{20314502-7CB6-4D94-92B8-BC0BC6B8FA7E}">
      <dgm:prSet/>
      <dgm:spPr/>
      <dgm:t>
        <a:bodyPr/>
        <a:lstStyle/>
        <a:p>
          <a:endParaRPr lang="en-US"/>
        </a:p>
      </dgm:t>
    </dgm:pt>
    <dgm:pt modelId="{23A9CC1D-199C-4995-9210-93EE4879DC5E}">
      <dgm:prSet/>
      <dgm:spPr/>
      <dgm:t>
        <a:bodyPr/>
        <a:lstStyle/>
        <a:p>
          <a:r>
            <a:rPr lang="ar-AE" dirty="0"/>
            <a:t>الأحداث</a:t>
          </a:r>
          <a:endParaRPr lang="en-US" dirty="0"/>
        </a:p>
      </dgm:t>
    </dgm:pt>
    <dgm:pt modelId="{30088128-F270-4627-8BE1-E255828EA76B}" type="parTrans" cxnId="{F0211F60-CC1F-4CF6-8746-9FF0767FD030}">
      <dgm:prSet/>
      <dgm:spPr/>
      <dgm:t>
        <a:bodyPr/>
        <a:lstStyle/>
        <a:p>
          <a:endParaRPr lang="en-US"/>
        </a:p>
      </dgm:t>
    </dgm:pt>
    <dgm:pt modelId="{0D38350D-219B-4AD5-BD4F-DB03BA062F6A}" type="sibTrans" cxnId="{F0211F60-CC1F-4CF6-8746-9FF0767FD030}">
      <dgm:prSet/>
      <dgm:spPr/>
      <dgm:t>
        <a:bodyPr/>
        <a:lstStyle/>
        <a:p>
          <a:endParaRPr lang="en-US"/>
        </a:p>
      </dgm:t>
    </dgm:pt>
    <dgm:pt modelId="{C73EF233-36D5-42C8-8E13-723C061681FC}" type="pres">
      <dgm:prSet presAssocID="{C2092E8A-0512-481A-B80A-AA650B8BD44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E25038-C884-4CC3-B386-300B422F9623}" type="pres">
      <dgm:prSet presAssocID="{0D85EBDD-E4F1-4791-8F83-544E53B7F1F8}" presName="hierRoot1" presStyleCnt="0"/>
      <dgm:spPr/>
    </dgm:pt>
    <dgm:pt modelId="{C69E567E-2C09-4192-B65D-007F62D2F399}" type="pres">
      <dgm:prSet presAssocID="{0D85EBDD-E4F1-4791-8F83-544E53B7F1F8}" presName="composite" presStyleCnt="0"/>
      <dgm:spPr/>
    </dgm:pt>
    <dgm:pt modelId="{A776FA87-E1F2-42AC-AE94-1B251BBFEDB5}" type="pres">
      <dgm:prSet presAssocID="{0D85EBDD-E4F1-4791-8F83-544E53B7F1F8}" presName="background" presStyleLbl="node0" presStyleIdx="0" presStyleCnt="1"/>
      <dgm:spPr/>
    </dgm:pt>
    <dgm:pt modelId="{51A03502-7118-4F65-B826-7E9B4BDC1B5D}" type="pres">
      <dgm:prSet presAssocID="{0D85EBDD-E4F1-4791-8F83-544E53B7F1F8}" presName="text" presStyleLbl="fgAcc0" presStyleIdx="0" presStyleCnt="1">
        <dgm:presLayoutVars>
          <dgm:chPref val="3"/>
        </dgm:presLayoutVars>
      </dgm:prSet>
      <dgm:spPr/>
    </dgm:pt>
    <dgm:pt modelId="{DEC6153C-498B-4728-8FDC-DC38C8E161A6}" type="pres">
      <dgm:prSet presAssocID="{0D85EBDD-E4F1-4791-8F83-544E53B7F1F8}" presName="hierChild2" presStyleCnt="0"/>
      <dgm:spPr/>
    </dgm:pt>
    <dgm:pt modelId="{A62B26E2-62E3-428F-BF3A-D262DA396838}" type="pres">
      <dgm:prSet presAssocID="{A252DD0C-B197-4202-9C43-74454476014F}" presName="Name10" presStyleLbl="parChTrans1D2" presStyleIdx="0" presStyleCnt="3"/>
      <dgm:spPr/>
    </dgm:pt>
    <dgm:pt modelId="{B429A48C-FD67-4D8E-AE07-6DC79412BDAA}" type="pres">
      <dgm:prSet presAssocID="{FF2C4504-6AD9-49DC-9EA2-5A7475B1DD27}" presName="hierRoot2" presStyleCnt="0"/>
      <dgm:spPr/>
    </dgm:pt>
    <dgm:pt modelId="{6AFF7951-0D96-4A1C-B9E3-D1CF5285572B}" type="pres">
      <dgm:prSet presAssocID="{FF2C4504-6AD9-49DC-9EA2-5A7475B1DD27}" presName="composite2" presStyleCnt="0"/>
      <dgm:spPr/>
    </dgm:pt>
    <dgm:pt modelId="{DF365C14-AEEF-40C5-ADC8-5BC49241963F}" type="pres">
      <dgm:prSet presAssocID="{FF2C4504-6AD9-49DC-9EA2-5A7475B1DD27}" presName="background2" presStyleLbl="node2" presStyleIdx="0" presStyleCnt="3"/>
      <dgm:spPr/>
    </dgm:pt>
    <dgm:pt modelId="{525B5641-D07E-407F-9C99-57159EE7B361}" type="pres">
      <dgm:prSet presAssocID="{FF2C4504-6AD9-49DC-9EA2-5A7475B1DD27}" presName="text2" presStyleLbl="fgAcc2" presStyleIdx="0" presStyleCnt="3">
        <dgm:presLayoutVars>
          <dgm:chPref val="3"/>
        </dgm:presLayoutVars>
      </dgm:prSet>
      <dgm:spPr/>
    </dgm:pt>
    <dgm:pt modelId="{34C4D6B6-2115-4F24-A543-C0C089E57AF3}" type="pres">
      <dgm:prSet presAssocID="{FF2C4504-6AD9-49DC-9EA2-5A7475B1DD27}" presName="hierChild3" presStyleCnt="0"/>
      <dgm:spPr/>
    </dgm:pt>
    <dgm:pt modelId="{ED1E5CAE-820E-4F93-8CDB-C6E96BEBB799}" type="pres">
      <dgm:prSet presAssocID="{30088128-F270-4627-8BE1-E255828EA76B}" presName="Name17" presStyleLbl="parChTrans1D3" presStyleIdx="0" presStyleCnt="1"/>
      <dgm:spPr/>
    </dgm:pt>
    <dgm:pt modelId="{E7AAA382-76F9-4D2B-865D-5A9512DEF227}" type="pres">
      <dgm:prSet presAssocID="{23A9CC1D-199C-4995-9210-93EE4879DC5E}" presName="hierRoot3" presStyleCnt="0"/>
      <dgm:spPr/>
    </dgm:pt>
    <dgm:pt modelId="{195ED024-BDCE-4B85-8EA2-F784335408F0}" type="pres">
      <dgm:prSet presAssocID="{23A9CC1D-199C-4995-9210-93EE4879DC5E}" presName="composite3" presStyleCnt="0"/>
      <dgm:spPr/>
    </dgm:pt>
    <dgm:pt modelId="{1615919E-BBC2-4088-99BC-2E59D96AF3EB}" type="pres">
      <dgm:prSet presAssocID="{23A9CC1D-199C-4995-9210-93EE4879DC5E}" presName="background3" presStyleLbl="node3" presStyleIdx="0" presStyleCnt="1"/>
      <dgm:spPr/>
    </dgm:pt>
    <dgm:pt modelId="{5114125E-6995-4457-94B0-65AF7C1CA5F5}" type="pres">
      <dgm:prSet presAssocID="{23A9CC1D-199C-4995-9210-93EE4879DC5E}" presName="text3" presStyleLbl="fgAcc3" presStyleIdx="0" presStyleCnt="1">
        <dgm:presLayoutVars>
          <dgm:chPref val="3"/>
        </dgm:presLayoutVars>
      </dgm:prSet>
      <dgm:spPr/>
    </dgm:pt>
    <dgm:pt modelId="{D3552B82-1D52-41F3-8747-A596662C56B7}" type="pres">
      <dgm:prSet presAssocID="{23A9CC1D-199C-4995-9210-93EE4879DC5E}" presName="hierChild4" presStyleCnt="0"/>
      <dgm:spPr/>
    </dgm:pt>
    <dgm:pt modelId="{119E7F45-AE68-4953-AAFD-CF65622C434D}" type="pres">
      <dgm:prSet presAssocID="{96496F90-C7F5-47E2-B696-957B42A943CF}" presName="Name23" presStyleLbl="parChTrans1D4" presStyleIdx="0" presStyleCnt="1"/>
      <dgm:spPr/>
    </dgm:pt>
    <dgm:pt modelId="{220C6FDC-595D-4E18-ACB0-1603FF46B0AC}" type="pres">
      <dgm:prSet presAssocID="{A9F3E6B3-E478-4CF9-8212-7551BE01A5B6}" presName="hierRoot4" presStyleCnt="0"/>
      <dgm:spPr/>
    </dgm:pt>
    <dgm:pt modelId="{953EDCE9-070E-4E02-A590-9A637CB20D89}" type="pres">
      <dgm:prSet presAssocID="{A9F3E6B3-E478-4CF9-8212-7551BE01A5B6}" presName="composite4" presStyleCnt="0"/>
      <dgm:spPr/>
    </dgm:pt>
    <dgm:pt modelId="{1777A33F-C4F4-459A-9A17-DDF71A9CD10B}" type="pres">
      <dgm:prSet presAssocID="{A9F3E6B3-E478-4CF9-8212-7551BE01A5B6}" presName="background4" presStyleLbl="node4" presStyleIdx="0" presStyleCnt="1"/>
      <dgm:spPr/>
    </dgm:pt>
    <dgm:pt modelId="{61EF6CD6-510A-42B7-9E0D-6787D54E170D}" type="pres">
      <dgm:prSet presAssocID="{A9F3E6B3-E478-4CF9-8212-7551BE01A5B6}" presName="text4" presStyleLbl="fgAcc4" presStyleIdx="0" presStyleCnt="1">
        <dgm:presLayoutVars>
          <dgm:chPref val="3"/>
        </dgm:presLayoutVars>
      </dgm:prSet>
      <dgm:spPr/>
    </dgm:pt>
    <dgm:pt modelId="{874BA7E5-8994-49AD-85B4-E71D9E07CF7E}" type="pres">
      <dgm:prSet presAssocID="{A9F3E6B3-E478-4CF9-8212-7551BE01A5B6}" presName="hierChild5" presStyleCnt="0"/>
      <dgm:spPr/>
    </dgm:pt>
    <dgm:pt modelId="{7BE01D4D-C6A2-4294-A23D-4840CE76D8AB}" type="pres">
      <dgm:prSet presAssocID="{594F7EC0-5A62-41FE-98E7-65B984530786}" presName="Name10" presStyleLbl="parChTrans1D2" presStyleIdx="1" presStyleCnt="3"/>
      <dgm:spPr/>
    </dgm:pt>
    <dgm:pt modelId="{4F97F4E2-A35F-4EFC-AF82-EBE99DD8CFBD}" type="pres">
      <dgm:prSet presAssocID="{C7E0B53E-C038-47B2-98EF-947D6F9B6C82}" presName="hierRoot2" presStyleCnt="0"/>
      <dgm:spPr/>
    </dgm:pt>
    <dgm:pt modelId="{29010744-9C29-4F1C-A5E6-0DABA5553C57}" type="pres">
      <dgm:prSet presAssocID="{C7E0B53E-C038-47B2-98EF-947D6F9B6C82}" presName="composite2" presStyleCnt="0"/>
      <dgm:spPr/>
    </dgm:pt>
    <dgm:pt modelId="{97EC7658-F9C7-4100-A992-F8ECC5C5A6C8}" type="pres">
      <dgm:prSet presAssocID="{C7E0B53E-C038-47B2-98EF-947D6F9B6C82}" presName="background2" presStyleLbl="node2" presStyleIdx="1" presStyleCnt="3"/>
      <dgm:spPr/>
    </dgm:pt>
    <dgm:pt modelId="{D00D2DF7-BD8F-49B9-9693-FE18330021CB}" type="pres">
      <dgm:prSet presAssocID="{C7E0B53E-C038-47B2-98EF-947D6F9B6C82}" presName="text2" presStyleLbl="fgAcc2" presStyleIdx="1" presStyleCnt="3">
        <dgm:presLayoutVars>
          <dgm:chPref val="3"/>
        </dgm:presLayoutVars>
      </dgm:prSet>
      <dgm:spPr/>
    </dgm:pt>
    <dgm:pt modelId="{C093C62D-640A-4012-8B60-17FC61AD4EF6}" type="pres">
      <dgm:prSet presAssocID="{C7E0B53E-C038-47B2-98EF-947D6F9B6C82}" presName="hierChild3" presStyleCnt="0"/>
      <dgm:spPr/>
    </dgm:pt>
    <dgm:pt modelId="{6F196C0A-E619-42B0-BC77-3485084AA361}" type="pres">
      <dgm:prSet presAssocID="{51E34580-9535-4504-8D50-ECD1AA166F3B}" presName="Name10" presStyleLbl="parChTrans1D2" presStyleIdx="2" presStyleCnt="3"/>
      <dgm:spPr/>
    </dgm:pt>
    <dgm:pt modelId="{151781E9-269B-4860-B480-C83B8FFD5F88}" type="pres">
      <dgm:prSet presAssocID="{60F4407D-6CE4-4084-984B-4F39EF22E565}" presName="hierRoot2" presStyleCnt="0"/>
      <dgm:spPr/>
    </dgm:pt>
    <dgm:pt modelId="{D14452F7-0750-48EE-B338-D1AC92F57975}" type="pres">
      <dgm:prSet presAssocID="{60F4407D-6CE4-4084-984B-4F39EF22E565}" presName="composite2" presStyleCnt="0"/>
      <dgm:spPr/>
    </dgm:pt>
    <dgm:pt modelId="{651B58B7-49CC-45C4-ADE0-E6D4E5B01E95}" type="pres">
      <dgm:prSet presAssocID="{60F4407D-6CE4-4084-984B-4F39EF22E565}" presName="background2" presStyleLbl="node2" presStyleIdx="2" presStyleCnt="3"/>
      <dgm:spPr/>
    </dgm:pt>
    <dgm:pt modelId="{369081A6-9C90-4F31-9A5E-D447627D3974}" type="pres">
      <dgm:prSet presAssocID="{60F4407D-6CE4-4084-984B-4F39EF22E565}" presName="text2" presStyleLbl="fgAcc2" presStyleIdx="2" presStyleCnt="3">
        <dgm:presLayoutVars>
          <dgm:chPref val="3"/>
        </dgm:presLayoutVars>
      </dgm:prSet>
      <dgm:spPr/>
    </dgm:pt>
    <dgm:pt modelId="{67CF9E3B-2BF0-4439-9F54-B9B5FF1A0587}" type="pres">
      <dgm:prSet presAssocID="{60F4407D-6CE4-4084-984B-4F39EF22E565}" presName="hierChild3" presStyleCnt="0"/>
      <dgm:spPr/>
    </dgm:pt>
  </dgm:ptLst>
  <dgm:cxnLst>
    <dgm:cxn modelId="{20314502-7CB6-4D94-92B8-BC0BC6B8FA7E}" srcId="{0D85EBDD-E4F1-4791-8F83-544E53B7F1F8}" destId="{FF2C4504-6AD9-49DC-9EA2-5A7475B1DD27}" srcOrd="0" destOrd="0" parTransId="{A252DD0C-B197-4202-9C43-74454476014F}" sibTransId="{5261F9F8-7C6A-4B3F-9D92-EEF51C9701EE}"/>
    <dgm:cxn modelId="{FF2AAE1D-598B-4A1B-8A5E-07C09D0B19BF}" type="presOf" srcId="{23A9CC1D-199C-4995-9210-93EE4879DC5E}" destId="{5114125E-6995-4457-94B0-65AF7C1CA5F5}" srcOrd="0" destOrd="0" presId="urn:microsoft.com/office/officeart/2005/8/layout/hierarchy1"/>
    <dgm:cxn modelId="{0CE2BD21-F46E-4B2E-9C12-5FAF9B0EF884}" srcId="{C2092E8A-0512-481A-B80A-AA650B8BD44F}" destId="{0D85EBDD-E4F1-4791-8F83-544E53B7F1F8}" srcOrd="0" destOrd="0" parTransId="{A9F7BD3E-B16A-4BD6-8A03-6D655FACFD23}" sibTransId="{C6351109-D860-4F99-B387-07930044B1C4}"/>
    <dgm:cxn modelId="{CF82FE21-78C0-4B2A-98E3-D189E01B741B}" type="presOf" srcId="{A252DD0C-B197-4202-9C43-74454476014F}" destId="{A62B26E2-62E3-428F-BF3A-D262DA396838}" srcOrd="0" destOrd="0" presId="urn:microsoft.com/office/officeart/2005/8/layout/hierarchy1"/>
    <dgm:cxn modelId="{A2D8FF2E-B506-4B49-B6BF-8059A742CD8D}" type="presOf" srcId="{30088128-F270-4627-8BE1-E255828EA76B}" destId="{ED1E5CAE-820E-4F93-8CDB-C6E96BEBB799}" srcOrd="0" destOrd="0" presId="urn:microsoft.com/office/officeart/2005/8/layout/hierarchy1"/>
    <dgm:cxn modelId="{BCDD425B-4A20-4C0F-91D4-19A0DD5BA8CA}" srcId="{23A9CC1D-199C-4995-9210-93EE4879DC5E}" destId="{A9F3E6B3-E478-4CF9-8212-7551BE01A5B6}" srcOrd="0" destOrd="0" parTransId="{96496F90-C7F5-47E2-B696-957B42A943CF}" sibTransId="{984380C5-415B-4481-84E6-582192506C5B}"/>
    <dgm:cxn modelId="{816A0360-38A3-413F-98D7-39316F93D996}" type="presOf" srcId="{FF2C4504-6AD9-49DC-9EA2-5A7475B1DD27}" destId="{525B5641-D07E-407F-9C99-57159EE7B361}" srcOrd="0" destOrd="0" presId="urn:microsoft.com/office/officeart/2005/8/layout/hierarchy1"/>
    <dgm:cxn modelId="{F0211F60-CC1F-4CF6-8746-9FF0767FD030}" srcId="{FF2C4504-6AD9-49DC-9EA2-5A7475B1DD27}" destId="{23A9CC1D-199C-4995-9210-93EE4879DC5E}" srcOrd="0" destOrd="0" parTransId="{30088128-F270-4627-8BE1-E255828EA76B}" sibTransId="{0D38350D-219B-4AD5-BD4F-DB03BA062F6A}"/>
    <dgm:cxn modelId="{811CC76C-AB6E-43A3-B1D7-E9D984A1D7C6}" type="presOf" srcId="{0D85EBDD-E4F1-4791-8F83-544E53B7F1F8}" destId="{51A03502-7118-4F65-B826-7E9B4BDC1B5D}" srcOrd="0" destOrd="0" presId="urn:microsoft.com/office/officeart/2005/8/layout/hierarchy1"/>
    <dgm:cxn modelId="{8778165A-8FB3-488A-BC9C-FCA29CF220C4}" type="presOf" srcId="{C7E0B53E-C038-47B2-98EF-947D6F9B6C82}" destId="{D00D2DF7-BD8F-49B9-9693-FE18330021CB}" srcOrd="0" destOrd="0" presId="urn:microsoft.com/office/officeart/2005/8/layout/hierarchy1"/>
    <dgm:cxn modelId="{183E717D-F453-4E13-B871-66715281D228}" type="presOf" srcId="{60F4407D-6CE4-4084-984B-4F39EF22E565}" destId="{369081A6-9C90-4F31-9A5E-D447627D3974}" srcOrd="0" destOrd="0" presId="urn:microsoft.com/office/officeart/2005/8/layout/hierarchy1"/>
    <dgm:cxn modelId="{BD874B96-8AE9-4CD6-923D-2539701F996F}" type="presOf" srcId="{A9F3E6B3-E478-4CF9-8212-7551BE01A5B6}" destId="{61EF6CD6-510A-42B7-9E0D-6787D54E170D}" srcOrd="0" destOrd="0" presId="urn:microsoft.com/office/officeart/2005/8/layout/hierarchy1"/>
    <dgm:cxn modelId="{C9F425C8-9B9C-4B9F-8974-C8D5FC28343D}" type="presOf" srcId="{96496F90-C7F5-47E2-B696-957B42A943CF}" destId="{119E7F45-AE68-4953-AAFD-CF65622C434D}" srcOrd="0" destOrd="0" presId="urn:microsoft.com/office/officeart/2005/8/layout/hierarchy1"/>
    <dgm:cxn modelId="{DA5978CC-E46A-49A8-BC97-9ECB5B15DFF4}" type="presOf" srcId="{C2092E8A-0512-481A-B80A-AA650B8BD44F}" destId="{C73EF233-36D5-42C8-8E13-723C061681FC}" srcOrd="0" destOrd="0" presId="urn:microsoft.com/office/officeart/2005/8/layout/hierarchy1"/>
    <dgm:cxn modelId="{35E820D4-A5EA-48B5-8A13-7D351460B791}" type="presOf" srcId="{51E34580-9535-4504-8D50-ECD1AA166F3B}" destId="{6F196C0A-E619-42B0-BC77-3485084AA361}" srcOrd="0" destOrd="0" presId="urn:microsoft.com/office/officeart/2005/8/layout/hierarchy1"/>
    <dgm:cxn modelId="{F64604ED-CC7E-4339-8373-FB738814DE13}" type="presOf" srcId="{594F7EC0-5A62-41FE-98E7-65B984530786}" destId="{7BE01D4D-C6A2-4294-A23D-4840CE76D8AB}" srcOrd="0" destOrd="0" presId="urn:microsoft.com/office/officeart/2005/8/layout/hierarchy1"/>
    <dgm:cxn modelId="{13D365EE-C6DE-4BAE-A230-40B2325C3C72}" srcId="{0D85EBDD-E4F1-4791-8F83-544E53B7F1F8}" destId="{C7E0B53E-C038-47B2-98EF-947D6F9B6C82}" srcOrd="1" destOrd="0" parTransId="{594F7EC0-5A62-41FE-98E7-65B984530786}" sibTransId="{E56AA7E3-0DA2-4A48-89E3-5EB66BEA8774}"/>
    <dgm:cxn modelId="{B4D758FF-AC74-4221-9A20-96C63AB08BF5}" srcId="{0D85EBDD-E4F1-4791-8F83-544E53B7F1F8}" destId="{60F4407D-6CE4-4084-984B-4F39EF22E565}" srcOrd="2" destOrd="0" parTransId="{51E34580-9535-4504-8D50-ECD1AA166F3B}" sibTransId="{5E17BCF3-2632-4BB7-B992-559DCA2BDB08}"/>
    <dgm:cxn modelId="{B505C12B-5C8E-49C1-BCE5-F86777F3B8F8}" type="presParOf" srcId="{C73EF233-36D5-42C8-8E13-723C061681FC}" destId="{3FE25038-C884-4CC3-B386-300B422F9623}" srcOrd="0" destOrd="0" presId="urn:microsoft.com/office/officeart/2005/8/layout/hierarchy1"/>
    <dgm:cxn modelId="{56E8A608-F447-4F9A-9D3E-1B58A2A4886C}" type="presParOf" srcId="{3FE25038-C884-4CC3-B386-300B422F9623}" destId="{C69E567E-2C09-4192-B65D-007F62D2F399}" srcOrd="0" destOrd="0" presId="urn:microsoft.com/office/officeart/2005/8/layout/hierarchy1"/>
    <dgm:cxn modelId="{DC1E4C95-2C9C-442C-ABA0-7D1C4C703728}" type="presParOf" srcId="{C69E567E-2C09-4192-B65D-007F62D2F399}" destId="{A776FA87-E1F2-42AC-AE94-1B251BBFEDB5}" srcOrd="0" destOrd="0" presId="urn:microsoft.com/office/officeart/2005/8/layout/hierarchy1"/>
    <dgm:cxn modelId="{108F531C-9937-4B26-B7FF-52725FD5AB9F}" type="presParOf" srcId="{C69E567E-2C09-4192-B65D-007F62D2F399}" destId="{51A03502-7118-4F65-B826-7E9B4BDC1B5D}" srcOrd="1" destOrd="0" presId="urn:microsoft.com/office/officeart/2005/8/layout/hierarchy1"/>
    <dgm:cxn modelId="{21BE5875-2978-4252-9FDD-D09B7D53A7F9}" type="presParOf" srcId="{3FE25038-C884-4CC3-B386-300B422F9623}" destId="{DEC6153C-498B-4728-8FDC-DC38C8E161A6}" srcOrd="1" destOrd="0" presId="urn:microsoft.com/office/officeart/2005/8/layout/hierarchy1"/>
    <dgm:cxn modelId="{8A8B66AF-1F72-4F0E-8016-5FCE118ABB77}" type="presParOf" srcId="{DEC6153C-498B-4728-8FDC-DC38C8E161A6}" destId="{A62B26E2-62E3-428F-BF3A-D262DA396838}" srcOrd="0" destOrd="0" presId="urn:microsoft.com/office/officeart/2005/8/layout/hierarchy1"/>
    <dgm:cxn modelId="{5925ECBA-18DD-4540-A23E-593E29E3497A}" type="presParOf" srcId="{DEC6153C-498B-4728-8FDC-DC38C8E161A6}" destId="{B429A48C-FD67-4D8E-AE07-6DC79412BDAA}" srcOrd="1" destOrd="0" presId="urn:microsoft.com/office/officeart/2005/8/layout/hierarchy1"/>
    <dgm:cxn modelId="{DA011D7D-7B3F-4BAF-97E6-6B63CE21FC6A}" type="presParOf" srcId="{B429A48C-FD67-4D8E-AE07-6DC79412BDAA}" destId="{6AFF7951-0D96-4A1C-B9E3-D1CF5285572B}" srcOrd="0" destOrd="0" presId="urn:microsoft.com/office/officeart/2005/8/layout/hierarchy1"/>
    <dgm:cxn modelId="{8AB2D80C-9711-4C35-9C3B-91419B16339C}" type="presParOf" srcId="{6AFF7951-0D96-4A1C-B9E3-D1CF5285572B}" destId="{DF365C14-AEEF-40C5-ADC8-5BC49241963F}" srcOrd="0" destOrd="0" presId="urn:microsoft.com/office/officeart/2005/8/layout/hierarchy1"/>
    <dgm:cxn modelId="{7B89146E-2B33-41B0-811C-1F0586C7E8BB}" type="presParOf" srcId="{6AFF7951-0D96-4A1C-B9E3-D1CF5285572B}" destId="{525B5641-D07E-407F-9C99-57159EE7B361}" srcOrd="1" destOrd="0" presId="urn:microsoft.com/office/officeart/2005/8/layout/hierarchy1"/>
    <dgm:cxn modelId="{E58AC9C7-0331-46C0-8D9F-E675F7FF1438}" type="presParOf" srcId="{B429A48C-FD67-4D8E-AE07-6DC79412BDAA}" destId="{34C4D6B6-2115-4F24-A543-C0C089E57AF3}" srcOrd="1" destOrd="0" presId="urn:microsoft.com/office/officeart/2005/8/layout/hierarchy1"/>
    <dgm:cxn modelId="{E24AC255-016F-4DA0-9A12-219100736575}" type="presParOf" srcId="{34C4D6B6-2115-4F24-A543-C0C089E57AF3}" destId="{ED1E5CAE-820E-4F93-8CDB-C6E96BEBB799}" srcOrd="0" destOrd="0" presId="urn:microsoft.com/office/officeart/2005/8/layout/hierarchy1"/>
    <dgm:cxn modelId="{7C1BC83C-7994-468E-AA6C-5A3FB87A890A}" type="presParOf" srcId="{34C4D6B6-2115-4F24-A543-C0C089E57AF3}" destId="{E7AAA382-76F9-4D2B-865D-5A9512DEF227}" srcOrd="1" destOrd="0" presId="urn:microsoft.com/office/officeart/2005/8/layout/hierarchy1"/>
    <dgm:cxn modelId="{4F5842C7-71B9-4DB6-A55A-B392C14F88CE}" type="presParOf" srcId="{E7AAA382-76F9-4D2B-865D-5A9512DEF227}" destId="{195ED024-BDCE-4B85-8EA2-F784335408F0}" srcOrd="0" destOrd="0" presId="urn:microsoft.com/office/officeart/2005/8/layout/hierarchy1"/>
    <dgm:cxn modelId="{EBED6078-4564-4D5B-8D44-FF8A00F3C99F}" type="presParOf" srcId="{195ED024-BDCE-4B85-8EA2-F784335408F0}" destId="{1615919E-BBC2-4088-99BC-2E59D96AF3EB}" srcOrd="0" destOrd="0" presId="urn:microsoft.com/office/officeart/2005/8/layout/hierarchy1"/>
    <dgm:cxn modelId="{17D5E94E-A4A4-4B3A-BEB2-6C3C4D8A7FB8}" type="presParOf" srcId="{195ED024-BDCE-4B85-8EA2-F784335408F0}" destId="{5114125E-6995-4457-94B0-65AF7C1CA5F5}" srcOrd="1" destOrd="0" presId="urn:microsoft.com/office/officeart/2005/8/layout/hierarchy1"/>
    <dgm:cxn modelId="{554696C0-1D00-4AE9-B349-477BF1235E31}" type="presParOf" srcId="{E7AAA382-76F9-4D2B-865D-5A9512DEF227}" destId="{D3552B82-1D52-41F3-8747-A596662C56B7}" srcOrd="1" destOrd="0" presId="urn:microsoft.com/office/officeart/2005/8/layout/hierarchy1"/>
    <dgm:cxn modelId="{4E4681D3-0D2A-4912-AE27-7D31E75AF601}" type="presParOf" srcId="{D3552B82-1D52-41F3-8747-A596662C56B7}" destId="{119E7F45-AE68-4953-AAFD-CF65622C434D}" srcOrd="0" destOrd="0" presId="urn:microsoft.com/office/officeart/2005/8/layout/hierarchy1"/>
    <dgm:cxn modelId="{B8375BDB-E68A-41DD-9F3C-A11284223E3B}" type="presParOf" srcId="{D3552B82-1D52-41F3-8747-A596662C56B7}" destId="{220C6FDC-595D-4E18-ACB0-1603FF46B0AC}" srcOrd="1" destOrd="0" presId="urn:microsoft.com/office/officeart/2005/8/layout/hierarchy1"/>
    <dgm:cxn modelId="{378FFD62-E813-4C37-855B-ACF0291C5CC8}" type="presParOf" srcId="{220C6FDC-595D-4E18-ACB0-1603FF46B0AC}" destId="{953EDCE9-070E-4E02-A590-9A637CB20D89}" srcOrd="0" destOrd="0" presId="urn:microsoft.com/office/officeart/2005/8/layout/hierarchy1"/>
    <dgm:cxn modelId="{E38706BB-6C5C-420A-B0FC-B29B72B72222}" type="presParOf" srcId="{953EDCE9-070E-4E02-A590-9A637CB20D89}" destId="{1777A33F-C4F4-459A-9A17-DDF71A9CD10B}" srcOrd="0" destOrd="0" presId="urn:microsoft.com/office/officeart/2005/8/layout/hierarchy1"/>
    <dgm:cxn modelId="{49ED3310-99F1-42A5-ADAE-53F6FE7128AE}" type="presParOf" srcId="{953EDCE9-070E-4E02-A590-9A637CB20D89}" destId="{61EF6CD6-510A-42B7-9E0D-6787D54E170D}" srcOrd="1" destOrd="0" presId="urn:microsoft.com/office/officeart/2005/8/layout/hierarchy1"/>
    <dgm:cxn modelId="{8D545441-6D6C-45A4-9DEC-34B5AAD5D545}" type="presParOf" srcId="{220C6FDC-595D-4E18-ACB0-1603FF46B0AC}" destId="{874BA7E5-8994-49AD-85B4-E71D9E07CF7E}" srcOrd="1" destOrd="0" presId="urn:microsoft.com/office/officeart/2005/8/layout/hierarchy1"/>
    <dgm:cxn modelId="{30F74380-6762-41B2-A0BD-731F1ED13F3B}" type="presParOf" srcId="{DEC6153C-498B-4728-8FDC-DC38C8E161A6}" destId="{7BE01D4D-C6A2-4294-A23D-4840CE76D8AB}" srcOrd="2" destOrd="0" presId="urn:microsoft.com/office/officeart/2005/8/layout/hierarchy1"/>
    <dgm:cxn modelId="{1EE9ED9F-F3B8-4782-BE79-126EBFF40BE4}" type="presParOf" srcId="{DEC6153C-498B-4728-8FDC-DC38C8E161A6}" destId="{4F97F4E2-A35F-4EFC-AF82-EBE99DD8CFBD}" srcOrd="3" destOrd="0" presId="urn:microsoft.com/office/officeart/2005/8/layout/hierarchy1"/>
    <dgm:cxn modelId="{700DE247-44A7-40A4-87B0-E0B7383541D6}" type="presParOf" srcId="{4F97F4E2-A35F-4EFC-AF82-EBE99DD8CFBD}" destId="{29010744-9C29-4F1C-A5E6-0DABA5553C57}" srcOrd="0" destOrd="0" presId="urn:microsoft.com/office/officeart/2005/8/layout/hierarchy1"/>
    <dgm:cxn modelId="{3B50F3C6-767C-44B3-A1A3-48556BA41891}" type="presParOf" srcId="{29010744-9C29-4F1C-A5E6-0DABA5553C57}" destId="{97EC7658-F9C7-4100-A992-F8ECC5C5A6C8}" srcOrd="0" destOrd="0" presId="urn:microsoft.com/office/officeart/2005/8/layout/hierarchy1"/>
    <dgm:cxn modelId="{EA55C4CF-24A7-4331-90BF-183323C48629}" type="presParOf" srcId="{29010744-9C29-4F1C-A5E6-0DABA5553C57}" destId="{D00D2DF7-BD8F-49B9-9693-FE18330021CB}" srcOrd="1" destOrd="0" presId="urn:microsoft.com/office/officeart/2005/8/layout/hierarchy1"/>
    <dgm:cxn modelId="{26836105-28ED-4D24-8178-E5C1E7550625}" type="presParOf" srcId="{4F97F4E2-A35F-4EFC-AF82-EBE99DD8CFBD}" destId="{C093C62D-640A-4012-8B60-17FC61AD4EF6}" srcOrd="1" destOrd="0" presId="urn:microsoft.com/office/officeart/2005/8/layout/hierarchy1"/>
    <dgm:cxn modelId="{D880FDA2-5594-418A-80DF-97435FAAB29C}" type="presParOf" srcId="{DEC6153C-498B-4728-8FDC-DC38C8E161A6}" destId="{6F196C0A-E619-42B0-BC77-3485084AA361}" srcOrd="4" destOrd="0" presId="urn:microsoft.com/office/officeart/2005/8/layout/hierarchy1"/>
    <dgm:cxn modelId="{1D763AFF-4949-4F60-8AF2-F7D082A3BBA7}" type="presParOf" srcId="{DEC6153C-498B-4728-8FDC-DC38C8E161A6}" destId="{151781E9-269B-4860-B480-C83B8FFD5F88}" srcOrd="5" destOrd="0" presId="urn:microsoft.com/office/officeart/2005/8/layout/hierarchy1"/>
    <dgm:cxn modelId="{AFF2DF8C-F767-46E5-9247-90DDDA92B70A}" type="presParOf" srcId="{151781E9-269B-4860-B480-C83B8FFD5F88}" destId="{D14452F7-0750-48EE-B338-D1AC92F57975}" srcOrd="0" destOrd="0" presId="urn:microsoft.com/office/officeart/2005/8/layout/hierarchy1"/>
    <dgm:cxn modelId="{DB351AF7-6132-4EF7-B5FE-4B9989DC1982}" type="presParOf" srcId="{D14452F7-0750-48EE-B338-D1AC92F57975}" destId="{651B58B7-49CC-45C4-ADE0-E6D4E5B01E95}" srcOrd="0" destOrd="0" presId="urn:microsoft.com/office/officeart/2005/8/layout/hierarchy1"/>
    <dgm:cxn modelId="{836850AA-0047-4881-BD02-50D739BDE13D}" type="presParOf" srcId="{D14452F7-0750-48EE-B338-D1AC92F57975}" destId="{369081A6-9C90-4F31-9A5E-D447627D3974}" srcOrd="1" destOrd="0" presId="urn:microsoft.com/office/officeart/2005/8/layout/hierarchy1"/>
    <dgm:cxn modelId="{E387F2EB-8384-4DFF-89DC-FDB1A946D1B9}" type="presParOf" srcId="{151781E9-269B-4860-B480-C83B8FFD5F88}" destId="{67CF9E3B-2BF0-4439-9F54-B9B5FF1A05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96C0A-E619-42B0-BC77-3485084AA361}">
      <dsp:nvSpPr>
        <dsp:cNvPr id="0" name=""/>
        <dsp:cNvSpPr/>
      </dsp:nvSpPr>
      <dsp:spPr>
        <a:xfrm>
          <a:off x="3948960" y="745006"/>
          <a:ext cx="1433758" cy="341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496"/>
              </a:lnTo>
              <a:lnTo>
                <a:pt x="1433758" y="232496"/>
              </a:lnTo>
              <a:lnTo>
                <a:pt x="1433758" y="34116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01D4D-C6A2-4294-A23D-4840CE76D8AB}">
      <dsp:nvSpPr>
        <dsp:cNvPr id="0" name=""/>
        <dsp:cNvSpPr/>
      </dsp:nvSpPr>
      <dsp:spPr>
        <a:xfrm>
          <a:off x="3903240" y="745006"/>
          <a:ext cx="91440" cy="341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16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E7F45-AE68-4953-AAFD-CF65622C434D}">
      <dsp:nvSpPr>
        <dsp:cNvPr id="0" name=""/>
        <dsp:cNvSpPr/>
      </dsp:nvSpPr>
      <dsp:spPr>
        <a:xfrm>
          <a:off x="2469482" y="2917150"/>
          <a:ext cx="91440" cy="341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1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E5CAE-820E-4F93-8CDB-C6E96BEBB799}">
      <dsp:nvSpPr>
        <dsp:cNvPr id="0" name=""/>
        <dsp:cNvSpPr/>
      </dsp:nvSpPr>
      <dsp:spPr>
        <a:xfrm>
          <a:off x="2469482" y="1831078"/>
          <a:ext cx="91440" cy="341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16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B26E2-62E3-428F-BF3A-D262DA396838}">
      <dsp:nvSpPr>
        <dsp:cNvPr id="0" name=""/>
        <dsp:cNvSpPr/>
      </dsp:nvSpPr>
      <dsp:spPr>
        <a:xfrm>
          <a:off x="2515202" y="745006"/>
          <a:ext cx="1433758" cy="341169"/>
        </a:xfrm>
        <a:custGeom>
          <a:avLst/>
          <a:gdLst/>
          <a:ahLst/>
          <a:cxnLst/>
          <a:rect l="0" t="0" r="0" b="0"/>
          <a:pathLst>
            <a:path>
              <a:moveTo>
                <a:pt x="1433758" y="0"/>
              </a:moveTo>
              <a:lnTo>
                <a:pt x="1433758" y="232496"/>
              </a:lnTo>
              <a:lnTo>
                <a:pt x="0" y="232496"/>
              </a:lnTo>
              <a:lnTo>
                <a:pt x="0" y="34116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76FA87-E1F2-42AC-AE94-1B251BBFEDB5}">
      <dsp:nvSpPr>
        <dsp:cNvPr id="0" name=""/>
        <dsp:cNvSpPr/>
      </dsp:nvSpPr>
      <dsp:spPr>
        <a:xfrm>
          <a:off x="3362423" y="103"/>
          <a:ext cx="1173075" cy="744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A03502-7118-4F65-B826-7E9B4BDC1B5D}">
      <dsp:nvSpPr>
        <dsp:cNvPr id="0" name=""/>
        <dsp:cNvSpPr/>
      </dsp:nvSpPr>
      <dsp:spPr>
        <a:xfrm>
          <a:off x="3492764" y="123927"/>
          <a:ext cx="1173075" cy="744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3200" kern="1200" dirty="0"/>
            <a:t>عنوان القصة</a:t>
          </a:r>
          <a:endParaRPr lang="en-US" sz="3200" kern="1200" dirty="0"/>
        </a:p>
      </dsp:txBody>
      <dsp:txXfrm>
        <a:off x="3514581" y="145744"/>
        <a:ext cx="1129441" cy="701268"/>
      </dsp:txXfrm>
    </dsp:sp>
    <dsp:sp modelId="{DF365C14-AEEF-40C5-ADC8-5BC49241963F}">
      <dsp:nvSpPr>
        <dsp:cNvPr id="0" name=""/>
        <dsp:cNvSpPr/>
      </dsp:nvSpPr>
      <dsp:spPr>
        <a:xfrm>
          <a:off x="1928664" y="1086175"/>
          <a:ext cx="1173075" cy="7449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5B5641-D07E-407F-9C99-57159EE7B361}">
      <dsp:nvSpPr>
        <dsp:cNvPr id="0" name=""/>
        <dsp:cNvSpPr/>
      </dsp:nvSpPr>
      <dsp:spPr>
        <a:xfrm>
          <a:off x="2059006" y="1209999"/>
          <a:ext cx="1173075" cy="744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100" kern="1200" dirty="0"/>
            <a:t>البداية </a:t>
          </a:r>
          <a:endParaRPr lang="en-US" sz="2100" kern="1200" dirty="0"/>
        </a:p>
      </dsp:txBody>
      <dsp:txXfrm>
        <a:off x="2080823" y="1231816"/>
        <a:ext cx="1129441" cy="701268"/>
      </dsp:txXfrm>
    </dsp:sp>
    <dsp:sp modelId="{1615919E-BBC2-4088-99BC-2E59D96AF3EB}">
      <dsp:nvSpPr>
        <dsp:cNvPr id="0" name=""/>
        <dsp:cNvSpPr/>
      </dsp:nvSpPr>
      <dsp:spPr>
        <a:xfrm>
          <a:off x="1928664" y="2172247"/>
          <a:ext cx="1173075" cy="7449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14125E-6995-4457-94B0-65AF7C1CA5F5}">
      <dsp:nvSpPr>
        <dsp:cNvPr id="0" name=""/>
        <dsp:cNvSpPr/>
      </dsp:nvSpPr>
      <dsp:spPr>
        <a:xfrm>
          <a:off x="2059006" y="2296071"/>
          <a:ext cx="1173075" cy="744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100" kern="1200" dirty="0"/>
            <a:t>الأحداث</a:t>
          </a:r>
          <a:endParaRPr lang="en-US" sz="2100" kern="1200" dirty="0"/>
        </a:p>
      </dsp:txBody>
      <dsp:txXfrm>
        <a:off x="2080823" y="2317888"/>
        <a:ext cx="1129441" cy="701268"/>
      </dsp:txXfrm>
    </dsp:sp>
    <dsp:sp modelId="{1777A33F-C4F4-459A-9A17-DDF71A9CD10B}">
      <dsp:nvSpPr>
        <dsp:cNvPr id="0" name=""/>
        <dsp:cNvSpPr/>
      </dsp:nvSpPr>
      <dsp:spPr>
        <a:xfrm>
          <a:off x="1928664" y="3258319"/>
          <a:ext cx="1173075" cy="7449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1EF6CD6-510A-42B7-9E0D-6787D54E170D}">
      <dsp:nvSpPr>
        <dsp:cNvPr id="0" name=""/>
        <dsp:cNvSpPr/>
      </dsp:nvSpPr>
      <dsp:spPr>
        <a:xfrm>
          <a:off x="2059006" y="3382143"/>
          <a:ext cx="1173075" cy="744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100" kern="1200" dirty="0"/>
            <a:t>النهاية </a:t>
          </a:r>
          <a:endParaRPr lang="en-US" sz="2100" kern="1200" dirty="0"/>
        </a:p>
      </dsp:txBody>
      <dsp:txXfrm>
        <a:off x="2080823" y="3403960"/>
        <a:ext cx="1129441" cy="701268"/>
      </dsp:txXfrm>
    </dsp:sp>
    <dsp:sp modelId="{97EC7658-F9C7-4100-A992-F8ECC5C5A6C8}">
      <dsp:nvSpPr>
        <dsp:cNvPr id="0" name=""/>
        <dsp:cNvSpPr/>
      </dsp:nvSpPr>
      <dsp:spPr>
        <a:xfrm>
          <a:off x="3362423" y="1086175"/>
          <a:ext cx="1173075" cy="7449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0D2DF7-BD8F-49B9-9693-FE18330021CB}">
      <dsp:nvSpPr>
        <dsp:cNvPr id="0" name=""/>
        <dsp:cNvSpPr/>
      </dsp:nvSpPr>
      <dsp:spPr>
        <a:xfrm>
          <a:off x="3492764" y="1209999"/>
          <a:ext cx="1173075" cy="744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100" b="0" kern="1200" dirty="0"/>
            <a:t>الشخصيات</a:t>
          </a:r>
          <a:endParaRPr lang="en-US" sz="2100" b="0" kern="1200" dirty="0"/>
        </a:p>
      </dsp:txBody>
      <dsp:txXfrm>
        <a:off x="3514581" y="1231816"/>
        <a:ext cx="1129441" cy="701268"/>
      </dsp:txXfrm>
    </dsp:sp>
    <dsp:sp modelId="{651B58B7-49CC-45C4-ADE0-E6D4E5B01E95}">
      <dsp:nvSpPr>
        <dsp:cNvPr id="0" name=""/>
        <dsp:cNvSpPr/>
      </dsp:nvSpPr>
      <dsp:spPr>
        <a:xfrm>
          <a:off x="4796181" y="1086175"/>
          <a:ext cx="1173075" cy="7449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9081A6-9C90-4F31-9A5E-D447627D3974}">
      <dsp:nvSpPr>
        <dsp:cNvPr id="0" name=""/>
        <dsp:cNvSpPr/>
      </dsp:nvSpPr>
      <dsp:spPr>
        <a:xfrm>
          <a:off x="4926523" y="1209999"/>
          <a:ext cx="1173075" cy="744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300" kern="1200"/>
            <a:t>الزمان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4948340" y="1231816"/>
        <a:ext cx="1129441" cy="701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0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93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9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4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4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2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4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0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8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7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0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0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7.emf"/><Relationship Id="rId3" Type="http://schemas.openxmlformats.org/officeDocument/2006/relationships/image" Target="../media/image33.png"/><Relationship Id="rId7" Type="http://schemas.openxmlformats.org/officeDocument/2006/relationships/image" Target="../media/image22.emf"/><Relationship Id="rId12" Type="http://schemas.openxmlformats.org/officeDocument/2006/relationships/image" Target="../media/image26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emf"/><Relationship Id="rId4" Type="http://schemas.openxmlformats.org/officeDocument/2006/relationships/image" Target="../media/image15.emf"/><Relationship Id="rId9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C76D2B-9B3A-41E4-9C66-A2D46E969232}"/>
              </a:ext>
            </a:extLst>
          </p:cNvPr>
          <p:cNvSpPr txBox="1"/>
          <p:nvPr/>
        </p:nvSpPr>
        <p:spPr>
          <a:xfrm>
            <a:off x="503583" y="618494"/>
            <a:ext cx="7055201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8800" dirty="0">
                <a:cs typeface="(AH) Manal Black" pitchFamily="2" charset="-78"/>
              </a:rPr>
              <a:t>الوحدة الخامسة</a:t>
            </a:r>
          </a:p>
          <a:p>
            <a:pPr algn="ctr" rtl="1"/>
            <a:r>
              <a:rPr lang="ar-AE" sz="8800" dirty="0">
                <a:cs typeface="(AH) Manal Black" pitchFamily="2" charset="-78"/>
              </a:rPr>
              <a:t>عطاء أبيض</a:t>
            </a:r>
          </a:p>
          <a:p>
            <a:pPr algn="ctr" rtl="1"/>
            <a:r>
              <a:rPr lang="ar-AE" sz="11500" dirty="0">
                <a:cs typeface="(AH) Manal Black" pitchFamily="2" charset="-78"/>
              </a:rPr>
              <a:t>2 </a:t>
            </a:r>
            <a:endParaRPr lang="en-US" sz="11500" dirty="0"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8F69D-2A2B-4221-86DE-25DE207C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5" y="4015408"/>
            <a:ext cx="2039036" cy="2604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C7EBF-6B70-4813-990E-B43FA9C4C1DC}"/>
              </a:ext>
            </a:extLst>
          </p:cNvPr>
          <p:cNvSpPr txBox="1"/>
          <p:nvPr/>
        </p:nvSpPr>
        <p:spPr>
          <a:xfrm>
            <a:off x="4031183" y="5235143"/>
            <a:ext cx="4373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إعداد المعلمة</a:t>
            </a:r>
          </a:p>
          <a:p>
            <a:pPr algn="ctr"/>
            <a:r>
              <a:rPr lang="ar-AE" sz="3200" dirty="0">
                <a:cs typeface="(AH) Manal Black" pitchFamily="2" charset="-78"/>
              </a:rPr>
              <a:t>فاطمة رباع</a:t>
            </a:r>
          </a:p>
          <a:p>
            <a:pPr algn="ctr"/>
            <a:r>
              <a:rPr lang="ar-AE" sz="3200" dirty="0">
                <a:cs typeface="(AH) Manal Black" pitchFamily="2" charset="-78"/>
              </a:rPr>
              <a:t>روضة و مدرسة الرمس ح1</a:t>
            </a:r>
            <a:endParaRPr lang="en-US" sz="66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090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596348" y="5115339"/>
            <a:ext cx="78585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انْشَغَلَتِ الْغَيْمَةُ الْأُمُّ عَنِ الْغَيْمَةِ الصَّغيرَةِ .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616A5-6302-4302-ABEC-6CCB8476C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6" t="17198" r="52464" b="15136"/>
          <a:stretch/>
        </p:blipFill>
        <p:spPr>
          <a:xfrm>
            <a:off x="596348" y="430695"/>
            <a:ext cx="7858539" cy="468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751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804601" y="5287617"/>
            <a:ext cx="7858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اخْتَفَتِ الغَيْمَةُ الصَّغيرَةُ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720D3-C382-48E7-AD79-28D8B380E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1" t="65789" r="53043" b="5341"/>
          <a:stretch/>
        </p:blipFill>
        <p:spPr>
          <a:xfrm>
            <a:off x="443013" y="251792"/>
            <a:ext cx="8581717" cy="47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767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804601" y="5287617"/>
            <a:ext cx="7858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بَحَثَتِ الْغَيْمات عَنِ الْغَيْمَةِ الصَّغيرةِ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EBE7A-B5DD-41EE-95B7-5C7DB706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2" y="119270"/>
            <a:ext cx="7858539" cy="50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2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128090" y="820059"/>
            <a:ext cx="40861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وَفَجْأَةً سَمِعَتِ الْغَيْماتُ رَفْرَفَةً سَريعَةً </a:t>
            </a:r>
          </a:p>
          <a:p>
            <a:pPr algn="ctr"/>
            <a:r>
              <a:rPr lang="ar-AE" sz="4800" b="1" dirty="0"/>
              <a:t>رَأَيْنَ عَصْفورةً طارَتْ قُرْبَهُنَّ وَ هِيَ تَقولُ : هُناكَ غَمامةٌ صَغيرةٌ عالِقَةٌ في الْحُقولِ!</a:t>
            </a:r>
            <a:endParaRPr lang="en-US" sz="4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B84662-0D4A-44C1-A464-D4E87D6D76CD}"/>
              </a:ext>
            </a:extLst>
          </p:cNvPr>
          <p:cNvGrpSpPr/>
          <p:nvPr/>
        </p:nvGrpSpPr>
        <p:grpSpPr>
          <a:xfrm>
            <a:off x="4386469" y="117693"/>
            <a:ext cx="4629442" cy="6740308"/>
            <a:chOff x="4386469" y="117693"/>
            <a:chExt cx="4629442" cy="67403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506F74-FA08-44DC-AC13-C0E2184D3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6469" y="117693"/>
              <a:ext cx="2332384" cy="674030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B60D81-34E4-427B-9588-CA5BEB717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6817" y="117693"/>
              <a:ext cx="2509094" cy="6740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1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781879" y="4964564"/>
            <a:ext cx="7858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أَخَذّتِ الْعُصْفورَةُ الْغَيْماتِ إلى مَكانِ الْغَيْمَةِ الْصَغيرةِ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8046B-DCA7-4ABE-A608-42E58BEB2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68" y="258379"/>
            <a:ext cx="7716664" cy="45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1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781879" y="5111925"/>
            <a:ext cx="7858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كانَتِ الْغَيْماتِ الْكَبيراتِ تَتَحرَّكُ بِبْطءٍ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CA220-843C-4DA5-9E1B-AA01C18FC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7" y="210000"/>
            <a:ext cx="8229601" cy="47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70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781879" y="5111925"/>
            <a:ext cx="7858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وَجَدَتِ الْغَيْماتِ الْغَيْمَةُ الْصَغيرَةُ عالِقَةً بَيْنَ أَغْصانِ شَجَرَةٍ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695A6-DBE5-4EB2-A0B2-964784830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1" y="0"/>
            <a:ext cx="8468139" cy="48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3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225286" y="4807125"/>
            <a:ext cx="8918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بَكَتِ الْغَيْماتُ فَوْقَ الْحُقولِ فَتَبَلَّلَتْ شُجيرَةُ بالماءِ وَتَمَسّكَتِ بِغمامَةَ أَكْثَرُ وَ أْكَثَـرُ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EEE6B-0010-4D77-B562-9F625486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185531"/>
            <a:ext cx="7916178" cy="43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43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225286" y="5288340"/>
            <a:ext cx="8918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قالت لَهُنَّ الْغَيْمَةُ الْصَّغيرَةُ: ابْتَعَدْنَ لِتَظْهَرَ الشَّمْسُ ، وَ تَشْعُرُ الشِّجَرةُ بالِدفْءِ</a:t>
            </a:r>
            <a:endParaRPr lang="en-US" sz="4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6CF42E-3517-4833-B171-9C59D1EDC719}"/>
              </a:ext>
            </a:extLst>
          </p:cNvPr>
          <p:cNvGrpSpPr/>
          <p:nvPr/>
        </p:nvGrpSpPr>
        <p:grpSpPr>
          <a:xfrm>
            <a:off x="86138" y="0"/>
            <a:ext cx="8971723" cy="5141844"/>
            <a:chOff x="172277" y="0"/>
            <a:chExt cx="8971723" cy="51418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6C7E6AF-4CF9-4C99-8504-B66164636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277" y="0"/>
              <a:ext cx="5817513" cy="51418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949587-EA45-4F77-82EB-A75DB09AB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0478" y="0"/>
              <a:ext cx="4663522" cy="5141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658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225286" y="5288340"/>
            <a:ext cx="8918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ظَهَرَتِ الشَّمْسُ،وَ تَرَكَتِ الشَّجَرَةِ الْغَيْمَةَ لِتَطيرَ بَعيدًا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24816-B3F5-4457-A67C-AF9E012B4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91" y="662608"/>
            <a:ext cx="5261113" cy="4454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B74DE-C938-41A5-A3F4-5D040A447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11"/>
          <a:stretch/>
        </p:blipFill>
        <p:spPr>
          <a:xfrm>
            <a:off x="278296" y="0"/>
            <a:ext cx="3207026" cy="241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3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9275270-CFDC-4E3D-892E-94B9D225400E}"/>
              </a:ext>
            </a:extLst>
          </p:cNvPr>
          <p:cNvSpPr txBox="1"/>
          <p:nvPr/>
        </p:nvSpPr>
        <p:spPr>
          <a:xfrm>
            <a:off x="1982532" y="1125319"/>
            <a:ext cx="629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u="sng" dirty="0">
                <a:cs typeface="Akhbar MT" pitchFamily="2" charset="-78"/>
              </a:rPr>
              <a:t>من خلال الصور استنتج عنوان الدرس </a:t>
            </a:r>
            <a:endParaRPr lang="en-US" sz="3600" b="1" u="sng" dirty="0">
              <a:cs typeface="Akhbar MT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154C9A-C4C1-4208-9F24-A0F291A0A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75" y="1934044"/>
            <a:ext cx="2865292" cy="164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close up of a tree&#10;&#10;Description automatically generated">
            <a:extLst>
              <a:ext uri="{FF2B5EF4-FFF2-40B4-BE49-F238E27FC236}">
                <a16:creationId xmlns:a16="http://schemas.microsoft.com/office/drawing/2014/main" id="{CAC7C2FE-7C92-464D-BAB8-ED5992927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54" y="3041391"/>
            <a:ext cx="2445721" cy="2864459"/>
          </a:xfrm>
          <a:prstGeom prst="rect">
            <a:avLst/>
          </a:prstGeom>
        </p:spPr>
      </p:pic>
      <p:pic>
        <p:nvPicPr>
          <p:cNvPr id="16" name="Picture 15" descr="A picture containing indoor, white, food, bowl&#10;&#10;Description automatically generated">
            <a:extLst>
              <a:ext uri="{FF2B5EF4-FFF2-40B4-BE49-F238E27FC236}">
                <a16:creationId xmlns:a16="http://schemas.microsoft.com/office/drawing/2014/main" id="{0E198F4A-1758-4F64-B96E-FDFFDE99F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4" y="1847850"/>
            <a:ext cx="2857500" cy="3162300"/>
          </a:xfrm>
          <a:prstGeom prst="rect">
            <a:avLst/>
          </a:prstGeom>
        </p:spPr>
      </p:pic>
      <p:pic>
        <p:nvPicPr>
          <p:cNvPr id="17" name="Picture 16" descr="A picture containing indoor, white, food, bowl&#10;&#10;Description automatically generated">
            <a:extLst>
              <a:ext uri="{FF2B5EF4-FFF2-40B4-BE49-F238E27FC236}">
                <a16:creationId xmlns:a16="http://schemas.microsoft.com/office/drawing/2014/main" id="{AA5746F3-58DC-43D2-B7D3-8BA4C02F7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4" y="2000250"/>
            <a:ext cx="2857500" cy="2613695"/>
          </a:xfrm>
          <a:prstGeom prst="rect">
            <a:avLst/>
          </a:prstGeom>
        </p:spPr>
      </p:pic>
      <p:pic>
        <p:nvPicPr>
          <p:cNvPr id="18" name="Picture 17" descr="A picture containing indoor, white, food, bowl&#10;&#10;Description automatically generated">
            <a:extLst>
              <a:ext uri="{FF2B5EF4-FFF2-40B4-BE49-F238E27FC236}">
                <a16:creationId xmlns:a16="http://schemas.microsoft.com/office/drawing/2014/main" id="{1268C097-B144-4805-BD70-45ABEAFAA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" y="1825151"/>
            <a:ext cx="2857500" cy="2766095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F859E7-0F8E-4FEE-A844-3293AA7DC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17" y="4218360"/>
            <a:ext cx="2588725" cy="1979786"/>
          </a:xfrm>
          <a:prstGeom prst="rect">
            <a:avLst/>
          </a:prstGeom>
        </p:spPr>
      </p:pic>
      <p:pic>
        <p:nvPicPr>
          <p:cNvPr id="22" name="Picture 21" descr="A picture containing room, flower&#10;&#10;Description automatically generated">
            <a:extLst>
              <a:ext uri="{FF2B5EF4-FFF2-40B4-BE49-F238E27FC236}">
                <a16:creationId xmlns:a16="http://schemas.microsoft.com/office/drawing/2014/main" id="{9C154E26-1AC3-4621-8BAE-F63AADE4B1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32" y="3515378"/>
            <a:ext cx="2029779" cy="22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21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185531" y="5156751"/>
            <a:ext cx="8918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قَرَّرَتْ أَنْ تَتْرُكَ للأَغْصانِ هَدِّيَّةً صَغيرَةً عَلَّقَتْ قُبَعَتَها الْبَيْضاءَ فَوْقَ الشَّجَرَةِ لِيَشْعَرَ رَاْسُها بِالدِّفْءِ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24816-B3F5-4457-A67C-AF9E012B4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71" y="212034"/>
            <a:ext cx="8441634" cy="46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20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112643" y="5461552"/>
            <a:ext cx="8918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وَمُنْذُ ذلِكَ الْحينِ وُلِدَتْ "شُجيْراتِ الْقُطْنِ شَعْرُها أَبْيَضُ مِثْلُ الْغَيْمَةِ وَتَشْرَبُ كَثيرًا مِنَ الْماءِ فَهُوَ يُذَكِّروها بِغَيْماتِ السَّماءِ</a:t>
            </a:r>
            <a:endParaRPr lang="en-US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E18FE-7020-4E2A-A0A6-97ACE0B43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62" t="17843" r="18695" b="12816"/>
          <a:stretch/>
        </p:blipFill>
        <p:spPr>
          <a:xfrm>
            <a:off x="742122" y="356152"/>
            <a:ext cx="7513982" cy="48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53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E9EA334-B6C7-46F3-B6AC-9B8AE9EE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 b="21880"/>
          <a:stretch/>
        </p:blipFill>
        <p:spPr>
          <a:xfrm>
            <a:off x="-165326" y="64317"/>
            <a:ext cx="9143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D1E59-90CB-4853-8D45-54ADB7ED065B}"/>
              </a:ext>
            </a:extLst>
          </p:cNvPr>
          <p:cNvSpPr txBox="1"/>
          <p:nvPr/>
        </p:nvSpPr>
        <p:spPr>
          <a:xfrm>
            <a:off x="1274944" y="4569754"/>
            <a:ext cx="5751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يتتبع المتعلم الاحداث في القصة من خلال القراءة و السرد القصصي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03124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140CAF-008F-4E54-9480-B872BFC48768}"/>
              </a:ext>
            </a:extLst>
          </p:cNvPr>
          <p:cNvSpPr txBox="1"/>
          <p:nvPr/>
        </p:nvSpPr>
        <p:spPr>
          <a:xfrm>
            <a:off x="1935332" y="505938"/>
            <a:ext cx="634460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 أصل الجمل التالية بالصور المناسبة :</a:t>
            </a:r>
            <a:endParaRPr lang="en-US" sz="3600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41E65F-4273-41A6-B695-A3627AFF78AD}"/>
              </a:ext>
            </a:extLst>
          </p:cNvPr>
          <p:cNvCxnSpPr/>
          <p:nvPr/>
        </p:nvCxnSpPr>
        <p:spPr>
          <a:xfrm>
            <a:off x="7874493" y="665825"/>
            <a:ext cx="195309" cy="33735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7924204-8DBD-4069-84D4-3E967DEC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69" y="5245806"/>
            <a:ext cx="1786543" cy="1077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40F92-A765-4DE0-B070-FAA1830B57D8}"/>
              </a:ext>
            </a:extLst>
          </p:cNvPr>
          <p:cNvSpPr txBox="1"/>
          <p:nvPr/>
        </p:nvSpPr>
        <p:spPr>
          <a:xfrm>
            <a:off x="5790402" y="1559910"/>
            <a:ext cx="2616998" cy="83099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الْغَيْمَةُ الْصَغيرَةُ عالِقَةً بَيْنَ أَغْصانِ شَجَرَةٍ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BE7BCB-02A4-4E1A-AAD2-A39A03874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868" y="4057567"/>
            <a:ext cx="1820981" cy="1017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09A911-94C3-4B19-AF1F-86E94CE7C11D}"/>
              </a:ext>
            </a:extLst>
          </p:cNvPr>
          <p:cNvSpPr txBox="1"/>
          <p:nvPr/>
        </p:nvSpPr>
        <p:spPr>
          <a:xfrm>
            <a:off x="5790402" y="2899996"/>
            <a:ext cx="2616998" cy="83099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بَحَثَتِ الْغَيْمات عَنِ الْغَيْمَةِ الصَّغيرةِ</a:t>
            </a:r>
            <a:endParaRPr lang="en-US" sz="24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914019-5B5C-4BCA-BCFC-616A9417356B}"/>
              </a:ext>
            </a:extLst>
          </p:cNvPr>
          <p:cNvGrpSpPr/>
          <p:nvPr/>
        </p:nvGrpSpPr>
        <p:grpSpPr>
          <a:xfrm>
            <a:off x="1199883" y="1275384"/>
            <a:ext cx="1929468" cy="1368457"/>
            <a:chOff x="3899665" y="1772305"/>
            <a:chExt cx="5261113" cy="44543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309ABB-19DC-4EE9-B9A0-69D60D86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9665" y="1772305"/>
              <a:ext cx="5261113" cy="44543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C066C1-2FD7-48C6-94F2-B05943863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811"/>
            <a:stretch/>
          </p:blipFill>
          <p:spPr>
            <a:xfrm>
              <a:off x="3989609" y="1815316"/>
              <a:ext cx="1324485" cy="9961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1FDAF33-6CE7-4243-A553-D4AEA42B2897}"/>
              </a:ext>
            </a:extLst>
          </p:cNvPr>
          <p:cNvSpPr/>
          <p:nvPr/>
        </p:nvSpPr>
        <p:spPr>
          <a:xfrm>
            <a:off x="5855516" y="4296776"/>
            <a:ext cx="2551884" cy="707886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2000" b="1" dirty="0"/>
              <a:t>ظَهَرَتِ </a:t>
            </a:r>
            <a:r>
              <a:rPr lang="ar-AE" sz="2000" b="1" dirty="0" err="1"/>
              <a:t>الشَّمْسُ،وَ</a:t>
            </a:r>
            <a:r>
              <a:rPr lang="ar-AE" sz="2000" b="1" dirty="0"/>
              <a:t> تَرَكَتِ الشَّجَرَةِ الْغَيْمَةَ لِتَطيرَ بَعيدًا</a:t>
            </a:r>
            <a:endParaRPr lang="en-US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87BF96-BC34-4278-B06C-871A123A6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883" y="2780876"/>
            <a:ext cx="1929468" cy="10692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6444ECB-6645-41D4-98D1-87749BD76EEF}"/>
              </a:ext>
            </a:extLst>
          </p:cNvPr>
          <p:cNvSpPr/>
          <p:nvPr/>
        </p:nvSpPr>
        <p:spPr>
          <a:xfrm>
            <a:off x="6014651" y="5430484"/>
            <a:ext cx="2287697" cy="707886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2000" b="1" dirty="0"/>
              <a:t>قَرَّرَتْ أَنْ تَتْرُكَ للأَغْصانِ هَدِّيَّةً صَغيرَةً </a:t>
            </a:r>
            <a:endParaRPr lang="en-US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6B8B59-ADBF-4B92-A536-4505FFB11F20}"/>
              </a:ext>
            </a:extLst>
          </p:cNvPr>
          <p:cNvCxnSpPr>
            <a:stCxn id="6" idx="1"/>
          </p:cNvCxnSpPr>
          <p:nvPr/>
        </p:nvCxnSpPr>
        <p:spPr>
          <a:xfrm flipH="1">
            <a:off x="3129351" y="1975409"/>
            <a:ext cx="2661051" cy="38549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0BCA62-6C1E-4840-9DA3-F49E7D8421F9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129350" y="3315495"/>
            <a:ext cx="2661052" cy="121456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85AA3D4-3417-4072-8471-A69E0D9326F2}"/>
              </a:ext>
            </a:extLst>
          </p:cNvPr>
          <p:cNvCxnSpPr>
            <a:cxnSpLocks/>
            <a:stCxn id="13" idx="1"/>
            <a:endCxn id="11" idx="3"/>
          </p:cNvCxnSpPr>
          <p:nvPr/>
        </p:nvCxnSpPr>
        <p:spPr>
          <a:xfrm flipH="1" flipV="1">
            <a:off x="3129351" y="1959613"/>
            <a:ext cx="2726165" cy="269110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D1B396-B53C-44EF-92C7-31C6684F1F94}"/>
              </a:ext>
            </a:extLst>
          </p:cNvPr>
          <p:cNvCxnSpPr>
            <a:cxnSpLocks/>
          </p:cNvCxnSpPr>
          <p:nvPr/>
        </p:nvCxnSpPr>
        <p:spPr>
          <a:xfrm flipH="1" flipV="1">
            <a:off x="3053849" y="3482138"/>
            <a:ext cx="2928246" cy="230228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23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140CAF-008F-4E54-9480-B872BFC48768}"/>
              </a:ext>
            </a:extLst>
          </p:cNvPr>
          <p:cNvSpPr txBox="1"/>
          <p:nvPr/>
        </p:nvSpPr>
        <p:spPr>
          <a:xfrm>
            <a:off x="6179308" y="396464"/>
            <a:ext cx="19043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 قبل و بعد</a:t>
            </a:r>
            <a:endParaRPr 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45C8BF-EC93-43B8-81CE-2B5EE1404FD0}"/>
              </a:ext>
            </a:extLst>
          </p:cNvPr>
          <p:cNvSpPr txBox="1"/>
          <p:nvPr/>
        </p:nvSpPr>
        <p:spPr>
          <a:xfrm>
            <a:off x="1216402" y="1303872"/>
            <a:ext cx="714543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انظر للصورة الأولى ثم حدد حدث وقوع الصورة الثانية قبل أم بعد </a:t>
            </a:r>
            <a:endParaRPr lang="en-US" sz="24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EE2C4D-CDD7-44A0-B7DE-CB3AEC093771}"/>
              </a:ext>
            </a:extLst>
          </p:cNvPr>
          <p:cNvSpPr/>
          <p:nvPr/>
        </p:nvSpPr>
        <p:spPr>
          <a:xfrm>
            <a:off x="3087149" y="5763237"/>
            <a:ext cx="1233181" cy="5536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قــبــل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63CCB0-989C-4CD7-91F3-878981A9035C}"/>
              </a:ext>
            </a:extLst>
          </p:cNvPr>
          <p:cNvSpPr/>
          <p:nvPr/>
        </p:nvSpPr>
        <p:spPr>
          <a:xfrm>
            <a:off x="1535186" y="5763237"/>
            <a:ext cx="1233181" cy="5536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بـــعــد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82DC24-8D54-4732-99E5-D4A02B1BF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7" y="1882136"/>
            <a:ext cx="3523063" cy="3671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4B2F34-2B28-4405-ACA7-31EF11EDF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36" y="1765537"/>
            <a:ext cx="3588506" cy="3788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E6BE72-00A1-4892-8D97-5288867A24E4}"/>
              </a:ext>
            </a:extLst>
          </p:cNvPr>
          <p:cNvSpPr/>
          <p:nvPr/>
        </p:nvSpPr>
        <p:spPr>
          <a:xfrm>
            <a:off x="1535185" y="5763237"/>
            <a:ext cx="1233181" cy="5536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بـــعــد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140CAF-008F-4E54-9480-B872BFC48768}"/>
              </a:ext>
            </a:extLst>
          </p:cNvPr>
          <p:cNvSpPr txBox="1"/>
          <p:nvPr/>
        </p:nvSpPr>
        <p:spPr>
          <a:xfrm>
            <a:off x="6179308" y="396464"/>
            <a:ext cx="19043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 قبل و بعد</a:t>
            </a:r>
            <a:endParaRPr 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45C8BF-EC93-43B8-81CE-2B5EE1404FD0}"/>
              </a:ext>
            </a:extLst>
          </p:cNvPr>
          <p:cNvSpPr txBox="1"/>
          <p:nvPr/>
        </p:nvSpPr>
        <p:spPr>
          <a:xfrm>
            <a:off x="1216402" y="1303872"/>
            <a:ext cx="714543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انظر للصورة الأولى ثم حد حدث وقوع الصورة الثانية قبل أم بعد </a:t>
            </a:r>
            <a:endParaRPr lang="en-US" sz="24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EE2C4D-CDD7-44A0-B7DE-CB3AEC093771}"/>
              </a:ext>
            </a:extLst>
          </p:cNvPr>
          <p:cNvSpPr/>
          <p:nvPr/>
        </p:nvSpPr>
        <p:spPr>
          <a:xfrm>
            <a:off x="3087149" y="5763237"/>
            <a:ext cx="1233181" cy="5536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قــبــل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63CCB0-989C-4CD7-91F3-878981A9035C}"/>
              </a:ext>
            </a:extLst>
          </p:cNvPr>
          <p:cNvSpPr/>
          <p:nvPr/>
        </p:nvSpPr>
        <p:spPr>
          <a:xfrm>
            <a:off x="1535186" y="5763237"/>
            <a:ext cx="1233181" cy="5536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بـــعــد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15F613-353A-4FFA-B443-33B2F084DD57}"/>
              </a:ext>
            </a:extLst>
          </p:cNvPr>
          <p:cNvSpPr/>
          <p:nvPr/>
        </p:nvSpPr>
        <p:spPr>
          <a:xfrm>
            <a:off x="3087148" y="5763237"/>
            <a:ext cx="1233181" cy="5536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قــبــل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396B03A-6F46-4F3A-87D7-475524965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2" r="15355"/>
          <a:stretch/>
        </p:blipFill>
        <p:spPr>
          <a:xfrm>
            <a:off x="4907269" y="1882136"/>
            <a:ext cx="3439488" cy="3671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B123EB2-EA45-4551-88A1-2F4EFC89A10C}"/>
              </a:ext>
            </a:extLst>
          </p:cNvPr>
          <p:cNvGrpSpPr/>
          <p:nvPr/>
        </p:nvGrpSpPr>
        <p:grpSpPr>
          <a:xfrm>
            <a:off x="1006679" y="1882136"/>
            <a:ext cx="3108413" cy="3671992"/>
            <a:chOff x="3899665" y="1772305"/>
            <a:chExt cx="5261113" cy="445438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7EFD328-7263-49DC-8568-71C15593B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665" y="1772305"/>
              <a:ext cx="5261113" cy="44543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57B04B-B675-420F-81BC-739145BCA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811"/>
            <a:stretch/>
          </p:blipFill>
          <p:spPr>
            <a:xfrm>
              <a:off x="3989609" y="1815316"/>
              <a:ext cx="1324485" cy="996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4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140CAF-008F-4E54-9480-B872BFC48768}"/>
              </a:ext>
            </a:extLst>
          </p:cNvPr>
          <p:cNvSpPr txBox="1"/>
          <p:nvPr/>
        </p:nvSpPr>
        <p:spPr>
          <a:xfrm>
            <a:off x="6179308" y="396464"/>
            <a:ext cx="19043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 قبل و بعد</a:t>
            </a:r>
            <a:endParaRPr 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45C8BF-EC93-43B8-81CE-2B5EE1404FD0}"/>
              </a:ext>
            </a:extLst>
          </p:cNvPr>
          <p:cNvSpPr txBox="1"/>
          <p:nvPr/>
        </p:nvSpPr>
        <p:spPr>
          <a:xfrm>
            <a:off x="1216402" y="1303872"/>
            <a:ext cx="714543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انظر للصورة الأولى ثم حد حدث وقوع الصورة الثانية قبل أم بعد </a:t>
            </a:r>
            <a:endParaRPr lang="en-US" sz="2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3FFDB5-496F-40F8-9800-3A0A6BB4A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9" r="13539"/>
          <a:stretch/>
        </p:blipFill>
        <p:spPr>
          <a:xfrm>
            <a:off x="4789121" y="1882136"/>
            <a:ext cx="3372375" cy="3671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9CC7FD-1391-46FA-8B95-A6CBAB7457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80" t="20676" r="22823" b="15649"/>
          <a:stretch/>
        </p:blipFill>
        <p:spPr>
          <a:xfrm>
            <a:off x="1048623" y="1882136"/>
            <a:ext cx="3439488" cy="3671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EE2C4D-CDD7-44A0-B7DE-CB3AEC093771}"/>
              </a:ext>
            </a:extLst>
          </p:cNvPr>
          <p:cNvSpPr/>
          <p:nvPr/>
        </p:nvSpPr>
        <p:spPr>
          <a:xfrm>
            <a:off x="3087149" y="5763237"/>
            <a:ext cx="1233181" cy="5536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قــبــل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63CCB0-989C-4CD7-91F3-878981A9035C}"/>
              </a:ext>
            </a:extLst>
          </p:cNvPr>
          <p:cNvSpPr/>
          <p:nvPr/>
        </p:nvSpPr>
        <p:spPr>
          <a:xfrm>
            <a:off x="1535186" y="5763237"/>
            <a:ext cx="1233181" cy="5536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بـــعــد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15F613-353A-4FFA-B443-33B2F084DD57}"/>
              </a:ext>
            </a:extLst>
          </p:cNvPr>
          <p:cNvSpPr/>
          <p:nvPr/>
        </p:nvSpPr>
        <p:spPr>
          <a:xfrm>
            <a:off x="1535186" y="5763237"/>
            <a:ext cx="1233181" cy="5536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بـــعــد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C17341-14AC-4AFF-9B02-04CBBDD0005E}"/>
              </a:ext>
            </a:extLst>
          </p:cNvPr>
          <p:cNvSpPr/>
          <p:nvPr/>
        </p:nvSpPr>
        <p:spPr>
          <a:xfrm>
            <a:off x="3690898" y="3107849"/>
            <a:ext cx="1930223" cy="16671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AA7B0F-A785-4853-9D91-F09A030B69E4}"/>
              </a:ext>
            </a:extLst>
          </p:cNvPr>
          <p:cNvSpPr/>
          <p:nvPr/>
        </p:nvSpPr>
        <p:spPr>
          <a:xfrm>
            <a:off x="1406605" y="3050849"/>
            <a:ext cx="1930223" cy="1667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D4CE00-0652-4ED7-BF3A-30D533BE9A73}"/>
              </a:ext>
            </a:extLst>
          </p:cNvPr>
          <p:cNvSpPr/>
          <p:nvPr/>
        </p:nvSpPr>
        <p:spPr>
          <a:xfrm>
            <a:off x="1318194" y="4796971"/>
            <a:ext cx="1930223" cy="1667153"/>
          </a:xfrm>
          <a:prstGeom prst="rect">
            <a:avLst/>
          </a:prstGeom>
          <a:solidFill>
            <a:srgbClr val="F6BB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D40302-3737-438C-9031-B06DB301F6A5}"/>
              </a:ext>
            </a:extLst>
          </p:cNvPr>
          <p:cNvSpPr/>
          <p:nvPr/>
        </p:nvSpPr>
        <p:spPr>
          <a:xfrm>
            <a:off x="3702093" y="1301565"/>
            <a:ext cx="1930223" cy="1667153"/>
          </a:xfrm>
          <a:prstGeom prst="rect">
            <a:avLst/>
          </a:prstGeom>
          <a:solidFill>
            <a:srgbClr val="863D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DA1BDF-5F9D-4476-96E2-4C31CF9A3DF2}"/>
              </a:ext>
            </a:extLst>
          </p:cNvPr>
          <p:cNvSpPr/>
          <p:nvPr/>
        </p:nvSpPr>
        <p:spPr>
          <a:xfrm>
            <a:off x="1408972" y="1303949"/>
            <a:ext cx="1930223" cy="1667153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66DA82-8C8E-4117-81ED-BE655D8ED241}"/>
              </a:ext>
            </a:extLst>
          </p:cNvPr>
          <p:cNvSpPr/>
          <p:nvPr/>
        </p:nvSpPr>
        <p:spPr>
          <a:xfrm>
            <a:off x="3650694" y="4822867"/>
            <a:ext cx="1930223" cy="16671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554E39-7E8E-4995-AAD1-BBBC05E45C18}"/>
              </a:ext>
            </a:extLst>
          </p:cNvPr>
          <p:cNvSpPr/>
          <p:nvPr/>
        </p:nvSpPr>
        <p:spPr>
          <a:xfrm>
            <a:off x="6113679" y="1305858"/>
            <a:ext cx="1930223" cy="16671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59F804-102E-452A-8D1C-CF63E26D907D}"/>
              </a:ext>
            </a:extLst>
          </p:cNvPr>
          <p:cNvSpPr/>
          <p:nvPr/>
        </p:nvSpPr>
        <p:spPr>
          <a:xfrm>
            <a:off x="6093853" y="4891087"/>
            <a:ext cx="1930223" cy="159893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A065AA-1AB6-4B32-ACC8-0F0F477F8D34}"/>
              </a:ext>
            </a:extLst>
          </p:cNvPr>
          <p:cNvSpPr/>
          <p:nvPr/>
        </p:nvSpPr>
        <p:spPr>
          <a:xfrm>
            <a:off x="6093853" y="3070344"/>
            <a:ext cx="1930223" cy="16671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E7C59-9E70-476F-9E38-3F9D98C72C95}"/>
              </a:ext>
            </a:extLst>
          </p:cNvPr>
          <p:cNvSpPr txBox="1"/>
          <p:nvPr/>
        </p:nvSpPr>
        <p:spPr>
          <a:xfrm>
            <a:off x="4269996" y="505938"/>
            <a:ext cx="400993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 أرتب أحداث القصة :</a:t>
            </a:r>
            <a:endParaRPr lang="en-US" sz="3600" b="1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12E5A8-D2E5-45A0-8F88-60241BBB3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43" y="538320"/>
            <a:ext cx="549466" cy="549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0277D-A73E-47E6-8BC8-48559DB3D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846" y="1360626"/>
            <a:ext cx="1929469" cy="1605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CE373-2D7E-452F-8F44-B547402BB2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41" t="65789" r="53043" b="5341"/>
          <a:stretch/>
        </p:blipFill>
        <p:spPr>
          <a:xfrm>
            <a:off x="1335951" y="1411651"/>
            <a:ext cx="2076263" cy="155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6C0CF-10CA-4CF2-A9AB-5883421D7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707" y="1490583"/>
            <a:ext cx="1728462" cy="136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1E9E9-663A-4CF3-A14F-11659A590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604" y="3127833"/>
            <a:ext cx="1930223" cy="146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EEFB6-D2AA-47B2-A132-2317E224C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0694" y="3232160"/>
            <a:ext cx="1930222" cy="146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164291-8BF6-414F-B2B1-24CAA7C3E2B1}"/>
              </a:ext>
            </a:extLst>
          </p:cNvPr>
          <p:cNvGrpSpPr/>
          <p:nvPr/>
        </p:nvGrpSpPr>
        <p:grpSpPr>
          <a:xfrm>
            <a:off x="3771143" y="4983854"/>
            <a:ext cx="1786855" cy="1368457"/>
            <a:chOff x="3899665" y="1772305"/>
            <a:chExt cx="5261113" cy="44543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E8DCBF-E44A-42CA-B3C4-BA3D7E34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99665" y="1772305"/>
              <a:ext cx="5261113" cy="44543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A74ECB-3D81-4363-9937-D739DE810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4811"/>
            <a:stretch/>
          </p:blipFill>
          <p:spPr>
            <a:xfrm>
              <a:off x="3989609" y="1815316"/>
              <a:ext cx="1324485" cy="99610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9A15C7E-50B6-43E7-B073-B4B88516A1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2253" y="4874733"/>
            <a:ext cx="2011898" cy="136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B5FDBE-8114-49B9-A1C4-1B0CBBDD18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362" t="17843" r="18695" b="12816"/>
          <a:stretch/>
        </p:blipFill>
        <p:spPr>
          <a:xfrm>
            <a:off x="6241409" y="5131960"/>
            <a:ext cx="1598179" cy="129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2145DAF-662D-4506-8578-33A5ABFBB8B5}"/>
              </a:ext>
            </a:extLst>
          </p:cNvPr>
          <p:cNvGrpSpPr/>
          <p:nvPr/>
        </p:nvGrpSpPr>
        <p:grpSpPr>
          <a:xfrm>
            <a:off x="6239450" y="3457100"/>
            <a:ext cx="1818161" cy="1106739"/>
            <a:chOff x="172277" y="0"/>
            <a:chExt cx="8971723" cy="514184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595AE3-6F79-4BEA-A69F-66297F137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2277" y="0"/>
              <a:ext cx="5817513" cy="51418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13F02B-9EE8-40FA-915D-462BFD123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80478" y="0"/>
              <a:ext cx="4663522" cy="51418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99D8ABEB-E0B7-4A83-9BD5-DE3DEB2A9D05}"/>
              </a:ext>
            </a:extLst>
          </p:cNvPr>
          <p:cNvSpPr/>
          <p:nvPr/>
        </p:nvSpPr>
        <p:spPr>
          <a:xfrm>
            <a:off x="6152982" y="4277503"/>
            <a:ext cx="436228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9FB007-DCBD-41B0-AB93-984A3881B4EB}"/>
              </a:ext>
            </a:extLst>
          </p:cNvPr>
          <p:cNvSpPr/>
          <p:nvPr/>
        </p:nvSpPr>
        <p:spPr>
          <a:xfrm>
            <a:off x="3702753" y="6030026"/>
            <a:ext cx="436228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8023DD-F726-4B0C-A868-664DB1D3AEF2}"/>
              </a:ext>
            </a:extLst>
          </p:cNvPr>
          <p:cNvSpPr/>
          <p:nvPr/>
        </p:nvSpPr>
        <p:spPr>
          <a:xfrm>
            <a:off x="3736677" y="4283723"/>
            <a:ext cx="436228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07343A-1530-4101-99E8-CACABA8F56BF}"/>
              </a:ext>
            </a:extLst>
          </p:cNvPr>
          <p:cNvSpPr/>
          <p:nvPr/>
        </p:nvSpPr>
        <p:spPr>
          <a:xfrm>
            <a:off x="1444063" y="6018258"/>
            <a:ext cx="436228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18C487C-2742-4592-9473-857FEDFE01B8}"/>
              </a:ext>
            </a:extLst>
          </p:cNvPr>
          <p:cNvSpPr/>
          <p:nvPr/>
        </p:nvSpPr>
        <p:spPr>
          <a:xfrm>
            <a:off x="3754561" y="2526233"/>
            <a:ext cx="436228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0B24FDC-BF59-4A8F-B440-09DDE7881919}"/>
              </a:ext>
            </a:extLst>
          </p:cNvPr>
          <p:cNvSpPr/>
          <p:nvPr/>
        </p:nvSpPr>
        <p:spPr>
          <a:xfrm>
            <a:off x="1529013" y="2414055"/>
            <a:ext cx="436228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A6CB0DF-2713-4F59-8AFB-17610BB76C32}"/>
              </a:ext>
            </a:extLst>
          </p:cNvPr>
          <p:cNvSpPr/>
          <p:nvPr/>
        </p:nvSpPr>
        <p:spPr>
          <a:xfrm>
            <a:off x="1529013" y="4267089"/>
            <a:ext cx="436228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57D521C-C36C-4650-AA59-8877618D9DF8}"/>
              </a:ext>
            </a:extLst>
          </p:cNvPr>
          <p:cNvSpPr/>
          <p:nvPr/>
        </p:nvSpPr>
        <p:spPr>
          <a:xfrm>
            <a:off x="6302237" y="2451159"/>
            <a:ext cx="436228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B6AB44D-CAA8-48B5-9EB4-7D1B5FA0E11C}"/>
              </a:ext>
            </a:extLst>
          </p:cNvPr>
          <p:cNvSpPr/>
          <p:nvPr/>
        </p:nvSpPr>
        <p:spPr>
          <a:xfrm>
            <a:off x="6239450" y="6018257"/>
            <a:ext cx="392615" cy="4078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E9EA334-B6C7-46F3-B6AC-9B8AE9EE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 b="21880"/>
          <a:stretch/>
        </p:blipFill>
        <p:spPr>
          <a:xfrm>
            <a:off x="-165326" y="64317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AEBE3-8AC8-4D02-80AE-6BEE541175AD}"/>
              </a:ext>
            </a:extLst>
          </p:cNvPr>
          <p:cNvSpPr txBox="1"/>
          <p:nvPr/>
        </p:nvSpPr>
        <p:spPr>
          <a:xfrm>
            <a:off x="1056831" y="4640109"/>
            <a:ext cx="5751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يحدد المتعلم العناصر الفنية في القصة  الشخصيات / الزمان / المكان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50542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4C5ACC-17AF-46C7-9645-0DE46ACF778D}"/>
              </a:ext>
            </a:extLst>
          </p:cNvPr>
          <p:cNvSpPr txBox="1"/>
          <p:nvPr/>
        </p:nvSpPr>
        <p:spPr>
          <a:xfrm>
            <a:off x="5620624" y="916998"/>
            <a:ext cx="280192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 </a:t>
            </a:r>
            <a:r>
              <a:rPr lang="ar-AE" sz="2800" dirty="0">
                <a:cs typeface="+mj-cs"/>
              </a:rPr>
              <a:t>أكمل ما يأتي :</a:t>
            </a:r>
            <a:endParaRPr lang="en-US" sz="3600" dirty="0">
              <a:cs typeface="+mj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1ACCC2C-2078-42C3-B424-16DC863BB3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739152"/>
              </p:ext>
            </p:extLst>
          </p:nvPr>
        </p:nvGraphicFramePr>
        <p:xfrm>
          <a:off x="251670" y="1333850"/>
          <a:ext cx="8028263" cy="412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A picture containing drawing, ottoman&#10;&#10;Description automatically generated">
            <a:extLst>
              <a:ext uri="{FF2B5EF4-FFF2-40B4-BE49-F238E27FC236}">
                <a16:creationId xmlns:a16="http://schemas.microsoft.com/office/drawing/2014/main" id="{82E0FC58-8BEC-4D2A-99E7-5E4899EDC4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41" y="3126263"/>
            <a:ext cx="2439216" cy="26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0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C76D2B-9B3A-41E4-9C66-A2D46E969232}"/>
              </a:ext>
            </a:extLst>
          </p:cNvPr>
          <p:cNvSpPr txBox="1"/>
          <p:nvPr/>
        </p:nvSpPr>
        <p:spPr>
          <a:xfrm>
            <a:off x="-190574" y="1348292"/>
            <a:ext cx="77443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11500" dirty="0">
                <a:cs typeface="(AH) Manal Black" pitchFamily="2" charset="-78"/>
              </a:rPr>
              <a:t>بيضاء الغمامة</a:t>
            </a:r>
          </a:p>
          <a:p>
            <a:pPr algn="r" rtl="1"/>
            <a:r>
              <a:rPr lang="ar-AE" sz="11500" dirty="0">
                <a:cs typeface="(AH) Manal Black" pitchFamily="2" charset="-78"/>
              </a:rPr>
              <a:t>وشجرة القطن</a:t>
            </a:r>
            <a:endParaRPr lang="en-US" sz="11500" dirty="0"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8F69D-2A2B-4221-86DE-25DE207C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5" y="4678017"/>
            <a:ext cx="2039036" cy="1942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A4DD7E-4862-4023-A42F-E83567089F14}"/>
              </a:ext>
            </a:extLst>
          </p:cNvPr>
          <p:cNvSpPr txBox="1"/>
          <p:nvPr/>
        </p:nvSpPr>
        <p:spPr>
          <a:xfrm>
            <a:off x="3180522" y="295850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</a:rPr>
              <a:t>عنوان الدرس </a:t>
            </a:r>
            <a:endParaRPr lang="en-US" sz="413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59CB66-3633-4E33-8E1B-C6465CEC4AD6}"/>
              </a:ext>
            </a:extLst>
          </p:cNvPr>
          <p:cNvSpPr txBox="1"/>
          <p:nvPr/>
        </p:nvSpPr>
        <p:spPr>
          <a:xfrm>
            <a:off x="4359870" y="4864273"/>
            <a:ext cx="2357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/>
              <a:t>2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265472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3FBC05-4D03-4232-BA57-E634CAE9B8F8}"/>
              </a:ext>
            </a:extLst>
          </p:cNvPr>
          <p:cNvSpPr txBox="1"/>
          <p:nvPr/>
        </p:nvSpPr>
        <p:spPr>
          <a:xfrm>
            <a:off x="2558642" y="2186275"/>
            <a:ext cx="3037541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انتظرونا في الحصة القادمة في رحلتي مع كلمة  </a:t>
            </a:r>
            <a:endParaRPr lang="en-US" sz="5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8802FC-309D-43EB-9457-E0F18BF6EA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9275" r="20821" b="7247"/>
          <a:stretch/>
        </p:blipFill>
        <p:spPr>
          <a:xfrm>
            <a:off x="5378070" y="1655670"/>
            <a:ext cx="2157891" cy="3546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6692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33759-59A9-4A18-8AE6-12C095F0CAA4}"/>
              </a:ext>
            </a:extLst>
          </p:cNvPr>
          <p:cNvSpPr txBox="1"/>
          <p:nvPr/>
        </p:nvSpPr>
        <p:spPr>
          <a:xfrm>
            <a:off x="4194312" y="595732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:-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FA44B-CF24-42AE-ACC3-EB6C44C269CF}"/>
              </a:ext>
            </a:extLst>
          </p:cNvPr>
          <p:cNvSpPr txBox="1"/>
          <p:nvPr/>
        </p:nvSpPr>
        <p:spPr>
          <a:xfrm>
            <a:off x="1179444" y="1287713"/>
            <a:ext cx="6294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يقرأ المتعلم قراءة صحيحة على أن تكون الكلمات مشكولة شكلا تاما 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02873-F90C-43C0-A102-4EA980B078E4}"/>
              </a:ext>
            </a:extLst>
          </p:cNvPr>
          <p:cNvSpPr txBox="1"/>
          <p:nvPr/>
        </p:nvSpPr>
        <p:spPr>
          <a:xfrm>
            <a:off x="1451113" y="2514451"/>
            <a:ext cx="5751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يتتبع المتعلم الاحداث في القصة من خلال القراءة و السرد القصصي  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4C608-987F-4382-9A13-9BE470F70560}"/>
              </a:ext>
            </a:extLst>
          </p:cNvPr>
          <p:cNvSpPr txBox="1"/>
          <p:nvPr/>
        </p:nvSpPr>
        <p:spPr>
          <a:xfrm>
            <a:off x="941085" y="3741190"/>
            <a:ext cx="5751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يحدد المتعلم العناصر الفنية في القصة  الشخصيات / الزمان / المكان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8808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E9EA334-B6C7-46F3-B6AC-9B8AE9EE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 b="21880"/>
          <a:stretch/>
        </p:blipFill>
        <p:spPr>
          <a:xfrm>
            <a:off x="-165326" y="64317"/>
            <a:ext cx="9143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884018-D4EC-4214-8984-94DDF73705BD}"/>
              </a:ext>
            </a:extLst>
          </p:cNvPr>
          <p:cNvSpPr txBox="1"/>
          <p:nvPr/>
        </p:nvSpPr>
        <p:spPr>
          <a:xfrm>
            <a:off x="743216" y="4576198"/>
            <a:ext cx="6294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يقرأ المتعلم قراءة صحيحة على أن تكون الكلمات مشكولة شكلا تاما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4191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9F621F-891B-41D4-AAA8-F923540FF4BD}"/>
              </a:ext>
            </a:extLst>
          </p:cNvPr>
          <p:cNvSpPr txBox="1"/>
          <p:nvPr/>
        </p:nvSpPr>
        <p:spPr>
          <a:xfrm>
            <a:off x="145774" y="3816626"/>
            <a:ext cx="306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chemeClr val="bg1">
                    <a:lumMod val="95000"/>
                  </a:schemeClr>
                </a:solidFill>
              </a:rPr>
              <a:t>الكاتبة فاطمة عبدالرحمن البريكي 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0271A-3D98-4022-BD97-63897AEC0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9" t="30214" r="52319" b="21507"/>
          <a:stretch/>
        </p:blipFill>
        <p:spPr>
          <a:xfrm>
            <a:off x="728870" y="1563757"/>
            <a:ext cx="3405808" cy="3485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563C52-1A6B-4BAF-AC02-E5FD005C8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82" t="30215" r="20435" b="17198"/>
          <a:stretch/>
        </p:blipFill>
        <p:spPr>
          <a:xfrm>
            <a:off x="4572000" y="1199321"/>
            <a:ext cx="4221025" cy="49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11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D7023E-B5DD-483A-AFBD-D17454219375}"/>
              </a:ext>
            </a:extLst>
          </p:cNvPr>
          <p:cNvGrpSpPr/>
          <p:nvPr/>
        </p:nvGrpSpPr>
        <p:grpSpPr>
          <a:xfrm>
            <a:off x="0" y="265044"/>
            <a:ext cx="8998226" cy="5762211"/>
            <a:chOff x="145774" y="238539"/>
            <a:chExt cx="8998226" cy="5762211"/>
          </a:xfrm>
        </p:grpSpPr>
        <p:pic>
          <p:nvPicPr>
            <p:cNvPr id="2" name="القصة السادسة والأربعون- بيضاء الغمامة وشجرة القطن ☁️ - تأليف- هدى حرقوص">
              <a:hlinkClick r:id="" action="ppaction://media"/>
              <a:extLst>
                <a:ext uri="{FF2B5EF4-FFF2-40B4-BE49-F238E27FC236}">
                  <a16:creationId xmlns:a16="http://schemas.microsoft.com/office/drawing/2014/main" id="{B1B545BF-1E0F-4356-9AE8-B8606100E0F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18052" y="278296"/>
              <a:ext cx="8825948" cy="5722454"/>
            </a:xfrm>
            <a:prstGeom prst="rect">
              <a:avLst/>
            </a:prstGeom>
          </p:spPr>
        </p:pic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3B7963E9-8CB5-40CF-9235-CE28DF409AE3}"/>
                </a:ext>
              </a:extLst>
            </p:cNvPr>
            <p:cNvSpPr/>
            <p:nvPr/>
          </p:nvSpPr>
          <p:spPr>
            <a:xfrm>
              <a:off x="145774" y="238539"/>
              <a:ext cx="2941983" cy="1577009"/>
            </a:xfrm>
            <a:prstGeom prst="cloudCallou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dirty="0">
                  <a:solidFill>
                    <a:schemeClr val="tx1"/>
                  </a:solidFill>
                </a:rPr>
                <a:t>بيضاء الغمامة و شجرة القطن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3560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728870" y="5115339"/>
            <a:ext cx="7858539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في يَوْمٍ خَريفي جَميلٍ كانَتِ الاَوْراقُ الْخَضْراءُ هَجَرَتِ الشَّجَرِ وَ في الْأعلى كانَتِ الْغيومِ  رَمادِيَّةِ 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5C1C5-A437-40D0-99E6-D0FFBBDF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8" t="17198" r="18695" b="27767"/>
          <a:stretch/>
        </p:blipFill>
        <p:spPr>
          <a:xfrm>
            <a:off x="596349" y="622852"/>
            <a:ext cx="7991060" cy="44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85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52617-0312-4858-AEA1-9ACC979DF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1" y="303613"/>
            <a:ext cx="8242851" cy="453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596348" y="5115339"/>
            <a:ext cx="78585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كانَتِ الْغَيْمَةُ الصَّغيرَةُ تَقْفِزُ وَ تَحُطُّ ، تَهْبِطُ وَتَنُطُّ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18397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375</Words>
  <Application>Microsoft Office PowerPoint</Application>
  <PresentationFormat>On-screen Show (4:3)</PresentationFormat>
  <Paragraphs>73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عبد الله الشحي</dc:creator>
  <cp:lastModifiedBy>Eman Khalaf Hamad Husban</cp:lastModifiedBy>
  <cp:revision>43</cp:revision>
  <dcterms:created xsi:type="dcterms:W3CDTF">2020-04-10T08:24:02Z</dcterms:created>
  <dcterms:modified xsi:type="dcterms:W3CDTF">2020-06-07T18:53:31Z</dcterms:modified>
</cp:coreProperties>
</file>