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sldIdLst>
    <p:sldId id="256" r:id="rId2"/>
    <p:sldId id="266" r:id="rId3"/>
    <p:sldId id="257" r:id="rId4"/>
    <p:sldId id="259" r:id="rId5"/>
    <p:sldId id="267" r:id="rId6"/>
    <p:sldId id="270" r:id="rId7"/>
    <p:sldId id="271" r:id="rId8"/>
    <p:sldId id="272" r:id="rId9"/>
    <p:sldId id="273" r:id="rId10"/>
    <p:sldId id="274" r:id="rId11"/>
    <p:sldId id="275" r:id="rId12"/>
    <p:sldId id="269" r:id="rId13"/>
    <p:sldId id="262" r:id="rId14"/>
    <p:sldId id="268" r:id="rId15"/>
    <p:sldId id="276" r:id="rId16"/>
    <p:sldId id="278" r:id="rId17"/>
    <p:sldId id="277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33C7CF-00FD-4764-90AB-D21EED6CB9AF}" v="1" dt="2021-01-02T04:45:21.299"/>
    <p1510:client id="{A882D237-3122-4D11-A9B3-C0A1C24A871D}" v="839" dt="2021-01-01T08:58:47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A087A-DFDA-457C-AF9B-9ABDFBCD88D3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7C6311A-B144-4428-A7A0-57E50D74E5BC}">
      <dgm:prSet/>
      <dgm:spPr/>
      <dgm:t>
        <a:bodyPr/>
        <a:lstStyle/>
        <a:p>
          <a:pPr rtl="0"/>
          <a:r>
            <a:rPr lang="en-US" dirty="0">
              <a:latin typeface="Arial Rounded MT Bold" panose="020F0704030504030204" pitchFamily="34" charset="0"/>
            </a:rPr>
            <a:t>To   talk about rooms in a house.                    </a:t>
          </a:r>
        </a:p>
      </dgm:t>
    </dgm:pt>
    <dgm:pt modelId="{FC2E277C-E87B-4759-A8CC-654AD8B013EC}" type="parTrans" cxnId="{8303459D-FE00-4CC4-9873-A6132505A57D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DB37E80-72B4-4780-A188-03FB4FD7FFE8}" type="sibTrans" cxnId="{8303459D-FE00-4CC4-9873-A6132505A57D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00DAE2E3-D252-44E8-9285-A18319EB67FC}">
      <dgm:prSet/>
      <dgm:spPr/>
      <dgm:t>
        <a:bodyPr/>
        <a:lstStyle/>
        <a:p>
          <a:pPr rtl="0"/>
          <a:r>
            <a:rPr lang="en-US" dirty="0">
              <a:latin typeface="Arial Rounded MT Bold" panose="020F0704030504030204" pitchFamily="34" charset="0"/>
            </a:rPr>
            <a:t>To    learn and use new words correctly.                         </a:t>
          </a:r>
        </a:p>
      </dgm:t>
    </dgm:pt>
    <dgm:pt modelId="{8FBA3976-F95C-41AB-B31B-DC26FF2FECE7}" type="parTrans" cxnId="{18229D0E-5DF8-4AF3-920E-5C6D86EFE3D5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59F41AEB-BCC5-42D8-8243-B0F2855143BB}" type="sibTrans" cxnId="{18229D0E-5DF8-4AF3-920E-5C6D86EFE3D5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9D26F4ED-40CB-49B1-89BF-4619812E7435}">
      <dgm:prSet/>
      <dgm:spPr/>
      <dgm:t>
        <a:bodyPr/>
        <a:lstStyle/>
        <a:p>
          <a:pPr rtl="0"/>
          <a:r>
            <a:rPr lang="en-US" dirty="0">
              <a:latin typeface="Arial Rounded MT Bold" panose="020F0704030504030204" pitchFamily="34" charset="0"/>
            </a:rPr>
            <a:t>To    read for specific information .</a:t>
          </a:r>
        </a:p>
      </dgm:t>
    </dgm:pt>
    <dgm:pt modelId="{417B2B87-AF76-4CB0-A011-8B99C0710746}" type="parTrans" cxnId="{C78E16CE-E328-41A1-BA0F-93BD48606887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42C779A7-9A95-430F-B846-0A3291258B5E}" type="sibTrans" cxnId="{C78E16CE-E328-41A1-BA0F-93BD48606887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7D533D4A-C1D5-4F69-B817-8246D6120275}">
      <dgm:prSet/>
      <dgm:spPr/>
      <dgm:t>
        <a:bodyPr/>
        <a:lstStyle/>
        <a:p>
          <a:pPr rtl="0"/>
          <a:r>
            <a:rPr lang="en-US" dirty="0">
              <a:latin typeface="Arial Rounded MT Bold" panose="020F0704030504030204" pitchFamily="34" charset="0"/>
            </a:rPr>
            <a:t>To   write about languages they speak .                    </a:t>
          </a:r>
        </a:p>
      </dgm:t>
    </dgm:pt>
    <dgm:pt modelId="{C1B06DD0-EFC5-4EC1-A194-0C2093655852}" type="parTrans" cxnId="{F84618A6-C866-43A9-AB19-BFC09EBB6773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8E497358-B731-4EED-BFA5-6052636F65FB}" type="sibTrans" cxnId="{F84618A6-C866-43A9-AB19-BFC09EBB6773}">
      <dgm:prSet/>
      <dgm:spPr/>
      <dgm:t>
        <a:bodyPr/>
        <a:lstStyle/>
        <a:p>
          <a:endParaRPr lang="en-US">
            <a:latin typeface="Arial Rounded MT Bold" panose="020F0704030504030204" pitchFamily="34" charset="0"/>
          </a:endParaRPr>
        </a:p>
      </dgm:t>
    </dgm:pt>
    <dgm:pt modelId="{E664FDC4-1F9C-4F0C-86FE-5D2640BF40CE}" type="pres">
      <dgm:prSet presAssocID="{201A087A-DFDA-457C-AF9B-9ABDFBCD88D3}" presName="linear" presStyleCnt="0">
        <dgm:presLayoutVars>
          <dgm:animLvl val="lvl"/>
          <dgm:resizeHandles val="exact"/>
        </dgm:presLayoutVars>
      </dgm:prSet>
      <dgm:spPr/>
    </dgm:pt>
    <dgm:pt modelId="{EFE3F4EF-2662-46B3-A1FE-C1506C64ECD9}" type="pres">
      <dgm:prSet presAssocID="{37C6311A-B144-4428-A7A0-57E50D74E5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85BF0A2-3496-4003-A6ED-5834B2CA3E19}" type="pres">
      <dgm:prSet presAssocID="{4DB37E80-72B4-4780-A188-03FB4FD7FFE8}" presName="spacer" presStyleCnt="0"/>
      <dgm:spPr/>
    </dgm:pt>
    <dgm:pt modelId="{A0F49970-10CE-4D40-B62B-D1DBE897FC81}" type="pres">
      <dgm:prSet presAssocID="{00DAE2E3-D252-44E8-9285-A18319EB67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D0F3804-06FC-48CC-A2E0-D5AF779784CE}" type="pres">
      <dgm:prSet presAssocID="{59F41AEB-BCC5-42D8-8243-B0F2855143BB}" presName="spacer" presStyleCnt="0"/>
      <dgm:spPr/>
    </dgm:pt>
    <dgm:pt modelId="{F514D105-BEAE-430F-BB7E-BF160461E6EC}" type="pres">
      <dgm:prSet presAssocID="{9D26F4ED-40CB-49B1-89BF-4619812E74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E0E2D97-3497-4C13-AB99-718756F64413}" type="pres">
      <dgm:prSet presAssocID="{42C779A7-9A95-430F-B846-0A3291258B5E}" presName="spacer" presStyleCnt="0"/>
      <dgm:spPr/>
    </dgm:pt>
    <dgm:pt modelId="{1C6848B6-74A7-4B0B-81AD-5E96B9D793F3}" type="pres">
      <dgm:prSet presAssocID="{7D533D4A-C1D5-4F69-B817-8246D612027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8229D0E-5DF8-4AF3-920E-5C6D86EFE3D5}" srcId="{201A087A-DFDA-457C-AF9B-9ABDFBCD88D3}" destId="{00DAE2E3-D252-44E8-9285-A18319EB67FC}" srcOrd="1" destOrd="0" parTransId="{8FBA3976-F95C-41AB-B31B-DC26FF2FECE7}" sibTransId="{59F41AEB-BCC5-42D8-8243-B0F2855143BB}"/>
    <dgm:cxn modelId="{34BF4C20-20AD-41DC-90D4-00F5F7677645}" type="presOf" srcId="{7D533D4A-C1D5-4F69-B817-8246D6120275}" destId="{1C6848B6-74A7-4B0B-81AD-5E96B9D793F3}" srcOrd="0" destOrd="0" presId="urn:microsoft.com/office/officeart/2005/8/layout/vList2"/>
    <dgm:cxn modelId="{BB2EF454-7CC5-4BCB-9537-5675D5880301}" type="presOf" srcId="{00DAE2E3-D252-44E8-9285-A18319EB67FC}" destId="{A0F49970-10CE-4D40-B62B-D1DBE897FC81}" srcOrd="0" destOrd="0" presId="urn:microsoft.com/office/officeart/2005/8/layout/vList2"/>
    <dgm:cxn modelId="{8303459D-FE00-4CC4-9873-A6132505A57D}" srcId="{201A087A-DFDA-457C-AF9B-9ABDFBCD88D3}" destId="{37C6311A-B144-4428-A7A0-57E50D74E5BC}" srcOrd="0" destOrd="0" parTransId="{FC2E277C-E87B-4759-A8CC-654AD8B013EC}" sibTransId="{4DB37E80-72B4-4780-A188-03FB4FD7FFE8}"/>
    <dgm:cxn modelId="{F84618A6-C866-43A9-AB19-BFC09EBB6773}" srcId="{201A087A-DFDA-457C-AF9B-9ABDFBCD88D3}" destId="{7D533D4A-C1D5-4F69-B817-8246D6120275}" srcOrd="3" destOrd="0" parTransId="{C1B06DD0-EFC5-4EC1-A194-0C2093655852}" sibTransId="{8E497358-B731-4EED-BFA5-6052636F65FB}"/>
    <dgm:cxn modelId="{4BE822A7-9921-4826-AEB0-D1D6DDA0DFDD}" type="presOf" srcId="{201A087A-DFDA-457C-AF9B-9ABDFBCD88D3}" destId="{E664FDC4-1F9C-4F0C-86FE-5D2640BF40CE}" srcOrd="0" destOrd="0" presId="urn:microsoft.com/office/officeart/2005/8/layout/vList2"/>
    <dgm:cxn modelId="{A3A648AA-D1AB-4773-8AF6-99C591D0E627}" type="presOf" srcId="{9D26F4ED-40CB-49B1-89BF-4619812E7435}" destId="{F514D105-BEAE-430F-BB7E-BF160461E6EC}" srcOrd="0" destOrd="0" presId="urn:microsoft.com/office/officeart/2005/8/layout/vList2"/>
    <dgm:cxn modelId="{C78E16CE-E328-41A1-BA0F-93BD48606887}" srcId="{201A087A-DFDA-457C-AF9B-9ABDFBCD88D3}" destId="{9D26F4ED-40CB-49B1-89BF-4619812E7435}" srcOrd="2" destOrd="0" parTransId="{417B2B87-AF76-4CB0-A011-8B99C0710746}" sibTransId="{42C779A7-9A95-430F-B846-0A3291258B5E}"/>
    <dgm:cxn modelId="{68AC62D0-BABF-475A-B7ED-F119184AF728}" type="presOf" srcId="{37C6311A-B144-4428-A7A0-57E50D74E5BC}" destId="{EFE3F4EF-2662-46B3-A1FE-C1506C64ECD9}" srcOrd="0" destOrd="0" presId="urn:microsoft.com/office/officeart/2005/8/layout/vList2"/>
    <dgm:cxn modelId="{59546CDD-E83D-446A-8D97-7F65A323D607}" type="presParOf" srcId="{E664FDC4-1F9C-4F0C-86FE-5D2640BF40CE}" destId="{EFE3F4EF-2662-46B3-A1FE-C1506C64ECD9}" srcOrd="0" destOrd="0" presId="urn:microsoft.com/office/officeart/2005/8/layout/vList2"/>
    <dgm:cxn modelId="{93B47390-A87E-4A91-A242-FA54333A92BE}" type="presParOf" srcId="{E664FDC4-1F9C-4F0C-86FE-5D2640BF40CE}" destId="{785BF0A2-3496-4003-A6ED-5834B2CA3E19}" srcOrd="1" destOrd="0" presId="urn:microsoft.com/office/officeart/2005/8/layout/vList2"/>
    <dgm:cxn modelId="{D90B44D3-49D1-4ADA-83D4-D890BFA8F060}" type="presParOf" srcId="{E664FDC4-1F9C-4F0C-86FE-5D2640BF40CE}" destId="{A0F49970-10CE-4D40-B62B-D1DBE897FC81}" srcOrd="2" destOrd="0" presId="urn:microsoft.com/office/officeart/2005/8/layout/vList2"/>
    <dgm:cxn modelId="{4B1708A4-1AA4-4E3D-8685-757ECF8DA27B}" type="presParOf" srcId="{E664FDC4-1F9C-4F0C-86FE-5D2640BF40CE}" destId="{5D0F3804-06FC-48CC-A2E0-D5AF779784CE}" srcOrd="3" destOrd="0" presId="urn:microsoft.com/office/officeart/2005/8/layout/vList2"/>
    <dgm:cxn modelId="{206F3804-D3FD-49F0-8F08-4B5B36DD26A3}" type="presParOf" srcId="{E664FDC4-1F9C-4F0C-86FE-5D2640BF40CE}" destId="{F514D105-BEAE-430F-BB7E-BF160461E6EC}" srcOrd="4" destOrd="0" presId="urn:microsoft.com/office/officeart/2005/8/layout/vList2"/>
    <dgm:cxn modelId="{A0C9F8EB-75B3-4DB2-B08D-5B37C10BC275}" type="presParOf" srcId="{E664FDC4-1F9C-4F0C-86FE-5D2640BF40CE}" destId="{DE0E2D97-3497-4C13-AB99-718756F64413}" srcOrd="5" destOrd="0" presId="urn:microsoft.com/office/officeart/2005/8/layout/vList2"/>
    <dgm:cxn modelId="{FD120F46-FF56-4303-A1AD-CC70FE528C0D}" type="presParOf" srcId="{E664FDC4-1F9C-4F0C-86FE-5D2640BF40CE}" destId="{1C6848B6-74A7-4B0B-81AD-5E96B9D793F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E3F4EF-2662-46B3-A1FE-C1506C64ECD9}">
      <dsp:nvSpPr>
        <dsp:cNvPr id="0" name=""/>
        <dsp:cNvSpPr/>
      </dsp:nvSpPr>
      <dsp:spPr>
        <a:xfrm>
          <a:off x="0" y="222637"/>
          <a:ext cx="9741693" cy="678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Rounded MT Bold" panose="020F0704030504030204" pitchFamily="34" charset="0"/>
            </a:rPr>
            <a:t>To   talk about rooms in a house.                    </a:t>
          </a:r>
        </a:p>
      </dsp:txBody>
      <dsp:txXfrm>
        <a:off x="33127" y="255764"/>
        <a:ext cx="9675439" cy="612346"/>
      </dsp:txXfrm>
    </dsp:sp>
    <dsp:sp modelId="{A0F49970-10CE-4D40-B62B-D1DBE897FC81}">
      <dsp:nvSpPr>
        <dsp:cNvPr id="0" name=""/>
        <dsp:cNvSpPr/>
      </dsp:nvSpPr>
      <dsp:spPr>
        <a:xfrm>
          <a:off x="0" y="984757"/>
          <a:ext cx="9741693" cy="678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Rounded MT Bold" panose="020F0704030504030204" pitchFamily="34" charset="0"/>
            </a:rPr>
            <a:t>To    learn and use new words correctly.                         </a:t>
          </a:r>
        </a:p>
      </dsp:txBody>
      <dsp:txXfrm>
        <a:off x="33127" y="1017884"/>
        <a:ext cx="9675439" cy="612346"/>
      </dsp:txXfrm>
    </dsp:sp>
    <dsp:sp modelId="{F514D105-BEAE-430F-BB7E-BF160461E6EC}">
      <dsp:nvSpPr>
        <dsp:cNvPr id="0" name=""/>
        <dsp:cNvSpPr/>
      </dsp:nvSpPr>
      <dsp:spPr>
        <a:xfrm>
          <a:off x="0" y="1746878"/>
          <a:ext cx="9741693" cy="678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Rounded MT Bold" panose="020F0704030504030204" pitchFamily="34" charset="0"/>
            </a:rPr>
            <a:t>To    read for specific information .</a:t>
          </a:r>
        </a:p>
      </dsp:txBody>
      <dsp:txXfrm>
        <a:off x="33127" y="1780005"/>
        <a:ext cx="9675439" cy="612346"/>
      </dsp:txXfrm>
    </dsp:sp>
    <dsp:sp modelId="{1C6848B6-74A7-4B0B-81AD-5E96B9D793F3}">
      <dsp:nvSpPr>
        <dsp:cNvPr id="0" name=""/>
        <dsp:cNvSpPr/>
      </dsp:nvSpPr>
      <dsp:spPr>
        <a:xfrm>
          <a:off x="0" y="2508997"/>
          <a:ext cx="9741693" cy="678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Rounded MT Bold" panose="020F0704030504030204" pitchFamily="34" charset="0"/>
            </a:rPr>
            <a:t>To   write about languages they speak .                    </a:t>
          </a:r>
        </a:p>
      </dsp:txBody>
      <dsp:txXfrm>
        <a:off x="33127" y="2542124"/>
        <a:ext cx="9675439" cy="612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6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2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9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3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3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4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3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5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6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1/2/2022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2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0" r:id="rId6"/>
    <p:sldLayoutId id="2147483776" r:id="rId7"/>
    <p:sldLayoutId id="2147483777" r:id="rId8"/>
    <p:sldLayoutId id="2147483778" r:id="rId9"/>
    <p:sldLayoutId id="2147483779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E2F0BB0A-8DF3-4107-815E-1A34A0ED8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22">
            <a:extLst>
              <a:ext uri="{FF2B5EF4-FFF2-40B4-BE49-F238E27FC236}">
                <a16:creationId xmlns:a16="http://schemas.microsoft.com/office/drawing/2014/main" id="{8999347E-C53E-49B7-9685-F4B751637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8546"/>
            <a:ext cx="12192000" cy="4719454"/>
          </a:xfrm>
          <a:custGeom>
            <a:avLst/>
            <a:gdLst>
              <a:gd name="connsiteX0" fmla="*/ 1 w 12192000"/>
              <a:gd name="connsiteY0" fmla="*/ 0 h 4719454"/>
              <a:gd name="connsiteX1" fmla="*/ 1 w 12192000"/>
              <a:gd name="connsiteY1" fmla="*/ 69796 h 4719454"/>
              <a:gd name="connsiteX2" fmla="*/ 3526 w 12192000"/>
              <a:gd name="connsiteY2" fmla="*/ 69796 h 4719454"/>
              <a:gd name="connsiteX3" fmla="*/ 14315 w 12192000"/>
              <a:gd name="connsiteY3" fmla="*/ 283470 h 4719454"/>
              <a:gd name="connsiteX4" fmla="*/ 2772489 w 12192000"/>
              <a:gd name="connsiteY4" fmla="*/ 2772487 h 4719454"/>
              <a:gd name="connsiteX5" fmla="*/ 2848416 w 12192000"/>
              <a:gd name="connsiteY5" fmla="*/ 2770568 h 4719454"/>
              <a:gd name="connsiteX6" fmla="*/ 2848416 w 12192000"/>
              <a:gd name="connsiteY6" fmla="*/ 2772486 h 4719454"/>
              <a:gd name="connsiteX7" fmla="*/ 12192000 w 12192000"/>
              <a:gd name="connsiteY7" fmla="*/ 2767439 h 4719454"/>
              <a:gd name="connsiteX8" fmla="*/ 12192000 w 12192000"/>
              <a:gd name="connsiteY8" fmla="*/ 4719454 h 4719454"/>
              <a:gd name="connsiteX9" fmla="*/ 0 w 12192000"/>
              <a:gd name="connsiteY9" fmla="*/ 4719454 h 471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719454">
                <a:moveTo>
                  <a:pt x="1" y="0"/>
                </a:moveTo>
                <a:lnTo>
                  <a:pt x="1" y="69796"/>
                </a:lnTo>
                <a:lnTo>
                  <a:pt x="3526" y="69796"/>
                </a:lnTo>
                <a:lnTo>
                  <a:pt x="14315" y="283470"/>
                </a:lnTo>
                <a:cubicBezTo>
                  <a:pt x="156294" y="1681514"/>
                  <a:pt x="1336986" y="2772487"/>
                  <a:pt x="2772489" y="2772487"/>
                </a:cubicBezTo>
                <a:lnTo>
                  <a:pt x="2848416" y="2770568"/>
                </a:lnTo>
                <a:lnTo>
                  <a:pt x="2848416" y="2772486"/>
                </a:lnTo>
                <a:lnTo>
                  <a:pt x="12192000" y="2767439"/>
                </a:lnTo>
                <a:lnTo>
                  <a:pt x="12192000" y="4719454"/>
                </a:lnTo>
                <a:lnTo>
                  <a:pt x="0" y="4719454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6D27865-C8D3-44FD-BA1E-B122FD5F8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6952" y="0"/>
            <a:ext cx="4005049" cy="6858000"/>
          </a:xfrm>
          <a:custGeom>
            <a:avLst/>
            <a:gdLst>
              <a:gd name="connsiteX0" fmla="*/ 0 w 4005049"/>
              <a:gd name="connsiteY0" fmla="*/ 0 h 6858000"/>
              <a:gd name="connsiteX1" fmla="*/ 4005049 w 4005049"/>
              <a:gd name="connsiteY1" fmla="*/ 0 h 6858000"/>
              <a:gd name="connsiteX2" fmla="*/ 4005049 w 4005049"/>
              <a:gd name="connsiteY2" fmla="*/ 6858000 h 6858000"/>
              <a:gd name="connsiteX3" fmla="*/ 3380185 w 4005049"/>
              <a:gd name="connsiteY3" fmla="*/ 6858000 h 6858000"/>
              <a:gd name="connsiteX4" fmla="*/ 3380185 w 4005049"/>
              <a:gd name="connsiteY4" fmla="*/ 3875396 h 6858000"/>
              <a:gd name="connsiteX5" fmla="*/ 3379685 w 4005049"/>
              <a:gd name="connsiteY5" fmla="*/ 3875396 h 6858000"/>
              <a:gd name="connsiteX6" fmla="*/ 3381105 w 4005049"/>
              <a:gd name="connsiteY6" fmla="*/ 3819246 h 6858000"/>
              <a:gd name="connsiteX7" fmla="*/ 118686 w 4005049"/>
              <a:gd name="connsiteY7" fmla="*/ 15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5049" h="6858000">
                <a:moveTo>
                  <a:pt x="0" y="0"/>
                </a:moveTo>
                <a:lnTo>
                  <a:pt x="4005049" y="0"/>
                </a:lnTo>
                <a:lnTo>
                  <a:pt x="4005049" y="6858000"/>
                </a:lnTo>
                <a:lnTo>
                  <a:pt x="3380185" y="6858000"/>
                </a:lnTo>
                <a:lnTo>
                  <a:pt x="3380185" y="3875396"/>
                </a:lnTo>
                <a:lnTo>
                  <a:pt x="3379685" y="3875396"/>
                </a:lnTo>
                <a:lnTo>
                  <a:pt x="3381105" y="3819246"/>
                </a:lnTo>
                <a:cubicBezTo>
                  <a:pt x="3381105" y="1893037"/>
                  <a:pt x="1965994" y="297344"/>
                  <a:pt x="118686" y="1508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4DCC1A-8D30-4F87-B51C-729CE5F10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711" y="824182"/>
            <a:ext cx="8504275" cy="1495938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0E0EC-92B7-455D-89C5-7A8AF8A485ED}"/>
              </a:ext>
            </a:extLst>
          </p:cNvPr>
          <p:cNvSpPr/>
          <p:nvPr/>
        </p:nvSpPr>
        <p:spPr>
          <a:xfrm>
            <a:off x="2199214" y="4692728"/>
            <a:ext cx="615585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wardrobe</a:t>
            </a:r>
          </a:p>
        </p:txBody>
      </p:sp>
      <p:pic>
        <p:nvPicPr>
          <p:cNvPr id="5122" name="Picture 2" descr="Closet Clipart Images, Stock Photos &amp;amp; Vectors | Shutterstock">
            <a:extLst>
              <a:ext uri="{FF2B5EF4-FFF2-40B4-BE49-F238E27FC236}">
                <a16:creationId xmlns:a16="http://schemas.microsoft.com/office/drawing/2014/main" id="{BA61C0F5-7BA0-4566-BF39-9DEF3F5EC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9"/>
          <a:stretch/>
        </p:blipFill>
        <p:spPr bwMode="auto">
          <a:xfrm>
            <a:off x="2544951" y="303226"/>
            <a:ext cx="7581687" cy="43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115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0E0EC-92B7-455D-89C5-7A8AF8A485ED}"/>
              </a:ext>
            </a:extLst>
          </p:cNvPr>
          <p:cNvSpPr/>
          <p:nvPr/>
        </p:nvSpPr>
        <p:spPr>
          <a:xfrm>
            <a:off x="495869" y="4244455"/>
            <a:ext cx="423064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messy</a:t>
            </a:r>
          </a:p>
        </p:txBody>
      </p:sp>
      <p:pic>
        <p:nvPicPr>
          <p:cNvPr id="6146" name="Picture 2" descr="Tidy Untidy Room Images, Stock Photos &amp;amp; Vectors | Shutterstock">
            <a:extLst>
              <a:ext uri="{FF2B5EF4-FFF2-40B4-BE49-F238E27FC236}">
                <a16:creationId xmlns:a16="http://schemas.microsoft.com/office/drawing/2014/main" id="{D663D45B-68B6-4259-87FD-312F67F1A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 bwMode="auto">
          <a:xfrm>
            <a:off x="136478" y="245660"/>
            <a:ext cx="11559653" cy="41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B41FE1-6022-455B-BF49-EF9C713D5DDD}"/>
              </a:ext>
            </a:extLst>
          </p:cNvPr>
          <p:cNvSpPr/>
          <p:nvPr/>
        </p:nvSpPr>
        <p:spPr>
          <a:xfrm>
            <a:off x="7465487" y="4449171"/>
            <a:ext cx="314092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Tidy </a:t>
            </a:r>
          </a:p>
        </p:txBody>
      </p:sp>
    </p:spTree>
    <p:extLst>
      <p:ext uri="{BB962C8B-B14F-4D97-AF65-F5344CB8AC3E}">
        <p14:creationId xmlns:p14="http://schemas.microsoft.com/office/powerpoint/2010/main" val="398387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7CB0300-FE49-42F4-AC6B-72C152A47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9" y="363845"/>
            <a:ext cx="10478939" cy="59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7653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FA0B0F3-4BE3-414F-BF92-563F722B1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544EC4-1768-4207-B2BF-E80679952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21009A-4855-49D9-82D4-EB2CDA273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9" y="492902"/>
            <a:ext cx="9748096" cy="994704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FCC5CA1C-438E-4A3A-8259-9CF5283E0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5" y="2243895"/>
            <a:ext cx="11334129" cy="45514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96CBF7-0390-4FCA-8005-FD537AA52C08}"/>
              </a:ext>
            </a:extLst>
          </p:cNvPr>
          <p:cNvSpPr txBox="1"/>
          <p:nvPr/>
        </p:nvSpPr>
        <p:spPr>
          <a:xfrm>
            <a:off x="7287904" y="2538484"/>
            <a:ext cx="3971499" cy="646331"/>
          </a:xfrm>
          <a:prstGeom prst="rect">
            <a:avLst/>
          </a:prstGeom>
          <a:solidFill>
            <a:srgbClr val="FCF864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She likes her bed.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0B456-02FC-49F3-8CE4-6A7CEC420549}"/>
              </a:ext>
            </a:extLst>
          </p:cNvPr>
          <p:cNvSpPr txBox="1"/>
          <p:nvPr/>
        </p:nvSpPr>
        <p:spPr>
          <a:xfrm>
            <a:off x="6102171" y="3267711"/>
            <a:ext cx="5660894" cy="584775"/>
          </a:xfrm>
          <a:prstGeom prst="rect">
            <a:avLst/>
          </a:prstGeom>
          <a:solidFill>
            <a:srgbClr val="FCF864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Bed, lamp, table and wardrobe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1292D-9E92-40CD-B6A2-414B703B47CD}"/>
              </a:ext>
            </a:extLst>
          </p:cNvPr>
          <p:cNvSpPr txBox="1"/>
          <p:nvPr/>
        </p:nvSpPr>
        <p:spPr>
          <a:xfrm>
            <a:off x="10657944" y="4018253"/>
            <a:ext cx="878007" cy="584775"/>
          </a:xfrm>
          <a:prstGeom prst="rect">
            <a:avLst/>
          </a:prstGeom>
          <a:solidFill>
            <a:srgbClr val="FCF864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Yes </a:t>
            </a:r>
          </a:p>
        </p:txBody>
      </p:sp>
    </p:spTree>
    <p:extLst>
      <p:ext uri="{BB962C8B-B14F-4D97-AF65-F5344CB8AC3E}">
        <p14:creationId xmlns:p14="http://schemas.microsoft.com/office/powerpoint/2010/main" val="355580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FA0B0F3-4BE3-414F-BF92-563F722B1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544EC4-1768-4207-B2BF-E80679952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5E6B176-DAE8-46A0-98BD-09E7A4E90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1" y="282398"/>
            <a:ext cx="9357306" cy="1546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961CB5-690D-4606-9350-CDB1C94B3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1" y="2431959"/>
            <a:ext cx="11213597" cy="314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1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6C73B6A-02AF-4E91-A3E5-BC5B52A17E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6" y="182539"/>
            <a:ext cx="11163869" cy="64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63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A4CF-B159-4F26-A6D4-D26CEBB3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27" y="1697809"/>
            <a:ext cx="9914859" cy="1329004"/>
          </a:xfrm>
        </p:spPr>
        <p:txBody>
          <a:bodyPr/>
          <a:lstStyle/>
          <a:p>
            <a:pPr algn="ctr"/>
            <a:r>
              <a:rPr lang="en-US" dirty="0"/>
              <a:t>Padlet time</a:t>
            </a:r>
            <a:br>
              <a:rPr lang="en-US" dirty="0"/>
            </a:br>
            <a:r>
              <a:rPr lang="en-US" dirty="0"/>
              <a:t>write about your room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1E8C3-4AA5-4F64-9CFE-1CC329633C6E}"/>
              </a:ext>
            </a:extLst>
          </p:cNvPr>
          <p:cNvSpPr txBox="1"/>
          <p:nvPr/>
        </p:nvSpPr>
        <p:spPr>
          <a:xfrm>
            <a:off x="1670714" y="3831187"/>
            <a:ext cx="8850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https://padlet.com/umnada228/3ls5847y7kbt8q1j</a:t>
            </a:r>
          </a:p>
        </p:txBody>
      </p:sp>
    </p:spTree>
    <p:extLst>
      <p:ext uri="{BB962C8B-B14F-4D97-AF65-F5344CB8AC3E}">
        <p14:creationId xmlns:p14="http://schemas.microsoft.com/office/powerpoint/2010/main" val="2785639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18681-3A73-4153-9B11-7C99C22293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5" y="372096"/>
            <a:ext cx="10778150" cy="6113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898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42B315A-2145-4E4A-8E80-7E6FC44FBD00}"/>
              </a:ext>
            </a:extLst>
          </p:cNvPr>
          <p:cNvSpPr/>
          <p:nvPr/>
        </p:nvSpPr>
        <p:spPr>
          <a:xfrm>
            <a:off x="1207827" y="777922"/>
            <a:ext cx="7977116" cy="805218"/>
          </a:xfrm>
          <a:prstGeom prst="wedgeRoundRectCallout">
            <a:avLst>
              <a:gd name="adj1" fmla="val 48970"/>
              <a:gd name="adj2" fmla="val 1353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FAB62-E15A-482D-812C-994070BA05B9}"/>
              </a:ext>
            </a:extLst>
          </p:cNvPr>
          <p:cNvSpPr txBox="1"/>
          <p:nvPr/>
        </p:nvSpPr>
        <p:spPr>
          <a:xfrm>
            <a:off x="1207827" y="913979"/>
            <a:ext cx="7117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https://www.liveworksheets.com/hk371071ay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1BA1748-AB70-45A5-B0CA-8F898D1903D5}"/>
              </a:ext>
            </a:extLst>
          </p:cNvPr>
          <p:cNvSpPr/>
          <p:nvPr/>
        </p:nvSpPr>
        <p:spPr>
          <a:xfrm>
            <a:off x="948519" y="3047037"/>
            <a:ext cx="7977116" cy="805218"/>
          </a:xfrm>
          <a:prstGeom prst="wedgeRoundRectCallout">
            <a:avLst>
              <a:gd name="adj1" fmla="val 56840"/>
              <a:gd name="adj2" fmla="val -425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D6D69A8-2581-4491-B5BC-86FC4748D1D8}"/>
              </a:ext>
            </a:extLst>
          </p:cNvPr>
          <p:cNvSpPr/>
          <p:nvPr/>
        </p:nvSpPr>
        <p:spPr>
          <a:xfrm>
            <a:off x="948519" y="5274860"/>
            <a:ext cx="7977116" cy="805218"/>
          </a:xfrm>
          <a:prstGeom prst="wedgeRoundRectCallout">
            <a:avLst>
              <a:gd name="adj1" fmla="val 57353"/>
              <a:gd name="adj2" fmla="val -2052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BE1B-67A0-4BB0-8EDF-EA9CD529FDED}"/>
              </a:ext>
            </a:extLst>
          </p:cNvPr>
          <p:cNvSpPr txBox="1"/>
          <p:nvPr/>
        </p:nvSpPr>
        <p:spPr>
          <a:xfrm>
            <a:off x="1317008" y="3151825"/>
            <a:ext cx="7117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https://www.liveworksheets.com/ja90156ls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F7C1CC-7351-4BCB-878A-F68A913F3E99}"/>
              </a:ext>
            </a:extLst>
          </p:cNvPr>
          <p:cNvSpPr txBox="1"/>
          <p:nvPr/>
        </p:nvSpPr>
        <p:spPr>
          <a:xfrm>
            <a:off x="1317008" y="5389672"/>
            <a:ext cx="7608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https://www.liveworksheets.com/dc673882gg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88306E-D03E-44DA-9527-B0A9CC76E981}"/>
              </a:ext>
            </a:extLst>
          </p:cNvPr>
          <p:cNvSpPr/>
          <p:nvPr/>
        </p:nvSpPr>
        <p:spPr>
          <a:xfrm>
            <a:off x="9294124" y="2002606"/>
            <a:ext cx="257083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Quiz</a:t>
            </a:r>
          </a:p>
          <a:p>
            <a:pPr algn="ctr"/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Time </a:t>
            </a:r>
            <a:endParaRPr lang="en-US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1981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E2F0BB0A-8DF3-4107-815E-1A34A0ED8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22">
            <a:extLst>
              <a:ext uri="{FF2B5EF4-FFF2-40B4-BE49-F238E27FC236}">
                <a16:creationId xmlns:a16="http://schemas.microsoft.com/office/drawing/2014/main" id="{8999347E-C53E-49B7-9685-F4B751637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8546"/>
            <a:ext cx="12192000" cy="4719454"/>
          </a:xfrm>
          <a:custGeom>
            <a:avLst/>
            <a:gdLst>
              <a:gd name="connsiteX0" fmla="*/ 1 w 12192000"/>
              <a:gd name="connsiteY0" fmla="*/ 0 h 4719454"/>
              <a:gd name="connsiteX1" fmla="*/ 1 w 12192000"/>
              <a:gd name="connsiteY1" fmla="*/ 69796 h 4719454"/>
              <a:gd name="connsiteX2" fmla="*/ 3526 w 12192000"/>
              <a:gd name="connsiteY2" fmla="*/ 69796 h 4719454"/>
              <a:gd name="connsiteX3" fmla="*/ 14315 w 12192000"/>
              <a:gd name="connsiteY3" fmla="*/ 283470 h 4719454"/>
              <a:gd name="connsiteX4" fmla="*/ 2772489 w 12192000"/>
              <a:gd name="connsiteY4" fmla="*/ 2772487 h 4719454"/>
              <a:gd name="connsiteX5" fmla="*/ 2848416 w 12192000"/>
              <a:gd name="connsiteY5" fmla="*/ 2770568 h 4719454"/>
              <a:gd name="connsiteX6" fmla="*/ 2848416 w 12192000"/>
              <a:gd name="connsiteY6" fmla="*/ 2772486 h 4719454"/>
              <a:gd name="connsiteX7" fmla="*/ 12192000 w 12192000"/>
              <a:gd name="connsiteY7" fmla="*/ 2767439 h 4719454"/>
              <a:gd name="connsiteX8" fmla="*/ 12192000 w 12192000"/>
              <a:gd name="connsiteY8" fmla="*/ 4719454 h 4719454"/>
              <a:gd name="connsiteX9" fmla="*/ 0 w 12192000"/>
              <a:gd name="connsiteY9" fmla="*/ 4719454 h 471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719454">
                <a:moveTo>
                  <a:pt x="1" y="0"/>
                </a:moveTo>
                <a:lnTo>
                  <a:pt x="1" y="69796"/>
                </a:lnTo>
                <a:lnTo>
                  <a:pt x="3526" y="69796"/>
                </a:lnTo>
                <a:lnTo>
                  <a:pt x="14315" y="283470"/>
                </a:lnTo>
                <a:cubicBezTo>
                  <a:pt x="156294" y="1681514"/>
                  <a:pt x="1336986" y="2772487"/>
                  <a:pt x="2772489" y="2772487"/>
                </a:cubicBezTo>
                <a:lnTo>
                  <a:pt x="2848416" y="2770568"/>
                </a:lnTo>
                <a:lnTo>
                  <a:pt x="2848416" y="2772486"/>
                </a:lnTo>
                <a:lnTo>
                  <a:pt x="12192000" y="2767439"/>
                </a:lnTo>
                <a:lnTo>
                  <a:pt x="12192000" y="4719454"/>
                </a:lnTo>
                <a:lnTo>
                  <a:pt x="0" y="4719454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6D27865-C8D3-44FD-BA1E-B122FD5F8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6952" y="0"/>
            <a:ext cx="4005049" cy="6858000"/>
          </a:xfrm>
          <a:custGeom>
            <a:avLst/>
            <a:gdLst>
              <a:gd name="connsiteX0" fmla="*/ 0 w 4005049"/>
              <a:gd name="connsiteY0" fmla="*/ 0 h 6858000"/>
              <a:gd name="connsiteX1" fmla="*/ 4005049 w 4005049"/>
              <a:gd name="connsiteY1" fmla="*/ 0 h 6858000"/>
              <a:gd name="connsiteX2" fmla="*/ 4005049 w 4005049"/>
              <a:gd name="connsiteY2" fmla="*/ 6858000 h 6858000"/>
              <a:gd name="connsiteX3" fmla="*/ 3380185 w 4005049"/>
              <a:gd name="connsiteY3" fmla="*/ 6858000 h 6858000"/>
              <a:gd name="connsiteX4" fmla="*/ 3380185 w 4005049"/>
              <a:gd name="connsiteY4" fmla="*/ 3875396 h 6858000"/>
              <a:gd name="connsiteX5" fmla="*/ 3379685 w 4005049"/>
              <a:gd name="connsiteY5" fmla="*/ 3875396 h 6858000"/>
              <a:gd name="connsiteX6" fmla="*/ 3381105 w 4005049"/>
              <a:gd name="connsiteY6" fmla="*/ 3819246 h 6858000"/>
              <a:gd name="connsiteX7" fmla="*/ 118686 w 4005049"/>
              <a:gd name="connsiteY7" fmla="*/ 15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5049" h="6858000">
                <a:moveTo>
                  <a:pt x="0" y="0"/>
                </a:moveTo>
                <a:lnTo>
                  <a:pt x="4005049" y="0"/>
                </a:lnTo>
                <a:lnTo>
                  <a:pt x="4005049" y="6858000"/>
                </a:lnTo>
                <a:lnTo>
                  <a:pt x="3380185" y="6858000"/>
                </a:lnTo>
                <a:lnTo>
                  <a:pt x="3380185" y="3875396"/>
                </a:lnTo>
                <a:lnTo>
                  <a:pt x="3379685" y="3875396"/>
                </a:lnTo>
                <a:lnTo>
                  <a:pt x="3381105" y="3819246"/>
                </a:lnTo>
                <a:cubicBezTo>
                  <a:pt x="3381105" y="1893037"/>
                  <a:pt x="1965994" y="297344"/>
                  <a:pt x="118686" y="1508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16203" y="5088129"/>
            <a:ext cx="4812932" cy="18913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Page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92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4DCC1A-8D30-4F87-B51C-729CE5F10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66077" y="0"/>
            <a:ext cx="8504275" cy="1495938"/>
          </a:xfrm>
        </p:spPr>
        <p:txBody>
          <a:bodyPr>
            <a:normAutofit/>
          </a:bodyPr>
          <a:lstStyle/>
          <a:p>
            <a:pPr algn="r"/>
            <a:r>
              <a:rPr lang="en-US" sz="6600" dirty="0">
                <a:solidFill>
                  <a:srgbClr val="002060"/>
                </a:solidFill>
                <a:cs typeface="Calibri"/>
              </a:rPr>
              <a:t>Unit 5: Lesson 2</a:t>
            </a:r>
            <a:endParaRPr lang="en-US" sz="6600" dirty="0">
              <a:solidFill>
                <a:srgbClr val="002060"/>
              </a:solidFill>
            </a:endParaRP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FC6B4DD-B042-4843-BE7B-8FA144A96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05" y="1596788"/>
            <a:ext cx="8064955" cy="29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FF30AE3-5A36-4C87-A232-1BB2380AE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25B5FF-E13A-45B8-AE8F-C24F2DD7D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A23B282-46D3-4D08-AA8B-B34C55AD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42" y="0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309C63A-BB43-4695-A368-9B4D722F1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4CFAF-6916-4674-B1A5-FD8BEE2B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459"/>
            <a:ext cx="9914859" cy="12912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Objectives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B8C5DF4-8005-490A-9DF8-5CCD55EB6E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124681"/>
              </p:ext>
            </p:extLst>
          </p:nvPr>
        </p:nvGraphicFramePr>
        <p:xfrm>
          <a:off x="1223962" y="2671477"/>
          <a:ext cx="9741693" cy="341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erson holding a tennis racket&#10;&#10;Description automatically generated with low confidence">
            <a:extLst>
              <a:ext uri="{FF2B5EF4-FFF2-40B4-BE49-F238E27FC236}">
                <a16:creationId xmlns:a16="http://schemas.microsoft.com/office/drawing/2014/main" id="{8027813A-C7DB-46C1-807C-C1445BACF5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27" y="2192784"/>
            <a:ext cx="1226068" cy="9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16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uess what room it is!">
            <a:hlinkClick r:id="" action="ppaction://media"/>
            <a:extLst>
              <a:ext uri="{FF2B5EF4-FFF2-40B4-BE49-F238E27FC236}">
                <a16:creationId xmlns:a16="http://schemas.microsoft.com/office/drawing/2014/main" id="{3A2A388A-21A4-4E1F-9799-E979F7136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869" y="347551"/>
            <a:ext cx="10956262" cy="61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92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0E0EC-92B7-455D-89C5-7A8AF8A485ED}"/>
              </a:ext>
            </a:extLst>
          </p:cNvPr>
          <p:cNvSpPr/>
          <p:nvPr/>
        </p:nvSpPr>
        <p:spPr>
          <a:xfrm>
            <a:off x="951450" y="1834571"/>
            <a:ext cx="1028909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vocabulary</a:t>
            </a:r>
          </a:p>
        </p:txBody>
      </p:sp>
    </p:spTree>
    <p:extLst>
      <p:ext uri="{BB962C8B-B14F-4D97-AF65-F5344CB8AC3E}">
        <p14:creationId xmlns:p14="http://schemas.microsoft.com/office/powerpoint/2010/main" val="81801635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0E0EC-92B7-455D-89C5-7A8AF8A485ED}"/>
              </a:ext>
            </a:extLst>
          </p:cNvPr>
          <p:cNvSpPr/>
          <p:nvPr/>
        </p:nvSpPr>
        <p:spPr>
          <a:xfrm>
            <a:off x="3396575" y="0"/>
            <a:ext cx="539885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furniture</a:t>
            </a:r>
          </a:p>
        </p:txBody>
      </p:sp>
      <p:pic>
        <p:nvPicPr>
          <p:cNvPr id="1026" name="Picture 2" descr="Furniture Clip Art Images, Stock Photos &amp;amp; Vectors | Shutterstock">
            <a:extLst>
              <a:ext uri="{FF2B5EF4-FFF2-40B4-BE49-F238E27FC236}">
                <a16:creationId xmlns:a16="http://schemas.microsoft.com/office/drawing/2014/main" id="{B320B806-3CBE-4F99-8C62-71C7C36D4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8"/>
          <a:stretch/>
        </p:blipFill>
        <p:spPr bwMode="auto">
          <a:xfrm>
            <a:off x="792045" y="1978925"/>
            <a:ext cx="9619610" cy="399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90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0E0EC-92B7-455D-89C5-7A8AF8A485ED}"/>
              </a:ext>
            </a:extLst>
          </p:cNvPr>
          <p:cNvSpPr/>
          <p:nvPr/>
        </p:nvSpPr>
        <p:spPr>
          <a:xfrm>
            <a:off x="1444264" y="4626592"/>
            <a:ext cx="676499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shelf</a:t>
            </a:r>
          </a:p>
        </p:txBody>
      </p:sp>
      <p:pic>
        <p:nvPicPr>
          <p:cNvPr id="2052" name="Picture 4" descr="Pin on My Saves">
            <a:extLst>
              <a:ext uri="{FF2B5EF4-FFF2-40B4-BE49-F238E27FC236}">
                <a16:creationId xmlns:a16="http://schemas.microsoft.com/office/drawing/2014/main" id="{61BDEE2A-D95D-4A65-8739-3E89E68DF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5" b="17593"/>
          <a:stretch/>
        </p:blipFill>
        <p:spPr bwMode="auto">
          <a:xfrm>
            <a:off x="1287440" y="546781"/>
            <a:ext cx="8689074" cy="35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6996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0E0EC-92B7-455D-89C5-7A8AF8A485ED}"/>
              </a:ext>
            </a:extLst>
          </p:cNvPr>
          <p:cNvSpPr/>
          <p:nvPr/>
        </p:nvSpPr>
        <p:spPr>
          <a:xfrm>
            <a:off x="6339631" y="4692727"/>
            <a:ext cx="36889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pillow</a:t>
            </a:r>
          </a:p>
        </p:txBody>
      </p:sp>
      <p:pic>
        <p:nvPicPr>
          <p:cNvPr id="3074" name="Picture 2" descr="Stack Of Pillows Icons PNG - Free PNG and Icons Downloads">
            <a:extLst>
              <a:ext uri="{FF2B5EF4-FFF2-40B4-BE49-F238E27FC236}">
                <a16:creationId xmlns:a16="http://schemas.microsoft.com/office/drawing/2014/main" id="{69C3AF75-1B08-4F35-AF0A-1A115B63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899"/>
            <a:ext cx="6987654" cy="563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099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0E0EC-92B7-455D-89C5-7A8AF8A485ED}"/>
              </a:ext>
            </a:extLst>
          </p:cNvPr>
          <p:cNvSpPr/>
          <p:nvPr/>
        </p:nvSpPr>
        <p:spPr>
          <a:xfrm>
            <a:off x="7569820" y="0"/>
            <a:ext cx="40400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duvet </a:t>
            </a:r>
            <a:endParaRPr 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Sumptuous bed linen for double duvets in a gorgeous shade of green">
            <a:extLst>
              <a:ext uri="{FF2B5EF4-FFF2-40B4-BE49-F238E27FC236}">
                <a16:creationId xmlns:a16="http://schemas.microsoft.com/office/drawing/2014/main" id="{729DC249-C663-42E8-850D-6991F837A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4" y="53226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51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107</Words>
  <Application>Microsoft Office PowerPoint</Application>
  <PresentationFormat>Widescreen</PresentationFormat>
  <Paragraphs>27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Nova Light</vt:lpstr>
      <vt:lpstr>Arial Rounded MT Bold</vt:lpstr>
      <vt:lpstr>Elephant</vt:lpstr>
      <vt:lpstr>ModOverlayVTI</vt:lpstr>
      <vt:lpstr>Welcome to our class</vt:lpstr>
      <vt:lpstr>Unit 5: Lesson 2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Padlet time write about your room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ayesha alshaiba</dc:creator>
  <cp:lastModifiedBy>سماح عبدالفتاح</cp:lastModifiedBy>
  <cp:revision>259</cp:revision>
  <dcterms:created xsi:type="dcterms:W3CDTF">2013-07-15T20:26:40Z</dcterms:created>
  <dcterms:modified xsi:type="dcterms:W3CDTF">2022-01-02T09:02:24Z</dcterms:modified>
</cp:coreProperties>
</file>