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92" r:id="rId4"/>
  </p:sldMasterIdLst>
  <p:sldIdLst>
    <p:sldId id="4444" r:id="rId5"/>
    <p:sldId id="300" r:id="rId6"/>
    <p:sldId id="4523" r:id="rId7"/>
    <p:sldId id="4507" r:id="rId8"/>
    <p:sldId id="4508" r:id="rId9"/>
    <p:sldId id="4509" r:id="rId10"/>
    <p:sldId id="4510" r:id="rId11"/>
    <p:sldId id="4517" r:id="rId12"/>
    <p:sldId id="4530" r:id="rId13"/>
    <p:sldId id="4531" r:id="rId14"/>
    <p:sldId id="4532" r:id="rId15"/>
    <p:sldId id="4512" r:id="rId16"/>
    <p:sldId id="4511" r:id="rId17"/>
    <p:sldId id="4533" r:id="rId18"/>
    <p:sldId id="4534" r:id="rId19"/>
    <p:sldId id="4535" r:id="rId20"/>
    <p:sldId id="4536" r:id="rId21"/>
    <p:sldId id="17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076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EA2E-8D15-4431-809A-CF7CB8688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D0C1-986A-4B14-B417-B12D0D47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29D0-89E5-4588-9366-CC6DFA47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1EA78-601A-498F-83F8-BF62AB81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E247-A9E4-4013-8F44-06EB04C6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7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005F1-C912-41BB-BB01-8EB9DA07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78E8F-1ED3-463B-9FB5-E708FFD9B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7DAAC-B4C3-4B82-B88E-9405A840F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EE96-4CCD-4B59-9126-0E4EE0C3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51896-ADE6-41F9-9B72-ACEF1DFF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0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89725-10E0-4BBC-9C45-1A81FD722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CCD70-D9FA-48C4-A073-A775FFCC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04F6-1681-4E88-AF42-0A8C0464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3BA4F-9E29-4DE9-93BB-B62C7E30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FF60D-A3A4-45F4-897A-23813A1A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3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769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95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47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941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021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0412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Just title 1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661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2F439-A009-4D7D-8DC0-7D68827D81C8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04AB-B476-4C3A-9D03-456B13DD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1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81AA-8649-410A-8FA0-F4735241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5D8FF-D01F-4EBD-87DE-1F1EFC2D6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EE1B8-BDF0-404E-BA0D-FD16B581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9CB75-9553-4DC4-81F7-1382DEA1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65EEF-0DBD-441E-9079-21A19129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23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D90FF-5AA4-4F0D-AE25-9017EE96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6B43-7211-4F6B-807A-A28F84EBB627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B660B-47AD-418B-A87A-D468E793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F7439-9520-42FB-AE66-E66D9687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E5AD9-D9EC-4814-923A-6053CE0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45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13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C523-B136-4190-ACB5-391182787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922B-D848-4AE0-89C0-054DA4DAE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E8755-498F-4510-BFF3-488423E5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D99A7-FA04-4C2B-8813-925E7908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BE50C-C8AC-42E1-9E09-948818E8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93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FB15-AAD9-4B23-8DC1-51D90D3A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000"/>
            <a:ext cx="10515600" cy="8146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5057-AC02-43A6-AA76-A9BFC6CA4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D594D-64FA-4E9F-B468-F28FC89AB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F5F0-1C5E-4D98-894A-1939F02E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1E63-A385-4198-BA7B-684EDC2D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0" name="Picture 2" descr="Login - Ministry of Education">
            <a:extLst>
              <a:ext uri="{FF2B5EF4-FFF2-40B4-BE49-F238E27FC236}">
                <a16:creationId xmlns:a16="http://schemas.microsoft.com/office/drawing/2014/main" id="{297F17EB-C90E-43E8-B9C0-3000722A1D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دليل رحلات المدرسة الإماراتية">
            <a:extLst>
              <a:ext uri="{FF2B5EF4-FFF2-40B4-BE49-F238E27FC236}">
                <a16:creationId xmlns:a16="http://schemas.microsoft.com/office/drawing/2014/main" id="{69E6D91B-14EA-47C1-8F85-1CB5EFDAD1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6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EB24-4CE1-4FDC-8970-23E03465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7024F-8BB2-47C5-948D-7F8C63350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2A1C-34DA-4215-AD2D-428CA1B1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F160D-854A-452B-92E8-384A05C4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6F682-F3A6-48FD-9004-86FA3EDA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Login - Ministry of Education">
            <a:extLst>
              <a:ext uri="{FF2B5EF4-FFF2-40B4-BE49-F238E27FC236}">
                <a16:creationId xmlns:a16="http://schemas.microsoft.com/office/drawing/2014/main" id="{B02B5C25-9567-45A5-8BF8-F192415C5B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ليل رحلات المدرسة الإماراتية">
            <a:extLst>
              <a:ext uri="{FF2B5EF4-FFF2-40B4-BE49-F238E27FC236}">
                <a16:creationId xmlns:a16="http://schemas.microsoft.com/office/drawing/2014/main" id="{7B5F0E66-A22D-4600-9885-47AF762937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20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5AD7-D633-4E53-A211-BB0D26E4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FF2A2-1E7C-4F55-88C2-D7E5F1E3C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D7C0E-5479-43AE-96EC-BBAB25FB8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20E6F-EEBB-4D9C-B96C-FF12E1D9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25E33-B5A2-4C47-B03A-41AEEFB9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C964A-225F-4FF2-B40F-13D02888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 descr="Login - Ministry of Education">
            <a:extLst>
              <a:ext uri="{FF2B5EF4-FFF2-40B4-BE49-F238E27FC236}">
                <a16:creationId xmlns:a16="http://schemas.microsoft.com/office/drawing/2014/main" id="{7A373F89-829D-4779-AF5B-680B3F513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دليل رحلات المدرسة الإماراتية">
            <a:extLst>
              <a:ext uri="{FF2B5EF4-FFF2-40B4-BE49-F238E27FC236}">
                <a16:creationId xmlns:a16="http://schemas.microsoft.com/office/drawing/2014/main" id="{FBFD33F6-0B39-411F-9C55-DB8C754A3A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290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1514-AEFA-4F64-BCB9-031F731F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EBA78-01E4-4245-AF47-45B112B4B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1E81A-67DE-4E00-80D8-00CAE7E2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733D7-F516-45AF-891F-82B4627E0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70D71-9E3A-44FB-8F74-AEA20F097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C449B-15CD-4AEB-B08D-5CC329EF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93888-E8B8-4F6B-89F0-F3F78039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515A36-07B4-47A3-9784-83E4A33C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Login - Ministry of Education">
            <a:extLst>
              <a:ext uri="{FF2B5EF4-FFF2-40B4-BE49-F238E27FC236}">
                <a16:creationId xmlns:a16="http://schemas.microsoft.com/office/drawing/2014/main" id="{1D9CB7B2-933A-4686-B605-82204D77E0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دليل رحلات المدرسة الإماراتية">
            <a:extLst>
              <a:ext uri="{FF2B5EF4-FFF2-40B4-BE49-F238E27FC236}">
                <a16:creationId xmlns:a16="http://schemas.microsoft.com/office/drawing/2014/main" id="{EDDC39A4-CF3A-4296-9186-F4F994FD33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20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205E-AD12-4926-A581-2B8F6D9C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85883-6C44-485A-9680-3A1DF9E0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A2A43-0CF8-43DA-AFBE-2E23C014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97AD1-E833-431B-9A20-EE9FD502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Login - Ministry of Education">
            <a:extLst>
              <a:ext uri="{FF2B5EF4-FFF2-40B4-BE49-F238E27FC236}">
                <a16:creationId xmlns:a16="http://schemas.microsoft.com/office/drawing/2014/main" id="{EECC862C-C490-4D88-99F2-03A40329F5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دليل رحلات المدرسة الإماراتية">
            <a:extLst>
              <a:ext uri="{FF2B5EF4-FFF2-40B4-BE49-F238E27FC236}">
                <a16:creationId xmlns:a16="http://schemas.microsoft.com/office/drawing/2014/main" id="{250AF846-686C-4405-B0AF-C1A1D328DF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72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06EF2-C14D-429F-8C9A-B8503F82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782DF-2EF9-41DE-958F-F1011382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8F2F1-0430-4C29-B793-21E35AB0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 descr="Login - Ministry of Education">
            <a:extLst>
              <a:ext uri="{FF2B5EF4-FFF2-40B4-BE49-F238E27FC236}">
                <a16:creationId xmlns:a16="http://schemas.microsoft.com/office/drawing/2014/main" id="{01C3E9CB-9879-4CA6-A279-54AEC649E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ليل رحلات المدرسة الإماراتية">
            <a:extLst>
              <a:ext uri="{FF2B5EF4-FFF2-40B4-BE49-F238E27FC236}">
                <a16:creationId xmlns:a16="http://schemas.microsoft.com/office/drawing/2014/main" id="{581F0A47-E07F-4B47-B434-A3D4748174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05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12536-3ABC-4290-8711-175FB0CB0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CC46F-42ED-46B4-88B3-D9EDEA9BF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109BF-C31E-4531-8220-5278387BC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5F15C-161D-44D5-9C32-C2C9C964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A4C6D-4508-4335-87C2-6ECAB80B9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E91C1-F61B-4228-BB53-AF480B0D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 descr="Login - Ministry of Education">
            <a:extLst>
              <a:ext uri="{FF2B5EF4-FFF2-40B4-BE49-F238E27FC236}">
                <a16:creationId xmlns:a16="http://schemas.microsoft.com/office/drawing/2014/main" id="{8951AF34-91CB-476E-B321-B2E96B97FE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دليل رحلات المدرسة الإماراتية">
            <a:extLst>
              <a:ext uri="{FF2B5EF4-FFF2-40B4-BE49-F238E27FC236}">
                <a16:creationId xmlns:a16="http://schemas.microsoft.com/office/drawing/2014/main" id="{D4DE3931-A4ED-408E-A1F4-B507369A26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4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374DD-ACEB-42C8-8D66-D3781A29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C1290-6B0F-4ED0-8254-7C42F5F53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6F37-7DFF-4360-82B5-0CEE4C41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D5F8-5A6E-4CD9-B5DB-07F48BBB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4874-277C-4678-9539-9E220732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45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2FC6-3ED0-4980-A856-4A5378F0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8E898-F48E-40C6-9617-632C2E186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7E30F-F851-4185-B6D6-7BB1E2196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32119-B9B2-4E92-9484-CC1307B0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53DC4-4C93-417D-8F6A-EFABEA86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19856-9F9C-4267-AB56-54470990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 descr="Login - Ministry of Education">
            <a:extLst>
              <a:ext uri="{FF2B5EF4-FFF2-40B4-BE49-F238E27FC236}">
                <a16:creationId xmlns:a16="http://schemas.microsoft.com/office/drawing/2014/main" id="{DC6535F4-D250-4411-B5B8-9D04AC92EA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دليل رحلات المدرسة الإماراتية">
            <a:extLst>
              <a:ext uri="{FF2B5EF4-FFF2-40B4-BE49-F238E27FC236}">
                <a16:creationId xmlns:a16="http://schemas.microsoft.com/office/drawing/2014/main" id="{2B4243EE-CD9E-4385-9E29-7BBB70269D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95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081A-87A8-4018-A5C3-B40406D0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B015C-B54B-4696-9667-06E390669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E43-4D53-469A-8BF3-3A78ECE1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55A47-5DD8-4741-9521-CBD0015C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1D57-E840-4266-B361-3693B9FE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 descr="Login - Ministry of Education">
            <a:extLst>
              <a:ext uri="{FF2B5EF4-FFF2-40B4-BE49-F238E27FC236}">
                <a16:creationId xmlns:a16="http://schemas.microsoft.com/office/drawing/2014/main" id="{DA8B877A-48FB-4149-BCBF-496579A0B4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دليل رحلات المدرسة الإماراتية">
            <a:extLst>
              <a:ext uri="{FF2B5EF4-FFF2-40B4-BE49-F238E27FC236}">
                <a16:creationId xmlns:a16="http://schemas.microsoft.com/office/drawing/2014/main" id="{B989E547-5A87-4550-840E-2E75A9AC3E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47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641EC-C94B-4E21-8E21-6B18DCF49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222D7-F0A2-4E50-9A1D-2C6E87B2B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8D9CC-B4FC-4AD5-9409-D695B58F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90B4C-381C-4DE5-A0FE-00FB1FCD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11E59-76DB-4EBA-A18B-EB8AA920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 descr="Login - Ministry of Education">
            <a:extLst>
              <a:ext uri="{FF2B5EF4-FFF2-40B4-BE49-F238E27FC236}">
                <a16:creationId xmlns:a16="http://schemas.microsoft.com/office/drawing/2014/main" id="{298AC16A-D1A3-4D97-AF8F-B670CE5B18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" y="136525"/>
            <a:ext cx="1724025" cy="5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دليل رحلات المدرسة الإماراتية">
            <a:extLst>
              <a:ext uri="{FF2B5EF4-FFF2-40B4-BE49-F238E27FC236}">
                <a16:creationId xmlns:a16="http://schemas.microsoft.com/office/drawing/2014/main" id="{651BF9F8-E687-41BE-A65F-2F02BAFB8F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36525"/>
            <a:ext cx="625848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7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5"/>
          <p:cNvGrpSpPr/>
          <p:nvPr/>
        </p:nvGrpSpPr>
        <p:grpSpPr>
          <a:xfrm>
            <a:off x="0" y="1"/>
            <a:ext cx="12192000" cy="6794431"/>
            <a:chOff x="0" y="0"/>
            <a:chExt cx="9144000" cy="5095823"/>
          </a:xfrm>
        </p:grpSpPr>
        <p:sp>
          <p:nvSpPr>
            <p:cNvPr id="500" name="Google Shape;500;p5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5"/>
          <p:cNvGrpSpPr/>
          <p:nvPr/>
        </p:nvGrpSpPr>
        <p:grpSpPr>
          <a:xfrm>
            <a:off x="1" y="1"/>
            <a:ext cx="12191999" cy="6857999"/>
            <a:chOff x="0" y="0"/>
            <a:chExt cx="9143999" cy="5143499"/>
          </a:xfrm>
        </p:grpSpPr>
        <p:sp>
          <p:nvSpPr>
            <p:cNvPr id="525" name="Google Shape;525;p5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5"/>
          <p:cNvGrpSpPr/>
          <p:nvPr/>
        </p:nvGrpSpPr>
        <p:grpSpPr>
          <a:xfrm>
            <a:off x="0" y="1"/>
            <a:ext cx="12047632" cy="6857999"/>
            <a:chOff x="0" y="0"/>
            <a:chExt cx="9035724" cy="5143499"/>
          </a:xfrm>
        </p:grpSpPr>
        <p:sp>
          <p:nvSpPr>
            <p:cNvPr id="550" name="Google Shape;550;p5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5"/>
          <p:cNvGrpSpPr/>
          <p:nvPr/>
        </p:nvGrpSpPr>
        <p:grpSpPr>
          <a:xfrm>
            <a:off x="1405763" y="234289"/>
            <a:ext cx="10786236" cy="6001788"/>
            <a:chOff x="1054322" y="175716"/>
            <a:chExt cx="8089677" cy="4501341"/>
          </a:xfrm>
        </p:grpSpPr>
        <p:sp>
          <p:nvSpPr>
            <p:cNvPr id="596" name="Google Shape;596;p5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5"/>
          <p:cNvSpPr txBox="1">
            <a:spLocks noGrp="1"/>
          </p:cNvSpPr>
          <p:nvPr>
            <p:ph type="title"/>
          </p:nvPr>
        </p:nvSpPr>
        <p:spPr>
          <a:xfrm>
            <a:off x="1416767" y="809867"/>
            <a:ext cx="9358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5"/>
          <p:cNvSpPr txBox="1">
            <a:spLocks noGrp="1"/>
          </p:cNvSpPr>
          <p:nvPr>
            <p:ph type="body" idx="1"/>
          </p:nvPr>
        </p:nvSpPr>
        <p:spPr>
          <a:xfrm>
            <a:off x="1416767" y="1703664"/>
            <a:ext cx="93584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spcBef>
                <a:spcPts val="0"/>
              </a:spcBef>
              <a:spcAft>
                <a:spcPts val="0"/>
              </a:spcAft>
              <a:buSzPts val="2200"/>
              <a:buChar char="▸"/>
              <a:defRPr/>
            </a:lvl1pPr>
            <a:lvl2pPr marL="1219170" lvl="1" indent="-491054" rtl="0">
              <a:spcBef>
                <a:spcPts val="800"/>
              </a:spcBef>
              <a:spcAft>
                <a:spcPts val="0"/>
              </a:spcAft>
              <a:buSzPts val="2200"/>
              <a:buChar char="▸"/>
              <a:defRPr/>
            </a:lvl2pPr>
            <a:lvl3pPr marL="1828754" lvl="2" indent="-491054" rtl="0">
              <a:spcBef>
                <a:spcPts val="800"/>
              </a:spcBef>
              <a:spcAft>
                <a:spcPts val="0"/>
              </a:spcAft>
              <a:buSzPts val="2200"/>
              <a:buChar char="▸"/>
              <a:defRPr/>
            </a:lvl3pPr>
            <a:lvl4pPr marL="2438339" lvl="3" indent="-491054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5"/>
          <p:cNvSpPr txBox="1">
            <a:spLocks noGrp="1"/>
          </p:cNvSpPr>
          <p:nvPr>
            <p:ph type="sldNum" idx="12"/>
          </p:nvPr>
        </p:nvSpPr>
        <p:spPr>
          <a:xfrm>
            <a:off x="5730212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3256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29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6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3" y="560933"/>
            <a:ext cx="98252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0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3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7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0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0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3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7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0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58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7" y="2150100"/>
            <a:ext cx="14136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7" y="3969233"/>
            <a:ext cx="1413600" cy="13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3" y="2168084"/>
            <a:ext cx="1413600" cy="13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4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3"/>
            <a:ext cx="1359600" cy="13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4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2" y="6277564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09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698" y="4592378"/>
            <a:ext cx="281620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17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2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>
            <a:off x="245976" y="5588965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470642" y="550293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/>
          <p:nvPr/>
        </p:nvSpPr>
        <p:spPr>
          <a:xfrm>
            <a:off x="3561202" y="19808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87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6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7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3"/>
          <p:cNvSpPr/>
          <p:nvPr/>
        </p:nvSpPr>
        <p:spPr>
          <a:xfrm>
            <a:off x="2371322" y="19808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7" y="4622361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7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8" y="654866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4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0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897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9367" y="3468700"/>
            <a:ext cx="70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966" y="-64980"/>
            <a:ext cx="297105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flipH="1">
            <a:off x="9597341" y="4466998"/>
            <a:ext cx="2656792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907100"/>
            <a:ext cx="2149600" cy="13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21967" y="4395400"/>
            <a:ext cx="3735600" cy="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3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3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76602" y="1582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3"/>
          <p:cNvSpPr/>
          <p:nvPr/>
        </p:nvSpPr>
        <p:spPr>
          <a:xfrm>
            <a:off x="662744" y="16723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515711" y="47600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>
            <a:off x="617544" y="49701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3"/>
          <p:cNvSpPr/>
          <p:nvPr/>
        </p:nvSpPr>
        <p:spPr>
          <a:xfrm>
            <a:off x="261493" y="58628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3"/>
          <p:cNvSpPr/>
          <p:nvPr/>
        </p:nvSpPr>
        <p:spPr>
          <a:xfrm>
            <a:off x="1884944" y="13783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3"/>
          <p:cNvSpPr/>
          <p:nvPr/>
        </p:nvSpPr>
        <p:spPr>
          <a:xfrm rot="10800000">
            <a:off x="9244927" y="6640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78227" y="28735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70460" y="25482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55777" y="6642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3"/>
          <p:cNvSpPr/>
          <p:nvPr/>
        </p:nvSpPr>
        <p:spPr>
          <a:xfrm rot="10800000">
            <a:off x="7957560" y="65073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 rot="10800000">
            <a:off x="10300293" y="52262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76593" y="51591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6082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3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7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6221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5B53-2065-486B-94B8-4EC6CCFB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91FDF-0565-43EB-B2A4-BFEA611B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B1192-7E31-424C-BA81-3044F61CCF7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27/05/2021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64913-EE24-43AE-A0C2-2B4E4861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FC98A-9A28-46E4-991C-DC016E0F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D7259-EDEA-44A6-9AAB-A83C6ECEB59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3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C9029AC-5B42-4E5B-9B30-35BCEE63A23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7364CDD-92CB-4101-BDFD-F7C36E7710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99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4C3C-5AF6-4CCE-9CBE-EEB05E07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721EC-D81A-4D9D-A0AA-71A40589D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B8BA7-F720-4C35-AFD3-E5E46EB37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1E2CD-BFC8-4108-98EA-0367EB29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9B05B-9170-4593-AC4D-573F710B2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6B473-874E-4CF6-A6AC-B1BB70AB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199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28"/>
          <p:cNvSpPr/>
          <p:nvPr/>
        </p:nvSpPr>
        <p:spPr>
          <a:xfrm>
            <a:off x="-100967" y="205762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19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1" y="4933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1" y="6115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2073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1609400" y="505312"/>
            <a:ext cx="8973200" cy="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2"/>
          <p:cNvSpPr/>
          <p:nvPr/>
        </p:nvSpPr>
        <p:spPr>
          <a:xfrm>
            <a:off x="10134418" y="-267233"/>
            <a:ext cx="2476431" cy="2411877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Google Shape;126;p12"/>
          <p:cNvSpPr/>
          <p:nvPr/>
        </p:nvSpPr>
        <p:spPr>
          <a:xfrm>
            <a:off x="1208734" y="346500"/>
            <a:ext cx="246133" cy="183933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7" name="Google Shape;127;p12"/>
          <p:cNvGrpSpPr/>
          <p:nvPr/>
        </p:nvGrpSpPr>
        <p:grpSpPr>
          <a:xfrm>
            <a:off x="620200" y="687851"/>
            <a:ext cx="408333" cy="405633"/>
            <a:chOff x="3437575" y="2857925"/>
            <a:chExt cx="306250" cy="304225"/>
          </a:xfrm>
        </p:grpSpPr>
        <p:sp>
          <p:nvSpPr>
            <p:cNvPr id="128" name="Google Shape;128;p12"/>
            <p:cNvSpPr/>
            <p:nvPr/>
          </p:nvSpPr>
          <p:spPr>
            <a:xfrm>
              <a:off x="3437575" y="2857925"/>
              <a:ext cx="306250" cy="304225"/>
            </a:xfrm>
            <a:custGeom>
              <a:avLst/>
              <a:gdLst/>
              <a:ahLst/>
              <a:cxnLst/>
              <a:rect l="l" t="t" r="r" b="b"/>
              <a:pathLst>
                <a:path w="12250" h="12169" extrusionOk="0">
                  <a:moveTo>
                    <a:pt x="5378" y="0"/>
                  </a:moveTo>
                  <a:cubicBezTo>
                    <a:pt x="5282" y="0"/>
                    <a:pt x="5186" y="52"/>
                    <a:pt x="5152" y="155"/>
                  </a:cubicBezTo>
                  <a:lnTo>
                    <a:pt x="4064" y="3875"/>
                  </a:lnTo>
                  <a:cubicBezTo>
                    <a:pt x="4036" y="3961"/>
                    <a:pt x="3978" y="4018"/>
                    <a:pt x="3921" y="4047"/>
                  </a:cubicBezTo>
                  <a:lnTo>
                    <a:pt x="229" y="5249"/>
                  </a:lnTo>
                  <a:cubicBezTo>
                    <a:pt x="29" y="5306"/>
                    <a:pt x="0" y="5564"/>
                    <a:pt x="172" y="5678"/>
                  </a:cubicBezTo>
                  <a:lnTo>
                    <a:pt x="3377" y="7853"/>
                  </a:lnTo>
                  <a:cubicBezTo>
                    <a:pt x="3435" y="7911"/>
                    <a:pt x="3463" y="7968"/>
                    <a:pt x="3463" y="8054"/>
                  </a:cubicBezTo>
                  <a:lnTo>
                    <a:pt x="3463" y="11946"/>
                  </a:lnTo>
                  <a:cubicBezTo>
                    <a:pt x="3483" y="12085"/>
                    <a:pt x="3586" y="12169"/>
                    <a:pt x="3704" y="12169"/>
                  </a:cubicBezTo>
                  <a:cubicBezTo>
                    <a:pt x="3756" y="12169"/>
                    <a:pt x="3811" y="12153"/>
                    <a:pt x="3864" y="12118"/>
                  </a:cubicBezTo>
                  <a:lnTo>
                    <a:pt x="6926" y="9771"/>
                  </a:lnTo>
                  <a:cubicBezTo>
                    <a:pt x="6968" y="9729"/>
                    <a:pt x="7025" y="9702"/>
                    <a:pt x="7087" y="9702"/>
                  </a:cubicBezTo>
                  <a:cubicBezTo>
                    <a:pt x="7109" y="9702"/>
                    <a:pt x="7132" y="9706"/>
                    <a:pt x="7155" y="9714"/>
                  </a:cubicBezTo>
                  <a:lnTo>
                    <a:pt x="10847" y="10887"/>
                  </a:lnTo>
                  <a:cubicBezTo>
                    <a:pt x="10875" y="10901"/>
                    <a:pt x="10904" y="10907"/>
                    <a:pt x="10931" y="10907"/>
                  </a:cubicBezTo>
                  <a:cubicBezTo>
                    <a:pt x="11069" y="10907"/>
                    <a:pt x="11181" y="10744"/>
                    <a:pt x="11133" y="10601"/>
                  </a:cubicBezTo>
                  <a:lnTo>
                    <a:pt x="9845" y="6937"/>
                  </a:lnTo>
                  <a:cubicBezTo>
                    <a:pt x="9817" y="6880"/>
                    <a:pt x="9817" y="6794"/>
                    <a:pt x="9874" y="6709"/>
                  </a:cubicBezTo>
                  <a:lnTo>
                    <a:pt x="12135" y="3560"/>
                  </a:lnTo>
                  <a:cubicBezTo>
                    <a:pt x="12249" y="3417"/>
                    <a:pt x="12135" y="3188"/>
                    <a:pt x="11934" y="3188"/>
                  </a:cubicBezTo>
                  <a:lnTo>
                    <a:pt x="8042" y="3303"/>
                  </a:lnTo>
                  <a:cubicBezTo>
                    <a:pt x="7985" y="3303"/>
                    <a:pt x="7899" y="3274"/>
                    <a:pt x="7842" y="3217"/>
                  </a:cubicBezTo>
                  <a:lnTo>
                    <a:pt x="5552" y="69"/>
                  </a:lnTo>
                  <a:cubicBezTo>
                    <a:pt x="5507" y="23"/>
                    <a:pt x="5442" y="0"/>
                    <a:pt x="5378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3518425" y="2951875"/>
              <a:ext cx="144550" cy="143750"/>
            </a:xfrm>
            <a:custGeom>
              <a:avLst/>
              <a:gdLst/>
              <a:ahLst/>
              <a:cxnLst/>
              <a:rect l="l" t="t" r="r" b="b"/>
              <a:pathLst>
                <a:path w="5782" h="5750" extrusionOk="0">
                  <a:moveTo>
                    <a:pt x="2538" y="0"/>
                  </a:moveTo>
                  <a:cubicBezTo>
                    <a:pt x="2490" y="0"/>
                    <a:pt x="2451" y="25"/>
                    <a:pt x="2433" y="60"/>
                  </a:cubicBezTo>
                  <a:lnTo>
                    <a:pt x="1918" y="1834"/>
                  </a:lnTo>
                  <a:cubicBezTo>
                    <a:pt x="1889" y="1863"/>
                    <a:pt x="1860" y="1892"/>
                    <a:pt x="1832" y="1892"/>
                  </a:cubicBezTo>
                  <a:lnTo>
                    <a:pt x="86" y="2464"/>
                  </a:lnTo>
                  <a:cubicBezTo>
                    <a:pt x="0" y="2493"/>
                    <a:pt x="0" y="2607"/>
                    <a:pt x="57" y="2664"/>
                  </a:cubicBezTo>
                  <a:lnTo>
                    <a:pt x="1574" y="3723"/>
                  </a:lnTo>
                  <a:cubicBezTo>
                    <a:pt x="1603" y="3723"/>
                    <a:pt x="1631" y="3752"/>
                    <a:pt x="1631" y="3809"/>
                  </a:cubicBezTo>
                  <a:lnTo>
                    <a:pt x="1631" y="5641"/>
                  </a:lnTo>
                  <a:cubicBezTo>
                    <a:pt x="1631" y="5703"/>
                    <a:pt x="1691" y="5750"/>
                    <a:pt x="1746" y="5750"/>
                  </a:cubicBezTo>
                  <a:cubicBezTo>
                    <a:pt x="1767" y="5750"/>
                    <a:pt x="1787" y="5743"/>
                    <a:pt x="1803" y="5727"/>
                  </a:cubicBezTo>
                  <a:lnTo>
                    <a:pt x="3263" y="4610"/>
                  </a:lnTo>
                  <a:cubicBezTo>
                    <a:pt x="3291" y="4582"/>
                    <a:pt x="3349" y="4582"/>
                    <a:pt x="3377" y="4582"/>
                  </a:cubicBezTo>
                  <a:lnTo>
                    <a:pt x="5123" y="5154"/>
                  </a:lnTo>
                  <a:cubicBezTo>
                    <a:pt x="5135" y="5158"/>
                    <a:pt x="5146" y="5160"/>
                    <a:pt x="5157" y="5160"/>
                  </a:cubicBezTo>
                  <a:cubicBezTo>
                    <a:pt x="5230" y="5160"/>
                    <a:pt x="5291" y="5085"/>
                    <a:pt x="5266" y="5011"/>
                  </a:cubicBezTo>
                  <a:lnTo>
                    <a:pt x="4636" y="3265"/>
                  </a:lnTo>
                  <a:cubicBezTo>
                    <a:pt x="4636" y="3237"/>
                    <a:pt x="4636" y="3208"/>
                    <a:pt x="4636" y="3179"/>
                  </a:cubicBezTo>
                  <a:lnTo>
                    <a:pt x="5724" y="1691"/>
                  </a:lnTo>
                  <a:cubicBezTo>
                    <a:pt x="5781" y="1605"/>
                    <a:pt x="5724" y="1491"/>
                    <a:pt x="5610" y="1491"/>
                  </a:cubicBezTo>
                  <a:lnTo>
                    <a:pt x="3778" y="1548"/>
                  </a:lnTo>
                  <a:cubicBezTo>
                    <a:pt x="3749" y="1548"/>
                    <a:pt x="3721" y="1548"/>
                    <a:pt x="3692" y="1520"/>
                  </a:cubicBezTo>
                  <a:lnTo>
                    <a:pt x="2633" y="31"/>
                  </a:lnTo>
                  <a:cubicBezTo>
                    <a:pt x="2600" y="9"/>
                    <a:pt x="2568" y="0"/>
                    <a:pt x="253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522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1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F3AE-76AA-4C71-9D48-5B258169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1026D-6B8C-4181-BE1C-C7F0A48A8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7F765-F234-492A-AC41-56C292118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FED8D-0CAA-439B-A274-1CEC0341F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C9955-EFC2-4089-AC7D-97669A8DD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1733B-A1E1-47B0-A848-E285DBAF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081C8-63B8-4073-A278-B82C8736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7EE028-5127-419B-89A2-FA44EDB6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47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8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7"/>
          <p:cNvSpPr txBox="1">
            <a:spLocks noGrp="1"/>
          </p:cNvSpPr>
          <p:nvPr>
            <p:ph type="subTitle" idx="1"/>
          </p:nvPr>
        </p:nvSpPr>
        <p:spPr>
          <a:xfrm flipH="1">
            <a:off x="901800" y="1746000"/>
            <a:ext cx="10388400" cy="4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669" name="Google Shape;1669;p7"/>
          <p:cNvSpPr txBox="1">
            <a:spLocks noGrp="1"/>
          </p:cNvSpPr>
          <p:nvPr>
            <p:ph type="title"/>
          </p:nvPr>
        </p:nvSpPr>
        <p:spPr>
          <a:xfrm>
            <a:off x="5006533" y="507733"/>
            <a:ext cx="6342000" cy="1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1670" name="Google Shape;1670;p7"/>
          <p:cNvGrpSpPr/>
          <p:nvPr/>
        </p:nvGrpSpPr>
        <p:grpSpPr>
          <a:xfrm>
            <a:off x="24186" y="-58803"/>
            <a:ext cx="12160593" cy="6937216"/>
            <a:chOff x="18139" y="-44102"/>
            <a:chExt cx="9120445" cy="5202912"/>
          </a:xfrm>
        </p:grpSpPr>
        <p:sp>
          <p:nvSpPr>
            <p:cNvPr id="1671" name="Google Shape;1671;p7"/>
            <p:cNvSpPr/>
            <p:nvPr/>
          </p:nvSpPr>
          <p:spPr>
            <a:xfrm>
              <a:off x="8756017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8469963" y="47156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9101182" y="1281950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8875822" y="1922599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1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8012910" y="1936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26" y="1072"/>
                  </a:cubicBezTo>
                  <a:cubicBezTo>
                    <a:pt x="820" y="1072"/>
                    <a:pt x="1057" y="836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7"/>
            <p:cNvSpPr/>
            <p:nvPr/>
          </p:nvSpPr>
          <p:spPr>
            <a:xfrm>
              <a:off x="867206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7"/>
            <p:cNvSpPr/>
            <p:nvPr/>
          </p:nvSpPr>
          <p:spPr>
            <a:xfrm>
              <a:off x="8700178" y="676627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26" y="1067"/>
                  </a:cubicBezTo>
                  <a:cubicBezTo>
                    <a:pt x="820" y="1067"/>
                    <a:pt x="1056" y="830"/>
                    <a:pt x="1056" y="536"/>
                  </a:cubicBezTo>
                  <a:cubicBezTo>
                    <a:pt x="1056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815163" y="2238208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9101182" y="2200490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781702" y="872045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894470" y="490428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57" y="836"/>
                    <a:pt x="1057" y="536"/>
                  </a:cubicBezTo>
                  <a:cubicBezTo>
                    <a:pt x="1057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774665" y="10416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971420" y="2421803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6" y="1"/>
                    <a:pt x="0" y="242"/>
                    <a:pt x="0" y="537"/>
                  </a:cubicBezTo>
                  <a:cubicBezTo>
                    <a:pt x="0" y="831"/>
                    <a:pt x="236" y="1073"/>
                    <a:pt x="531" y="1073"/>
                  </a:cubicBezTo>
                  <a:cubicBezTo>
                    <a:pt x="820" y="1073"/>
                    <a:pt x="1061" y="831"/>
                    <a:pt x="1061" y="537"/>
                  </a:cubicBezTo>
                  <a:cubicBezTo>
                    <a:pt x="1061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9026484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334641" y="21253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7"/>
            <p:cNvSpPr/>
            <p:nvPr/>
          </p:nvSpPr>
          <p:spPr>
            <a:xfrm>
              <a:off x="8718650" y="161159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42" y="1"/>
                    <a:pt x="1" y="243"/>
                    <a:pt x="1" y="537"/>
                  </a:cubicBezTo>
                  <a:cubicBezTo>
                    <a:pt x="1" y="831"/>
                    <a:pt x="242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7"/>
            <p:cNvSpPr/>
            <p:nvPr/>
          </p:nvSpPr>
          <p:spPr>
            <a:xfrm>
              <a:off x="9026484" y="1470366"/>
              <a:ext cx="37402" cy="37542"/>
            </a:xfrm>
            <a:custGeom>
              <a:avLst/>
              <a:gdLst/>
              <a:ahLst/>
              <a:cxnLst/>
              <a:rect l="l" t="t" r="r" b="b"/>
              <a:pathLst>
                <a:path w="1063" h="1067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0"/>
                    <a:pt x="243" y="1067"/>
                    <a:pt x="532" y="1067"/>
                  </a:cubicBezTo>
                  <a:cubicBezTo>
                    <a:pt x="826" y="1067"/>
                    <a:pt x="1062" y="830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978421" y="7213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756017" y="280806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9101182" y="410822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875822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15958" y="500790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6"/>
                    <a:pt x="242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672066" y="309074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700178" y="3502863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26" y="1073"/>
                  </a:cubicBezTo>
                  <a:cubicBezTo>
                    <a:pt x="820" y="1073"/>
                    <a:pt x="1056" y="836"/>
                    <a:pt x="1056" y="537"/>
                  </a:cubicBezTo>
                  <a:cubicBezTo>
                    <a:pt x="1056" y="243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815163" y="50644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9101182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8572598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781702" y="3698491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7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8894470" y="3316875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57" y="831"/>
                    <a:pt x="1057" y="537"/>
                  </a:cubicBezTo>
                  <a:cubicBezTo>
                    <a:pt x="1057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1593" y="512105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7949858" y="4722973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774665" y="38680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236827" y="476772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9026484" y="3020124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1"/>
                    <a:pt x="243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75822" y="257563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18650" y="4438045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42" y="1"/>
                    <a:pt x="1" y="237"/>
                    <a:pt x="1" y="537"/>
                  </a:cubicBezTo>
                  <a:cubicBezTo>
                    <a:pt x="1" y="831"/>
                    <a:pt x="242" y="1068"/>
                    <a:pt x="531" y="1068"/>
                  </a:cubicBezTo>
                  <a:cubicBezTo>
                    <a:pt x="826" y="1068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9063851" y="2720243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72"/>
                    <a:pt x="531" y="1072"/>
                  </a:cubicBezTo>
                  <a:cubicBezTo>
                    <a:pt x="825" y="1072"/>
                    <a:pt x="1062" y="830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9026484" y="4296636"/>
              <a:ext cx="37402" cy="37718"/>
            </a:xfrm>
            <a:custGeom>
              <a:avLst/>
              <a:gdLst/>
              <a:ahLst/>
              <a:cxnLst/>
              <a:rect l="l" t="t" r="r" b="b"/>
              <a:pathLst>
                <a:path w="1063" h="1072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662812" y="2594491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978421" y="354761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5957472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6669476" y="30201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735987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7154642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1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1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5214189" y="1936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5873521" y="26429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7555681" y="32087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2"/>
                    <a:pt x="0" y="537"/>
                  </a:cubicBezTo>
                  <a:cubicBezTo>
                    <a:pt x="0" y="831"/>
                    <a:pt x="242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7679356" y="82916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0" y="1"/>
                    <a:pt x="1" y="815"/>
                    <a:pt x="1" y="1808"/>
                  </a:cubicBezTo>
                  <a:cubicBezTo>
                    <a:pt x="1" y="2807"/>
                    <a:pt x="800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6485318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8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8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6837379" y="101986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42" y="0"/>
                    <a:pt x="0" y="236"/>
                    <a:pt x="0" y="531"/>
                  </a:cubicBezTo>
                  <a:cubicBezTo>
                    <a:pt x="0" y="830"/>
                    <a:pt x="242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7434398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42" y="0"/>
                    <a:pt x="0" y="236"/>
                    <a:pt x="0" y="531"/>
                  </a:cubicBezTo>
                  <a:cubicBezTo>
                    <a:pt x="0" y="830"/>
                    <a:pt x="242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6227975" y="1936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5536097" y="21253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6466670" y="33973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6818872" y="28315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26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3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7331939" y="5026760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26" y="1072"/>
                  </a:cubicBezTo>
                  <a:cubicBezTo>
                    <a:pt x="821" y="1072"/>
                    <a:pt x="1057" y="836"/>
                    <a:pt x="1057" y="536"/>
                  </a:cubicBezTo>
                  <a:cubicBezTo>
                    <a:pt x="1057" y="242"/>
                    <a:pt x="821" y="0"/>
                    <a:pt x="526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6077101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5517414" y="50079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7086242" y="480544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7732978" y="4951499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6016442" y="50644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6302672" y="5026760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6" y="0"/>
                    <a:pt x="0" y="242"/>
                    <a:pt x="0" y="536"/>
                  </a:cubicBezTo>
                  <a:cubicBezTo>
                    <a:pt x="0" y="836"/>
                    <a:pt x="236" y="1072"/>
                    <a:pt x="526" y="1072"/>
                  </a:cubicBezTo>
                  <a:cubicBezTo>
                    <a:pt x="820" y="1072"/>
                    <a:pt x="1056" y="836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7518525" y="476772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5774053" y="4906779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26" y="1067"/>
                  </a:cubicBezTo>
                  <a:cubicBezTo>
                    <a:pt x="820" y="1067"/>
                    <a:pt x="1057" y="830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5232873" y="512105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6423955" y="470411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26" y="1073"/>
                  </a:cubicBezTo>
                  <a:cubicBezTo>
                    <a:pt x="820" y="1073"/>
                    <a:pt x="1056" y="831"/>
                    <a:pt x="1056" y="537"/>
                  </a:cubicBezTo>
                  <a:cubicBezTo>
                    <a:pt x="1056" y="242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5151314" y="4722973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8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8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8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6578523" y="4843165"/>
              <a:ext cx="125927" cy="127229"/>
            </a:xfrm>
            <a:custGeom>
              <a:avLst/>
              <a:gdLst/>
              <a:ahLst/>
              <a:cxnLst/>
              <a:rect l="l" t="t" r="r" b="b"/>
              <a:pathLst>
                <a:path w="3579" h="3616" extrusionOk="0">
                  <a:moveTo>
                    <a:pt x="1792" y="0"/>
                  </a:moveTo>
                  <a:cubicBezTo>
                    <a:pt x="804" y="0"/>
                    <a:pt x="0" y="810"/>
                    <a:pt x="0" y="1808"/>
                  </a:cubicBezTo>
                  <a:cubicBezTo>
                    <a:pt x="0" y="2806"/>
                    <a:pt x="804" y="3616"/>
                    <a:pt x="1792" y="3616"/>
                  </a:cubicBezTo>
                  <a:cubicBezTo>
                    <a:pt x="2780" y="3616"/>
                    <a:pt x="3579" y="2806"/>
                    <a:pt x="3579" y="1808"/>
                  </a:cubicBezTo>
                  <a:cubicBezTo>
                    <a:pt x="3579" y="810"/>
                    <a:pt x="2780" y="0"/>
                    <a:pt x="179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6921295" y="498904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5438107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3158928" y="-1820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3870932" y="30201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2" y="1073"/>
                  </a:cubicBezTo>
                  <a:cubicBezTo>
                    <a:pt x="821" y="1073"/>
                    <a:pt x="1062" y="836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456115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3"/>
                    <a:pt x="0" y="537"/>
                  </a:cubicBezTo>
                  <a:cubicBezTo>
                    <a:pt x="0" y="836"/>
                    <a:pt x="242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4355922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42" y="1"/>
                    <a:pt x="0" y="237"/>
                    <a:pt x="0" y="531"/>
                  </a:cubicBezTo>
                  <a:cubicBezTo>
                    <a:pt x="0" y="831"/>
                    <a:pt x="242" y="1067"/>
                    <a:pt x="531" y="1067"/>
                  </a:cubicBezTo>
                  <a:cubicBezTo>
                    <a:pt x="825" y="1067"/>
                    <a:pt x="1062" y="831"/>
                    <a:pt x="1062" y="531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2415645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3074801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3"/>
                    <a:pt x="0" y="537"/>
                  </a:cubicBezTo>
                  <a:cubicBezTo>
                    <a:pt x="0" y="836"/>
                    <a:pt x="242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4757136" y="32087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7"/>
            <p:cNvSpPr/>
            <p:nvPr/>
          </p:nvSpPr>
          <p:spPr>
            <a:xfrm>
              <a:off x="4197448" y="37744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62" y="831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7"/>
            <p:cNvSpPr/>
            <p:nvPr/>
          </p:nvSpPr>
          <p:spPr>
            <a:xfrm>
              <a:off x="4880636" y="82916"/>
              <a:ext cx="126138" cy="127264"/>
            </a:xfrm>
            <a:custGeom>
              <a:avLst/>
              <a:gdLst/>
              <a:ahLst/>
              <a:cxnLst/>
              <a:rect l="l" t="t" r="r" b="b"/>
              <a:pathLst>
                <a:path w="3585" h="3617" extrusionOk="0">
                  <a:moveTo>
                    <a:pt x="1793" y="1"/>
                  </a:moveTo>
                  <a:cubicBezTo>
                    <a:pt x="805" y="1"/>
                    <a:pt x="1" y="815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85" y="2807"/>
                    <a:pt x="3585" y="1808"/>
                  </a:cubicBezTo>
                  <a:cubicBezTo>
                    <a:pt x="3585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3686597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4038834" y="101986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7"/>
            <p:cNvSpPr/>
            <p:nvPr/>
          </p:nvSpPr>
          <p:spPr>
            <a:xfrm>
              <a:off x="4635853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7"/>
            <p:cNvSpPr/>
            <p:nvPr/>
          </p:nvSpPr>
          <p:spPr>
            <a:xfrm>
              <a:off x="3429430" y="1936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26" y="1072"/>
                  </a:cubicBezTo>
                  <a:cubicBezTo>
                    <a:pt x="820" y="1072"/>
                    <a:pt x="1056" y="836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7"/>
            <p:cNvSpPr/>
            <p:nvPr/>
          </p:nvSpPr>
          <p:spPr>
            <a:xfrm>
              <a:off x="2737552" y="212537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3667914" y="33973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43" y="1"/>
                    <a:pt x="1" y="242"/>
                    <a:pt x="1" y="537"/>
                  </a:cubicBezTo>
                  <a:cubicBezTo>
                    <a:pt x="1" y="831"/>
                    <a:pt x="243" y="1073"/>
                    <a:pt x="532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2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4020151" y="28315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4533219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3278557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2718869" y="50079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0" y="1072"/>
                    <a:pt x="1062" y="836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4287698" y="480544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4934433" y="4951499"/>
              <a:ext cx="37226" cy="37578"/>
            </a:xfrm>
            <a:custGeom>
              <a:avLst/>
              <a:gdLst/>
              <a:ahLst/>
              <a:cxnLst/>
              <a:rect l="l" t="t" r="r" b="b"/>
              <a:pathLst>
                <a:path w="1058" h="1068" extrusionOk="0">
                  <a:moveTo>
                    <a:pt x="526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26" y="1067"/>
                  </a:cubicBezTo>
                  <a:cubicBezTo>
                    <a:pt x="821" y="1067"/>
                    <a:pt x="1057" y="831"/>
                    <a:pt x="1057" y="537"/>
                  </a:cubicBezTo>
                  <a:cubicBezTo>
                    <a:pt x="1057" y="237"/>
                    <a:pt x="821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3217898" y="50644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3503917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4719770" y="476772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2975333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2434328" y="512105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3625235" y="470411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2352593" y="4722973"/>
              <a:ext cx="126138" cy="127264"/>
            </a:xfrm>
            <a:custGeom>
              <a:avLst/>
              <a:gdLst/>
              <a:ahLst/>
              <a:cxnLst/>
              <a:rect l="l" t="t" r="r" b="b"/>
              <a:pathLst>
                <a:path w="3585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85" y="2807"/>
                    <a:pt x="3585" y="1808"/>
                  </a:cubicBezTo>
                  <a:cubicBezTo>
                    <a:pt x="3585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4122751" y="498904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2639562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360207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1762611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74153" y="47156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195436" y="179540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1" y="1072"/>
                    <a:pt x="1062" y="831"/>
                    <a:pt x="1062" y="536"/>
                  </a:cubicBezTo>
                  <a:cubicBezTo>
                    <a:pt x="1062" y="237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480012" y="1922599"/>
              <a:ext cx="37191" cy="37578"/>
            </a:xfrm>
            <a:custGeom>
              <a:avLst/>
              <a:gdLst/>
              <a:ahLst/>
              <a:cxnLst/>
              <a:rect l="l" t="t" r="r" b="b"/>
              <a:pathLst>
                <a:path w="1057" h="1068" extrusionOk="0">
                  <a:moveTo>
                    <a:pt x="526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26" y="1067"/>
                  </a:cubicBezTo>
                  <a:cubicBezTo>
                    <a:pt x="820" y="1067"/>
                    <a:pt x="1056" y="831"/>
                    <a:pt x="1056" y="531"/>
                  </a:cubicBezTo>
                  <a:cubicBezTo>
                    <a:pt x="1056" y="237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18139" y="94748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18139" y="155502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1557377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5" y="1067"/>
                    <a:pt x="1062" y="831"/>
                    <a:pt x="1062" y="531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27625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304158" y="676627"/>
              <a:ext cx="37402" cy="37542"/>
            </a:xfrm>
            <a:custGeom>
              <a:avLst/>
              <a:gdLst/>
              <a:ahLst/>
              <a:cxnLst/>
              <a:rect l="l" t="t" r="r" b="b"/>
              <a:pathLst>
                <a:path w="1063" h="1067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0"/>
                    <a:pt x="243" y="1067"/>
                    <a:pt x="532" y="1067"/>
                  </a:cubicBezTo>
                  <a:cubicBezTo>
                    <a:pt x="826" y="1067"/>
                    <a:pt x="1062" y="830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7"/>
            <p:cNvSpPr/>
            <p:nvPr/>
          </p:nvSpPr>
          <p:spPr>
            <a:xfrm>
              <a:off x="419353" y="2238208"/>
              <a:ext cx="37191" cy="37578"/>
            </a:xfrm>
            <a:custGeom>
              <a:avLst/>
              <a:gdLst/>
              <a:ahLst/>
              <a:cxnLst/>
              <a:rect l="l" t="t" r="r" b="b"/>
              <a:pathLst>
                <a:path w="1057" h="1068" extrusionOk="0">
                  <a:moveTo>
                    <a:pt x="526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26" y="1067"/>
                  </a:cubicBezTo>
                  <a:cubicBezTo>
                    <a:pt x="820" y="1067"/>
                    <a:pt x="1057" y="831"/>
                    <a:pt x="1057" y="537"/>
                  </a:cubicBezTo>
                  <a:cubicBezTo>
                    <a:pt x="1057" y="237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7"/>
            <p:cNvSpPr/>
            <p:nvPr/>
          </p:nvSpPr>
          <p:spPr>
            <a:xfrm>
              <a:off x="176788" y="2080333"/>
              <a:ext cx="37366" cy="37718"/>
            </a:xfrm>
            <a:custGeom>
              <a:avLst/>
              <a:gdLst/>
              <a:ahLst/>
              <a:cxnLst/>
              <a:rect l="l" t="t" r="r" b="b"/>
              <a:pathLst>
                <a:path w="1062" h="1072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0"/>
                    <a:pt x="237" y="1072"/>
                    <a:pt x="531" y="1072"/>
                  </a:cubicBezTo>
                  <a:cubicBezTo>
                    <a:pt x="820" y="1072"/>
                    <a:pt x="1062" y="830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385892" y="87204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498484" y="49042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42" y="0"/>
                    <a:pt x="1" y="242"/>
                    <a:pt x="1" y="536"/>
                  </a:cubicBezTo>
                  <a:cubicBezTo>
                    <a:pt x="1" y="836"/>
                    <a:pt x="242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1958592" y="320872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0" y="1073"/>
                    <a:pt x="1057" y="831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2082091" y="82916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5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888053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7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7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378855" y="10416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1240290" y="101986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57" y="830"/>
                    <a:pt x="1057" y="531"/>
                  </a:cubicBezTo>
                  <a:cubicBezTo>
                    <a:pt x="1057" y="236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1837309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1"/>
                  </a:cubicBezTo>
                  <a:cubicBezTo>
                    <a:pt x="1062" y="236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630675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869405" y="33973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322841" y="161159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158105" y="235118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55505" y="72134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37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1221607" y="283154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360207" y="280806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74153" y="3298016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62" y="831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195436" y="462167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1" y="1072"/>
                    <a:pt x="1062" y="830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1734674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7"/>
            <p:cNvSpPr/>
            <p:nvPr/>
          </p:nvSpPr>
          <p:spPr>
            <a:xfrm>
              <a:off x="480012" y="4748869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7"/>
            <p:cNvSpPr/>
            <p:nvPr/>
          </p:nvSpPr>
          <p:spPr>
            <a:xfrm>
              <a:off x="18139" y="377375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18139" y="4381467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1488977" y="480544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35713" y="4951499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76256" y="309074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304158" y="350286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43" y="1"/>
                    <a:pt x="1" y="243"/>
                    <a:pt x="1" y="537"/>
                  </a:cubicBezTo>
                  <a:cubicBezTo>
                    <a:pt x="1" y="836"/>
                    <a:pt x="243" y="1073"/>
                    <a:pt x="532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419353" y="50644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705372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1921260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176788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385892" y="3698491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498484" y="331687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42" y="1"/>
                    <a:pt x="1" y="242"/>
                    <a:pt x="1" y="537"/>
                  </a:cubicBezTo>
                  <a:cubicBezTo>
                    <a:pt x="1" y="831"/>
                    <a:pt x="242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158105" y="273910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0"/>
                    <a:pt x="237" y="1072"/>
                    <a:pt x="531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37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826690" y="470411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151161" y="4063480"/>
              <a:ext cx="125962" cy="127229"/>
            </a:xfrm>
            <a:custGeom>
              <a:avLst/>
              <a:gdLst/>
              <a:ahLst/>
              <a:cxnLst/>
              <a:rect l="l" t="t" r="r" b="b"/>
              <a:pathLst>
                <a:path w="3580" h="3616" extrusionOk="0">
                  <a:moveTo>
                    <a:pt x="1787" y="1"/>
                  </a:moveTo>
                  <a:cubicBezTo>
                    <a:pt x="799" y="1"/>
                    <a:pt x="1" y="810"/>
                    <a:pt x="1" y="1808"/>
                  </a:cubicBezTo>
                  <a:cubicBezTo>
                    <a:pt x="1" y="2807"/>
                    <a:pt x="799" y="3616"/>
                    <a:pt x="1787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7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981258" y="4843165"/>
              <a:ext cx="126138" cy="127229"/>
            </a:xfrm>
            <a:custGeom>
              <a:avLst/>
              <a:gdLst/>
              <a:ahLst/>
              <a:cxnLst/>
              <a:rect l="l" t="t" r="r" b="b"/>
              <a:pathLst>
                <a:path w="3585" h="3616" extrusionOk="0">
                  <a:moveTo>
                    <a:pt x="1792" y="0"/>
                  </a:moveTo>
                  <a:cubicBezTo>
                    <a:pt x="804" y="0"/>
                    <a:pt x="0" y="810"/>
                    <a:pt x="0" y="1808"/>
                  </a:cubicBezTo>
                  <a:cubicBezTo>
                    <a:pt x="0" y="2806"/>
                    <a:pt x="804" y="3616"/>
                    <a:pt x="1792" y="3616"/>
                  </a:cubicBezTo>
                  <a:cubicBezTo>
                    <a:pt x="2780" y="3616"/>
                    <a:pt x="3584" y="2806"/>
                    <a:pt x="3584" y="1808"/>
                  </a:cubicBezTo>
                  <a:cubicBezTo>
                    <a:pt x="3584" y="810"/>
                    <a:pt x="2780" y="0"/>
                    <a:pt x="179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378855" y="38680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1324241" y="498904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0" y="1072"/>
                    <a:pt x="1062" y="836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322841" y="4438045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8"/>
                    <a:pt x="531" y="1068"/>
                  </a:cubicBezTo>
                  <a:cubicBezTo>
                    <a:pt x="826" y="1068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55505" y="354761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67002" y="2594491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07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1459-0413-42A9-98DA-3B05A194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51224-3C4E-4F3D-9AE6-0645313CE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A234B-3DFE-4245-A388-09C0EDF8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8ED15-D30E-4245-9B0E-7440A05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E983A-C80F-4B73-902E-487D6DF0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382B4-518A-4B57-B22F-20AC574C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5DE5F-A9EF-4F64-AED4-718E3379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8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FC9E-4AFF-4EAC-A538-73E13308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9008A-F22D-4EB3-B99B-5165272F3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9C2A3-446D-4726-9AC9-918C4C32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1CEAE-0C30-45BB-A8EF-9BAD9D18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5344F-0585-435C-80C1-E532BB70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8E858-F9CE-4FB4-82A8-B5484A0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31494-97C7-490C-902E-8BA14B66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96E1F-1B43-42D7-993C-F6346A154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C2FA6-E466-4F3B-B1F6-C5882B956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34508-9375-44E0-B2D0-9344C5A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F8980-B65C-470F-B9EA-9C6F4405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9026F-51FB-4E8F-88A1-4196212D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DD864-1952-4E83-923E-FA19587B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5FA3A-B0E1-4001-8782-1A4FAE226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F254A-E96D-42D7-B7D8-0BF403C23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21ECF-59A6-4D9D-AE13-1F82468563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C7872-18D1-4D5A-9851-0085505A6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68EBB-77D8-4A81-9B32-D3E5EEF7B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28B02-3DEC-4897-AAE2-1A3791F7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2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3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8806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2000"/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2CB74-7227-4F84-A4E6-23D1082A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F13C0-846D-45EB-B942-8E1118359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413D0-3DCF-462E-9126-B4E93D961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19A0-0EEA-4BF1-8366-B9BADD2E7D66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AE665-9892-4E1A-BF54-053A1232D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992B4-E4CA-4D38-8FE5-18B4D4808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59B77-7994-421A-84D9-7632215227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FF814-5199-47D8-A25F-255ACC4D1AD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21381-CCF6-4922-9C1D-56289BC67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guindaleraprimaria.wordpress.com/2019/11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F23B4-109C-40EB-8F62-672681F84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4A55F-13C7-433E-AE02-62C093BA63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BB758-735E-47D0-85CF-0A325E80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98B78-A9AF-419D-9865-16F2A24D41D7}"/>
              </a:ext>
            </a:extLst>
          </p:cNvPr>
          <p:cNvSpPr/>
          <p:nvPr/>
        </p:nvSpPr>
        <p:spPr>
          <a:xfrm>
            <a:off x="8143529" y="1532308"/>
            <a:ext cx="2926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ENGLISH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Grade 1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UAE Phonics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Term 3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Week 6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Writing revision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E17E2-123B-41AC-B827-DDE5AE0C5795}"/>
              </a:ext>
            </a:extLst>
          </p:cNvPr>
          <p:cNvSpPr/>
          <p:nvPr/>
        </p:nvSpPr>
        <p:spPr>
          <a:xfrm>
            <a:off x="202903" y="2794297"/>
            <a:ext cx="1505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Ms. Liesa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7FE05D-8F1B-4691-8902-FD36210A3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3255962"/>
            <a:ext cx="1060173" cy="8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DF1A8-1B8D-42E9-8DEF-74916CAA6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9" y="4566653"/>
            <a:ext cx="1830825" cy="595017"/>
          </a:xfrm>
          <a:prstGeom prst="rect">
            <a:avLst/>
          </a:prstGeom>
        </p:spPr>
      </p:pic>
      <p:pic>
        <p:nvPicPr>
          <p:cNvPr id="9" name="Picture 20" descr="Ramadan Transparent | PNG All">
            <a:extLst>
              <a:ext uri="{FF2B5EF4-FFF2-40B4-BE49-F238E27FC236}">
                <a16:creationId xmlns:a16="http://schemas.microsoft.com/office/drawing/2014/main" id="{8E399C8A-441D-447E-B27E-4AA6D39E2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71690"/>
            <a:ext cx="1592767" cy="16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07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7BDE2C-44AF-40D9-A08E-1C34C3E07AE0}"/>
              </a:ext>
            </a:extLst>
          </p:cNvPr>
          <p:cNvSpPr txBox="1"/>
          <p:nvPr/>
        </p:nvSpPr>
        <p:spPr>
          <a:xfrm>
            <a:off x="1106316" y="3937365"/>
            <a:ext cx="31759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D85586-7031-42D9-87F8-41F4C2A2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279614"/>
            <a:ext cx="11360150" cy="1230312"/>
          </a:xfrm>
        </p:spPr>
        <p:txBody>
          <a:bodyPr/>
          <a:lstStyle/>
          <a:p>
            <a:r>
              <a:rPr lang="en-US" dirty="0"/>
              <a:t>Look and write the word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3E3BB-0EDF-4980-8C81-28D4537FF3A6}"/>
              </a:ext>
            </a:extLst>
          </p:cNvPr>
          <p:cNvSpPr txBox="1"/>
          <p:nvPr/>
        </p:nvSpPr>
        <p:spPr>
          <a:xfrm>
            <a:off x="965512" y="4056544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25717-C983-4006-8A99-D972B6619A8F}"/>
              </a:ext>
            </a:extLst>
          </p:cNvPr>
          <p:cNvSpPr txBox="1"/>
          <p:nvPr/>
        </p:nvSpPr>
        <p:spPr>
          <a:xfrm>
            <a:off x="8869367" y="4111022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B076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B076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B07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1C008-FB9E-4F35-BB17-118FB1E9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12" y="1414994"/>
            <a:ext cx="2414066" cy="2617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1D45DA-0668-476C-B87C-B14624E4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942" y="1364071"/>
            <a:ext cx="3419013" cy="26924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450928-661D-44AD-A38D-59FE3A300ED8}"/>
              </a:ext>
            </a:extLst>
          </p:cNvPr>
          <p:cNvSpPr txBox="1"/>
          <p:nvPr/>
        </p:nvSpPr>
        <p:spPr>
          <a:xfrm>
            <a:off x="4906021" y="4056544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FE59E5-87B7-4147-BE52-140370732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726" y="1160565"/>
            <a:ext cx="2379958" cy="29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7BDE2C-44AF-40D9-A08E-1C34C3E07AE0}"/>
              </a:ext>
            </a:extLst>
          </p:cNvPr>
          <p:cNvSpPr txBox="1"/>
          <p:nvPr/>
        </p:nvSpPr>
        <p:spPr>
          <a:xfrm>
            <a:off x="1106316" y="3937365"/>
            <a:ext cx="31759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D85586-7031-42D9-87F8-41F4C2A2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279614"/>
            <a:ext cx="11360150" cy="1230312"/>
          </a:xfrm>
        </p:spPr>
        <p:txBody>
          <a:bodyPr/>
          <a:lstStyle/>
          <a:p>
            <a:r>
              <a:rPr lang="en-US" dirty="0"/>
              <a:t>Look and write the word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3E3BB-0EDF-4980-8C81-28D4537FF3A6}"/>
              </a:ext>
            </a:extLst>
          </p:cNvPr>
          <p:cNvSpPr txBox="1"/>
          <p:nvPr/>
        </p:nvSpPr>
        <p:spPr>
          <a:xfrm>
            <a:off x="1238091" y="4056544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50928-661D-44AD-A38D-59FE3A300ED8}"/>
              </a:ext>
            </a:extLst>
          </p:cNvPr>
          <p:cNvSpPr txBox="1"/>
          <p:nvPr/>
        </p:nvSpPr>
        <p:spPr>
          <a:xfrm>
            <a:off x="4423116" y="4056544"/>
            <a:ext cx="31125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51803-A70F-4B9A-BBDA-F79DDFD1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3" y="1326854"/>
            <a:ext cx="2925116" cy="272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914F6-652C-4A94-B088-328B115E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312" y="1212448"/>
            <a:ext cx="3201260" cy="2728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6C2120-3DB4-4669-B189-A5B0786CB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402" y="1212448"/>
            <a:ext cx="3112560" cy="26772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1830E1-6331-49D0-8712-757EBBB1B0FF}"/>
              </a:ext>
            </a:extLst>
          </p:cNvPr>
          <p:cNvSpPr txBox="1"/>
          <p:nvPr/>
        </p:nvSpPr>
        <p:spPr>
          <a:xfrm>
            <a:off x="8162402" y="4043764"/>
            <a:ext cx="37178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4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0FAC88F7-3C4F-4151-B627-658D749EC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4" y="365125"/>
            <a:ext cx="6416731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F2A07-8213-40F4-B883-C0AF1F938C65}"/>
              </a:ext>
            </a:extLst>
          </p:cNvPr>
          <p:cNvSpPr txBox="1"/>
          <p:nvPr/>
        </p:nvSpPr>
        <p:spPr>
          <a:xfrm>
            <a:off x="749168" y="4716463"/>
            <a:ext cx="110600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can  see  a  kite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84152-867B-4C4C-AFA3-CF318392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70" y="586945"/>
            <a:ext cx="4099354" cy="3508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21B12-4189-4277-95C1-8AF789F06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478" y="4904455"/>
            <a:ext cx="448914" cy="139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A5239-DCFC-4F4E-9B96-08279118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797" y="4904455"/>
            <a:ext cx="448914" cy="1395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D0C89-09C9-464B-9EB9-0ECAE9723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71" y="4918957"/>
            <a:ext cx="448914" cy="1395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E6E928-FDAB-4DBF-BF65-D94E8276E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543" y="4918957"/>
            <a:ext cx="448914" cy="139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418" y="2468661"/>
            <a:ext cx="8078342" cy="1096331"/>
          </a:xfrm>
        </p:spPr>
        <p:txBody>
          <a:bodyPr>
            <a:normAutofit fontScale="90000"/>
          </a:bodyPr>
          <a:lstStyle/>
          <a:p>
            <a:r>
              <a:rPr lang="en-US" dirty="0"/>
              <a:t>Is she happy?</a:t>
            </a:r>
            <a:br>
              <a:rPr lang="en-US" dirty="0"/>
            </a:br>
            <a:r>
              <a:rPr lang="en-US" dirty="0"/>
              <a:t>Yes, she 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1164504" y="3588183"/>
            <a:ext cx="84444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                 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7D544-0EB4-4C77-83BD-EAF8CF4FA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902"/>
          <a:stretch/>
        </p:blipFill>
        <p:spPr>
          <a:xfrm>
            <a:off x="922545" y="221020"/>
            <a:ext cx="7258573" cy="618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8DDA6-008D-484B-9799-D7AC8370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005" y="3410414"/>
            <a:ext cx="1254430" cy="1240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9195A7-2C2C-4E4B-93AE-F9E947367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418" y="891653"/>
            <a:ext cx="2173354" cy="15770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1E5F67D-1425-4372-8D70-1EF713C0904E}"/>
              </a:ext>
            </a:extLst>
          </p:cNvPr>
          <p:cNvSpPr txBox="1">
            <a:spLocks/>
          </p:cNvSpPr>
          <p:nvPr/>
        </p:nvSpPr>
        <p:spPr>
          <a:xfrm>
            <a:off x="838200" y="5529884"/>
            <a:ext cx="8078342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Complete the sentence.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/>
              <a:t>Complete the sentence.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1873786" y="3420625"/>
            <a:ext cx="84444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                 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7D544-0EB4-4C77-83BD-EAF8CF4F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432" y="428692"/>
            <a:ext cx="7258573" cy="2676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8DDA6-008D-484B-9799-D7AC8370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288" y="3267193"/>
            <a:ext cx="1254430" cy="12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/>
              <a:t>What can you see? I can see 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205908" y="3752783"/>
            <a:ext cx="113764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see ______.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921C8-CAEC-4F34-B7FB-45552306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185" y="144567"/>
            <a:ext cx="3989318" cy="3603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AAEA31-E315-486E-B995-B3FC305B02AE}"/>
              </a:ext>
            </a:extLst>
          </p:cNvPr>
          <p:cNvSpPr txBox="1"/>
          <p:nvPr/>
        </p:nvSpPr>
        <p:spPr>
          <a:xfrm>
            <a:off x="4228016" y="3752782"/>
            <a:ext cx="62020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fish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29AFA-6999-4FBF-95B9-BE2F1BA8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22" y="148872"/>
            <a:ext cx="4171950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/>
              <a:t>What can you see? I can see 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205908" y="3752783"/>
            <a:ext cx="113764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see ______.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AEA31-E315-486E-B995-B3FC305B02AE}"/>
              </a:ext>
            </a:extLst>
          </p:cNvPr>
          <p:cNvSpPr txBox="1"/>
          <p:nvPr/>
        </p:nvSpPr>
        <p:spPr>
          <a:xfrm>
            <a:off x="4338672" y="3712415"/>
            <a:ext cx="62020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cat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29AFA-6999-4FBF-95B9-BE2F1BA8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2" y="148872"/>
            <a:ext cx="4171950" cy="110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BED46-58F3-4D31-8A95-EE94C4FA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309" y="293309"/>
            <a:ext cx="4728184" cy="31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/>
              <a:t>What can you see? I can see 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205908" y="3752783"/>
            <a:ext cx="113764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see ______.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AEA31-E315-486E-B995-B3FC305B02AE}"/>
              </a:ext>
            </a:extLst>
          </p:cNvPr>
          <p:cNvSpPr txBox="1"/>
          <p:nvPr/>
        </p:nvSpPr>
        <p:spPr>
          <a:xfrm>
            <a:off x="4338672" y="3712415"/>
            <a:ext cx="62020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kite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29AFA-6999-4FBF-95B9-BE2F1BA8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2" y="148872"/>
            <a:ext cx="4171950" cy="1107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540CA-2B94-461E-9371-4407D950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72" y="403073"/>
            <a:ext cx="3911147" cy="31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830923-C90A-4867-A031-7F132462E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6921" y="170543"/>
            <a:ext cx="6761843" cy="6516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63144-CD1A-4F9C-8407-F8947A24A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119" y="170543"/>
            <a:ext cx="4714875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8AD10-0E0D-481C-846D-DC73F0519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618" y="3167269"/>
            <a:ext cx="3571875" cy="34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of sounds 2">
            <a:hlinkClick r:id="" action="ppaction://media"/>
            <a:extLst>
              <a:ext uri="{FF2B5EF4-FFF2-40B4-BE49-F238E27FC236}">
                <a16:creationId xmlns:a16="http://schemas.microsoft.com/office/drawing/2014/main" id="{E0A05180-761E-47A4-B014-C040AA5B4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14" y="683491"/>
            <a:ext cx="11965173" cy="60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2F689-B20E-4583-AF45-186F261B0B13}"/>
              </a:ext>
            </a:extLst>
          </p:cNvPr>
          <p:cNvSpPr txBox="1"/>
          <p:nvPr/>
        </p:nvSpPr>
        <p:spPr>
          <a:xfrm>
            <a:off x="2459049" y="109869"/>
            <a:ext cx="7273901" cy="5027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Practice your sounds everyday! </a:t>
            </a:r>
          </a:p>
        </p:txBody>
      </p:sp>
    </p:spTree>
    <p:extLst>
      <p:ext uri="{BB962C8B-B14F-4D97-AF65-F5344CB8AC3E}">
        <p14:creationId xmlns:p14="http://schemas.microsoft.com/office/powerpoint/2010/main" val="18486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E4764C0-B449-430F-90DE-DE68EB737638}"/>
              </a:ext>
            </a:extLst>
          </p:cNvPr>
          <p:cNvSpPr txBox="1"/>
          <p:nvPr/>
        </p:nvSpPr>
        <p:spPr>
          <a:xfrm>
            <a:off x="6230271" y="3794336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Just Another Hand"/>
              </a:rPr>
              <a:t>Writing OT  revision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Just Another Hand"/>
              </a:rPr>
              <a:t>Ms. Liesa 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Just Another Hand"/>
              </a:rPr>
              <a:t>Al Huiteen School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Just Another Hand"/>
              </a:rPr>
              <a:t>UAE Phonics </a:t>
            </a:r>
            <a:r>
              <a:rPr lang="en-US" sz="2600" dirty="0">
                <a:latin typeface="+mj-lt"/>
                <a:ea typeface="+mj-ea"/>
                <a:cs typeface="+mj-cs"/>
                <a:sym typeface="Just Another Hand"/>
              </a:rPr>
              <a:t>1 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Just Another Hand"/>
              </a:rPr>
              <a:t>T3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002AF-4472-420C-800B-BC18B6709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8" r="1" b="17381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2ECFF-D722-48CA-8B19-09C10A6F9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69" y="0"/>
            <a:ext cx="3264747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84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 fontScale="90000"/>
          </a:bodyPr>
          <a:lstStyle/>
          <a:p>
            <a:r>
              <a:rPr lang="en-US" dirty="0"/>
              <a:t>Listen and write the missing letter/s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1168189" y="4028126"/>
            <a:ext cx="34516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_ _</a:t>
            </a:r>
            <a:r>
              <a:rPr 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ed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B3AC3-185C-4B75-9C56-BECCC4842DF2}"/>
              </a:ext>
            </a:extLst>
          </p:cNvPr>
          <p:cNvSpPr txBox="1"/>
          <p:nvPr/>
        </p:nvSpPr>
        <p:spPr>
          <a:xfrm>
            <a:off x="7322398" y="4028126"/>
            <a:ext cx="34516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_ _</a:t>
            </a:r>
            <a:r>
              <a:rPr 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op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F34F4-21AA-40DD-9914-7DFB387A2962}"/>
              </a:ext>
            </a:extLst>
          </p:cNvPr>
          <p:cNvSpPr txBox="1"/>
          <p:nvPr/>
        </p:nvSpPr>
        <p:spPr>
          <a:xfrm>
            <a:off x="1168189" y="4028125"/>
            <a:ext cx="14381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 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AE2E4-6C4F-4D17-9757-8D85802155CC}"/>
              </a:ext>
            </a:extLst>
          </p:cNvPr>
          <p:cNvSpPr txBox="1"/>
          <p:nvPr/>
        </p:nvSpPr>
        <p:spPr>
          <a:xfrm>
            <a:off x="7410788" y="4028125"/>
            <a:ext cx="14381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 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774-AE92-44FB-9DD8-FCE83A9B3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72" y="649204"/>
            <a:ext cx="4333461" cy="308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B2F0F-D5BB-4AC1-830C-9DCDA8B99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314" y="356080"/>
            <a:ext cx="4216455" cy="3440259"/>
          </a:xfrm>
          <a:prstGeom prst="rect">
            <a:avLst/>
          </a:prstGeom>
        </p:spPr>
      </p:pic>
      <p:pic>
        <p:nvPicPr>
          <p:cNvPr id="3" name="Recording (4)">
            <a:hlinkClick r:id="" action="ppaction://media"/>
            <a:extLst>
              <a:ext uri="{FF2B5EF4-FFF2-40B4-BE49-F238E27FC236}">
                <a16:creationId xmlns:a16="http://schemas.microsoft.com/office/drawing/2014/main" id="{B8DEB671-7845-4102-8C60-F2832E0A5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3823" y="35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1829371" y="3937365"/>
            <a:ext cx="24245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B3AC3-185C-4B75-9C56-BECCC4842DF2}"/>
              </a:ext>
            </a:extLst>
          </p:cNvPr>
          <p:cNvSpPr txBox="1"/>
          <p:nvPr/>
        </p:nvSpPr>
        <p:spPr>
          <a:xfrm>
            <a:off x="7600694" y="4098639"/>
            <a:ext cx="34516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 </a:t>
            </a:r>
            <a:r>
              <a:rPr 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_ 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8CAF7-7246-4F62-9BFD-C9B27E561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98" y="583922"/>
            <a:ext cx="3678050" cy="31216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E49D671-3267-4566-ACB6-33213599C629}"/>
              </a:ext>
            </a:extLst>
          </p:cNvPr>
          <p:cNvSpPr txBox="1">
            <a:spLocks/>
          </p:cNvSpPr>
          <p:nvPr/>
        </p:nvSpPr>
        <p:spPr>
          <a:xfrm>
            <a:off x="838200" y="5529884"/>
            <a:ext cx="8078342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Listen and write the missing letter/s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2F1E2F-32E2-4D1D-90E0-1A534A167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836" y="409030"/>
            <a:ext cx="4583959" cy="32965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350D6-92CE-4E2E-B386-9C9AEA158606}"/>
              </a:ext>
            </a:extLst>
          </p:cNvPr>
          <p:cNvSpPr txBox="1"/>
          <p:nvPr/>
        </p:nvSpPr>
        <p:spPr>
          <a:xfrm>
            <a:off x="1829371" y="3866852"/>
            <a:ext cx="689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68EB98-5808-4F41-A7B1-4732C570D6AF}"/>
              </a:ext>
            </a:extLst>
          </p:cNvPr>
          <p:cNvSpPr txBox="1"/>
          <p:nvPr/>
        </p:nvSpPr>
        <p:spPr>
          <a:xfrm>
            <a:off x="8347815" y="4098639"/>
            <a:ext cx="5830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endParaRPr lang="en-US" dirty="0"/>
          </a:p>
        </p:txBody>
      </p:sp>
      <p:pic>
        <p:nvPicPr>
          <p:cNvPr id="2" name="Recording (5)">
            <a:hlinkClick r:id="" action="ppaction://media"/>
            <a:extLst>
              <a:ext uri="{FF2B5EF4-FFF2-40B4-BE49-F238E27FC236}">
                <a16:creationId xmlns:a16="http://schemas.microsoft.com/office/drawing/2014/main" id="{7DFF3648-CE23-47F9-986B-FBB848A7B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9892" y="178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 fontScale="90000"/>
          </a:bodyPr>
          <a:lstStyle/>
          <a:p>
            <a:r>
              <a:rPr lang="en-US"/>
              <a:t>Listen and write the missing letter/s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1829371" y="3937365"/>
            <a:ext cx="31759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_all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B3AC3-185C-4B75-9C56-BECCC4842DF2}"/>
              </a:ext>
            </a:extLst>
          </p:cNvPr>
          <p:cNvSpPr txBox="1"/>
          <p:nvPr/>
        </p:nvSpPr>
        <p:spPr>
          <a:xfrm>
            <a:off x="7693459" y="3786902"/>
            <a:ext cx="21396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wa_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360B8-507A-42AF-A5CB-923FC95C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619" y="251810"/>
            <a:ext cx="3175997" cy="34647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9F026F-CF48-4C3E-8BDB-6252933F5BAD}"/>
              </a:ext>
            </a:extLst>
          </p:cNvPr>
          <p:cNvSpPr txBox="1"/>
          <p:nvPr/>
        </p:nvSpPr>
        <p:spPr>
          <a:xfrm>
            <a:off x="1737177" y="3937364"/>
            <a:ext cx="5819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2B05E-E621-4ABB-8E97-333458B099E1}"/>
              </a:ext>
            </a:extLst>
          </p:cNvPr>
          <p:cNvSpPr txBox="1"/>
          <p:nvPr/>
        </p:nvSpPr>
        <p:spPr>
          <a:xfrm>
            <a:off x="8678400" y="3786902"/>
            <a:ext cx="8878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FC2439-9546-46CB-8C6F-D607337D4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531" y="270239"/>
            <a:ext cx="4895850" cy="3667125"/>
          </a:xfrm>
          <a:prstGeom prst="rect">
            <a:avLst/>
          </a:prstGeom>
        </p:spPr>
      </p:pic>
      <p:pic>
        <p:nvPicPr>
          <p:cNvPr id="3" name="Recording (6)">
            <a:hlinkClick r:id="" action="ppaction://media"/>
            <a:extLst>
              <a:ext uri="{FF2B5EF4-FFF2-40B4-BE49-F238E27FC236}">
                <a16:creationId xmlns:a16="http://schemas.microsoft.com/office/drawing/2014/main" id="{7CFB5B3F-908B-4796-ABFA-2A3B9940C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7249" y="4491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1EB77-CC28-4F77-86E6-480AF98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 fontScale="90000"/>
          </a:bodyPr>
          <a:lstStyle/>
          <a:p>
            <a:r>
              <a:rPr lang="en-US" dirty="0"/>
              <a:t>Listen and write the missing letter/s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4A4D7-F3DD-4272-9A3F-0BF92634FBC7}"/>
              </a:ext>
            </a:extLst>
          </p:cNvPr>
          <p:cNvSpPr txBox="1"/>
          <p:nvPr/>
        </p:nvSpPr>
        <p:spPr>
          <a:xfrm>
            <a:off x="1829371" y="3937365"/>
            <a:ext cx="31759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ma_ _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B3AC3-185C-4B75-9C56-BECCC4842DF2}"/>
              </a:ext>
            </a:extLst>
          </p:cNvPr>
          <p:cNvSpPr txBox="1"/>
          <p:nvPr/>
        </p:nvSpPr>
        <p:spPr>
          <a:xfrm>
            <a:off x="7322398" y="4028126"/>
            <a:ext cx="34516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do_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_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8F528-2AD5-42F0-B954-94240247B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175" y="531916"/>
            <a:ext cx="3503192" cy="32441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B2C90-0B13-4EF9-B481-438DCF0EDFD9}"/>
              </a:ext>
            </a:extLst>
          </p:cNvPr>
          <p:cNvSpPr txBox="1"/>
          <p:nvPr/>
        </p:nvSpPr>
        <p:spPr>
          <a:xfrm>
            <a:off x="3088927" y="3937365"/>
            <a:ext cx="14300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91C24-EAC7-4B21-B498-B513CD55A6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80" b="3286"/>
          <a:stretch/>
        </p:blipFill>
        <p:spPr>
          <a:xfrm>
            <a:off x="7011318" y="385181"/>
            <a:ext cx="2450734" cy="3411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F10EE8-9D3A-423C-9CD9-5B80C9E101A2}"/>
              </a:ext>
            </a:extLst>
          </p:cNvPr>
          <p:cNvSpPr txBox="1"/>
          <p:nvPr/>
        </p:nvSpPr>
        <p:spPr>
          <a:xfrm>
            <a:off x="8449431" y="4028125"/>
            <a:ext cx="14300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</a:t>
            </a:r>
            <a:endParaRPr lang="en-US" dirty="0"/>
          </a:p>
        </p:txBody>
      </p:sp>
      <p:pic>
        <p:nvPicPr>
          <p:cNvPr id="3" name="Recording (8)">
            <a:hlinkClick r:id="" action="ppaction://media"/>
            <a:extLst>
              <a:ext uri="{FF2B5EF4-FFF2-40B4-BE49-F238E27FC236}">
                <a16:creationId xmlns:a16="http://schemas.microsoft.com/office/drawing/2014/main" id="{D32B7A5B-2E25-49B5-862D-517C84D77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529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7BDE2C-44AF-40D9-A08E-1C34C3E07AE0}"/>
              </a:ext>
            </a:extLst>
          </p:cNvPr>
          <p:cNvSpPr txBox="1"/>
          <p:nvPr/>
        </p:nvSpPr>
        <p:spPr>
          <a:xfrm>
            <a:off x="1106316" y="3937365"/>
            <a:ext cx="31759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D85586-7031-42D9-87F8-41F4C2A2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279614"/>
            <a:ext cx="11360150" cy="1230312"/>
          </a:xfrm>
        </p:spPr>
        <p:txBody>
          <a:bodyPr/>
          <a:lstStyle/>
          <a:p>
            <a:r>
              <a:rPr lang="en-US" dirty="0"/>
              <a:t>Look and write the word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3E3BB-0EDF-4980-8C81-28D4537FF3A6}"/>
              </a:ext>
            </a:extLst>
          </p:cNvPr>
          <p:cNvSpPr txBox="1"/>
          <p:nvPr/>
        </p:nvSpPr>
        <p:spPr>
          <a:xfrm>
            <a:off x="965512" y="4056544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en-US" sz="6600" noProof="0" dirty="0">
                <a:latin typeface="Comic Sans MS" panose="030F0702030302020204" pitchFamily="66" charset="0"/>
              </a:rPr>
              <a:t>ou</a:t>
            </a:r>
            <a:r>
              <a:rPr lang="en-US" sz="660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A30B1-25C8-4C6E-8534-298D8A6CE146}"/>
              </a:ext>
            </a:extLst>
          </p:cNvPr>
          <p:cNvSpPr txBox="1"/>
          <p:nvPr/>
        </p:nvSpPr>
        <p:spPr>
          <a:xfrm>
            <a:off x="4909961" y="3950526"/>
            <a:ext cx="21205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25717-C983-4006-8A99-D972B6619A8F}"/>
              </a:ext>
            </a:extLst>
          </p:cNvPr>
          <p:cNvSpPr txBox="1"/>
          <p:nvPr/>
        </p:nvSpPr>
        <p:spPr>
          <a:xfrm>
            <a:off x="9105930" y="3950526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igh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28753-0F18-4FEC-BC0F-1CA75D84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21" y="1160851"/>
            <a:ext cx="2893715" cy="2870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3406D3-1ADB-45CE-8F16-5F6BA9E10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28" y="1135725"/>
            <a:ext cx="2609726" cy="2920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6D19FF-72C1-45F6-8775-433526B0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939" y="1292913"/>
            <a:ext cx="2092170" cy="26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7BDE2C-44AF-40D9-A08E-1C34C3E07AE0}"/>
              </a:ext>
            </a:extLst>
          </p:cNvPr>
          <p:cNvSpPr txBox="1"/>
          <p:nvPr/>
        </p:nvSpPr>
        <p:spPr>
          <a:xfrm>
            <a:off x="1106316" y="3937365"/>
            <a:ext cx="31759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D85586-7031-42D9-87F8-41F4C2A2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279614"/>
            <a:ext cx="11360150" cy="1230312"/>
          </a:xfrm>
        </p:spPr>
        <p:txBody>
          <a:bodyPr/>
          <a:lstStyle/>
          <a:p>
            <a:r>
              <a:rPr lang="en-US" dirty="0"/>
              <a:t>Look and write the word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3E3BB-0EDF-4980-8C81-28D4537FF3A6}"/>
              </a:ext>
            </a:extLst>
          </p:cNvPr>
          <p:cNvSpPr txBox="1"/>
          <p:nvPr/>
        </p:nvSpPr>
        <p:spPr>
          <a:xfrm>
            <a:off x="965512" y="4056544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A30B1-25C8-4C6E-8534-298D8A6CE146}"/>
              </a:ext>
            </a:extLst>
          </p:cNvPr>
          <p:cNvSpPr txBox="1"/>
          <p:nvPr/>
        </p:nvSpPr>
        <p:spPr>
          <a:xfrm>
            <a:off x="4720818" y="4126386"/>
            <a:ext cx="21205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25717-C983-4006-8A99-D972B6619A8F}"/>
              </a:ext>
            </a:extLst>
          </p:cNvPr>
          <p:cNvSpPr txBox="1"/>
          <p:nvPr/>
        </p:nvSpPr>
        <p:spPr>
          <a:xfrm>
            <a:off x="8992244" y="3979785"/>
            <a:ext cx="2379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B076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E3D4D-2017-472C-A4BC-95A32A42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98" y="1160850"/>
            <a:ext cx="2706221" cy="287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225BD-AB94-4172-BECE-81BC4492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312" y="1157042"/>
            <a:ext cx="2997570" cy="2969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9731-A194-4F7E-BCF6-A4D5F10D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288" y="1154534"/>
            <a:ext cx="2945200" cy="28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206</Words>
  <Application>Microsoft Office PowerPoint</Application>
  <PresentationFormat>Widescreen</PresentationFormat>
  <Paragraphs>69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Abril Fatface</vt:lpstr>
      <vt:lpstr>Aldrich</vt:lpstr>
      <vt:lpstr>Arial</vt:lpstr>
      <vt:lpstr>Barlow Condensed</vt:lpstr>
      <vt:lpstr>Calibri</vt:lpstr>
      <vt:lpstr>Calibri Light</vt:lpstr>
      <vt:lpstr>Century Gothic</vt:lpstr>
      <vt:lpstr>Comic Sans MS</vt:lpstr>
      <vt:lpstr>Coming Soon</vt:lpstr>
      <vt:lpstr>Just Another Hand</vt:lpstr>
      <vt:lpstr>Luckiest Guy</vt:lpstr>
      <vt:lpstr>Roboto Condensed Light</vt:lpstr>
      <vt:lpstr>Office Theme</vt:lpstr>
      <vt:lpstr>SlidesMania</vt:lpstr>
      <vt:lpstr>1_Office Theme</vt:lpstr>
      <vt:lpstr>2_Office Theme</vt:lpstr>
      <vt:lpstr>PowerPoint Presentation</vt:lpstr>
      <vt:lpstr>PowerPoint Presentation</vt:lpstr>
      <vt:lpstr>PowerPoint Presentation</vt:lpstr>
      <vt:lpstr>Listen and write the missing letter/s </vt:lpstr>
      <vt:lpstr>PowerPoint Presentation</vt:lpstr>
      <vt:lpstr>Listen and write the missing letter/s </vt:lpstr>
      <vt:lpstr>Listen and write the missing letter/s  </vt:lpstr>
      <vt:lpstr>Look and write the word</vt:lpstr>
      <vt:lpstr>Look and write the word</vt:lpstr>
      <vt:lpstr>Look and write the word</vt:lpstr>
      <vt:lpstr>Look and write the word</vt:lpstr>
      <vt:lpstr>PowerPoint Presentation</vt:lpstr>
      <vt:lpstr>Is she happy? Yes, she _____.</vt:lpstr>
      <vt:lpstr>Complete the sentence.</vt:lpstr>
      <vt:lpstr>What can you see? I can see ...</vt:lpstr>
      <vt:lpstr>What can you see? I can see ...</vt:lpstr>
      <vt:lpstr>What can you see? I can see 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Liesa Deventer</dc:creator>
  <cp:lastModifiedBy>Liesa Deventer</cp:lastModifiedBy>
  <cp:revision>23</cp:revision>
  <dcterms:created xsi:type="dcterms:W3CDTF">2021-05-27T10:40:20Z</dcterms:created>
  <dcterms:modified xsi:type="dcterms:W3CDTF">2021-05-27T13:06:26Z</dcterms:modified>
</cp:coreProperties>
</file>