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8" r:id="rId3"/>
    <p:sldId id="287" r:id="rId4"/>
    <p:sldId id="286" r:id="rId5"/>
    <p:sldId id="283" r:id="rId6"/>
    <p:sldId id="285" r:id="rId7"/>
    <p:sldId id="282" r:id="rId8"/>
    <p:sldId id="272" r:id="rId9"/>
    <p:sldId id="273" r:id="rId10"/>
    <p:sldId id="274" r:id="rId11"/>
    <p:sldId id="275" r:id="rId12"/>
    <p:sldId id="268" r:id="rId13"/>
    <p:sldId id="271" r:id="rId14"/>
    <p:sldId id="264" r:id="rId15"/>
    <p:sldId id="276" r:id="rId16"/>
    <p:sldId id="265" r:id="rId17"/>
    <p:sldId id="266" r:id="rId18"/>
    <p:sldId id="267" r:id="rId19"/>
    <p:sldId id="258" r:id="rId20"/>
    <p:sldId id="260" r:id="rId21"/>
    <p:sldId id="262" r:id="rId22"/>
    <p:sldId id="263" r:id="rId23"/>
    <p:sldId id="256" r:id="rId24"/>
    <p:sldId id="257" r:id="rId25"/>
    <p:sldId id="259" r:id="rId26"/>
    <p:sldId id="277" r:id="rId27"/>
    <p:sldId id="26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4" autoAdjust="0"/>
    <p:restoredTop sz="94660"/>
  </p:normalViewPr>
  <p:slideViewPr>
    <p:cSldViewPr snapToGrid="0">
      <p:cViewPr varScale="1">
        <p:scale>
          <a:sx n="68" d="100"/>
          <a:sy n="68" d="100"/>
        </p:scale>
        <p:origin x="6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745B2-4799-40FD-BE82-F13F292E5D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960FB3-F639-474C-84D9-D125AAFF40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D5FD7E-B9D0-4A0B-908B-4F7E0379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0BA0E-4A76-48C4-ADD0-291CE91B665B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B56BB-50A9-490E-A71B-BA4CE1407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F3AB2E-5661-4A17-A695-99CB1C1CF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4DC0-F36C-4DC8-8107-DE5CEDF39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287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B538C-6213-4684-9E55-3AD9C8E19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A6D0BB-8C07-4EF0-B8BD-A5A632A87B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2A963-CFB4-4733-B32E-18C531E18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0BA0E-4A76-48C4-ADD0-291CE91B665B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7381F3-D8C5-459E-A3D4-7B4B4556E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D1854-F83F-4A7C-BDFD-6865E4F0E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4DC0-F36C-4DC8-8107-DE5CEDF39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73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D82ED3-B4F9-43C1-B0D7-C55F135745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B54539-505E-46D6-941B-71D0449A9C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901FD-EC66-4EBB-8C78-B1902A1B8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0BA0E-4A76-48C4-ADD0-291CE91B665B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5B294-8A5E-4ECB-9426-DFD01969C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CDF24-2674-424B-9FE7-2F150983F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4DC0-F36C-4DC8-8107-DE5CEDF39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763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C9B92-A698-453C-A806-59A9C66B8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76480-5A1A-4156-BFD2-B1B3CB615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4701D-3E79-4809-A75E-A10C8CDF0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0BA0E-4A76-48C4-ADD0-291CE91B665B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9FC5F-94C8-456F-8774-AC2E6009B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98063-F3AC-4A23-89D0-8A6584971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4DC0-F36C-4DC8-8107-DE5CEDF39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322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41B75-3497-4AE8-85A6-98DFDFEF3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51741E-EDD2-460D-B783-D43335590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A2299-3854-4D58-A389-AF899BAAA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0BA0E-4A76-48C4-ADD0-291CE91B665B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075B5-DBC3-4F94-A8A2-E59A0A36D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1A563-2C4D-4E4A-96EB-1AFB0371E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4DC0-F36C-4DC8-8107-DE5CEDF39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546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B43A4-D596-4D7C-AED5-32FA907BB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B20F3-CDB4-465C-87EB-12D711C7E1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427D44-37FB-4D8C-870C-60D739266F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E63ED4-CF94-4D11-9153-2ABF4B03F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0BA0E-4A76-48C4-ADD0-291CE91B665B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DB2339-0784-4120-9916-937E13A4A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65CD72-4F54-4DCD-9EC7-0C1E6600E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4DC0-F36C-4DC8-8107-DE5CEDF39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037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9FC8A-7A50-49CB-8C4F-C7E73578B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7556F9-55BA-4296-989D-E555833DA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08EACF-BDCF-4C7F-8BC4-DF712EEEF1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222D9C-8BF4-454F-94AE-416869308C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6A0B79-F559-4336-941A-26626DC0E9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C64C87-F2E5-4D2A-8B8E-269658C02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0BA0E-4A76-48C4-ADD0-291CE91B665B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BEF740-BD40-4A28-8131-1B9C9F5B7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622C81-00BD-4935-84A1-C9B89346C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4DC0-F36C-4DC8-8107-DE5CEDF39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91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19179-32CD-4B1B-B7F0-F4167E5A6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E0C184-8EC5-4219-846A-C245E4000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0BA0E-4A76-48C4-ADD0-291CE91B665B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6003B2-0AF3-4886-A0EC-2FA19100F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4C214F-9C94-4664-9054-600038EBC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4DC0-F36C-4DC8-8107-DE5CEDF39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243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FE796C-BE64-49C1-BAF3-351025CF1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0BA0E-4A76-48C4-ADD0-291CE91B665B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6F24CB-202C-4F11-9E37-149CAB25D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A96DC9-87FD-4509-BF80-F524C2022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4DC0-F36C-4DC8-8107-DE5CEDF39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73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E8D56-A0D1-4800-B664-F555F0CA0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287DE-14EE-4008-B70E-71AFB271B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CC3F7A-4490-47EA-90DE-853B938B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A021D3-45A2-4863-AEDB-527ECAC56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0BA0E-4A76-48C4-ADD0-291CE91B665B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1FB627-E0DE-44AE-B537-6D21C4B4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F8CBFD-4E4A-4713-8F67-3F8B94E1E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4DC0-F36C-4DC8-8107-DE5CEDF39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28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6B662-F736-4E2D-A6B2-60380C677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E5AEAC-5D8C-4BED-B8CD-B7A1AE76FB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489518-AB01-47BA-9458-4675009CF9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7BF7D4-9A19-4A49-AD6F-8BE83C58E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0BA0E-4A76-48C4-ADD0-291CE91B665B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BC9422-F208-4424-B225-01E2E8C25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4FD466-89F0-44CF-9A10-782E507ED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4DC0-F36C-4DC8-8107-DE5CEDF39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17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7D8635-E89C-4DA4-99B2-6033CE016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966666-6973-4952-93D4-FE1803DD7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45921-5292-40B8-ACCE-0648BE4A98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0BA0E-4A76-48C4-ADD0-291CE91B665B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6534A-54C0-42FD-B115-6D73B0A677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CAF7E-7F2F-4BAB-9582-BD4CF79186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E4DC0-F36C-4DC8-8107-DE5CEDF39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02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3C2296-5AEE-4C16-A29A-FF9A0D4FBFB4}"/>
              </a:ext>
            </a:extLst>
          </p:cNvPr>
          <p:cNvSpPr txBox="1"/>
          <p:nvPr/>
        </p:nvSpPr>
        <p:spPr>
          <a:xfrm>
            <a:off x="1575582" y="2307102"/>
            <a:ext cx="87360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6000" dirty="0">
                <a:solidFill>
                  <a:srgbClr val="FF0000"/>
                </a:solidFill>
              </a:rPr>
              <a:t>مراجعة في مادة الرياضيات </a:t>
            </a:r>
          </a:p>
          <a:p>
            <a:pPr algn="ctr"/>
            <a:r>
              <a:rPr lang="ar-AE" sz="6000" dirty="0">
                <a:solidFill>
                  <a:srgbClr val="FF0000"/>
                </a:solidFill>
              </a:rPr>
              <a:t>الوحدة  10 ( الحجم )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797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E66797-C89F-4F06-A36B-EC68F69D0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181" y="470667"/>
            <a:ext cx="8923959" cy="315879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61E5C83-0316-4EC5-9B62-C496EBA6E803}"/>
              </a:ext>
            </a:extLst>
          </p:cNvPr>
          <p:cNvSpPr/>
          <p:nvPr/>
        </p:nvSpPr>
        <p:spPr>
          <a:xfrm>
            <a:off x="5062024" y="1434604"/>
            <a:ext cx="618979" cy="615462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60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ACE5519-2260-40DC-9C2B-F746F20222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394" y="510638"/>
            <a:ext cx="9025911" cy="394706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4E233E1-7B6A-4FA1-9BBE-B12E29C62215}"/>
              </a:ext>
            </a:extLst>
          </p:cNvPr>
          <p:cNvSpPr/>
          <p:nvPr/>
        </p:nvSpPr>
        <p:spPr>
          <a:xfrm>
            <a:off x="8264182" y="1868709"/>
            <a:ext cx="618979" cy="615462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1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0348C68-CD35-455D-B438-0F9B9620E2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69" y="352919"/>
            <a:ext cx="9861113" cy="407990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8095FD6-AE7E-414B-A19D-93A4BB88BBD1}"/>
              </a:ext>
            </a:extLst>
          </p:cNvPr>
          <p:cNvSpPr/>
          <p:nvPr/>
        </p:nvSpPr>
        <p:spPr>
          <a:xfrm>
            <a:off x="5388511" y="3497580"/>
            <a:ext cx="618979" cy="615462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98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lygon&#10;&#10;Description automatically generated">
            <a:extLst>
              <a:ext uri="{FF2B5EF4-FFF2-40B4-BE49-F238E27FC236}">
                <a16:creationId xmlns:a16="http://schemas.microsoft.com/office/drawing/2014/main" id="{D20A1A9C-8BD2-4FBB-9BF9-D104E402DC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109" y="289262"/>
            <a:ext cx="9369484" cy="306168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1FD837B-2326-420E-B3FC-51C0659FEEB3}"/>
              </a:ext>
            </a:extLst>
          </p:cNvPr>
          <p:cNvSpPr/>
          <p:nvPr/>
        </p:nvSpPr>
        <p:spPr>
          <a:xfrm>
            <a:off x="5237870" y="1204640"/>
            <a:ext cx="618979" cy="615462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91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9B3ED1-B8F1-4774-BCE1-64F0E7879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109" y="204401"/>
            <a:ext cx="9779680" cy="400512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05492681-C050-42EC-9E38-8F0EDA45FBA6}"/>
              </a:ext>
            </a:extLst>
          </p:cNvPr>
          <p:cNvSpPr/>
          <p:nvPr/>
        </p:nvSpPr>
        <p:spPr>
          <a:xfrm>
            <a:off x="6655190" y="3121269"/>
            <a:ext cx="618979" cy="615462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37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AE77F8-1BCC-4C01-8B9C-AE77AC2B77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786" y="207799"/>
            <a:ext cx="9819248" cy="386712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8A567D4-BBC1-4F1E-A686-000C354E826B}"/>
              </a:ext>
            </a:extLst>
          </p:cNvPr>
          <p:cNvSpPr/>
          <p:nvPr/>
        </p:nvSpPr>
        <p:spPr>
          <a:xfrm>
            <a:off x="10574214" y="3121269"/>
            <a:ext cx="618979" cy="615462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58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64ADA76-09E4-41FA-AC3D-5086A5C0C1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551" y="280000"/>
            <a:ext cx="10122858" cy="350925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90A92F1-5B65-40AC-B06E-32A96958FDCF}"/>
              </a:ext>
            </a:extLst>
          </p:cNvPr>
          <p:cNvSpPr/>
          <p:nvPr/>
        </p:nvSpPr>
        <p:spPr>
          <a:xfrm>
            <a:off x="4849250" y="2813538"/>
            <a:ext cx="618979" cy="615462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23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89D8DC8-8A46-4F88-AA26-8176C140A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552" y="211516"/>
            <a:ext cx="9981046" cy="385308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7D59E2D-92E0-479D-8CDA-7C3D5969CEC8}"/>
              </a:ext>
            </a:extLst>
          </p:cNvPr>
          <p:cNvSpPr/>
          <p:nvPr/>
        </p:nvSpPr>
        <p:spPr>
          <a:xfrm>
            <a:off x="8723141" y="2686929"/>
            <a:ext cx="618979" cy="615462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00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D4A9F222-EAFE-4F7B-84C3-6338BCD57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75" y="247058"/>
            <a:ext cx="10285336" cy="411744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F6FCC34-F7FA-46BC-9942-0D0FB336644D}"/>
              </a:ext>
            </a:extLst>
          </p:cNvPr>
          <p:cNvSpPr/>
          <p:nvPr/>
        </p:nvSpPr>
        <p:spPr>
          <a:xfrm>
            <a:off x="8921846" y="1745263"/>
            <a:ext cx="618979" cy="615462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67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E34F61A4-8412-41CD-BFB2-D88170C7A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1" y="329983"/>
            <a:ext cx="9882572" cy="367428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450314C-1CD6-4597-AF4C-F1006CAE4761}"/>
              </a:ext>
            </a:extLst>
          </p:cNvPr>
          <p:cNvSpPr/>
          <p:nvPr/>
        </p:nvSpPr>
        <p:spPr>
          <a:xfrm>
            <a:off x="4940690" y="1551665"/>
            <a:ext cx="618979" cy="615462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4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8E753A0-DAED-4746-9F32-ACCE0E9D1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4500"/>
            <a:ext cx="12337365" cy="700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3124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33D4A0E3-86B2-429E-BD93-C93D321108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38" y="554330"/>
            <a:ext cx="9958896" cy="328614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07AE080-CC23-449C-A8B8-EA2DA36033E5}"/>
              </a:ext>
            </a:extLst>
          </p:cNvPr>
          <p:cNvSpPr/>
          <p:nvPr/>
        </p:nvSpPr>
        <p:spPr>
          <a:xfrm>
            <a:off x="4940690" y="2945008"/>
            <a:ext cx="618979" cy="615462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17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58882B7-63AE-4A35-B35E-C49C7A81C6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108" y="267416"/>
            <a:ext cx="10029916" cy="382757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EC8B532-ECF4-406B-A5A4-BD67FD124E16}"/>
              </a:ext>
            </a:extLst>
          </p:cNvPr>
          <p:cNvSpPr/>
          <p:nvPr/>
        </p:nvSpPr>
        <p:spPr>
          <a:xfrm>
            <a:off x="8849750" y="3052689"/>
            <a:ext cx="618979" cy="615462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2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polygon&#10;&#10;Description automatically generated">
            <a:extLst>
              <a:ext uri="{FF2B5EF4-FFF2-40B4-BE49-F238E27FC236}">
                <a16:creationId xmlns:a16="http://schemas.microsoft.com/office/drawing/2014/main" id="{42954AC0-8DDD-43D4-9EB3-449AF44418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38" y="367358"/>
            <a:ext cx="10325724" cy="437904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0187BB5-1DBD-4E3C-BB60-D6326CF5BA53}"/>
              </a:ext>
            </a:extLst>
          </p:cNvPr>
          <p:cNvSpPr/>
          <p:nvPr/>
        </p:nvSpPr>
        <p:spPr>
          <a:xfrm>
            <a:off x="8350347" y="1763738"/>
            <a:ext cx="618979" cy="615462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29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5380804-3ACA-437F-B368-E83B16F84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259" y="271131"/>
            <a:ext cx="9315392" cy="347639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714F4B8-7D25-4929-86D2-FD40489E2B52}"/>
              </a:ext>
            </a:extLst>
          </p:cNvPr>
          <p:cNvSpPr/>
          <p:nvPr/>
        </p:nvSpPr>
        <p:spPr>
          <a:xfrm>
            <a:off x="8323970" y="1655878"/>
            <a:ext cx="618979" cy="615462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58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7825A00F-2104-4CBF-8F30-6899ECBE5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702" y="291109"/>
            <a:ext cx="9795941" cy="389546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7B1D6FB-D57C-479E-A4E7-84AFF4A27BCD}"/>
              </a:ext>
            </a:extLst>
          </p:cNvPr>
          <p:cNvSpPr/>
          <p:nvPr/>
        </p:nvSpPr>
        <p:spPr>
          <a:xfrm>
            <a:off x="5054990" y="3121269"/>
            <a:ext cx="618979" cy="615462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47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E30C83F0-8C34-43D2-BF5B-F3BC380638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649" y="289996"/>
            <a:ext cx="9350218" cy="385250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DD9AB80-5516-48BD-ABF2-2B9584C22AFD}"/>
              </a:ext>
            </a:extLst>
          </p:cNvPr>
          <p:cNvSpPr/>
          <p:nvPr/>
        </p:nvSpPr>
        <p:spPr>
          <a:xfrm>
            <a:off x="4872110" y="1387427"/>
            <a:ext cx="618979" cy="615462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7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D2275F-5927-4C2F-A089-E44922296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147" y="625704"/>
            <a:ext cx="10234603" cy="32833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EB836811-BE0E-4914-AFFE-921109FA67A1}"/>
              </a:ext>
            </a:extLst>
          </p:cNvPr>
          <p:cNvSpPr/>
          <p:nvPr/>
        </p:nvSpPr>
        <p:spPr>
          <a:xfrm>
            <a:off x="5146430" y="3121269"/>
            <a:ext cx="618979" cy="615462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9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FE23F6-DF87-4A28-8325-27746E0DF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885" y="471994"/>
            <a:ext cx="8456384" cy="33825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8B03C81-F6A9-47C3-9738-AD57AAABF0C1}"/>
              </a:ext>
            </a:extLst>
          </p:cNvPr>
          <p:cNvSpPr/>
          <p:nvPr/>
        </p:nvSpPr>
        <p:spPr>
          <a:xfrm>
            <a:off x="3953020" y="1449333"/>
            <a:ext cx="534573" cy="520144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07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40F1DF-74FD-42AB-867F-C386144DF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902" y="250235"/>
            <a:ext cx="10479971" cy="3502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E58D00-1E2B-493C-8F30-DDE7D547D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8118" y="3710229"/>
            <a:ext cx="6797549" cy="31085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09666E-0726-4F69-A484-FAA931E969FE}"/>
              </a:ext>
            </a:extLst>
          </p:cNvPr>
          <p:cNvSpPr txBox="1"/>
          <p:nvPr/>
        </p:nvSpPr>
        <p:spPr>
          <a:xfrm>
            <a:off x="3274459" y="3761462"/>
            <a:ext cx="1983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b="1" dirty="0"/>
              <a:t>مساحة شبع المنحرف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2126F2-58E4-49E7-9FB9-8328290AB185}"/>
              </a:ext>
            </a:extLst>
          </p:cNvPr>
          <p:cNvSpPr txBox="1"/>
          <p:nvPr/>
        </p:nvSpPr>
        <p:spPr>
          <a:xfrm>
            <a:off x="2207459" y="328359"/>
            <a:ext cx="1702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b="1" dirty="0"/>
              <a:t>مساحة المثلث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1B481B-73F5-4ECA-8F91-7A8C10A0D430}"/>
              </a:ext>
            </a:extLst>
          </p:cNvPr>
          <p:cNvSpPr txBox="1"/>
          <p:nvPr/>
        </p:nvSpPr>
        <p:spPr>
          <a:xfrm>
            <a:off x="6554576" y="3735099"/>
            <a:ext cx="2037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b="1" dirty="0"/>
              <a:t>مساحة متوازي الأضلاع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F7A1F7-51C3-4BF1-909A-EF52FEE4C07E}"/>
              </a:ext>
            </a:extLst>
          </p:cNvPr>
          <p:cNvSpPr txBox="1"/>
          <p:nvPr/>
        </p:nvSpPr>
        <p:spPr>
          <a:xfrm>
            <a:off x="9133446" y="355029"/>
            <a:ext cx="1702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b="1" dirty="0"/>
              <a:t>مساحة المستطيل</a:t>
            </a: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5E8EB4-B724-4E0C-AE41-E171F15C4093}"/>
              </a:ext>
            </a:extLst>
          </p:cNvPr>
          <p:cNvSpPr txBox="1"/>
          <p:nvPr/>
        </p:nvSpPr>
        <p:spPr>
          <a:xfrm>
            <a:off x="6382754" y="519072"/>
            <a:ext cx="1702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b="1" dirty="0"/>
              <a:t>مساحة المربع =</a:t>
            </a:r>
            <a:endParaRPr lang="en-US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B5CAA1-AF1F-4CC3-91C7-F00EEE5DFB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8041" y="641934"/>
            <a:ext cx="2970671" cy="4418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C35A36-13D2-413B-B235-EB81D0DA40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1574" y="829155"/>
            <a:ext cx="2849459" cy="3106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B20EBF7-C3D6-49AA-BC02-C535817010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9526" y="4139167"/>
            <a:ext cx="3022228" cy="25439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FC6A56D-3319-4F07-B913-B0167BED37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3998" y="4108072"/>
            <a:ext cx="1566020" cy="31607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6C37F38-7880-4978-B176-13EAC66AB3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74748" y="474935"/>
            <a:ext cx="1579543" cy="44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722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C0079A-49CB-4A2E-B475-3CFCB6CC9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123" y="151942"/>
            <a:ext cx="10945753" cy="655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94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1D2831-D730-4E32-B214-C884BA745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729" y="228153"/>
            <a:ext cx="11050542" cy="640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17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F1AED7-537F-47BF-B6B1-76A5A8F4A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803" y="105255"/>
            <a:ext cx="6316394" cy="664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701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512D95-5DDE-4B7A-A4FF-B8AB27C98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469" y="146154"/>
            <a:ext cx="10319288" cy="656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177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849E1C8-3A13-48C7-B687-496A4CC76A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498" y="229269"/>
            <a:ext cx="9495693" cy="375138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C91D6A9-82A5-4D8E-95A3-9DE258AEABE1}"/>
              </a:ext>
            </a:extLst>
          </p:cNvPr>
          <p:cNvSpPr/>
          <p:nvPr/>
        </p:nvSpPr>
        <p:spPr>
          <a:xfrm>
            <a:off x="9947030" y="1797230"/>
            <a:ext cx="618979" cy="615462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4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A3DF3F0-DC07-46B3-AFEB-CF4D72FFF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452" y="414759"/>
            <a:ext cx="9773037" cy="356639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42E8903-D05B-4CFC-A66F-52EAC293F31E}"/>
              </a:ext>
            </a:extLst>
          </p:cNvPr>
          <p:cNvSpPr/>
          <p:nvPr/>
        </p:nvSpPr>
        <p:spPr>
          <a:xfrm>
            <a:off x="5215010" y="2813538"/>
            <a:ext cx="618979" cy="615462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78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22</Words>
  <Application>Microsoft Office PowerPoint</Application>
  <PresentationFormat>Widescreen</PresentationFormat>
  <Paragraphs>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صبرين عبدالحميد</dc:creator>
  <cp:lastModifiedBy>صبرين عبدالحميد</cp:lastModifiedBy>
  <cp:revision>18</cp:revision>
  <dcterms:created xsi:type="dcterms:W3CDTF">2021-05-03T16:38:19Z</dcterms:created>
  <dcterms:modified xsi:type="dcterms:W3CDTF">2021-05-04T19:11:58Z</dcterms:modified>
</cp:coreProperties>
</file>