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7" r:id="rId1"/>
  </p:sldMasterIdLst>
  <p:sldIdLst>
    <p:sldId id="304" r:id="rId2"/>
    <p:sldId id="305" r:id="rId3"/>
    <p:sldId id="306" r:id="rId4"/>
    <p:sldId id="307" r:id="rId5"/>
    <p:sldId id="303" r:id="rId6"/>
    <p:sldId id="256" r:id="rId7"/>
    <p:sldId id="302" r:id="rId8"/>
    <p:sldId id="257" r:id="rId9"/>
    <p:sldId id="25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259" r:id="rId23"/>
    <p:sldId id="260" r:id="rId24"/>
    <p:sldId id="308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353" autoAdjust="0"/>
    <p:restoredTop sz="94660"/>
  </p:normalViewPr>
  <p:slideViewPr>
    <p:cSldViewPr>
      <p:cViewPr varScale="1">
        <p:scale>
          <a:sx n="80" d="100"/>
          <a:sy n="80" d="100"/>
        </p:scale>
        <p:origin x="67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752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346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6742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3547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8773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9464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7183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6371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5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 rot="10800000">
            <a:off x="3186767" y="1523001"/>
            <a:ext cx="9005232" cy="533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5"/>
          <p:cNvPicPr preferRelativeResize="0"/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1"/>
            <a:ext cx="9005232" cy="5334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Google Shape;72;p5"/>
          <p:cNvGrpSpPr/>
          <p:nvPr/>
        </p:nvGrpSpPr>
        <p:grpSpPr>
          <a:xfrm>
            <a:off x="305600" y="270000"/>
            <a:ext cx="11580800" cy="6318000"/>
            <a:chOff x="226100" y="207250"/>
            <a:chExt cx="8685600" cy="4738500"/>
          </a:xfrm>
        </p:grpSpPr>
        <p:sp>
          <p:nvSpPr>
            <p:cNvPr id="73" name="Google Shape;73;p5"/>
            <p:cNvSpPr/>
            <p:nvPr/>
          </p:nvSpPr>
          <p:spPr>
            <a:xfrm>
              <a:off x="226100" y="207250"/>
              <a:ext cx="8685600" cy="4738500"/>
            </a:xfrm>
            <a:prstGeom prst="roundRect">
              <a:avLst>
                <a:gd name="adj" fmla="val 519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51475" y="292350"/>
              <a:ext cx="8414100" cy="4558800"/>
            </a:xfrm>
            <a:prstGeom prst="roundRect">
              <a:avLst>
                <a:gd name="adj" fmla="val 551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cxnSp>
          <p:nvCxnSpPr>
            <p:cNvPr id="75" name="Google Shape;75;p5"/>
            <p:cNvCxnSpPr/>
            <p:nvPr/>
          </p:nvCxnSpPr>
          <p:spPr>
            <a:xfrm>
              <a:off x="4554717" y="-3564287"/>
              <a:ext cx="0" cy="83877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4554757" y="-3210440"/>
              <a:ext cx="0" cy="83868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4554717" y="-2863759"/>
              <a:ext cx="0" cy="83877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5"/>
            <p:cNvCxnSpPr/>
            <p:nvPr/>
          </p:nvCxnSpPr>
          <p:spPr>
            <a:xfrm>
              <a:off x="4554757" y="-2509912"/>
              <a:ext cx="0" cy="83868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5"/>
            <p:cNvCxnSpPr/>
            <p:nvPr/>
          </p:nvCxnSpPr>
          <p:spPr>
            <a:xfrm>
              <a:off x="4554717" y="-2161140"/>
              <a:ext cx="0" cy="83877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5"/>
            <p:cNvCxnSpPr/>
            <p:nvPr/>
          </p:nvCxnSpPr>
          <p:spPr>
            <a:xfrm>
              <a:off x="4554757" y="-1807293"/>
              <a:ext cx="0" cy="83868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5"/>
            <p:cNvCxnSpPr/>
            <p:nvPr/>
          </p:nvCxnSpPr>
          <p:spPr>
            <a:xfrm>
              <a:off x="4554717" y="-1460612"/>
              <a:ext cx="0" cy="83877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5"/>
            <p:cNvCxnSpPr/>
            <p:nvPr/>
          </p:nvCxnSpPr>
          <p:spPr>
            <a:xfrm>
              <a:off x="4554757" y="-1106765"/>
              <a:ext cx="0" cy="83868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5"/>
            <p:cNvCxnSpPr/>
            <p:nvPr/>
          </p:nvCxnSpPr>
          <p:spPr>
            <a:xfrm>
              <a:off x="4554717" y="-757993"/>
              <a:ext cx="0" cy="83877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5"/>
            <p:cNvCxnSpPr/>
            <p:nvPr/>
          </p:nvCxnSpPr>
          <p:spPr>
            <a:xfrm>
              <a:off x="4554757" y="-404146"/>
              <a:ext cx="0" cy="83868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5"/>
            <p:cNvCxnSpPr/>
            <p:nvPr/>
          </p:nvCxnSpPr>
          <p:spPr>
            <a:xfrm>
              <a:off x="4554717" y="-57465"/>
              <a:ext cx="0" cy="83877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5"/>
            <p:cNvCxnSpPr/>
            <p:nvPr/>
          </p:nvCxnSpPr>
          <p:spPr>
            <a:xfrm>
              <a:off x="4554717" y="287956"/>
              <a:ext cx="0" cy="83877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5"/>
            <p:cNvCxnSpPr>
              <a:stCxn id="74" idx="0"/>
              <a:endCxn id="74" idx="2"/>
            </p:cNvCxnSpPr>
            <p:nvPr/>
          </p:nvCxnSpPr>
          <p:spPr>
            <a:xfrm>
              <a:off x="4558525" y="292350"/>
              <a:ext cx="0" cy="4558800"/>
            </a:xfrm>
            <a:prstGeom prst="straightConnector1">
              <a:avLst/>
            </a:prstGeom>
            <a:noFill/>
            <a:ln w="38100" cap="flat" cmpd="sng">
              <a:solidFill>
                <a:srgbClr val="FFCBE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8" name="Google Shape;88;p5"/>
          <p:cNvPicPr preferRelativeResize="0"/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1">
            <a:off x="8463364" y="383433"/>
            <a:ext cx="3230000" cy="1895200"/>
          </a:xfrm>
          <a:prstGeom prst="roundRect">
            <a:avLst>
              <a:gd name="adj" fmla="val 14296"/>
            </a:avLst>
          </a:prstGeom>
          <a:noFill/>
          <a:ln>
            <a:noFill/>
          </a:ln>
        </p:spPr>
      </p:pic>
      <p:pic>
        <p:nvPicPr>
          <p:cNvPr id="89" name="Google Shape;8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7092367" y="361167"/>
            <a:ext cx="932333" cy="175406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5"/>
          <p:cNvSpPr/>
          <p:nvPr/>
        </p:nvSpPr>
        <p:spPr>
          <a:xfrm flipH="1">
            <a:off x="10054567" y="721168"/>
            <a:ext cx="1292667" cy="1031833"/>
          </a:xfrm>
          <a:custGeom>
            <a:avLst/>
            <a:gdLst/>
            <a:ahLst/>
            <a:cxnLst/>
            <a:rect l="l" t="t" r="r" b="b"/>
            <a:pathLst>
              <a:path w="38780" h="30955" extrusionOk="0">
                <a:moveTo>
                  <a:pt x="27683" y="10736"/>
                </a:moveTo>
                <a:cubicBezTo>
                  <a:pt x="27826" y="10760"/>
                  <a:pt x="27933" y="10760"/>
                  <a:pt x="28040" y="10784"/>
                </a:cubicBezTo>
                <a:cubicBezTo>
                  <a:pt x="29659" y="11094"/>
                  <a:pt x="31159" y="11713"/>
                  <a:pt x="32588" y="12534"/>
                </a:cubicBezTo>
                <a:cubicBezTo>
                  <a:pt x="33815" y="13249"/>
                  <a:pt x="34934" y="14106"/>
                  <a:pt x="35922" y="15118"/>
                </a:cubicBezTo>
                <a:cubicBezTo>
                  <a:pt x="36601" y="15809"/>
                  <a:pt x="37184" y="16571"/>
                  <a:pt x="37625" y="17440"/>
                </a:cubicBezTo>
                <a:cubicBezTo>
                  <a:pt x="38017" y="18225"/>
                  <a:pt x="38267" y="19047"/>
                  <a:pt x="38220" y="19928"/>
                </a:cubicBezTo>
                <a:cubicBezTo>
                  <a:pt x="38208" y="20202"/>
                  <a:pt x="38160" y="20488"/>
                  <a:pt x="38077" y="20750"/>
                </a:cubicBezTo>
                <a:cubicBezTo>
                  <a:pt x="37839" y="21488"/>
                  <a:pt x="37339" y="21988"/>
                  <a:pt x="36601" y="22226"/>
                </a:cubicBezTo>
                <a:cubicBezTo>
                  <a:pt x="36263" y="22343"/>
                  <a:pt x="35922" y="22393"/>
                  <a:pt x="35580" y="22393"/>
                </a:cubicBezTo>
                <a:cubicBezTo>
                  <a:pt x="35258" y="22393"/>
                  <a:pt x="34935" y="22349"/>
                  <a:pt x="34612" y="22274"/>
                </a:cubicBezTo>
                <a:cubicBezTo>
                  <a:pt x="33981" y="22119"/>
                  <a:pt x="33398" y="21857"/>
                  <a:pt x="32850" y="21512"/>
                </a:cubicBezTo>
                <a:cubicBezTo>
                  <a:pt x="32088" y="21059"/>
                  <a:pt x="31445" y="20464"/>
                  <a:pt x="30874" y="19797"/>
                </a:cubicBezTo>
                <a:cubicBezTo>
                  <a:pt x="29874" y="18630"/>
                  <a:pt x="29183" y="17297"/>
                  <a:pt x="28659" y="15880"/>
                </a:cubicBezTo>
                <a:cubicBezTo>
                  <a:pt x="28100" y="14344"/>
                  <a:pt x="27742" y="12772"/>
                  <a:pt x="27671" y="11141"/>
                </a:cubicBezTo>
                <a:cubicBezTo>
                  <a:pt x="27659" y="11022"/>
                  <a:pt x="27671" y="10903"/>
                  <a:pt x="27683" y="10736"/>
                </a:cubicBezTo>
                <a:close/>
                <a:moveTo>
                  <a:pt x="15836" y="14773"/>
                </a:moveTo>
                <a:cubicBezTo>
                  <a:pt x="15967" y="14832"/>
                  <a:pt x="16098" y="14892"/>
                  <a:pt x="16217" y="14951"/>
                </a:cubicBezTo>
                <a:cubicBezTo>
                  <a:pt x="19515" y="16785"/>
                  <a:pt x="21539" y="19547"/>
                  <a:pt x="22313" y="23238"/>
                </a:cubicBezTo>
                <a:cubicBezTo>
                  <a:pt x="22563" y="24452"/>
                  <a:pt x="22587" y="25679"/>
                  <a:pt x="22385" y="26905"/>
                </a:cubicBezTo>
                <a:cubicBezTo>
                  <a:pt x="22289" y="27489"/>
                  <a:pt x="22123" y="28048"/>
                  <a:pt x="21873" y="28584"/>
                </a:cubicBezTo>
                <a:cubicBezTo>
                  <a:pt x="21706" y="28941"/>
                  <a:pt x="21515" y="29274"/>
                  <a:pt x="21253" y="29572"/>
                </a:cubicBezTo>
                <a:cubicBezTo>
                  <a:pt x="20708" y="30211"/>
                  <a:pt x="20028" y="30511"/>
                  <a:pt x="19238" y="30511"/>
                </a:cubicBezTo>
                <a:cubicBezTo>
                  <a:pt x="19115" y="30511"/>
                  <a:pt x="18989" y="30503"/>
                  <a:pt x="18860" y="30489"/>
                </a:cubicBezTo>
                <a:cubicBezTo>
                  <a:pt x="18313" y="30417"/>
                  <a:pt x="17801" y="30239"/>
                  <a:pt x="17312" y="30001"/>
                </a:cubicBezTo>
                <a:cubicBezTo>
                  <a:pt x="16562" y="29620"/>
                  <a:pt x="15896" y="29143"/>
                  <a:pt x="15300" y="28572"/>
                </a:cubicBezTo>
                <a:cubicBezTo>
                  <a:pt x="13943" y="27262"/>
                  <a:pt x="13026" y="25679"/>
                  <a:pt x="12586" y="23845"/>
                </a:cubicBezTo>
                <a:cubicBezTo>
                  <a:pt x="12169" y="22059"/>
                  <a:pt x="12359" y="20321"/>
                  <a:pt x="13074" y="18642"/>
                </a:cubicBezTo>
                <a:cubicBezTo>
                  <a:pt x="13681" y="17237"/>
                  <a:pt x="14562" y="16023"/>
                  <a:pt x="15634" y="14939"/>
                </a:cubicBezTo>
                <a:cubicBezTo>
                  <a:pt x="15693" y="14880"/>
                  <a:pt x="15765" y="14832"/>
                  <a:pt x="15836" y="14773"/>
                </a:cubicBezTo>
                <a:close/>
                <a:moveTo>
                  <a:pt x="35618" y="0"/>
                </a:moveTo>
                <a:cubicBezTo>
                  <a:pt x="34616" y="0"/>
                  <a:pt x="33667" y="245"/>
                  <a:pt x="32779" y="735"/>
                </a:cubicBezTo>
                <a:cubicBezTo>
                  <a:pt x="32076" y="1116"/>
                  <a:pt x="31421" y="1581"/>
                  <a:pt x="30850" y="2128"/>
                </a:cubicBezTo>
                <a:cubicBezTo>
                  <a:pt x="28683" y="4212"/>
                  <a:pt x="27433" y="6724"/>
                  <a:pt x="27230" y="9736"/>
                </a:cubicBezTo>
                <a:cubicBezTo>
                  <a:pt x="27218" y="9867"/>
                  <a:pt x="27242" y="10022"/>
                  <a:pt x="27111" y="10153"/>
                </a:cubicBezTo>
                <a:cubicBezTo>
                  <a:pt x="26909" y="10141"/>
                  <a:pt x="26695" y="10117"/>
                  <a:pt x="26468" y="10094"/>
                </a:cubicBezTo>
                <a:cubicBezTo>
                  <a:pt x="26163" y="10073"/>
                  <a:pt x="25859" y="10063"/>
                  <a:pt x="25556" y="10063"/>
                </a:cubicBezTo>
                <a:cubicBezTo>
                  <a:pt x="24086" y="10063"/>
                  <a:pt x="22643" y="10304"/>
                  <a:pt x="21242" y="10808"/>
                </a:cubicBezTo>
                <a:cubicBezTo>
                  <a:pt x="19325" y="11498"/>
                  <a:pt x="17610" y="12534"/>
                  <a:pt x="16086" y="13880"/>
                </a:cubicBezTo>
                <a:cubicBezTo>
                  <a:pt x="15967" y="13987"/>
                  <a:pt x="15860" y="14118"/>
                  <a:pt x="15681" y="14177"/>
                </a:cubicBezTo>
                <a:cubicBezTo>
                  <a:pt x="15598" y="14142"/>
                  <a:pt x="15503" y="14106"/>
                  <a:pt x="15407" y="14070"/>
                </a:cubicBezTo>
                <a:cubicBezTo>
                  <a:pt x="13909" y="13440"/>
                  <a:pt x="12378" y="13136"/>
                  <a:pt x="10815" y="13136"/>
                </a:cubicBezTo>
                <a:cubicBezTo>
                  <a:pt x="10044" y="13136"/>
                  <a:pt x="9265" y="13210"/>
                  <a:pt x="8478" y="13356"/>
                </a:cubicBezTo>
                <a:cubicBezTo>
                  <a:pt x="6740" y="13689"/>
                  <a:pt x="5132" y="14368"/>
                  <a:pt x="3727" y="15451"/>
                </a:cubicBezTo>
                <a:cubicBezTo>
                  <a:pt x="2513" y="16404"/>
                  <a:pt x="1537" y="17559"/>
                  <a:pt x="906" y="18976"/>
                </a:cubicBezTo>
                <a:cubicBezTo>
                  <a:pt x="84" y="20785"/>
                  <a:pt x="1" y="22619"/>
                  <a:pt x="763" y="24464"/>
                </a:cubicBezTo>
                <a:cubicBezTo>
                  <a:pt x="906" y="24810"/>
                  <a:pt x="1096" y="25143"/>
                  <a:pt x="1287" y="25464"/>
                </a:cubicBezTo>
                <a:cubicBezTo>
                  <a:pt x="1394" y="25643"/>
                  <a:pt x="1537" y="25798"/>
                  <a:pt x="1751" y="25869"/>
                </a:cubicBezTo>
                <a:cubicBezTo>
                  <a:pt x="1775" y="25869"/>
                  <a:pt x="1811" y="25857"/>
                  <a:pt x="1870" y="25857"/>
                </a:cubicBezTo>
                <a:cubicBezTo>
                  <a:pt x="1882" y="25798"/>
                  <a:pt x="1918" y="25726"/>
                  <a:pt x="1942" y="25643"/>
                </a:cubicBezTo>
                <a:cubicBezTo>
                  <a:pt x="1680" y="25476"/>
                  <a:pt x="1537" y="25238"/>
                  <a:pt x="1418" y="24988"/>
                </a:cubicBezTo>
                <a:cubicBezTo>
                  <a:pt x="1310" y="24774"/>
                  <a:pt x="1203" y="24560"/>
                  <a:pt x="1120" y="24345"/>
                </a:cubicBezTo>
                <a:cubicBezTo>
                  <a:pt x="751" y="23357"/>
                  <a:pt x="572" y="22345"/>
                  <a:pt x="691" y="21297"/>
                </a:cubicBezTo>
                <a:cubicBezTo>
                  <a:pt x="822" y="20119"/>
                  <a:pt x="1251" y="19035"/>
                  <a:pt x="1918" y="18035"/>
                </a:cubicBezTo>
                <a:cubicBezTo>
                  <a:pt x="3085" y="16285"/>
                  <a:pt x="4680" y="15070"/>
                  <a:pt x="6644" y="14332"/>
                </a:cubicBezTo>
                <a:cubicBezTo>
                  <a:pt x="7973" y="13840"/>
                  <a:pt x="9331" y="13579"/>
                  <a:pt x="10730" y="13579"/>
                </a:cubicBezTo>
                <a:cubicBezTo>
                  <a:pt x="11123" y="13579"/>
                  <a:pt x="11519" y="13600"/>
                  <a:pt x="11919" y="13642"/>
                </a:cubicBezTo>
                <a:cubicBezTo>
                  <a:pt x="12991" y="13749"/>
                  <a:pt x="14026" y="13999"/>
                  <a:pt x="15038" y="14404"/>
                </a:cubicBezTo>
                <a:cubicBezTo>
                  <a:pt x="15134" y="14439"/>
                  <a:pt x="15241" y="14463"/>
                  <a:pt x="15312" y="14606"/>
                </a:cubicBezTo>
                <a:cubicBezTo>
                  <a:pt x="15193" y="14725"/>
                  <a:pt x="15086" y="14844"/>
                  <a:pt x="14979" y="14963"/>
                </a:cubicBezTo>
                <a:cubicBezTo>
                  <a:pt x="13943" y="16082"/>
                  <a:pt x="13098" y="17333"/>
                  <a:pt x="12550" y="18749"/>
                </a:cubicBezTo>
                <a:cubicBezTo>
                  <a:pt x="11967" y="20238"/>
                  <a:pt x="11752" y="21774"/>
                  <a:pt x="12038" y="23357"/>
                </a:cubicBezTo>
                <a:cubicBezTo>
                  <a:pt x="12407" y="25524"/>
                  <a:pt x="13419" y="27381"/>
                  <a:pt x="15003" y="28905"/>
                </a:cubicBezTo>
                <a:cubicBezTo>
                  <a:pt x="15812" y="29691"/>
                  <a:pt x="16741" y="30310"/>
                  <a:pt x="17801" y="30703"/>
                </a:cubicBezTo>
                <a:cubicBezTo>
                  <a:pt x="18258" y="30868"/>
                  <a:pt x="18730" y="30954"/>
                  <a:pt x="19213" y="30954"/>
                </a:cubicBezTo>
                <a:cubicBezTo>
                  <a:pt x="19321" y="30954"/>
                  <a:pt x="19430" y="30950"/>
                  <a:pt x="19539" y="30941"/>
                </a:cubicBezTo>
                <a:cubicBezTo>
                  <a:pt x="20241" y="30894"/>
                  <a:pt x="20849" y="30608"/>
                  <a:pt x="21361" y="30120"/>
                </a:cubicBezTo>
                <a:cubicBezTo>
                  <a:pt x="21706" y="29798"/>
                  <a:pt x="21956" y="29417"/>
                  <a:pt x="22170" y="29013"/>
                </a:cubicBezTo>
                <a:cubicBezTo>
                  <a:pt x="22456" y="28465"/>
                  <a:pt x="22658" y="27881"/>
                  <a:pt x="22777" y="27274"/>
                </a:cubicBezTo>
                <a:cubicBezTo>
                  <a:pt x="23039" y="25976"/>
                  <a:pt x="23039" y="24667"/>
                  <a:pt x="22801" y="23357"/>
                </a:cubicBezTo>
                <a:cubicBezTo>
                  <a:pt x="22075" y="19583"/>
                  <a:pt x="20063" y="16701"/>
                  <a:pt x="16753" y="14737"/>
                </a:cubicBezTo>
                <a:cubicBezTo>
                  <a:pt x="16634" y="14666"/>
                  <a:pt x="16527" y="14618"/>
                  <a:pt x="16420" y="14546"/>
                </a:cubicBezTo>
                <a:cubicBezTo>
                  <a:pt x="16360" y="14511"/>
                  <a:pt x="16300" y="14451"/>
                  <a:pt x="16253" y="14404"/>
                </a:cubicBezTo>
                <a:cubicBezTo>
                  <a:pt x="16277" y="14356"/>
                  <a:pt x="16289" y="14320"/>
                  <a:pt x="16312" y="14308"/>
                </a:cubicBezTo>
                <a:cubicBezTo>
                  <a:pt x="16360" y="14249"/>
                  <a:pt x="16408" y="14201"/>
                  <a:pt x="16455" y="14154"/>
                </a:cubicBezTo>
                <a:cubicBezTo>
                  <a:pt x="18682" y="12260"/>
                  <a:pt x="21182" y="10963"/>
                  <a:pt x="24123" y="10594"/>
                </a:cubicBezTo>
                <a:cubicBezTo>
                  <a:pt x="24556" y="10542"/>
                  <a:pt x="24990" y="10518"/>
                  <a:pt x="25423" y="10518"/>
                </a:cubicBezTo>
                <a:cubicBezTo>
                  <a:pt x="25883" y="10518"/>
                  <a:pt x="26342" y="10545"/>
                  <a:pt x="26802" y="10594"/>
                </a:cubicBezTo>
                <a:cubicBezTo>
                  <a:pt x="26909" y="10605"/>
                  <a:pt x="27016" y="10629"/>
                  <a:pt x="27171" y="10665"/>
                </a:cubicBezTo>
                <a:cubicBezTo>
                  <a:pt x="27195" y="10844"/>
                  <a:pt x="27207" y="10998"/>
                  <a:pt x="27218" y="11141"/>
                </a:cubicBezTo>
                <a:cubicBezTo>
                  <a:pt x="27230" y="11415"/>
                  <a:pt x="27242" y="11677"/>
                  <a:pt x="27266" y="11939"/>
                </a:cubicBezTo>
                <a:cubicBezTo>
                  <a:pt x="27469" y="13832"/>
                  <a:pt x="27969" y="15642"/>
                  <a:pt x="28778" y="17356"/>
                </a:cubicBezTo>
                <a:cubicBezTo>
                  <a:pt x="29362" y="18606"/>
                  <a:pt x="30112" y="19749"/>
                  <a:pt x="31100" y="20726"/>
                </a:cubicBezTo>
                <a:cubicBezTo>
                  <a:pt x="31826" y="21440"/>
                  <a:pt x="32636" y="22012"/>
                  <a:pt x="33576" y="22416"/>
                </a:cubicBezTo>
                <a:cubicBezTo>
                  <a:pt x="34214" y="22686"/>
                  <a:pt x="34871" y="22853"/>
                  <a:pt x="35554" y="22853"/>
                </a:cubicBezTo>
                <a:cubicBezTo>
                  <a:pt x="35777" y="22853"/>
                  <a:pt x="36003" y="22836"/>
                  <a:pt x="36232" y="22797"/>
                </a:cubicBezTo>
                <a:cubicBezTo>
                  <a:pt x="37482" y="22607"/>
                  <a:pt x="38387" y="21738"/>
                  <a:pt x="38625" y="20500"/>
                </a:cubicBezTo>
                <a:cubicBezTo>
                  <a:pt x="38779" y="19678"/>
                  <a:pt x="38660" y="18880"/>
                  <a:pt x="38398" y="18106"/>
                </a:cubicBezTo>
                <a:cubicBezTo>
                  <a:pt x="38113" y="17249"/>
                  <a:pt x="37660" y="16487"/>
                  <a:pt x="37113" y="15773"/>
                </a:cubicBezTo>
                <a:cubicBezTo>
                  <a:pt x="36434" y="14904"/>
                  <a:pt x="35648" y="14154"/>
                  <a:pt x="34791" y="13475"/>
                </a:cubicBezTo>
                <a:cubicBezTo>
                  <a:pt x="32779" y="11915"/>
                  <a:pt x="30552" y="10808"/>
                  <a:pt x="28028" y="10320"/>
                </a:cubicBezTo>
                <a:cubicBezTo>
                  <a:pt x="27921" y="10296"/>
                  <a:pt x="27826" y="10260"/>
                  <a:pt x="27695" y="10224"/>
                </a:cubicBezTo>
                <a:cubicBezTo>
                  <a:pt x="27695" y="10117"/>
                  <a:pt x="27683" y="10022"/>
                  <a:pt x="27683" y="9927"/>
                </a:cubicBezTo>
                <a:cubicBezTo>
                  <a:pt x="27766" y="8153"/>
                  <a:pt x="28266" y="6498"/>
                  <a:pt x="29171" y="4962"/>
                </a:cubicBezTo>
                <a:cubicBezTo>
                  <a:pt x="29969" y="3617"/>
                  <a:pt x="30993" y="2462"/>
                  <a:pt x="32302" y="1569"/>
                </a:cubicBezTo>
                <a:cubicBezTo>
                  <a:pt x="33347" y="853"/>
                  <a:pt x="34496" y="449"/>
                  <a:pt x="35771" y="449"/>
                </a:cubicBezTo>
                <a:cubicBezTo>
                  <a:pt x="35790" y="449"/>
                  <a:pt x="35808" y="449"/>
                  <a:pt x="35827" y="449"/>
                </a:cubicBezTo>
                <a:cubicBezTo>
                  <a:pt x="35859" y="452"/>
                  <a:pt x="35890" y="453"/>
                  <a:pt x="35922" y="453"/>
                </a:cubicBezTo>
                <a:cubicBezTo>
                  <a:pt x="36057" y="453"/>
                  <a:pt x="36194" y="435"/>
                  <a:pt x="36339" y="426"/>
                </a:cubicBezTo>
                <a:cubicBezTo>
                  <a:pt x="36446" y="414"/>
                  <a:pt x="36553" y="366"/>
                  <a:pt x="36589" y="235"/>
                </a:cubicBezTo>
                <a:cubicBezTo>
                  <a:pt x="36493" y="45"/>
                  <a:pt x="36303" y="33"/>
                  <a:pt x="36124" y="21"/>
                </a:cubicBezTo>
                <a:cubicBezTo>
                  <a:pt x="35954" y="7"/>
                  <a:pt x="35786" y="0"/>
                  <a:pt x="35618" y="0"/>
                </a:cubicBezTo>
                <a:close/>
              </a:path>
            </a:pathLst>
          </a:custGeom>
          <a:solidFill>
            <a:srgbClr val="1C1C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0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subTitle" idx="1"/>
          </p:nvPr>
        </p:nvSpPr>
        <p:spPr>
          <a:xfrm>
            <a:off x="1727833" y="2180933"/>
            <a:ext cx="3444800" cy="6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Bree Serif"/>
              <a:buNone/>
              <a:defRPr b="1">
                <a:solidFill>
                  <a:schemeClr val="accent6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subTitle" idx="2"/>
          </p:nvPr>
        </p:nvSpPr>
        <p:spPr>
          <a:xfrm>
            <a:off x="1275433" y="3121475"/>
            <a:ext cx="4349600" cy="1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44548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verpass"/>
              <a:buAutoNum type="arabicPeriod"/>
              <a:defRPr sz="1867"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Overpass"/>
              <a:buAutoNum type="alphaLcPeriod"/>
              <a:defRPr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Overpass"/>
              <a:buAutoNum type="romanLcPeriod"/>
              <a:defRPr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Overpass"/>
              <a:buAutoNum type="arabicPeriod"/>
              <a:defRPr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Overpass"/>
              <a:buAutoNum type="alphaLcPeriod"/>
              <a:defRPr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Overpass"/>
              <a:buAutoNum type="romanLcPeriod"/>
              <a:defRPr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Overpass"/>
              <a:buAutoNum type="arabicPeriod"/>
              <a:defRPr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Overpass"/>
              <a:buAutoNum type="alphaLcPeriod"/>
              <a:defRPr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Overpass"/>
              <a:buAutoNum type="romanLcPeriod"/>
              <a:defRPr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3"/>
          </p:nvPr>
        </p:nvSpPr>
        <p:spPr>
          <a:xfrm>
            <a:off x="6745332" y="2180933"/>
            <a:ext cx="3444800" cy="6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Bree Serif"/>
              <a:buNone/>
              <a:defRPr b="1">
                <a:solidFill>
                  <a:schemeClr val="accent6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subTitle" idx="4"/>
          </p:nvPr>
        </p:nvSpPr>
        <p:spPr>
          <a:xfrm>
            <a:off x="6292932" y="3121475"/>
            <a:ext cx="4349600" cy="1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44548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verpass"/>
              <a:buAutoNum type="arabicPeriod"/>
              <a:defRPr sz="1867"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Overpass"/>
              <a:buAutoNum type="alphaLcPeriod"/>
              <a:defRPr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Overpass"/>
              <a:buAutoNum type="romanLcPeriod"/>
              <a:defRPr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Overpass"/>
              <a:buAutoNum type="arabicPeriod"/>
              <a:defRPr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Overpass"/>
              <a:buAutoNum type="alphaLcPeriod"/>
              <a:defRPr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Overpass"/>
              <a:buAutoNum type="romanLcPeriod"/>
              <a:defRPr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Overpass"/>
              <a:buAutoNum type="arabicPeriod"/>
              <a:defRPr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Overpass"/>
              <a:buAutoNum type="alphaLcPeriod"/>
              <a:defRPr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Overpass"/>
              <a:buAutoNum type="romanLcPeriod"/>
              <a:defRPr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584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777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255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232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9174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205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643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1616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786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14/10/1442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592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63;p42">
            <a:extLst>
              <a:ext uri="{FF2B5EF4-FFF2-40B4-BE49-F238E27FC236}">
                <a16:creationId xmlns:a16="http://schemas.microsoft.com/office/drawing/2014/main" id="{C6EB3F1D-ED0F-4B60-8251-2FE2CBE2EC42}"/>
              </a:ext>
            </a:extLst>
          </p:cNvPr>
          <p:cNvSpPr/>
          <p:nvPr/>
        </p:nvSpPr>
        <p:spPr>
          <a:xfrm>
            <a:off x="3535736" y="490954"/>
            <a:ext cx="4587897" cy="313365"/>
          </a:xfrm>
          <a:custGeom>
            <a:avLst/>
            <a:gdLst/>
            <a:ahLst/>
            <a:cxnLst/>
            <a:rect l="l" t="t" r="r" b="b"/>
            <a:pathLst>
              <a:path w="67176" h="7495" extrusionOk="0">
                <a:moveTo>
                  <a:pt x="55745" y="0"/>
                </a:moveTo>
                <a:cubicBezTo>
                  <a:pt x="55693" y="0"/>
                  <a:pt x="55633" y="12"/>
                  <a:pt x="55567" y="39"/>
                </a:cubicBezTo>
                <a:cubicBezTo>
                  <a:pt x="54964" y="313"/>
                  <a:pt x="50924" y="465"/>
                  <a:pt x="48334" y="465"/>
                </a:cubicBezTo>
                <a:cubicBezTo>
                  <a:pt x="47431" y="465"/>
                  <a:pt x="46705" y="447"/>
                  <a:pt x="46361" y="408"/>
                </a:cubicBezTo>
                <a:cubicBezTo>
                  <a:pt x="45885" y="320"/>
                  <a:pt x="45409" y="274"/>
                  <a:pt x="44936" y="274"/>
                </a:cubicBezTo>
                <a:cubicBezTo>
                  <a:pt x="44419" y="274"/>
                  <a:pt x="43906" y="329"/>
                  <a:pt x="43404" y="445"/>
                </a:cubicBezTo>
                <a:cubicBezTo>
                  <a:pt x="41703" y="741"/>
                  <a:pt x="36823" y="482"/>
                  <a:pt x="34605" y="741"/>
                </a:cubicBezTo>
                <a:cubicBezTo>
                  <a:pt x="34434" y="759"/>
                  <a:pt x="34308" y="766"/>
                  <a:pt x="34213" y="766"/>
                </a:cubicBezTo>
                <a:cubicBezTo>
                  <a:pt x="33751" y="766"/>
                  <a:pt x="34044" y="590"/>
                  <a:pt x="33490" y="590"/>
                </a:cubicBezTo>
                <a:cubicBezTo>
                  <a:pt x="33448" y="590"/>
                  <a:pt x="33400" y="591"/>
                  <a:pt x="33348" y="593"/>
                </a:cubicBezTo>
                <a:cubicBezTo>
                  <a:pt x="32608" y="593"/>
                  <a:pt x="27950" y="778"/>
                  <a:pt x="23403" y="889"/>
                </a:cubicBezTo>
                <a:cubicBezTo>
                  <a:pt x="20877" y="951"/>
                  <a:pt x="18376" y="1002"/>
                  <a:pt x="16649" y="1002"/>
                </a:cubicBezTo>
                <a:cubicBezTo>
                  <a:pt x="15292" y="1002"/>
                  <a:pt x="14414" y="970"/>
                  <a:pt x="14382" y="889"/>
                </a:cubicBezTo>
                <a:cubicBezTo>
                  <a:pt x="14370" y="860"/>
                  <a:pt x="14351" y="849"/>
                  <a:pt x="14326" y="849"/>
                </a:cubicBezTo>
                <a:cubicBezTo>
                  <a:pt x="14209" y="849"/>
                  <a:pt x="13968" y="1101"/>
                  <a:pt x="13821" y="1101"/>
                </a:cubicBezTo>
                <a:cubicBezTo>
                  <a:pt x="13795" y="1101"/>
                  <a:pt x="13772" y="1093"/>
                  <a:pt x="13753" y="1074"/>
                </a:cubicBezTo>
                <a:cubicBezTo>
                  <a:pt x="12213" y="1138"/>
                  <a:pt x="5269" y="1509"/>
                  <a:pt x="2979" y="1509"/>
                </a:cubicBezTo>
                <a:cubicBezTo>
                  <a:pt x="2630" y="1509"/>
                  <a:pt x="2390" y="1500"/>
                  <a:pt x="2292" y="1481"/>
                </a:cubicBezTo>
                <a:cubicBezTo>
                  <a:pt x="2115" y="1430"/>
                  <a:pt x="1972" y="1405"/>
                  <a:pt x="1853" y="1405"/>
                </a:cubicBezTo>
                <a:cubicBezTo>
                  <a:pt x="1627" y="1405"/>
                  <a:pt x="1489" y="1495"/>
                  <a:pt x="1368" y="1665"/>
                </a:cubicBezTo>
                <a:cubicBezTo>
                  <a:pt x="813" y="2368"/>
                  <a:pt x="0" y="7211"/>
                  <a:pt x="629" y="7470"/>
                </a:cubicBezTo>
                <a:cubicBezTo>
                  <a:pt x="698" y="7487"/>
                  <a:pt x="850" y="7495"/>
                  <a:pt x="1070" y="7495"/>
                </a:cubicBezTo>
                <a:cubicBezTo>
                  <a:pt x="2549" y="7495"/>
                  <a:pt x="7088" y="7151"/>
                  <a:pt x="10107" y="7151"/>
                </a:cubicBezTo>
                <a:cubicBezTo>
                  <a:pt x="11404" y="7151"/>
                  <a:pt x="12420" y="7215"/>
                  <a:pt x="12792" y="7396"/>
                </a:cubicBezTo>
                <a:cubicBezTo>
                  <a:pt x="14254" y="7255"/>
                  <a:pt x="19434" y="6730"/>
                  <a:pt x="22727" y="6730"/>
                </a:cubicBezTo>
                <a:cubicBezTo>
                  <a:pt x="23765" y="6730"/>
                  <a:pt x="24616" y="6782"/>
                  <a:pt x="25103" y="6915"/>
                </a:cubicBezTo>
                <a:cubicBezTo>
                  <a:pt x="25652" y="6596"/>
                  <a:pt x="28520" y="6541"/>
                  <a:pt x="31411" y="6541"/>
                </a:cubicBezTo>
                <a:cubicBezTo>
                  <a:pt x="32961" y="6541"/>
                  <a:pt x="34519" y="6557"/>
                  <a:pt x="35728" y="6557"/>
                </a:cubicBezTo>
                <a:cubicBezTo>
                  <a:pt x="36968" y="6557"/>
                  <a:pt x="37842" y="6540"/>
                  <a:pt x="37969" y="6472"/>
                </a:cubicBezTo>
                <a:cubicBezTo>
                  <a:pt x="38189" y="6370"/>
                  <a:pt x="38768" y="6323"/>
                  <a:pt x="39361" y="6323"/>
                </a:cubicBezTo>
                <a:cubicBezTo>
                  <a:pt x="40062" y="6323"/>
                  <a:pt x="40783" y="6388"/>
                  <a:pt x="40964" y="6509"/>
                </a:cubicBezTo>
                <a:cubicBezTo>
                  <a:pt x="41169" y="6663"/>
                  <a:pt x="41412" y="6714"/>
                  <a:pt x="41662" y="6714"/>
                </a:cubicBezTo>
                <a:cubicBezTo>
                  <a:pt x="42157" y="6714"/>
                  <a:pt x="42680" y="6513"/>
                  <a:pt x="42994" y="6513"/>
                </a:cubicBezTo>
                <a:cubicBezTo>
                  <a:pt x="43091" y="6513"/>
                  <a:pt x="43168" y="6532"/>
                  <a:pt x="43219" y="6582"/>
                </a:cubicBezTo>
                <a:cubicBezTo>
                  <a:pt x="45634" y="6287"/>
                  <a:pt x="45191" y="6237"/>
                  <a:pt x="49041" y="6237"/>
                </a:cubicBezTo>
                <a:cubicBezTo>
                  <a:pt x="50966" y="6237"/>
                  <a:pt x="53965" y="6250"/>
                  <a:pt x="58931" y="6250"/>
                </a:cubicBezTo>
                <a:cubicBezTo>
                  <a:pt x="59589" y="6111"/>
                  <a:pt x="60283" y="6066"/>
                  <a:pt x="60968" y="6066"/>
                </a:cubicBezTo>
                <a:cubicBezTo>
                  <a:pt x="62264" y="6066"/>
                  <a:pt x="63528" y="6228"/>
                  <a:pt x="64451" y="6228"/>
                </a:cubicBezTo>
                <a:cubicBezTo>
                  <a:pt x="65124" y="6228"/>
                  <a:pt x="65617" y="6142"/>
                  <a:pt x="65808" y="5843"/>
                </a:cubicBezTo>
                <a:cubicBezTo>
                  <a:pt x="66436" y="4919"/>
                  <a:pt x="67176" y="1148"/>
                  <a:pt x="66917" y="260"/>
                </a:cubicBezTo>
                <a:cubicBezTo>
                  <a:pt x="66884" y="162"/>
                  <a:pt x="66393" y="125"/>
                  <a:pt x="65714" y="125"/>
                </a:cubicBezTo>
                <a:cubicBezTo>
                  <a:pt x="64107" y="125"/>
                  <a:pt x="61442" y="330"/>
                  <a:pt x="61261" y="408"/>
                </a:cubicBezTo>
                <a:cubicBezTo>
                  <a:pt x="61221" y="435"/>
                  <a:pt x="61173" y="447"/>
                  <a:pt x="61125" y="447"/>
                </a:cubicBezTo>
                <a:cubicBezTo>
                  <a:pt x="61037" y="447"/>
                  <a:pt x="60952" y="406"/>
                  <a:pt x="60928" y="334"/>
                </a:cubicBezTo>
                <a:cubicBezTo>
                  <a:pt x="60891" y="260"/>
                  <a:pt x="55974" y="113"/>
                  <a:pt x="55900" y="113"/>
                </a:cubicBezTo>
                <a:cubicBezTo>
                  <a:pt x="55900" y="41"/>
                  <a:pt x="55838" y="0"/>
                  <a:pt x="55745" y="0"/>
                </a:cubicBezTo>
                <a:close/>
              </a:path>
            </a:pathLst>
          </a:custGeom>
          <a:solidFill>
            <a:srgbClr val="FFE638">
              <a:alpha val="36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 dirty="0"/>
          </a:p>
        </p:txBody>
      </p:sp>
      <p:grpSp>
        <p:nvGrpSpPr>
          <p:cNvPr id="8" name="Google Shape;1164;p42">
            <a:extLst>
              <a:ext uri="{FF2B5EF4-FFF2-40B4-BE49-F238E27FC236}">
                <a16:creationId xmlns:a16="http://schemas.microsoft.com/office/drawing/2014/main" id="{1BF7F8A6-68E7-45B2-A19F-69001770E60D}"/>
              </a:ext>
            </a:extLst>
          </p:cNvPr>
          <p:cNvGrpSpPr/>
          <p:nvPr/>
        </p:nvGrpSpPr>
        <p:grpSpPr>
          <a:xfrm>
            <a:off x="8579798" y="1315472"/>
            <a:ext cx="2494320" cy="2056572"/>
            <a:chOff x="4837200" y="1008610"/>
            <a:chExt cx="3127806" cy="3492818"/>
          </a:xfrm>
        </p:grpSpPr>
        <p:sp>
          <p:nvSpPr>
            <p:cNvPr id="9" name="Google Shape;1165;p42">
              <a:extLst>
                <a:ext uri="{FF2B5EF4-FFF2-40B4-BE49-F238E27FC236}">
                  <a16:creationId xmlns:a16="http://schemas.microsoft.com/office/drawing/2014/main" id="{10BEF952-80EC-4135-9519-58D576D8E5F7}"/>
                </a:ext>
              </a:extLst>
            </p:cNvPr>
            <p:cNvSpPr/>
            <p:nvPr/>
          </p:nvSpPr>
          <p:spPr>
            <a:xfrm>
              <a:off x="4837200" y="1446228"/>
              <a:ext cx="3127799" cy="3055200"/>
            </a:xfrm>
            <a:prstGeom prst="rect">
              <a:avLst/>
            </a:prstGeom>
            <a:solidFill>
              <a:schemeClr val="accent4">
                <a:alpha val="29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10" name="Google Shape;1166;p42">
              <a:extLst>
                <a:ext uri="{FF2B5EF4-FFF2-40B4-BE49-F238E27FC236}">
                  <a16:creationId xmlns:a16="http://schemas.microsoft.com/office/drawing/2014/main" id="{34EFF59A-9770-4B59-8D5C-FE53168CA263}"/>
                </a:ext>
              </a:extLst>
            </p:cNvPr>
            <p:cNvSpPr/>
            <p:nvPr/>
          </p:nvSpPr>
          <p:spPr>
            <a:xfrm>
              <a:off x="4837206" y="1008610"/>
              <a:ext cx="3127800" cy="562500"/>
            </a:xfrm>
            <a:prstGeom prst="rect">
              <a:avLst/>
            </a:prstGeom>
            <a:solidFill>
              <a:srgbClr val="00C3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</p:grpSp>
      <p:grpSp>
        <p:nvGrpSpPr>
          <p:cNvPr id="11" name="Google Shape;1167;p42">
            <a:extLst>
              <a:ext uri="{FF2B5EF4-FFF2-40B4-BE49-F238E27FC236}">
                <a16:creationId xmlns:a16="http://schemas.microsoft.com/office/drawing/2014/main" id="{8065E209-AB9A-43DB-937C-D4C957449BF1}"/>
              </a:ext>
            </a:extLst>
          </p:cNvPr>
          <p:cNvGrpSpPr/>
          <p:nvPr/>
        </p:nvGrpSpPr>
        <p:grpSpPr>
          <a:xfrm rot="206066">
            <a:off x="7959755" y="3687068"/>
            <a:ext cx="2814012" cy="2536656"/>
            <a:chOff x="4837200" y="1008610"/>
            <a:chExt cx="3127806" cy="3439265"/>
          </a:xfrm>
        </p:grpSpPr>
        <p:sp>
          <p:nvSpPr>
            <p:cNvPr id="12" name="Google Shape;1168;p42">
              <a:extLst>
                <a:ext uri="{FF2B5EF4-FFF2-40B4-BE49-F238E27FC236}">
                  <a16:creationId xmlns:a16="http://schemas.microsoft.com/office/drawing/2014/main" id="{7FA740AA-30FF-4A50-8D91-CAA06DF129D1}"/>
                </a:ext>
              </a:extLst>
            </p:cNvPr>
            <p:cNvSpPr/>
            <p:nvPr/>
          </p:nvSpPr>
          <p:spPr>
            <a:xfrm>
              <a:off x="4837200" y="1392675"/>
              <a:ext cx="3127800" cy="3055200"/>
            </a:xfrm>
            <a:prstGeom prst="rect">
              <a:avLst/>
            </a:prstGeom>
            <a:solidFill>
              <a:schemeClr val="lt2">
                <a:alpha val="12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13" name="Google Shape;1169;p42">
              <a:extLst>
                <a:ext uri="{FF2B5EF4-FFF2-40B4-BE49-F238E27FC236}">
                  <a16:creationId xmlns:a16="http://schemas.microsoft.com/office/drawing/2014/main" id="{71413E9B-E7F5-4618-8216-7C3E0DE5A38C}"/>
                </a:ext>
              </a:extLst>
            </p:cNvPr>
            <p:cNvSpPr/>
            <p:nvPr/>
          </p:nvSpPr>
          <p:spPr>
            <a:xfrm>
              <a:off x="4837206" y="1008610"/>
              <a:ext cx="3127800" cy="562500"/>
            </a:xfrm>
            <a:prstGeom prst="rect">
              <a:avLst/>
            </a:prstGeom>
            <a:solidFill>
              <a:srgbClr val="FB8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</p:grpSp>
      <p:grpSp>
        <p:nvGrpSpPr>
          <p:cNvPr id="14" name="Google Shape;1170;p42">
            <a:extLst>
              <a:ext uri="{FF2B5EF4-FFF2-40B4-BE49-F238E27FC236}">
                <a16:creationId xmlns:a16="http://schemas.microsoft.com/office/drawing/2014/main" id="{52704B78-E74D-4A3A-8521-54C5667592B9}"/>
              </a:ext>
            </a:extLst>
          </p:cNvPr>
          <p:cNvGrpSpPr/>
          <p:nvPr/>
        </p:nvGrpSpPr>
        <p:grpSpPr>
          <a:xfrm>
            <a:off x="5117004" y="3592440"/>
            <a:ext cx="2888923" cy="2258413"/>
            <a:chOff x="4837200" y="1008610"/>
            <a:chExt cx="3127806" cy="3439265"/>
          </a:xfrm>
        </p:grpSpPr>
        <p:sp>
          <p:nvSpPr>
            <p:cNvPr id="15" name="Google Shape;1171;p42">
              <a:extLst>
                <a:ext uri="{FF2B5EF4-FFF2-40B4-BE49-F238E27FC236}">
                  <a16:creationId xmlns:a16="http://schemas.microsoft.com/office/drawing/2014/main" id="{970B5695-2727-4B02-833A-3776C2D824BA}"/>
                </a:ext>
              </a:extLst>
            </p:cNvPr>
            <p:cNvSpPr/>
            <p:nvPr/>
          </p:nvSpPr>
          <p:spPr>
            <a:xfrm>
              <a:off x="4837200" y="1392675"/>
              <a:ext cx="3127800" cy="3055200"/>
            </a:xfrm>
            <a:prstGeom prst="rect">
              <a:avLst/>
            </a:prstGeom>
            <a:solidFill>
              <a:srgbClr val="5EA5F2">
                <a:alpha val="25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16" name="Google Shape;1172;p42">
              <a:extLst>
                <a:ext uri="{FF2B5EF4-FFF2-40B4-BE49-F238E27FC236}">
                  <a16:creationId xmlns:a16="http://schemas.microsoft.com/office/drawing/2014/main" id="{EB13FFDC-2678-4BFC-9624-8B10B5B84A9F}"/>
                </a:ext>
              </a:extLst>
            </p:cNvPr>
            <p:cNvSpPr/>
            <p:nvPr/>
          </p:nvSpPr>
          <p:spPr>
            <a:xfrm>
              <a:off x="4837206" y="1008610"/>
              <a:ext cx="3127800" cy="562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</p:grpSp>
      <p:grpSp>
        <p:nvGrpSpPr>
          <p:cNvPr id="17" name="Google Shape;1173;p42">
            <a:extLst>
              <a:ext uri="{FF2B5EF4-FFF2-40B4-BE49-F238E27FC236}">
                <a16:creationId xmlns:a16="http://schemas.microsoft.com/office/drawing/2014/main" id="{E55CC5A3-8DCC-479A-8734-7C85C8D64EA8}"/>
              </a:ext>
            </a:extLst>
          </p:cNvPr>
          <p:cNvGrpSpPr/>
          <p:nvPr/>
        </p:nvGrpSpPr>
        <p:grpSpPr>
          <a:xfrm rot="61809">
            <a:off x="1895941" y="3854221"/>
            <a:ext cx="2574808" cy="2024956"/>
            <a:chOff x="4837200" y="1008610"/>
            <a:chExt cx="3127806" cy="3439265"/>
          </a:xfrm>
        </p:grpSpPr>
        <p:sp>
          <p:nvSpPr>
            <p:cNvPr id="18" name="Google Shape;1174;p42">
              <a:extLst>
                <a:ext uri="{FF2B5EF4-FFF2-40B4-BE49-F238E27FC236}">
                  <a16:creationId xmlns:a16="http://schemas.microsoft.com/office/drawing/2014/main" id="{B48E3FAB-C275-461A-A09F-D82B2387939C}"/>
                </a:ext>
              </a:extLst>
            </p:cNvPr>
            <p:cNvSpPr/>
            <p:nvPr/>
          </p:nvSpPr>
          <p:spPr>
            <a:xfrm>
              <a:off x="4837200" y="1392675"/>
              <a:ext cx="3127800" cy="3055200"/>
            </a:xfrm>
            <a:prstGeom prst="rect">
              <a:avLst/>
            </a:prstGeom>
            <a:solidFill>
              <a:schemeClr val="accent2">
                <a:alpha val="48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19" name="Google Shape;1175;p42">
              <a:extLst>
                <a:ext uri="{FF2B5EF4-FFF2-40B4-BE49-F238E27FC236}">
                  <a16:creationId xmlns:a16="http://schemas.microsoft.com/office/drawing/2014/main" id="{1BB375F5-94D1-4E0E-A37B-F8B63D0EEE4C}"/>
                </a:ext>
              </a:extLst>
            </p:cNvPr>
            <p:cNvSpPr/>
            <p:nvPr/>
          </p:nvSpPr>
          <p:spPr>
            <a:xfrm>
              <a:off x="4837206" y="1008610"/>
              <a:ext cx="3127800" cy="562500"/>
            </a:xfrm>
            <a:prstGeom prst="rect">
              <a:avLst/>
            </a:pr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</p:grpSp>
      <p:grpSp>
        <p:nvGrpSpPr>
          <p:cNvPr id="20" name="Google Shape;1176;p42">
            <a:extLst>
              <a:ext uri="{FF2B5EF4-FFF2-40B4-BE49-F238E27FC236}">
                <a16:creationId xmlns:a16="http://schemas.microsoft.com/office/drawing/2014/main" id="{257D024F-6FBA-44ED-8135-BE825049D943}"/>
              </a:ext>
            </a:extLst>
          </p:cNvPr>
          <p:cNvGrpSpPr/>
          <p:nvPr/>
        </p:nvGrpSpPr>
        <p:grpSpPr>
          <a:xfrm rot="-223896">
            <a:off x="4534388" y="1316028"/>
            <a:ext cx="3483399" cy="2025253"/>
            <a:chOff x="4837200" y="1008610"/>
            <a:chExt cx="3127806" cy="3439265"/>
          </a:xfrm>
        </p:grpSpPr>
        <p:sp>
          <p:nvSpPr>
            <p:cNvPr id="21" name="Google Shape;1177;p42">
              <a:extLst>
                <a:ext uri="{FF2B5EF4-FFF2-40B4-BE49-F238E27FC236}">
                  <a16:creationId xmlns:a16="http://schemas.microsoft.com/office/drawing/2014/main" id="{311E41A1-5FAD-4634-B839-9A52C09C2FB8}"/>
                </a:ext>
              </a:extLst>
            </p:cNvPr>
            <p:cNvSpPr/>
            <p:nvPr/>
          </p:nvSpPr>
          <p:spPr>
            <a:xfrm>
              <a:off x="4837200" y="1392675"/>
              <a:ext cx="3127800" cy="305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22" name="Google Shape;1178;p42">
              <a:extLst>
                <a:ext uri="{FF2B5EF4-FFF2-40B4-BE49-F238E27FC236}">
                  <a16:creationId xmlns:a16="http://schemas.microsoft.com/office/drawing/2014/main" id="{FD0D03FC-BA72-4BDE-8D0E-38FF129794DD}"/>
                </a:ext>
              </a:extLst>
            </p:cNvPr>
            <p:cNvSpPr/>
            <p:nvPr/>
          </p:nvSpPr>
          <p:spPr>
            <a:xfrm>
              <a:off x="4837206" y="1008610"/>
              <a:ext cx="3127800" cy="562500"/>
            </a:xfrm>
            <a:prstGeom prst="rect">
              <a:avLst/>
            </a:prstGeom>
            <a:solidFill>
              <a:srgbClr val="B7E9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</p:grpSp>
      <p:grpSp>
        <p:nvGrpSpPr>
          <p:cNvPr id="23" name="Google Shape;1179;p42">
            <a:extLst>
              <a:ext uri="{FF2B5EF4-FFF2-40B4-BE49-F238E27FC236}">
                <a16:creationId xmlns:a16="http://schemas.microsoft.com/office/drawing/2014/main" id="{DF8FB72C-EE72-4AD3-A660-F866298422BD}"/>
              </a:ext>
            </a:extLst>
          </p:cNvPr>
          <p:cNvGrpSpPr/>
          <p:nvPr/>
        </p:nvGrpSpPr>
        <p:grpSpPr>
          <a:xfrm rot="-320436">
            <a:off x="1837406" y="1131473"/>
            <a:ext cx="2441948" cy="2024528"/>
            <a:chOff x="4837200" y="1008610"/>
            <a:chExt cx="3127806" cy="3439265"/>
          </a:xfrm>
        </p:grpSpPr>
        <p:sp>
          <p:nvSpPr>
            <p:cNvPr id="24" name="Google Shape;1180;p42">
              <a:extLst>
                <a:ext uri="{FF2B5EF4-FFF2-40B4-BE49-F238E27FC236}">
                  <a16:creationId xmlns:a16="http://schemas.microsoft.com/office/drawing/2014/main" id="{6A4A1BF2-1203-46FE-93DE-A017518FAC5E}"/>
                </a:ext>
              </a:extLst>
            </p:cNvPr>
            <p:cNvSpPr/>
            <p:nvPr/>
          </p:nvSpPr>
          <p:spPr>
            <a:xfrm>
              <a:off x="4837200" y="1392675"/>
              <a:ext cx="3127800" cy="3055200"/>
            </a:xfrm>
            <a:prstGeom prst="rect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25" name="Google Shape;1181;p42">
              <a:extLst>
                <a:ext uri="{FF2B5EF4-FFF2-40B4-BE49-F238E27FC236}">
                  <a16:creationId xmlns:a16="http://schemas.microsoft.com/office/drawing/2014/main" id="{733A797C-65C8-4EB8-8066-1EB2B71A1FDC}"/>
                </a:ext>
              </a:extLst>
            </p:cNvPr>
            <p:cNvSpPr/>
            <p:nvPr/>
          </p:nvSpPr>
          <p:spPr>
            <a:xfrm>
              <a:off x="4837206" y="1008610"/>
              <a:ext cx="3127800" cy="562500"/>
            </a:xfrm>
            <a:prstGeom prst="rect">
              <a:avLst/>
            </a:prstGeom>
            <a:solidFill>
              <a:srgbClr val="FCB8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</p:grpSp>
      <p:sp>
        <p:nvSpPr>
          <p:cNvPr id="26" name="Google Shape;1182;p42">
            <a:extLst>
              <a:ext uri="{FF2B5EF4-FFF2-40B4-BE49-F238E27FC236}">
                <a16:creationId xmlns:a16="http://schemas.microsoft.com/office/drawing/2014/main" id="{DC913181-444C-4376-BD67-97C12D51779B}"/>
              </a:ext>
            </a:extLst>
          </p:cNvPr>
          <p:cNvSpPr/>
          <p:nvPr/>
        </p:nvSpPr>
        <p:spPr>
          <a:xfrm rot="-4577238">
            <a:off x="2638837" y="3658832"/>
            <a:ext cx="489068" cy="636251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 dirty="0"/>
          </a:p>
        </p:txBody>
      </p:sp>
      <p:sp>
        <p:nvSpPr>
          <p:cNvPr id="27" name="Google Shape;1183;p42">
            <a:extLst>
              <a:ext uri="{FF2B5EF4-FFF2-40B4-BE49-F238E27FC236}">
                <a16:creationId xmlns:a16="http://schemas.microsoft.com/office/drawing/2014/main" id="{486B6C57-91BD-4460-AB84-A188AF3AC2CE}"/>
              </a:ext>
            </a:extLst>
          </p:cNvPr>
          <p:cNvSpPr/>
          <p:nvPr/>
        </p:nvSpPr>
        <p:spPr>
          <a:xfrm rot="-4925388">
            <a:off x="1838980" y="1443960"/>
            <a:ext cx="488908" cy="636043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89E1D0">
              <a:alpha val="6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 dirty="0"/>
          </a:p>
        </p:txBody>
      </p:sp>
      <p:sp>
        <p:nvSpPr>
          <p:cNvPr id="29" name="Google Shape;1216;p42">
            <a:extLst>
              <a:ext uri="{FF2B5EF4-FFF2-40B4-BE49-F238E27FC236}">
                <a16:creationId xmlns:a16="http://schemas.microsoft.com/office/drawing/2014/main" id="{0EC85519-1242-48C8-9CF1-5C7B27DDD125}"/>
              </a:ext>
            </a:extLst>
          </p:cNvPr>
          <p:cNvSpPr/>
          <p:nvPr/>
        </p:nvSpPr>
        <p:spPr>
          <a:xfrm rot="1564016">
            <a:off x="9074285" y="3833117"/>
            <a:ext cx="488912" cy="636048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5EA5F2">
              <a:alpha val="64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 dirty="0"/>
          </a:p>
        </p:txBody>
      </p:sp>
      <p:sp>
        <p:nvSpPr>
          <p:cNvPr id="30" name="Google Shape;1217;p42">
            <a:extLst>
              <a:ext uri="{FF2B5EF4-FFF2-40B4-BE49-F238E27FC236}">
                <a16:creationId xmlns:a16="http://schemas.microsoft.com/office/drawing/2014/main" id="{FB144AE7-3370-4A02-B1EE-76C9F5448838}"/>
              </a:ext>
            </a:extLst>
          </p:cNvPr>
          <p:cNvSpPr/>
          <p:nvPr/>
        </p:nvSpPr>
        <p:spPr>
          <a:xfrm rot="-6832844">
            <a:off x="6807468" y="3711657"/>
            <a:ext cx="488840" cy="63595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433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 dirty="0"/>
          </a:p>
        </p:txBody>
      </p:sp>
      <p:sp>
        <p:nvSpPr>
          <p:cNvPr id="31" name="Google Shape;1218;p42">
            <a:extLst>
              <a:ext uri="{FF2B5EF4-FFF2-40B4-BE49-F238E27FC236}">
                <a16:creationId xmlns:a16="http://schemas.microsoft.com/office/drawing/2014/main" id="{C8CB5FD4-6646-425F-AC53-C38045744C42}"/>
              </a:ext>
            </a:extLst>
          </p:cNvPr>
          <p:cNvSpPr/>
          <p:nvPr/>
        </p:nvSpPr>
        <p:spPr>
          <a:xfrm rot="-5677575">
            <a:off x="8858054" y="1505857"/>
            <a:ext cx="488860" cy="635980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B703">
              <a:alpha val="43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 dirty="0"/>
          </a:p>
        </p:txBody>
      </p:sp>
      <p:sp>
        <p:nvSpPr>
          <p:cNvPr id="32" name="Google Shape;1219;p42">
            <a:extLst>
              <a:ext uri="{FF2B5EF4-FFF2-40B4-BE49-F238E27FC236}">
                <a16:creationId xmlns:a16="http://schemas.microsoft.com/office/drawing/2014/main" id="{FF5F3BDF-ACB6-4CFE-8A15-B49F519418D6}"/>
              </a:ext>
            </a:extLst>
          </p:cNvPr>
          <p:cNvSpPr/>
          <p:nvPr/>
        </p:nvSpPr>
        <p:spPr>
          <a:xfrm rot="-3941960">
            <a:off x="5897271" y="1265887"/>
            <a:ext cx="488896" cy="636028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5EA5F2">
              <a:alpha val="64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 dirty="0"/>
          </a:p>
        </p:txBody>
      </p:sp>
      <p:pic>
        <p:nvPicPr>
          <p:cNvPr id="33" name="1111D08E-786E-4B4C-AAA9-E6FF839FF2BE-L0-001.gif" descr="1111D08E-786E-4B4C-AAA9-E6FF839FF2BE-L0-001.gif">
            <a:extLst>
              <a:ext uri="{FF2B5EF4-FFF2-40B4-BE49-F238E27FC236}">
                <a16:creationId xmlns:a16="http://schemas.microsoft.com/office/drawing/2014/main" id="{F47BA630-01B9-471E-BAB0-06680EB5836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859838" y="599781"/>
            <a:ext cx="1248908" cy="1154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2AFA4F14-09A9-489F-A4B9-1B428F5223BB-L0-001.jpeg" descr="2AFA4F14-09A9-489F-A4B9-1B428F5223BB-L0-001.jpeg">
            <a:extLst>
              <a:ext uri="{FF2B5EF4-FFF2-40B4-BE49-F238E27FC236}">
                <a16:creationId xmlns:a16="http://schemas.microsoft.com/office/drawing/2014/main" id="{CEAF26B0-E4F3-45CF-85B5-7CDD9D9129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990" t="21078" r="28988" b="21129"/>
          <a:stretch>
            <a:fillRect/>
          </a:stretch>
        </p:blipFill>
        <p:spPr>
          <a:xfrm>
            <a:off x="9179034" y="4011188"/>
            <a:ext cx="1196475" cy="757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7" extrusionOk="0">
                <a:moveTo>
                  <a:pt x="10800" y="0"/>
                </a:moveTo>
                <a:cubicBezTo>
                  <a:pt x="893" y="0"/>
                  <a:pt x="663" y="9"/>
                  <a:pt x="336" y="367"/>
                </a:cubicBezTo>
                <a:cubicBezTo>
                  <a:pt x="11" y="722"/>
                  <a:pt x="0" y="976"/>
                  <a:pt x="0" y="8841"/>
                </a:cubicBezTo>
                <a:cubicBezTo>
                  <a:pt x="0" y="15548"/>
                  <a:pt x="40" y="17011"/>
                  <a:pt x="236" y="17305"/>
                </a:cubicBezTo>
                <a:cubicBezTo>
                  <a:pt x="447" y="17621"/>
                  <a:pt x="748" y="17671"/>
                  <a:pt x="2958" y="17753"/>
                </a:cubicBezTo>
                <a:lnTo>
                  <a:pt x="5441" y="17843"/>
                </a:lnTo>
                <a:lnTo>
                  <a:pt x="5487" y="19490"/>
                </a:lnTo>
                <a:cubicBezTo>
                  <a:pt x="5512" y="20396"/>
                  <a:pt x="5566" y="21242"/>
                  <a:pt x="5607" y="21368"/>
                </a:cubicBezTo>
                <a:cubicBezTo>
                  <a:pt x="5650" y="21496"/>
                  <a:pt x="5717" y="21568"/>
                  <a:pt x="5827" y="21576"/>
                </a:cubicBezTo>
                <a:cubicBezTo>
                  <a:pt x="6156" y="21600"/>
                  <a:pt x="6849" y="21044"/>
                  <a:pt x="8273" y="19674"/>
                </a:cubicBezTo>
                <a:lnTo>
                  <a:pt x="10269" y="17753"/>
                </a:lnTo>
                <a:lnTo>
                  <a:pt x="15599" y="17753"/>
                </a:lnTo>
                <a:cubicBezTo>
                  <a:pt x="20706" y="17753"/>
                  <a:pt x="20943" y="17737"/>
                  <a:pt x="21264" y="17386"/>
                </a:cubicBezTo>
                <a:cubicBezTo>
                  <a:pt x="21589" y="17031"/>
                  <a:pt x="21600" y="16776"/>
                  <a:pt x="21600" y="8875"/>
                </a:cubicBezTo>
                <a:cubicBezTo>
                  <a:pt x="21600" y="975"/>
                  <a:pt x="21589" y="722"/>
                  <a:pt x="21264" y="367"/>
                </a:cubicBezTo>
                <a:cubicBezTo>
                  <a:pt x="20937" y="9"/>
                  <a:pt x="20707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" name="عدم الكتابة في دردشة الاجتماع إلا بإذن المعلم">
            <a:extLst>
              <a:ext uri="{FF2B5EF4-FFF2-40B4-BE49-F238E27FC236}">
                <a16:creationId xmlns:a16="http://schemas.microsoft.com/office/drawing/2014/main" id="{755BDCB0-0D49-436E-9E9D-BD46A9420411}"/>
              </a:ext>
            </a:extLst>
          </p:cNvPr>
          <p:cNvSpPr txBox="1"/>
          <p:nvPr/>
        </p:nvSpPr>
        <p:spPr>
          <a:xfrm>
            <a:off x="8351169" y="4721647"/>
            <a:ext cx="2024340" cy="1136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algn="ctr"/>
            <a:r>
              <a:rPr sz="2800" b="1" dirty="0" err="1"/>
              <a:t>عدم</a:t>
            </a:r>
            <a:r>
              <a:rPr sz="2800" b="1" dirty="0"/>
              <a:t> </a:t>
            </a:r>
            <a:r>
              <a:rPr sz="2800" b="1" dirty="0" err="1"/>
              <a:t>الكتابة</a:t>
            </a:r>
            <a:r>
              <a:rPr sz="2800" b="1" dirty="0"/>
              <a:t> </a:t>
            </a:r>
            <a:r>
              <a:rPr sz="2800" b="1" dirty="0" err="1"/>
              <a:t>في</a:t>
            </a:r>
            <a:r>
              <a:rPr sz="2800" b="1" dirty="0"/>
              <a:t> </a:t>
            </a:r>
            <a:r>
              <a:rPr lang="ar-AE" sz="2800" b="1" dirty="0" smtClean="0"/>
              <a:t>محادثة </a:t>
            </a:r>
            <a:r>
              <a:rPr sz="2800" b="1" dirty="0" smtClean="0"/>
              <a:t> </a:t>
            </a:r>
            <a:r>
              <a:rPr sz="2800" b="1" dirty="0" err="1"/>
              <a:t>الاجتماع</a:t>
            </a:r>
            <a:r>
              <a:rPr sz="2800" b="1" dirty="0"/>
              <a:t> </a:t>
            </a:r>
            <a:r>
              <a:rPr sz="2800" b="1" dirty="0" err="1"/>
              <a:t>إلا</a:t>
            </a:r>
            <a:r>
              <a:rPr sz="2800" b="1" dirty="0"/>
              <a:t> </a:t>
            </a:r>
            <a:r>
              <a:rPr sz="2800" b="1" dirty="0" err="1"/>
              <a:t>بإذن</a:t>
            </a:r>
            <a:r>
              <a:rPr sz="2800" b="1" dirty="0"/>
              <a:t> </a:t>
            </a:r>
            <a:r>
              <a:rPr sz="2800" b="1" dirty="0" err="1" smtClean="0"/>
              <a:t>المعلم</a:t>
            </a:r>
            <a:r>
              <a:rPr lang="ar-AE" sz="2800" b="1" dirty="0" smtClean="0"/>
              <a:t>ة</a:t>
            </a:r>
            <a:endParaRPr sz="2800" b="1" dirty="0"/>
          </a:p>
        </p:txBody>
      </p:sp>
      <p:sp>
        <p:nvSpPr>
          <p:cNvPr id="36" name="اغلاق المايك وعدم فتحه إلا بإذن المعلم">
            <a:extLst>
              <a:ext uri="{FF2B5EF4-FFF2-40B4-BE49-F238E27FC236}">
                <a16:creationId xmlns:a16="http://schemas.microsoft.com/office/drawing/2014/main" id="{1B6CDAFF-1447-4A14-8CE9-395BE08AAC51}"/>
              </a:ext>
            </a:extLst>
          </p:cNvPr>
          <p:cNvSpPr txBox="1"/>
          <p:nvPr/>
        </p:nvSpPr>
        <p:spPr>
          <a:xfrm rot="21441661">
            <a:off x="4641904" y="2079561"/>
            <a:ext cx="2813652" cy="1136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algn="ctr"/>
            <a:r>
              <a:rPr sz="2800" b="1" dirty="0" err="1"/>
              <a:t>اغلاق</a:t>
            </a:r>
            <a:r>
              <a:rPr sz="2800" b="1" dirty="0"/>
              <a:t> </a:t>
            </a:r>
            <a:r>
              <a:rPr lang="ar-AE" sz="2800" b="1" dirty="0" smtClean="0"/>
              <a:t>مكبر الصوت </a:t>
            </a:r>
            <a:r>
              <a:rPr sz="2800" b="1" dirty="0" smtClean="0"/>
              <a:t> </a:t>
            </a:r>
            <a:r>
              <a:rPr sz="2800" b="1" dirty="0" err="1"/>
              <a:t>وعدم</a:t>
            </a:r>
            <a:r>
              <a:rPr sz="2800" b="1" dirty="0"/>
              <a:t> </a:t>
            </a:r>
            <a:r>
              <a:rPr sz="2800" b="1" dirty="0" err="1"/>
              <a:t>فتحه</a:t>
            </a:r>
            <a:r>
              <a:rPr sz="2800" b="1" dirty="0"/>
              <a:t> </a:t>
            </a:r>
            <a:r>
              <a:rPr sz="2800" b="1" dirty="0" err="1"/>
              <a:t>إلا</a:t>
            </a:r>
            <a:r>
              <a:rPr sz="2800" b="1" dirty="0"/>
              <a:t> </a:t>
            </a:r>
            <a:r>
              <a:rPr sz="2800" b="1" dirty="0" err="1"/>
              <a:t>بإذن</a:t>
            </a:r>
            <a:r>
              <a:rPr sz="2800" b="1" dirty="0"/>
              <a:t> </a:t>
            </a:r>
            <a:r>
              <a:rPr sz="2800" b="1" dirty="0" err="1" smtClean="0"/>
              <a:t>المعلم</a:t>
            </a:r>
            <a:r>
              <a:rPr lang="ar-AE" sz="2800" b="1" dirty="0" smtClean="0"/>
              <a:t>ة</a:t>
            </a:r>
            <a:endParaRPr sz="2800" b="1" dirty="0"/>
          </a:p>
        </p:txBody>
      </p:sp>
      <p:sp>
        <p:nvSpPr>
          <p:cNvPr id="37" name="الحضور قبل الحصة الدراسية وعدم المغادرة إلا بعد انتهائها">
            <a:extLst>
              <a:ext uri="{FF2B5EF4-FFF2-40B4-BE49-F238E27FC236}">
                <a16:creationId xmlns:a16="http://schemas.microsoft.com/office/drawing/2014/main" id="{BFEEB8C6-877F-410F-ABF5-B43638C1D383}"/>
              </a:ext>
            </a:extLst>
          </p:cNvPr>
          <p:cNvSpPr txBox="1"/>
          <p:nvPr/>
        </p:nvSpPr>
        <p:spPr>
          <a:xfrm>
            <a:off x="8437857" y="1916090"/>
            <a:ext cx="2480441" cy="14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algn="ctr"/>
            <a:r>
              <a:rPr sz="2800" b="1" dirty="0" err="1"/>
              <a:t>الحضور</a:t>
            </a:r>
            <a:r>
              <a:rPr sz="2800" b="1" dirty="0"/>
              <a:t> </a:t>
            </a:r>
            <a:r>
              <a:rPr sz="2800" b="1" dirty="0" err="1"/>
              <a:t>قبل</a:t>
            </a:r>
            <a:r>
              <a:rPr sz="2800" b="1" dirty="0"/>
              <a:t> </a:t>
            </a:r>
            <a:r>
              <a:rPr sz="2800" b="1" dirty="0" err="1"/>
              <a:t>الحص</a:t>
            </a:r>
            <a:r>
              <a:rPr lang="ar-AE" sz="2800" b="1" dirty="0"/>
              <a:t>ّ</a:t>
            </a:r>
            <a:r>
              <a:rPr sz="2800" b="1" dirty="0"/>
              <a:t>ة </a:t>
            </a:r>
            <a:r>
              <a:rPr sz="2800" b="1" dirty="0" err="1"/>
              <a:t>الدراسي</a:t>
            </a:r>
            <a:r>
              <a:rPr lang="ar-AE" sz="2800" b="1" dirty="0"/>
              <a:t>ّ</a:t>
            </a:r>
            <a:r>
              <a:rPr sz="2800" b="1" dirty="0"/>
              <a:t>ة </a:t>
            </a:r>
            <a:r>
              <a:rPr sz="2800" b="1" dirty="0" err="1"/>
              <a:t>وعدم</a:t>
            </a:r>
            <a:r>
              <a:rPr sz="2800" b="1" dirty="0"/>
              <a:t> </a:t>
            </a:r>
            <a:r>
              <a:rPr sz="2800" b="1" dirty="0" err="1"/>
              <a:t>المغادرة</a:t>
            </a:r>
            <a:r>
              <a:rPr sz="2800" b="1" dirty="0"/>
              <a:t> </a:t>
            </a:r>
            <a:r>
              <a:rPr sz="2800" b="1" dirty="0" err="1"/>
              <a:t>إلا</a:t>
            </a:r>
            <a:r>
              <a:rPr sz="2800" b="1" dirty="0"/>
              <a:t> </a:t>
            </a:r>
            <a:r>
              <a:rPr sz="2800" b="1" dirty="0" err="1"/>
              <a:t>بعد</a:t>
            </a:r>
            <a:r>
              <a:rPr lang="ar-SA" sz="2800" b="1" dirty="0"/>
              <a:t> </a:t>
            </a:r>
            <a:r>
              <a:rPr sz="2800" b="1" dirty="0" err="1"/>
              <a:t>انتهائها</a:t>
            </a:r>
            <a:endParaRPr sz="2800" b="1" dirty="0"/>
          </a:p>
        </p:txBody>
      </p:sp>
      <p:sp>
        <p:nvSpPr>
          <p:cNvPr id="38" name="رفع اليد عند المشاركة وانتظار الموافقة">
            <a:extLst>
              <a:ext uri="{FF2B5EF4-FFF2-40B4-BE49-F238E27FC236}">
                <a16:creationId xmlns:a16="http://schemas.microsoft.com/office/drawing/2014/main" id="{7F16F80C-7ED3-4DFC-A8A7-5CC1683C9E5D}"/>
              </a:ext>
            </a:extLst>
          </p:cNvPr>
          <p:cNvSpPr txBox="1"/>
          <p:nvPr/>
        </p:nvSpPr>
        <p:spPr>
          <a:xfrm rot="21371843">
            <a:off x="1957026" y="2014612"/>
            <a:ext cx="2361329" cy="1136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algn="ctr"/>
            <a:r>
              <a:rPr sz="2800" b="1" dirty="0" err="1"/>
              <a:t>رفع</a:t>
            </a:r>
            <a:r>
              <a:rPr sz="2800" b="1" dirty="0"/>
              <a:t> </a:t>
            </a:r>
            <a:r>
              <a:rPr sz="2800" b="1" dirty="0" err="1"/>
              <a:t>اليد</a:t>
            </a:r>
            <a:r>
              <a:rPr sz="2800" b="1" dirty="0"/>
              <a:t> </a:t>
            </a:r>
            <a:r>
              <a:rPr sz="2800" b="1" dirty="0" err="1"/>
              <a:t>عند</a:t>
            </a:r>
            <a:r>
              <a:rPr sz="2800" b="1" dirty="0"/>
              <a:t> </a:t>
            </a:r>
            <a:r>
              <a:rPr sz="2800" b="1" dirty="0" err="1"/>
              <a:t>المشاركة</a:t>
            </a:r>
            <a:r>
              <a:rPr sz="2800" b="1" dirty="0"/>
              <a:t> </a:t>
            </a:r>
            <a:r>
              <a:rPr sz="2800" b="1" dirty="0" err="1"/>
              <a:t>وانتظار</a:t>
            </a:r>
            <a:r>
              <a:rPr sz="2800" b="1" dirty="0"/>
              <a:t> </a:t>
            </a:r>
            <a:r>
              <a:rPr lang="ar-AE" sz="2800" b="1" dirty="0" smtClean="0"/>
              <a:t>الدور </a:t>
            </a:r>
            <a:endParaRPr sz="2800" b="1" dirty="0"/>
          </a:p>
        </p:txBody>
      </p:sp>
      <p:pic>
        <p:nvPicPr>
          <p:cNvPr id="39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id="{CBA2D3EE-5E63-4094-B83A-44665CAB04F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675713" y="879040"/>
            <a:ext cx="901636" cy="1005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icture 39" descr="A picture containing icon&#10;&#10;Description automatically generated">
            <a:extLst>
              <a:ext uri="{FF2B5EF4-FFF2-40B4-BE49-F238E27FC236}">
                <a16:creationId xmlns:a16="http://schemas.microsoft.com/office/drawing/2014/main" id="{0DF7B5B5-F43A-4424-934B-66A93A6EF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455" y="516127"/>
            <a:ext cx="1108841" cy="1108841"/>
          </a:xfrm>
          <a:prstGeom prst="rect">
            <a:avLst/>
          </a:prstGeom>
        </p:spPr>
      </p:pic>
      <p:sp>
        <p:nvSpPr>
          <p:cNvPr id="41" name="عدم الكتابة في دردشة الاجتماع إلا بإذن المعلم">
            <a:extLst>
              <a:ext uri="{FF2B5EF4-FFF2-40B4-BE49-F238E27FC236}">
                <a16:creationId xmlns:a16="http://schemas.microsoft.com/office/drawing/2014/main" id="{D355B27A-6DE0-40E7-BFC9-BB5EA9122588}"/>
              </a:ext>
            </a:extLst>
          </p:cNvPr>
          <p:cNvSpPr txBox="1"/>
          <p:nvPr/>
        </p:nvSpPr>
        <p:spPr>
          <a:xfrm>
            <a:off x="4985328" y="4735264"/>
            <a:ext cx="3086394" cy="14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rtl="1">
              <a:lnSpc>
                <a:spcPct val="80000"/>
              </a:lnSpc>
              <a:defRPr sz="3700" spc="-74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algn="ctr"/>
            <a:r>
              <a:rPr lang="ar-AE" sz="2800" b="1" dirty="0"/>
              <a:t>احترام حقوق الآخرين في التّعلّم عن </a:t>
            </a:r>
            <a:r>
              <a:rPr lang="ar-AE" sz="2800" b="1" dirty="0" smtClean="0"/>
              <a:t>البعد</a:t>
            </a:r>
          </a:p>
          <a:p>
            <a:pPr algn="ctr"/>
            <a:r>
              <a:rPr lang="ar-AE" sz="2800" b="1" dirty="0" smtClean="0"/>
              <a:t>وعـدم مقاطعتهم</a:t>
            </a:r>
          </a:p>
          <a:p>
            <a:pPr algn="ctr"/>
            <a:r>
              <a:rPr lang="ar-AE" sz="2800" b="1" dirty="0" smtClean="0"/>
              <a:t>أثناء الإجابة </a:t>
            </a:r>
            <a:endParaRPr sz="2800" b="1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CDF4E39-1123-47F3-8A88-39AFA899C8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809" b="10344"/>
          <a:stretch/>
        </p:blipFill>
        <p:spPr>
          <a:xfrm>
            <a:off x="6577349" y="4123557"/>
            <a:ext cx="960912" cy="767257"/>
          </a:xfrm>
          <a:prstGeom prst="rect">
            <a:avLst/>
          </a:prstGeom>
        </p:spPr>
      </p:pic>
      <p:sp>
        <p:nvSpPr>
          <p:cNvPr id="43" name="المشاركة والتفاعل أثناء الحصة">
            <a:extLst>
              <a:ext uri="{FF2B5EF4-FFF2-40B4-BE49-F238E27FC236}">
                <a16:creationId xmlns:a16="http://schemas.microsoft.com/office/drawing/2014/main" id="{A7B50A7B-CEFC-4534-9111-9F1EBD865C71}"/>
              </a:ext>
            </a:extLst>
          </p:cNvPr>
          <p:cNvSpPr txBox="1">
            <a:spLocks/>
          </p:cNvSpPr>
          <p:nvPr/>
        </p:nvSpPr>
        <p:spPr>
          <a:xfrm>
            <a:off x="1522902" y="4487382"/>
            <a:ext cx="3407852" cy="206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defTabSz="1365469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5600" b="0" i="0" u="none" strike="noStrike" cap="none" spc="-112">
                <a:solidFill>
                  <a:schemeClr val="dk1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Just Another Hand"/>
              <a:buNone/>
              <a:defRPr sz="28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r>
              <a:rPr lang="ar-AE" sz="3600" dirty="0"/>
              <a:t>المشاركة والتّفاعل</a:t>
            </a:r>
            <a:br>
              <a:rPr lang="ar-AE" sz="3600" dirty="0"/>
            </a:br>
            <a:r>
              <a:rPr lang="ar-AE" sz="3600" dirty="0"/>
              <a:t> أثناء الحصّة</a:t>
            </a:r>
          </a:p>
        </p:txBody>
      </p:sp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7255531F-6578-46BD-972D-82CDB90B3A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9800" y="3889288"/>
            <a:ext cx="2123089" cy="910512"/>
          </a:xfrm>
          <a:prstGeom prst="rect">
            <a:avLst/>
          </a:prstGeom>
        </p:spPr>
      </p:pic>
      <p:pic>
        <p:nvPicPr>
          <p:cNvPr id="45" name="Picture 44" descr="A picture containing logo&#10;&#10;Description automatically generated">
            <a:extLst>
              <a:ext uri="{FF2B5EF4-FFF2-40B4-BE49-F238E27FC236}">
                <a16:creationId xmlns:a16="http://schemas.microsoft.com/office/drawing/2014/main" id="{F542B8B5-E62B-43F8-8717-F4FC8E56C9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2733" y="3359547"/>
            <a:ext cx="1106213" cy="1106213"/>
          </a:xfrm>
          <a:prstGeom prst="rect">
            <a:avLst/>
          </a:prstGeom>
        </p:spPr>
      </p:pic>
      <p:grpSp>
        <p:nvGrpSpPr>
          <p:cNvPr id="46" name="مجموعة 2">
            <a:extLst>
              <a:ext uri="{FF2B5EF4-FFF2-40B4-BE49-F238E27FC236}">
                <a16:creationId xmlns:a16="http://schemas.microsoft.com/office/drawing/2014/main" id="{FAC294FE-2518-4367-B180-4972F13670B0}"/>
              </a:ext>
            </a:extLst>
          </p:cNvPr>
          <p:cNvGrpSpPr/>
          <p:nvPr/>
        </p:nvGrpSpPr>
        <p:grpSpPr>
          <a:xfrm rot="16200000" flipV="1">
            <a:off x="-2192478" y="2451012"/>
            <a:ext cx="6832601" cy="1842063"/>
            <a:chOff x="1" y="4868132"/>
            <a:chExt cx="9143998" cy="1146701"/>
          </a:xfrm>
        </p:grpSpPr>
        <p:pic>
          <p:nvPicPr>
            <p:cNvPr id="47" name="صورة 3">
              <a:extLst>
                <a:ext uri="{FF2B5EF4-FFF2-40B4-BE49-F238E27FC236}">
                  <a16:creationId xmlns:a16="http://schemas.microsoft.com/office/drawing/2014/main" id="{47DCB1EF-FC3B-4B7B-AA95-95BCF5C50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16377" y="4868132"/>
              <a:ext cx="4427622" cy="1146701"/>
            </a:xfrm>
            <a:prstGeom prst="rect">
              <a:avLst/>
            </a:prstGeom>
          </p:spPr>
        </p:pic>
        <p:pic>
          <p:nvPicPr>
            <p:cNvPr id="48" name="صورة 4">
              <a:extLst>
                <a:ext uri="{FF2B5EF4-FFF2-40B4-BE49-F238E27FC236}">
                  <a16:creationId xmlns:a16="http://schemas.microsoft.com/office/drawing/2014/main" id="{AB6E69BC-D72D-43CB-885E-95BD6216C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4868132"/>
              <a:ext cx="4728410" cy="1146701"/>
            </a:xfrm>
            <a:prstGeom prst="rect">
              <a:avLst/>
            </a:prstGeom>
          </p:spPr>
        </p:pic>
      </p:grpSp>
      <p:grpSp>
        <p:nvGrpSpPr>
          <p:cNvPr id="49" name="مجموعة 5">
            <a:extLst>
              <a:ext uri="{FF2B5EF4-FFF2-40B4-BE49-F238E27FC236}">
                <a16:creationId xmlns:a16="http://schemas.microsoft.com/office/drawing/2014/main" id="{40EEDEEB-AC19-4C2D-B543-54AA5BD82E16}"/>
              </a:ext>
            </a:extLst>
          </p:cNvPr>
          <p:cNvGrpSpPr/>
          <p:nvPr/>
        </p:nvGrpSpPr>
        <p:grpSpPr>
          <a:xfrm rot="5400000" flipH="1" flipV="1">
            <a:off x="7837516" y="2439684"/>
            <a:ext cx="6832600" cy="1839726"/>
            <a:chOff x="1" y="4868132"/>
            <a:chExt cx="9143998" cy="1146701"/>
          </a:xfrm>
        </p:grpSpPr>
        <p:pic>
          <p:nvPicPr>
            <p:cNvPr id="50" name="صورة 6">
              <a:extLst>
                <a:ext uri="{FF2B5EF4-FFF2-40B4-BE49-F238E27FC236}">
                  <a16:creationId xmlns:a16="http://schemas.microsoft.com/office/drawing/2014/main" id="{2A239C90-1F63-49E2-B7AC-D13BE454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16377" y="4868132"/>
              <a:ext cx="4427622" cy="1146701"/>
            </a:xfrm>
            <a:prstGeom prst="rect">
              <a:avLst/>
            </a:prstGeom>
          </p:spPr>
        </p:pic>
        <p:pic>
          <p:nvPicPr>
            <p:cNvPr id="51" name="صورة 7">
              <a:extLst>
                <a:ext uri="{FF2B5EF4-FFF2-40B4-BE49-F238E27FC236}">
                  <a16:creationId xmlns:a16="http://schemas.microsoft.com/office/drawing/2014/main" id="{F1521B04-E309-4F16-8240-680076AB8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4868132"/>
              <a:ext cx="4728410" cy="114670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245785" y="149101"/>
            <a:ext cx="1167302" cy="6708899"/>
            <a:chOff x="-1330763" y="-39586"/>
            <a:chExt cx="1537212" cy="7019935"/>
          </a:xfrm>
        </p:grpSpPr>
        <p:sp>
          <p:nvSpPr>
            <p:cNvPr id="53" name="Down Arrow 52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55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56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7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8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0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3DE37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16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62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741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9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9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9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9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9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9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9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9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063552" y="411005"/>
            <a:ext cx="9937104" cy="609329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91DE9CF-CE7F-4517-B93C-B4F37580F783}"/>
              </a:ext>
            </a:extLst>
          </p:cNvPr>
          <p:cNvSpPr/>
          <p:nvPr/>
        </p:nvSpPr>
        <p:spPr>
          <a:xfrm>
            <a:off x="1564666" y="11956"/>
            <a:ext cx="786919" cy="53672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PT Bold Heading" pitchFamily="2" charset="-78"/>
              </a:rPr>
              <a:t>138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263352" y="103203"/>
            <a:ext cx="1137409" cy="6708899"/>
            <a:chOff x="-1330763" y="-39586"/>
            <a:chExt cx="1537212" cy="7019935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35360" y="0"/>
            <a:ext cx="11532096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582E54A-2160-4808-822A-C2217A5FDE4F}"/>
              </a:ext>
            </a:extLst>
          </p:cNvPr>
          <p:cNvSpPr/>
          <p:nvPr/>
        </p:nvSpPr>
        <p:spPr>
          <a:xfrm>
            <a:off x="1564666" y="11956"/>
            <a:ext cx="786919" cy="53672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PT Bold Heading" pitchFamily="2" charset="-78"/>
              </a:rPr>
              <a:t>138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427257" y="74550"/>
            <a:ext cx="1137409" cy="6708899"/>
            <a:chOff x="-1330763" y="-39586"/>
            <a:chExt cx="1537212" cy="7019935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487488" y="188640"/>
            <a:ext cx="10476656" cy="652534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1CD97D7-1ADC-464A-BD9B-4BE6B6C8366D}"/>
              </a:ext>
            </a:extLst>
          </p:cNvPr>
          <p:cNvSpPr/>
          <p:nvPr/>
        </p:nvSpPr>
        <p:spPr>
          <a:xfrm>
            <a:off x="7032104" y="332656"/>
            <a:ext cx="786919" cy="487931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cs typeface="PT Bold Heading" pitchFamily="2" charset="-78"/>
              </a:rPr>
              <a:t>139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427257" y="74550"/>
            <a:ext cx="1137409" cy="6708899"/>
            <a:chOff x="-1330763" y="-39586"/>
            <a:chExt cx="1537212" cy="7019935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67408" y="0"/>
            <a:ext cx="11017224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CB6B1BF-8226-4709-8632-6FC1BFD092AC}"/>
              </a:ext>
            </a:extLst>
          </p:cNvPr>
          <p:cNvSpPr/>
          <p:nvPr/>
        </p:nvSpPr>
        <p:spPr>
          <a:xfrm>
            <a:off x="1564666" y="11956"/>
            <a:ext cx="786919" cy="53672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PT Bold Heading" pitchFamily="2" charset="-78"/>
              </a:rPr>
              <a:t>139</a:t>
            </a:r>
          </a:p>
        </p:txBody>
      </p:sp>
      <p:sp>
        <p:nvSpPr>
          <p:cNvPr id="5" name="مستطيل: زوايا مستديرة 28">
            <a:extLst>
              <a:ext uri="{FF2B5EF4-FFF2-40B4-BE49-F238E27FC236}">
                <a16:creationId xmlns:a16="http://schemas.microsoft.com/office/drawing/2014/main" id="{3B50114A-B5B7-4E6B-A7B8-53DF330D8C29}"/>
              </a:ext>
            </a:extLst>
          </p:cNvPr>
          <p:cNvSpPr/>
          <p:nvPr/>
        </p:nvSpPr>
        <p:spPr>
          <a:xfrm>
            <a:off x="7179476" y="3548958"/>
            <a:ext cx="1508811" cy="600123"/>
          </a:xfrm>
          <a:prstGeom prst="roundRect">
            <a:avLst/>
          </a:prstGeom>
          <a:solidFill>
            <a:srgbClr val="FF0066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B95211E-FB71-4505-99C8-F6864CE588BF}"/>
              </a:ext>
            </a:extLst>
          </p:cNvPr>
          <p:cNvSpPr/>
          <p:nvPr/>
        </p:nvSpPr>
        <p:spPr>
          <a:xfrm>
            <a:off x="2207569" y="3645024"/>
            <a:ext cx="3361863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جملة فعلية 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مستطيل: زوايا مستديرة 19">
            <a:extLst>
              <a:ext uri="{FF2B5EF4-FFF2-40B4-BE49-F238E27FC236}">
                <a16:creationId xmlns:a16="http://schemas.microsoft.com/office/drawing/2014/main" id="{530DF98E-EE4E-4435-8A70-9F354A202DDC}"/>
              </a:ext>
            </a:extLst>
          </p:cNvPr>
          <p:cNvSpPr/>
          <p:nvPr/>
        </p:nvSpPr>
        <p:spPr>
          <a:xfrm>
            <a:off x="6812890" y="4173055"/>
            <a:ext cx="786876" cy="600123"/>
          </a:xfrm>
          <a:prstGeom prst="roundRect">
            <a:avLst/>
          </a:prstGeom>
          <a:solidFill>
            <a:srgbClr val="D3F69B">
              <a:alpha val="27843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3AB7EBE-5950-496F-A2F4-099C8483CF02}"/>
              </a:ext>
            </a:extLst>
          </p:cNvPr>
          <p:cNvSpPr/>
          <p:nvPr/>
        </p:nvSpPr>
        <p:spPr>
          <a:xfrm>
            <a:off x="2207569" y="4293096"/>
            <a:ext cx="3361863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مفرد .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مستطيل: زوايا مستديرة 28">
            <a:extLst>
              <a:ext uri="{FF2B5EF4-FFF2-40B4-BE49-F238E27FC236}">
                <a16:creationId xmlns:a16="http://schemas.microsoft.com/office/drawing/2014/main" id="{2B35F55D-2D6A-4B18-9314-37ECE14DA576}"/>
              </a:ext>
            </a:extLst>
          </p:cNvPr>
          <p:cNvSpPr/>
          <p:nvPr/>
        </p:nvSpPr>
        <p:spPr>
          <a:xfrm>
            <a:off x="8144072" y="4845102"/>
            <a:ext cx="532959" cy="600123"/>
          </a:xfrm>
          <a:prstGeom prst="roundRect">
            <a:avLst/>
          </a:prstGeom>
          <a:solidFill>
            <a:srgbClr val="FF0066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859652B8-DE06-452C-9BEF-1110FDF82974}"/>
              </a:ext>
            </a:extLst>
          </p:cNvPr>
          <p:cNvSpPr/>
          <p:nvPr/>
        </p:nvSpPr>
        <p:spPr>
          <a:xfrm>
            <a:off x="2207569" y="4941168"/>
            <a:ext cx="3361863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جملة فعلية 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مستطيل: زوايا مستديرة 19">
            <a:extLst>
              <a:ext uri="{FF2B5EF4-FFF2-40B4-BE49-F238E27FC236}">
                <a16:creationId xmlns:a16="http://schemas.microsoft.com/office/drawing/2014/main" id="{E5F37372-CDC2-4DC6-BE3C-584081541D9E}"/>
              </a:ext>
            </a:extLst>
          </p:cNvPr>
          <p:cNvSpPr/>
          <p:nvPr/>
        </p:nvSpPr>
        <p:spPr>
          <a:xfrm>
            <a:off x="6168010" y="5463300"/>
            <a:ext cx="1764348" cy="600123"/>
          </a:xfrm>
          <a:prstGeom prst="roundRect">
            <a:avLst/>
          </a:prstGeom>
          <a:solidFill>
            <a:srgbClr val="D3F69B">
              <a:alpha val="27843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90EAFD81-3E26-406A-83CB-E0D639937556}"/>
              </a:ext>
            </a:extLst>
          </p:cNvPr>
          <p:cNvSpPr/>
          <p:nvPr/>
        </p:nvSpPr>
        <p:spPr>
          <a:xfrm>
            <a:off x="2207569" y="5589240"/>
            <a:ext cx="3361863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جملة اسمية .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ستطيل: زوايا مستديرة 28">
            <a:extLst>
              <a:ext uri="{FF2B5EF4-FFF2-40B4-BE49-F238E27FC236}">
                <a16:creationId xmlns:a16="http://schemas.microsoft.com/office/drawing/2014/main" id="{63D9054A-0516-43E7-A177-BAC177B2FB86}"/>
              </a:ext>
            </a:extLst>
          </p:cNvPr>
          <p:cNvSpPr/>
          <p:nvPr/>
        </p:nvSpPr>
        <p:spPr>
          <a:xfrm>
            <a:off x="6312024" y="6115688"/>
            <a:ext cx="862897" cy="600123"/>
          </a:xfrm>
          <a:prstGeom prst="roundRect">
            <a:avLst/>
          </a:prstGeom>
          <a:solidFill>
            <a:srgbClr val="FF0066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63E4718-5D98-4471-96C1-1F80F456E958}"/>
              </a:ext>
            </a:extLst>
          </p:cNvPr>
          <p:cNvSpPr/>
          <p:nvPr/>
        </p:nvSpPr>
        <p:spPr>
          <a:xfrm>
            <a:off x="2207569" y="6237312"/>
            <a:ext cx="3361863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مفرد .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427257" y="74550"/>
            <a:ext cx="1137409" cy="6708899"/>
            <a:chOff x="-1330763" y="-39586"/>
            <a:chExt cx="1537212" cy="7019935"/>
          </a:xfrm>
        </p:grpSpPr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6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7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4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2" grpId="0" animBg="1"/>
      <p:bldP spid="12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839416" y="222627"/>
            <a:ext cx="10801200" cy="64066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D9E7C159-B3CB-4754-8B93-01FF0B8807AA}"/>
              </a:ext>
            </a:extLst>
          </p:cNvPr>
          <p:cNvSpPr/>
          <p:nvPr/>
        </p:nvSpPr>
        <p:spPr>
          <a:xfrm>
            <a:off x="1564666" y="11956"/>
            <a:ext cx="786919" cy="53672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PT Bold Heading" pitchFamily="2" charset="-78"/>
              </a:rPr>
              <a:t>139</a:t>
            </a:r>
          </a:p>
        </p:txBody>
      </p:sp>
      <p:sp>
        <p:nvSpPr>
          <p:cNvPr id="5" name="مستطيل: زوايا مستديرة 28">
            <a:extLst>
              <a:ext uri="{FF2B5EF4-FFF2-40B4-BE49-F238E27FC236}">
                <a16:creationId xmlns:a16="http://schemas.microsoft.com/office/drawing/2014/main" id="{6CE51A09-CD1D-4258-9D45-AF669CBA3D5E}"/>
              </a:ext>
            </a:extLst>
          </p:cNvPr>
          <p:cNvSpPr/>
          <p:nvPr/>
        </p:nvSpPr>
        <p:spPr>
          <a:xfrm>
            <a:off x="8269989" y="2553454"/>
            <a:ext cx="2803213" cy="726149"/>
          </a:xfrm>
          <a:prstGeom prst="roundRect">
            <a:avLst/>
          </a:prstGeom>
          <a:solidFill>
            <a:srgbClr val="FF0066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9B194C1-5806-40B5-8571-8ED988D37569}"/>
              </a:ext>
            </a:extLst>
          </p:cNvPr>
          <p:cNvSpPr/>
          <p:nvPr/>
        </p:nvSpPr>
        <p:spPr>
          <a:xfrm>
            <a:off x="5751802" y="2253543"/>
            <a:ext cx="1568334" cy="76674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يقلدُ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AEBD48A-794B-41E9-A482-3168AC5FD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02" y="2593231"/>
            <a:ext cx="1465534" cy="69175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US" sz="4800" b="1" dirty="0">
                <a:solidFill>
                  <a:srgbClr val="FF0000"/>
                </a:solidFill>
                <a:latin typeface="Arial Unicode MS" pitchFamily="34" charset="-128"/>
                <a:ea typeface="Arial" pitchFamily="34" charset="0"/>
                <a:cs typeface="Arial Unicode MS" pitchFamily="34" charset="-128"/>
              </a:rPr>
              <a:t>√</a:t>
            </a:r>
            <a:endParaRPr lang="ar-A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مستطيل: زوايا مستديرة 19">
            <a:extLst>
              <a:ext uri="{FF2B5EF4-FFF2-40B4-BE49-F238E27FC236}">
                <a16:creationId xmlns:a16="http://schemas.microsoft.com/office/drawing/2014/main" id="{B593E468-75EA-443A-AB56-7F659863BC88}"/>
              </a:ext>
            </a:extLst>
          </p:cNvPr>
          <p:cNvSpPr/>
          <p:nvPr/>
        </p:nvSpPr>
        <p:spPr>
          <a:xfrm>
            <a:off x="8112224" y="3320300"/>
            <a:ext cx="2960978" cy="740744"/>
          </a:xfrm>
          <a:prstGeom prst="roundRect">
            <a:avLst/>
          </a:prstGeom>
          <a:solidFill>
            <a:srgbClr val="D3F69B">
              <a:alpha val="27843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E620254-304D-4B04-8431-7490C3CE78B1}"/>
              </a:ext>
            </a:extLst>
          </p:cNvPr>
          <p:cNvSpPr/>
          <p:nvPr/>
        </p:nvSpPr>
        <p:spPr>
          <a:xfrm>
            <a:off x="5751802" y="3094308"/>
            <a:ext cx="1568334" cy="7667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منزلتها كبيرة</a:t>
            </a:r>
            <a:endParaRPr lang="en-US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A8BF997-5F82-4654-9DAC-F51787293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8" y="3429000"/>
            <a:ext cx="1465534" cy="691753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US" sz="4800" b="1" dirty="0">
                <a:solidFill>
                  <a:srgbClr val="FF0000"/>
                </a:solidFill>
                <a:latin typeface="Arial Unicode MS" pitchFamily="34" charset="-128"/>
                <a:ea typeface="Arial" pitchFamily="34" charset="0"/>
                <a:cs typeface="Arial Unicode MS" pitchFamily="34" charset="-128"/>
              </a:rPr>
              <a:t>√</a:t>
            </a:r>
            <a:endParaRPr lang="ar-A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مستطيل: زوايا مستديرة 28">
            <a:extLst>
              <a:ext uri="{FF2B5EF4-FFF2-40B4-BE49-F238E27FC236}">
                <a16:creationId xmlns:a16="http://schemas.microsoft.com/office/drawing/2014/main" id="{A6D9A1DA-C784-492F-911B-BCB7CDACAF1C}"/>
              </a:ext>
            </a:extLst>
          </p:cNvPr>
          <p:cNvSpPr/>
          <p:nvPr/>
        </p:nvSpPr>
        <p:spPr>
          <a:xfrm>
            <a:off x="7794489" y="4070845"/>
            <a:ext cx="3342356" cy="726149"/>
          </a:xfrm>
          <a:prstGeom prst="roundRect">
            <a:avLst/>
          </a:prstGeom>
          <a:solidFill>
            <a:srgbClr val="FF0066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B204A22-5058-443D-A98C-2A8535C6FA84}"/>
              </a:ext>
            </a:extLst>
          </p:cNvPr>
          <p:cNvSpPr/>
          <p:nvPr/>
        </p:nvSpPr>
        <p:spPr>
          <a:xfrm>
            <a:off x="5768056" y="3925225"/>
            <a:ext cx="1568334" cy="76674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ممتعٌ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0E23386C-037D-4CB8-B32B-BD1580A4F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477" y="4132884"/>
            <a:ext cx="1235530" cy="69175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US" sz="4800" b="1" dirty="0">
                <a:solidFill>
                  <a:srgbClr val="FF0000"/>
                </a:solidFill>
                <a:latin typeface="Arial Unicode MS" pitchFamily="34" charset="-128"/>
                <a:ea typeface="Arial" pitchFamily="34" charset="0"/>
                <a:cs typeface="Arial Unicode MS" pitchFamily="34" charset="-128"/>
              </a:rPr>
              <a:t>√</a:t>
            </a:r>
            <a:endParaRPr lang="ar-A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مستطيل: زوايا مستديرة 19">
            <a:extLst>
              <a:ext uri="{FF2B5EF4-FFF2-40B4-BE49-F238E27FC236}">
                <a16:creationId xmlns:a16="http://schemas.microsoft.com/office/drawing/2014/main" id="{FD20B913-3029-4061-8345-1CBDC0A508C7}"/>
              </a:ext>
            </a:extLst>
          </p:cNvPr>
          <p:cNvSpPr/>
          <p:nvPr/>
        </p:nvSpPr>
        <p:spPr>
          <a:xfrm>
            <a:off x="7896200" y="4791987"/>
            <a:ext cx="3177002" cy="740744"/>
          </a:xfrm>
          <a:prstGeom prst="roundRect">
            <a:avLst/>
          </a:prstGeom>
          <a:solidFill>
            <a:srgbClr val="D3F69B">
              <a:alpha val="27843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043E422-2272-4DDF-B6BA-C23E695195AD}"/>
              </a:ext>
            </a:extLst>
          </p:cNvPr>
          <p:cNvSpPr/>
          <p:nvPr/>
        </p:nvSpPr>
        <p:spPr>
          <a:xfrm>
            <a:off x="5768056" y="4765990"/>
            <a:ext cx="1568334" cy="7667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يهوى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BBB8C1C-2ECB-43A9-A88F-FB0B3FB86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660" y="4856476"/>
            <a:ext cx="1465534" cy="691753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US" sz="4800" b="1" dirty="0">
                <a:solidFill>
                  <a:srgbClr val="FF0000"/>
                </a:solidFill>
                <a:latin typeface="Arial Unicode MS" pitchFamily="34" charset="-128"/>
                <a:ea typeface="Arial" pitchFamily="34" charset="0"/>
                <a:cs typeface="Arial Unicode MS" pitchFamily="34" charset="-128"/>
              </a:rPr>
              <a:t>√</a:t>
            </a:r>
            <a:endParaRPr lang="ar-A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مستطيل: زوايا مستديرة 28">
            <a:extLst>
              <a:ext uri="{FF2B5EF4-FFF2-40B4-BE49-F238E27FC236}">
                <a16:creationId xmlns:a16="http://schemas.microsoft.com/office/drawing/2014/main" id="{19C8FAB6-0AC3-4D84-8CEC-D64FCDD2D889}"/>
              </a:ext>
            </a:extLst>
          </p:cNvPr>
          <p:cNvSpPr/>
          <p:nvPr/>
        </p:nvSpPr>
        <p:spPr>
          <a:xfrm>
            <a:off x="8296992" y="5701506"/>
            <a:ext cx="2803213" cy="726149"/>
          </a:xfrm>
          <a:prstGeom prst="roundRect">
            <a:avLst/>
          </a:prstGeom>
          <a:solidFill>
            <a:srgbClr val="FF0066">
              <a:alpha val="27843"/>
            </a:srgb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A432978C-B0E0-4FCD-BB37-F5BE4476D3A3}"/>
              </a:ext>
            </a:extLst>
          </p:cNvPr>
          <p:cNvSpPr/>
          <p:nvPr/>
        </p:nvSpPr>
        <p:spPr>
          <a:xfrm>
            <a:off x="5768056" y="5573576"/>
            <a:ext cx="1568334" cy="76674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مضاءةٌ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60F5B40D-FD9D-4C40-A280-ED2D998FB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784" y="5611069"/>
            <a:ext cx="1247885" cy="69175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US" sz="4800" b="1" dirty="0">
                <a:solidFill>
                  <a:srgbClr val="FF0000"/>
                </a:solidFill>
                <a:latin typeface="Arial Unicode MS" pitchFamily="34" charset="-128"/>
                <a:ea typeface="Arial" pitchFamily="34" charset="0"/>
                <a:cs typeface="Arial Unicode MS" pitchFamily="34" charset="-128"/>
              </a:rPr>
              <a:t>√</a:t>
            </a:r>
            <a:endParaRPr lang="ar-AE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427257" y="74550"/>
            <a:ext cx="1137409" cy="6708899"/>
            <a:chOff x="-1330763" y="-39586"/>
            <a:chExt cx="1537212" cy="7019935"/>
          </a:xfrm>
        </p:grpSpPr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26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7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0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32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4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9" grpId="0" animBg="1"/>
      <p:bldP spid="10" grpId="0" animBg="1"/>
      <p:bldP spid="10" grpId="1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  <p:bldP spid="16" grpId="0" animBg="1"/>
      <p:bldP spid="16" grpId="1" animBg="1"/>
      <p:bldP spid="17" grpId="0" animBg="1"/>
      <p:bldP spid="18" grpId="0" animBg="1"/>
      <p:bldP spid="19" grpId="0" animBg="1"/>
      <p:bldP spid="19" grpId="1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839416" y="0"/>
            <a:ext cx="108012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BBB930A-2677-41D6-950D-ADAC586A5EEA}"/>
              </a:ext>
            </a:extLst>
          </p:cNvPr>
          <p:cNvSpPr/>
          <p:nvPr/>
        </p:nvSpPr>
        <p:spPr>
          <a:xfrm>
            <a:off x="1564666" y="11956"/>
            <a:ext cx="786919" cy="53672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PT Bold Heading" pitchFamily="2" charset="-78"/>
              </a:rPr>
              <a:t>139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E18F281-B466-4D71-9B37-9E37248E2D01}"/>
              </a:ext>
            </a:extLst>
          </p:cNvPr>
          <p:cNvSpPr/>
          <p:nvPr/>
        </p:nvSpPr>
        <p:spPr>
          <a:xfrm>
            <a:off x="1647075" y="2636913"/>
            <a:ext cx="5780586" cy="92775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ليتَ </a:t>
            </a:r>
            <a:r>
              <a:rPr lang="ar-SA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الشرابَ منعشٌ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E66A470-AC41-490E-9405-26C151510D37}"/>
              </a:ext>
            </a:extLst>
          </p:cNvPr>
          <p:cNvSpPr/>
          <p:nvPr/>
        </p:nvSpPr>
        <p:spPr>
          <a:xfrm>
            <a:off x="1666917" y="3654207"/>
            <a:ext cx="5780586" cy="927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كأنَّ</a:t>
            </a:r>
            <a:r>
              <a:rPr lang="ar-S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جدائلَ الطفلةِ سلاسلُ ذهبٍ .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71063AF-A19B-4BB7-A6C9-7E32EF5B61B7}"/>
              </a:ext>
            </a:extLst>
          </p:cNvPr>
          <p:cNvSpPr/>
          <p:nvPr/>
        </p:nvSpPr>
        <p:spPr>
          <a:xfrm>
            <a:off x="1631504" y="4684133"/>
            <a:ext cx="5780586" cy="92775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لعلَّ </a:t>
            </a:r>
            <a:r>
              <a:rPr lang="ar-SA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الطعامَ لذيذٌ 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DE104CA-E04F-46F4-9BD9-7340337C14CE}"/>
              </a:ext>
            </a:extLst>
          </p:cNvPr>
          <p:cNvSpPr/>
          <p:nvPr/>
        </p:nvSpPr>
        <p:spPr>
          <a:xfrm>
            <a:off x="1651346" y="5701427"/>
            <a:ext cx="5780586" cy="927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إنَّ</a:t>
            </a:r>
            <a:r>
              <a:rPr lang="ar-SA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الصديقةَ مخلصةٌ .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427257" y="74550"/>
            <a:ext cx="1137409" cy="6708899"/>
            <a:chOff x="-1330763" y="-39586"/>
            <a:chExt cx="1537212" cy="7019935"/>
          </a:xfrm>
        </p:grpSpPr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4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24000" y="0"/>
            <a:ext cx="10116616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9090EA8-B23B-4BC7-967E-AE5BFFEE713E}"/>
              </a:ext>
            </a:extLst>
          </p:cNvPr>
          <p:cNvSpPr/>
          <p:nvPr/>
        </p:nvSpPr>
        <p:spPr>
          <a:xfrm>
            <a:off x="5632883" y="44625"/>
            <a:ext cx="786919" cy="487931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cs typeface="PT Bold Heading" pitchFamily="2" charset="-78"/>
              </a:rPr>
              <a:t>140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427257" y="74550"/>
            <a:ext cx="1137409" cy="6708899"/>
            <a:chOff x="-1330763" y="-39586"/>
            <a:chExt cx="1537212" cy="7019935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24000" y="0"/>
            <a:ext cx="10668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2723528-C859-4A20-B368-F475E9D63B2A}"/>
              </a:ext>
            </a:extLst>
          </p:cNvPr>
          <p:cNvSpPr/>
          <p:nvPr/>
        </p:nvSpPr>
        <p:spPr>
          <a:xfrm>
            <a:off x="1564666" y="11956"/>
            <a:ext cx="786919" cy="53672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PT Bold Heading" pitchFamily="2" charset="-78"/>
              </a:rPr>
              <a:t>140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427257" y="74550"/>
            <a:ext cx="1137409" cy="6708899"/>
            <a:chOff x="-1330763" y="-39586"/>
            <a:chExt cx="1537212" cy="7019935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24000" y="0"/>
            <a:ext cx="1033264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7819519-4591-4A68-96C6-DE9A0C71BA23}"/>
              </a:ext>
            </a:extLst>
          </p:cNvPr>
          <p:cNvSpPr/>
          <p:nvPr/>
        </p:nvSpPr>
        <p:spPr>
          <a:xfrm>
            <a:off x="1564666" y="11956"/>
            <a:ext cx="786919" cy="53672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PT Bold Heading" pitchFamily="2" charset="-78"/>
              </a:rPr>
              <a:t>140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427257" y="74550"/>
            <a:ext cx="1137409" cy="6708899"/>
            <a:chOff x="-1330763" y="-39586"/>
            <a:chExt cx="1537212" cy="7019935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24000" y="0"/>
            <a:ext cx="10188624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C31C4A1-C80C-4395-9B46-6DAC4999C270}"/>
              </a:ext>
            </a:extLst>
          </p:cNvPr>
          <p:cNvSpPr/>
          <p:nvPr/>
        </p:nvSpPr>
        <p:spPr>
          <a:xfrm>
            <a:off x="5632883" y="44625"/>
            <a:ext cx="786919" cy="487931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cs typeface="PT Bold Heading" pitchFamily="2" charset="-78"/>
              </a:rPr>
              <a:t>141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427257" y="74550"/>
            <a:ext cx="1137409" cy="6708899"/>
            <a:chOff x="-1330763" y="-39586"/>
            <a:chExt cx="1537212" cy="7019935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EAB3B8-0441-497F-ADF0-206190BAA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31" y="341194"/>
            <a:ext cx="7266990" cy="6008963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61DBE24-DDD3-4608-BAB4-AFF3620B9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59" y="1937982"/>
            <a:ext cx="2244132" cy="2429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6142F5-B456-46D7-91DC-1E4ADE9B3544}"/>
              </a:ext>
            </a:extLst>
          </p:cNvPr>
          <p:cNvSpPr/>
          <p:nvPr/>
        </p:nvSpPr>
        <p:spPr>
          <a:xfrm>
            <a:off x="4952736" y="3910201"/>
            <a:ext cx="582777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التهيئة الحافزة 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B0589A6-57BB-450A-83C9-D87281CA7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97" y="182543"/>
            <a:ext cx="3721960" cy="63077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237556" y="168123"/>
            <a:ext cx="1155242" cy="6689877"/>
            <a:chOff x="-1341600" y="-19682"/>
            <a:chExt cx="1521331" cy="7000031"/>
          </a:xfrm>
        </p:grpSpPr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341600" y="708647"/>
              <a:ext cx="1481070" cy="592428"/>
            </a:xfrm>
            <a:prstGeom prst="rect">
              <a:avLst/>
            </a:prstGeom>
            <a:solidFill>
              <a:srgbClr val="66FF6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01339" y="-19682"/>
              <a:ext cx="1481070" cy="59242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16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36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64666" y="20540"/>
            <a:ext cx="10188624" cy="666936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69D7A46-9432-4657-8054-ED3850099616}"/>
              </a:ext>
            </a:extLst>
          </p:cNvPr>
          <p:cNvSpPr/>
          <p:nvPr/>
        </p:nvSpPr>
        <p:spPr>
          <a:xfrm>
            <a:off x="1564666" y="11956"/>
            <a:ext cx="786919" cy="53672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PT Bold Heading" pitchFamily="2" charset="-78"/>
              </a:rPr>
              <a:t>141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427257" y="74550"/>
            <a:ext cx="1137409" cy="6708899"/>
            <a:chOff x="-1330763" y="-39586"/>
            <a:chExt cx="1537212" cy="7019935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37863" y="116632"/>
            <a:ext cx="10116616" cy="659735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4E513BE-D7D1-4762-95D2-D80F0D1CC35F}"/>
              </a:ext>
            </a:extLst>
          </p:cNvPr>
          <p:cNvSpPr/>
          <p:nvPr/>
        </p:nvSpPr>
        <p:spPr>
          <a:xfrm>
            <a:off x="1564666" y="11956"/>
            <a:ext cx="786919" cy="53672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PT Bold Heading" pitchFamily="2" charset="-78"/>
              </a:rPr>
              <a:t>141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427257" y="74550"/>
            <a:ext cx="1137409" cy="6708899"/>
            <a:chOff x="-1330763" y="-39586"/>
            <a:chExt cx="1537212" cy="7019935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127448" y="0"/>
            <a:ext cx="10297144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B6A9E65-763F-438E-BF6D-46689D3C8063}"/>
              </a:ext>
            </a:extLst>
          </p:cNvPr>
          <p:cNvSpPr/>
          <p:nvPr/>
        </p:nvSpPr>
        <p:spPr>
          <a:xfrm>
            <a:off x="1564666" y="11956"/>
            <a:ext cx="786919" cy="53672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PT Bold Heading" pitchFamily="2" charset="-78"/>
              </a:rPr>
              <a:t>141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47E8A16-661A-4556-921A-9FCE7BC6EF14}"/>
              </a:ext>
            </a:extLst>
          </p:cNvPr>
          <p:cNvSpPr/>
          <p:nvPr/>
        </p:nvSpPr>
        <p:spPr>
          <a:xfrm>
            <a:off x="6305927" y="1526198"/>
            <a:ext cx="2506409" cy="85575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يصيحُ 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979559C-4365-427D-8C4C-B0A64AC5E1FE}"/>
              </a:ext>
            </a:extLst>
          </p:cNvPr>
          <p:cNvSpPr/>
          <p:nvPr/>
        </p:nvSpPr>
        <p:spPr>
          <a:xfrm>
            <a:off x="5519936" y="2965121"/>
            <a:ext cx="2696688" cy="927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ضررُه أكبرُ من نفعه.</a:t>
            </a:r>
            <a:endParaRPr lang="en-US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E07943B-B149-4FA2-BAEC-B8957409B790}"/>
              </a:ext>
            </a:extLst>
          </p:cNvPr>
          <p:cNvSpPr/>
          <p:nvPr/>
        </p:nvSpPr>
        <p:spPr>
          <a:xfrm>
            <a:off x="5807968" y="4353362"/>
            <a:ext cx="2794441" cy="927757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زهرةٌ</a:t>
            </a:r>
            <a:r>
              <a:rPr lang="ar-AE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بديعةٌ</a:t>
            </a:r>
            <a:r>
              <a:rPr lang="ar-SA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F0B9E50-B16F-40F1-9E91-560D9F4D8637}"/>
              </a:ext>
            </a:extLst>
          </p:cNvPr>
          <p:cNvSpPr/>
          <p:nvPr/>
        </p:nvSpPr>
        <p:spPr>
          <a:xfrm>
            <a:off x="6115648" y="5620252"/>
            <a:ext cx="2696688" cy="9277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 البيتِ .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427257" y="74550"/>
            <a:ext cx="1137409" cy="6708899"/>
            <a:chOff x="-1330763" y="-39586"/>
            <a:chExt cx="1537212" cy="7019935"/>
          </a:xfrm>
        </p:grpSpPr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18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24000" y="188640"/>
            <a:ext cx="9828584" cy="66693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B099BE3-9795-48C9-951F-4901A94BC1C7}"/>
              </a:ext>
            </a:extLst>
          </p:cNvPr>
          <p:cNvSpPr/>
          <p:nvPr/>
        </p:nvSpPr>
        <p:spPr>
          <a:xfrm>
            <a:off x="1564666" y="11956"/>
            <a:ext cx="786919" cy="53672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PT Bold Heading" pitchFamily="2" charset="-78"/>
              </a:rPr>
              <a:t>141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743FFF1-64FC-4020-BA98-1E87631FFBF1}"/>
              </a:ext>
            </a:extLst>
          </p:cNvPr>
          <p:cNvSpPr/>
          <p:nvPr/>
        </p:nvSpPr>
        <p:spPr>
          <a:xfrm>
            <a:off x="3809985" y="1128090"/>
            <a:ext cx="3071835" cy="100476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dirty="0">
                <a:solidFill>
                  <a:srgbClr val="FF0000"/>
                </a:solidFill>
                <a:cs typeface="PT Bold Heading" pitchFamily="2" charset="-78"/>
              </a:rPr>
              <a:t>واجب</a:t>
            </a:r>
            <a:endParaRPr lang="en-US" sz="32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427257" y="74550"/>
            <a:ext cx="1137409" cy="6708899"/>
            <a:chOff x="-1330763" y="-39586"/>
            <a:chExt cx="1537212" cy="7019935"/>
          </a:xfrm>
        </p:grpSpPr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10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18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04800"/>
            <a:ext cx="8458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248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حوال خبر إن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7488" y="548680"/>
            <a:ext cx="10081120" cy="54726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237556" y="168123"/>
            <a:ext cx="1155242" cy="6689877"/>
            <a:chOff x="-1341600" y="-19682"/>
            <a:chExt cx="1521331" cy="7000031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341600" y="708647"/>
              <a:ext cx="1481070" cy="592428"/>
            </a:xfrm>
            <a:prstGeom prst="rect">
              <a:avLst/>
            </a:prstGeom>
            <a:solidFill>
              <a:srgbClr val="66FF6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01339" y="-19682"/>
              <a:ext cx="1481070" cy="59242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16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9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عنصر نائب للمحتوى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"/>
            <a:ext cx="10353600" cy="6400800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8763000" y="2889956"/>
            <a:ext cx="381000" cy="13716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296400" y="2910276"/>
            <a:ext cx="381000" cy="124968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91400" y="2941320"/>
            <a:ext cx="76200" cy="18592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195039" y="2916767"/>
            <a:ext cx="76200" cy="11430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30" idx="6"/>
          </p:cNvCxnSpPr>
          <p:nvPr/>
        </p:nvCxnSpPr>
        <p:spPr>
          <a:xfrm>
            <a:off x="4495800" y="2889956"/>
            <a:ext cx="1977" cy="2071511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791200" y="2889956"/>
            <a:ext cx="0" cy="109728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owchart: Connector 20"/>
          <p:cNvSpPr/>
          <p:nvPr/>
        </p:nvSpPr>
        <p:spPr>
          <a:xfrm>
            <a:off x="8001000" y="4282440"/>
            <a:ext cx="2514600" cy="822960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3200" b="1" dirty="0"/>
              <a:t>للتوكـيد</a:t>
            </a:r>
            <a:r>
              <a:rPr lang="ar-EG" sz="3200" dirty="0"/>
              <a:t> </a:t>
            </a:r>
            <a:endParaRPr lang="en-US" sz="3200" dirty="0"/>
          </a:p>
        </p:txBody>
      </p:sp>
      <p:sp>
        <p:nvSpPr>
          <p:cNvPr id="27" name="Cloud 26"/>
          <p:cNvSpPr/>
          <p:nvPr/>
        </p:nvSpPr>
        <p:spPr>
          <a:xfrm>
            <a:off x="6020788" y="4827128"/>
            <a:ext cx="2514600" cy="9144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800" b="1" dirty="0"/>
              <a:t>للتشبيه </a:t>
            </a:r>
            <a:endParaRPr lang="en-US" sz="28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4871438" y="3889305"/>
            <a:ext cx="1963420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800" b="1" dirty="0"/>
              <a:t>للاستدراك </a:t>
            </a:r>
            <a:endParaRPr lang="en-US" sz="2800" b="1" dirty="0"/>
          </a:p>
        </p:txBody>
      </p:sp>
      <p:sp>
        <p:nvSpPr>
          <p:cNvPr id="29" name="Heart 28"/>
          <p:cNvSpPr/>
          <p:nvPr/>
        </p:nvSpPr>
        <p:spPr>
          <a:xfrm>
            <a:off x="2011680" y="3800969"/>
            <a:ext cx="2240280" cy="1188720"/>
          </a:xfrm>
          <a:prstGeom prst="hear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/>
              <a:t>للتــرجي </a:t>
            </a:r>
            <a:endParaRPr lang="en-US" sz="2400" b="1" dirty="0"/>
          </a:p>
        </p:txBody>
      </p:sp>
      <p:sp>
        <p:nvSpPr>
          <p:cNvPr id="30" name="7-Point Star 29"/>
          <p:cNvSpPr/>
          <p:nvPr/>
        </p:nvSpPr>
        <p:spPr>
          <a:xfrm>
            <a:off x="3278577" y="4961467"/>
            <a:ext cx="2438400" cy="1066800"/>
          </a:xfrm>
          <a:prstGeom prst="star7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600" b="1" dirty="0"/>
              <a:t>للتمني</a:t>
            </a:r>
            <a:r>
              <a:rPr lang="ar-EG" sz="2400" b="1" dirty="0"/>
              <a:t> </a:t>
            </a:r>
            <a:endParaRPr lang="en-US" sz="24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237556" y="168123"/>
            <a:ext cx="1155242" cy="6689877"/>
            <a:chOff x="-1341600" y="-19682"/>
            <a:chExt cx="1521331" cy="7000031"/>
          </a:xfrm>
        </p:grpSpPr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341600" y="708647"/>
              <a:ext cx="1481070" cy="592428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66FF6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01339" y="-19682"/>
              <a:ext cx="1481070" cy="59242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16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33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2237096" y="924992"/>
            <a:ext cx="7848872" cy="27088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 smtClean="0">
                <a:solidFill>
                  <a:schemeClr val="tx1"/>
                </a:solidFill>
              </a:rPr>
              <a:t>عــدد الحروف الناسخة واذكر ما يفيده كل حرفٍ منها 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8" grpId="0" animBg="1"/>
      <p:bldP spid="29" grpId="0" animBg="1"/>
      <p:bldP spid="3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EAB3B8-0441-497F-ADF0-206190BAA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40" y="0"/>
            <a:ext cx="10714381" cy="685800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61DBE24-DDD3-4608-BAB4-AFF3620B9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448" y="482625"/>
            <a:ext cx="2244132" cy="2429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6142F5-B456-46D7-91DC-1E4ADE9B3544}"/>
              </a:ext>
            </a:extLst>
          </p:cNvPr>
          <p:cNvSpPr/>
          <p:nvPr/>
        </p:nvSpPr>
        <p:spPr>
          <a:xfrm>
            <a:off x="2959638" y="450685"/>
            <a:ext cx="739901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نـــواتـــج التعلم 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6142F5-B456-46D7-91DC-1E4ADE9B3544}"/>
              </a:ext>
            </a:extLst>
          </p:cNvPr>
          <p:cNvSpPr/>
          <p:nvPr/>
        </p:nvSpPr>
        <p:spPr>
          <a:xfrm>
            <a:off x="2711624" y="4500586"/>
            <a:ext cx="8618494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يميــز أنــواع  الخبر ( مفرد / جملة / شبه جملة )  </a:t>
            </a:r>
            <a:r>
              <a:rPr lang="ar-AE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6142F5-B456-46D7-91DC-1E4ADE9B3544}"/>
              </a:ext>
            </a:extLst>
          </p:cNvPr>
          <p:cNvSpPr/>
          <p:nvPr/>
        </p:nvSpPr>
        <p:spPr>
          <a:xfrm>
            <a:off x="2291509" y="2838734"/>
            <a:ext cx="8896821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يميز المتعلم الحـرف الناسخ واسمه وخبره   </a:t>
            </a:r>
            <a:r>
              <a:rPr lang="ar-AE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225496" y="182880"/>
            <a:ext cx="1167377" cy="6675120"/>
            <a:chOff x="-1357478" y="-4241"/>
            <a:chExt cx="1537209" cy="6984590"/>
          </a:xfrm>
        </p:grpSpPr>
        <p:sp>
          <p:nvSpPr>
            <p:cNvPr id="11" name="Down Arrow 10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357478" y="84157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3DE37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127202"/>
              <a:ext cx="1481070" cy="59242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16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</a:t>
              </a:r>
              <a:r>
                <a:rPr lang="ar-AE" sz="1600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ل</a:t>
              </a:r>
              <a:r>
                <a:rPr lang="ar-AE" sz="16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م عن </a:t>
              </a:r>
              <a:r>
                <a:rPr lang="ar-AE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45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59496" y="288590"/>
            <a:ext cx="9900592" cy="645333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41521EB-A16C-4823-B969-32311DC79EDB}"/>
              </a:ext>
            </a:extLst>
          </p:cNvPr>
          <p:cNvSpPr/>
          <p:nvPr/>
        </p:nvSpPr>
        <p:spPr>
          <a:xfrm>
            <a:off x="5632883" y="44625"/>
            <a:ext cx="786919" cy="487931"/>
          </a:xfrm>
          <a:prstGeom prst="rect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cs typeface="PT Bold Heading" pitchFamily="2" charset="-78"/>
              </a:rPr>
              <a:t>138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119336" y="127216"/>
            <a:ext cx="1137409" cy="6708899"/>
            <a:chOff x="-1330763" y="-39586"/>
            <a:chExt cx="1537212" cy="7019935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22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F57FAA-70E3-4A1C-AE57-167F5FAF1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14" y="384821"/>
            <a:ext cx="11083936" cy="60883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8A0BD3-E6EC-406F-A5E5-49D4B11FF7CA}"/>
              </a:ext>
            </a:extLst>
          </p:cNvPr>
          <p:cNvSpPr/>
          <p:nvPr/>
        </p:nvSpPr>
        <p:spPr>
          <a:xfrm>
            <a:off x="4367808" y="2852936"/>
            <a:ext cx="741682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/>
              <a:t>من الأحرف المشبهة بالفعل</a:t>
            </a:r>
          </a:p>
          <a:p>
            <a:pPr algn="ctr"/>
            <a:r>
              <a:rPr lang="ar-AE" sz="4000" b="1" dirty="0"/>
              <a:t> أفيدُ التوكيد </a:t>
            </a:r>
          </a:p>
          <a:p>
            <a:pPr algn="ctr"/>
            <a:r>
              <a:rPr lang="ar-AE" sz="4000" b="1" dirty="0"/>
              <a:t>وأدخل على الجمل الإسمية فأنصبُ المبتدأ أرفعُ الخبر</a:t>
            </a:r>
            <a:endParaRPr lang="en-US" sz="4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9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539133" y="116632"/>
            <a:ext cx="10044608" cy="616530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37F2A51-D072-452A-BCF9-CD28F3433481}"/>
              </a:ext>
            </a:extLst>
          </p:cNvPr>
          <p:cNvSpPr/>
          <p:nvPr/>
        </p:nvSpPr>
        <p:spPr>
          <a:xfrm>
            <a:off x="1564666" y="11956"/>
            <a:ext cx="786919" cy="53672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PT Bold Heading" pitchFamily="2" charset="-78"/>
              </a:rPr>
              <a:t>138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52701" y="149101"/>
            <a:ext cx="1137409" cy="6708899"/>
            <a:chOff x="-1330763" y="-39586"/>
            <a:chExt cx="1537212" cy="7019935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1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91344" y="16674"/>
            <a:ext cx="11856640" cy="659735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3CA253A-9249-4671-98F6-7216AAAB4D42}"/>
              </a:ext>
            </a:extLst>
          </p:cNvPr>
          <p:cNvSpPr/>
          <p:nvPr/>
        </p:nvSpPr>
        <p:spPr>
          <a:xfrm>
            <a:off x="1564666" y="11956"/>
            <a:ext cx="786919" cy="536724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PT Bold Heading" pitchFamily="2" charset="-78"/>
              </a:rPr>
              <a:t>138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DDA9B-7059-404B-9EFA-64CAB7155BE0}"/>
              </a:ext>
            </a:extLst>
          </p:cNvPr>
          <p:cNvGrpSpPr/>
          <p:nvPr/>
        </p:nvGrpSpPr>
        <p:grpSpPr>
          <a:xfrm>
            <a:off x="52701" y="149101"/>
            <a:ext cx="1137409" cy="6708899"/>
            <a:chOff x="-1330763" y="-39586"/>
            <a:chExt cx="1537212" cy="7019935"/>
          </a:xfrm>
        </p:grpSpPr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2506F780-6F28-4FD0-B78A-1EE6ED158692}"/>
                </a:ext>
              </a:extLst>
            </p:cNvPr>
            <p:cNvSpPr/>
            <p:nvPr/>
          </p:nvSpPr>
          <p:spPr>
            <a:xfrm>
              <a:off x="-824248" y="-4241"/>
              <a:ext cx="497467" cy="6984590"/>
            </a:xfrm>
            <a:prstGeom prst="downArrow">
              <a:avLst/>
            </a:prstGeom>
            <a:solidFill>
              <a:srgbClr val="00B0F0"/>
            </a:solidFill>
            <a:ln w="12700" cap="flat" cmpd="sng" algn="ctr">
              <a:solidFill>
                <a:sysClr val="windowText" lastClr="000000">
                  <a:shade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86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30D6A6-818B-4442-9F53-CED6CEAC4451}"/>
                </a:ext>
              </a:extLst>
            </p:cNvPr>
            <p:cNvSpPr/>
            <p:nvPr/>
          </p:nvSpPr>
          <p:spPr>
            <a:xfrm>
              <a:off x="-1274621" y="-3958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التهيئة </a:t>
              </a:r>
              <a:r>
                <a:rPr kumimoji="0" lang="ar-AE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الحافزة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5" y="1483625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lgerian" panose="04020705040A02060702" pitchFamily="82" charset="0"/>
                  <a:cs typeface="Arial" panose="020B0604020202020204" pitchFamily="34" charset="0"/>
                </a:rPr>
                <a:t>التعلم القبلي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lgerian" panose="04020705040A02060702" pitchFamily="82" charset="0"/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7F891162-6D9B-4C52-B772-D1757DA03A83}"/>
                </a:ext>
              </a:extLst>
            </p:cNvPr>
            <p:cNvSpPr/>
            <p:nvPr/>
          </p:nvSpPr>
          <p:spPr>
            <a:xfrm>
              <a:off x="-1301339" y="3763924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المرحلي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5" y="4549203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30763" y="600314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ختم الدرس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26526" y="2219784"/>
              <a:ext cx="1481070" cy="659616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نــواتج التعلم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EDC76E9-1220-4A54-AD9C-4A0145F0487F}"/>
                </a:ext>
              </a:extLst>
            </p:cNvPr>
            <p:cNvSpPr/>
            <p:nvPr/>
          </p:nvSpPr>
          <p:spPr>
            <a:xfrm>
              <a:off x="-1301339" y="3023131"/>
              <a:ext cx="1451646" cy="572279"/>
            </a:xfrm>
            <a:prstGeom prst="rect">
              <a:avLst/>
            </a:prstGeom>
            <a:solidFill>
              <a:srgbClr val="55DD6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شـرح الدرس </a:t>
              </a:r>
              <a:r>
                <a:rPr lang="ar-AE" sz="2000" b="1" kern="0" noProof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/>
                  <a:cs typeface="Arial" panose="020B0604020202020204" pitchFamily="34" charset="0"/>
                </a:rPr>
                <a:t> 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362632-0EED-4581-B62B-97541646C462}"/>
                </a:ext>
              </a:extLst>
            </p:cNvPr>
            <p:cNvSpPr/>
            <p:nvPr/>
          </p:nvSpPr>
          <p:spPr>
            <a:xfrm>
              <a:off x="-1316050" y="773340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AE" sz="20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lgerian" panose="04020705040A02060702" pitchFamily="82" charset="0"/>
                  <a:cs typeface="Arial" panose="020B0604020202020204" pitchFamily="34" charset="0"/>
                </a:rPr>
                <a:t>قــوانين التعلم عن </a:t>
              </a:r>
              <a:r>
                <a:rPr lang="ar-AE" sz="2400" b="1" kern="0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بعد </a:t>
              </a:r>
              <a:endParaRPr kumimoji="0" lang="en-US" sz="1286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B6ED0C4-C0D4-4AAF-A5F2-C917A923800E}"/>
                </a:ext>
              </a:extLst>
            </p:cNvPr>
            <p:cNvSpPr/>
            <p:nvPr/>
          </p:nvSpPr>
          <p:spPr>
            <a:xfrm>
              <a:off x="-1326526" y="5240876"/>
              <a:ext cx="1481070" cy="592428"/>
            </a:xfrm>
            <a:prstGeom prst="rect">
              <a:avLst/>
            </a:prstGeom>
            <a:solidFill>
              <a:srgbClr val="FF33CC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>
              <a:defPPr>
                <a:defRPr lang="ar-AE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56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panose="020B0604020202020204" pitchFamily="34" charset="0"/>
                </a:rPr>
                <a:t>التقويم الختامي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1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94</TotalTime>
  <Words>612</Words>
  <Application>Microsoft Office PowerPoint</Application>
  <PresentationFormat>Widescreen</PresentationFormat>
  <Paragraphs>260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 Unicode MS</vt:lpstr>
      <vt:lpstr>Algerian</vt:lpstr>
      <vt:lpstr>Arial</vt:lpstr>
      <vt:lpstr>Arial Black</vt:lpstr>
      <vt:lpstr>Arial Rounded MT Bold</vt:lpstr>
      <vt:lpstr>Bree Serif</vt:lpstr>
      <vt:lpstr>Calibri</vt:lpstr>
      <vt:lpstr>Just Another Hand</vt:lpstr>
      <vt:lpstr>Khalid Art bold</vt:lpstr>
      <vt:lpstr>Overpass</vt:lpstr>
      <vt:lpstr>PT Bold Heading</vt:lpstr>
      <vt:lpstr>Tahoma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my computer</dc:creator>
  <cp:lastModifiedBy>admin</cp:lastModifiedBy>
  <cp:revision>19</cp:revision>
  <dcterms:created xsi:type="dcterms:W3CDTF">2018-01-20T15:06:34Z</dcterms:created>
  <dcterms:modified xsi:type="dcterms:W3CDTF">2021-05-24T20:22:18Z</dcterms:modified>
</cp:coreProperties>
</file>