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2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A34BA2-1D7E-4584-9DD2-55F6EEA34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D7F79E5-AC05-4274-ABFC-B72ECB004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7AF090-F7A6-4F7E-AC5F-B5D32F73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711-B091-4F07-9BFC-0387AA17B390}" type="datetimeFigureOut">
              <a:rPr lang="en-US" smtClean="0"/>
              <a:t>2021-01-16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3475DB-E28A-4C90-9C9E-FE5B6AD9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A5939B-0AF7-4B50-AF9B-C5A939A2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E6BE-6E43-4E64-8D0F-30170CB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31CC47-4D2C-4D69-A6A7-1795BED5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E345BF3-5D87-456B-AA6C-3C3FB5B41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6557DB-D5BB-4CBD-9BA8-622FC15D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711-B091-4F07-9BFC-0387AA17B390}" type="datetimeFigureOut">
              <a:rPr lang="en-US" smtClean="0"/>
              <a:t>2021-01-16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028B26-DAE5-4975-9E68-167F08B4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52804F-BAC4-43BB-978D-A2F64026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E6BE-6E43-4E64-8D0F-30170CB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0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3DF00ED-1B12-4BA6-A32C-093516E9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58E261-013F-4167-83C9-D56206F90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CDF1AA-9ACF-4F14-A4B2-00AB5E9B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711-B091-4F07-9BFC-0387AA17B390}" type="datetimeFigureOut">
              <a:rPr lang="en-US" smtClean="0"/>
              <a:t>2021-01-16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E883DB-DC25-4194-95F2-5280060E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BD73FD-EF9C-45C3-A601-0C318E25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E6BE-6E43-4E64-8D0F-30170CB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7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20E8FB-7A9F-460E-81B2-4450B022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41DE79-4EA9-4319-8825-032F31BE3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051B55-B606-4C19-ADF5-EEA7D9C2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711-B091-4F07-9BFC-0387AA17B390}" type="datetimeFigureOut">
              <a:rPr lang="en-US" smtClean="0"/>
              <a:t>2021-01-16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8DF90B-1EBD-43E9-8540-D73EBFE1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A53A68-AE7F-4979-8381-CBA7370B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E6BE-6E43-4E64-8D0F-30170CB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569520-FB6C-481D-9F5C-A9D65940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22FD81F-6CF5-44B0-85AA-8C254BF29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89F572-E0C0-4B89-8BED-E6BCF657E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711-B091-4F07-9BFC-0387AA17B390}" type="datetimeFigureOut">
              <a:rPr lang="en-US" smtClean="0"/>
              <a:t>2021-01-16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498DCB-A9BC-4CB5-A3DD-F1D602A2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E836E4-9360-42FA-A959-054A99D3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E6BE-6E43-4E64-8D0F-30170CB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399EAF-F14D-42FF-9015-96AB3C9A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03B1AF-E015-4CB1-ADAC-59468EBFF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3FD7C20-9039-476A-8E9C-B415ACF4B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62B96F-C409-4907-A72C-EDCA8AB7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711-B091-4F07-9BFC-0387AA17B390}" type="datetimeFigureOut">
              <a:rPr lang="en-US" smtClean="0"/>
              <a:t>2021-01-16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A3A3FD8-BFDF-4051-B2AB-20BAB615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E47A304-7198-4E2F-A314-60610A2F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E6BE-6E43-4E64-8D0F-30170CB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7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B59E47-D2FB-44D1-B1DF-F4FFABF4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5A6F45-D1E6-457F-99E1-7079F9A06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69AA1E7-F285-4C75-BFF2-A72CF68B4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8BA772F-1020-4FBE-8E23-0FC2CCF35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19E208D-C5BE-448B-9265-1C2F6571A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108B450-CEA2-4F0B-95AE-7B7A7B38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711-B091-4F07-9BFC-0387AA17B390}" type="datetimeFigureOut">
              <a:rPr lang="en-US" smtClean="0"/>
              <a:t>2021-01-16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29222C2-E849-449C-BF9F-FCDB3F0F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1DFCC78-F16D-4BC0-A367-945B791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E6BE-6E43-4E64-8D0F-30170CB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8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2FD099-C4C8-48B6-BEBF-46502204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64F5E6C-13D9-440A-B056-0B2A5323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711-B091-4F07-9BFC-0387AA17B390}" type="datetimeFigureOut">
              <a:rPr lang="en-US" smtClean="0"/>
              <a:t>2021-01-16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F13F705-4DAE-41D3-8E0E-B573D736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279774D-A38C-4967-8739-47116DFA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E6BE-6E43-4E64-8D0F-30170CB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1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59DF81C-F085-4763-8E03-F211B71F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711-B091-4F07-9BFC-0387AA17B390}" type="datetimeFigureOut">
              <a:rPr lang="en-US" smtClean="0"/>
              <a:t>2021-01-16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142B550-CEDB-45A1-8AB3-A1E6353A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643FD0-52AC-49A8-A214-9E77162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E6BE-6E43-4E64-8D0F-30170CB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CA427A-CC85-4525-BC3A-E8E1A3C8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A1B5E6-75E7-47FC-B0F3-5AB1B5FAF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5C41E4F-E470-42B5-B062-5C31D5515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649943-2C12-40C2-9030-32660EFF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711-B091-4F07-9BFC-0387AA17B390}" type="datetimeFigureOut">
              <a:rPr lang="en-US" smtClean="0"/>
              <a:t>2021-01-16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D540121-D468-41F5-8A48-DB0CE26B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20B9F22-2463-4A93-8A24-0BD7FFC6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E6BE-6E43-4E64-8D0F-30170CB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2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CF6DAB-30B3-42B9-AFE2-58AF3EA8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28E709C-3154-42C2-824D-4DEA11553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AA76B3C-9D15-4ACD-8C8B-9ED8572E4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537C5B1-FC5E-41DD-9CE0-2766CC38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F711-B091-4F07-9BFC-0387AA17B390}" type="datetimeFigureOut">
              <a:rPr lang="en-US" smtClean="0"/>
              <a:t>2021-01-16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A7CE917-BF30-4475-85EF-53AD40DE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396C92-82CE-4AFC-9E9A-3C60769D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E6BE-6E43-4E64-8D0F-30170CB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7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3A569F0-25CE-4C7D-A055-D95281EE4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AD9983-F5E1-4B9C-81B7-E575726A9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0E4BEE-EBAC-457F-BAC7-2F7231C51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8F711-B091-4F07-9BFC-0387AA17B390}" type="datetimeFigureOut">
              <a:rPr lang="en-US" smtClean="0"/>
              <a:t>2021-01-16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6E457F-F89C-438B-B9D8-45DEAAD63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FC174-A98A-4E4D-B3C7-9C745AF5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E6BE-6E43-4E64-8D0F-30170CBF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8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472FCA-A3FA-453A-A07D-D3219089A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2751"/>
            <a:ext cx="10515600" cy="439358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ar-AE" sz="7200" b="1" dirty="0"/>
              <a:t>الاختبار التعويضي للصف السادس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43451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883641A-F51A-43E6-8570-B693901E0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7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2041A45-381F-4A88-B54C-A7C2F4AF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DC6957-5A06-4F5E-A6AD-F7DAFDBAB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2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CCEA2AD-5682-4272-B1D6-43F29255F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4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5E90853-4A1B-49D5-BD3F-601847BD7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9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A2B7D57-BA08-41C4-83CF-7F42D958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56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F791993-9674-488F-B1D4-E0D119C9C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1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3825BFF-9B71-4001-81B8-8B38873D6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6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865318-B57A-4891-880D-1C1CA6FB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00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040CAA4-831B-4301-894D-9CD44182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7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B0BB21E-9780-4E8A-967C-C13545AF6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3" y="278780"/>
            <a:ext cx="11864897" cy="65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7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11F2992-A02A-414E-AD2C-B8B39B88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7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5A5E03D-0330-47BA-9F0E-76910A87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A467F0E3-4E23-46FD-AD00-D301B75AF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6" y="0"/>
            <a:ext cx="11965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8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A2C44C1-3E6F-423F-8CD4-C6490778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1" y="0"/>
            <a:ext cx="12002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8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0C450A0-C206-4D5C-AD84-8E447DD9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1" y="0"/>
            <a:ext cx="11998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4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64BA1F8-4FBF-4913-AE49-45C4595DF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2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F0695F2-F976-451B-A004-A45CFCAF5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5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5EC80F1-DA52-454D-9BE3-C439DACA9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7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6DF9D30F-C23A-43DD-B0B2-C584305EC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373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</Words>
  <Application>Microsoft Office PowerPoint</Application>
  <PresentationFormat>شاشة عريضة</PresentationFormat>
  <Paragraphs>1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نسق Office</vt:lpstr>
      <vt:lpstr>الاختبار التعويضي للصف السادس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أحمد إبراهيم</dc:creator>
  <cp:lastModifiedBy>أحمد إبراهيم</cp:lastModifiedBy>
  <cp:revision>4</cp:revision>
  <dcterms:created xsi:type="dcterms:W3CDTF">2021-01-14T15:17:50Z</dcterms:created>
  <dcterms:modified xsi:type="dcterms:W3CDTF">2021-01-16T13:26:20Z</dcterms:modified>
</cp:coreProperties>
</file>