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39"/>
  </p:notesMasterIdLst>
  <p:sldIdLst>
    <p:sldId id="475" r:id="rId2"/>
    <p:sldId id="327" r:id="rId3"/>
    <p:sldId id="287" r:id="rId4"/>
    <p:sldId id="1489" r:id="rId5"/>
    <p:sldId id="478" r:id="rId6"/>
    <p:sldId id="301" r:id="rId7"/>
    <p:sldId id="1521" r:id="rId8"/>
    <p:sldId id="1463" r:id="rId9"/>
    <p:sldId id="1464" r:id="rId10"/>
    <p:sldId id="1485" r:id="rId11"/>
    <p:sldId id="1465" r:id="rId12"/>
    <p:sldId id="1448" r:id="rId13"/>
    <p:sldId id="1476" r:id="rId14"/>
    <p:sldId id="1497" r:id="rId15"/>
    <p:sldId id="1498" r:id="rId16"/>
    <p:sldId id="1499" r:id="rId17"/>
    <p:sldId id="1500" r:id="rId18"/>
    <p:sldId id="1501" r:id="rId19"/>
    <p:sldId id="1502" r:id="rId20"/>
    <p:sldId id="1503" r:id="rId21"/>
    <p:sldId id="1504" r:id="rId22"/>
    <p:sldId id="1487" r:id="rId23"/>
    <p:sldId id="1520" r:id="rId24"/>
    <p:sldId id="1505" r:id="rId25"/>
    <p:sldId id="1508" r:id="rId26"/>
    <p:sldId id="1507" r:id="rId27"/>
    <p:sldId id="1510" r:id="rId28"/>
    <p:sldId id="1514" r:id="rId29"/>
    <p:sldId id="1513" r:id="rId30"/>
    <p:sldId id="1509" r:id="rId31"/>
    <p:sldId id="1512" r:id="rId32"/>
    <p:sldId id="1511" r:id="rId33"/>
    <p:sldId id="1519" r:id="rId34"/>
    <p:sldId id="1433" r:id="rId35"/>
    <p:sldId id="1516" r:id="rId36"/>
    <p:sldId id="1471" r:id="rId37"/>
    <p:sldId id="310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5D6"/>
    <a:srgbClr val="DF7E87"/>
    <a:srgbClr val="290532"/>
    <a:srgbClr val="F99814"/>
    <a:srgbClr val="E8C227"/>
    <a:srgbClr val="D14540"/>
    <a:srgbClr val="4C97B8"/>
    <a:srgbClr val="3D4866"/>
    <a:srgbClr val="273151"/>
    <a:srgbClr val="EF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02" autoAdjust="0"/>
    <p:restoredTop sz="94249" autoAdjust="0"/>
  </p:normalViewPr>
  <p:slideViewPr>
    <p:cSldViewPr snapToGrid="0">
      <p:cViewPr varScale="1">
        <p:scale>
          <a:sx n="72" d="100"/>
          <a:sy n="72" d="100"/>
        </p:scale>
        <p:origin x="462" y="72"/>
      </p:cViewPr>
      <p:guideLst>
        <p:guide pos="3840"/>
        <p:guide orient="horz" pos="2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93530-1F26-4FB7-8E9E-79DBC4711C21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B9C8E-25DA-4DC3-B764-71E8C0C31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8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8920C-750B-447B-B15D-4AA30BA2B8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3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3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83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3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02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62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4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6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88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51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B6908-DBCD-4765-9912-D69A4271D822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37FE6-9D77-4A01-87E9-3B2CC3C8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5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0.pn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hyperlink" Target="https://www.liveworksheets.com/hq1956756lt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hyperlink" Target="https://www.liveworksheets.com/gm1956761vt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رئيس الدولة ونائبه ومحمد بن زايد يعزون السلطان هيثم بن طارق آل سعيد في وفاة  السلطان قابوس - أخبار الموقع - متابعات - الإمارات اليوم">
            <a:extLst>
              <a:ext uri="{FF2B5EF4-FFF2-40B4-BE49-F238E27FC236}">
                <a16:creationId xmlns:a16="http://schemas.microsoft.com/office/drawing/2014/main" id="{743A221A-3F4B-44AA-9540-606DE44D0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72E8DE-8A58-491B-A64E-E0D8195B4880}"/>
              </a:ext>
            </a:extLst>
          </p:cNvPr>
          <p:cNvSpPr txBox="1"/>
          <p:nvPr/>
        </p:nvSpPr>
        <p:spPr>
          <a:xfrm>
            <a:off x="9754972" y="49064"/>
            <a:ext cx="2108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400" b="1" u="sng" dirty="0"/>
              <a:t>مدرسة سارة للتعليم الأساسي ح1</a:t>
            </a:r>
            <a:endParaRPr lang="en-US" sz="1400" b="1" u="sng" dirty="0"/>
          </a:p>
        </p:txBody>
      </p:sp>
      <p:pic>
        <p:nvPicPr>
          <p:cNvPr id="7" name="mix_-_النشيد_الوطني_لدولة_الإمارات_العربية_المتحدة_عيشى_بلادى_national_anthem_u_a_e">
            <a:hlinkClick r:id="" action="ppaction://media"/>
            <a:extLst>
              <a:ext uri="{FF2B5EF4-FFF2-40B4-BE49-F238E27FC236}">
                <a16:creationId xmlns:a16="http://schemas.microsoft.com/office/drawing/2014/main" id="{EC53FB86-3FDB-43A9-B56B-8B16866AC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5245" y="5920820"/>
            <a:ext cx="4572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A06C92-3DBE-4AB5-903E-7B36EB5B77E9}"/>
              </a:ext>
            </a:extLst>
          </p:cNvPr>
          <p:cNvSpPr txBox="1"/>
          <p:nvPr/>
        </p:nvSpPr>
        <p:spPr>
          <a:xfrm>
            <a:off x="10074162" y="309630"/>
            <a:ext cx="1566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400" b="1" dirty="0"/>
              <a:t>إعداد المعلمة: ناهد سعد</a:t>
            </a:r>
            <a:endParaRPr lang="en-US" sz="1400" b="1" dirty="0"/>
          </a:p>
        </p:txBody>
      </p:sp>
      <p:pic>
        <p:nvPicPr>
          <p:cNvPr id="9" name="صورة 3">
            <a:extLst>
              <a:ext uri="{FF2B5EF4-FFF2-40B4-BE49-F238E27FC236}">
                <a16:creationId xmlns:a16="http://schemas.microsoft.com/office/drawing/2014/main" id="{DA744A80-3299-4005-BA5B-E39580D8894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09" y="85736"/>
            <a:ext cx="2027582" cy="63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EFCC6C59-DF38-49DE-8B6C-E62546D6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30486"/>
            <a:ext cx="1315726" cy="44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0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2,589 One Boy Only Illustrations &amp; Clip Art - iStock">
            <a:extLst>
              <a:ext uri="{FF2B5EF4-FFF2-40B4-BE49-F238E27FC236}">
                <a16:creationId xmlns:a16="http://schemas.microsoft.com/office/drawing/2014/main" id="{486E5627-F864-4DD3-9B80-4EEEFA8DB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5" b="1358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F70EDF13-3185-44E0-896B-5990470DBAA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24000" y="1009650"/>
              <a:ext cx="4095750" cy="2419350"/>
            </p:xfrm>
            <a:graphic>
              <a:graphicData uri="http://schemas.microsoft.com/office/powerpoint/2016/slidezoom">
                <pslz:sldZm>
                  <pslz:sldZmObj sldId="1465" cId="4149162263">
                    <pslz:zmPr id="{FE06BE4D-B578-4C06-A881-1DECA829F0F5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95750" cy="24193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F70EDF13-3185-44E0-896B-5990470DBA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4000" y="1009650"/>
                <a:ext cx="4095750" cy="24193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CCFC5C5D-2BA5-4572-89AD-C9907B9DD179}"/>
              </a:ext>
            </a:extLst>
          </p:cNvPr>
          <p:cNvSpPr/>
          <p:nvPr/>
        </p:nvSpPr>
        <p:spPr>
          <a:xfrm>
            <a:off x="6629400" y="0"/>
            <a:ext cx="2659885" cy="5225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نستمع </a:t>
            </a:r>
            <a:r>
              <a:rPr lang="ar-AE" sz="2400" b="1">
                <a:solidFill>
                  <a:schemeClr val="tx1"/>
                </a:solidFill>
              </a:rPr>
              <a:t>إلى النص </a:t>
            </a:r>
            <a:r>
              <a:rPr lang="ar-AE" sz="2400" b="1" dirty="0">
                <a:solidFill>
                  <a:schemeClr val="tx1"/>
                </a:solidFill>
              </a:rPr>
              <a:t>جيدا: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92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800BA-BA87-4A23-AAD0-102856556883}"/>
              </a:ext>
            </a:extLst>
          </p:cNvPr>
          <p:cNvSpPr txBox="1"/>
          <p:nvPr/>
        </p:nvSpPr>
        <p:spPr>
          <a:xfrm>
            <a:off x="3472070" y="1630017"/>
            <a:ext cx="2398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نص </a:t>
            </a:r>
          </a:p>
          <a:p>
            <a:endParaRPr lang="en-US" dirty="0"/>
          </a:p>
        </p:txBody>
      </p:sp>
      <p:pic>
        <p:nvPicPr>
          <p:cNvPr id="3" name="خمس طرائق">
            <a:hlinkClick r:id="" action="ppaction://media"/>
            <a:extLst>
              <a:ext uri="{FF2B5EF4-FFF2-40B4-BE49-F238E27FC236}">
                <a16:creationId xmlns:a16="http://schemas.microsoft.com/office/drawing/2014/main" id="{29FA889B-6065-46F2-8488-3461DEBC4F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6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96CC1D3-5482-4EFA-A093-772BE8843B7B}"/>
              </a:ext>
            </a:extLst>
          </p:cNvPr>
          <p:cNvGrpSpPr/>
          <p:nvPr/>
        </p:nvGrpSpPr>
        <p:grpSpPr>
          <a:xfrm>
            <a:off x="8144131" y="-271672"/>
            <a:ext cx="4277139" cy="3836509"/>
            <a:chOff x="8144131" y="-271672"/>
            <a:chExt cx="4277139" cy="4277139"/>
          </a:xfrm>
        </p:grpSpPr>
        <p:pic>
          <p:nvPicPr>
            <p:cNvPr id="2050" name="Picture 2" descr="💓 Heart [Free GIF] | Animated clipart, Free clip art, Love heart gif">
              <a:extLst>
                <a:ext uri="{FF2B5EF4-FFF2-40B4-BE49-F238E27FC236}">
                  <a16:creationId xmlns:a16="http://schemas.microsoft.com/office/drawing/2014/main" id="{73670753-9065-40F6-A5B1-C6B1E3EC5F6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4131" y="-271672"/>
              <a:ext cx="4277139" cy="4277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322A05A-DDEA-4F82-BA5C-047642E391F8}"/>
                </a:ext>
              </a:extLst>
            </p:cNvPr>
            <p:cNvSpPr txBox="1"/>
            <p:nvPr/>
          </p:nvSpPr>
          <p:spPr>
            <a:xfrm>
              <a:off x="9328543" y="1359065"/>
              <a:ext cx="1908313" cy="113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6000" b="1" dirty="0"/>
                <a:t>تَتَذَمَّرُ</a:t>
              </a:r>
              <a:endParaRPr lang="en-US" sz="6000" b="1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5A6372-79A8-499C-8CEE-A52C31717471}"/>
              </a:ext>
            </a:extLst>
          </p:cNvPr>
          <p:cNvSpPr/>
          <p:nvPr/>
        </p:nvSpPr>
        <p:spPr>
          <a:xfrm>
            <a:off x="9186203" y="0"/>
            <a:ext cx="2192997" cy="4108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المفردات الجديدة: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F2760B4-CEAD-4B88-A03E-5977BCBE507A}"/>
              </a:ext>
            </a:extLst>
          </p:cNvPr>
          <p:cNvGrpSpPr/>
          <p:nvPr/>
        </p:nvGrpSpPr>
        <p:grpSpPr>
          <a:xfrm>
            <a:off x="4316858" y="-271674"/>
            <a:ext cx="4277139" cy="3836509"/>
            <a:chOff x="8144131" y="-271672"/>
            <a:chExt cx="4277139" cy="4277139"/>
          </a:xfrm>
        </p:grpSpPr>
        <p:pic>
          <p:nvPicPr>
            <p:cNvPr id="9" name="Picture 2" descr="💓 Heart [Free GIF] | Animated clipart, Free clip art, Love heart gif">
              <a:extLst>
                <a:ext uri="{FF2B5EF4-FFF2-40B4-BE49-F238E27FC236}">
                  <a16:creationId xmlns:a16="http://schemas.microsoft.com/office/drawing/2014/main" id="{BBD4E428-11F1-4E65-8201-0C2AC66537C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4131" y="-271672"/>
              <a:ext cx="4277139" cy="4277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5AAA22-07FF-4690-938B-B8022BD0F5D2}"/>
                </a:ext>
              </a:extLst>
            </p:cNvPr>
            <p:cNvSpPr txBox="1"/>
            <p:nvPr/>
          </p:nvSpPr>
          <p:spPr>
            <a:xfrm>
              <a:off x="9328543" y="1205177"/>
              <a:ext cx="19083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8000" b="1" dirty="0"/>
                <a:t>نِعَمٌ</a:t>
              </a:r>
              <a:endParaRPr lang="en-US" sz="8000" b="1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674861-309E-494A-8675-556F760348F2}"/>
              </a:ext>
            </a:extLst>
          </p:cNvPr>
          <p:cNvGrpSpPr/>
          <p:nvPr/>
        </p:nvGrpSpPr>
        <p:grpSpPr>
          <a:xfrm>
            <a:off x="39717" y="-271674"/>
            <a:ext cx="4277139" cy="3836509"/>
            <a:chOff x="8144131" y="-271672"/>
            <a:chExt cx="4277139" cy="4277139"/>
          </a:xfrm>
        </p:grpSpPr>
        <p:pic>
          <p:nvPicPr>
            <p:cNvPr id="12" name="Picture 2" descr="💓 Heart [Free GIF] | Animated clipart, Free clip art, Love heart gif">
              <a:extLst>
                <a:ext uri="{FF2B5EF4-FFF2-40B4-BE49-F238E27FC236}">
                  <a16:creationId xmlns:a16="http://schemas.microsoft.com/office/drawing/2014/main" id="{9BA56E56-F2B4-46E4-8E15-D34D753FF25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4131" y="-271672"/>
              <a:ext cx="4277139" cy="4277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9E6042-54F5-4D34-ABA7-3874239EC6CD}"/>
                </a:ext>
              </a:extLst>
            </p:cNvPr>
            <p:cNvSpPr txBox="1"/>
            <p:nvPr/>
          </p:nvSpPr>
          <p:spPr>
            <a:xfrm>
              <a:off x="9134691" y="1176121"/>
              <a:ext cx="210216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8000" b="1" dirty="0"/>
                <a:t>هُدوءٌ</a:t>
              </a:r>
              <a:endParaRPr lang="en-US" sz="8000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FF3F85-CA83-4F0E-A129-727EE19B368A}"/>
              </a:ext>
            </a:extLst>
          </p:cNvPr>
          <p:cNvGrpSpPr/>
          <p:nvPr/>
        </p:nvGrpSpPr>
        <p:grpSpPr>
          <a:xfrm>
            <a:off x="8144131" y="2815143"/>
            <a:ext cx="4277139" cy="3836509"/>
            <a:chOff x="8144131" y="-271672"/>
            <a:chExt cx="4277139" cy="4277139"/>
          </a:xfrm>
        </p:grpSpPr>
        <p:pic>
          <p:nvPicPr>
            <p:cNvPr id="15" name="Picture 2" descr="💓 Heart [Free GIF] | Animated clipart, Free clip art, Love heart gif">
              <a:extLst>
                <a:ext uri="{FF2B5EF4-FFF2-40B4-BE49-F238E27FC236}">
                  <a16:creationId xmlns:a16="http://schemas.microsoft.com/office/drawing/2014/main" id="{98CF8B0A-6D60-468F-B426-DB9657D41A6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4131" y="-271672"/>
              <a:ext cx="4277139" cy="4277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E23FA2-44B6-4ACA-B35D-C81116A20F1C}"/>
                </a:ext>
              </a:extLst>
            </p:cNvPr>
            <p:cNvSpPr txBox="1"/>
            <p:nvPr/>
          </p:nvSpPr>
          <p:spPr>
            <a:xfrm>
              <a:off x="9044113" y="944760"/>
              <a:ext cx="2477171" cy="1338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7200" b="1" dirty="0"/>
                <a:t>بِتَرْكيزٍ</a:t>
              </a:r>
              <a:endParaRPr lang="en-US" sz="7200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0FAEC4-FBAA-4EEC-B57F-3550CDD215D1}"/>
              </a:ext>
            </a:extLst>
          </p:cNvPr>
          <p:cNvGrpSpPr/>
          <p:nvPr/>
        </p:nvGrpSpPr>
        <p:grpSpPr>
          <a:xfrm>
            <a:off x="158168" y="2815143"/>
            <a:ext cx="4277139" cy="3836509"/>
            <a:chOff x="8144131" y="-271672"/>
            <a:chExt cx="4277139" cy="4277139"/>
          </a:xfrm>
        </p:grpSpPr>
        <p:pic>
          <p:nvPicPr>
            <p:cNvPr id="18" name="Picture 2" descr="💓 Heart [Free GIF] | Animated clipart, Free clip art, Love heart gif">
              <a:extLst>
                <a:ext uri="{FF2B5EF4-FFF2-40B4-BE49-F238E27FC236}">
                  <a16:creationId xmlns:a16="http://schemas.microsoft.com/office/drawing/2014/main" id="{D572D999-A766-4FFC-A00C-F3808AC0D2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4131" y="-271672"/>
              <a:ext cx="4277139" cy="4277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C5585D-F757-4B26-884A-2DA568CDA8AE}"/>
                </a:ext>
              </a:extLst>
            </p:cNvPr>
            <p:cNvSpPr txBox="1"/>
            <p:nvPr/>
          </p:nvSpPr>
          <p:spPr>
            <a:xfrm>
              <a:off x="8960056" y="979324"/>
              <a:ext cx="2477171" cy="1338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7200" b="1" dirty="0"/>
                <a:t>فَخورًا</a:t>
              </a:r>
              <a:endParaRPr lang="en-US" sz="7200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8BB966-28F2-4FBF-AF92-CD086016B8D0}"/>
              </a:ext>
            </a:extLst>
          </p:cNvPr>
          <p:cNvGrpSpPr/>
          <p:nvPr/>
        </p:nvGrpSpPr>
        <p:grpSpPr>
          <a:xfrm>
            <a:off x="4410289" y="2967543"/>
            <a:ext cx="4277139" cy="3836509"/>
            <a:chOff x="8144131" y="-271672"/>
            <a:chExt cx="4277139" cy="4277139"/>
          </a:xfrm>
        </p:grpSpPr>
        <p:pic>
          <p:nvPicPr>
            <p:cNvPr id="21" name="Picture 2" descr="💓 Heart [Free GIF] | Animated clipart, Free clip art, Love heart gif">
              <a:extLst>
                <a:ext uri="{FF2B5EF4-FFF2-40B4-BE49-F238E27FC236}">
                  <a16:creationId xmlns:a16="http://schemas.microsoft.com/office/drawing/2014/main" id="{828F0FFE-DF83-4FD5-B5D5-B7CBFEF56E8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4131" y="-271672"/>
              <a:ext cx="4277139" cy="4277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6F1C945-25B0-441E-8B45-35FA479BE81C}"/>
                </a:ext>
              </a:extLst>
            </p:cNvPr>
            <p:cNvSpPr txBox="1"/>
            <p:nvPr/>
          </p:nvSpPr>
          <p:spPr>
            <a:xfrm>
              <a:off x="8960056" y="979324"/>
              <a:ext cx="2477171" cy="1338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7200" b="1" dirty="0"/>
                <a:t>تُبَعْثِرُ</a:t>
              </a:r>
              <a:endParaRPr lang="en-US" sz="7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6717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662D3-571F-4E5D-96E6-201E5132A70E}"/>
              </a:ext>
            </a:extLst>
          </p:cNvPr>
          <p:cNvSpPr txBox="1"/>
          <p:nvPr/>
        </p:nvSpPr>
        <p:spPr>
          <a:xfrm>
            <a:off x="11085131" y="67537"/>
            <a:ext cx="168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تَـ</a:t>
            </a:r>
            <a:endParaRPr lang="en-US" sz="9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DCB2B-1EE6-411A-BC94-F09003CED000}"/>
              </a:ext>
            </a:extLst>
          </p:cNvPr>
          <p:cNvSpPr txBox="1"/>
          <p:nvPr/>
        </p:nvSpPr>
        <p:spPr>
          <a:xfrm>
            <a:off x="9953724" y="67537"/>
            <a:ext cx="1287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تَـ</a:t>
            </a:r>
            <a:endParaRPr lang="en-US" sz="9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8B78B-C900-495E-8EF8-835ED71963B8}"/>
              </a:ext>
            </a:extLst>
          </p:cNvPr>
          <p:cNvSpPr txBox="1"/>
          <p:nvPr/>
        </p:nvSpPr>
        <p:spPr>
          <a:xfrm>
            <a:off x="7763880" y="67537"/>
            <a:ext cx="21898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ذَمَّـرْ 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331231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662D3-571F-4E5D-96E6-201E5132A70E}"/>
              </a:ext>
            </a:extLst>
          </p:cNvPr>
          <p:cNvSpPr txBox="1"/>
          <p:nvPr/>
        </p:nvSpPr>
        <p:spPr>
          <a:xfrm>
            <a:off x="11085131" y="67537"/>
            <a:ext cx="168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تَـ</a:t>
            </a:r>
            <a:endParaRPr lang="en-US" sz="9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DCB2B-1EE6-411A-BC94-F09003CED000}"/>
              </a:ext>
            </a:extLst>
          </p:cNvPr>
          <p:cNvSpPr txBox="1"/>
          <p:nvPr/>
        </p:nvSpPr>
        <p:spPr>
          <a:xfrm>
            <a:off x="10639828" y="67537"/>
            <a:ext cx="1287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تَـ</a:t>
            </a:r>
            <a:endParaRPr lang="en-US" sz="9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8B78B-C900-495E-8EF8-835ED71963B8}"/>
              </a:ext>
            </a:extLst>
          </p:cNvPr>
          <p:cNvSpPr txBox="1"/>
          <p:nvPr/>
        </p:nvSpPr>
        <p:spPr>
          <a:xfrm>
            <a:off x="9102766" y="53008"/>
            <a:ext cx="21898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ذَمَّـرْ </a:t>
            </a:r>
            <a:endParaRPr lang="en-US" sz="9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B34680-AB7C-4DC8-8F2C-AFE4CC96D84D}"/>
              </a:ext>
            </a:extLst>
          </p:cNvPr>
          <p:cNvSpPr txBox="1"/>
          <p:nvPr/>
        </p:nvSpPr>
        <p:spPr>
          <a:xfrm>
            <a:off x="187771" y="53008"/>
            <a:ext cx="981777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8800" b="1" dirty="0">
                <a:ln w="0"/>
                <a:solidFill>
                  <a:srgbClr val="C00000"/>
                </a:solidFill>
              </a:rPr>
              <a:t>لا </a:t>
            </a:r>
            <a:r>
              <a:rPr lang="ar-AE" sz="8800" b="1" dirty="0">
                <a:ln w="0"/>
                <a:solidFill>
                  <a:srgbClr val="C00000"/>
                </a:solidFill>
                <a:highlight>
                  <a:srgbClr val="FFFF00"/>
                </a:highlight>
              </a:rPr>
              <a:t>تَتَذَمَّرْ</a:t>
            </a:r>
            <a:endParaRPr lang="en-US" sz="8800" b="1" dirty="0">
              <a:ln w="0"/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D1426-0EEE-408E-88CF-A8E92B81D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4087"/>
            <a:ext cx="12192000" cy="537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03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illustration of Cartoon boy ... | Stock vector | Colourbox">
            <a:extLst>
              <a:ext uri="{FF2B5EF4-FFF2-40B4-BE49-F238E27FC236}">
                <a16:creationId xmlns:a16="http://schemas.microsoft.com/office/drawing/2014/main" id="{3952FB37-655E-4F98-B788-2A54D794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666"/>
            <a:ext cx="6093329" cy="634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130C07-F639-4F81-A4B5-E985D5E61DD5}"/>
              </a:ext>
            </a:extLst>
          </p:cNvPr>
          <p:cNvSpPr/>
          <p:nvPr/>
        </p:nvSpPr>
        <p:spPr>
          <a:xfrm>
            <a:off x="8560905" y="0"/>
            <a:ext cx="2818296" cy="4108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اختر الإجابة الصحيحة: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05FF0C-D95A-4265-B669-B546883806BF}"/>
              </a:ext>
            </a:extLst>
          </p:cNvPr>
          <p:cNvSpPr/>
          <p:nvPr/>
        </p:nvSpPr>
        <p:spPr>
          <a:xfrm>
            <a:off x="6933410" y="2886748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solidFill>
                  <a:srgbClr val="C00000"/>
                </a:solidFill>
              </a:rPr>
              <a:t>2- يَتَشَكّى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97F8DC4-CFC1-4D4F-B4E9-996F4F241318}"/>
              </a:ext>
            </a:extLst>
          </p:cNvPr>
          <p:cNvSpPr/>
          <p:nvPr/>
        </p:nvSpPr>
        <p:spPr>
          <a:xfrm>
            <a:off x="6933410" y="4286503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solidFill>
                  <a:srgbClr val="C00000"/>
                </a:solidFill>
              </a:rPr>
              <a:t>3- يَرْضى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A408E0-76AD-47C1-965B-F622671A0970}"/>
              </a:ext>
            </a:extLst>
          </p:cNvPr>
          <p:cNvSpPr/>
          <p:nvPr/>
        </p:nvSpPr>
        <p:spPr>
          <a:xfrm>
            <a:off x="6933410" y="1597295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rgbClr val="C00000"/>
                </a:solidFill>
              </a:rPr>
              <a:t>1- يَشْكُر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EC5574-6E01-45EB-91F6-00309EB766DC}"/>
              </a:ext>
            </a:extLst>
          </p:cNvPr>
          <p:cNvSpPr/>
          <p:nvPr/>
        </p:nvSpPr>
        <p:spPr>
          <a:xfrm>
            <a:off x="6933410" y="2886748"/>
            <a:ext cx="4165601" cy="1027322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315B24-C835-439F-BB95-08AFE9F60B34}"/>
              </a:ext>
            </a:extLst>
          </p:cNvPr>
          <p:cNvSpPr txBox="1"/>
          <p:nvPr/>
        </p:nvSpPr>
        <p:spPr>
          <a:xfrm>
            <a:off x="182553" y="1761177"/>
            <a:ext cx="3582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7200" b="1" dirty="0"/>
              <a:t>ما معنى </a:t>
            </a:r>
          </a:p>
          <a:p>
            <a:pPr algn="ctr" rtl="1"/>
            <a:r>
              <a:rPr lang="ar-AE" sz="7200" b="1" dirty="0">
                <a:solidFill>
                  <a:srgbClr val="C00000"/>
                </a:solidFill>
              </a:rPr>
              <a:t>يَتَذَمَّرْ</a:t>
            </a:r>
            <a:r>
              <a:rPr lang="ar-AE" sz="7200" b="1" dirty="0"/>
              <a:t>؟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0478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662D3-571F-4E5D-96E6-201E5132A70E}"/>
              </a:ext>
            </a:extLst>
          </p:cNvPr>
          <p:cNvSpPr txBox="1"/>
          <p:nvPr/>
        </p:nvSpPr>
        <p:spPr>
          <a:xfrm>
            <a:off x="11085131" y="67537"/>
            <a:ext cx="168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نِـ</a:t>
            </a:r>
            <a:endParaRPr lang="en-US" sz="9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DCB2B-1EE6-411A-BC94-F09003CED000}"/>
              </a:ext>
            </a:extLst>
          </p:cNvPr>
          <p:cNvSpPr txBox="1"/>
          <p:nvPr/>
        </p:nvSpPr>
        <p:spPr>
          <a:xfrm>
            <a:off x="9798065" y="67537"/>
            <a:ext cx="1287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ـعَـ</a:t>
            </a:r>
            <a:endParaRPr lang="en-US" sz="9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8B78B-C900-495E-8EF8-835ED71963B8}"/>
              </a:ext>
            </a:extLst>
          </p:cNvPr>
          <p:cNvSpPr txBox="1"/>
          <p:nvPr/>
        </p:nvSpPr>
        <p:spPr>
          <a:xfrm>
            <a:off x="8491536" y="67537"/>
            <a:ext cx="1462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مٌ 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298805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662D3-571F-4E5D-96E6-201E5132A70E}"/>
              </a:ext>
            </a:extLst>
          </p:cNvPr>
          <p:cNvSpPr txBox="1"/>
          <p:nvPr/>
        </p:nvSpPr>
        <p:spPr>
          <a:xfrm>
            <a:off x="11085131" y="67537"/>
            <a:ext cx="168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نِـ</a:t>
            </a:r>
            <a:endParaRPr lang="en-US" sz="9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DCB2B-1EE6-411A-BC94-F09003CED000}"/>
              </a:ext>
            </a:extLst>
          </p:cNvPr>
          <p:cNvSpPr txBox="1"/>
          <p:nvPr/>
        </p:nvSpPr>
        <p:spPr>
          <a:xfrm>
            <a:off x="10301648" y="67537"/>
            <a:ext cx="1287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ـعَـ</a:t>
            </a:r>
            <a:endParaRPr lang="en-US" sz="9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8B78B-C900-495E-8EF8-835ED71963B8}"/>
              </a:ext>
            </a:extLst>
          </p:cNvPr>
          <p:cNvSpPr txBox="1"/>
          <p:nvPr/>
        </p:nvSpPr>
        <p:spPr>
          <a:xfrm>
            <a:off x="9482994" y="67537"/>
            <a:ext cx="1462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مٌ </a:t>
            </a:r>
            <a:endParaRPr lang="en-US" sz="9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18ED80-FB88-43DF-98B7-F6D9F52243FC}"/>
              </a:ext>
            </a:extLst>
          </p:cNvPr>
          <p:cNvSpPr txBox="1"/>
          <p:nvPr/>
        </p:nvSpPr>
        <p:spPr>
          <a:xfrm>
            <a:off x="-92586" y="67537"/>
            <a:ext cx="98177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C00000"/>
                </a:solidFill>
              </a:rPr>
              <a:t>اشْكُرِ اللهَ عَلى </a:t>
            </a:r>
            <a:r>
              <a:rPr lang="ar-AE" sz="7200" b="1" dirty="0">
                <a:ln w="0"/>
                <a:solidFill>
                  <a:srgbClr val="C00000"/>
                </a:solidFill>
                <a:highlight>
                  <a:srgbClr val="FFFF00"/>
                </a:highlight>
              </a:rPr>
              <a:t>نِعَمِهِ</a:t>
            </a:r>
            <a:r>
              <a:rPr lang="ar-AE" sz="7200" b="1" dirty="0">
                <a:ln w="0"/>
                <a:solidFill>
                  <a:srgbClr val="C00000"/>
                </a:solidFill>
              </a:rPr>
              <a:t> الْكَثيرةِ.</a:t>
            </a:r>
            <a:endParaRPr lang="en-US" sz="7200" b="1" dirty="0">
              <a:ln w="0"/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43B16-C8BC-4DE8-91E3-ACCC78C5A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99" y="1637197"/>
            <a:ext cx="12058901" cy="522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53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illustration of Cartoon boy ... | Stock vector | Colourbox">
            <a:extLst>
              <a:ext uri="{FF2B5EF4-FFF2-40B4-BE49-F238E27FC236}">
                <a16:creationId xmlns:a16="http://schemas.microsoft.com/office/drawing/2014/main" id="{3952FB37-655E-4F98-B788-2A54D794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666"/>
            <a:ext cx="6093329" cy="634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130C07-F639-4F81-A4B5-E985D5E61DD5}"/>
              </a:ext>
            </a:extLst>
          </p:cNvPr>
          <p:cNvSpPr/>
          <p:nvPr/>
        </p:nvSpPr>
        <p:spPr>
          <a:xfrm>
            <a:off x="8560905" y="0"/>
            <a:ext cx="2818296" cy="4108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اختر الإجابة الصحيحة: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05FF0C-D95A-4265-B669-B546883806BF}"/>
              </a:ext>
            </a:extLst>
          </p:cNvPr>
          <p:cNvSpPr/>
          <p:nvPr/>
        </p:nvSpPr>
        <p:spPr>
          <a:xfrm>
            <a:off x="6959914" y="3814400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solidFill>
                  <a:srgbClr val="C00000"/>
                </a:solidFill>
              </a:rPr>
              <a:t>2- غَضَبُ الله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A408E0-76AD-47C1-965B-F622671A0970}"/>
              </a:ext>
            </a:extLst>
          </p:cNvPr>
          <p:cNvSpPr/>
          <p:nvPr/>
        </p:nvSpPr>
        <p:spPr>
          <a:xfrm>
            <a:off x="6959914" y="2524947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rgbClr val="C00000"/>
                </a:solidFill>
              </a:rPr>
              <a:t>1-</a:t>
            </a:r>
            <a:r>
              <a:rPr lang="ar-AE" sz="3200" b="1" dirty="0">
                <a:solidFill>
                  <a:srgbClr val="C00000"/>
                </a:solidFill>
              </a:rPr>
              <a:t> </a:t>
            </a:r>
            <a:r>
              <a:rPr lang="ar-AE" sz="5400" b="1" dirty="0">
                <a:solidFill>
                  <a:srgbClr val="C00000"/>
                </a:solidFill>
              </a:rPr>
              <a:t>خَيْرُ الله</a:t>
            </a:r>
            <a:endParaRPr lang="ar-AE" sz="3200" b="1" dirty="0">
              <a:solidFill>
                <a:srgbClr val="C00000"/>
              </a:solidFill>
            </a:endParaRPr>
          </a:p>
          <a:p>
            <a:pPr algn="ctr"/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EC5574-6E01-45EB-91F6-00309EB766DC}"/>
              </a:ext>
            </a:extLst>
          </p:cNvPr>
          <p:cNvSpPr/>
          <p:nvPr/>
        </p:nvSpPr>
        <p:spPr>
          <a:xfrm>
            <a:off x="6959913" y="2524947"/>
            <a:ext cx="4165601" cy="1027322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315B24-C835-439F-BB95-08AFE9F60B34}"/>
              </a:ext>
            </a:extLst>
          </p:cNvPr>
          <p:cNvSpPr txBox="1"/>
          <p:nvPr/>
        </p:nvSpPr>
        <p:spPr>
          <a:xfrm>
            <a:off x="182553" y="1761177"/>
            <a:ext cx="3582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7200" b="1" dirty="0"/>
              <a:t>ما معنى </a:t>
            </a:r>
          </a:p>
          <a:p>
            <a:pPr algn="ctr" rtl="1"/>
            <a:r>
              <a:rPr lang="ar-AE" sz="7200" b="1" dirty="0">
                <a:solidFill>
                  <a:srgbClr val="C00000"/>
                </a:solidFill>
              </a:rPr>
              <a:t>نِعَمٌ</a:t>
            </a:r>
            <a:r>
              <a:rPr lang="ar-AE" sz="7200" b="1" dirty="0"/>
              <a:t>؟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4539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662D3-571F-4E5D-96E6-201E5132A70E}"/>
              </a:ext>
            </a:extLst>
          </p:cNvPr>
          <p:cNvSpPr txBox="1"/>
          <p:nvPr/>
        </p:nvSpPr>
        <p:spPr>
          <a:xfrm>
            <a:off x="11085131" y="67537"/>
            <a:ext cx="168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هُـ</a:t>
            </a:r>
            <a:endParaRPr lang="en-US" sz="9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DCB2B-1EE6-411A-BC94-F09003CED000}"/>
              </a:ext>
            </a:extLst>
          </p:cNvPr>
          <p:cNvSpPr txBox="1"/>
          <p:nvPr/>
        </p:nvSpPr>
        <p:spPr>
          <a:xfrm>
            <a:off x="9692047" y="67537"/>
            <a:ext cx="1287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دو</a:t>
            </a:r>
            <a:endParaRPr lang="en-US" sz="9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8B78B-C900-495E-8EF8-835ED71963B8}"/>
              </a:ext>
            </a:extLst>
          </p:cNvPr>
          <p:cNvSpPr txBox="1"/>
          <p:nvPr/>
        </p:nvSpPr>
        <p:spPr>
          <a:xfrm>
            <a:off x="8491536" y="67537"/>
            <a:ext cx="1462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ءٌ 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292981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بسم الله الذي لا يضر مع اسمه شيء في الأرض ولا في السماء … | Flickr">
            <a:extLst>
              <a:ext uri="{FF2B5EF4-FFF2-40B4-BE49-F238E27FC236}">
                <a16:creationId xmlns:a16="http://schemas.microsoft.com/office/drawing/2014/main" id="{BBEC5107-E3D5-4BB0-A03E-75C090D95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4"/>
          <a:stretch/>
        </p:blipFill>
        <p:spPr bwMode="auto">
          <a:xfrm>
            <a:off x="6400800" y="397565"/>
            <a:ext cx="5518245" cy="62082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y2mate.com - بسم الله الذي لا يضر مع اسمه شي في الارض ولا في السماء وهو السميع العليم ٣ مرات_UCo24kwq1lw">
            <a:hlinkClick r:id="" action="ppaction://media"/>
            <a:extLst>
              <a:ext uri="{FF2B5EF4-FFF2-40B4-BE49-F238E27FC236}">
                <a16:creationId xmlns:a16="http://schemas.microsoft.com/office/drawing/2014/main" id="{B4089033-49B3-4C1F-9D6C-EC120061B4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866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95173" y="1287737"/>
            <a:ext cx="743255" cy="7432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DC5656F-77BC-480F-88DB-5BCB4A329642}"/>
              </a:ext>
            </a:extLst>
          </p:cNvPr>
          <p:cNvSpPr/>
          <p:nvPr/>
        </p:nvSpPr>
        <p:spPr>
          <a:xfrm>
            <a:off x="9753600" y="-9403"/>
            <a:ext cx="1821860" cy="4069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مراجعة الأدعية: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6" name="Picture 2" descr="اللهم إني أسألك علما نافعا ورزقا طيبا وعملا متقبلا | Quran quotes, Quotes,  Islamic quotes">
            <a:extLst>
              <a:ext uri="{FF2B5EF4-FFF2-40B4-BE49-F238E27FC236}">
                <a16:creationId xmlns:a16="http://schemas.microsoft.com/office/drawing/2014/main" id="{683A9587-62D9-4497-9428-7E542C2D7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5" y="397565"/>
            <a:ext cx="5977720" cy="62082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y2mate.com - للهم إني أسألك علما نافعا وعملا متقبلا ورزقا طيبا_1E6ZxYHxAKU">
            <a:hlinkClick r:id="" action="ppaction://media"/>
            <a:extLst>
              <a:ext uri="{FF2B5EF4-FFF2-40B4-BE49-F238E27FC236}">
                <a16:creationId xmlns:a16="http://schemas.microsoft.com/office/drawing/2014/main" id="{8C4E8507-80AD-4819-8AE7-C8AF427A5C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66778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8884" y="1049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1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662D3-571F-4E5D-96E6-201E5132A70E}"/>
              </a:ext>
            </a:extLst>
          </p:cNvPr>
          <p:cNvSpPr txBox="1"/>
          <p:nvPr/>
        </p:nvSpPr>
        <p:spPr>
          <a:xfrm>
            <a:off x="11085131" y="67537"/>
            <a:ext cx="168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هُـ</a:t>
            </a:r>
            <a:endParaRPr lang="en-US" sz="9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DCB2B-1EE6-411A-BC94-F09003CED000}"/>
              </a:ext>
            </a:extLst>
          </p:cNvPr>
          <p:cNvSpPr txBox="1"/>
          <p:nvPr/>
        </p:nvSpPr>
        <p:spPr>
          <a:xfrm>
            <a:off x="10222134" y="79513"/>
            <a:ext cx="1287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دو</a:t>
            </a:r>
            <a:endParaRPr lang="en-US" sz="9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8B78B-C900-495E-8EF8-835ED71963B8}"/>
              </a:ext>
            </a:extLst>
          </p:cNvPr>
          <p:cNvSpPr txBox="1"/>
          <p:nvPr/>
        </p:nvSpPr>
        <p:spPr>
          <a:xfrm>
            <a:off x="9254836" y="106812"/>
            <a:ext cx="1462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ءٌ </a:t>
            </a:r>
            <a:endParaRPr lang="en-US" sz="9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E9728B-6C4C-40AC-AB5E-8474471C6FB4}"/>
              </a:ext>
            </a:extLst>
          </p:cNvPr>
          <p:cNvSpPr txBox="1"/>
          <p:nvPr/>
        </p:nvSpPr>
        <p:spPr>
          <a:xfrm>
            <a:off x="-278439" y="281311"/>
            <a:ext cx="98177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6000" b="1" dirty="0">
                <a:ln w="0"/>
                <a:solidFill>
                  <a:srgbClr val="C00000"/>
                </a:solidFill>
              </a:rPr>
              <a:t>حينَ ينامُ الْجَميعُ يَسودُ </a:t>
            </a:r>
            <a:r>
              <a:rPr lang="ar-AE" sz="6000" b="1" dirty="0">
                <a:ln w="0"/>
                <a:solidFill>
                  <a:srgbClr val="C00000"/>
                </a:solidFill>
                <a:highlight>
                  <a:srgbClr val="FFFF00"/>
                </a:highlight>
              </a:rPr>
              <a:t>الْهُدوءُ</a:t>
            </a:r>
            <a:r>
              <a:rPr lang="ar-AE" sz="6000" b="1" dirty="0">
                <a:ln w="0"/>
                <a:solidFill>
                  <a:srgbClr val="C00000"/>
                </a:solidFill>
              </a:rPr>
              <a:t> الْمَكانَ.</a:t>
            </a:r>
            <a:endParaRPr lang="en-US" sz="6000" b="1" dirty="0">
              <a:ln w="0"/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9BB4ED-D24A-4F52-A4DB-E5E8B9669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10748"/>
            <a:ext cx="12192000" cy="540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84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illustration of Cartoon boy ... | Stock vector | Colourbox">
            <a:extLst>
              <a:ext uri="{FF2B5EF4-FFF2-40B4-BE49-F238E27FC236}">
                <a16:creationId xmlns:a16="http://schemas.microsoft.com/office/drawing/2014/main" id="{3952FB37-655E-4F98-B788-2A54D794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666"/>
            <a:ext cx="6093329" cy="634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130C07-F639-4F81-A4B5-E985D5E61DD5}"/>
              </a:ext>
            </a:extLst>
          </p:cNvPr>
          <p:cNvSpPr/>
          <p:nvPr/>
        </p:nvSpPr>
        <p:spPr>
          <a:xfrm>
            <a:off x="8560905" y="0"/>
            <a:ext cx="2818296" cy="4108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اختر الإجابة الصحيحة: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05FF0C-D95A-4265-B669-B546883806BF}"/>
              </a:ext>
            </a:extLst>
          </p:cNvPr>
          <p:cNvSpPr/>
          <p:nvPr/>
        </p:nvSpPr>
        <p:spPr>
          <a:xfrm>
            <a:off x="6933410" y="2886748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solidFill>
                  <a:srgbClr val="C00000"/>
                </a:solidFill>
              </a:rPr>
              <a:t>2- سُكونٌ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97F8DC4-CFC1-4D4F-B4E9-996F4F241318}"/>
              </a:ext>
            </a:extLst>
          </p:cNvPr>
          <p:cNvSpPr/>
          <p:nvPr/>
        </p:nvSpPr>
        <p:spPr>
          <a:xfrm>
            <a:off x="6933410" y="4286503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solidFill>
                  <a:srgbClr val="C00000"/>
                </a:solidFill>
              </a:rPr>
              <a:t>3- ضَجيجٌ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A408E0-76AD-47C1-965B-F622671A0970}"/>
              </a:ext>
            </a:extLst>
          </p:cNvPr>
          <p:cNvSpPr/>
          <p:nvPr/>
        </p:nvSpPr>
        <p:spPr>
          <a:xfrm>
            <a:off x="6933410" y="1597295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rgbClr val="C00000"/>
                </a:solidFill>
              </a:rPr>
              <a:t>1- إِزْعاجٌ</a:t>
            </a:r>
            <a:endParaRPr lang="ar-AE" sz="3200" b="1" dirty="0">
              <a:solidFill>
                <a:srgbClr val="C00000"/>
              </a:solidFill>
            </a:endParaRPr>
          </a:p>
          <a:p>
            <a:pPr algn="ctr"/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EC5574-6E01-45EB-91F6-00309EB766DC}"/>
              </a:ext>
            </a:extLst>
          </p:cNvPr>
          <p:cNvSpPr/>
          <p:nvPr/>
        </p:nvSpPr>
        <p:spPr>
          <a:xfrm>
            <a:off x="6933410" y="2915339"/>
            <a:ext cx="4165601" cy="1027322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315B24-C835-439F-BB95-08AFE9F60B34}"/>
              </a:ext>
            </a:extLst>
          </p:cNvPr>
          <p:cNvSpPr txBox="1"/>
          <p:nvPr/>
        </p:nvSpPr>
        <p:spPr>
          <a:xfrm>
            <a:off x="182553" y="1761177"/>
            <a:ext cx="3582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7200" b="1" dirty="0"/>
              <a:t>ما معنى </a:t>
            </a:r>
          </a:p>
          <a:p>
            <a:pPr algn="ctr" rtl="1"/>
            <a:r>
              <a:rPr lang="ar-AE" sz="7200" b="1" dirty="0">
                <a:solidFill>
                  <a:srgbClr val="C00000"/>
                </a:solidFill>
              </a:rPr>
              <a:t>هُدوء</a:t>
            </a:r>
            <a:r>
              <a:rPr lang="ar-AE" sz="7200" b="1" dirty="0"/>
              <a:t>؟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09444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B86E94-0B0B-4DEE-8E94-57D16F2E5624}"/>
              </a:ext>
            </a:extLst>
          </p:cNvPr>
          <p:cNvSpPr/>
          <p:nvPr/>
        </p:nvSpPr>
        <p:spPr>
          <a:xfrm>
            <a:off x="349032" y="260980"/>
            <a:ext cx="4444942" cy="42470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00B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0064CC-7130-4E5B-A9FE-52E6EADCF6AE}"/>
              </a:ext>
            </a:extLst>
          </p:cNvPr>
          <p:cNvSpPr/>
          <p:nvPr/>
        </p:nvSpPr>
        <p:spPr>
          <a:xfrm>
            <a:off x="349032" y="257395"/>
            <a:ext cx="4444942" cy="42470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2F2AF6-F4EB-459E-BA67-A1CBECEA777B}"/>
              </a:ext>
            </a:extLst>
          </p:cNvPr>
          <p:cNvSpPr/>
          <p:nvPr/>
        </p:nvSpPr>
        <p:spPr>
          <a:xfrm>
            <a:off x="5076680" y="217571"/>
            <a:ext cx="860294" cy="60601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2">
                    <a:lumMod val="50000"/>
                  </a:schemeClr>
                </a:solidFill>
              </a:rPr>
              <a:t>ابدأ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38FE5-1258-4737-8A26-0666C5CA00F5}"/>
              </a:ext>
            </a:extLst>
          </p:cNvPr>
          <p:cNvSpPr txBox="1"/>
          <p:nvPr/>
        </p:nvSpPr>
        <p:spPr>
          <a:xfrm>
            <a:off x="3648987" y="5058929"/>
            <a:ext cx="521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hlinkClick r:id="rId4"/>
              </a:rPr>
              <a:t>اضغط هنا لحل هذا النشاط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773683-D317-433D-8F54-A5E74F07E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987" y="1207473"/>
            <a:ext cx="5341868" cy="3709970"/>
          </a:xfrm>
          <a:prstGeom prst="rect">
            <a:avLst/>
          </a:prstGeom>
        </p:spPr>
      </p:pic>
      <p:pic>
        <p:nvPicPr>
          <p:cNvPr id="9" name="y2mate_com_سبيستون_أغنية_عيد_الأم_2020_Spacetoon_Mothers_Day_Song">
            <a:hlinkClick r:id="" action="ppaction://media"/>
            <a:extLst>
              <a:ext uri="{FF2B5EF4-FFF2-40B4-BE49-F238E27FC236}">
                <a16:creationId xmlns:a16="http://schemas.microsoft.com/office/drawing/2014/main" id="{8341BB11-58F0-4C12-A277-F4D6504EF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1879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2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2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19E011-AFA5-440F-877C-2BD2E176EEE0}"/>
              </a:ext>
            </a:extLst>
          </p:cNvPr>
          <p:cNvSpPr/>
          <p:nvPr/>
        </p:nvSpPr>
        <p:spPr>
          <a:xfrm>
            <a:off x="7736612" y="1278043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rgbClr val="C00000"/>
                </a:solidFill>
              </a:rPr>
              <a:t>يَتَذَمَّرُ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AF2344-1840-4F28-AF11-B00ED18B5738}"/>
              </a:ext>
            </a:extLst>
          </p:cNvPr>
          <p:cNvSpPr/>
          <p:nvPr/>
        </p:nvSpPr>
        <p:spPr>
          <a:xfrm>
            <a:off x="7736612" y="2638321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rgbClr val="C00000"/>
                </a:solidFill>
              </a:rPr>
              <a:t>نِعَمٌ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6F6EBA0-AEB5-44D5-BA5C-D8DE0B802177}"/>
              </a:ext>
            </a:extLst>
          </p:cNvPr>
          <p:cNvSpPr/>
          <p:nvPr/>
        </p:nvSpPr>
        <p:spPr>
          <a:xfrm>
            <a:off x="7736611" y="3942661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rgbClr val="C00000"/>
                </a:solidFill>
              </a:rPr>
              <a:t>هُدوءٌ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9A24DD-E783-422D-A503-D66E840BE00D}"/>
              </a:ext>
            </a:extLst>
          </p:cNvPr>
          <p:cNvSpPr/>
          <p:nvPr/>
        </p:nvSpPr>
        <p:spPr>
          <a:xfrm>
            <a:off x="363356" y="1278043"/>
            <a:ext cx="4165601" cy="10273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solidFill>
                  <a:srgbClr val="C00000"/>
                </a:solidFill>
              </a:rPr>
              <a:t>سُكونٌ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58F0ED-2FCD-4A53-BCCB-F8ACE391C164}"/>
              </a:ext>
            </a:extLst>
          </p:cNvPr>
          <p:cNvSpPr/>
          <p:nvPr/>
        </p:nvSpPr>
        <p:spPr>
          <a:xfrm>
            <a:off x="363356" y="2638321"/>
            <a:ext cx="4165601" cy="10273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rgbClr val="C00000"/>
                </a:solidFill>
              </a:rPr>
              <a:t>يَتَشَكّى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26B2A49-68F5-46AE-AA63-97F5B4A0E999}"/>
              </a:ext>
            </a:extLst>
          </p:cNvPr>
          <p:cNvSpPr/>
          <p:nvPr/>
        </p:nvSpPr>
        <p:spPr>
          <a:xfrm>
            <a:off x="363355" y="3942661"/>
            <a:ext cx="4165601" cy="10273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600" b="1" dirty="0">
                <a:solidFill>
                  <a:srgbClr val="C00000"/>
                </a:solidFill>
              </a:rPr>
              <a:t>خَيْرُ اللهِ</a:t>
            </a:r>
            <a:endParaRPr lang="en-US" sz="6600" b="1" dirty="0">
              <a:solidFill>
                <a:srgbClr val="C000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BE15A38-51A9-4144-8978-AA7128B9B610}"/>
              </a:ext>
            </a:extLst>
          </p:cNvPr>
          <p:cNvCxnSpPr>
            <a:cxnSpLocks/>
            <a:stCxn id="4" idx="1"/>
            <a:endCxn id="14" idx="3"/>
          </p:cNvCxnSpPr>
          <p:nvPr/>
        </p:nvCxnSpPr>
        <p:spPr>
          <a:xfrm flipH="1">
            <a:off x="4528957" y="1791704"/>
            <a:ext cx="3207655" cy="13602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552899-2999-4622-8DCD-0E2D2168C467}"/>
              </a:ext>
            </a:extLst>
          </p:cNvPr>
          <p:cNvCxnSpPr>
            <a:cxnSpLocks/>
            <a:stCxn id="7" idx="1"/>
            <a:endCxn id="15" idx="3"/>
          </p:cNvCxnSpPr>
          <p:nvPr/>
        </p:nvCxnSpPr>
        <p:spPr>
          <a:xfrm flipH="1">
            <a:off x="4528956" y="3151982"/>
            <a:ext cx="3207656" cy="13043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0E2FA5E-83DC-4689-B437-CE0831DFAB22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4528957" y="1791704"/>
            <a:ext cx="3236686" cy="26646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8694B19-B9F9-4534-B068-36B74B46A746}"/>
              </a:ext>
            </a:extLst>
          </p:cNvPr>
          <p:cNvSpPr/>
          <p:nvPr/>
        </p:nvSpPr>
        <p:spPr>
          <a:xfrm>
            <a:off x="8069943" y="0"/>
            <a:ext cx="3309257" cy="5225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صل الكلمة بمعناها الصحيح: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0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662D3-571F-4E5D-96E6-201E5132A70E}"/>
              </a:ext>
            </a:extLst>
          </p:cNvPr>
          <p:cNvSpPr txBox="1"/>
          <p:nvPr/>
        </p:nvSpPr>
        <p:spPr>
          <a:xfrm>
            <a:off x="11085131" y="67537"/>
            <a:ext cx="168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بِـ</a:t>
            </a:r>
            <a:endParaRPr lang="en-US" sz="9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DCB2B-1EE6-411A-BC94-F09003CED000}"/>
              </a:ext>
            </a:extLst>
          </p:cNvPr>
          <p:cNvSpPr txBox="1"/>
          <p:nvPr/>
        </p:nvSpPr>
        <p:spPr>
          <a:xfrm>
            <a:off x="9586030" y="74717"/>
            <a:ext cx="1287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تَرْ</a:t>
            </a:r>
            <a:endParaRPr lang="en-US" sz="9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8B78B-C900-495E-8EF8-835ED71963B8}"/>
              </a:ext>
            </a:extLst>
          </p:cNvPr>
          <p:cNvSpPr txBox="1"/>
          <p:nvPr/>
        </p:nvSpPr>
        <p:spPr>
          <a:xfrm>
            <a:off x="7729385" y="74717"/>
            <a:ext cx="1962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كيـ </a:t>
            </a:r>
            <a:endParaRPr lang="en-US" sz="9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E679FD-FA2F-432D-A682-622974A05C6C}"/>
              </a:ext>
            </a:extLst>
          </p:cNvPr>
          <p:cNvSpPr txBox="1"/>
          <p:nvPr/>
        </p:nvSpPr>
        <p:spPr>
          <a:xfrm>
            <a:off x="6851374" y="67537"/>
            <a:ext cx="116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زٍ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28655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662D3-571F-4E5D-96E6-201E5132A70E}"/>
              </a:ext>
            </a:extLst>
          </p:cNvPr>
          <p:cNvSpPr txBox="1"/>
          <p:nvPr/>
        </p:nvSpPr>
        <p:spPr>
          <a:xfrm>
            <a:off x="11350237" y="67537"/>
            <a:ext cx="168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بِـ</a:t>
            </a:r>
            <a:endParaRPr lang="en-US" sz="9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DCB2B-1EE6-411A-BC94-F09003CED000}"/>
              </a:ext>
            </a:extLst>
          </p:cNvPr>
          <p:cNvSpPr txBox="1"/>
          <p:nvPr/>
        </p:nvSpPr>
        <p:spPr>
          <a:xfrm>
            <a:off x="10720186" y="61069"/>
            <a:ext cx="1287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تَرْ</a:t>
            </a:r>
            <a:endParaRPr lang="en-US" sz="9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8B78B-C900-495E-8EF8-835ED71963B8}"/>
              </a:ext>
            </a:extLst>
          </p:cNvPr>
          <p:cNvSpPr txBox="1"/>
          <p:nvPr/>
        </p:nvSpPr>
        <p:spPr>
          <a:xfrm>
            <a:off x="9387575" y="67537"/>
            <a:ext cx="1962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كيـ </a:t>
            </a:r>
            <a:endParaRPr lang="en-US" sz="9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E679FD-FA2F-432D-A682-622974A05C6C}"/>
              </a:ext>
            </a:extLst>
          </p:cNvPr>
          <p:cNvSpPr txBox="1"/>
          <p:nvPr/>
        </p:nvSpPr>
        <p:spPr>
          <a:xfrm>
            <a:off x="9215065" y="176718"/>
            <a:ext cx="116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زٍ</a:t>
            </a:r>
            <a:endParaRPr lang="en-US" sz="9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7C88A7-5432-4B50-A25A-0F053D2AE2A9}"/>
              </a:ext>
            </a:extLst>
          </p:cNvPr>
          <p:cNvSpPr txBox="1"/>
          <p:nvPr/>
        </p:nvSpPr>
        <p:spPr>
          <a:xfrm>
            <a:off x="-124098" y="291901"/>
            <a:ext cx="98177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C00000"/>
                </a:solidFill>
              </a:rPr>
              <a:t>اقْرَأْ </a:t>
            </a:r>
            <a:r>
              <a:rPr lang="ar-AE" sz="6600" b="1" dirty="0">
                <a:ln w="0"/>
                <a:solidFill>
                  <a:srgbClr val="C00000"/>
                </a:solidFill>
                <a:highlight>
                  <a:srgbClr val="FFFF00"/>
                </a:highlight>
              </a:rPr>
              <a:t>بِتَرْكيزٍ</a:t>
            </a:r>
            <a:r>
              <a:rPr lang="ar-AE" sz="6600" b="1" dirty="0">
                <a:ln w="0"/>
                <a:solidFill>
                  <a:srgbClr val="C00000"/>
                </a:solidFill>
              </a:rPr>
              <a:t> لِتَفْهَمَ ما تَقْرَؤُهُ.</a:t>
            </a:r>
            <a:endParaRPr lang="en-US" sz="6600" b="1" dirty="0">
              <a:ln w="0"/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CEAF2-4D1F-4821-88D2-2FBF39AB7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" y="1739910"/>
            <a:ext cx="12182475" cy="511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06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illustration of Cartoon boy ... | Stock vector | Colourbox">
            <a:extLst>
              <a:ext uri="{FF2B5EF4-FFF2-40B4-BE49-F238E27FC236}">
                <a16:creationId xmlns:a16="http://schemas.microsoft.com/office/drawing/2014/main" id="{3952FB37-655E-4F98-B788-2A54D794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666"/>
            <a:ext cx="6093329" cy="634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130C07-F639-4F81-A4B5-E985D5E61DD5}"/>
              </a:ext>
            </a:extLst>
          </p:cNvPr>
          <p:cNvSpPr/>
          <p:nvPr/>
        </p:nvSpPr>
        <p:spPr>
          <a:xfrm>
            <a:off x="8560905" y="0"/>
            <a:ext cx="2818296" cy="4108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اختر الإجابة الصحيحة: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05FF0C-D95A-4265-B669-B546883806BF}"/>
              </a:ext>
            </a:extLst>
          </p:cNvPr>
          <p:cNvSpPr/>
          <p:nvPr/>
        </p:nvSpPr>
        <p:spPr>
          <a:xfrm>
            <a:off x="6933410" y="2886748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solidFill>
                  <a:srgbClr val="C00000"/>
                </a:solidFill>
              </a:rPr>
              <a:t>2- تَشَتُّتٍ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97F8DC4-CFC1-4D4F-B4E9-996F4F241318}"/>
              </a:ext>
            </a:extLst>
          </p:cNvPr>
          <p:cNvSpPr/>
          <p:nvPr/>
        </p:nvSpPr>
        <p:spPr>
          <a:xfrm>
            <a:off x="6933410" y="4286503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solidFill>
                  <a:srgbClr val="C00000"/>
                </a:solidFill>
              </a:rPr>
              <a:t>3- </a:t>
            </a:r>
            <a:r>
              <a:rPr lang="ar-AE" sz="6600" b="1" dirty="0">
                <a:solidFill>
                  <a:srgbClr val="C00000"/>
                </a:solidFill>
              </a:rPr>
              <a:t>انْتِباهٍ</a:t>
            </a:r>
            <a:endParaRPr lang="ar-AE" sz="1600" b="1" dirty="0">
              <a:solidFill>
                <a:srgbClr val="C00000"/>
              </a:solidFill>
            </a:endParaRPr>
          </a:p>
          <a:p>
            <a:pPr algn="ctr" rtl="1"/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A408E0-76AD-47C1-965B-F622671A0970}"/>
              </a:ext>
            </a:extLst>
          </p:cNvPr>
          <p:cNvSpPr/>
          <p:nvPr/>
        </p:nvSpPr>
        <p:spPr>
          <a:xfrm>
            <a:off x="6933410" y="1597295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rgbClr val="C00000"/>
                </a:solidFill>
              </a:rPr>
              <a:t>1- بِسُرْعَةٍ</a:t>
            </a:r>
            <a:endParaRPr lang="ar-AE" sz="3200" b="1" dirty="0">
              <a:solidFill>
                <a:srgbClr val="C00000"/>
              </a:solidFill>
            </a:endParaRPr>
          </a:p>
          <a:p>
            <a:pPr algn="ctr"/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EC5574-6E01-45EB-91F6-00309EB766DC}"/>
              </a:ext>
            </a:extLst>
          </p:cNvPr>
          <p:cNvSpPr/>
          <p:nvPr/>
        </p:nvSpPr>
        <p:spPr>
          <a:xfrm>
            <a:off x="6933409" y="4286503"/>
            <a:ext cx="4165601" cy="1027322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315B24-C835-439F-BB95-08AFE9F60B34}"/>
              </a:ext>
            </a:extLst>
          </p:cNvPr>
          <p:cNvSpPr txBox="1"/>
          <p:nvPr/>
        </p:nvSpPr>
        <p:spPr>
          <a:xfrm>
            <a:off x="182553" y="1761177"/>
            <a:ext cx="3582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7200" b="1" dirty="0"/>
              <a:t>ما معنى </a:t>
            </a:r>
          </a:p>
          <a:p>
            <a:pPr algn="ctr" rtl="1"/>
            <a:r>
              <a:rPr lang="ar-AE" sz="7200" b="1" dirty="0">
                <a:solidFill>
                  <a:srgbClr val="C00000"/>
                </a:solidFill>
              </a:rPr>
              <a:t>بِتَرْكيزٍ</a:t>
            </a:r>
            <a:r>
              <a:rPr lang="ar-AE" sz="7200" b="1" dirty="0"/>
              <a:t>؟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44576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662D3-571F-4E5D-96E6-201E5132A70E}"/>
              </a:ext>
            </a:extLst>
          </p:cNvPr>
          <p:cNvSpPr txBox="1"/>
          <p:nvPr/>
        </p:nvSpPr>
        <p:spPr>
          <a:xfrm>
            <a:off x="11085131" y="67537"/>
            <a:ext cx="168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تُـ</a:t>
            </a:r>
            <a:endParaRPr lang="en-US" sz="9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DCB2B-1EE6-411A-BC94-F09003CED000}"/>
              </a:ext>
            </a:extLst>
          </p:cNvPr>
          <p:cNvSpPr txBox="1"/>
          <p:nvPr/>
        </p:nvSpPr>
        <p:spPr>
          <a:xfrm>
            <a:off x="9692180" y="74717"/>
            <a:ext cx="1287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بَعْـ</a:t>
            </a:r>
            <a:endParaRPr lang="en-US" sz="9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8B78B-C900-495E-8EF8-835ED71963B8}"/>
              </a:ext>
            </a:extLst>
          </p:cNvPr>
          <p:cNvSpPr txBox="1"/>
          <p:nvPr/>
        </p:nvSpPr>
        <p:spPr>
          <a:xfrm>
            <a:off x="7729518" y="74717"/>
            <a:ext cx="1962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ثِـرُ 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4101894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662D3-571F-4E5D-96E6-201E5132A70E}"/>
              </a:ext>
            </a:extLst>
          </p:cNvPr>
          <p:cNvSpPr txBox="1"/>
          <p:nvPr/>
        </p:nvSpPr>
        <p:spPr>
          <a:xfrm>
            <a:off x="11085131" y="67537"/>
            <a:ext cx="168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تُـ</a:t>
            </a:r>
            <a:endParaRPr lang="en-US" sz="9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DCB2B-1EE6-411A-BC94-F09003CED000}"/>
              </a:ext>
            </a:extLst>
          </p:cNvPr>
          <p:cNvSpPr txBox="1"/>
          <p:nvPr/>
        </p:nvSpPr>
        <p:spPr>
          <a:xfrm>
            <a:off x="10261891" y="74717"/>
            <a:ext cx="1287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بَعْـ</a:t>
            </a:r>
            <a:endParaRPr lang="en-US" sz="9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8B78B-C900-495E-8EF8-835ED71963B8}"/>
              </a:ext>
            </a:extLst>
          </p:cNvPr>
          <p:cNvSpPr txBox="1"/>
          <p:nvPr/>
        </p:nvSpPr>
        <p:spPr>
          <a:xfrm>
            <a:off x="9018922" y="74717"/>
            <a:ext cx="1962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ثِـرُ </a:t>
            </a:r>
            <a:endParaRPr lang="en-US" sz="9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1DD43-2EC2-4F62-A808-4ECF88270415}"/>
              </a:ext>
            </a:extLst>
          </p:cNvPr>
          <p:cNvSpPr txBox="1"/>
          <p:nvPr/>
        </p:nvSpPr>
        <p:spPr>
          <a:xfrm>
            <a:off x="-123255" y="182953"/>
            <a:ext cx="98177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C00000"/>
                </a:solidFill>
              </a:rPr>
              <a:t>لا </a:t>
            </a:r>
            <a:r>
              <a:rPr lang="ar-AE" sz="6600" b="1" dirty="0">
                <a:ln w="0"/>
                <a:solidFill>
                  <a:srgbClr val="C00000"/>
                </a:solidFill>
                <a:highlight>
                  <a:srgbClr val="FFFF00"/>
                </a:highlight>
              </a:rPr>
              <a:t>تُبَعْثِرْ</a:t>
            </a:r>
            <a:r>
              <a:rPr lang="ar-AE" sz="6600" b="1" dirty="0">
                <a:ln w="0"/>
                <a:solidFill>
                  <a:srgbClr val="C00000"/>
                </a:solidFill>
              </a:rPr>
              <a:t> أَغْراضَكَ في كُلِّ مَكانٍ.</a:t>
            </a:r>
            <a:endParaRPr lang="en-US" sz="6600" b="1" dirty="0">
              <a:ln w="0"/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E5DE0B-C1A8-419B-B54C-465E38ABB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06365"/>
            <a:ext cx="12192000" cy="545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42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illustration of Cartoon boy ... | Stock vector | Colourbox">
            <a:extLst>
              <a:ext uri="{FF2B5EF4-FFF2-40B4-BE49-F238E27FC236}">
                <a16:creationId xmlns:a16="http://schemas.microsoft.com/office/drawing/2014/main" id="{3952FB37-655E-4F98-B788-2A54D794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666"/>
            <a:ext cx="6093329" cy="634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130C07-F639-4F81-A4B5-E985D5E61DD5}"/>
              </a:ext>
            </a:extLst>
          </p:cNvPr>
          <p:cNvSpPr/>
          <p:nvPr/>
        </p:nvSpPr>
        <p:spPr>
          <a:xfrm>
            <a:off x="8560905" y="0"/>
            <a:ext cx="2818296" cy="4108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اختر الإجابة الصحيحة: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05FF0C-D95A-4265-B669-B546883806BF}"/>
              </a:ext>
            </a:extLst>
          </p:cNvPr>
          <p:cNvSpPr/>
          <p:nvPr/>
        </p:nvSpPr>
        <p:spPr>
          <a:xfrm>
            <a:off x="6933410" y="2886748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solidFill>
                  <a:srgbClr val="C00000"/>
                </a:solidFill>
              </a:rPr>
              <a:t>2- تَجْمَعُ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97F8DC4-CFC1-4D4F-B4E9-996F4F241318}"/>
              </a:ext>
            </a:extLst>
          </p:cNvPr>
          <p:cNvSpPr/>
          <p:nvPr/>
        </p:nvSpPr>
        <p:spPr>
          <a:xfrm>
            <a:off x="6933410" y="4286503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solidFill>
                  <a:srgbClr val="C00000"/>
                </a:solidFill>
              </a:rPr>
              <a:t>3- تُبْعِدُ</a:t>
            </a:r>
            <a:endParaRPr lang="ar-AE" sz="1600" b="1" dirty="0">
              <a:solidFill>
                <a:srgbClr val="C00000"/>
              </a:solidFill>
            </a:endParaRPr>
          </a:p>
          <a:p>
            <a:pPr algn="ctr" rtl="1"/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A408E0-76AD-47C1-965B-F622671A0970}"/>
              </a:ext>
            </a:extLst>
          </p:cNvPr>
          <p:cNvSpPr/>
          <p:nvPr/>
        </p:nvSpPr>
        <p:spPr>
          <a:xfrm>
            <a:off x="6933410" y="1597295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000" b="1" dirty="0">
                <a:solidFill>
                  <a:srgbClr val="C00000"/>
                </a:solidFill>
              </a:rPr>
              <a:t>1- </a:t>
            </a:r>
            <a:r>
              <a:rPr lang="ar-AE" sz="6600" b="1" dirty="0">
                <a:solidFill>
                  <a:srgbClr val="C00000"/>
                </a:solidFill>
              </a:rPr>
              <a:t>تَنْثُرُ</a:t>
            </a:r>
            <a:endParaRPr lang="ar-AE" sz="5000" b="1" dirty="0">
              <a:solidFill>
                <a:srgbClr val="C0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EC5574-6E01-45EB-91F6-00309EB766DC}"/>
              </a:ext>
            </a:extLst>
          </p:cNvPr>
          <p:cNvSpPr/>
          <p:nvPr/>
        </p:nvSpPr>
        <p:spPr>
          <a:xfrm>
            <a:off x="6933410" y="1608960"/>
            <a:ext cx="4165601" cy="1027322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315B24-C835-439F-BB95-08AFE9F60B34}"/>
              </a:ext>
            </a:extLst>
          </p:cNvPr>
          <p:cNvSpPr txBox="1"/>
          <p:nvPr/>
        </p:nvSpPr>
        <p:spPr>
          <a:xfrm>
            <a:off x="182553" y="1761177"/>
            <a:ext cx="3582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7200" b="1" dirty="0"/>
              <a:t>ما معنى </a:t>
            </a:r>
          </a:p>
          <a:p>
            <a:pPr algn="ctr" rtl="1"/>
            <a:r>
              <a:rPr lang="ar-AE" sz="7200" b="1" dirty="0">
                <a:solidFill>
                  <a:srgbClr val="C00000"/>
                </a:solidFill>
              </a:rPr>
              <a:t>تُبَعْثِر</a:t>
            </a:r>
            <a:r>
              <a:rPr lang="ar-AE" sz="7200" b="1" dirty="0"/>
              <a:t>؟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47810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يا حي يا قيوم برحمتك - a photo on Flickriver">
            <a:extLst>
              <a:ext uri="{FF2B5EF4-FFF2-40B4-BE49-F238E27FC236}">
                <a16:creationId xmlns:a16="http://schemas.microsoft.com/office/drawing/2014/main" id="{43C79670-B27B-48CE-BBC5-1FE9EFC5B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04" b="1281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70C39634-D9CC-4D1A-AB15-280FB9E628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30666" y="78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6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662D3-571F-4E5D-96E6-201E5132A70E}"/>
              </a:ext>
            </a:extLst>
          </p:cNvPr>
          <p:cNvSpPr txBox="1"/>
          <p:nvPr/>
        </p:nvSpPr>
        <p:spPr>
          <a:xfrm>
            <a:off x="11085131" y="67537"/>
            <a:ext cx="168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فَـ</a:t>
            </a:r>
            <a:endParaRPr lang="en-US" sz="9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DCB2B-1EE6-411A-BC94-F09003CED000}"/>
              </a:ext>
            </a:extLst>
          </p:cNvPr>
          <p:cNvSpPr txBox="1"/>
          <p:nvPr/>
        </p:nvSpPr>
        <p:spPr>
          <a:xfrm>
            <a:off x="9369287" y="74717"/>
            <a:ext cx="1503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خو</a:t>
            </a:r>
            <a:endParaRPr lang="en-US" sz="9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8B78B-C900-495E-8EF8-835ED71963B8}"/>
              </a:ext>
            </a:extLst>
          </p:cNvPr>
          <p:cNvSpPr txBox="1"/>
          <p:nvPr/>
        </p:nvSpPr>
        <p:spPr>
          <a:xfrm>
            <a:off x="7889347" y="74717"/>
            <a:ext cx="1962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رًا 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324537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lipart of a Happy Team of White Boys and a Girl Cheering with a Trophy -  Royalty Free Vector Illustration by BNP Design Studio #1321772">
            <a:extLst>
              <a:ext uri="{FF2B5EF4-FFF2-40B4-BE49-F238E27FC236}">
                <a16:creationId xmlns:a16="http://schemas.microsoft.com/office/drawing/2014/main" id="{13BD03B1-B97F-4BE3-BFBF-EF7402C47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7"/>
          <a:stretch/>
        </p:blipFill>
        <p:spPr bwMode="auto">
          <a:xfrm>
            <a:off x="830199" y="0"/>
            <a:ext cx="101983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4662D3-571F-4E5D-96E6-201E5132A70E}"/>
              </a:ext>
            </a:extLst>
          </p:cNvPr>
          <p:cNvSpPr txBox="1"/>
          <p:nvPr/>
        </p:nvSpPr>
        <p:spPr>
          <a:xfrm>
            <a:off x="11085131" y="67537"/>
            <a:ext cx="168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فَـ</a:t>
            </a:r>
            <a:endParaRPr lang="en-US" sz="9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DCB2B-1EE6-411A-BC94-F09003CED000}"/>
              </a:ext>
            </a:extLst>
          </p:cNvPr>
          <p:cNvSpPr txBox="1"/>
          <p:nvPr/>
        </p:nvSpPr>
        <p:spPr>
          <a:xfrm>
            <a:off x="10124661" y="74717"/>
            <a:ext cx="1503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خو</a:t>
            </a:r>
            <a:endParaRPr lang="en-US" sz="9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8B78B-C900-495E-8EF8-835ED71963B8}"/>
              </a:ext>
            </a:extLst>
          </p:cNvPr>
          <p:cNvSpPr txBox="1"/>
          <p:nvPr/>
        </p:nvSpPr>
        <p:spPr>
          <a:xfrm>
            <a:off x="8913903" y="74717"/>
            <a:ext cx="1962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رًا </a:t>
            </a:r>
            <a:endParaRPr lang="en-US" sz="9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69ADDA-2592-43B4-A289-484414AC1274}"/>
              </a:ext>
            </a:extLst>
          </p:cNvPr>
          <p:cNvSpPr txBox="1"/>
          <p:nvPr/>
        </p:nvSpPr>
        <p:spPr>
          <a:xfrm>
            <a:off x="0" y="294779"/>
            <a:ext cx="98177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6600" b="1" dirty="0">
                <a:ln w="0"/>
                <a:solidFill>
                  <a:srgbClr val="C00000"/>
                </a:solidFill>
              </a:rPr>
              <a:t>سَأَجْتَهِدُ لِأَكونَ </a:t>
            </a:r>
            <a:r>
              <a:rPr lang="ar-AE" sz="6600" b="1" dirty="0">
                <a:ln w="0"/>
                <a:solidFill>
                  <a:srgbClr val="C00000"/>
                </a:solidFill>
                <a:highlight>
                  <a:srgbClr val="FFFF00"/>
                </a:highlight>
              </a:rPr>
              <a:t>فَخورًا</a:t>
            </a:r>
            <a:r>
              <a:rPr lang="ar-AE" sz="6600" b="1" dirty="0">
                <a:ln w="0"/>
                <a:solidFill>
                  <a:srgbClr val="C00000"/>
                </a:solidFill>
              </a:rPr>
              <a:t> بِنَفْسي.</a:t>
            </a:r>
            <a:endParaRPr lang="en-US" sz="6600" b="1" dirty="0">
              <a:ln w="0"/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1676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illustration of Cartoon boy ... | Stock vector | Colourbox">
            <a:extLst>
              <a:ext uri="{FF2B5EF4-FFF2-40B4-BE49-F238E27FC236}">
                <a16:creationId xmlns:a16="http://schemas.microsoft.com/office/drawing/2014/main" id="{3952FB37-655E-4F98-B788-2A54D794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666"/>
            <a:ext cx="6093329" cy="634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130C07-F639-4F81-A4B5-E985D5E61DD5}"/>
              </a:ext>
            </a:extLst>
          </p:cNvPr>
          <p:cNvSpPr/>
          <p:nvPr/>
        </p:nvSpPr>
        <p:spPr>
          <a:xfrm>
            <a:off x="8560905" y="0"/>
            <a:ext cx="2818296" cy="4108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اختر الإجابة الصحيحة: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05FF0C-D95A-4265-B669-B546883806BF}"/>
              </a:ext>
            </a:extLst>
          </p:cNvPr>
          <p:cNvSpPr/>
          <p:nvPr/>
        </p:nvSpPr>
        <p:spPr>
          <a:xfrm>
            <a:off x="6933410" y="2886748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solidFill>
                  <a:srgbClr val="C00000"/>
                </a:solidFill>
              </a:rPr>
              <a:t>2- </a:t>
            </a:r>
            <a:r>
              <a:rPr lang="ar-AE" sz="4000" b="1" dirty="0">
                <a:solidFill>
                  <a:srgbClr val="C00000"/>
                </a:solidFill>
              </a:rPr>
              <a:t>الْواثِقُ مِنْ نَفْسِهِ.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97F8DC4-CFC1-4D4F-B4E9-996F4F241318}"/>
              </a:ext>
            </a:extLst>
          </p:cNvPr>
          <p:cNvSpPr/>
          <p:nvPr/>
        </p:nvSpPr>
        <p:spPr>
          <a:xfrm>
            <a:off x="6933410" y="4286503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solidFill>
                  <a:srgbClr val="C00000"/>
                </a:solidFill>
              </a:rPr>
              <a:t>3- الْخائِفُ</a:t>
            </a:r>
            <a:endParaRPr lang="ar-AE" sz="1600" b="1" dirty="0">
              <a:solidFill>
                <a:srgbClr val="C00000"/>
              </a:solidFill>
            </a:endParaRPr>
          </a:p>
          <a:p>
            <a:pPr algn="ctr" rtl="1"/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A408E0-76AD-47C1-965B-F622671A0970}"/>
              </a:ext>
            </a:extLst>
          </p:cNvPr>
          <p:cNvSpPr/>
          <p:nvPr/>
        </p:nvSpPr>
        <p:spPr>
          <a:xfrm>
            <a:off x="6933410" y="1597295"/>
            <a:ext cx="4165601" cy="10273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rgbClr val="C00000"/>
                </a:solidFill>
              </a:rPr>
              <a:t>1- الْمُتَكَبِّرُ</a:t>
            </a:r>
            <a:endParaRPr lang="ar-AE" sz="3200" b="1" dirty="0">
              <a:solidFill>
                <a:srgbClr val="C00000"/>
              </a:solidFill>
            </a:endParaRPr>
          </a:p>
          <a:p>
            <a:pPr algn="ctr"/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EC5574-6E01-45EB-91F6-00309EB766DC}"/>
              </a:ext>
            </a:extLst>
          </p:cNvPr>
          <p:cNvSpPr/>
          <p:nvPr/>
        </p:nvSpPr>
        <p:spPr>
          <a:xfrm>
            <a:off x="6933409" y="2886748"/>
            <a:ext cx="4165601" cy="1027322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315B24-C835-439F-BB95-08AFE9F60B34}"/>
              </a:ext>
            </a:extLst>
          </p:cNvPr>
          <p:cNvSpPr txBox="1"/>
          <p:nvPr/>
        </p:nvSpPr>
        <p:spPr>
          <a:xfrm>
            <a:off x="182553" y="1761177"/>
            <a:ext cx="3582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7200" b="1" dirty="0"/>
              <a:t>ما معنى </a:t>
            </a:r>
          </a:p>
          <a:p>
            <a:pPr algn="ctr" rtl="1"/>
            <a:r>
              <a:rPr lang="ar-AE" sz="7200" b="1" dirty="0">
                <a:solidFill>
                  <a:srgbClr val="C00000"/>
                </a:solidFill>
              </a:rPr>
              <a:t>فَخورًا</a:t>
            </a:r>
            <a:r>
              <a:rPr lang="ar-AE" sz="7200" b="1" dirty="0"/>
              <a:t>؟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32518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B86E94-0B0B-4DEE-8E94-57D16F2E5624}"/>
              </a:ext>
            </a:extLst>
          </p:cNvPr>
          <p:cNvSpPr/>
          <p:nvPr/>
        </p:nvSpPr>
        <p:spPr>
          <a:xfrm>
            <a:off x="349032" y="260980"/>
            <a:ext cx="4444942" cy="42470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00B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0064CC-7130-4E5B-A9FE-52E6EADCF6AE}"/>
              </a:ext>
            </a:extLst>
          </p:cNvPr>
          <p:cNvSpPr/>
          <p:nvPr/>
        </p:nvSpPr>
        <p:spPr>
          <a:xfrm>
            <a:off x="349032" y="257395"/>
            <a:ext cx="4444942" cy="42470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2F2AF6-F4EB-459E-BA67-A1CBECEA777B}"/>
              </a:ext>
            </a:extLst>
          </p:cNvPr>
          <p:cNvSpPr/>
          <p:nvPr/>
        </p:nvSpPr>
        <p:spPr>
          <a:xfrm>
            <a:off x="5076680" y="217571"/>
            <a:ext cx="860294" cy="60601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2">
                    <a:lumMod val="50000"/>
                  </a:schemeClr>
                </a:solidFill>
              </a:rPr>
              <a:t>ابدأ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38FE5-1258-4737-8A26-0666C5CA00F5}"/>
              </a:ext>
            </a:extLst>
          </p:cNvPr>
          <p:cNvSpPr txBox="1"/>
          <p:nvPr/>
        </p:nvSpPr>
        <p:spPr>
          <a:xfrm>
            <a:off x="3648987" y="5058929"/>
            <a:ext cx="521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hlinkClick r:id="rId4"/>
              </a:rPr>
              <a:t>اضغط هنا لحل هذا النشاط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9254F-9B34-4AC6-8221-BAC0DDCD4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987" y="1311736"/>
            <a:ext cx="5356558" cy="3635237"/>
          </a:xfrm>
          <a:prstGeom prst="rect">
            <a:avLst/>
          </a:prstGeom>
        </p:spPr>
      </p:pic>
      <p:pic>
        <p:nvPicPr>
          <p:cNvPr id="9" name="y2mate_com_سبيستون_أغنية_عيد_الأم_2020_Spacetoon_Mothers_Day_Song">
            <a:hlinkClick r:id="" action="ppaction://media"/>
            <a:extLst>
              <a:ext uri="{FF2B5EF4-FFF2-40B4-BE49-F238E27FC236}">
                <a16:creationId xmlns:a16="http://schemas.microsoft.com/office/drawing/2014/main" id="{7CE3BF77-5B24-4205-85F1-A5C6F9C66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73426" y="1481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2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0A14CF8-0631-49F4-8859-1F83665C0F41}"/>
              </a:ext>
            </a:extLst>
          </p:cNvPr>
          <p:cNvSpPr txBox="1"/>
          <p:nvPr/>
        </p:nvSpPr>
        <p:spPr>
          <a:xfrm>
            <a:off x="-214561" y="4914184"/>
            <a:ext cx="9939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800" b="1" dirty="0"/>
              <a:t>3- سَأَنْجَحُ حَتى أَجْعَلَ أَبي               بي. </a:t>
            </a:r>
            <a:endParaRPr lang="en-US" sz="4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F1060-5DBF-4D56-8CFD-1840ABD567AF}"/>
              </a:ext>
            </a:extLst>
          </p:cNvPr>
          <p:cNvSpPr txBox="1"/>
          <p:nvPr/>
        </p:nvSpPr>
        <p:spPr>
          <a:xfrm>
            <a:off x="-329199" y="3515249"/>
            <a:ext cx="9939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800" b="1" dirty="0"/>
              <a:t>2- أُخْتي               أَلْعابَها </a:t>
            </a:r>
            <a:endParaRPr lang="en-US" sz="4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6887D8-2901-4DCD-A286-1B6E15450160}"/>
              </a:ext>
            </a:extLst>
          </p:cNvPr>
          <p:cNvSpPr/>
          <p:nvPr/>
        </p:nvSpPr>
        <p:spPr>
          <a:xfrm>
            <a:off x="7169427" y="0"/>
            <a:ext cx="4209774" cy="5225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اكمل الفراغ بوضع الكلمة المناسبة: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F8013E-1045-4404-8FE5-5D7033BFA82E}"/>
              </a:ext>
            </a:extLst>
          </p:cNvPr>
          <p:cNvSpPr txBox="1"/>
          <p:nvPr/>
        </p:nvSpPr>
        <p:spPr>
          <a:xfrm>
            <a:off x="649357" y="2072596"/>
            <a:ext cx="9024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800" b="1" dirty="0"/>
              <a:t>1- أَنا أُذاكِرُ دُروسي               .</a:t>
            </a:r>
            <a:endParaRPr lang="en-US" sz="4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DA5315-47AB-4286-B4B9-D3B9EF5547BB}"/>
              </a:ext>
            </a:extLst>
          </p:cNvPr>
          <p:cNvSpPr/>
          <p:nvPr/>
        </p:nvSpPr>
        <p:spPr>
          <a:xfrm>
            <a:off x="3293165" y="2123812"/>
            <a:ext cx="2199861" cy="78187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E235E-98C5-4230-8F93-45CFD8397B42}"/>
              </a:ext>
            </a:extLst>
          </p:cNvPr>
          <p:cNvSpPr txBox="1"/>
          <p:nvPr/>
        </p:nvSpPr>
        <p:spPr>
          <a:xfrm>
            <a:off x="-1755915" y="7414851"/>
            <a:ext cx="9024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800" b="1" dirty="0"/>
              <a:t>2- جَلَسْتُ عَلى أَرْضٍ               .</a:t>
            </a:r>
            <a:endParaRPr lang="en-US" sz="48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5F7D1F-C802-42B8-9667-81A1E13C1C40}"/>
              </a:ext>
            </a:extLst>
          </p:cNvPr>
          <p:cNvSpPr/>
          <p:nvPr/>
        </p:nvSpPr>
        <p:spPr>
          <a:xfrm>
            <a:off x="5453270" y="3500051"/>
            <a:ext cx="2199861" cy="78187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F562DE-CC6D-45B6-966D-55F388CD6402}"/>
              </a:ext>
            </a:extLst>
          </p:cNvPr>
          <p:cNvSpPr/>
          <p:nvPr/>
        </p:nvSpPr>
        <p:spPr>
          <a:xfrm>
            <a:off x="2292625" y="4914184"/>
            <a:ext cx="2199861" cy="78187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1C7257-4B9B-4B64-89E4-FB2C0DB9FF30}"/>
              </a:ext>
            </a:extLst>
          </p:cNvPr>
          <p:cNvSpPr/>
          <p:nvPr/>
        </p:nvSpPr>
        <p:spPr>
          <a:xfrm>
            <a:off x="2620144" y="807774"/>
            <a:ext cx="2199861" cy="78187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C00000"/>
                </a:solidFill>
              </a:rPr>
              <a:t>بِتَرْكيزٍ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FB0CBC-3C20-45C3-8B79-5E97CCF9E038}"/>
              </a:ext>
            </a:extLst>
          </p:cNvPr>
          <p:cNvSpPr/>
          <p:nvPr/>
        </p:nvSpPr>
        <p:spPr>
          <a:xfrm>
            <a:off x="5072427" y="801146"/>
            <a:ext cx="2199861" cy="78187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C00000"/>
                </a:solidFill>
              </a:rPr>
              <a:t>تُبَعْثِرُ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46ABE7-BA28-4AFD-94EA-051F34EFE05A}"/>
              </a:ext>
            </a:extLst>
          </p:cNvPr>
          <p:cNvSpPr/>
          <p:nvPr/>
        </p:nvSpPr>
        <p:spPr>
          <a:xfrm>
            <a:off x="7524710" y="781693"/>
            <a:ext cx="2199861" cy="78187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C00000"/>
                </a:solidFill>
              </a:rPr>
              <a:t>فَخورًا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2" name="AutoShape 2" descr="كيفية علاج الشفتين المتشققتين (صور توضيحية) - wikiHow">
            <a:extLst>
              <a:ext uri="{FF2B5EF4-FFF2-40B4-BE49-F238E27FC236}">
                <a16:creationId xmlns:a16="http://schemas.microsoft.com/office/drawing/2014/main" id="{41C1D322-C928-48E2-8774-B5E492AA47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93026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6" descr="اجمل فساتين اطفال للاعراس فخمه لتختاري ما يناسبك | Yasmina">
            <a:extLst>
              <a:ext uri="{FF2B5EF4-FFF2-40B4-BE49-F238E27FC236}">
                <a16:creationId xmlns:a16="http://schemas.microsoft.com/office/drawing/2014/main" id="{085E2747-816B-4A88-8255-62A8259A03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9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0602 L 0.05469 0.19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-0.00324 L -0.42799 0.602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4" y="3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1528 L 0.03203 0.395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85C74D-78E6-44A7-8F24-78C4A0300FA8}"/>
              </a:ext>
            </a:extLst>
          </p:cNvPr>
          <p:cNvSpPr/>
          <p:nvPr/>
        </p:nvSpPr>
        <p:spPr>
          <a:xfrm>
            <a:off x="6200930" y="0"/>
            <a:ext cx="5178271" cy="4108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افتح الكتاب وابدأ بالحل، اختر الإجابة الصحيحة: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7AB9F-A226-4D41-80A5-C38E78CF1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12"/>
          <a:stretch/>
        </p:blipFill>
        <p:spPr>
          <a:xfrm>
            <a:off x="6200930" y="600075"/>
            <a:ext cx="5886139" cy="2676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A778FD-F345-4C52-8EA0-8B5DE3813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5" y="600074"/>
            <a:ext cx="5991069" cy="2676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07B9B7-138E-461D-A020-F0FB7EE7B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40" y="3429000"/>
            <a:ext cx="5886140" cy="30637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C2466E-246E-4739-A1EA-613EEFDA5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469" y="3448052"/>
            <a:ext cx="5862600" cy="3044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8AB3F56-3E00-423B-B331-572DC0114C4C}"/>
              </a:ext>
            </a:extLst>
          </p:cNvPr>
          <p:cNvSpPr/>
          <p:nvPr/>
        </p:nvSpPr>
        <p:spPr>
          <a:xfrm>
            <a:off x="11180418" y="2494305"/>
            <a:ext cx="503582" cy="4108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D1D703-3300-4192-A905-5A680A0BE184}"/>
              </a:ext>
            </a:extLst>
          </p:cNvPr>
          <p:cNvSpPr/>
          <p:nvPr/>
        </p:nvSpPr>
        <p:spPr>
          <a:xfrm>
            <a:off x="5405133" y="1978092"/>
            <a:ext cx="503582" cy="4108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EB9540-A0EA-4A13-88A2-E06386B6CA55}"/>
              </a:ext>
            </a:extLst>
          </p:cNvPr>
          <p:cNvSpPr/>
          <p:nvPr/>
        </p:nvSpPr>
        <p:spPr>
          <a:xfrm>
            <a:off x="11167166" y="5796998"/>
            <a:ext cx="503582" cy="5139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2C32A29-66F1-49FB-B2DF-88CB0BE22E4D}"/>
              </a:ext>
            </a:extLst>
          </p:cNvPr>
          <p:cNvSpPr/>
          <p:nvPr/>
        </p:nvSpPr>
        <p:spPr>
          <a:xfrm>
            <a:off x="5283023" y="5796997"/>
            <a:ext cx="503582" cy="5139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B9DCD6-1384-4AE4-A28F-7AF6459C6015}"/>
              </a:ext>
            </a:extLst>
          </p:cNvPr>
          <p:cNvSpPr txBox="1"/>
          <p:nvPr/>
        </p:nvSpPr>
        <p:spPr>
          <a:xfrm>
            <a:off x="377681" y="6121918"/>
            <a:ext cx="1895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highlight>
                  <a:srgbClr val="FFFF00"/>
                </a:highlight>
              </a:rPr>
              <a:t>ص 34</a:t>
            </a:r>
            <a:endParaRPr lang="en-US" sz="28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9310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C229125-8057-48A1-A16B-3758C1F923E9}"/>
              </a:ext>
            </a:extLst>
          </p:cNvPr>
          <p:cNvGraphicFramePr>
            <a:graphicFrameLocks noGrp="1"/>
          </p:cNvGraphicFramePr>
          <p:nvPr/>
        </p:nvGraphicFramePr>
        <p:xfrm>
          <a:off x="2007705" y="2822932"/>
          <a:ext cx="8150086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75043">
                  <a:extLst>
                    <a:ext uri="{9D8B030D-6E8A-4147-A177-3AD203B41FA5}">
                      <a16:colId xmlns:a16="http://schemas.microsoft.com/office/drawing/2014/main" val="3205411925"/>
                    </a:ext>
                  </a:extLst>
                </a:gridCol>
                <a:gridCol w="4075043">
                  <a:extLst>
                    <a:ext uri="{9D8B030D-6E8A-4147-A177-3AD203B41FA5}">
                      <a16:colId xmlns:a16="http://schemas.microsoft.com/office/drawing/2014/main" val="377212270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ar-AE" sz="3200" b="1" dirty="0">
                          <a:solidFill>
                            <a:srgbClr val="C00000"/>
                          </a:solidFill>
                        </a:rPr>
                        <a:t>كلمات تتكون من 3 حروف</a:t>
                      </a:r>
                      <a:endParaRPr lang="en-US" sz="32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b="1" dirty="0">
                          <a:solidFill>
                            <a:srgbClr val="C00000"/>
                          </a:solidFill>
                        </a:rPr>
                        <a:t>كلمات تتكون من حرفين</a:t>
                      </a:r>
                      <a:endParaRPr lang="en-US" sz="32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8394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7C9D761-8C97-42FE-836C-51E0842150B4}"/>
              </a:ext>
            </a:extLst>
          </p:cNvPr>
          <p:cNvSpPr/>
          <p:nvPr/>
        </p:nvSpPr>
        <p:spPr>
          <a:xfrm>
            <a:off x="5340626" y="0"/>
            <a:ext cx="5511900" cy="465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اقرأ الكلمات وصنفها حسب المطلوب في الجدول: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F2589A-0394-4FBF-87CC-5C2E26AC3FF6}"/>
              </a:ext>
            </a:extLst>
          </p:cNvPr>
          <p:cNvSpPr txBox="1"/>
          <p:nvPr/>
        </p:nvSpPr>
        <p:spPr>
          <a:xfrm>
            <a:off x="483195" y="5989250"/>
            <a:ext cx="1895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highlight>
                  <a:srgbClr val="FFFF00"/>
                </a:highlight>
              </a:rPr>
              <a:t>ص 35</a:t>
            </a:r>
            <a:endParaRPr lang="en-US" sz="2800" b="1" dirty="0">
              <a:highlight>
                <a:srgbClr val="FFFF00"/>
              </a:highligh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DA9236-5988-42E8-AC7D-E23169924E83}"/>
              </a:ext>
            </a:extLst>
          </p:cNvPr>
          <p:cNvSpPr/>
          <p:nvPr/>
        </p:nvSpPr>
        <p:spPr>
          <a:xfrm>
            <a:off x="10707246" y="1089807"/>
            <a:ext cx="1363969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C00000"/>
                </a:solidFill>
              </a:rPr>
              <a:t>خَمْسُ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ADCC66-7673-4FBC-A50A-423670A2DB9C}"/>
              </a:ext>
            </a:extLst>
          </p:cNvPr>
          <p:cNvSpPr/>
          <p:nvPr/>
        </p:nvSpPr>
        <p:spPr>
          <a:xfrm>
            <a:off x="9216377" y="1080133"/>
            <a:ext cx="1363969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C00000"/>
                </a:solidFill>
              </a:rPr>
              <a:t>عَنْكَ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78A3C1-A0BE-495D-B9D6-E90C8BABFDEB}"/>
              </a:ext>
            </a:extLst>
          </p:cNvPr>
          <p:cNvSpPr/>
          <p:nvPr/>
        </p:nvSpPr>
        <p:spPr>
          <a:xfrm>
            <a:off x="7712252" y="1076794"/>
            <a:ext cx="1363969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C00000"/>
                </a:solidFill>
              </a:rPr>
              <a:t>كَمْ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E735E04-9292-47EE-8CAF-377DB88DBED7}"/>
              </a:ext>
            </a:extLst>
          </p:cNvPr>
          <p:cNvSpPr/>
          <p:nvPr/>
        </p:nvSpPr>
        <p:spPr>
          <a:xfrm>
            <a:off x="6192550" y="1069326"/>
            <a:ext cx="1363969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C00000"/>
                </a:solidFill>
              </a:rPr>
              <a:t>حينَ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1571300-A9FC-4604-B36F-22E685633D77}"/>
              </a:ext>
            </a:extLst>
          </p:cNvPr>
          <p:cNvSpPr/>
          <p:nvPr/>
        </p:nvSpPr>
        <p:spPr>
          <a:xfrm>
            <a:off x="4581453" y="1065488"/>
            <a:ext cx="1363969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C00000"/>
                </a:solidFill>
              </a:rPr>
              <a:t>أَنْ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6525992-17E7-4500-93CE-2C8E2A6AA7EB}"/>
              </a:ext>
            </a:extLst>
          </p:cNvPr>
          <p:cNvSpPr/>
          <p:nvPr/>
        </p:nvSpPr>
        <p:spPr>
          <a:xfrm>
            <a:off x="3090584" y="1055814"/>
            <a:ext cx="1363969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C00000"/>
                </a:solidFill>
              </a:rPr>
              <a:t>مِنْ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855CD59-49EB-4383-8368-87687F675A13}"/>
              </a:ext>
            </a:extLst>
          </p:cNvPr>
          <p:cNvSpPr/>
          <p:nvPr/>
        </p:nvSpPr>
        <p:spPr>
          <a:xfrm>
            <a:off x="1586459" y="1052475"/>
            <a:ext cx="1363969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C00000"/>
                </a:solidFill>
              </a:rPr>
              <a:t>وَقْتَ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93C347A-4FBC-49DB-9E63-2399ECB56F67}"/>
              </a:ext>
            </a:extLst>
          </p:cNvPr>
          <p:cNvSpPr/>
          <p:nvPr/>
        </p:nvSpPr>
        <p:spPr>
          <a:xfrm>
            <a:off x="66757" y="1045007"/>
            <a:ext cx="1363969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C00000"/>
                </a:solidFill>
              </a:rPr>
              <a:t>كُنْ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3C50734-08E7-4A9F-AA59-1123D82FC75C}"/>
              </a:ext>
            </a:extLst>
          </p:cNvPr>
          <p:cNvSpPr/>
          <p:nvPr/>
        </p:nvSpPr>
        <p:spPr>
          <a:xfrm>
            <a:off x="8308607" y="3709240"/>
            <a:ext cx="1363969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9D4A930-5371-4FC3-A767-D589BAE7A901}"/>
              </a:ext>
            </a:extLst>
          </p:cNvPr>
          <p:cNvSpPr/>
          <p:nvPr/>
        </p:nvSpPr>
        <p:spPr>
          <a:xfrm>
            <a:off x="6586835" y="3709239"/>
            <a:ext cx="1363969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BAE92BC-C787-4EFB-BC4F-EBA273A9CF6F}"/>
              </a:ext>
            </a:extLst>
          </p:cNvPr>
          <p:cNvSpPr/>
          <p:nvPr/>
        </p:nvSpPr>
        <p:spPr>
          <a:xfrm>
            <a:off x="8308607" y="4836600"/>
            <a:ext cx="1363969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E5AA72C-F067-4514-A809-5A3C8BA91E1D}"/>
              </a:ext>
            </a:extLst>
          </p:cNvPr>
          <p:cNvSpPr/>
          <p:nvPr/>
        </p:nvSpPr>
        <p:spPr>
          <a:xfrm>
            <a:off x="6586835" y="4836599"/>
            <a:ext cx="1363969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CCD9F6F-CF1F-48DF-8FEB-F3184E68307B}"/>
              </a:ext>
            </a:extLst>
          </p:cNvPr>
          <p:cNvSpPr/>
          <p:nvPr/>
        </p:nvSpPr>
        <p:spPr>
          <a:xfrm>
            <a:off x="4352323" y="3718158"/>
            <a:ext cx="1363969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91E390C-2480-401C-A8DA-5686B307E014}"/>
              </a:ext>
            </a:extLst>
          </p:cNvPr>
          <p:cNvSpPr/>
          <p:nvPr/>
        </p:nvSpPr>
        <p:spPr>
          <a:xfrm>
            <a:off x="2630551" y="3718157"/>
            <a:ext cx="1363969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1CF62EA-5A57-4ABF-A0F0-928B884C422B}"/>
              </a:ext>
            </a:extLst>
          </p:cNvPr>
          <p:cNvSpPr/>
          <p:nvPr/>
        </p:nvSpPr>
        <p:spPr>
          <a:xfrm>
            <a:off x="4352323" y="4845518"/>
            <a:ext cx="1363969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09C4EA1-DCFF-41DC-9787-9FD2357E4C67}"/>
              </a:ext>
            </a:extLst>
          </p:cNvPr>
          <p:cNvSpPr/>
          <p:nvPr/>
        </p:nvSpPr>
        <p:spPr>
          <a:xfrm>
            <a:off x="2630551" y="4845517"/>
            <a:ext cx="1363969" cy="83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4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231 L -0.52109 0.383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55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-0.54011 0.3849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5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0185 L 0.04948 0.3835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0371 L -0.15156 0.5509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66" y="2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2.22222E-6 L 0.16589 0.3849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0185 L 0.42852 0.550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5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08528 0.5513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2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185 L 0.53463 0.552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96" y="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7" grpId="0" animBg="1"/>
      <p:bldP spid="39" grpId="0" animBg="1"/>
      <p:bldP spid="40" grpId="0" animBg="1"/>
      <p:bldP spid="41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9D1DDC-692E-41D5-98D8-78F1060D1CCB}"/>
              </a:ext>
            </a:extLst>
          </p:cNvPr>
          <p:cNvSpPr/>
          <p:nvPr/>
        </p:nvSpPr>
        <p:spPr>
          <a:xfrm>
            <a:off x="3221502" y="0"/>
            <a:ext cx="8157699" cy="5225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الواجب، اختر 3 كلمات ثم ضعها في جمل من عندك وارفقها في اللوحة الجدارية :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67AE3E-E69B-4F81-9432-063D1027DB15}"/>
              </a:ext>
            </a:extLst>
          </p:cNvPr>
          <p:cNvSpPr txBox="1"/>
          <p:nvPr/>
        </p:nvSpPr>
        <p:spPr>
          <a:xfrm>
            <a:off x="3049172" y="3226749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3F7136-0135-4F0E-A3BA-B3D7E2E72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515"/>
            <a:ext cx="12192000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74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970D50-B718-4ABD-BC7C-DF81B5E396C2}"/>
              </a:ext>
            </a:extLst>
          </p:cNvPr>
          <p:cNvSpPr/>
          <p:nvPr/>
        </p:nvSpPr>
        <p:spPr>
          <a:xfrm>
            <a:off x="145775" y="74543"/>
            <a:ext cx="11900452" cy="6573079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F6BEC39-D7F6-41A0-8145-DDC0F035E0A6}"/>
              </a:ext>
            </a:extLst>
          </p:cNvPr>
          <p:cNvSpPr/>
          <p:nvPr/>
        </p:nvSpPr>
        <p:spPr>
          <a:xfrm>
            <a:off x="7584844" y="1116016"/>
            <a:ext cx="1802293" cy="140122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SHAGARA v2" pitchFamily="2" charset="0"/>
                <a:cs typeface="AL-Gemah-Alsomod2" panose="00000500000000000000" pitchFamily="2" charset="-78"/>
              </a:rPr>
              <a:t>اليوم</a:t>
            </a: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SHAGARA v2" pitchFamily="2" charset="0"/>
              <a:cs typeface="AL-Gemah-Alsomod2" panose="00000500000000000000" pitchFamily="2" charset="-78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C696BD-0238-4065-8E25-57857ACC58DC}"/>
              </a:ext>
            </a:extLst>
          </p:cNvPr>
          <p:cNvSpPr/>
          <p:nvPr/>
        </p:nvSpPr>
        <p:spPr>
          <a:xfrm>
            <a:off x="5579453" y="823466"/>
            <a:ext cx="1802293" cy="208257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0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40BEE26-BAB8-48E2-9A33-9B5595755B94}"/>
              </a:ext>
            </a:extLst>
          </p:cNvPr>
          <p:cNvSpPr/>
          <p:nvPr/>
        </p:nvSpPr>
        <p:spPr>
          <a:xfrm>
            <a:off x="3618959" y="805446"/>
            <a:ext cx="1802293" cy="207048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677CA2-212B-4835-BB6B-6031BFEA9157}"/>
              </a:ext>
            </a:extLst>
          </p:cNvPr>
          <p:cNvSpPr/>
          <p:nvPr/>
        </p:nvSpPr>
        <p:spPr>
          <a:xfrm>
            <a:off x="1616242" y="823469"/>
            <a:ext cx="1869929" cy="20261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7EA0F6-B3C6-4A5F-B751-6647E0F0D59F}"/>
              </a:ext>
            </a:extLst>
          </p:cNvPr>
          <p:cNvSpPr/>
          <p:nvPr/>
        </p:nvSpPr>
        <p:spPr>
          <a:xfrm>
            <a:off x="4073312" y="159799"/>
            <a:ext cx="3397568" cy="4972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التقويم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173624-B55A-4705-ADD7-FAAD0D391EB7}"/>
              </a:ext>
            </a:extLst>
          </p:cNvPr>
          <p:cNvSpPr/>
          <p:nvPr/>
        </p:nvSpPr>
        <p:spPr>
          <a:xfrm>
            <a:off x="10412308" y="1708076"/>
            <a:ext cx="1501131" cy="5204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أيام الأسبوع</a:t>
            </a:r>
            <a:endParaRPr lang="en-US" sz="20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CA12C4-3E22-4C53-AE0F-91CD968BF1AC}"/>
              </a:ext>
            </a:extLst>
          </p:cNvPr>
          <p:cNvSpPr/>
          <p:nvPr/>
        </p:nvSpPr>
        <p:spPr>
          <a:xfrm>
            <a:off x="10532859" y="2406439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الأحد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C86C9D-355E-44A5-B5CF-1419F3B0A89B}"/>
              </a:ext>
            </a:extLst>
          </p:cNvPr>
          <p:cNvSpPr/>
          <p:nvPr/>
        </p:nvSpPr>
        <p:spPr>
          <a:xfrm>
            <a:off x="10532859" y="3005507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الاثنين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6B4CCD-B4F5-495D-BE40-039CC3FC5737}"/>
              </a:ext>
            </a:extLst>
          </p:cNvPr>
          <p:cNvSpPr/>
          <p:nvPr/>
        </p:nvSpPr>
        <p:spPr>
          <a:xfrm>
            <a:off x="10546775" y="3590543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الثلاثاء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5D2947-ADFF-43CE-9067-5A6B44489D2B}"/>
              </a:ext>
            </a:extLst>
          </p:cNvPr>
          <p:cNvSpPr/>
          <p:nvPr/>
        </p:nvSpPr>
        <p:spPr>
          <a:xfrm>
            <a:off x="10515333" y="4175580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الاربعاء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3F02CF-35E3-442C-860B-546D8EAD824B}"/>
              </a:ext>
            </a:extLst>
          </p:cNvPr>
          <p:cNvSpPr/>
          <p:nvPr/>
        </p:nvSpPr>
        <p:spPr>
          <a:xfrm>
            <a:off x="10503463" y="4760618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الخميس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E4F7D4-57ED-43CA-A4C6-67472B9445E1}"/>
              </a:ext>
            </a:extLst>
          </p:cNvPr>
          <p:cNvSpPr/>
          <p:nvPr/>
        </p:nvSpPr>
        <p:spPr>
          <a:xfrm>
            <a:off x="10515333" y="5359686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الجمعة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FC5392-0EB8-4286-867A-8858A58986BA}"/>
              </a:ext>
            </a:extLst>
          </p:cNvPr>
          <p:cNvSpPr/>
          <p:nvPr/>
        </p:nvSpPr>
        <p:spPr>
          <a:xfrm>
            <a:off x="10532859" y="5958754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السبت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051037-5571-46B4-9B4E-CAA228B1B06F}"/>
              </a:ext>
            </a:extLst>
          </p:cNvPr>
          <p:cNvCxnSpPr/>
          <p:nvPr/>
        </p:nvCxnSpPr>
        <p:spPr>
          <a:xfrm>
            <a:off x="10266107" y="1573765"/>
            <a:ext cx="0" cy="49298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2501659-72B8-4069-9DDF-D1DFBE631F47}"/>
              </a:ext>
            </a:extLst>
          </p:cNvPr>
          <p:cNvSpPr/>
          <p:nvPr/>
        </p:nvSpPr>
        <p:spPr>
          <a:xfrm>
            <a:off x="2051371" y="1509021"/>
            <a:ext cx="983423" cy="3379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202</a:t>
            </a:r>
            <a:r>
              <a:rPr lang="ar-AE" sz="2400" b="1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  <a:endParaRPr lang="en-US" sz="2400" b="1" dirty="0">
              <a:solidFill>
                <a:prstClr val="black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52ECCF5-EB95-43A2-9DB1-333AE4BD453F}"/>
              </a:ext>
            </a:extLst>
          </p:cNvPr>
          <p:cNvSpPr/>
          <p:nvPr/>
        </p:nvSpPr>
        <p:spPr>
          <a:xfrm>
            <a:off x="2349404" y="2994049"/>
            <a:ext cx="1943763" cy="590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التاريخ</a:t>
            </a:r>
            <a:endParaRPr lang="en-US" sz="36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pic>
        <p:nvPicPr>
          <p:cNvPr id="86" name="صورة 8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23" y="294512"/>
            <a:ext cx="556751" cy="704904"/>
          </a:xfrm>
          <a:prstGeom prst="rect">
            <a:avLst/>
          </a:prstGeom>
        </p:spPr>
      </p:pic>
      <p:pic>
        <p:nvPicPr>
          <p:cNvPr id="87" name="Picture 4" descr="#freetoedit #gold #line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9" b="66123"/>
          <a:stretch/>
        </p:blipFill>
        <p:spPr bwMode="auto">
          <a:xfrm>
            <a:off x="11351191" y="199471"/>
            <a:ext cx="679961" cy="8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صورة 8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47" y="290893"/>
            <a:ext cx="556751" cy="704904"/>
          </a:xfrm>
          <a:prstGeom prst="rect">
            <a:avLst/>
          </a:prstGeom>
        </p:spPr>
      </p:pic>
      <p:sp>
        <p:nvSpPr>
          <p:cNvPr id="89" name="مربع نص 88"/>
          <p:cNvSpPr txBox="1"/>
          <p:nvPr/>
        </p:nvSpPr>
        <p:spPr>
          <a:xfrm>
            <a:off x="8337944" y="343807"/>
            <a:ext cx="2655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1200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مدرسة سارة للتعليم الأساسي حلقة 1</a:t>
            </a:r>
          </a:p>
          <a:p>
            <a:pPr algn="r"/>
            <a:r>
              <a:rPr lang="ar-SA" sz="1200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مجلس 2 نطاق </a:t>
            </a:r>
            <a:r>
              <a:rPr lang="ar-SA" sz="1200" dirty="0">
                <a:solidFill>
                  <a:prstClr val="black"/>
                </a:solidFill>
                <a:latin typeface="WinSoft Pro" panose="020B0600060200000000" pitchFamily="34" charset="-78"/>
                <a:cs typeface="WinSoft Pro" panose="020B0600060200000000" pitchFamily="34" charset="-78"/>
              </a:rPr>
              <a:t>1</a:t>
            </a:r>
            <a:endParaRPr lang="en-US" sz="1200" dirty="0">
              <a:solidFill>
                <a:prstClr val="black"/>
              </a:solidFill>
              <a:latin typeface="WinSoft Pro" panose="020B0600060200000000" pitchFamily="34" charset="-78"/>
              <a:cs typeface="WinSoft Pro" panose="020B0600060200000000" pitchFamily="34" charset="-78"/>
            </a:endParaRPr>
          </a:p>
        </p:txBody>
      </p:sp>
      <p:sp>
        <p:nvSpPr>
          <p:cNvPr id="90" name="Rectangle: Rounded Corners 83">
            <a:extLst>
              <a:ext uri="{FF2B5EF4-FFF2-40B4-BE49-F238E27FC236}">
                <a16:creationId xmlns:a16="http://schemas.microsoft.com/office/drawing/2014/main" id="{84050551-1D6D-41A4-9C32-B846222DBACD}"/>
              </a:ext>
            </a:extLst>
          </p:cNvPr>
          <p:cNvSpPr/>
          <p:nvPr/>
        </p:nvSpPr>
        <p:spPr>
          <a:xfrm>
            <a:off x="2046297" y="2284647"/>
            <a:ext cx="1035013" cy="4434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1442</a:t>
            </a:r>
          </a:p>
        </p:txBody>
      </p:sp>
      <p:sp>
        <p:nvSpPr>
          <p:cNvPr id="115" name="Rectangle: Rounded Corners 61">
            <a:extLst>
              <a:ext uri="{FF2B5EF4-FFF2-40B4-BE49-F238E27FC236}">
                <a16:creationId xmlns:a16="http://schemas.microsoft.com/office/drawing/2014/main" id="{AEC0CE08-958C-47FF-AD7A-A1930EF75A11}"/>
              </a:ext>
            </a:extLst>
          </p:cNvPr>
          <p:cNvSpPr/>
          <p:nvPr/>
        </p:nvSpPr>
        <p:spPr>
          <a:xfrm>
            <a:off x="7096542" y="3007786"/>
            <a:ext cx="235665" cy="23314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24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E9D787E-AA8F-4302-B4C9-CA96723CEF92}"/>
              </a:ext>
            </a:extLst>
          </p:cNvPr>
          <p:cNvSpPr/>
          <p:nvPr/>
        </p:nvSpPr>
        <p:spPr>
          <a:xfrm>
            <a:off x="6397349" y="2914705"/>
            <a:ext cx="7521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ميلادي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Naskh" panose="02010400000000000000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8D08DA6-C143-41E8-9515-06E72BCC7F21}"/>
              </a:ext>
            </a:extLst>
          </p:cNvPr>
          <p:cNvSpPr/>
          <p:nvPr/>
        </p:nvSpPr>
        <p:spPr>
          <a:xfrm>
            <a:off x="6420052" y="3224176"/>
            <a:ext cx="72487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هجري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Naskh" panose="02010400000000000000" pitchFamily="2" charset="-78"/>
            </a:endParaRPr>
          </a:p>
        </p:txBody>
      </p:sp>
      <p:sp>
        <p:nvSpPr>
          <p:cNvPr id="59" name="Rectangle: Rounded Corners 24">
            <a:extLst>
              <a:ext uri="{FF2B5EF4-FFF2-40B4-BE49-F238E27FC236}">
                <a16:creationId xmlns:a16="http://schemas.microsoft.com/office/drawing/2014/main" id="{AA5F5C0B-01EB-440F-A690-C96EE7037A6F}"/>
              </a:ext>
            </a:extLst>
          </p:cNvPr>
          <p:cNvSpPr/>
          <p:nvPr/>
        </p:nvSpPr>
        <p:spPr>
          <a:xfrm>
            <a:off x="304546" y="424010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</a:p>
        </p:txBody>
      </p:sp>
      <p:sp>
        <p:nvSpPr>
          <p:cNvPr id="60" name="Rectangle: Rounded Corners 25">
            <a:extLst>
              <a:ext uri="{FF2B5EF4-FFF2-40B4-BE49-F238E27FC236}">
                <a16:creationId xmlns:a16="http://schemas.microsoft.com/office/drawing/2014/main" id="{DF6E68F3-E477-4417-8B74-746E284C0C2A}"/>
              </a:ext>
            </a:extLst>
          </p:cNvPr>
          <p:cNvSpPr/>
          <p:nvPr/>
        </p:nvSpPr>
        <p:spPr>
          <a:xfrm>
            <a:off x="971164" y="422438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</a:t>
            </a:r>
          </a:p>
        </p:txBody>
      </p:sp>
      <p:sp>
        <p:nvSpPr>
          <p:cNvPr id="61" name="Rectangle: Rounded Corners 26">
            <a:extLst>
              <a:ext uri="{FF2B5EF4-FFF2-40B4-BE49-F238E27FC236}">
                <a16:creationId xmlns:a16="http://schemas.microsoft.com/office/drawing/2014/main" id="{EBC507D1-CADA-4626-832F-28B3FCBD62BF}"/>
              </a:ext>
            </a:extLst>
          </p:cNvPr>
          <p:cNvSpPr/>
          <p:nvPr/>
        </p:nvSpPr>
        <p:spPr>
          <a:xfrm>
            <a:off x="1657070" y="424679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</a:t>
            </a:r>
          </a:p>
        </p:txBody>
      </p:sp>
      <p:sp>
        <p:nvSpPr>
          <p:cNvPr id="62" name="Rectangle: Rounded Corners 27">
            <a:extLst>
              <a:ext uri="{FF2B5EF4-FFF2-40B4-BE49-F238E27FC236}">
                <a16:creationId xmlns:a16="http://schemas.microsoft.com/office/drawing/2014/main" id="{0B155245-7702-48EF-96F1-2C79D3F81B03}"/>
              </a:ext>
            </a:extLst>
          </p:cNvPr>
          <p:cNvSpPr/>
          <p:nvPr/>
        </p:nvSpPr>
        <p:spPr>
          <a:xfrm>
            <a:off x="2323689" y="422747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4</a:t>
            </a:r>
          </a:p>
        </p:txBody>
      </p:sp>
      <p:sp>
        <p:nvSpPr>
          <p:cNvPr id="63" name="Rectangle: Rounded Corners 28">
            <a:extLst>
              <a:ext uri="{FF2B5EF4-FFF2-40B4-BE49-F238E27FC236}">
                <a16:creationId xmlns:a16="http://schemas.microsoft.com/office/drawing/2014/main" id="{B9EC593A-D6F8-4251-B2D4-190799038D18}"/>
              </a:ext>
            </a:extLst>
          </p:cNvPr>
          <p:cNvSpPr/>
          <p:nvPr/>
        </p:nvSpPr>
        <p:spPr>
          <a:xfrm>
            <a:off x="3040930" y="421506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5</a:t>
            </a:r>
          </a:p>
        </p:txBody>
      </p:sp>
      <p:sp>
        <p:nvSpPr>
          <p:cNvPr id="65" name="Rectangle: Rounded Corners 29">
            <a:extLst>
              <a:ext uri="{FF2B5EF4-FFF2-40B4-BE49-F238E27FC236}">
                <a16:creationId xmlns:a16="http://schemas.microsoft.com/office/drawing/2014/main" id="{3A8E68EA-247C-4AB6-BF04-7E10A95A61E6}"/>
              </a:ext>
            </a:extLst>
          </p:cNvPr>
          <p:cNvSpPr/>
          <p:nvPr/>
        </p:nvSpPr>
        <p:spPr>
          <a:xfrm>
            <a:off x="3765846" y="4215065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6</a:t>
            </a:r>
          </a:p>
        </p:txBody>
      </p:sp>
      <p:sp>
        <p:nvSpPr>
          <p:cNvPr id="66" name="Rectangle: Rounded Corners 30">
            <a:extLst>
              <a:ext uri="{FF2B5EF4-FFF2-40B4-BE49-F238E27FC236}">
                <a16:creationId xmlns:a16="http://schemas.microsoft.com/office/drawing/2014/main" id="{5B35B0E8-9C51-4C32-B168-C01029E54B1F}"/>
              </a:ext>
            </a:extLst>
          </p:cNvPr>
          <p:cNvSpPr/>
          <p:nvPr/>
        </p:nvSpPr>
        <p:spPr>
          <a:xfrm>
            <a:off x="4480805" y="422438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7</a:t>
            </a:r>
          </a:p>
        </p:txBody>
      </p:sp>
      <p:sp>
        <p:nvSpPr>
          <p:cNvPr id="67" name="Rectangle: Rounded Corners 31">
            <a:extLst>
              <a:ext uri="{FF2B5EF4-FFF2-40B4-BE49-F238E27FC236}">
                <a16:creationId xmlns:a16="http://schemas.microsoft.com/office/drawing/2014/main" id="{5FBB08F7-D238-4E19-AB9C-02073A6E3744}"/>
              </a:ext>
            </a:extLst>
          </p:cNvPr>
          <p:cNvSpPr/>
          <p:nvPr/>
        </p:nvSpPr>
        <p:spPr>
          <a:xfrm>
            <a:off x="5288857" y="423958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8</a:t>
            </a:r>
          </a:p>
        </p:txBody>
      </p:sp>
      <p:sp>
        <p:nvSpPr>
          <p:cNvPr id="68" name="Rectangle: Rounded Corners 32">
            <a:extLst>
              <a:ext uri="{FF2B5EF4-FFF2-40B4-BE49-F238E27FC236}">
                <a16:creationId xmlns:a16="http://schemas.microsoft.com/office/drawing/2014/main" id="{C8A4F82A-9CC2-4431-A63B-E81142F97F0B}"/>
              </a:ext>
            </a:extLst>
          </p:cNvPr>
          <p:cNvSpPr/>
          <p:nvPr/>
        </p:nvSpPr>
        <p:spPr>
          <a:xfrm>
            <a:off x="290436" y="487431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9</a:t>
            </a:r>
          </a:p>
        </p:txBody>
      </p:sp>
      <p:sp>
        <p:nvSpPr>
          <p:cNvPr id="69" name="Rectangle: Rounded Corners 33">
            <a:extLst>
              <a:ext uri="{FF2B5EF4-FFF2-40B4-BE49-F238E27FC236}">
                <a16:creationId xmlns:a16="http://schemas.microsoft.com/office/drawing/2014/main" id="{ED71327F-57A1-432A-9F6B-B8B6CC3FA04B}"/>
              </a:ext>
            </a:extLst>
          </p:cNvPr>
          <p:cNvSpPr/>
          <p:nvPr/>
        </p:nvSpPr>
        <p:spPr>
          <a:xfrm>
            <a:off x="971164" y="4832290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10</a:t>
            </a:r>
          </a:p>
        </p:txBody>
      </p:sp>
      <p:sp>
        <p:nvSpPr>
          <p:cNvPr id="70" name="Rectangle: Rounded Corners 34">
            <a:extLst>
              <a:ext uri="{FF2B5EF4-FFF2-40B4-BE49-F238E27FC236}">
                <a16:creationId xmlns:a16="http://schemas.microsoft.com/office/drawing/2014/main" id="{6B771B2A-D844-401C-BEA0-D927654177EE}"/>
              </a:ext>
            </a:extLst>
          </p:cNvPr>
          <p:cNvSpPr/>
          <p:nvPr/>
        </p:nvSpPr>
        <p:spPr>
          <a:xfrm>
            <a:off x="1653849" y="4832289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11</a:t>
            </a:r>
          </a:p>
        </p:txBody>
      </p:sp>
      <p:sp>
        <p:nvSpPr>
          <p:cNvPr id="71" name="Rectangle: Rounded Corners 35">
            <a:extLst>
              <a:ext uri="{FF2B5EF4-FFF2-40B4-BE49-F238E27FC236}">
                <a16:creationId xmlns:a16="http://schemas.microsoft.com/office/drawing/2014/main" id="{22D16815-ABFF-4740-8A32-0680F33131AB}"/>
              </a:ext>
            </a:extLst>
          </p:cNvPr>
          <p:cNvSpPr/>
          <p:nvPr/>
        </p:nvSpPr>
        <p:spPr>
          <a:xfrm>
            <a:off x="2356769" y="482893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12</a:t>
            </a:r>
          </a:p>
        </p:txBody>
      </p:sp>
      <p:sp>
        <p:nvSpPr>
          <p:cNvPr id="72" name="Rectangle: Rounded Corners 36">
            <a:extLst>
              <a:ext uri="{FF2B5EF4-FFF2-40B4-BE49-F238E27FC236}">
                <a16:creationId xmlns:a16="http://schemas.microsoft.com/office/drawing/2014/main" id="{0E011C18-1F1D-427B-8D4D-6E714000FF94}"/>
              </a:ext>
            </a:extLst>
          </p:cNvPr>
          <p:cNvSpPr/>
          <p:nvPr/>
        </p:nvSpPr>
        <p:spPr>
          <a:xfrm>
            <a:off x="3038201" y="482893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13</a:t>
            </a:r>
          </a:p>
        </p:txBody>
      </p:sp>
      <p:sp>
        <p:nvSpPr>
          <p:cNvPr id="73" name="Rectangle: Rounded Corners 37">
            <a:extLst>
              <a:ext uri="{FF2B5EF4-FFF2-40B4-BE49-F238E27FC236}">
                <a16:creationId xmlns:a16="http://schemas.microsoft.com/office/drawing/2014/main" id="{97F990D9-59AC-4F7A-99E8-58986E956C7B}"/>
              </a:ext>
            </a:extLst>
          </p:cNvPr>
          <p:cNvSpPr/>
          <p:nvPr/>
        </p:nvSpPr>
        <p:spPr>
          <a:xfrm>
            <a:off x="3769358" y="482893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</a:t>
            </a:r>
          </a:p>
        </p:txBody>
      </p:sp>
      <p:sp>
        <p:nvSpPr>
          <p:cNvPr id="74" name="Rectangle: Rounded Corners 38">
            <a:extLst>
              <a:ext uri="{FF2B5EF4-FFF2-40B4-BE49-F238E27FC236}">
                <a16:creationId xmlns:a16="http://schemas.microsoft.com/office/drawing/2014/main" id="{368588A6-9746-49C0-853F-8630364928AF}"/>
              </a:ext>
            </a:extLst>
          </p:cNvPr>
          <p:cNvSpPr/>
          <p:nvPr/>
        </p:nvSpPr>
        <p:spPr>
          <a:xfrm>
            <a:off x="4505526" y="480878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15</a:t>
            </a:r>
          </a:p>
        </p:txBody>
      </p:sp>
      <p:sp>
        <p:nvSpPr>
          <p:cNvPr id="75" name="Rectangle: Rounded Corners 39">
            <a:extLst>
              <a:ext uri="{FF2B5EF4-FFF2-40B4-BE49-F238E27FC236}">
                <a16:creationId xmlns:a16="http://schemas.microsoft.com/office/drawing/2014/main" id="{1767B6FA-490D-4188-AC7D-A9018FFAE6A4}"/>
              </a:ext>
            </a:extLst>
          </p:cNvPr>
          <p:cNvSpPr/>
          <p:nvPr/>
        </p:nvSpPr>
        <p:spPr>
          <a:xfrm>
            <a:off x="5291246" y="4874317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16</a:t>
            </a:r>
          </a:p>
        </p:txBody>
      </p:sp>
      <p:sp>
        <p:nvSpPr>
          <p:cNvPr id="76" name="Rectangle: Rounded Corners 40">
            <a:extLst>
              <a:ext uri="{FF2B5EF4-FFF2-40B4-BE49-F238E27FC236}">
                <a16:creationId xmlns:a16="http://schemas.microsoft.com/office/drawing/2014/main" id="{1AFCCE80-3B67-437D-82E0-0A405A50C892}"/>
              </a:ext>
            </a:extLst>
          </p:cNvPr>
          <p:cNvSpPr/>
          <p:nvPr/>
        </p:nvSpPr>
        <p:spPr>
          <a:xfrm>
            <a:off x="290434" y="5452690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17</a:t>
            </a:r>
          </a:p>
        </p:txBody>
      </p:sp>
      <p:sp>
        <p:nvSpPr>
          <p:cNvPr id="77" name="Rectangle: Rounded Corners 41">
            <a:extLst>
              <a:ext uri="{FF2B5EF4-FFF2-40B4-BE49-F238E27FC236}">
                <a16:creationId xmlns:a16="http://schemas.microsoft.com/office/drawing/2014/main" id="{95EF253C-FB9E-49CE-BD29-71410332A8B8}"/>
              </a:ext>
            </a:extLst>
          </p:cNvPr>
          <p:cNvSpPr/>
          <p:nvPr/>
        </p:nvSpPr>
        <p:spPr>
          <a:xfrm>
            <a:off x="949394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18</a:t>
            </a:r>
          </a:p>
        </p:txBody>
      </p:sp>
      <p:sp>
        <p:nvSpPr>
          <p:cNvPr id="78" name="Rectangle: Rounded Corners 42">
            <a:extLst>
              <a:ext uri="{FF2B5EF4-FFF2-40B4-BE49-F238E27FC236}">
                <a16:creationId xmlns:a16="http://schemas.microsoft.com/office/drawing/2014/main" id="{5571864B-F68C-4C03-9E51-A2B941307877}"/>
              </a:ext>
            </a:extLst>
          </p:cNvPr>
          <p:cNvSpPr/>
          <p:nvPr/>
        </p:nvSpPr>
        <p:spPr>
          <a:xfrm>
            <a:off x="1625214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19</a:t>
            </a:r>
          </a:p>
        </p:txBody>
      </p:sp>
      <p:sp>
        <p:nvSpPr>
          <p:cNvPr id="79" name="Rectangle: Rounded Corners 43">
            <a:extLst>
              <a:ext uri="{FF2B5EF4-FFF2-40B4-BE49-F238E27FC236}">
                <a16:creationId xmlns:a16="http://schemas.microsoft.com/office/drawing/2014/main" id="{AF414FAD-50C3-4F71-8A75-0990B79F0A3F}"/>
              </a:ext>
            </a:extLst>
          </p:cNvPr>
          <p:cNvSpPr/>
          <p:nvPr/>
        </p:nvSpPr>
        <p:spPr>
          <a:xfrm>
            <a:off x="2371825" y="539294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</a:t>
            </a:r>
          </a:p>
        </p:txBody>
      </p:sp>
      <p:sp>
        <p:nvSpPr>
          <p:cNvPr id="80" name="Rectangle: Rounded Corners 44">
            <a:extLst>
              <a:ext uri="{FF2B5EF4-FFF2-40B4-BE49-F238E27FC236}">
                <a16:creationId xmlns:a16="http://schemas.microsoft.com/office/drawing/2014/main" id="{C3703E19-5105-44B2-B206-5BBB91AD19EF}"/>
              </a:ext>
            </a:extLst>
          </p:cNvPr>
          <p:cNvSpPr/>
          <p:nvPr/>
        </p:nvSpPr>
        <p:spPr>
          <a:xfrm>
            <a:off x="3081310" y="539516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21</a:t>
            </a:r>
          </a:p>
        </p:txBody>
      </p:sp>
      <p:sp>
        <p:nvSpPr>
          <p:cNvPr id="81" name="Rectangle: Rounded Corners 46">
            <a:extLst>
              <a:ext uri="{FF2B5EF4-FFF2-40B4-BE49-F238E27FC236}">
                <a16:creationId xmlns:a16="http://schemas.microsoft.com/office/drawing/2014/main" id="{07FFA009-ECC4-44C4-9C6C-C4EC23215569}"/>
              </a:ext>
            </a:extLst>
          </p:cNvPr>
          <p:cNvSpPr/>
          <p:nvPr/>
        </p:nvSpPr>
        <p:spPr>
          <a:xfrm>
            <a:off x="3762706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22</a:t>
            </a:r>
          </a:p>
        </p:txBody>
      </p:sp>
      <p:sp>
        <p:nvSpPr>
          <p:cNvPr id="82" name="Rectangle: Rounded Corners 47">
            <a:extLst>
              <a:ext uri="{FF2B5EF4-FFF2-40B4-BE49-F238E27FC236}">
                <a16:creationId xmlns:a16="http://schemas.microsoft.com/office/drawing/2014/main" id="{3E203887-32ED-4CB0-9594-ADB9A03FDB3C}"/>
              </a:ext>
            </a:extLst>
          </p:cNvPr>
          <p:cNvSpPr/>
          <p:nvPr/>
        </p:nvSpPr>
        <p:spPr>
          <a:xfrm>
            <a:off x="4495066" y="54093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23</a:t>
            </a:r>
          </a:p>
        </p:txBody>
      </p:sp>
      <p:sp>
        <p:nvSpPr>
          <p:cNvPr id="85" name="Rectangle: Rounded Corners 48">
            <a:extLst>
              <a:ext uri="{FF2B5EF4-FFF2-40B4-BE49-F238E27FC236}">
                <a16:creationId xmlns:a16="http://schemas.microsoft.com/office/drawing/2014/main" id="{FB71B04F-1A39-4581-B6D7-0FD9F34F2C01}"/>
              </a:ext>
            </a:extLst>
          </p:cNvPr>
          <p:cNvSpPr/>
          <p:nvPr/>
        </p:nvSpPr>
        <p:spPr>
          <a:xfrm>
            <a:off x="5302652" y="5408834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24</a:t>
            </a:r>
          </a:p>
        </p:txBody>
      </p:sp>
      <p:sp>
        <p:nvSpPr>
          <p:cNvPr id="91" name="Rectangle: Rounded Corners 64">
            <a:extLst>
              <a:ext uri="{FF2B5EF4-FFF2-40B4-BE49-F238E27FC236}">
                <a16:creationId xmlns:a16="http://schemas.microsoft.com/office/drawing/2014/main" id="{098235C2-D34B-4782-ADE4-A8EB7B3AFAAD}"/>
              </a:ext>
            </a:extLst>
          </p:cNvPr>
          <p:cNvSpPr/>
          <p:nvPr/>
        </p:nvSpPr>
        <p:spPr>
          <a:xfrm>
            <a:off x="275254" y="6021098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25</a:t>
            </a:r>
          </a:p>
        </p:txBody>
      </p:sp>
      <p:sp>
        <p:nvSpPr>
          <p:cNvPr id="92" name="Rectangle: Rounded Corners 65">
            <a:extLst>
              <a:ext uri="{FF2B5EF4-FFF2-40B4-BE49-F238E27FC236}">
                <a16:creationId xmlns:a16="http://schemas.microsoft.com/office/drawing/2014/main" id="{3C54A254-2E73-43E1-AB54-C613B59D74CA}"/>
              </a:ext>
            </a:extLst>
          </p:cNvPr>
          <p:cNvSpPr/>
          <p:nvPr/>
        </p:nvSpPr>
        <p:spPr>
          <a:xfrm>
            <a:off x="949394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26</a:t>
            </a:r>
          </a:p>
        </p:txBody>
      </p:sp>
      <p:sp>
        <p:nvSpPr>
          <p:cNvPr id="93" name="Rectangle: Rounded Corners 66">
            <a:extLst>
              <a:ext uri="{FF2B5EF4-FFF2-40B4-BE49-F238E27FC236}">
                <a16:creationId xmlns:a16="http://schemas.microsoft.com/office/drawing/2014/main" id="{FD0B35CC-B188-46D7-8B42-19697285472B}"/>
              </a:ext>
            </a:extLst>
          </p:cNvPr>
          <p:cNvSpPr/>
          <p:nvPr/>
        </p:nvSpPr>
        <p:spPr>
          <a:xfrm>
            <a:off x="1610034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27</a:t>
            </a:r>
          </a:p>
        </p:txBody>
      </p:sp>
      <p:sp>
        <p:nvSpPr>
          <p:cNvPr id="94" name="Rectangle: Rounded Corners 67">
            <a:extLst>
              <a:ext uri="{FF2B5EF4-FFF2-40B4-BE49-F238E27FC236}">
                <a16:creationId xmlns:a16="http://schemas.microsoft.com/office/drawing/2014/main" id="{B0C70F84-C861-4329-80DA-D52F1B9A9384}"/>
              </a:ext>
            </a:extLst>
          </p:cNvPr>
          <p:cNvSpPr/>
          <p:nvPr/>
        </p:nvSpPr>
        <p:spPr>
          <a:xfrm>
            <a:off x="2356645" y="5961350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28</a:t>
            </a:r>
          </a:p>
        </p:txBody>
      </p:sp>
      <p:sp>
        <p:nvSpPr>
          <p:cNvPr id="95" name="Rectangle: Rounded Corners 68">
            <a:extLst>
              <a:ext uri="{FF2B5EF4-FFF2-40B4-BE49-F238E27FC236}">
                <a16:creationId xmlns:a16="http://schemas.microsoft.com/office/drawing/2014/main" id="{BED3B6BE-C0B7-4381-9468-35E53FABDCB6}"/>
              </a:ext>
            </a:extLst>
          </p:cNvPr>
          <p:cNvSpPr/>
          <p:nvPr/>
        </p:nvSpPr>
        <p:spPr>
          <a:xfrm>
            <a:off x="3066130" y="5963572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29</a:t>
            </a:r>
          </a:p>
        </p:txBody>
      </p:sp>
      <p:sp>
        <p:nvSpPr>
          <p:cNvPr id="96" name="Rectangle: Rounded Corners 69">
            <a:extLst>
              <a:ext uri="{FF2B5EF4-FFF2-40B4-BE49-F238E27FC236}">
                <a16:creationId xmlns:a16="http://schemas.microsoft.com/office/drawing/2014/main" id="{1C19A300-6A08-4801-9A6D-EDC9ABEABA02}"/>
              </a:ext>
            </a:extLst>
          </p:cNvPr>
          <p:cNvSpPr/>
          <p:nvPr/>
        </p:nvSpPr>
        <p:spPr>
          <a:xfrm>
            <a:off x="3747526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30</a:t>
            </a:r>
          </a:p>
        </p:txBody>
      </p:sp>
      <p:sp>
        <p:nvSpPr>
          <p:cNvPr id="97" name="Rectangle: Rounded Corners 70">
            <a:extLst>
              <a:ext uri="{FF2B5EF4-FFF2-40B4-BE49-F238E27FC236}">
                <a16:creationId xmlns:a16="http://schemas.microsoft.com/office/drawing/2014/main" id="{7BAB9B4B-D9B3-4F10-8F0C-2C7F0895F59B}"/>
              </a:ext>
            </a:extLst>
          </p:cNvPr>
          <p:cNvSpPr/>
          <p:nvPr/>
        </p:nvSpPr>
        <p:spPr>
          <a:xfrm>
            <a:off x="4479886" y="5977806"/>
            <a:ext cx="553603" cy="39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31</a:t>
            </a:r>
          </a:p>
        </p:txBody>
      </p:sp>
      <p:sp>
        <p:nvSpPr>
          <p:cNvPr id="98" name="Rectangle: Rounded Corners 24">
            <a:extLst>
              <a:ext uri="{FF2B5EF4-FFF2-40B4-BE49-F238E27FC236}">
                <a16:creationId xmlns:a16="http://schemas.microsoft.com/office/drawing/2014/main" id="{F8E92F7A-EF9B-4EF5-A3CF-EDFC05A8FD8D}"/>
              </a:ext>
            </a:extLst>
          </p:cNvPr>
          <p:cNvSpPr/>
          <p:nvPr/>
        </p:nvSpPr>
        <p:spPr>
          <a:xfrm>
            <a:off x="319133" y="413011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</a:p>
        </p:txBody>
      </p:sp>
      <p:sp>
        <p:nvSpPr>
          <p:cNvPr id="99" name="Rectangle: Rounded Corners 25">
            <a:extLst>
              <a:ext uri="{FF2B5EF4-FFF2-40B4-BE49-F238E27FC236}">
                <a16:creationId xmlns:a16="http://schemas.microsoft.com/office/drawing/2014/main" id="{D8B6B5B8-D223-4973-8FE2-CCC2A5CC6AC2}"/>
              </a:ext>
            </a:extLst>
          </p:cNvPr>
          <p:cNvSpPr/>
          <p:nvPr/>
        </p:nvSpPr>
        <p:spPr>
          <a:xfrm>
            <a:off x="1000418" y="412124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</a:t>
            </a:r>
          </a:p>
        </p:txBody>
      </p:sp>
      <p:sp>
        <p:nvSpPr>
          <p:cNvPr id="100" name="Rectangle: Rounded Corners 26">
            <a:extLst>
              <a:ext uri="{FF2B5EF4-FFF2-40B4-BE49-F238E27FC236}">
                <a16:creationId xmlns:a16="http://schemas.microsoft.com/office/drawing/2014/main" id="{3D960879-600C-4CC7-9C77-3901D994348D}"/>
              </a:ext>
            </a:extLst>
          </p:cNvPr>
          <p:cNvSpPr/>
          <p:nvPr/>
        </p:nvSpPr>
        <p:spPr>
          <a:xfrm>
            <a:off x="1669962" y="4149245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</a:t>
            </a:r>
          </a:p>
        </p:txBody>
      </p:sp>
      <p:sp>
        <p:nvSpPr>
          <p:cNvPr id="101" name="Rectangle: Rounded Corners 27">
            <a:extLst>
              <a:ext uri="{FF2B5EF4-FFF2-40B4-BE49-F238E27FC236}">
                <a16:creationId xmlns:a16="http://schemas.microsoft.com/office/drawing/2014/main" id="{7DB557BE-0503-401D-AD2A-673B62F70CD0}"/>
              </a:ext>
            </a:extLst>
          </p:cNvPr>
          <p:cNvSpPr/>
          <p:nvPr/>
        </p:nvSpPr>
        <p:spPr>
          <a:xfrm>
            <a:off x="2336580" y="4144866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4</a:t>
            </a:r>
          </a:p>
        </p:txBody>
      </p:sp>
      <p:sp>
        <p:nvSpPr>
          <p:cNvPr id="102" name="Rectangle: Rounded Corners 28">
            <a:extLst>
              <a:ext uri="{FF2B5EF4-FFF2-40B4-BE49-F238E27FC236}">
                <a16:creationId xmlns:a16="http://schemas.microsoft.com/office/drawing/2014/main" id="{76E09C0F-8798-4838-A473-50AE80F17126}"/>
              </a:ext>
            </a:extLst>
          </p:cNvPr>
          <p:cNvSpPr/>
          <p:nvPr/>
        </p:nvSpPr>
        <p:spPr>
          <a:xfrm>
            <a:off x="3040012" y="4145661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5</a:t>
            </a:r>
          </a:p>
        </p:txBody>
      </p:sp>
      <p:sp>
        <p:nvSpPr>
          <p:cNvPr id="103" name="Rectangle: Rounded Corners 29">
            <a:extLst>
              <a:ext uri="{FF2B5EF4-FFF2-40B4-BE49-F238E27FC236}">
                <a16:creationId xmlns:a16="http://schemas.microsoft.com/office/drawing/2014/main" id="{792FF6B0-251D-4874-B152-E29C4CB22F51}"/>
              </a:ext>
            </a:extLst>
          </p:cNvPr>
          <p:cNvSpPr/>
          <p:nvPr/>
        </p:nvSpPr>
        <p:spPr>
          <a:xfrm>
            <a:off x="3764929" y="4145661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6</a:t>
            </a:r>
          </a:p>
        </p:txBody>
      </p:sp>
      <p:sp>
        <p:nvSpPr>
          <p:cNvPr id="104" name="Rectangle: Rounded Corners 30">
            <a:extLst>
              <a:ext uri="{FF2B5EF4-FFF2-40B4-BE49-F238E27FC236}">
                <a16:creationId xmlns:a16="http://schemas.microsoft.com/office/drawing/2014/main" id="{D7139785-53FF-4A62-B590-1E6D1C252F22}"/>
              </a:ext>
            </a:extLst>
          </p:cNvPr>
          <p:cNvSpPr/>
          <p:nvPr/>
        </p:nvSpPr>
        <p:spPr>
          <a:xfrm>
            <a:off x="4479886" y="415497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7</a:t>
            </a:r>
          </a:p>
        </p:txBody>
      </p:sp>
      <p:sp>
        <p:nvSpPr>
          <p:cNvPr id="105" name="Rectangle: Rounded Corners 31">
            <a:extLst>
              <a:ext uri="{FF2B5EF4-FFF2-40B4-BE49-F238E27FC236}">
                <a16:creationId xmlns:a16="http://schemas.microsoft.com/office/drawing/2014/main" id="{D0B42F98-007E-419B-B9C7-EE74CD773C25}"/>
              </a:ext>
            </a:extLst>
          </p:cNvPr>
          <p:cNvSpPr/>
          <p:nvPr/>
        </p:nvSpPr>
        <p:spPr>
          <a:xfrm>
            <a:off x="5287938" y="414368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8</a:t>
            </a:r>
          </a:p>
        </p:txBody>
      </p:sp>
      <p:sp>
        <p:nvSpPr>
          <p:cNvPr id="106" name="Rectangle: Rounded Corners 32">
            <a:extLst>
              <a:ext uri="{FF2B5EF4-FFF2-40B4-BE49-F238E27FC236}">
                <a16:creationId xmlns:a16="http://schemas.microsoft.com/office/drawing/2014/main" id="{A5AA35F7-7B31-46EA-A31A-FB218323D09A}"/>
              </a:ext>
            </a:extLst>
          </p:cNvPr>
          <p:cNvSpPr/>
          <p:nvPr/>
        </p:nvSpPr>
        <p:spPr>
          <a:xfrm>
            <a:off x="317590" y="4776942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9</a:t>
            </a:r>
          </a:p>
        </p:txBody>
      </p:sp>
      <p:sp>
        <p:nvSpPr>
          <p:cNvPr id="107" name="Rectangle: Rounded Corners 33">
            <a:extLst>
              <a:ext uri="{FF2B5EF4-FFF2-40B4-BE49-F238E27FC236}">
                <a16:creationId xmlns:a16="http://schemas.microsoft.com/office/drawing/2014/main" id="{99AA5176-C089-4CF8-A3C1-EF55FBB1B5B0}"/>
              </a:ext>
            </a:extLst>
          </p:cNvPr>
          <p:cNvSpPr/>
          <p:nvPr/>
        </p:nvSpPr>
        <p:spPr>
          <a:xfrm>
            <a:off x="998318" y="473491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10</a:t>
            </a:r>
          </a:p>
        </p:txBody>
      </p:sp>
      <p:sp>
        <p:nvSpPr>
          <p:cNvPr id="108" name="Rectangle: Rounded Corners 34">
            <a:extLst>
              <a:ext uri="{FF2B5EF4-FFF2-40B4-BE49-F238E27FC236}">
                <a16:creationId xmlns:a16="http://schemas.microsoft.com/office/drawing/2014/main" id="{EE42A342-C1F8-4E21-A683-2505790BA0A5}"/>
              </a:ext>
            </a:extLst>
          </p:cNvPr>
          <p:cNvSpPr/>
          <p:nvPr/>
        </p:nvSpPr>
        <p:spPr>
          <a:xfrm>
            <a:off x="1681004" y="473491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11</a:t>
            </a:r>
          </a:p>
        </p:txBody>
      </p:sp>
      <p:sp>
        <p:nvSpPr>
          <p:cNvPr id="109" name="Rectangle: Rounded Corners 35">
            <a:extLst>
              <a:ext uri="{FF2B5EF4-FFF2-40B4-BE49-F238E27FC236}">
                <a16:creationId xmlns:a16="http://schemas.microsoft.com/office/drawing/2014/main" id="{82C1B278-176A-47B7-9B24-85CF1D5E012C}"/>
              </a:ext>
            </a:extLst>
          </p:cNvPr>
          <p:cNvSpPr/>
          <p:nvPr/>
        </p:nvSpPr>
        <p:spPr>
          <a:xfrm>
            <a:off x="2383924" y="473156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12</a:t>
            </a:r>
          </a:p>
        </p:txBody>
      </p:sp>
      <p:sp>
        <p:nvSpPr>
          <p:cNvPr id="110" name="Rectangle: Rounded Corners 36">
            <a:extLst>
              <a:ext uri="{FF2B5EF4-FFF2-40B4-BE49-F238E27FC236}">
                <a16:creationId xmlns:a16="http://schemas.microsoft.com/office/drawing/2014/main" id="{A32FAAE0-AE9C-4086-945B-DAE9657ED0C1}"/>
              </a:ext>
            </a:extLst>
          </p:cNvPr>
          <p:cNvSpPr/>
          <p:nvPr/>
        </p:nvSpPr>
        <p:spPr>
          <a:xfrm>
            <a:off x="3065356" y="473156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13</a:t>
            </a:r>
          </a:p>
        </p:txBody>
      </p:sp>
      <p:sp>
        <p:nvSpPr>
          <p:cNvPr id="111" name="Rectangle: Rounded Corners 37">
            <a:extLst>
              <a:ext uri="{FF2B5EF4-FFF2-40B4-BE49-F238E27FC236}">
                <a16:creationId xmlns:a16="http://schemas.microsoft.com/office/drawing/2014/main" id="{0C8B4D3F-A885-451C-921E-E4C24AF36CD1}"/>
              </a:ext>
            </a:extLst>
          </p:cNvPr>
          <p:cNvSpPr/>
          <p:nvPr/>
        </p:nvSpPr>
        <p:spPr>
          <a:xfrm>
            <a:off x="3796513" y="473156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</a:t>
            </a:r>
          </a:p>
        </p:txBody>
      </p:sp>
      <p:sp>
        <p:nvSpPr>
          <p:cNvPr id="112" name="Rectangle: Rounded Corners 38">
            <a:extLst>
              <a:ext uri="{FF2B5EF4-FFF2-40B4-BE49-F238E27FC236}">
                <a16:creationId xmlns:a16="http://schemas.microsoft.com/office/drawing/2014/main" id="{E43F4434-3737-4D15-A796-FA3A2D5E1732}"/>
              </a:ext>
            </a:extLst>
          </p:cNvPr>
          <p:cNvSpPr/>
          <p:nvPr/>
        </p:nvSpPr>
        <p:spPr>
          <a:xfrm>
            <a:off x="4532682" y="471141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15</a:t>
            </a:r>
          </a:p>
        </p:txBody>
      </p:sp>
      <p:sp>
        <p:nvSpPr>
          <p:cNvPr id="113" name="Rectangle: Rounded Corners 39">
            <a:extLst>
              <a:ext uri="{FF2B5EF4-FFF2-40B4-BE49-F238E27FC236}">
                <a16:creationId xmlns:a16="http://schemas.microsoft.com/office/drawing/2014/main" id="{5BD40BE5-D79C-4E12-8789-1F3DB9506EE4}"/>
              </a:ext>
            </a:extLst>
          </p:cNvPr>
          <p:cNvSpPr/>
          <p:nvPr/>
        </p:nvSpPr>
        <p:spPr>
          <a:xfrm>
            <a:off x="5318401" y="4776941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16</a:t>
            </a:r>
          </a:p>
        </p:txBody>
      </p:sp>
      <p:sp>
        <p:nvSpPr>
          <p:cNvPr id="114" name="Rectangle: Rounded Corners 40">
            <a:extLst>
              <a:ext uri="{FF2B5EF4-FFF2-40B4-BE49-F238E27FC236}">
                <a16:creationId xmlns:a16="http://schemas.microsoft.com/office/drawing/2014/main" id="{12FCC3EE-8C98-4FC6-9996-4B7172179024}"/>
              </a:ext>
            </a:extLst>
          </p:cNvPr>
          <p:cNvSpPr/>
          <p:nvPr/>
        </p:nvSpPr>
        <p:spPr>
          <a:xfrm>
            <a:off x="297086" y="5355826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17</a:t>
            </a:r>
          </a:p>
        </p:txBody>
      </p:sp>
      <p:sp>
        <p:nvSpPr>
          <p:cNvPr id="116" name="Rectangle: Rounded Corners 41">
            <a:extLst>
              <a:ext uri="{FF2B5EF4-FFF2-40B4-BE49-F238E27FC236}">
                <a16:creationId xmlns:a16="http://schemas.microsoft.com/office/drawing/2014/main" id="{C6022508-FD07-4618-B594-85A96A6F2222}"/>
              </a:ext>
            </a:extLst>
          </p:cNvPr>
          <p:cNvSpPr/>
          <p:nvPr/>
        </p:nvSpPr>
        <p:spPr>
          <a:xfrm>
            <a:off x="956045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18</a:t>
            </a:r>
          </a:p>
        </p:txBody>
      </p:sp>
      <p:sp>
        <p:nvSpPr>
          <p:cNvPr id="117" name="Rectangle: Rounded Corners 42">
            <a:extLst>
              <a:ext uri="{FF2B5EF4-FFF2-40B4-BE49-F238E27FC236}">
                <a16:creationId xmlns:a16="http://schemas.microsoft.com/office/drawing/2014/main" id="{72FFB2CA-49BF-42F4-84B9-7D0B5E282270}"/>
              </a:ext>
            </a:extLst>
          </p:cNvPr>
          <p:cNvSpPr/>
          <p:nvPr/>
        </p:nvSpPr>
        <p:spPr>
          <a:xfrm>
            <a:off x="1631866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19</a:t>
            </a:r>
          </a:p>
        </p:txBody>
      </p:sp>
      <p:sp>
        <p:nvSpPr>
          <p:cNvPr id="118" name="Rectangle: Rounded Corners 43">
            <a:extLst>
              <a:ext uri="{FF2B5EF4-FFF2-40B4-BE49-F238E27FC236}">
                <a16:creationId xmlns:a16="http://schemas.microsoft.com/office/drawing/2014/main" id="{1C4ADDF1-428F-47AA-9A24-C0A88822EC41}"/>
              </a:ext>
            </a:extLst>
          </p:cNvPr>
          <p:cNvSpPr/>
          <p:nvPr/>
        </p:nvSpPr>
        <p:spPr>
          <a:xfrm>
            <a:off x="2378476" y="529607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</a:t>
            </a:r>
          </a:p>
        </p:txBody>
      </p:sp>
      <p:sp>
        <p:nvSpPr>
          <p:cNvPr id="119" name="Rectangle: Rounded Corners 44">
            <a:extLst>
              <a:ext uri="{FF2B5EF4-FFF2-40B4-BE49-F238E27FC236}">
                <a16:creationId xmlns:a16="http://schemas.microsoft.com/office/drawing/2014/main" id="{39A7C66C-763D-47CB-B45A-9A77B4E70C2C}"/>
              </a:ext>
            </a:extLst>
          </p:cNvPr>
          <p:cNvSpPr/>
          <p:nvPr/>
        </p:nvSpPr>
        <p:spPr>
          <a:xfrm>
            <a:off x="3087962" y="529829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21</a:t>
            </a:r>
          </a:p>
        </p:txBody>
      </p:sp>
      <p:sp>
        <p:nvSpPr>
          <p:cNvPr id="120" name="Rectangle: Rounded Corners 46">
            <a:extLst>
              <a:ext uri="{FF2B5EF4-FFF2-40B4-BE49-F238E27FC236}">
                <a16:creationId xmlns:a16="http://schemas.microsoft.com/office/drawing/2014/main" id="{C5AD78FA-2333-4AEE-B11C-1C7B27F657CE}"/>
              </a:ext>
            </a:extLst>
          </p:cNvPr>
          <p:cNvSpPr/>
          <p:nvPr/>
        </p:nvSpPr>
        <p:spPr>
          <a:xfrm>
            <a:off x="3769358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22</a:t>
            </a:r>
          </a:p>
        </p:txBody>
      </p:sp>
      <p:sp>
        <p:nvSpPr>
          <p:cNvPr id="121" name="Rectangle: Rounded Corners 47">
            <a:extLst>
              <a:ext uri="{FF2B5EF4-FFF2-40B4-BE49-F238E27FC236}">
                <a16:creationId xmlns:a16="http://schemas.microsoft.com/office/drawing/2014/main" id="{E3DDAD9A-A899-4389-A5C4-6D489DA73F08}"/>
              </a:ext>
            </a:extLst>
          </p:cNvPr>
          <p:cNvSpPr/>
          <p:nvPr/>
        </p:nvSpPr>
        <p:spPr>
          <a:xfrm>
            <a:off x="4501718" y="5312533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23</a:t>
            </a:r>
          </a:p>
        </p:txBody>
      </p:sp>
      <p:sp>
        <p:nvSpPr>
          <p:cNvPr id="122" name="Rectangle: Rounded Corners 48">
            <a:extLst>
              <a:ext uri="{FF2B5EF4-FFF2-40B4-BE49-F238E27FC236}">
                <a16:creationId xmlns:a16="http://schemas.microsoft.com/office/drawing/2014/main" id="{E3F7C58D-3790-4CB4-8FC9-5A338C4B3033}"/>
              </a:ext>
            </a:extLst>
          </p:cNvPr>
          <p:cNvSpPr/>
          <p:nvPr/>
        </p:nvSpPr>
        <p:spPr>
          <a:xfrm>
            <a:off x="5309302" y="5311969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24</a:t>
            </a:r>
          </a:p>
        </p:txBody>
      </p:sp>
      <p:sp>
        <p:nvSpPr>
          <p:cNvPr id="123" name="Rectangle: Rounded Corners 64">
            <a:extLst>
              <a:ext uri="{FF2B5EF4-FFF2-40B4-BE49-F238E27FC236}">
                <a16:creationId xmlns:a16="http://schemas.microsoft.com/office/drawing/2014/main" id="{EDF5AA57-D506-4870-AA4C-8B08510639B4}"/>
              </a:ext>
            </a:extLst>
          </p:cNvPr>
          <p:cNvSpPr/>
          <p:nvPr/>
        </p:nvSpPr>
        <p:spPr>
          <a:xfrm>
            <a:off x="243918" y="5937966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25</a:t>
            </a:r>
          </a:p>
        </p:txBody>
      </p:sp>
      <p:sp>
        <p:nvSpPr>
          <p:cNvPr id="124" name="Rectangle: Rounded Corners 65">
            <a:extLst>
              <a:ext uri="{FF2B5EF4-FFF2-40B4-BE49-F238E27FC236}">
                <a16:creationId xmlns:a16="http://schemas.microsoft.com/office/drawing/2014/main" id="{0B7F54D3-3CF1-47DA-BB93-01D7FA357F9C}"/>
              </a:ext>
            </a:extLst>
          </p:cNvPr>
          <p:cNvSpPr/>
          <p:nvPr/>
        </p:nvSpPr>
        <p:spPr>
          <a:xfrm>
            <a:off x="918058" y="589467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26</a:t>
            </a:r>
          </a:p>
        </p:txBody>
      </p:sp>
      <p:sp>
        <p:nvSpPr>
          <p:cNvPr id="125" name="Rectangle: Rounded Corners 66">
            <a:extLst>
              <a:ext uri="{FF2B5EF4-FFF2-40B4-BE49-F238E27FC236}">
                <a16:creationId xmlns:a16="http://schemas.microsoft.com/office/drawing/2014/main" id="{982144DF-2B20-4423-8E0B-1959F3BD625B}"/>
              </a:ext>
            </a:extLst>
          </p:cNvPr>
          <p:cNvSpPr/>
          <p:nvPr/>
        </p:nvSpPr>
        <p:spPr>
          <a:xfrm>
            <a:off x="1578698" y="589467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27</a:t>
            </a:r>
          </a:p>
        </p:txBody>
      </p:sp>
      <p:sp>
        <p:nvSpPr>
          <p:cNvPr id="126" name="Rectangle: Rounded Corners 67">
            <a:extLst>
              <a:ext uri="{FF2B5EF4-FFF2-40B4-BE49-F238E27FC236}">
                <a16:creationId xmlns:a16="http://schemas.microsoft.com/office/drawing/2014/main" id="{19750440-D01C-4B2E-A552-7D6F2AFBBDBA}"/>
              </a:ext>
            </a:extLst>
          </p:cNvPr>
          <p:cNvSpPr/>
          <p:nvPr/>
        </p:nvSpPr>
        <p:spPr>
          <a:xfrm>
            <a:off x="2325309" y="5878218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28</a:t>
            </a:r>
          </a:p>
        </p:txBody>
      </p:sp>
      <p:sp>
        <p:nvSpPr>
          <p:cNvPr id="127" name="Rectangle: Rounded Corners 68">
            <a:extLst>
              <a:ext uri="{FF2B5EF4-FFF2-40B4-BE49-F238E27FC236}">
                <a16:creationId xmlns:a16="http://schemas.microsoft.com/office/drawing/2014/main" id="{F0292D2E-27E5-40C7-9089-01413E4F9882}"/>
              </a:ext>
            </a:extLst>
          </p:cNvPr>
          <p:cNvSpPr/>
          <p:nvPr/>
        </p:nvSpPr>
        <p:spPr>
          <a:xfrm>
            <a:off x="3034794" y="5880440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29</a:t>
            </a:r>
          </a:p>
        </p:txBody>
      </p:sp>
      <p:sp>
        <p:nvSpPr>
          <p:cNvPr id="128" name="Rectangle: Rounded Corners 69">
            <a:extLst>
              <a:ext uri="{FF2B5EF4-FFF2-40B4-BE49-F238E27FC236}">
                <a16:creationId xmlns:a16="http://schemas.microsoft.com/office/drawing/2014/main" id="{2B1DD449-B0FE-4076-9445-D74AAB1287A4}"/>
              </a:ext>
            </a:extLst>
          </p:cNvPr>
          <p:cNvSpPr/>
          <p:nvPr/>
        </p:nvSpPr>
        <p:spPr>
          <a:xfrm>
            <a:off x="3716190" y="5894674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30</a:t>
            </a:r>
          </a:p>
        </p:txBody>
      </p:sp>
      <p:sp>
        <p:nvSpPr>
          <p:cNvPr id="129" name="Rectangle: Rounded Corners 70">
            <a:extLst>
              <a:ext uri="{FF2B5EF4-FFF2-40B4-BE49-F238E27FC236}">
                <a16:creationId xmlns:a16="http://schemas.microsoft.com/office/drawing/2014/main" id="{F35F665C-BE18-4E2E-8B7B-4059C70F6235}"/>
              </a:ext>
            </a:extLst>
          </p:cNvPr>
          <p:cNvSpPr/>
          <p:nvPr/>
        </p:nvSpPr>
        <p:spPr>
          <a:xfrm>
            <a:off x="4504238" y="5864469"/>
            <a:ext cx="553603" cy="3941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31</a:t>
            </a:r>
          </a:p>
        </p:txBody>
      </p:sp>
      <p:cxnSp>
        <p:nvCxnSpPr>
          <p:cNvPr id="130" name="Straight Connector 56">
            <a:extLst>
              <a:ext uri="{FF2B5EF4-FFF2-40B4-BE49-F238E27FC236}">
                <a16:creationId xmlns:a16="http://schemas.microsoft.com/office/drawing/2014/main" id="{7C3AB186-E0CB-4554-9D5A-FC8D8F347546}"/>
              </a:ext>
            </a:extLst>
          </p:cNvPr>
          <p:cNvCxnSpPr>
            <a:cxnSpLocks/>
          </p:cNvCxnSpPr>
          <p:nvPr/>
        </p:nvCxnSpPr>
        <p:spPr>
          <a:xfrm>
            <a:off x="6465775" y="3391474"/>
            <a:ext cx="0" cy="306957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: Rounded Corners 82">
            <a:extLst>
              <a:ext uri="{FF2B5EF4-FFF2-40B4-BE49-F238E27FC236}">
                <a16:creationId xmlns:a16="http://schemas.microsoft.com/office/drawing/2014/main" id="{D8861E43-819A-4DE2-85EF-45C35004A194}"/>
              </a:ext>
            </a:extLst>
          </p:cNvPr>
          <p:cNvSpPr/>
          <p:nvPr/>
        </p:nvSpPr>
        <p:spPr>
          <a:xfrm>
            <a:off x="7618012" y="2894048"/>
            <a:ext cx="1943763" cy="590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rPr>
              <a:t>شهور السنة</a:t>
            </a:r>
            <a:endParaRPr lang="en-US" sz="2800" b="1" dirty="0">
              <a:solidFill>
                <a:schemeClr val="tx1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132" name="Rectangle: Rounded Corners 61">
            <a:extLst>
              <a:ext uri="{FF2B5EF4-FFF2-40B4-BE49-F238E27FC236}">
                <a16:creationId xmlns:a16="http://schemas.microsoft.com/office/drawing/2014/main" id="{3226F7D1-2CB5-4C85-9290-073A724E32C8}"/>
              </a:ext>
            </a:extLst>
          </p:cNvPr>
          <p:cNvSpPr/>
          <p:nvPr/>
        </p:nvSpPr>
        <p:spPr>
          <a:xfrm>
            <a:off x="8999716" y="4045453"/>
            <a:ext cx="1144883" cy="260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محرم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Rectangle: Rounded Corners 71">
            <a:extLst>
              <a:ext uri="{FF2B5EF4-FFF2-40B4-BE49-F238E27FC236}">
                <a16:creationId xmlns:a16="http://schemas.microsoft.com/office/drawing/2014/main" id="{6808377F-B2FD-47C4-8412-678D1CC07EF9}"/>
              </a:ext>
            </a:extLst>
          </p:cNvPr>
          <p:cNvSpPr/>
          <p:nvPr/>
        </p:nvSpPr>
        <p:spPr>
          <a:xfrm>
            <a:off x="7784251" y="4029013"/>
            <a:ext cx="1144883" cy="2600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صفر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Rectangle: Rounded Corners 72">
            <a:extLst>
              <a:ext uri="{FF2B5EF4-FFF2-40B4-BE49-F238E27FC236}">
                <a16:creationId xmlns:a16="http://schemas.microsoft.com/office/drawing/2014/main" id="{8A0AE7D4-DAD7-4E6A-B3EE-FEBB41056EA8}"/>
              </a:ext>
            </a:extLst>
          </p:cNvPr>
          <p:cNvSpPr/>
          <p:nvPr/>
        </p:nvSpPr>
        <p:spPr>
          <a:xfrm>
            <a:off x="6568788" y="4028809"/>
            <a:ext cx="1144883" cy="248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ربيع الأول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Rectangle: Rounded Corners 73">
            <a:extLst>
              <a:ext uri="{FF2B5EF4-FFF2-40B4-BE49-F238E27FC236}">
                <a16:creationId xmlns:a16="http://schemas.microsoft.com/office/drawing/2014/main" id="{6F50007A-5680-4350-A3B3-8A75E1A60FFD}"/>
              </a:ext>
            </a:extLst>
          </p:cNvPr>
          <p:cNvSpPr/>
          <p:nvPr/>
        </p:nvSpPr>
        <p:spPr>
          <a:xfrm>
            <a:off x="8989334" y="4746282"/>
            <a:ext cx="1144883" cy="2698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ربيع الآخر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Rectangle: Rounded Corners 74">
            <a:extLst>
              <a:ext uri="{FF2B5EF4-FFF2-40B4-BE49-F238E27FC236}">
                <a16:creationId xmlns:a16="http://schemas.microsoft.com/office/drawing/2014/main" id="{E51769F2-D1B5-4E5E-89D9-ECD1D432B498}"/>
              </a:ext>
            </a:extLst>
          </p:cNvPr>
          <p:cNvSpPr/>
          <p:nvPr/>
        </p:nvSpPr>
        <p:spPr>
          <a:xfrm>
            <a:off x="7784251" y="4727841"/>
            <a:ext cx="1144883" cy="2675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جمادى الأولى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Rectangle: Rounded Corners 75">
            <a:extLst>
              <a:ext uri="{FF2B5EF4-FFF2-40B4-BE49-F238E27FC236}">
                <a16:creationId xmlns:a16="http://schemas.microsoft.com/office/drawing/2014/main" id="{FAE6CE23-38A9-4DBE-8A9E-A43239DB438F}"/>
              </a:ext>
            </a:extLst>
          </p:cNvPr>
          <p:cNvSpPr/>
          <p:nvPr/>
        </p:nvSpPr>
        <p:spPr>
          <a:xfrm>
            <a:off x="6532349" y="4715725"/>
            <a:ext cx="1144883" cy="2675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جمادى الآخر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Rectangle: Rounded Corners 76">
            <a:extLst>
              <a:ext uri="{FF2B5EF4-FFF2-40B4-BE49-F238E27FC236}">
                <a16:creationId xmlns:a16="http://schemas.microsoft.com/office/drawing/2014/main" id="{C38115B6-DCDB-4CFC-ADFC-0A716E007416}"/>
              </a:ext>
            </a:extLst>
          </p:cNvPr>
          <p:cNvSpPr/>
          <p:nvPr/>
        </p:nvSpPr>
        <p:spPr>
          <a:xfrm>
            <a:off x="8999716" y="5354102"/>
            <a:ext cx="1144883" cy="2475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رجب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Rectangle: Rounded Corners 77">
            <a:extLst>
              <a:ext uri="{FF2B5EF4-FFF2-40B4-BE49-F238E27FC236}">
                <a16:creationId xmlns:a16="http://schemas.microsoft.com/office/drawing/2014/main" id="{660160F7-BCCA-4C6A-B9B7-FB38D731D0C1}"/>
              </a:ext>
            </a:extLst>
          </p:cNvPr>
          <p:cNvSpPr/>
          <p:nvPr/>
        </p:nvSpPr>
        <p:spPr>
          <a:xfrm>
            <a:off x="7800558" y="5379914"/>
            <a:ext cx="1144883" cy="2230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شعبان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Rectangle: Rounded Corners 78">
            <a:extLst>
              <a:ext uri="{FF2B5EF4-FFF2-40B4-BE49-F238E27FC236}">
                <a16:creationId xmlns:a16="http://schemas.microsoft.com/office/drawing/2014/main" id="{EAFAD38F-0928-4F7D-9DC8-194EE61CBA7E}"/>
              </a:ext>
            </a:extLst>
          </p:cNvPr>
          <p:cNvSpPr/>
          <p:nvPr/>
        </p:nvSpPr>
        <p:spPr>
          <a:xfrm>
            <a:off x="6543049" y="5371188"/>
            <a:ext cx="1144883" cy="2165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رمضان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Rectangle: Rounded Corners 79">
            <a:extLst>
              <a:ext uri="{FF2B5EF4-FFF2-40B4-BE49-F238E27FC236}">
                <a16:creationId xmlns:a16="http://schemas.microsoft.com/office/drawing/2014/main" id="{0F1CC1BA-EFE3-46D8-A4C3-7C85BD015EA9}"/>
              </a:ext>
            </a:extLst>
          </p:cNvPr>
          <p:cNvSpPr/>
          <p:nvPr/>
        </p:nvSpPr>
        <p:spPr>
          <a:xfrm>
            <a:off x="9057649" y="6023073"/>
            <a:ext cx="1144883" cy="2873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شوال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Rectangle: Rounded Corners 80">
            <a:extLst>
              <a:ext uri="{FF2B5EF4-FFF2-40B4-BE49-F238E27FC236}">
                <a16:creationId xmlns:a16="http://schemas.microsoft.com/office/drawing/2014/main" id="{27D4B586-A42B-4CB9-AFA4-F8377445B8B4}"/>
              </a:ext>
            </a:extLst>
          </p:cNvPr>
          <p:cNvSpPr/>
          <p:nvPr/>
        </p:nvSpPr>
        <p:spPr>
          <a:xfrm>
            <a:off x="7830439" y="6049053"/>
            <a:ext cx="1144883" cy="2230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ذو القعدة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Rectangle: Rounded Corners 81">
            <a:extLst>
              <a:ext uri="{FF2B5EF4-FFF2-40B4-BE49-F238E27FC236}">
                <a16:creationId xmlns:a16="http://schemas.microsoft.com/office/drawing/2014/main" id="{F155792F-D795-49D0-9860-23E9E83CB297}"/>
              </a:ext>
            </a:extLst>
          </p:cNvPr>
          <p:cNvSpPr/>
          <p:nvPr/>
        </p:nvSpPr>
        <p:spPr>
          <a:xfrm>
            <a:off x="6574066" y="6018018"/>
            <a:ext cx="1144883" cy="2540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ذو الحجة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Rectangle: Rounded Corners 61">
            <a:extLst>
              <a:ext uri="{FF2B5EF4-FFF2-40B4-BE49-F238E27FC236}">
                <a16:creationId xmlns:a16="http://schemas.microsoft.com/office/drawing/2014/main" id="{D2540F1F-A32F-4499-9B88-55A9E27165F3}"/>
              </a:ext>
            </a:extLst>
          </p:cNvPr>
          <p:cNvSpPr/>
          <p:nvPr/>
        </p:nvSpPr>
        <p:spPr>
          <a:xfrm>
            <a:off x="8972123" y="3639843"/>
            <a:ext cx="1144883" cy="34135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يناير</a:t>
            </a:r>
          </a:p>
        </p:txBody>
      </p:sp>
      <p:sp>
        <p:nvSpPr>
          <p:cNvPr id="149" name="Rectangle: Rounded Corners 71">
            <a:extLst>
              <a:ext uri="{FF2B5EF4-FFF2-40B4-BE49-F238E27FC236}">
                <a16:creationId xmlns:a16="http://schemas.microsoft.com/office/drawing/2014/main" id="{6BBE1B45-F87E-4A23-B2A4-04868F07ABB5}"/>
              </a:ext>
            </a:extLst>
          </p:cNvPr>
          <p:cNvSpPr/>
          <p:nvPr/>
        </p:nvSpPr>
        <p:spPr>
          <a:xfrm>
            <a:off x="7769545" y="3656140"/>
            <a:ext cx="1144883" cy="32071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فبراير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Rectangle: Rounded Corners 72">
            <a:extLst>
              <a:ext uri="{FF2B5EF4-FFF2-40B4-BE49-F238E27FC236}">
                <a16:creationId xmlns:a16="http://schemas.microsoft.com/office/drawing/2014/main" id="{75B99BD6-BE95-4284-8BA7-0BD95B1117DB}"/>
              </a:ext>
            </a:extLst>
          </p:cNvPr>
          <p:cNvSpPr/>
          <p:nvPr/>
        </p:nvSpPr>
        <p:spPr>
          <a:xfrm>
            <a:off x="6569421" y="3658090"/>
            <a:ext cx="1144883" cy="32071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مارس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Rectangle: Rounded Corners 73">
            <a:extLst>
              <a:ext uri="{FF2B5EF4-FFF2-40B4-BE49-F238E27FC236}">
                <a16:creationId xmlns:a16="http://schemas.microsoft.com/office/drawing/2014/main" id="{80C66109-4363-4EC4-A2B7-E1BE33E3F572}"/>
              </a:ext>
            </a:extLst>
          </p:cNvPr>
          <p:cNvSpPr/>
          <p:nvPr/>
        </p:nvSpPr>
        <p:spPr>
          <a:xfrm>
            <a:off x="9001390" y="4368988"/>
            <a:ext cx="1144883" cy="2899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إبريل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Rectangle: Rounded Corners 74">
            <a:extLst>
              <a:ext uri="{FF2B5EF4-FFF2-40B4-BE49-F238E27FC236}">
                <a16:creationId xmlns:a16="http://schemas.microsoft.com/office/drawing/2014/main" id="{76F39344-7030-46C4-A040-716F616B5145}"/>
              </a:ext>
            </a:extLst>
          </p:cNvPr>
          <p:cNvSpPr/>
          <p:nvPr/>
        </p:nvSpPr>
        <p:spPr>
          <a:xfrm>
            <a:off x="7758601" y="4356616"/>
            <a:ext cx="1144883" cy="2877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Rectangle: Rounded Corners 75">
            <a:extLst>
              <a:ext uri="{FF2B5EF4-FFF2-40B4-BE49-F238E27FC236}">
                <a16:creationId xmlns:a16="http://schemas.microsoft.com/office/drawing/2014/main" id="{021A388C-7C72-4515-8E82-7D66042A3013}"/>
              </a:ext>
            </a:extLst>
          </p:cNvPr>
          <p:cNvSpPr/>
          <p:nvPr/>
        </p:nvSpPr>
        <p:spPr>
          <a:xfrm>
            <a:off x="6545219" y="4370828"/>
            <a:ext cx="1144883" cy="24861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يونيو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Rectangle: Rounded Corners 76">
            <a:extLst>
              <a:ext uri="{FF2B5EF4-FFF2-40B4-BE49-F238E27FC236}">
                <a16:creationId xmlns:a16="http://schemas.microsoft.com/office/drawing/2014/main" id="{74AFB09C-30E9-41A0-8F9C-39D9BEB2C8B3}"/>
              </a:ext>
            </a:extLst>
          </p:cNvPr>
          <p:cNvSpPr/>
          <p:nvPr/>
        </p:nvSpPr>
        <p:spPr>
          <a:xfrm>
            <a:off x="9003597" y="5089074"/>
            <a:ext cx="1144883" cy="21652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يوليو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Rectangle: Rounded Corners 77">
            <a:extLst>
              <a:ext uri="{FF2B5EF4-FFF2-40B4-BE49-F238E27FC236}">
                <a16:creationId xmlns:a16="http://schemas.microsoft.com/office/drawing/2014/main" id="{6E3FDC92-1817-4175-A376-C4183D1B529B}"/>
              </a:ext>
            </a:extLst>
          </p:cNvPr>
          <p:cNvSpPr/>
          <p:nvPr/>
        </p:nvSpPr>
        <p:spPr>
          <a:xfrm>
            <a:off x="7800558" y="5078070"/>
            <a:ext cx="1144883" cy="2475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أغسطس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Rectangle: Rounded Corners 78">
            <a:extLst>
              <a:ext uri="{FF2B5EF4-FFF2-40B4-BE49-F238E27FC236}">
                <a16:creationId xmlns:a16="http://schemas.microsoft.com/office/drawing/2014/main" id="{18101199-7F7E-418C-A82C-3FE30DFD7E26}"/>
              </a:ext>
            </a:extLst>
          </p:cNvPr>
          <p:cNvSpPr/>
          <p:nvPr/>
        </p:nvSpPr>
        <p:spPr>
          <a:xfrm>
            <a:off x="6568788" y="5095139"/>
            <a:ext cx="1144883" cy="2165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سبتمبر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Rectangle: Rounded Corners 79">
            <a:extLst>
              <a:ext uri="{FF2B5EF4-FFF2-40B4-BE49-F238E27FC236}">
                <a16:creationId xmlns:a16="http://schemas.microsoft.com/office/drawing/2014/main" id="{937789C0-9381-499C-989D-74410886CFEF}"/>
              </a:ext>
            </a:extLst>
          </p:cNvPr>
          <p:cNvSpPr/>
          <p:nvPr/>
        </p:nvSpPr>
        <p:spPr>
          <a:xfrm>
            <a:off x="9039964" y="5709467"/>
            <a:ext cx="1144883" cy="2475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أكتوبر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Rectangle: Rounded Corners 80">
            <a:extLst>
              <a:ext uri="{FF2B5EF4-FFF2-40B4-BE49-F238E27FC236}">
                <a16:creationId xmlns:a16="http://schemas.microsoft.com/office/drawing/2014/main" id="{EC3A124D-ED43-4487-BB77-3C407EDFA56F}"/>
              </a:ext>
            </a:extLst>
          </p:cNvPr>
          <p:cNvSpPr/>
          <p:nvPr/>
        </p:nvSpPr>
        <p:spPr>
          <a:xfrm>
            <a:off x="7831521" y="5709470"/>
            <a:ext cx="1144883" cy="24527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نوفمبر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Rectangle: Rounded Corners 81">
            <a:extLst>
              <a:ext uri="{FF2B5EF4-FFF2-40B4-BE49-F238E27FC236}">
                <a16:creationId xmlns:a16="http://schemas.microsoft.com/office/drawing/2014/main" id="{F88861A0-084F-4EE1-84BC-66554140BCB3}"/>
              </a:ext>
            </a:extLst>
          </p:cNvPr>
          <p:cNvSpPr/>
          <p:nvPr/>
        </p:nvSpPr>
        <p:spPr>
          <a:xfrm>
            <a:off x="6560725" y="5715963"/>
            <a:ext cx="1144883" cy="22820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ديسمبر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61">
            <a:extLst>
              <a:ext uri="{FF2B5EF4-FFF2-40B4-BE49-F238E27FC236}">
                <a16:creationId xmlns:a16="http://schemas.microsoft.com/office/drawing/2014/main" id="{F3D3AF51-4AEE-45B8-A7F6-F371A4EBDB24}"/>
              </a:ext>
            </a:extLst>
          </p:cNvPr>
          <p:cNvSpPr/>
          <p:nvPr/>
        </p:nvSpPr>
        <p:spPr>
          <a:xfrm>
            <a:off x="7104557" y="3319971"/>
            <a:ext cx="226509" cy="2363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3D62602D-1F39-4F05-BF24-AB6D622873F2}"/>
              </a:ext>
            </a:extLst>
          </p:cNvPr>
          <p:cNvSpPr/>
          <p:nvPr/>
        </p:nvSpPr>
        <p:spPr>
          <a:xfrm>
            <a:off x="5364824" y="761372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التاريخ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5DF39927-3405-4428-B32F-163209FF57E1}"/>
              </a:ext>
            </a:extLst>
          </p:cNvPr>
          <p:cNvSpPr/>
          <p:nvPr/>
        </p:nvSpPr>
        <p:spPr>
          <a:xfrm>
            <a:off x="3394392" y="741903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الشهر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id="{B70DB577-46EA-438F-98FE-70B37B30A09B}"/>
              </a:ext>
            </a:extLst>
          </p:cNvPr>
          <p:cNvSpPr/>
          <p:nvPr/>
        </p:nvSpPr>
        <p:spPr>
          <a:xfrm>
            <a:off x="1435452" y="768327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السنة</a:t>
            </a:r>
            <a:endParaRPr lang="en-US" sz="4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057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783 -0.07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901 -0.16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22631 -0.2520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2237 -0.3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22109 -0.423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22383 -0.5101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2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22291 -0.5983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49492 -0.2803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43555 -0.2826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3793 -0.2775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32461 -0.2724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25716 -0.261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19974 -0.270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14766 -0.2724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7917 -0.2652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48659 -0.3689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4293 -0.3576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37123 -0.3606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31523 -0.362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016 -0.3622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0612 -0.3601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4088 -0.3631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7643 -0.3576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49141 -0.4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43255 -0.44768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37565 -0.4446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6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31172 -0.4476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25378 -0.4449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20586 -0.4476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14427 -0.44768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07813 -0.44768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14258 -0.53194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9909 -0.53032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25859 -0.5263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31367 -0.5294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37695 -0.53194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428 -0.5247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93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48789 -0.53102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88" y="-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48138 -0.39653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62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42669 -0.39815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0.372 -0.39885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30756 -0.3960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24869 -0.39421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9753 -0.39421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13881 -0.39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07643 -0.39398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48411 -0.49028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42669 -0.48426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3707 -0.48426 " pathEditMode="relative" rAng="0" ptsTypes="AA">
                                      <p:cBhvr>
                                        <p:cTn id="255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0.31302 -0.4838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51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0.25716 -0.4838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022E-16 L 0.19727 -0.4838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13945 -0.48079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7631 -0.49028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48411 -0.5747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43099 -0.56829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49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37461 -0.56829 " pathEditMode="relative" rAng="0" ptsTypes="AA">
                                      <p:cBhvr>
                                        <p:cTn id="29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24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31185 -0.56598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25521 -0.56644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-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20208 -0.56829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13906 -0.56829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0.07305 -0.56829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13815 -0.64699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3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20326 -0.65138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25652 -0.6493 " pathEditMode="relative" rAng="0" ptsTypes="AA">
                                      <p:cBhvr>
                                        <p:cTn id="335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-3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31472 -0.64884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3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37591 -0.65138 " pathEditMode="relative" rAng="0" ptsTypes="AA">
                                      <p:cBhvr>
                                        <p:cTn id="34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43007 -0.65138 " pathEditMode="relative" rAng="0" ptsTypes="AA">
                                      <p:cBhvr>
                                        <p:cTn id="35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48385 -0.65763 " pathEditMode="relative" rAng="0" ptsTypes="AA">
                                      <p:cBhvr>
                                        <p:cTn id="355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93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40612 -0.24121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0912 -0.24167 " pathEditMode="relative" rAng="0" ptsTypes="AA">
                                      <p:cBhvr>
                                        <p:cTn id="36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6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20612 -0.24399 " pathEditMode="relative" rAng="0" ptsTypes="AA">
                                      <p:cBhvr>
                                        <p:cTn id="37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40403 -0.34491 " pathEditMode="relative" rAng="0" ptsTypes="AA">
                                      <p:cBhvr>
                                        <p:cTn id="37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20469 -0.35255 " pathEditMode="relative" rAng="0" ptsTypes="AA">
                                      <p:cBhvr>
                                        <p:cTn id="380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-0.30339 -0.3375 " pathEditMode="relative" rAng="0" ptsTypes="AA">
                                      <p:cBhvr>
                                        <p:cTn id="385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4 -0.43287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30833 -0.4331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20533 -0.4243 " pathEditMode="relative" rAng="0" ptsTypes="AA">
                                      <p:cBhvr>
                                        <p:cTn id="400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40065 -0.51365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-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30625 -0.51181 " pathEditMode="relative" rAng="0" ptsTypes="AA">
                                      <p:cBhvr>
                                        <p:cTn id="41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20547 -0.51875 " pathEditMode="relative" rAng="0" ptsTypes="AA">
                                      <p:cBhvr>
                                        <p:cTn id="41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41536 -0.30811 " pathEditMode="relative" rAng="0" ptsTypes="AA">
                                      <p:cBhvr>
                                        <p:cTn id="420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8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31263 -0.30648 " pathEditMode="relative" rAng="0" ptsTypes="AA">
                                      <p:cBhvr>
                                        <p:cTn id="425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21055 -0.31065 " pathEditMode="relative" rAng="0" ptsTypes="AA">
                                      <p:cBhvr>
                                        <p:cTn id="430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41901 -0.40949 " pathEditMode="relative" rAng="0" ptsTypes="AA">
                                      <p:cBhvr>
                                        <p:cTn id="43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6 -0.06203 L -0.21315 -0.41458 " pathEditMode="relative" rAng="0" ptsTypes="AA">
                                      <p:cBhvr>
                                        <p:cTn id="44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4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2" fill="hold">
                      <p:stCondLst>
                        <p:cond delay="0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41302 -0.51643 " pathEditMode="relative" rAng="0" ptsTypes="AA">
                                      <p:cBhvr>
                                        <p:cTn id="445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31367 -0.51597 " pathEditMode="relative" rAng="0" ptsTypes="AA">
                                      <p:cBhvr>
                                        <p:cTn id="450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-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20703 -0.52153 " pathEditMode="relative" rAng="0" ptsTypes="AA">
                                      <p:cBhvr>
                                        <p:cTn id="455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2" y="-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40976 -0.6081 " pathEditMode="relative" rAng="0" ptsTypes="AA">
                                      <p:cBhvr>
                                        <p:cTn id="46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-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31302 -0.60902 " pathEditMode="relative" rAng="0" ptsTypes="AA">
                                      <p:cBhvr>
                                        <p:cTn id="465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022E-16 L -0.20886 -0.61042 " pathEditMode="relative" rAng="0" ptsTypes="AA">
                                      <p:cBhvr>
                                        <p:cTn id="47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-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022E-16 L -0.30859 -0.4162 " pathEditMode="relative" rAng="0" ptsTypes="AA">
                                      <p:cBhvr>
                                        <p:cTn id="475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0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4" grpId="0" animBg="1"/>
      <p:bldP spid="15" grpId="0" animBg="1"/>
      <p:bldP spid="16" grpId="0" animBg="1"/>
      <p:bldP spid="84" grpId="0" animBg="1"/>
      <p:bldP spid="90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5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DB4828-213C-40B0-B36E-921BC7A34DA4}"/>
              </a:ext>
            </a:extLst>
          </p:cNvPr>
          <p:cNvGrpSpPr/>
          <p:nvPr/>
        </p:nvGrpSpPr>
        <p:grpSpPr>
          <a:xfrm>
            <a:off x="4430856" y="1096848"/>
            <a:ext cx="3330288" cy="2621675"/>
            <a:chOff x="8370325" y="889001"/>
            <a:chExt cx="3330288" cy="2621675"/>
          </a:xfrm>
        </p:grpSpPr>
        <p:sp>
          <p:nvSpPr>
            <p:cNvPr id="190" name="Rectangle 40"/>
            <p:cNvSpPr/>
            <p:nvPr/>
          </p:nvSpPr>
          <p:spPr>
            <a:xfrm>
              <a:off x="8820295" y="889001"/>
              <a:ext cx="2254479" cy="1517124"/>
            </a:xfrm>
            <a:prstGeom prst="rect">
              <a:avLst/>
            </a:prstGeom>
            <a:ln w="76200">
              <a:solidFill>
                <a:srgbClr val="9157A0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91" name="Picture 41" descr="Picture 41"/>
            <p:cNvPicPr>
              <a:picLocks noChangeAspect="1"/>
            </p:cNvPicPr>
            <p:nvPr/>
          </p:nvPicPr>
          <p:blipFill>
            <a:blip r:embed="rId2"/>
            <a:srcRect l="34381" b="74769"/>
            <a:stretch>
              <a:fillRect/>
            </a:stretch>
          </p:blipFill>
          <p:spPr>
            <a:xfrm>
              <a:off x="8370325" y="2348055"/>
              <a:ext cx="3330288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192" name="Picture 7" descr="Picture 7"/>
            <p:cNvPicPr>
              <a:picLocks noChangeAspect="1"/>
            </p:cNvPicPr>
            <p:nvPr/>
          </p:nvPicPr>
          <p:blipFill>
            <a:blip r:embed="rId3"/>
            <a:srcRect l="10152" t="9102" r="7925" b="10996"/>
            <a:stretch>
              <a:fillRect/>
            </a:stretch>
          </p:blipFill>
          <p:spPr>
            <a:xfrm>
              <a:off x="9275058" y="975958"/>
              <a:ext cx="1483012" cy="144639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4" name="TextBox 9"/>
            <p:cNvSpPr txBox="1"/>
            <p:nvPr/>
          </p:nvSpPr>
          <p:spPr>
            <a:xfrm>
              <a:off x="8755667" y="2561952"/>
              <a:ext cx="2002403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4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الالتزام بالوقت المحدد للحصص</a:t>
              </a:r>
            </a:p>
          </p:txBody>
        </p:sp>
        <p:sp>
          <p:nvSpPr>
            <p:cNvPr id="197" name="TextBox 18"/>
            <p:cNvSpPr txBox="1"/>
            <p:nvPr/>
          </p:nvSpPr>
          <p:spPr>
            <a:xfrm>
              <a:off x="10885997" y="2310347"/>
              <a:ext cx="372387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sz="7200" ker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35B01A-4B5C-4D06-AB92-FE2B33DE98E2}"/>
              </a:ext>
            </a:extLst>
          </p:cNvPr>
          <p:cNvGrpSpPr/>
          <p:nvPr/>
        </p:nvGrpSpPr>
        <p:grpSpPr>
          <a:xfrm>
            <a:off x="60791" y="346928"/>
            <a:ext cx="3330287" cy="2548726"/>
            <a:chOff x="2748988" y="3818848"/>
            <a:chExt cx="3330287" cy="2548726"/>
          </a:xfrm>
        </p:grpSpPr>
        <p:sp>
          <p:nvSpPr>
            <p:cNvPr id="182" name="Rectangle 49"/>
            <p:cNvSpPr/>
            <p:nvPr/>
          </p:nvSpPr>
          <p:spPr>
            <a:xfrm>
              <a:off x="3294776" y="3818848"/>
              <a:ext cx="2254479" cy="1517124"/>
            </a:xfrm>
            <a:prstGeom prst="rect">
              <a:avLst/>
            </a:prstGeom>
            <a:ln w="76200">
              <a:solidFill>
                <a:srgbClr val="92B57B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83" name="Picture 50" descr="Picture 50"/>
            <p:cNvPicPr>
              <a:picLocks noChangeAspect="1"/>
            </p:cNvPicPr>
            <p:nvPr/>
          </p:nvPicPr>
          <p:blipFill>
            <a:blip r:embed="rId4"/>
            <a:srcRect l="34381" b="74769"/>
            <a:stretch>
              <a:fillRect/>
            </a:stretch>
          </p:blipFill>
          <p:spPr>
            <a:xfrm>
              <a:off x="2748988" y="5224969"/>
              <a:ext cx="3330287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sp>
          <p:nvSpPr>
            <p:cNvPr id="200" name="TextBox 23"/>
            <p:cNvSpPr txBox="1"/>
            <p:nvPr/>
          </p:nvSpPr>
          <p:spPr>
            <a:xfrm>
              <a:off x="5234786" y="5125255"/>
              <a:ext cx="247447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lang="en-US" sz="7200" kern="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sz="7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TextBox 32"/>
            <p:cNvSpPr txBox="1"/>
            <p:nvPr/>
          </p:nvSpPr>
          <p:spPr>
            <a:xfrm>
              <a:off x="2921472" y="5438469"/>
              <a:ext cx="2240205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3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عدم </a:t>
              </a:r>
              <a:r>
                <a:rPr sz="2000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فتح</a:t>
              </a: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ar-AE"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مكبر الصوت بدون إذن المعلمة.</a:t>
              </a:r>
              <a:endParaRPr sz="20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204" name="صورة 11" descr="صورة 11"/>
            <p:cNvPicPr>
              <a:picLocks noChangeAspect="1"/>
            </p:cNvPicPr>
            <p:nvPr/>
          </p:nvPicPr>
          <p:blipFill>
            <a:blip r:embed="rId5"/>
            <a:srcRect t="3990" r="4138" b="6234"/>
            <a:stretch>
              <a:fillRect/>
            </a:stretch>
          </p:blipFill>
          <p:spPr>
            <a:xfrm>
              <a:off x="3712211" y="3866722"/>
              <a:ext cx="1419607" cy="135075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7D8402-2952-4B29-9105-2B9084D60058}"/>
              </a:ext>
            </a:extLst>
          </p:cNvPr>
          <p:cNvGrpSpPr/>
          <p:nvPr/>
        </p:nvGrpSpPr>
        <p:grpSpPr>
          <a:xfrm>
            <a:off x="8815917" y="552357"/>
            <a:ext cx="3330288" cy="2548726"/>
            <a:chOff x="6565541" y="3863668"/>
            <a:chExt cx="3330288" cy="2548726"/>
          </a:xfrm>
        </p:grpSpPr>
        <p:sp>
          <p:nvSpPr>
            <p:cNvPr id="205" name="Rectangle 35"/>
            <p:cNvSpPr/>
            <p:nvPr/>
          </p:nvSpPr>
          <p:spPr>
            <a:xfrm>
              <a:off x="7111331" y="3863668"/>
              <a:ext cx="2254479" cy="1517124"/>
            </a:xfrm>
            <a:prstGeom prst="rect">
              <a:avLst/>
            </a:prstGeom>
            <a:ln w="76200">
              <a:solidFill>
                <a:srgbClr val="6E6832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206" name="Picture 36" descr="Picture 36"/>
            <p:cNvPicPr>
              <a:picLocks noChangeAspect="1"/>
            </p:cNvPicPr>
            <p:nvPr/>
          </p:nvPicPr>
          <p:blipFill>
            <a:blip r:embed="rId6"/>
            <a:srcRect l="34381" b="74769"/>
            <a:stretch>
              <a:fillRect/>
            </a:stretch>
          </p:blipFill>
          <p:spPr>
            <a:xfrm>
              <a:off x="6565541" y="5269789"/>
              <a:ext cx="3330288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207" name="Picture 37" descr="Picture 37"/>
            <p:cNvPicPr>
              <a:picLocks noChangeAspect="1"/>
            </p:cNvPicPr>
            <p:nvPr/>
          </p:nvPicPr>
          <p:blipFill>
            <a:blip r:embed="rId7"/>
            <a:srcRect b="12301"/>
            <a:stretch>
              <a:fillRect/>
            </a:stretch>
          </p:blipFill>
          <p:spPr>
            <a:xfrm>
              <a:off x="7545390" y="3944222"/>
              <a:ext cx="1425956" cy="13505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8" name="TextBox 38"/>
            <p:cNvSpPr txBox="1"/>
            <p:nvPr/>
          </p:nvSpPr>
          <p:spPr>
            <a:xfrm>
              <a:off x="9109479" y="5197352"/>
              <a:ext cx="313024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lang="en-US" sz="7200" kern="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sz="7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TextBox 39"/>
            <p:cNvSpPr txBox="1"/>
            <p:nvPr/>
          </p:nvSpPr>
          <p:spPr>
            <a:xfrm>
              <a:off x="7175238" y="5471620"/>
              <a:ext cx="1734423" cy="7694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4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2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الجلوس بشكل صحيح </a:t>
              </a:r>
            </a:p>
          </p:txBody>
        </p:sp>
      </p:grpSp>
      <p:sp>
        <p:nvSpPr>
          <p:cNvPr id="212" name="Rectangle 55"/>
          <p:cNvSpPr txBox="1"/>
          <p:nvPr/>
        </p:nvSpPr>
        <p:spPr>
          <a:xfrm>
            <a:off x="3833307" y="-24959"/>
            <a:ext cx="413927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12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r" defTabSz="914374" hangingPunct="0">
              <a:defRPr/>
            </a:pPr>
            <a:r>
              <a:rPr sz="4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قواعد التعلم عن بعد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CF0301-D26D-4887-B461-9CD3B4B90830}"/>
              </a:ext>
            </a:extLst>
          </p:cNvPr>
          <p:cNvGrpSpPr/>
          <p:nvPr/>
        </p:nvGrpSpPr>
        <p:grpSpPr>
          <a:xfrm>
            <a:off x="8427949" y="3886187"/>
            <a:ext cx="3330288" cy="2548726"/>
            <a:chOff x="69815" y="3596479"/>
            <a:chExt cx="3330288" cy="254872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E381DF0-55F1-436E-9DEA-CD3E596C829F}"/>
                </a:ext>
              </a:extLst>
            </p:cNvPr>
            <p:cNvGrpSpPr/>
            <p:nvPr/>
          </p:nvGrpSpPr>
          <p:grpSpPr>
            <a:xfrm>
              <a:off x="69815" y="3596479"/>
              <a:ext cx="3330288" cy="2548726"/>
              <a:chOff x="6565541" y="3863668"/>
              <a:chExt cx="3330288" cy="2548726"/>
            </a:xfrm>
          </p:grpSpPr>
          <p:sp>
            <p:nvSpPr>
              <p:cNvPr id="35" name="Rectangle 35">
                <a:extLst>
                  <a:ext uri="{FF2B5EF4-FFF2-40B4-BE49-F238E27FC236}">
                    <a16:creationId xmlns:a16="http://schemas.microsoft.com/office/drawing/2014/main" id="{9022EECC-923E-4E1F-958D-082CB176DB99}"/>
                  </a:ext>
                </a:extLst>
              </p:cNvPr>
              <p:cNvSpPr/>
              <p:nvPr/>
            </p:nvSpPr>
            <p:spPr>
              <a:xfrm>
                <a:off x="7111331" y="3863668"/>
                <a:ext cx="2254479" cy="1517124"/>
              </a:xfrm>
              <a:prstGeom prst="rect">
                <a:avLst/>
              </a:prstGeom>
              <a:ln w="76200">
                <a:solidFill>
                  <a:srgbClr val="73AFBF"/>
                </a:solidFill>
                <a:miter/>
              </a:ln>
            </p:spPr>
            <p:txBody>
              <a:bodyPr tIns="45720" bIns="45720" anchor="ctr"/>
              <a:lstStyle/>
              <a:p>
                <a:pPr algn="ctr" hangingPunct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 kern="0" dirty="0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36" name="Picture 36" descr="Picture 36">
                <a:extLst>
                  <a:ext uri="{FF2B5EF4-FFF2-40B4-BE49-F238E27FC236}">
                    <a16:creationId xmlns:a16="http://schemas.microsoft.com/office/drawing/2014/main" id="{9CA69747-5C19-48E4-A6F2-0DF137AD1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l="34381" b="74769"/>
              <a:stretch>
                <a:fillRect/>
              </a:stretch>
            </p:blipFill>
            <p:spPr>
              <a:xfrm>
                <a:off x="6565541" y="5269789"/>
                <a:ext cx="3330288" cy="1142605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101600" dist="50800" dir="5400000" rotWithShape="0">
                  <a:srgbClr val="000000">
                    <a:alpha val="32000"/>
                  </a:srgbClr>
                </a:outerShdw>
              </a:effectLst>
            </p:spPr>
          </p:pic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B9B77C95-43E2-417D-9617-99E58427BA30}"/>
                  </a:ext>
                </a:extLst>
              </p:cNvPr>
              <p:cNvSpPr txBox="1"/>
              <p:nvPr/>
            </p:nvSpPr>
            <p:spPr>
              <a:xfrm>
                <a:off x="9109479" y="5197352"/>
                <a:ext cx="313024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l" defTabSz="1828800">
                  <a:lnSpc>
                    <a:spcPct val="100000"/>
                  </a:lnSpc>
                  <a:spcBef>
                    <a:spcPts val="0"/>
                  </a:spcBef>
                  <a:defRPr sz="14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defTabSz="914374" hangingPunct="0">
                  <a:defRPr/>
                </a:pPr>
                <a:r>
                  <a:rPr lang="en-US" sz="7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sz="72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39">
                <a:extLst>
                  <a:ext uri="{FF2B5EF4-FFF2-40B4-BE49-F238E27FC236}">
                    <a16:creationId xmlns:a16="http://schemas.microsoft.com/office/drawing/2014/main" id="{E42E13BE-4EBF-440A-AB22-3E403155D7D0}"/>
                  </a:ext>
                </a:extLst>
              </p:cNvPr>
              <p:cNvSpPr txBox="1"/>
              <p:nvPr/>
            </p:nvSpPr>
            <p:spPr>
              <a:xfrm>
                <a:off x="6803558" y="5407190"/>
                <a:ext cx="2125476" cy="9233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ctr" defTabSz="1828800">
                  <a:lnSpc>
                    <a:spcPct val="100000"/>
                  </a:lnSpc>
                  <a:spcBef>
                    <a:spcPts val="0"/>
                  </a:spcBef>
                  <a:defRPr sz="44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defTabSz="914374" hangingPunct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ar-AE" sz="1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أبلغ الخط الساخن للمدرسة  في حالة تعرضك للتنمر الإلكتروني</a:t>
                </a:r>
                <a:endParaRPr sz="18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0F57C6-C83F-445B-AD79-BA5135C47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6209"/>
            <a:stretch/>
          </p:blipFill>
          <p:spPr>
            <a:xfrm>
              <a:off x="651390" y="3622877"/>
              <a:ext cx="2212898" cy="1490726"/>
            </a:xfrm>
            <a:prstGeom prst="rect">
              <a:avLst/>
            </a:prstGeom>
            <a:ln>
              <a:solidFill>
                <a:srgbClr val="78B1C1"/>
              </a:solidFill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670C50-F84D-418C-81B9-F65EF1844C04}"/>
              </a:ext>
            </a:extLst>
          </p:cNvPr>
          <p:cNvGrpSpPr/>
          <p:nvPr/>
        </p:nvGrpSpPr>
        <p:grpSpPr>
          <a:xfrm>
            <a:off x="56263" y="3962346"/>
            <a:ext cx="3330288" cy="2548726"/>
            <a:chOff x="-103902" y="3878917"/>
            <a:chExt cx="3330288" cy="2548726"/>
          </a:xfrm>
        </p:grpSpPr>
        <p:pic>
          <p:nvPicPr>
            <p:cNvPr id="2052" name="Picture 4" descr="Password Cliparts, Stock Vector And Royalty Free Password Illustrations">
              <a:extLst>
                <a:ext uri="{FF2B5EF4-FFF2-40B4-BE49-F238E27FC236}">
                  <a16:creationId xmlns:a16="http://schemas.microsoft.com/office/drawing/2014/main" id="{00C88F7D-F17E-4DEE-A907-EC524F81E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65" y="3910941"/>
              <a:ext cx="2252924" cy="161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FA92004-1ADC-4E1D-A22E-48046F724C7F}"/>
                </a:ext>
              </a:extLst>
            </p:cNvPr>
            <p:cNvGrpSpPr/>
            <p:nvPr/>
          </p:nvGrpSpPr>
          <p:grpSpPr>
            <a:xfrm>
              <a:off x="-103902" y="3878917"/>
              <a:ext cx="3330288" cy="2548726"/>
              <a:chOff x="6565541" y="3863668"/>
              <a:chExt cx="3330288" cy="2548726"/>
            </a:xfrm>
          </p:grpSpPr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552C9F9D-F07C-4D2C-991C-A406872D03AF}"/>
                  </a:ext>
                </a:extLst>
              </p:cNvPr>
              <p:cNvSpPr/>
              <p:nvPr/>
            </p:nvSpPr>
            <p:spPr>
              <a:xfrm>
                <a:off x="7111331" y="3863668"/>
                <a:ext cx="2254479" cy="1517124"/>
              </a:xfrm>
              <a:prstGeom prst="rect">
                <a:avLst/>
              </a:prstGeom>
              <a:ln w="76200">
                <a:solidFill>
                  <a:srgbClr val="DAA171"/>
                </a:solidFill>
                <a:miter/>
              </a:ln>
            </p:spPr>
            <p:txBody>
              <a:bodyPr tIns="45720" bIns="45720" anchor="ctr"/>
              <a:lstStyle/>
              <a:p>
                <a:pPr algn="ctr" hangingPunct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 kern="0" dirty="0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47" name="Picture 36" descr="Picture 36">
                <a:extLst>
                  <a:ext uri="{FF2B5EF4-FFF2-40B4-BE49-F238E27FC236}">
                    <a16:creationId xmlns:a16="http://schemas.microsoft.com/office/drawing/2014/main" id="{40FB8AEB-AEDB-4C3E-AC77-7BFF8C226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l="34381" b="74769"/>
              <a:stretch>
                <a:fillRect/>
              </a:stretch>
            </p:blipFill>
            <p:spPr>
              <a:xfrm>
                <a:off x="6565541" y="5269789"/>
                <a:ext cx="3330288" cy="1142605"/>
              </a:xfrm>
              <a:prstGeom prst="rect">
                <a:avLst/>
              </a:prstGeom>
              <a:noFill/>
              <a:ln w="12700">
                <a:noFill/>
                <a:miter lim="400000"/>
              </a:ln>
              <a:effectLst>
                <a:outerShdw blurRad="101600" dist="50800" dir="5400000" rotWithShape="0">
                  <a:srgbClr val="000000">
                    <a:alpha val="32000"/>
                  </a:srgbClr>
                </a:outerShdw>
              </a:effectLst>
            </p:spPr>
          </p:pic>
          <p:sp>
            <p:nvSpPr>
              <p:cNvPr id="48" name="TextBox 38">
                <a:extLst>
                  <a:ext uri="{FF2B5EF4-FFF2-40B4-BE49-F238E27FC236}">
                    <a16:creationId xmlns:a16="http://schemas.microsoft.com/office/drawing/2014/main" id="{896A574E-7488-4D1E-A02A-F90D53DE5519}"/>
                  </a:ext>
                </a:extLst>
              </p:cNvPr>
              <p:cNvSpPr txBox="1"/>
              <p:nvPr/>
            </p:nvSpPr>
            <p:spPr>
              <a:xfrm>
                <a:off x="9109479" y="5197352"/>
                <a:ext cx="313024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l" defTabSz="1828800">
                  <a:lnSpc>
                    <a:spcPct val="100000"/>
                  </a:lnSpc>
                  <a:spcBef>
                    <a:spcPts val="0"/>
                  </a:spcBef>
                  <a:defRPr sz="14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defTabSz="914374" hangingPunct="0">
                  <a:defRPr/>
                </a:pPr>
                <a:r>
                  <a:rPr lang="en-US" sz="7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endParaRPr sz="72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39">
                <a:extLst>
                  <a:ext uri="{FF2B5EF4-FFF2-40B4-BE49-F238E27FC236}">
                    <a16:creationId xmlns:a16="http://schemas.microsoft.com/office/drawing/2014/main" id="{B2BF90AA-1EB5-4032-A0F1-4D5FC5105E61}"/>
                  </a:ext>
                </a:extLst>
              </p:cNvPr>
              <p:cNvSpPr txBox="1"/>
              <p:nvPr/>
            </p:nvSpPr>
            <p:spPr>
              <a:xfrm>
                <a:off x="6803558" y="5407190"/>
                <a:ext cx="2125476" cy="9233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ctr" defTabSz="1828800">
                  <a:lnSpc>
                    <a:spcPct val="100000"/>
                  </a:lnSpc>
                  <a:spcBef>
                    <a:spcPts val="0"/>
                  </a:spcBef>
                  <a:defRPr sz="44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defTabSz="914374" hangingPunct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ar-AE" sz="1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حافظ على سرية كلمة السر لحسابك لعدم التعرض للتنمر الإلكتروني</a:t>
                </a:r>
                <a:endParaRPr sz="18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11E5457-6B51-4DDA-BA5F-331CD91F5DCB}"/>
              </a:ext>
            </a:extLst>
          </p:cNvPr>
          <p:cNvSpPr txBox="1"/>
          <p:nvPr/>
        </p:nvSpPr>
        <p:spPr>
          <a:xfrm>
            <a:off x="3604728" y="4352918"/>
            <a:ext cx="4956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لا للتنمر الإلكتروني</a:t>
            </a:r>
            <a:endParaRPr lang="en-US" sz="6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26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2,589 One Boy Only Illustrations &amp; Clip Art - iStock">
            <a:extLst>
              <a:ext uri="{FF2B5EF4-FFF2-40B4-BE49-F238E27FC236}">
                <a16:creationId xmlns:a16="http://schemas.microsoft.com/office/drawing/2014/main" id="{486E5627-F864-4DD3-9B80-4EEEFA8DB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5" b="1358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FC5C5D-2BA5-4572-89AD-C9907B9DD179}"/>
              </a:ext>
            </a:extLst>
          </p:cNvPr>
          <p:cNvSpPr/>
          <p:nvPr/>
        </p:nvSpPr>
        <p:spPr>
          <a:xfrm>
            <a:off x="6096000" y="0"/>
            <a:ext cx="3193285" cy="437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هيا نستمتع مع هذا الفيديو:</a:t>
            </a:r>
            <a:endParaRPr lang="en-US" sz="24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7C03B120-9485-494B-B1A1-1B7D78FC6E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48843399"/>
                  </p:ext>
                </p:extLst>
              </p:nvPr>
            </p:nvGraphicFramePr>
            <p:xfrm>
              <a:off x="1577008" y="995854"/>
              <a:ext cx="4015409" cy="2318845"/>
            </p:xfrm>
            <a:graphic>
              <a:graphicData uri="http://schemas.microsoft.com/office/powerpoint/2016/slidezoom">
                <pslz:sldZm>
                  <pslz:sldZmObj sldId="1521" cId="3073305613">
                    <pslz:zmPr id="{EB1BF399-3DF0-4C1A-B4C5-F7CB0D2B1DA6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15409" cy="231884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C03B120-9485-494B-B1A1-1B7D78FC6E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77008" y="995854"/>
                <a:ext cx="4015409" cy="231884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3994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بر الوالدين 1">
            <a:hlinkClick r:id="" action="ppaction://media"/>
            <a:extLst>
              <a:ext uri="{FF2B5EF4-FFF2-40B4-BE49-F238E27FC236}">
                <a16:creationId xmlns:a16="http://schemas.microsoft.com/office/drawing/2014/main" id="{24EDF01D-05D6-44A1-92C0-DFB588B6B1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0" end="83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7FB2E5-A866-43FB-B6C4-1A8266676A7D}"/>
              </a:ext>
            </a:extLst>
          </p:cNvPr>
          <p:cNvSpPr/>
          <p:nvPr/>
        </p:nvSpPr>
        <p:spPr>
          <a:xfrm>
            <a:off x="0" y="1209655"/>
            <a:ext cx="12192000" cy="4289482"/>
          </a:xfrm>
          <a:prstGeom prst="rect">
            <a:avLst/>
          </a:prstGeom>
          <a:solidFill>
            <a:srgbClr val="FBE5D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C292ED-CA78-4FE1-AF54-39FDD0EEBCB8}"/>
              </a:ext>
            </a:extLst>
          </p:cNvPr>
          <p:cNvSpPr txBox="1"/>
          <p:nvPr/>
        </p:nvSpPr>
        <p:spPr>
          <a:xfrm>
            <a:off x="0" y="1412801"/>
            <a:ext cx="12523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 بعد ما سمعت عن الوالدين اختر القرار المناسب واكتبه في الدرشة: 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DBD23-6854-4991-9CE3-0B038E17EDB9}"/>
              </a:ext>
            </a:extLst>
          </p:cNvPr>
          <p:cNvSpPr txBox="1"/>
          <p:nvPr/>
        </p:nvSpPr>
        <p:spPr>
          <a:xfrm>
            <a:off x="1872414" y="2028879"/>
            <a:ext cx="81477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7200" b="1" dirty="0"/>
              <a:t>هَلْ</a:t>
            </a:r>
          </a:p>
          <a:p>
            <a:pPr algn="ctr"/>
            <a:r>
              <a:rPr lang="ar-AE" sz="7200" b="1" dirty="0"/>
              <a:t>  (1- تُسْعِدُ  ، 2- تُغْضِبْ )</a:t>
            </a:r>
          </a:p>
          <a:p>
            <a:pPr algn="ctr"/>
            <a:r>
              <a:rPr lang="ar-AE" sz="7200" b="1" dirty="0"/>
              <a:t>والِدَيك؟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07330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animBg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0319BFD-56AB-44A8-BA55-2D4423B2C492}"/>
              </a:ext>
            </a:extLst>
          </p:cNvPr>
          <p:cNvSpPr/>
          <p:nvPr/>
        </p:nvSpPr>
        <p:spPr>
          <a:xfrm>
            <a:off x="7703315" y="0"/>
            <a:ext cx="3675885" cy="5225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الوحدة الثانية، أمي.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4E9A81-F789-442B-AA9A-0C49F5964DB7}"/>
              </a:ext>
            </a:extLst>
          </p:cNvPr>
          <p:cNvSpPr txBox="1"/>
          <p:nvPr/>
        </p:nvSpPr>
        <p:spPr>
          <a:xfrm>
            <a:off x="-311834" y="1094706"/>
            <a:ext cx="128156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AE" sz="8800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خَمْسُ طَرائِقَ سَهْلَةٍ تَجْعَلُ أُمّكَ سَعيدَةً وراضِيَةً عَنْكَ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D03A80-00B3-4EC8-9A64-D7D91B355879}"/>
              </a:ext>
            </a:extLst>
          </p:cNvPr>
          <p:cNvSpPr txBox="1"/>
          <p:nvPr/>
        </p:nvSpPr>
        <p:spPr>
          <a:xfrm>
            <a:off x="4615413" y="2882615"/>
            <a:ext cx="3259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الْمفردات والتراكيب</a:t>
            </a:r>
            <a:endParaRPr lang="en-US" sz="2400" b="1" dirty="0"/>
          </a:p>
        </p:txBody>
      </p:sp>
      <p:pic>
        <p:nvPicPr>
          <p:cNvPr id="1026" name="Picture 2" descr="Mom Hugging Child Stock Illustrations, Images &amp; Vectors | Shutterstock">
            <a:extLst>
              <a:ext uri="{FF2B5EF4-FFF2-40B4-BE49-F238E27FC236}">
                <a16:creationId xmlns:a16="http://schemas.microsoft.com/office/drawing/2014/main" id="{A1A97C68-1B33-49BD-8FD4-872E1A8A6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29" b="90000" l="6154" r="96154">
                        <a14:foregroundMark x1="41154" y1="82857" x2="45769" y2="85357"/>
                        <a14:foregroundMark x1="48077" y1="85000" x2="63077" y2="90000"/>
                        <a14:foregroundMark x1="68846" y1="90000" x2="36923" y2="87500"/>
                        <a14:foregroundMark x1="45769" y1="77143" x2="54231" y2="63571"/>
                        <a14:foregroundMark x1="8846" y1="39643" x2="6923" y2="30714"/>
                        <a14:foregroundMark x1="78846" y1="20357" x2="90000" y2="26071"/>
                        <a14:foregroundMark x1="90000" y1="26071" x2="93462" y2="39286"/>
                        <a14:foregroundMark x1="93462" y1="39286" x2="81538" y2="61429"/>
                        <a14:foregroundMark x1="81538" y1="61429" x2="73846" y2="67143"/>
                        <a14:foregroundMark x1="96154" y1="35357" x2="95385" y2="3714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34"/>
          <a:stretch/>
        </p:blipFill>
        <p:spPr bwMode="auto">
          <a:xfrm>
            <a:off x="378514" y="2358887"/>
            <a:ext cx="4572519" cy="449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FCE98D-70C8-4A7B-971B-1A3607E2C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92" y="122356"/>
            <a:ext cx="4669941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9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0319BFD-56AB-44A8-BA55-2D4423B2C492}"/>
              </a:ext>
            </a:extLst>
          </p:cNvPr>
          <p:cNvSpPr/>
          <p:nvPr/>
        </p:nvSpPr>
        <p:spPr>
          <a:xfrm>
            <a:off x="9356035" y="0"/>
            <a:ext cx="2023165" cy="5225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أهداف الدرس: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4E9A81-F789-442B-AA9A-0C49F5964DB7}"/>
              </a:ext>
            </a:extLst>
          </p:cNvPr>
          <p:cNvSpPr txBox="1"/>
          <p:nvPr/>
        </p:nvSpPr>
        <p:spPr>
          <a:xfrm>
            <a:off x="-935706" y="829885"/>
            <a:ext cx="12815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6000" b="1" dirty="0">
                <a:ln w="0"/>
                <a:solidFill>
                  <a:srgbClr val="C00000"/>
                </a:solidFill>
              </a:rPr>
              <a:t>1- التَّعَرُفُ عَلى الْكَلِماتِ الْجَديدَة وَتَفْسيرِها .</a:t>
            </a:r>
            <a:endParaRPr lang="en-US" sz="6000" b="1" dirty="0">
              <a:ln w="0"/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A205FC-7F71-4742-AE1D-77E7CD4A36A3}"/>
              </a:ext>
            </a:extLst>
          </p:cNvPr>
          <p:cNvSpPr txBox="1"/>
          <p:nvPr/>
        </p:nvSpPr>
        <p:spPr>
          <a:xfrm>
            <a:off x="-935706" y="1804889"/>
            <a:ext cx="128156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6600" b="1" dirty="0">
                <a:ln w="0"/>
                <a:solidFill>
                  <a:srgbClr val="C00000"/>
                </a:solidFill>
              </a:rPr>
              <a:t>2- تَوْظيفُ الْكَلِماتِ الْجَديدَةِ في جُمَلٍ جَديدَةٍ.</a:t>
            </a:r>
            <a:endParaRPr lang="en-US" sz="6600" b="1" dirty="0">
              <a:ln w="0"/>
              <a:solidFill>
                <a:srgbClr val="C00000"/>
              </a:solidFill>
            </a:endParaRPr>
          </a:p>
        </p:txBody>
      </p:sp>
      <p:pic>
        <p:nvPicPr>
          <p:cNvPr id="10" name="Picture 2" descr="Mom Hugging Child Stock Illustrations, Images &amp; Vectors | Shutterstock">
            <a:extLst>
              <a:ext uri="{FF2B5EF4-FFF2-40B4-BE49-F238E27FC236}">
                <a16:creationId xmlns:a16="http://schemas.microsoft.com/office/drawing/2014/main" id="{F6F692E0-0BB4-4925-8FAB-CAD940E1B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29" b="90000" l="6154" r="96154">
                        <a14:foregroundMark x1="41154" y1="82857" x2="45769" y2="85357"/>
                        <a14:foregroundMark x1="48077" y1="85000" x2="63077" y2="90000"/>
                        <a14:foregroundMark x1="68846" y1="90000" x2="36923" y2="87500"/>
                        <a14:foregroundMark x1="45769" y1="77143" x2="54231" y2="63571"/>
                        <a14:foregroundMark x1="8846" y1="39643" x2="6923" y2="30714"/>
                        <a14:foregroundMark x1="78846" y1="20357" x2="90000" y2="26071"/>
                        <a14:foregroundMark x1="90000" y1="26071" x2="93462" y2="39286"/>
                        <a14:foregroundMark x1="93462" y1="39286" x2="81538" y2="61429"/>
                        <a14:foregroundMark x1="81538" y1="61429" x2="73846" y2="67143"/>
                        <a14:foregroundMark x1="96154" y1="35357" x2="95385" y2="3714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34"/>
          <a:stretch/>
        </p:blipFill>
        <p:spPr bwMode="auto">
          <a:xfrm>
            <a:off x="378514" y="2358887"/>
            <a:ext cx="4572519" cy="449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63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1112</TotalTime>
  <Words>527</Words>
  <Application>Microsoft Office PowerPoint</Application>
  <PresentationFormat>Widescreen</PresentationFormat>
  <Paragraphs>258</Paragraphs>
  <Slides>37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Adobe Arabic</vt:lpstr>
      <vt:lpstr>Ahaleel Fat</vt:lpstr>
      <vt:lpstr>Aldhabi</vt:lpstr>
      <vt:lpstr>Arial</vt:lpstr>
      <vt:lpstr>Calibri</vt:lpstr>
      <vt:lpstr>Calibri Light</vt:lpstr>
      <vt:lpstr>SHAGARA v2</vt:lpstr>
      <vt:lpstr>WinSoft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asma shah</dc:creator>
  <cp:lastModifiedBy>ناهد سعد عبيد</cp:lastModifiedBy>
  <cp:revision>165</cp:revision>
  <dcterms:created xsi:type="dcterms:W3CDTF">2020-06-02T04:57:12Z</dcterms:created>
  <dcterms:modified xsi:type="dcterms:W3CDTF">2021-05-29T19:50:29Z</dcterms:modified>
</cp:coreProperties>
</file>