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739" r:id="rId2"/>
    <p:sldId id="1740" r:id="rId3"/>
    <p:sldId id="2160" r:id="rId4"/>
    <p:sldId id="275" r:id="rId5"/>
    <p:sldId id="749" r:id="rId6"/>
    <p:sldId id="707" r:id="rId7"/>
    <p:sldId id="763" r:id="rId8"/>
    <p:sldId id="762" r:id="rId9"/>
    <p:sldId id="767" r:id="rId10"/>
    <p:sldId id="768" r:id="rId11"/>
    <p:sldId id="765" r:id="rId12"/>
    <p:sldId id="769" r:id="rId13"/>
    <p:sldId id="770" r:id="rId14"/>
    <p:sldId id="771" r:id="rId15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3391" autoAdjust="0"/>
  </p:normalViewPr>
  <p:slideViewPr>
    <p:cSldViewPr snapToGrid="0">
      <p:cViewPr>
        <p:scale>
          <a:sx n="81" d="100"/>
          <a:sy n="81" d="100"/>
        </p:scale>
        <p:origin x="-52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808773-7739-4B75-B8BF-FE0A4BA635DF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36044C-AD89-4ED0-AF9B-6E866B46998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9390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6946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755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948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42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4714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6811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903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0654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060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2418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7994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981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5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84EF-5EEF-449D-8A56-E8B0EAB9BF80}" type="datetimeFigureOut">
              <a:rPr lang="ar-AE" smtClean="0"/>
              <a:t>21/09/1442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AF7F-8A59-4F73-A47A-872F0C231E8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83664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D92A89-931A-4D38-B43C-C9230893F8DD}"/>
              </a:ext>
            </a:extLst>
          </p:cNvPr>
          <p:cNvSpPr txBox="1">
            <a:spLocks/>
          </p:cNvSpPr>
          <p:nvPr/>
        </p:nvSpPr>
        <p:spPr>
          <a:xfrm>
            <a:off x="2445193" y="0"/>
            <a:ext cx="8137543" cy="13038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 Pro Cond Black" panose="020B0A06030504040204" pitchFamily="34" charset="0"/>
                <a:ea typeface="KBbubblegum" panose="02000603000000000000" pitchFamily="2" charset="0"/>
                <a:cs typeface="+mj-cs"/>
              </a:rPr>
              <a:t>Our Class rules!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C8885DE-4E70-4D5D-B406-EF8A294BD972}"/>
              </a:ext>
            </a:extLst>
          </p:cNvPr>
          <p:cNvCxnSpPr>
            <a:cxnSpLocks/>
          </p:cNvCxnSpPr>
          <p:nvPr/>
        </p:nvCxnSpPr>
        <p:spPr>
          <a:xfrm flipV="1">
            <a:off x="280209" y="1627293"/>
            <a:ext cx="11771929" cy="270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6F0416B-DC3B-475A-AAEF-0701EE84A392}"/>
              </a:ext>
            </a:extLst>
          </p:cNvPr>
          <p:cNvCxnSpPr>
            <a:cxnSpLocks/>
          </p:cNvCxnSpPr>
          <p:nvPr/>
        </p:nvCxnSpPr>
        <p:spPr>
          <a:xfrm>
            <a:off x="1171785" y="1654304"/>
            <a:ext cx="0" cy="18116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B52F056-500E-4898-9C41-3F15DB054ED1}"/>
              </a:ext>
            </a:extLst>
          </p:cNvPr>
          <p:cNvCxnSpPr>
            <a:cxnSpLocks/>
          </p:cNvCxnSpPr>
          <p:nvPr/>
        </p:nvCxnSpPr>
        <p:spPr>
          <a:xfrm>
            <a:off x="7014313" y="1654304"/>
            <a:ext cx="0" cy="181163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EAF3239-B934-41BB-847D-CDB2559B0E99}"/>
              </a:ext>
            </a:extLst>
          </p:cNvPr>
          <p:cNvCxnSpPr>
            <a:cxnSpLocks/>
          </p:cNvCxnSpPr>
          <p:nvPr/>
        </p:nvCxnSpPr>
        <p:spPr>
          <a:xfrm>
            <a:off x="3980105" y="1528379"/>
            <a:ext cx="0" cy="318939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99D668F-8A6D-4284-903B-AFBC098E7DB4}"/>
              </a:ext>
            </a:extLst>
          </p:cNvPr>
          <p:cNvCxnSpPr>
            <a:cxnSpLocks/>
          </p:cNvCxnSpPr>
          <p:nvPr/>
        </p:nvCxnSpPr>
        <p:spPr>
          <a:xfrm>
            <a:off x="10409639" y="1654304"/>
            <a:ext cx="0" cy="306346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2C47886-CA68-47FC-A0FC-D8F2C65AD971}"/>
              </a:ext>
            </a:extLst>
          </p:cNvPr>
          <p:cNvSpPr/>
          <p:nvPr/>
        </p:nvSpPr>
        <p:spPr>
          <a:xfrm flipH="1">
            <a:off x="622194" y="3751533"/>
            <a:ext cx="1942759" cy="1945379"/>
          </a:xfrm>
          <a:prstGeom prst="ellipse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  on  time </a:t>
            </a:r>
            <a:endParaRPr kumimoji="0" lang="ar-A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1A98F414-68FF-48F9-8D4B-1B97E9EC5E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72" y="2296569"/>
            <a:ext cx="2131683" cy="1850459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7DC15144-09F8-4FC9-8374-D8ED32F50308}"/>
              </a:ext>
            </a:extLst>
          </p:cNvPr>
          <p:cNvSpPr/>
          <p:nvPr/>
        </p:nvSpPr>
        <p:spPr>
          <a:xfrm flipH="1">
            <a:off x="2862469" y="4781280"/>
            <a:ext cx="2477071" cy="2076720"/>
          </a:xfrm>
          <a:prstGeom prst="ellipse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Mute your Mic.</a:t>
            </a:r>
            <a:endParaRPr kumimoji="0" lang="ar-A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Picture 10" descr="Microphone clipart press conference, Microphone press conference ...">
            <a:extLst>
              <a:ext uri="{FF2B5EF4-FFF2-40B4-BE49-F238E27FC236}">
                <a16:creationId xmlns="" xmlns:a16="http://schemas.microsoft.com/office/drawing/2014/main" id="{5EF28482-67DB-4948-989A-279E79F6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28" y="3221800"/>
            <a:ext cx="1762561" cy="16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69002560-3FE3-471C-A86B-20CAF669A4A0}"/>
              </a:ext>
            </a:extLst>
          </p:cNvPr>
          <p:cNvSpPr/>
          <p:nvPr/>
        </p:nvSpPr>
        <p:spPr>
          <a:xfrm flipH="1">
            <a:off x="9080282" y="4058766"/>
            <a:ext cx="2881727" cy="2653181"/>
          </a:xfrm>
          <a:prstGeom prst="ellipse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 a good listener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4A1ACD6-6FB4-4595-AAC3-9987981D2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012" y="2437073"/>
            <a:ext cx="1942753" cy="21214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915B2A8-360E-49FF-B6F2-EA28F11A5385}"/>
              </a:ext>
            </a:extLst>
          </p:cNvPr>
          <p:cNvGrpSpPr/>
          <p:nvPr/>
        </p:nvGrpSpPr>
        <p:grpSpPr>
          <a:xfrm>
            <a:off x="5714213" y="1997585"/>
            <a:ext cx="2849825" cy="4033464"/>
            <a:chOff x="5714213" y="1997585"/>
            <a:chExt cx="2849825" cy="4033464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4A18A3E7-8303-4A2D-8113-74161E5CAF90}"/>
                </a:ext>
              </a:extLst>
            </p:cNvPr>
            <p:cNvSpPr/>
            <p:nvPr/>
          </p:nvSpPr>
          <p:spPr>
            <a:xfrm flipH="1">
              <a:off x="5758918" y="3473626"/>
              <a:ext cx="2798272" cy="25574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C4CABC6-6895-4BFE-B050-ED4BB0427160}"/>
                </a:ext>
              </a:extLst>
            </p:cNvPr>
            <p:cNvGrpSpPr/>
            <p:nvPr/>
          </p:nvGrpSpPr>
          <p:grpSpPr>
            <a:xfrm>
              <a:off x="6207446" y="1997585"/>
              <a:ext cx="1794337" cy="1833925"/>
              <a:chOff x="1569776" y="3693126"/>
              <a:chExt cx="1794337" cy="1833925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44BBB93C-04FC-459C-8272-DEC73783B4B2}"/>
                  </a:ext>
                </a:extLst>
              </p:cNvPr>
              <p:cNvSpPr/>
              <p:nvPr/>
            </p:nvSpPr>
            <p:spPr>
              <a:xfrm>
                <a:off x="1569776" y="3693126"/>
                <a:ext cx="1773757" cy="1833925"/>
              </a:xfrm>
              <a:prstGeom prst="ellipse">
                <a:avLst/>
              </a:prstGeom>
              <a:solidFill>
                <a:srgbClr val="78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6CD9CE3B-AEE4-4C19-B3CB-9DA65D37C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614" y="3945155"/>
                <a:ext cx="1729499" cy="1266755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1438B265-093E-4E1C-BB8A-D19E80D644E9}"/>
                </a:ext>
              </a:extLst>
            </p:cNvPr>
            <p:cNvSpPr txBox="1"/>
            <p:nvPr/>
          </p:nvSpPr>
          <p:spPr>
            <a:xfrm>
              <a:off x="5714213" y="3884365"/>
              <a:ext cx="284982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Respect your friends and don’t disturb them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0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 t="39034" r="9228" b="37552"/>
          <a:stretch/>
        </p:blipFill>
        <p:spPr>
          <a:xfrm>
            <a:off x="238125" y="180476"/>
            <a:ext cx="6010275" cy="43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295525" y="4514850"/>
            <a:ext cx="9763125" cy="155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Why did Noah think planting trees was fun?</a:t>
            </a:r>
            <a:endParaRPr 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3672" r="3359" b="60934"/>
          <a:stretch/>
        </p:blipFill>
        <p:spPr>
          <a:xfrm>
            <a:off x="585084" y="532902"/>
            <a:ext cx="10885523" cy="5810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9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t="38657" r="5134" b="40222"/>
          <a:stretch/>
        </p:blipFill>
        <p:spPr>
          <a:xfrm>
            <a:off x="185034" y="675776"/>
            <a:ext cx="11873840" cy="423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9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60935" r="3537" b="10286"/>
          <a:stretch/>
        </p:blipFill>
        <p:spPr>
          <a:xfrm>
            <a:off x="337433" y="380502"/>
            <a:ext cx="11587867" cy="5563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4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E440DF-A144-40BF-8B54-FDB29DE67DEF}"/>
              </a:ext>
            </a:extLst>
          </p:cNvPr>
          <p:cNvSpPr/>
          <p:nvPr/>
        </p:nvSpPr>
        <p:spPr>
          <a:xfrm>
            <a:off x="2368653" y="3136612"/>
            <a:ext cx="814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https://www.liveworksheets.com/be1063186ke</a:t>
            </a:r>
          </a:p>
        </p:txBody>
      </p:sp>
    </p:spTree>
    <p:extLst>
      <p:ext uri="{BB962C8B-B14F-4D97-AF65-F5344CB8AC3E}">
        <p14:creationId xmlns:p14="http://schemas.microsoft.com/office/powerpoint/2010/main" val="157447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63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Unit :9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62667" y="2269644"/>
            <a:ext cx="8703733" cy="209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Lesson:4</a:t>
            </a:r>
          </a:p>
          <a:p>
            <a:endParaRPr lang="en-US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5779" y="277280"/>
            <a:ext cx="11661750" cy="6304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Objectives</a:t>
            </a:r>
          </a:p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1- To recognize the new vocab . </a:t>
            </a:r>
          </a:p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2-To use superlative adjectives.</a:t>
            </a:r>
          </a:p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3- To read a text for specific information .</a:t>
            </a:r>
          </a:p>
        </p:txBody>
      </p:sp>
    </p:spTree>
    <p:extLst>
      <p:ext uri="{BB962C8B-B14F-4D97-AF65-F5344CB8AC3E}">
        <p14:creationId xmlns:p14="http://schemas.microsoft.com/office/powerpoint/2010/main" val="5740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50843" y="2435645"/>
            <a:ext cx="10851615" cy="209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Vocabulary</a:t>
            </a:r>
            <a:endParaRPr lang="en-US" sz="6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177325" y="1472388"/>
            <a:ext cx="6776908" cy="155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environment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Our Environment is Our Life | Sadhguru - YouTube">
            <a:extLst>
              <a:ext uri="{FF2B5EF4-FFF2-40B4-BE49-F238E27FC236}">
                <a16:creationId xmlns="" xmlns:a16="http://schemas.microsoft.com/office/drawing/2014/main" id="{F51850A2-4956-4F59-BA8A-A61E3AC6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4710"/>
            <a:ext cx="534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746662" y="4530693"/>
            <a:ext cx="5888746" cy="2327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muddy</a:t>
            </a:r>
            <a:endParaRPr lang="en-US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3,939 Muddy Boots Photos - Free &amp; Royalty-Free Stock Photos from Dreamstime">
            <a:extLst>
              <a:ext uri="{FF2B5EF4-FFF2-40B4-BE49-F238E27FC236}">
                <a16:creationId xmlns="" xmlns:a16="http://schemas.microsoft.com/office/drawing/2014/main" id="{51D651D7-2CC9-4D49-8A9C-86ED4BD9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" y="768420"/>
            <a:ext cx="6652592" cy="40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66701" y="4930737"/>
            <a:ext cx="11734800" cy="155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planting</a:t>
            </a:r>
            <a:endParaRPr lang="en-US" sz="5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09BD61-4CA0-40A7-9884-F9B79BCB2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8376"/>
            <a:ext cx="9144000" cy="46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2643" r="5378" b="60641"/>
          <a:stretch/>
        </p:blipFill>
        <p:spPr>
          <a:xfrm>
            <a:off x="613659" y="294775"/>
            <a:ext cx="10425815" cy="591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8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t="39049" r="49868" b="47872"/>
          <a:stretch/>
        </p:blipFill>
        <p:spPr>
          <a:xfrm>
            <a:off x="375534" y="132850"/>
            <a:ext cx="10387716" cy="4283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110632" y="4451575"/>
            <a:ext cx="10138393" cy="1558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What do trees do to the air?</a:t>
            </a:r>
            <a:endParaRPr lang="en-US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73</Words>
  <Application>Microsoft Office PowerPoint</Application>
  <PresentationFormat>Custom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Unit 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اوليفيا زهرة انتونيا</dc:creator>
  <cp:lastModifiedBy>acer</cp:lastModifiedBy>
  <cp:revision>273</cp:revision>
  <dcterms:created xsi:type="dcterms:W3CDTF">2018-03-21T05:03:52Z</dcterms:created>
  <dcterms:modified xsi:type="dcterms:W3CDTF">2021-05-01T20:31:36Z</dcterms:modified>
</cp:coreProperties>
</file>