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1"/>
  </p:notesMasterIdLst>
  <p:sldIdLst>
    <p:sldId id="1145" r:id="rId2"/>
    <p:sldId id="257" r:id="rId3"/>
    <p:sldId id="5075" r:id="rId4"/>
    <p:sldId id="421" r:id="rId5"/>
    <p:sldId id="1715" r:id="rId6"/>
    <p:sldId id="5391" r:id="rId7"/>
    <p:sldId id="470" r:id="rId8"/>
    <p:sldId id="5461" r:id="rId9"/>
    <p:sldId id="379" r:id="rId10"/>
    <p:sldId id="380" r:id="rId11"/>
    <p:sldId id="381" r:id="rId12"/>
    <p:sldId id="382" r:id="rId13"/>
    <p:sldId id="12132" r:id="rId14"/>
    <p:sldId id="3963" r:id="rId15"/>
    <p:sldId id="4153" r:id="rId16"/>
    <p:sldId id="5448" r:id="rId17"/>
    <p:sldId id="5484" r:id="rId18"/>
    <p:sldId id="5493" r:id="rId19"/>
    <p:sldId id="5482" r:id="rId20"/>
    <p:sldId id="12128" r:id="rId21"/>
    <p:sldId id="12177" r:id="rId22"/>
    <p:sldId id="12178" r:id="rId23"/>
    <p:sldId id="12180" r:id="rId24"/>
    <p:sldId id="12181" r:id="rId25"/>
    <p:sldId id="12182" r:id="rId26"/>
    <p:sldId id="12183" r:id="rId27"/>
    <p:sldId id="12184" r:id="rId28"/>
    <p:sldId id="12185" r:id="rId29"/>
    <p:sldId id="12186" r:id="rId30"/>
    <p:sldId id="5560" r:id="rId31"/>
    <p:sldId id="3959" r:id="rId32"/>
    <p:sldId id="3958" r:id="rId33"/>
    <p:sldId id="12187" r:id="rId34"/>
    <p:sldId id="353" r:id="rId35"/>
    <p:sldId id="5466" r:id="rId36"/>
    <p:sldId id="5491" r:id="rId37"/>
    <p:sldId id="5458" r:id="rId38"/>
    <p:sldId id="5467" r:id="rId39"/>
    <p:sldId id="5468" r:id="rId40"/>
  </p:sldIdLst>
  <p:sldSz cx="12192000" cy="6858000"/>
  <p:notesSz cx="6858000" cy="9144000"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029" autoAdjust="0"/>
    <p:restoredTop sz="94660"/>
  </p:normalViewPr>
  <p:slideViewPr>
    <p:cSldViewPr snapToGrid="0">
      <p:cViewPr>
        <p:scale>
          <a:sx n="60" d="100"/>
          <a:sy n="60" d="100"/>
        </p:scale>
        <p:origin x="36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9B4E8A0-9724-47E9-9F85-B1EE0865B1DA}" type="datetimeFigureOut">
              <a:rPr lang="ar-AE" smtClean="0"/>
              <a:t>15/09/1443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8587C3C-A162-44B9-97A7-CABDC5E256C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3250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6A1EFC-3858-4F0C-8B5D-A201B3FB9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72B7CEB-4877-43BE-9458-E75619B55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65F7101-CFBA-4821-A774-CFD71A6D6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15/09/1443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9C18232-5507-494B-A6CC-23810033E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4CA0714-D752-45B2-8717-3B7ED887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4743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1656C9-8BE6-4EC7-BB33-BC5ABE80E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68AEB14-BC90-4016-A48E-ECD406377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BBCAD5-C966-4175-B9CB-537879ACF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15/09/1443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E6E6F3-035A-4115-BDC3-E0007E11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AF6C5B-E765-4D73-ACEF-3E91C0A2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77076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58A8381-3931-42D9-A233-AEDCE339D0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6B5AA6D-60CC-4D88-A531-FC7E2116E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C37975A-FAC1-44B5-8DF9-979A4D24E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15/09/1443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EE45F6D-13DE-4F73-93DB-B9B21D23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F0CA75-5E9A-4EA8-9101-4DB7D7790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40252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11320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5465"/>
            <a:ext cx="1548518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11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584CD4-FEB2-4A28-B07D-A134C2C44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0A9B243-93C4-4A25-A55D-787D8A620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B1C4F9-B211-430A-9334-0EB27762C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15/09/1443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668EB00-88C4-4220-88F6-35DAEEF0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033F2B7-46F2-4474-899E-0C4250ACC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7765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C1F2F3-C871-4845-85CE-464EAB9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4B10C41-FAF0-48AD-AB71-3FD4FD51C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B3C777C-BDAE-470D-859D-16CFF724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15/09/1443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76C22F-8410-488D-8FDF-7EC068B05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A28C51-4B1D-45D2-AD8C-6C59A70D4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7593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5F5EFA-90B9-4982-A72D-CA1AADF11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EC8D24-3F69-4783-9AF4-29D407F38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70CEBF3-2F2F-4632-B8D3-622E88CF6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10A0DE1-3E1A-48B7-86ED-3CDA7FB1E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15/09/1443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52F5B84-B622-444D-839C-73B48E9B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FBA2591-31E9-42C5-B36F-495D3BE77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39152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8FC5D1-3371-401A-BFA0-89C82290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35F3701-F994-4E6F-90CB-8DEFAACA4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03451D5-3090-41CB-971E-E279F2102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57209EF-18D5-43F2-BFE0-B19A03C18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38B76C8-6285-489D-8B29-4459EE4EF1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7A15054-9DBD-4482-BD9A-4567B67C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15/09/1443</a:t>
            </a:fld>
            <a:endParaRPr lang="ar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C038BA8-50B6-4F55-B1E1-807DBBB90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E86D188-39CA-4295-84BE-9C781DBA3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97502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91320B-3D0F-49A0-93E6-3383E488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84AFDB-7935-45B6-8F4E-382E9237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15/09/1443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9D9B33C-F291-4A3E-86A2-CC90F96BE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A6B3876-6BAB-4A12-B5B8-7A7F6DD95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67065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959813D-5905-4822-A2C2-BE1AF217C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15/09/1443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2C9A572-EFDE-4D37-A654-1E2C5391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37C2D1E-8E01-490F-A087-816F3153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8962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5D540F-5CB1-4B75-B0FC-9B0D65DDF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84303B2-3DBF-45DC-AF9E-D11D7BDDC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B0372FA-587F-4986-95E0-5DDBEEC89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911C79D-9B0B-47C1-BE9C-98BCD33BF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15/09/1443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1AC878-FD29-495E-B2A5-352A046D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F669C6D-E0D9-48E7-A00A-D07BDA54B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134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0C37132-9C7D-412D-B26A-79E5EB1EA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EDDCDD4-0F1C-4A50-860F-A4E5F07BE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4964769-528F-4C4B-A430-6686937AC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678E962-49F0-432A-BE47-8F9F2043D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15/09/1443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8BE3823-4146-45A2-81CC-ECB6C01D6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61B86A9-B9C9-4664-9F6A-A0D0B1EA6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5714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6C65941-301E-4FB5-9485-4B0AC1546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0580A0-1D5A-4851-8514-FFD733D76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FF74CE3-F61F-4C43-B2A8-FE85E38D1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B6829-3A24-4F5B-AD18-C97FFB172067}" type="datetimeFigureOut">
              <a:rPr lang="ar-AE" smtClean="0"/>
              <a:t>15/09/1443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6241365-BBE5-4C7B-A79E-20E4CD3031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1E27E4-5FD1-4CAC-8780-F9063B8C4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7027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9.xml"/><Relationship Id="rId7" Type="http://schemas.openxmlformats.org/officeDocument/2006/relationships/image" Target="../media/image19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9.xml"/><Relationship Id="rId7" Type="http://schemas.openxmlformats.org/officeDocument/2006/relationships/image" Target="../media/image19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4.mp4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5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9.gif"/><Relationship Id="rId4" Type="http://schemas.openxmlformats.org/officeDocument/2006/relationships/video" Target="../media/media4.mp4"/><Relationship Id="rId9" Type="http://schemas.openxmlformats.org/officeDocument/2006/relationships/image" Target="../media/image5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1.png"/><Relationship Id="rId12" Type="http://schemas.openxmlformats.org/officeDocument/2006/relationships/image" Target="../media/image63.gif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07/relationships/hdphoto" Target="../media/hdphoto8.wdp"/><Relationship Id="rId11" Type="http://schemas.openxmlformats.org/officeDocument/2006/relationships/image" Target="../media/image62.gif"/><Relationship Id="rId5" Type="http://schemas.openxmlformats.org/officeDocument/2006/relationships/image" Target="../media/image60.png"/><Relationship Id="rId10" Type="http://schemas.openxmlformats.org/officeDocument/2006/relationships/image" Target="../media/image52.gif"/><Relationship Id="rId4" Type="http://schemas.openxmlformats.org/officeDocument/2006/relationships/image" Target="../media/image59.png"/><Relationship Id="rId9" Type="http://schemas.openxmlformats.org/officeDocument/2006/relationships/image" Target="../media/image57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8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68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5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5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2.png"/><Relationship Id="rId7" Type="http://schemas.openxmlformats.org/officeDocument/2006/relationships/image" Target="../media/image19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7.png"/><Relationship Id="rId5" Type="http://schemas.openxmlformats.org/officeDocument/2006/relationships/image" Target="../media/image52.gif"/><Relationship Id="rId10" Type="http://schemas.openxmlformats.org/officeDocument/2006/relationships/image" Target="../media/image20.png"/><Relationship Id="rId4" Type="http://schemas.openxmlformats.org/officeDocument/2006/relationships/image" Target="../media/image86.jpeg"/><Relationship Id="rId9" Type="http://schemas.openxmlformats.org/officeDocument/2006/relationships/image" Target="../media/image19.gif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veworksheets.com/nl1320084mk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12" Type="http://schemas.openxmlformats.org/officeDocument/2006/relationships/image" Target="../media/image19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6.wdp"/><Relationship Id="rId5" Type="http://schemas.openxmlformats.org/officeDocument/2006/relationships/image" Target="../media/image15.jpeg"/><Relationship Id="rId10" Type="http://schemas.openxmlformats.org/officeDocument/2006/relationships/image" Target="../media/image18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3" Type="http://schemas.openxmlformats.org/officeDocument/2006/relationships/image" Target="../media/image27.png"/><Relationship Id="rId7" Type="http://schemas.openxmlformats.org/officeDocument/2006/relationships/image" Target="../media/image30.gif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image" Target="../media/image2.gif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11" Type="http://schemas.openxmlformats.org/officeDocument/2006/relationships/image" Target="../media/image34.svg"/><Relationship Id="rId5" Type="http://schemas.openxmlformats.org/officeDocument/2006/relationships/image" Target="../media/image28.gif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microsoft.com/office/2007/relationships/hdphoto" Target="../media/hdphoto7.wdp"/><Relationship Id="rId9" Type="http://schemas.openxmlformats.org/officeDocument/2006/relationships/image" Target="../media/image32.gif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image" Target="../media/image47.png"/><Relationship Id="rId10" Type="http://schemas.openxmlformats.org/officeDocument/2006/relationships/image" Target="../media/image20.png"/><Relationship Id="rId4" Type="http://schemas.openxmlformats.org/officeDocument/2006/relationships/slide" Target="slide11.xml"/><Relationship Id="rId9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olorful, different&#10;&#10;Description automatically generated">
            <a:extLst>
              <a:ext uri="{FF2B5EF4-FFF2-40B4-BE49-F238E27FC236}">
                <a16:creationId xmlns:a16="http://schemas.microsoft.com/office/drawing/2014/main" id="{B66A28AD-2849-4FF0-A26C-A34F18F7F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404ECD-B55B-4E43-8BAB-88EA22130476}"/>
              </a:ext>
            </a:extLst>
          </p:cNvPr>
          <p:cNvSpPr/>
          <p:nvPr/>
        </p:nvSpPr>
        <p:spPr>
          <a:xfrm>
            <a:off x="400228" y="3921516"/>
            <a:ext cx="1478290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00"/>
                </a:highlight>
              </a:rPr>
              <a:t>1</a:t>
            </a:r>
          </a:p>
        </p:txBody>
      </p:sp>
      <p:pic>
        <p:nvPicPr>
          <p:cNvPr id="5" name="رمضان1">
            <a:hlinkClick r:id="" action="ppaction://media"/>
            <a:extLst>
              <a:ext uri="{FF2B5EF4-FFF2-40B4-BE49-F238E27FC236}">
                <a16:creationId xmlns:a16="http://schemas.microsoft.com/office/drawing/2014/main" id="{1AAD32EB-4E40-4779-94DE-6CE8503FDD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964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8745" y="1543832"/>
            <a:ext cx="7906170" cy="4755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C2500CA9-5F71-47BA-B684-C86F604DAF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92" b="95833" l="9766" r="89844">
                        <a14:foregroundMark x1="63281" y1="7292" x2="63281" y2="7292"/>
                        <a14:foregroundMark x1="50000" y1="92708" x2="50000" y2="92708"/>
                        <a14:foregroundMark x1="45313" y1="95833" x2="45313" y2="9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1692" y="4849758"/>
            <a:ext cx="215704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7" y="190161"/>
            <a:ext cx="6175493" cy="5994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49613-170F-4441-8B43-8F28A8ED418F}"/>
              </a:ext>
            </a:extLst>
          </p:cNvPr>
          <p:cNvSpPr txBox="1"/>
          <p:nvPr/>
        </p:nvSpPr>
        <p:spPr>
          <a:xfrm>
            <a:off x="1710884" y="1333465"/>
            <a:ext cx="4146651" cy="9538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6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9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52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3048152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65778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26741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877044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1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799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صلاة تؤدى بعد صلاة العشاء في شهر رمضان المبارك</a:t>
            </a:r>
            <a:r>
              <a:rPr lang="ar-AE" sz="2799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 تسمى ..... </a:t>
            </a:r>
            <a:endParaRPr lang="ar-AE" sz="2799" dirty="0">
              <a:solidFill>
                <a:prstClr val="black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CB78B008-842E-43B6-A419-1ED4130D8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7" y="2837367"/>
            <a:ext cx="1198508" cy="1040152"/>
          </a:xfrm>
          <a:prstGeom prst="rect">
            <a:avLst/>
          </a:prstGeom>
        </p:spPr>
      </p:pic>
      <p:pic>
        <p:nvPicPr>
          <p:cNvPr id="6" name="Picture 4" descr="نتيجة بحث الصور عن down clipart gif">
            <a:extLst>
              <a:ext uri="{FF2B5EF4-FFF2-40B4-BE49-F238E27FC236}">
                <a16:creationId xmlns:a16="http://schemas.microsoft.com/office/drawing/2014/main" id="{2131DBE9-A69F-4BAA-8867-AE76E4121D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45698">
            <a:off x="421917" y="3759608"/>
            <a:ext cx="672744" cy="109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986541-3861-4D75-B685-61855AE37FB0}"/>
              </a:ext>
            </a:extLst>
          </p:cNvPr>
          <p:cNvSpPr/>
          <p:nvPr/>
        </p:nvSpPr>
        <p:spPr>
          <a:xfrm>
            <a:off x="2406752" y="6131188"/>
            <a:ext cx="2521844" cy="70788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صلاة التراويح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C913666-14D1-472C-A101-D878027BE2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419" y="0"/>
            <a:ext cx="5406825" cy="68390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FF1B313-0588-4AB9-B210-8BB686B60843}"/>
              </a:ext>
            </a:extLst>
          </p:cNvPr>
          <p:cNvGrpSpPr/>
          <p:nvPr/>
        </p:nvGrpSpPr>
        <p:grpSpPr>
          <a:xfrm>
            <a:off x="0" y="61698"/>
            <a:ext cx="12317977" cy="6715678"/>
            <a:chOff x="-11188" y="56765"/>
            <a:chExt cx="9232895" cy="6715678"/>
          </a:xfrm>
        </p:grpSpPr>
        <p:sp>
          <p:nvSpPr>
            <p:cNvPr id="9" name="مستطيل">
              <a:extLst>
                <a:ext uri="{FF2B5EF4-FFF2-40B4-BE49-F238E27FC236}">
                  <a16:creationId xmlns:a16="http://schemas.microsoft.com/office/drawing/2014/main" id="{227A98D9-55F6-4186-BE61-D24CA0D27A38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1" name="IMG_1433.gif" descr="IMG_1433.gif">
              <a:extLst>
                <a:ext uri="{FF2B5EF4-FFF2-40B4-BE49-F238E27FC236}">
                  <a16:creationId xmlns:a16="http://schemas.microsoft.com/office/drawing/2014/main" id="{52E0E13C-41BC-496A-B308-13C2FD7CB374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1439.png" descr="IMG_1439.png">
              <a:extLst>
                <a:ext uri="{FF2B5EF4-FFF2-40B4-BE49-F238E27FC236}">
                  <a16:creationId xmlns:a16="http://schemas.microsoft.com/office/drawing/2014/main" id="{AD35AF90-4F81-4028-A244-6B79CFA4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G_1439.png" descr="IMG_1439.png">
              <a:extLst>
                <a:ext uri="{FF2B5EF4-FFF2-40B4-BE49-F238E27FC236}">
                  <a16:creationId xmlns:a16="http://schemas.microsoft.com/office/drawing/2014/main" id="{D81865CF-75AA-4839-B312-FE826D678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7590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7" y="190161"/>
            <a:ext cx="6175493" cy="5994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49613-170F-4441-8B43-8F28A8ED418F}"/>
              </a:ext>
            </a:extLst>
          </p:cNvPr>
          <p:cNvSpPr txBox="1"/>
          <p:nvPr/>
        </p:nvSpPr>
        <p:spPr>
          <a:xfrm>
            <a:off x="1713289" y="1757404"/>
            <a:ext cx="3908768" cy="5846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6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9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52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3048152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65778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26741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877044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1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3199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شهر أنزل فيه القرآن الكريم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7FA02BBC-BD66-4B91-A2BB-81157BDDC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6" y="2761710"/>
            <a:ext cx="1198508" cy="1040152"/>
          </a:xfrm>
          <a:prstGeom prst="rect">
            <a:avLst/>
          </a:prstGeom>
        </p:spPr>
      </p:pic>
      <p:pic>
        <p:nvPicPr>
          <p:cNvPr id="6" name="Picture 4" descr="نتيجة بحث الصور عن down clipart gif">
            <a:extLst>
              <a:ext uri="{FF2B5EF4-FFF2-40B4-BE49-F238E27FC236}">
                <a16:creationId xmlns:a16="http://schemas.microsoft.com/office/drawing/2014/main" id="{F16DA139-6894-401A-A910-A05DF09227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79175">
            <a:off x="599493" y="3674858"/>
            <a:ext cx="672878" cy="109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A07F77-276B-4BD1-8A8D-6D364D5D9C01}"/>
              </a:ext>
            </a:extLst>
          </p:cNvPr>
          <p:cNvSpPr/>
          <p:nvPr/>
        </p:nvSpPr>
        <p:spPr>
          <a:xfrm>
            <a:off x="2505339" y="6131188"/>
            <a:ext cx="2324675" cy="70788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شهر رمضان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FE3E8EF-73BA-462B-B2EB-D53C625BD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419" y="0"/>
            <a:ext cx="5406825" cy="68390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AE6CBAF-96BD-43DF-8E7C-E20AD9355589}"/>
              </a:ext>
            </a:extLst>
          </p:cNvPr>
          <p:cNvGrpSpPr/>
          <p:nvPr/>
        </p:nvGrpSpPr>
        <p:grpSpPr>
          <a:xfrm>
            <a:off x="63901" y="61698"/>
            <a:ext cx="12192000" cy="6715678"/>
            <a:chOff x="-11188" y="56765"/>
            <a:chExt cx="9232895" cy="6715678"/>
          </a:xfrm>
        </p:grpSpPr>
        <p:sp>
          <p:nvSpPr>
            <p:cNvPr id="9" name="مستطيل">
              <a:extLst>
                <a:ext uri="{FF2B5EF4-FFF2-40B4-BE49-F238E27FC236}">
                  <a16:creationId xmlns:a16="http://schemas.microsoft.com/office/drawing/2014/main" id="{8BB7F438-2609-4299-97A6-0016A487A9CF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2" name="IMG_1433.gif" descr="IMG_1433.gif">
              <a:extLst>
                <a:ext uri="{FF2B5EF4-FFF2-40B4-BE49-F238E27FC236}">
                  <a16:creationId xmlns:a16="http://schemas.microsoft.com/office/drawing/2014/main" id="{87E6CD27-DA1A-4118-BC19-90A74D41E58A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1439.png" descr="IMG_1439.png">
              <a:extLst>
                <a:ext uri="{FF2B5EF4-FFF2-40B4-BE49-F238E27FC236}">
                  <a16:creationId xmlns:a16="http://schemas.microsoft.com/office/drawing/2014/main" id="{B88E92EF-C8BD-4F82-B19A-60E8B4749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G_1439.png" descr="IMG_1439.png">
              <a:extLst>
                <a:ext uri="{FF2B5EF4-FFF2-40B4-BE49-F238E27FC236}">
                  <a16:creationId xmlns:a16="http://schemas.microsoft.com/office/drawing/2014/main" id="{1D337F93-C32B-4781-8FAA-9BD325C12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18060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7" y="190161"/>
            <a:ext cx="6175493" cy="5994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49613-170F-4441-8B43-8F28A8ED418F}"/>
              </a:ext>
            </a:extLst>
          </p:cNvPr>
          <p:cNvSpPr txBox="1"/>
          <p:nvPr/>
        </p:nvSpPr>
        <p:spPr>
          <a:xfrm>
            <a:off x="1997835" y="1697791"/>
            <a:ext cx="3623215" cy="107696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6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9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52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3048152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65778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26741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877044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1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3199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طعام لذيذ يصنع من الخبز واللحم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F75C81-E882-466D-9697-667561FA0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7" y="2985509"/>
            <a:ext cx="1198508" cy="1040152"/>
          </a:xfrm>
          <a:prstGeom prst="rect">
            <a:avLst/>
          </a:prstGeom>
        </p:spPr>
      </p:pic>
      <p:pic>
        <p:nvPicPr>
          <p:cNvPr id="7" name="Picture 4" descr="نتيجة بحث الصور عن down clipart gif">
            <a:extLst>
              <a:ext uri="{FF2B5EF4-FFF2-40B4-BE49-F238E27FC236}">
                <a16:creationId xmlns:a16="http://schemas.microsoft.com/office/drawing/2014/main" id="{36AC27DB-0B3B-4846-9453-CB4B982AAB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79175">
            <a:off x="805761" y="3804577"/>
            <a:ext cx="672744" cy="109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914D79-F6F1-4B2F-8911-A3E9BE09D6F9}"/>
              </a:ext>
            </a:extLst>
          </p:cNvPr>
          <p:cNvSpPr/>
          <p:nvPr/>
        </p:nvSpPr>
        <p:spPr>
          <a:xfrm>
            <a:off x="3132920" y="6131188"/>
            <a:ext cx="1069524" cy="70788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الثريد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23C892C-1D93-4BB6-873B-B474976B7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419" y="0"/>
            <a:ext cx="5406825" cy="68390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7B39EEE-7AD5-41E7-B0F8-0053B61573FC}"/>
              </a:ext>
            </a:extLst>
          </p:cNvPr>
          <p:cNvGrpSpPr/>
          <p:nvPr/>
        </p:nvGrpSpPr>
        <p:grpSpPr>
          <a:xfrm>
            <a:off x="-29756" y="61698"/>
            <a:ext cx="12192000" cy="6715678"/>
            <a:chOff x="-11188" y="56765"/>
            <a:chExt cx="9232895" cy="6715678"/>
          </a:xfrm>
        </p:grpSpPr>
        <p:sp>
          <p:nvSpPr>
            <p:cNvPr id="11" name="مستطيل">
              <a:extLst>
                <a:ext uri="{FF2B5EF4-FFF2-40B4-BE49-F238E27FC236}">
                  <a16:creationId xmlns:a16="http://schemas.microsoft.com/office/drawing/2014/main" id="{389230AD-7507-4887-B5B5-534AF8C1C53B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2" name="IMG_1433.gif" descr="IMG_1433.gif">
              <a:extLst>
                <a:ext uri="{FF2B5EF4-FFF2-40B4-BE49-F238E27FC236}">
                  <a16:creationId xmlns:a16="http://schemas.microsoft.com/office/drawing/2014/main" id="{65C17A4E-64C5-4B76-9169-84DFE26DAE89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1439.png" descr="IMG_1439.png">
              <a:extLst>
                <a:ext uri="{FF2B5EF4-FFF2-40B4-BE49-F238E27FC236}">
                  <a16:creationId xmlns:a16="http://schemas.microsoft.com/office/drawing/2014/main" id="{8432F722-21DB-47C3-BF70-3A81B1866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G_1439.png" descr="IMG_1439.png">
              <a:extLst>
                <a:ext uri="{FF2B5EF4-FFF2-40B4-BE49-F238E27FC236}">
                  <a16:creationId xmlns:a16="http://schemas.microsoft.com/office/drawing/2014/main" id="{C423E2D6-A096-4360-A479-410A7499E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82478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5F1E5F-EB7E-4986-8C8B-1A5719AC9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19245" r="10921" b="63648"/>
          <a:stretch/>
        </p:blipFill>
        <p:spPr bwMode="auto">
          <a:xfrm>
            <a:off x="74548" y="6063886"/>
            <a:ext cx="5255373" cy="67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56BAB4-B58F-478F-BAC4-9BC5B854417B}"/>
              </a:ext>
            </a:extLst>
          </p:cNvPr>
          <p:cNvSpPr txBox="1"/>
          <p:nvPr/>
        </p:nvSpPr>
        <p:spPr>
          <a:xfrm>
            <a:off x="308238" y="5433084"/>
            <a:ext cx="44796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(AH) Manal Black" pitchFamily="2" charset="-78"/>
              </a:rPr>
              <a:t>التهيئة الحافزة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1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125328B3-CB0B-4A92-AB33-9CE7111D20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2009" y="5670839"/>
            <a:ext cx="1300585" cy="10156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09699D-64EB-4E9A-987F-EE9FB13C589B}"/>
              </a:ext>
            </a:extLst>
          </p:cNvPr>
          <p:cNvGrpSpPr/>
          <p:nvPr/>
        </p:nvGrpSpPr>
        <p:grpSpPr>
          <a:xfrm>
            <a:off x="6445227" y="5733143"/>
            <a:ext cx="2481059" cy="848568"/>
            <a:chOff x="4656298" y="1171182"/>
            <a:chExt cx="2337955" cy="12232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88FD9F-2D75-4DA1-8756-F1FAEC7D05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1477" t="66068" r="44432" b="24230"/>
            <a:stretch/>
          </p:blipFill>
          <p:spPr>
            <a:xfrm>
              <a:off x="4656298" y="2020392"/>
              <a:ext cx="2337955" cy="374074"/>
            </a:xfrm>
            <a:prstGeom prst="rect">
              <a:avLst/>
            </a:prstGeom>
          </p:spPr>
        </p:pic>
        <p:pic>
          <p:nvPicPr>
            <p:cNvPr id="14" name="Picture 4" descr="نتيجة بحث الصور عن down clipart gif">
              <a:extLst>
                <a:ext uri="{FF2B5EF4-FFF2-40B4-BE49-F238E27FC236}">
                  <a16:creationId xmlns:a16="http://schemas.microsoft.com/office/drawing/2014/main" id="{5EF0C427-1497-4A9C-91EC-942F92DEDDD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5275" y="1171182"/>
              <a:ext cx="505073" cy="741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5E8466-FC2B-40DD-9771-3B7A5E8B2115}"/>
              </a:ext>
            </a:extLst>
          </p:cNvPr>
          <p:cNvGrpSpPr/>
          <p:nvPr/>
        </p:nvGrpSpPr>
        <p:grpSpPr>
          <a:xfrm>
            <a:off x="1" y="61619"/>
            <a:ext cx="12382126" cy="6715678"/>
            <a:chOff x="-11188" y="56765"/>
            <a:chExt cx="9287907" cy="6715678"/>
          </a:xfrm>
        </p:grpSpPr>
        <p:sp>
          <p:nvSpPr>
            <p:cNvPr id="16" name="مستطيل">
              <a:extLst>
                <a:ext uri="{FF2B5EF4-FFF2-40B4-BE49-F238E27FC236}">
                  <a16:creationId xmlns:a16="http://schemas.microsoft.com/office/drawing/2014/main" id="{408E09BF-4694-4451-8210-41C1FD496BC5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7" name="IMG_1433.gif" descr="IMG_1433.gif">
              <a:extLst>
                <a:ext uri="{FF2B5EF4-FFF2-40B4-BE49-F238E27FC236}">
                  <a16:creationId xmlns:a16="http://schemas.microsoft.com/office/drawing/2014/main" id="{FA44EC01-485D-4543-B205-65B1A204BE64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90399" y="166644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IMG_1439.png" descr="IMG_1439.png">
              <a:extLst>
                <a:ext uri="{FF2B5EF4-FFF2-40B4-BE49-F238E27FC236}">
                  <a16:creationId xmlns:a16="http://schemas.microsoft.com/office/drawing/2014/main" id="{3B05E77C-B9D6-44F4-8173-02604D906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IMG_1439.png" descr="IMG_1439.png">
              <a:extLst>
                <a:ext uri="{FF2B5EF4-FFF2-40B4-BE49-F238E27FC236}">
                  <a16:creationId xmlns:a16="http://schemas.microsoft.com/office/drawing/2014/main" id="{8EC990F1-3270-4AB7-AFD1-38327945B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22177" y="56765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7F739B84-CD17-4A95-9D50-E39868A6DAC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3950" y="1252606"/>
            <a:ext cx="9391650" cy="389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033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4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ADAF3133-BE8E-48F7-8FCC-A3336C9915B9}"/>
              </a:ext>
            </a:extLst>
          </p:cNvPr>
          <p:cNvSpPr/>
          <p:nvPr/>
        </p:nvSpPr>
        <p:spPr>
          <a:xfrm>
            <a:off x="2436052" y="1184326"/>
            <a:ext cx="681308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عنوان درسنا لهذا اليوم... </a:t>
            </a:r>
            <a:endParaRPr lang="ar-SA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AE04F38-AF94-4B6F-9929-9B6070AD526B}"/>
              </a:ext>
            </a:extLst>
          </p:cNvPr>
          <p:cNvSpPr/>
          <p:nvPr/>
        </p:nvSpPr>
        <p:spPr>
          <a:xfrm>
            <a:off x="2112665" y="2549423"/>
            <a:ext cx="80057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الخطوط الطول ودوائر العرض</a:t>
            </a:r>
            <a:endParaRPr lang="ar-SA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highlight>
                <a:srgbClr val="8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5CD8B662-98FF-483D-A549-BA67ABDC21E7}"/>
              </a:ext>
            </a:extLst>
          </p:cNvPr>
          <p:cNvGrpSpPr/>
          <p:nvPr/>
        </p:nvGrpSpPr>
        <p:grpSpPr>
          <a:xfrm>
            <a:off x="3730253" y="5268860"/>
            <a:ext cx="8229743" cy="1484289"/>
            <a:chOff x="3750980" y="5287838"/>
            <a:chExt cx="8229743" cy="14842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C70D02-27A4-450C-8575-BE11BC2D3B11}"/>
                </a:ext>
              </a:extLst>
            </p:cNvPr>
            <p:cNvSpPr/>
            <p:nvPr/>
          </p:nvSpPr>
          <p:spPr>
            <a:xfrm>
              <a:off x="11016997" y="6052797"/>
              <a:ext cx="963726" cy="461665"/>
            </a:xfrm>
            <a:custGeom>
              <a:avLst/>
              <a:gdLst>
                <a:gd name="connsiteX0" fmla="*/ 0 w 963726"/>
                <a:gd name="connsiteY0" fmla="*/ 0 h 461665"/>
                <a:gd name="connsiteX1" fmla="*/ 452951 w 963726"/>
                <a:gd name="connsiteY1" fmla="*/ 0 h 461665"/>
                <a:gd name="connsiteX2" fmla="*/ 963726 w 963726"/>
                <a:gd name="connsiteY2" fmla="*/ 0 h 461665"/>
                <a:gd name="connsiteX3" fmla="*/ 963726 w 963726"/>
                <a:gd name="connsiteY3" fmla="*/ 461665 h 461665"/>
                <a:gd name="connsiteX4" fmla="*/ 462588 w 963726"/>
                <a:gd name="connsiteY4" fmla="*/ 461665 h 461665"/>
                <a:gd name="connsiteX5" fmla="*/ 0 w 963726"/>
                <a:gd name="connsiteY5" fmla="*/ 461665 h 461665"/>
                <a:gd name="connsiteX6" fmla="*/ 0 w 963726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3726" h="461665" fill="none" extrusionOk="0">
                  <a:moveTo>
                    <a:pt x="0" y="0"/>
                  </a:moveTo>
                  <a:cubicBezTo>
                    <a:pt x="192558" y="-7884"/>
                    <a:pt x="344796" y="11828"/>
                    <a:pt x="452951" y="0"/>
                  </a:cubicBezTo>
                  <a:cubicBezTo>
                    <a:pt x="561106" y="-11828"/>
                    <a:pt x="803005" y="4019"/>
                    <a:pt x="963726" y="0"/>
                  </a:cubicBezTo>
                  <a:cubicBezTo>
                    <a:pt x="945570" y="142233"/>
                    <a:pt x="957981" y="316963"/>
                    <a:pt x="963726" y="461665"/>
                  </a:cubicBezTo>
                  <a:cubicBezTo>
                    <a:pt x="814840" y="445211"/>
                    <a:pt x="638538" y="486380"/>
                    <a:pt x="462588" y="461665"/>
                  </a:cubicBezTo>
                  <a:cubicBezTo>
                    <a:pt x="286638" y="436950"/>
                    <a:pt x="188188" y="469111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63726" h="461665" stroke="0" extrusionOk="0">
                  <a:moveTo>
                    <a:pt x="0" y="0"/>
                  </a:moveTo>
                  <a:cubicBezTo>
                    <a:pt x="142521" y="13784"/>
                    <a:pt x="266834" y="-3208"/>
                    <a:pt x="462588" y="0"/>
                  </a:cubicBezTo>
                  <a:cubicBezTo>
                    <a:pt x="658342" y="3208"/>
                    <a:pt x="784534" y="-16729"/>
                    <a:pt x="963726" y="0"/>
                  </a:cubicBezTo>
                  <a:cubicBezTo>
                    <a:pt x="968089" y="188001"/>
                    <a:pt x="945211" y="365984"/>
                    <a:pt x="963726" y="461665"/>
                  </a:cubicBezTo>
                  <a:cubicBezTo>
                    <a:pt x="790480" y="446060"/>
                    <a:pt x="683764" y="448568"/>
                    <a:pt x="501138" y="461665"/>
                  </a:cubicBezTo>
                  <a:cubicBezTo>
                    <a:pt x="318512" y="474762"/>
                    <a:pt x="232052" y="456226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الأهداف</a:t>
              </a:r>
              <a:endPara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00C98A35-4844-4B4B-B5B7-4098688760F7}"/>
                </a:ext>
              </a:extLst>
            </p:cNvPr>
            <p:cNvSpPr/>
            <p:nvPr/>
          </p:nvSpPr>
          <p:spPr>
            <a:xfrm>
              <a:off x="10941884" y="5287838"/>
              <a:ext cx="954108" cy="461665"/>
            </a:xfrm>
            <a:custGeom>
              <a:avLst/>
              <a:gdLst>
                <a:gd name="connsiteX0" fmla="*/ 0 w 954108"/>
                <a:gd name="connsiteY0" fmla="*/ 0 h 461665"/>
                <a:gd name="connsiteX1" fmla="*/ 448431 w 954108"/>
                <a:gd name="connsiteY1" fmla="*/ 0 h 461665"/>
                <a:gd name="connsiteX2" fmla="*/ 954108 w 954108"/>
                <a:gd name="connsiteY2" fmla="*/ 0 h 461665"/>
                <a:gd name="connsiteX3" fmla="*/ 954108 w 954108"/>
                <a:gd name="connsiteY3" fmla="*/ 461665 h 461665"/>
                <a:gd name="connsiteX4" fmla="*/ 457972 w 954108"/>
                <a:gd name="connsiteY4" fmla="*/ 461665 h 461665"/>
                <a:gd name="connsiteX5" fmla="*/ 0 w 954108"/>
                <a:gd name="connsiteY5" fmla="*/ 461665 h 461665"/>
                <a:gd name="connsiteX6" fmla="*/ 0 w 954108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108" h="461665" fill="none" extrusionOk="0">
                  <a:moveTo>
                    <a:pt x="0" y="0"/>
                  </a:moveTo>
                  <a:cubicBezTo>
                    <a:pt x="101038" y="6759"/>
                    <a:pt x="316131" y="17410"/>
                    <a:pt x="448431" y="0"/>
                  </a:cubicBezTo>
                  <a:cubicBezTo>
                    <a:pt x="580731" y="-17410"/>
                    <a:pt x="798520" y="-732"/>
                    <a:pt x="954108" y="0"/>
                  </a:cubicBezTo>
                  <a:cubicBezTo>
                    <a:pt x="935952" y="142233"/>
                    <a:pt x="948363" y="316963"/>
                    <a:pt x="954108" y="461665"/>
                  </a:cubicBezTo>
                  <a:cubicBezTo>
                    <a:pt x="741187" y="443780"/>
                    <a:pt x="674374" y="472599"/>
                    <a:pt x="457972" y="461665"/>
                  </a:cubicBezTo>
                  <a:cubicBezTo>
                    <a:pt x="241570" y="450731"/>
                    <a:pt x="220443" y="441095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54108" h="461665" stroke="0" extrusionOk="0">
                  <a:moveTo>
                    <a:pt x="0" y="0"/>
                  </a:moveTo>
                  <a:cubicBezTo>
                    <a:pt x="218061" y="16801"/>
                    <a:pt x="302967" y="-13000"/>
                    <a:pt x="457972" y="0"/>
                  </a:cubicBezTo>
                  <a:cubicBezTo>
                    <a:pt x="612977" y="13000"/>
                    <a:pt x="834578" y="5810"/>
                    <a:pt x="954108" y="0"/>
                  </a:cubicBezTo>
                  <a:cubicBezTo>
                    <a:pt x="958471" y="188001"/>
                    <a:pt x="935593" y="365984"/>
                    <a:pt x="954108" y="461665"/>
                  </a:cubicBezTo>
                  <a:cubicBezTo>
                    <a:pt x="787965" y="449801"/>
                    <a:pt x="618794" y="461340"/>
                    <a:pt x="496136" y="461665"/>
                  </a:cubicBezTo>
                  <a:cubicBezTo>
                    <a:pt x="373478" y="461990"/>
                    <a:pt x="226118" y="465140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العنوان 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257C6545-0853-4EBE-9792-AF68B2BDDCBF}"/>
                </a:ext>
              </a:extLst>
            </p:cNvPr>
            <p:cNvSpPr/>
            <p:nvPr/>
          </p:nvSpPr>
          <p:spPr>
            <a:xfrm>
              <a:off x="7661991" y="5341502"/>
              <a:ext cx="321915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ar-AE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الخطوط الطول ودوائر العرض</a:t>
              </a: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4EAA584B-59E4-4333-AA28-5380B6A942D8}"/>
                </a:ext>
              </a:extLst>
            </p:cNvPr>
            <p:cNvSpPr txBox="1"/>
            <p:nvPr/>
          </p:nvSpPr>
          <p:spPr>
            <a:xfrm>
              <a:off x="3750980" y="5848797"/>
              <a:ext cx="719090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r>
                <a:rPr lang="ar-AE" b="1" dirty="0"/>
                <a:t>1- أن يتحدث المتعلم عن الصور الموجودة امامه </a:t>
              </a:r>
            </a:p>
            <a:p>
              <a:r>
                <a:rPr lang="ar-AE" b="1" dirty="0"/>
                <a:t>2- يحدد القارات والدول والأماكن على الخريطة </a:t>
              </a:r>
            </a:p>
            <a:p>
              <a:endParaRPr lang="ar-AE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E8A6061-6648-4838-BD78-9FCABDC2D654}"/>
              </a:ext>
            </a:extLst>
          </p:cNvPr>
          <p:cNvGrpSpPr/>
          <p:nvPr/>
        </p:nvGrpSpPr>
        <p:grpSpPr>
          <a:xfrm>
            <a:off x="0" y="41460"/>
            <a:ext cx="12389850" cy="6715678"/>
            <a:chOff x="-11188" y="56765"/>
            <a:chExt cx="9232895" cy="6715678"/>
          </a:xfrm>
        </p:grpSpPr>
        <p:sp>
          <p:nvSpPr>
            <p:cNvPr id="16" name="مستطيل">
              <a:extLst>
                <a:ext uri="{FF2B5EF4-FFF2-40B4-BE49-F238E27FC236}">
                  <a16:creationId xmlns:a16="http://schemas.microsoft.com/office/drawing/2014/main" id="{03950443-0901-425F-89EF-79C346E866FC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21" name="IMG_1433.gif" descr="IMG_1433.gif">
              <a:extLst>
                <a:ext uri="{FF2B5EF4-FFF2-40B4-BE49-F238E27FC236}">
                  <a16:creationId xmlns:a16="http://schemas.microsoft.com/office/drawing/2014/main" id="{2BA8F7DC-29EE-43A7-86B0-70D2637032BA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IMG_1439.png" descr="IMG_1439.png">
              <a:extLst>
                <a:ext uri="{FF2B5EF4-FFF2-40B4-BE49-F238E27FC236}">
                  <a16:creationId xmlns:a16="http://schemas.microsoft.com/office/drawing/2014/main" id="{716AF144-0A75-4351-ABD0-42104C8CB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" name="IMG_1439.png" descr="IMG_1439.png">
              <a:extLst>
                <a:ext uri="{FF2B5EF4-FFF2-40B4-BE49-F238E27FC236}">
                  <a16:creationId xmlns:a16="http://schemas.microsoft.com/office/drawing/2014/main" id="{E1A37A53-9AFE-41AE-AE40-8FEDABD1D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6986217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9">
            <a:extLst>
              <a:ext uri="{FF2B5EF4-FFF2-40B4-BE49-F238E27FC236}">
                <a16:creationId xmlns:a16="http://schemas.microsoft.com/office/drawing/2014/main" id="{F65CAE94-F19D-45CC-B959-1CD950035716}"/>
              </a:ext>
            </a:extLst>
          </p:cNvPr>
          <p:cNvGrpSpPr/>
          <p:nvPr/>
        </p:nvGrpSpPr>
        <p:grpSpPr>
          <a:xfrm>
            <a:off x="1930267" y="1599043"/>
            <a:ext cx="2769731" cy="3498798"/>
            <a:chOff x="1275895" y="1996354"/>
            <a:chExt cx="2116405" cy="3609975"/>
          </a:xfrm>
          <a:solidFill>
            <a:schemeClr val="bg1"/>
          </a:solidFill>
        </p:grpSpPr>
        <p:sp>
          <p:nvSpPr>
            <p:cNvPr id="30" name="矩形 3">
              <a:extLst>
                <a:ext uri="{FF2B5EF4-FFF2-40B4-BE49-F238E27FC236}">
                  <a16:creationId xmlns:a16="http://schemas.microsoft.com/office/drawing/2014/main" id="{0D7CBB66-6F3C-45E1-BD69-9F15E90D8747}"/>
                </a:ext>
              </a:extLst>
            </p:cNvPr>
            <p:cNvSpPr/>
            <p:nvPr/>
          </p:nvSpPr>
          <p:spPr>
            <a:xfrm>
              <a:off x="1399605" y="1996354"/>
              <a:ext cx="1992695" cy="3609975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  <p:sp>
          <p:nvSpPr>
            <p:cNvPr id="31" name="矩形 5">
              <a:extLst>
                <a:ext uri="{FF2B5EF4-FFF2-40B4-BE49-F238E27FC236}">
                  <a16:creationId xmlns:a16="http://schemas.microsoft.com/office/drawing/2014/main" id="{4E29C938-EAA0-4E9C-A787-BD038FF3AECA}"/>
                </a:ext>
              </a:extLst>
            </p:cNvPr>
            <p:cNvSpPr/>
            <p:nvPr/>
          </p:nvSpPr>
          <p:spPr>
            <a:xfrm>
              <a:off x="1275895" y="3185100"/>
              <a:ext cx="1684864" cy="2565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矩形 8">
              <a:extLst>
                <a:ext uri="{FF2B5EF4-FFF2-40B4-BE49-F238E27FC236}">
                  <a16:creationId xmlns:a16="http://schemas.microsoft.com/office/drawing/2014/main" id="{CF1DD7F9-D13A-4FBD-ACBB-EA6EB0BEDA39}"/>
                </a:ext>
              </a:extLst>
            </p:cNvPr>
            <p:cNvSpPr/>
            <p:nvPr/>
          </p:nvSpPr>
          <p:spPr>
            <a:xfrm>
              <a:off x="1469996" y="2041877"/>
              <a:ext cx="1805059" cy="8848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Tahoma" panose="020B0604030504040204" pitchFamily="34" charset="0"/>
                </a:rPr>
                <a:t>ماذا تعلمت</a:t>
              </a: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+mn-cs"/>
                </a:rPr>
                <a:t>What I have learned</a:t>
              </a:r>
              <a:endPara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</p:grpSp>
      <p:grpSp>
        <p:nvGrpSpPr>
          <p:cNvPr id="33" name="组合 9">
            <a:extLst>
              <a:ext uri="{FF2B5EF4-FFF2-40B4-BE49-F238E27FC236}">
                <a16:creationId xmlns:a16="http://schemas.microsoft.com/office/drawing/2014/main" id="{C44A4DB5-41BF-4D44-B0FC-26CE0B5A6ABF}"/>
              </a:ext>
            </a:extLst>
          </p:cNvPr>
          <p:cNvGrpSpPr/>
          <p:nvPr/>
        </p:nvGrpSpPr>
        <p:grpSpPr>
          <a:xfrm>
            <a:off x="4826229" y="1599043"/>
            <a:ext cx="2694523" cy="3498798"/>
            <a:chOff x="1121979" y="1380112"/>
            <a:chExt cx="1992695" cy="3609975"/>
          </a:xfrm>
          <a:solidFill>
            <a:schemeClr val="bg1"/>
          </a:solidFill>
        </p:grpSpPr>
        <p:sp>
          <p:nvSpPr>
            <p:cNvPr id="34" name="矩形 3">
              <a:extLst>
                <a:ext uri="{FF2B5EF4-FFF2-40B4-BE49-F238E27FC236}">
                  <a16:creationId xmlns:a16="http://schemas.microsoft.com/office/drawing/2014/main" id="{314480D5-EC1C-405C-AFE9-CC23BEB00B20}"/>
                </a:ext>
              </a:extLst>
            </p:cNvPr>
            <p:cNvSpPr/>
            <p:nvPr/>
          </p:nvSpPr>
          <p:spPr>
            <a:xfrm>
              <a:off x="1121979" y="1380112"/>
              <a:ext cx="1992695" cy="3609975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  <p:sp>
          <p:nvSpPr>
            <p:cNvPr id="35" name="矩形 5">
              <a:extLst>
                <a:ext uri="{FF2B5EF4-FFF2-40B4-BE49-F238E27FC236}">
                  <a16:creationId xmlns:a16="http://schemas.microsoft.com/office/drawing/2014/main" id="{A2E1AC33-A5E3-4448-B64A-DDBB984C196C}"/>
                </a:ext>
              </a:extLst>
            </p:cNvPr>
            <p:cNvSpPr/>
            <p:nvPr/>
          </p:nvSpPr>
          <p:spPr>
            <a:xfrm>
              <a:off x="1275895" y="3185100"/>
              <a:ext cx="1684864" cy="2565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矩形 8">
              <a:extLst>
                <a:ext uri="{FF2B5EF4-FFF2-40B4-BE49-F238E27FC236}">
                  <a16:creationId xmlns:a16="http://schemas.microsoft.com/office/drawing/2014/main" id="{E4C65CFC-6B25-4644-B015-27784EFBB163}"/>
                </a:ext>
              </a:extLst>
            </p:cNvPr>
            <p:cNvSpPr/>
            <p:nvPr/>
          </p:nvSpPr>
          <p:spPr>
            <a:xfrm>
              <a:off x="1191477" y="1534391"/>
              <a:ext cx="1805059" cy="88487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Tahoma" panose="020B0604030504040204" pitchFamily="34" charset="0"/>
                </a:rPr>
                <a:t>ماذا أود أن أعرف</a:t>
              </a: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+mn-cs"/>
                </a:rPr>
                <a:t>What I want to know</a:t>
              </a:r>
              <a:endPara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</p:grpSp>
      <p:grpSp>
        <p:nvGrpSpPr>
          <p:cNvPr id="37" name="组合 9">
            <a:extLst>
              <a:ext uri="{FF2B5EF4-FFF2-40B4-BE49-F238E27FC236}">
                <a16:creationId xmlns:a16="http://schemas.microsoft.com/office/drawing/2014/main" id="{7214E7D2-8E3E-498B-A267-E0653BC0A91C}"/>
              </a:ext>
            </a:extLst>
          </p:cNvPr>
          <p:cNvGrpSpPr/>
          <p:nvPr/>
        </p:nvGrpSpPr>
        <p:grpSpPr>
          <a:xfrm>
            <a:off x="7656959" y="1707645"/>
            <a:ext cx="2607831" cy="3390196"/>
            <a:chOff x="1222260" y="1952625"/>
            <a:chExt cx="1992695" cy="3609975"/>
          </a:xfrm>
        </p:grpSpPr>
        <p:sp>
          <p:nvSpPr>
            <p:cNvPr id="38" name="矩形 3">
              <a:extLst>
                <a:ext uri="{FF2B5EF4-FFF2-40B4-BE49-F238E27FC236}">
                  <a16:creationId xmlns:a16="http://schemas.microsoft.com/office/drawing/2014/main" id="{2DA12B98-17A1-4D6F-A06E-85976F30B76E}"/>
                </a:ext>
              </a:extLst>
            </p:cNvPr>
            <p:cNvSpPr/>
            <p:nvPr/>
          </p:nvSpPr>
          <p:spPr>
            <a:xfrm>
              <a:off x="1222260" y="1952625"/>
              <a:ext cx="1992695" cy="3609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  <p:sp>
          <p:nvSpPr>
            <p:cNvPr id="39" name="矩形 5">
              <a:extLst>
                <a:ext uri="{FF2B5EF4-FFF2-40B4-BE49-F238E27FC236}">
                  <a16:creationId xmlns:a16="http://schemas.microsoft.com/office/drawing/2014/main" id="{482B6D2E-1628-4C59-B0E8-A2F8618BFF21}"/>
                </a:ext>
              </a:extLst>
            </p:cNvPr>
            <p:cNvSpPr/>
            <p:nvPr/>
          </p:nvSpPr>
          <p:spPr>
            <a:xfrm>
              <a:off x="1275895" y="3185100"/>
              <a:ext cx="1684864" cy="278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矩形 8">
              <a:extLst>
                <a:ext uri="{FF2B5EF4-FFF2-40B4-BE49-F238E27FC236}">
                  <a16:creationId xmlns:a16="http://schemas.microsoft.com/office/drawing/2014/main" id="{6E1ACB1F-5B6A-4BFD-A6B0-F542E13AE742}"/>
                </a:ext>
              </a:extLst>
            </p:cNvPr>
            <p:cNvSpPr/>
            <p:nvPr/>
          </p:nvSpPr>
          <p:spPr>
            <a:xfrm>
              <a:off x="1295256" y="2060213"/>
              <a:ext cx="1846703" cy="8848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Tahoma" panose="020B0604030504040204" pitchFamily="34" charset="0"/>
                </a:rPr>
                <a:t>ماذا أعرف</a:t>
              </a: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+mn-cs"/>
                </a:rPr>
                <a:t>What I know</a:t>
              </a:r>
              <a:endPara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</p:grpSp>
      <p:pic>
        <p:nvPicPr>
          <p:cNvPr id="42" name="VID-20201117-WA0014">
            <a:hlinkClick r:id="" action="ppaction://media"/>
            <a:extLst>
              <a:ext uri="{FF2B5EF4-FFF2-40B4-BE49-F238E27FC236}">
                <a16:creationId xmlns:a16="http://schemas.microsoft.com/office/drawing/2014/main" id="{955978BF-F7F8-4557-BABB-7041A37134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3700" y="898838"/>
            <a:ext cx="1322341" cy="700205"/>
          </a:xfrm>
          <a:prstGeom prst="rect">
            <a:avLst/>
          </a:prstGeom>
        </p:spPr>
      </p:pic>
      <p:pic>
        <p:nvPicPr>
          <p:cNvPr id="46" name="Picture 45" descr="التعبيرات مبتسم تعبيري ، مبتسم, متنوعة, إشارة الإبهام, أيقونات الكمبيوتر png thumbnail">
            <a:extLst>
              <a:ext uri="{FF2B5EF4-FFF2-40B4-BE49-F238E27FC236}">
                <a16:creationId xmlns:a16="http://schemas.microsoft.com/office/drawing/2014/main" id="{01E24CA3-0C61-4916-B1B0-84DB90B76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3" b="99625" l="811" r="98649">
                        <a14:foregroundMark x1="93243" y1="43715" x2="96757" y2="24203"/>
                        <a14:foregroundMark x1="96757" y1="24203" x2="80541" y2="8818"/>
                        <a14:foregroundMark x1="80541" y1="8818" x2="53784" y2="2627"/>
                        <a14:foregroundMark x1="53784" y1="2627" x2="39189" y2="3002"/>
                        <a14:foregroundMark x1="39189" y1="3002" x2="16216" y2="14071"/>
                        <a14:foregroundMark x1="16216" y1="14071" x2="7027" y2="23265"/>
                        <a14:foregroundMark x1="7027" y1="23265" x2="2973" y2="33583"/>
                        <a14:foregroundMark x1="2973" y1="33583" x2="6486" y2="42964"/>
                        <a14:foregroundMark x1="6486" y1="42964" x2="12973" y2="48968"/>
                        <a14:foregroundMark x1="68649" y1="3752" x2="55135" y2="1313"/>
                        <a14:foregroundMark x1="55135" y1="1313" x2="40000" y2="2439"/>
                        <a14:foregroundMark x1="40000" y1="2439" x2="27297" y2="8255"/>
                        <a14:foregroundMark x1="27297" y1="8255" x2="32973" y2="19137"/>
                        <a14:foregroundMark x1="32973" y1="19137" x2="43514" y2="26829"/>
                        <a14:foregroundMark x1="43514" y1="26829" x2="58649" y2="23077"/>
                        <a14:foregroundMark x1="58649" y1="23077" x2="58108" y2="17073"/>
                        <a14:foregroundMark x1="58108" y1="17073" x2="71351" y2="21201"/>
                        <a14:foregroundMark x1="71351" y1="21201" x2="56486" y2="23640"/>
                        <a14:foregroundMark x1="56486" y1="23640" x2="68649" y2="29644"/>
                        <a14:foregroundMark x1="68649" y1="29644" x2="67027" y2="19512"/>
                        <a14:foregroundMark x1="67027" y1="19512" x2="56486" y2="27392"/>
                        <a14:foregroundMark x1="56486" y1="27392" x2="43243" y2="21951"/>
                        <a14:foregroundMark x1="43243" y1="21951" x2="29459" y2="24390"/>
                        <a14:foregroundMark x1="29459" y1="24390" x2="38378" y2="15009"/>
                        <a14:foregroundMark x1="38378" y1="15009" x2="52432" y2="10507"/>
                        <a14:foregroundMark x1="52432" y1="10507" x2="48919" y2="1313"/>
                        <a14:foregroundMark x1="48919" y1="1313" x2="34595" y2="4315"/>
                        <a14:foregroundMark x1="34595" y1="4315" x2="33514" y2="5441"/>
                        <a14:foregroundMark x1="96757" y1="40338" x2="98649" y2="30957"/>
                        <a14:foregroundMark x1="98649" y1="30957" x2="92162" y2="24578"/>
                        <a14:foregroundMark x1="28649" y1="21201" x2="46486" y2="31520"/>
                        <a14:foregroundMark x1="58919" y1="1313" x2="37838" y2="563"/>
                        <a14:foregroundMark x1="37838" y1="563" x2="57027" y2="3189"/>
                        <a14:foregroundMark x1="69189" y1="75797" x2="45405" y2="90994"/>
                        <a14:foregroundMark x1="45405" y1="90994" x2="47838" y2="99625"/>
                        <a14:foregroundMark x1="811" y1="27580" x2="811" y2="38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512" y="2375777"/>
            <a:ext cx="966753" cy="139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Arrow: Striped Right 47">
            <a:extLst>
              <a:ext uri="{FF2B5EF4-FFF2-40B4-BE49-F238E27FC236}">
                <a16:creationId xmlns:a16="http://schemas.microsoft.com/office/drawing/2014/main" id="{43E92ED7-B5D7-46A7-988D-0303B57B21A5}"/>
              </a:ext>
            </a:extLst>
          </p:cNvPr>
          <p:cNvSpPr/>
          <p:nvPr/>
        </p:nvSpPr>
        <p:spPr>
          <a:xfrm rot="1073505">
            <a:off x="3069543" y="1004633"/>
            <a:ext cx="2003449" cy="413300"/>
          </a:xfrm>
          <a:custGeom>
            <a:avLst/>
            <a:gdLst>
              <a:gd name="connsiteX0" fmla="*/ 0 w 2003449"/>
              <a:gd name="connsiteY0" fmla="*/ 103325 h 413300"/>
              <a:gd name="connsiteX1" fmla="*/ 12916 w 2003449"/>
              <a:gd name="connsiteY1" fmla="*/ 103325 h 413300"/>
              <a:gd name="connsiteX2" fmla="*/ 12916 w 2003449"/>
              <a:gd name="connsiteY2" fmla="*/ 309975 h 413300"/>
              <a:gd name="connsiteX3" fmla="*/ 0 w 2003449"/>
              <a:gd name="connsiteY3" fmla="*/ 309975 h 413300"/>
              <a:gd name="connsiteX4" fmla="*/ 0 w 2003449"/>
              <a:gd name="connsiteY4" fmla="*/ 103325 h 413300"/>
              <a:gd name="connsiteX5" fmla="*/ 25831 w 2003449"/>
              <a:gd name="connsiteY5" fmla="*/ 103325 h 413300"/>
              <a:gd name="connsiteX6" fmla="*/ 51663 w 2003449"/>
              <a:gd name="connsiteY6" fmla="*/ 103325 h 413300"/>
              <a:gd name="connsiteX7" fmla="*/ 51663 w 2003449"/>
              <a:gd name="connsiteY7" fmla="*/ 309975 h 413300"/>
              <a:gd name="connsiteX8" fmla="*/ 25831 w 2003449"/>
              <a:gd name="connsiteY8" fmla="*/ 309975 h 413300"/>
              <a:gd name="connsiteX9" fmla="*/ 25831 w 2003449"/>
              <a:gd name="connsiteY9" fmla="*/ 103325 h 413300"/>
              <a:gd name="connsiteX10" fmla="*/ 64578 w 2003449"/>
              <a:gd name="connsiteY10" fmla="*/ 103325 h 413300"/>
              <a:gd name="connsiteX11" fmla="*/ 659307 w 2003449"/>
              <a:gd name="connsiteY11" fmla="*/ 103325 h 413300"/>
              <a:gd name="connsiteX12" fmla="*/ 1254036 w 2003449"/>
              <a:gd name="connsiteY12" fmla="*/ 103325 h 413300"/>
              <a:gd name="connsiteX13" fmla="*/ 1796799 w 2003449"/>
              <a:gd name="connsiteY13" fmla="*/ 103325 h 413300"/>
              <a:gd name="connsiteX14" fmla="*/ 1796799 w 2003449"/>
              <a:gd name="connsiteY14" fmla="*/ 0 h 413300"/>
              <a:gd name="connsiteX15" fmla="*/ 2003449 w 2003449"/>
              <a:gd name="connsiteY15" fmla="*/ 206650 h 413300"/>
              <a:gd name="connsiteX16" fmla="*/ 1796799 w 2003449"/>
              <a:gd name="connsiteY16" fmla="*/ 413300 h 413300"/>
              <a:gd name="connsiteX17" fmla="*/ 1796799 w 2003449"/>
              <a:gd name="connsiteY17" fmla="*/ 309975 h 413300"/>
              <a:gd name="connsiteX18" fmla="*/ 1254036 w 2003449"/>
              <a:gd name="connsiteY18" fmla="*/ 309975 h 413300"/>
              <a:gd name="connsiteX19" fmla="*/ 659307 w 2003449"/>
              <a:gd name="connsiteY19" fmla="*/ 309975 h 413300"/>
              <a:gd name="connsiteX20" fmla="*/ 64578 w 2003449"/>
              <a:gd name="connsiteY20" fmla="*/ 309975 h 413300"/>
              <a:gd name="connsiteX21" fmla="*/ 64578 w 2003449"/>
              <a:gd name="connsiteY21" fmla="*/ 103325 h 41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03449" h="413300" fill="none" extrusionOk="0">
                <a:moveTo>
                  <a:pt x="0" y="103325"/>
                </a:moveTo>
                <a:cubicBezTo>
                  <a:pt x="4477" y="102444"/>
                  <a:pt x="9980" y="103491"/>
                  <a:pt x="12916" y="103325"/>
                </a:cubicBezTo>
                <a:cubicBezTo>
                  <a:pt x="16579" y="191424"/>
                  <a:pt x="10165" y="234971"/>
                  <a:pt x="12916" y="309975"/>
                </a:cubicBezTo>
                <a:cubicBezTo>
                  <a:pt x="7718" y="311429"/>
                  <a:pt x="4509" y="308860"/>
                  <a:pt x="0" y="309975"/>
                </a:cubicBezTo>
                <a:cubicBezTo>
                  <a:pt x="-1316" y="240322"/>
                  <a:pt x="21950" y="167443"/>
                  <a:pt x="0" y="103325"/>
                </a:cubicBezTo>
                <a:close/>
                <a:moveTo>
                  <a:pt x="25831" y="103325"/>
                </a:moveTo>
                <a:cubicBezTo>
                  <a:pt x="33002" y="103251"/>
                  <a:pt x="41039" y="105793"/>
                  <a:pt x="51663" y="103325"/>
                </a:cubicBezTo>
                <a:cubicBezTo>
                  <a:pt x="74411" y="173786"/>
                  <a:pt x="32509" y="206830"/>
                  <a:pt x="51663" y="309975"/>
                </a:cubicBezTo>
                <a:cubicBezTo>
                  <a:pt x="45902" y="312862"/>
                  <a:pt x="33235" y="307510"/>
                  <a:pt x="25831" y="309975"/>
                </a:cubicBezTo>
                <a:cubicBezTo>
                  <a:pt x="23333" y="234157"/>
                  <a:pt x="25945" y="206645"/>
                  <a:pt x="25831" y="103325"/>
                </a:cubicBezTo>
                <a:close/>
                <a:moveTo>
                  <a:pt x="64578" y="103325"/>
                </a:moveTo>
                <a:cubicBezTo>
                  <a:pt x="198925" y="50240"/>
                  <a:pt x="400678" y="129463"/>
                  <a:pt x="659307" y="103325"/>
                </a:cubicBezTo>
                <a:cubicBezTo>
                  <a:pt x="917936" y="77187"/>
                  <a:pt x="967164" y="129114"/>
                  <a:pt x="1254036" y="103325"/>
                </a:cubicBezTo>
                <a:cubicBezTo>
                  <a:pt x="1540908" y="77536"/>
                  <a:pt x="1579552" y="133032"/>
                  <a:pt x="1796799" y="103325"/>
                </a:cubicBezTo>
                <a:cubicBezTo>
                  <a:pt x="1795667" y="67091"/>
                  <a:pt x="1809074" y="45344"/>
                  <a:pt x="1796799" y="0"/>
                </a:cubicBezTo>
                <a:cubicBezTo>
                  <a:pt x="1885057" y="69593"/>
                  <a:pt x="1936467" y="182989"/>
                  <a:pt x="2003449" y="206650"/>
                </a:cubicBezTo>
                <a:cubicBezTo>
                  <a:pt x="1922558" y="326516"/>
                  <a:pt x="1875936" y="306667"/>
                  <a:pt x="1796799" y="413300"/>
                </a:cubicBezTo>
                <a:cubicBezTo>
                  <a:pt x="1784951" y="361687"/>
                  <a:pt x="1804848" y="335856"/>
                  <a:pt x="1796799" y="309975"/>
                </a:cubicBezTo>
                <a:cubicBezTo>
                  <a:pt x="1541627" y="322943"/>
                  <a:pt x="1485609" y="248279"/>
                  <a:pt x="1254036" y="309975"/>
                </a:cubicBezTo>
                <a:cubicBezTo>
                  <a:pt x="1022463" y="371671"/>
                  <a:pt x="845720" y="292318"/>
                  <a:pt x="659307" y="309975"/>
                </a:cubicBezTo>
                <a:cubicBezTo>
                  <a:pt x="472894" y="327632"/>
                  <a:pt x="278476" y="242376"/>
                  <a:pt x="64578" y="309975"/>
                </a:cubicBezTo>
                <a:cubicBezTo>
                  <a:pt x="53241" y="252522"/>
                  <a:pt x="74283" y="193191"/>
                  <a:pt x="64578" y="103325"/>
                </a:cubicBezTo>
                <a:close/>
              </a:path>
              <a:path w="2003449" h="413300" stroke="0" extrusionOk="0">
                <a:moveTo>
                  <a:pt x="0" y="103325"/>
                </a:moveTo>
                <a:cubicBezTo>
                  <a:pt x="2643" y="103306"/>
                  <a:pt x="9039" y="103724"/>
                  <a:pt x="12916" y="103325"/>
                </a:cubicBezTo>
                <a:cubicBezTo>
                  <a:pt x="21866" y="180797"/>
                  <a:pt x="-2949" y="244076"/>
                  <a:pt x="12916" y="309975"/>
                </a:cubicBezTo>
                <a:cubicBezTo>
                  <a:pt x="10224" y="310086"/>
                  <a:pt x="6336" y="309874"/>
                  <a:pt x="0" y="309975"/>
                </a:cubicBezTo>
                <a:cubicBezTo>
                  <a:pt x="-13964" y="233477"/>
                  <a:pt x="5459" y="170097"/>
                  <a:pt x="0" y="103325"/>
                </a:cubicBezTo>
                <a:close/>
                <a:moveTo>
                  <a:pt x="25831" y="103325"/>
                </a:moveTo>
                <a:cubicBezTo>
                  <a:pt x="31323" y="101720"/>
                  <a:pt x="44660" y="104153"/>
                  <a:pt x="51663" y="103325"/>
                </a:cubicBezTo>
                <a:cubicBezTo>
                  <a:pt x="61968" y="158737"/>
                  <a:pt x="38306" y="261577"/>
                  <a:pt x="51663" y="309975"/>
                </a:cubicBezTo>
                <a:cubicBezTo>
                  <a:pt x="41771" y="311392"/>
                  <a:pt x="37568" y="308654"/>
                  <a:pt x="25831" y="309975"/>
                </a:cubicBezTo>
                <a:cubicBezTo>
                  <a:pt x="21989" y="247617"/>
                  <a:pt x="32113" y="173561"/>
                  <a:pt x="25831" y="103325"/>
                </a:cubicBezTo>
                <a:close/>
                <a:moveTo>
                  <a:pt x="64578" y="103325"/>
                </a:moveTo>
                <a:cubicBezTo>
                  <a:pt x="285808" y="56040"/>
                  <a:pt x="483739" y="129012"/>
                  <a:pt x="641985" y="103325"/>
                </a:cubicBezTo>
                <a:cubicBezTo>
                  <a:pt x="800231" y="77638"/>
                  <a:pt x="1004462" y="107485"/>
                  <a:pt x="1202070" y="103325"/>
                </a:cubicBezTo>
                <a:cubicBezTo>
                  <a:pt x="1399678" y="99165"/>
                  <a:pt x="1595368" y="123979"/>
                  <a:pt x="1796799" y="103325"/>
                </a:cubicBezTo>
                <a:cubicBezTo>
                  <a:pt x="1785158" y="70628"/>
                  <a:pt x="1803110" y="37768"/>
                  <a:pt x="1796799" y="0"/>
                </a:cubicBezTo>
                <a:cubicBezTo>
                  <a:pt x="1855005" y="46817"/>
                  <a:pt x="1957679" y="167805"/>
                  <a:pt x="2003449" y="206650"/>
                </a:cubicBezTo>
                <a:cubicBezTo>
                  <a:pt x="1951991" y="266339"/>
                  <a:pt x="1819737" y="340790"/>
                  <a:pt x="1796799" y="413300"/>
                </a:cubicBezTo>
                <a:cubicBezTo>
                  <a:pt x="1785269" y="378548"/>
                  <a:pt x="1799354" y="339098"/>
                  <a:pt x="1796799" y="309975"/>
                </a:cubicBezTo>
                <a:cubicBezTo>
                  <a:pt x="1619125" y="325810"/>
                  <a:pt x="1476335" y="305890"/>
                  <a:pt x="1202070" y="309975"/>
                </a:cubicBezTo>
                <a:cubicBezTo>
                  <a:pt x="927805" y="314060"/>
                  <a:pt x="875209" y="260388"/>
                  <a:pt x="659307" y="309975"/>
                </a:cubicBezTo>
                <a:cubicBezTo>
                  <a:pt x="443405" y="359562"/>
                  <a:pt x="273220" y="260832"/>
                  <a:pt x="64578" y="309975"/>
                </a:cubicBezTo>
                <a:cubicBezTo>
                  <a:pt x="47336" y="229477"/>
                  <a:pt x="83446" y="190695"/>
                  <a:pt x="64578" y="103325"/>
                </a:cubicBezTo>
                <a:close/>
              </a:path>
            </a:pathLst>
          </a:custGeom>
          <a:solidFill>
            <a:srgbClr val="0FF9F9"/>
          </a:solidFill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95217212">
                  <a:prstGeom prst="striped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54000">
              <a:srgbClr val="FFFF00"/>
            </a:glow>
          </a:effectLst>
        </p:spPr>
        <p:txBody>
          <a:bodyPr wrap="square" lIns="89993" tIns="44996" rIns="89993" bIns="44996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7B23B37-1EFF-4283-A8D0-C2ED53A39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3541" y="833832"/>
            <a:ext cx="4369040" cy="901741"/>
          </a:xfrm>
          <a:prstGeom prst="rect">
            <a:avLst/>
          </a:prstGeom>
        </p:spPr>
      </p:pic>
      <p:sp>
        <p:nvSpPr>
          <p:cNvPr id="23" name="Action Button: Sound 22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4EA68ABB-C48D-4567-8049-A46E55F1CA8C}"/>
              </a:ext>
            </a:extLst>
          </p:cNvPr>
          <p:cNvSpPr/>
          <p:nvPr/>
        </p:nvSpPr>
        <p:spPr>
          <a:xfrm>
            <a:off x="10921157" y="3920072"/>
            <a:ext cx="812454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C18773-65A9-4D96-89CA-3F29D388BD2C}"/>
              </a:ext>
            </a:extLst>
          </p:cNvPr>
          <p:cNvGrpSpPr/>
          <p:nvPr/>
        </p:nvGrpSpPr>
        <p:grpSpPr>
          <a:xfrm>
            <a:off x="211004" y="5444807"/>
            <a:ext cx="2337955" cy="1223284"/>
            <a:chOff x="4656298" y="1171182"/>
            <a:chExt cx="2337955" cy="122328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A199841-731B-4228-86FC-A1BD6B262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1477" t="66068" r="44432" b="24230"/>
            <a:stretch/>
          </p:blipFill>
          <p:spPr>
            <a:xfrm>
              <a:off x="4656298" y="2020392"/>
              <a:ext cx="2337955" cy="374074"/>
            </a:xfrm>
            <a:prstGeom prst="rect">
              <a:avLst/>
            </a:prstGeom>
          </p:spPr>
        </p:pic>
        <p:pic>
          <p:nvPicPr>
            <p:cNvPr id="26" name="Picture 4" descr="نتيجة بحث الصور عن down clipart gif">
              <a:extLst>
                <a:ext uri="{FF2B5EF4-FFF2-40B4-BE49-F238E27FC236}">
                  <a16:creationId xmlns:a16="http://schemas.microsoft.com/office/drawing/2014/main" id="{0228BB30-D3C0-4AB2-9431-FD37F24BF81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5275" y="1171182"/>
              <a:ext cx="505073" cy="741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B0EF9046-EBCB-4C10-BA94-5B64A15AC1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68" y="4244413"/>
            <a:ext cx="1908732" cy="106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8FC7F887-17F7-4AD2-9FD4-70E22BD6DC36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75157" y="2689790"/>
            <a:ext cx="1864574" cy="246056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8B1553F9-8837-47C5-BF6F-36BD2839F141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58" name="مستطيل">
              <a:extLst>
                <a:ext uri="{FF2B5EF4-FFF2-40B4-BE49-F238E27FC236}">
                  <a16:creationId xmlns:a16="http://schemas.microsoft.com/office/drawing/2014/main" id="{37BAC184-8283-4051-B905-7D4730D00823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59" name="IMG_1433.gif" descr="IMG_1433.gif">
              <a:extLst>
                <a:ext uri="{FF2B5EF4-FFF2-40B4-BE49-F238E27FC236}">
                  <a16:creationId xmlns:a16="http://schemas.microsoft.com/office/drawing/2014/main" id="{2F8E830E-7E0A-4D30-9013-4C6EE9DC8DA3}"/>
                </a:ext>
              </a:extLst>
            </p:cNvPr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0" name="IMG_1439.png" descr="IMG_1439.png">
              <a:extLst>
                <a:ext uri="{FF2B5EF4-FFF2-40B4-BE49-F238E27FC236}">
                  <a16:creationId xmlns:a16="http://schemas.microsoft.com/office/drawing/2014/main" id="{69D6C2B5-78C6-4E40-A6E2-ABE5C7491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1" name="IMG_1439.png" descr="IMG_1439.png">
              <a:extLst>
                <a:ext uri="{FF2B5EF4-FFF2-40B4-BE49-F238E27FC236}">
                  <a16:creationId xmlns:a16="http://schemas.microsoft.com/office/drawing/2014/main" id="{81E6888B-809C-4B62-A435-2B66B81DD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41" name="مجموعة 9">
            <a:extLst>
              <a:ext uri="{FF2B5EF4-FFF2-40B4-BE49-F238E27FC236}">
                <a16:creationId xmlns:a16="http://schemas.microsoft.com/office/drawing/2014/main" id="{3C7292CA-1409-4EBB-83D0-7484E49C18AE}"/>
              </a:ext>
            </a:extLst>
          </p:cNvPr>
          <p:cNvGrpSpPr/>
          <p:nvPr/>
        </p:nvGrpSpPr>
        <p:grpSpPr>
          <a:xfrm>
            <a:off x="3587373" y="5268860"/>
            <a:ext cx="8229743" cy="1484289"/>
            <a:chOff x="3750980" y="5287838"/>
            <a:chExt cx="8229743" cy="148428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C8223FC-8D52-4E87-B200-CBB6E957363D}"/>
                </a:ext>
              </a:extLst>
            </p:cNvPr>
            <p:cNvSpPr/>
            <p:nvPr/>
          </p:nvSpPr>
          <p:spPr>
            <a:xfrm>
              <a:off x="11016997" y="6052797"/>
              <a:ext cx="963726" cy="461665"/>
            </a:xfrm>
            <a:custGeom>
              <a:avLst/>
              <a:gdLst>
                <a:gd name="connsiteX0" fmla="*/ 0 w 963726"/>
                <a:gd name="connsiteY0" fmla="*/ 0 h 461665"/>
                <a:gd name="connsiteX1" fmla="*/ 452951 w 963726"/>
                <a:gd name="connsiteY1" fmla="*/ 0 h 461665"/>
                <a:gd name="connsiteX2" fmla="*/ 963726 w 963726"/>
                <a:gd name="connsiteY2" fmla="*/ 0 h 461665"/>
                <a:gd name="connsiteX3" fmla="*/ 963726 w 963726"/>
                <a:gd name="connsiteY3" fmla="*/ 461665 h 461665"/>
                <a:gd name="connsiteX4" fmla="*/ 462588 w 963726"/>
                <a:gd name="connsiteY4" fmla="*/ 461665 h 461665"/>
                <a:gd name="connsiteX5" fmla="*/ 0 w 963726"/>
                <a:gd name="connsiteY5" fmla="*/ 461665 h 461665"/>
                <a:gd name="connsiteX6" fmla="*/ 0 w 963726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3726" h="461665" fill="none" extrusionOk="0">
                  <a:moveTo>
                    <a:pt x="0" y="0"/>
                  </a:moveTo>
                  <a:cubicBezTo>
                    <a:pt x="192558" y="-7884"/>
                    <a:pt x="344796" y="11828"/>
                    <a:pt x="452951" y="0"/>
                  </a:cubicBezTo>
                  <a:cubicBezTo>
                    <a:pt x="561106" y="-11828"/>
                    <a:pt x="803005" y="4019"/>
                    <a:pt x="963726" y="0"/>
                  </a:cubicBezTo>
                  <a:cubicBezTo>
                    <a:pt x="945570" y="142233"/>
                    <a:pt x="957981" y="316963"/>
                    <a:pt x="963726" y="461665"/>
                  </a:cubicBezTo>
                  <a:cubicBezTo>
                    <a:pt x="814840" y="445211"/>
                    <a:pt x="638538" y="486380"/>
                    <a:pt x="462588" y="461665"/>
                  </a:cubicBezTo>
                  <a:cubicBezTo>
                    <a:pt x="286638" y="436950"/>
                    <a:pt x="188188" y="469111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63726" h="461665" stroke="0" extrusionOk="0">
                  <a:moveTo>
                    <a:pt x="0" y="0"/>
                  </a:moveTo>
                  <a:cubicBezTo>
                    <a:pt x="142521" y="13784"/>
                    <a:pt x="266834" y="-3208"/>
                    <a:pt x="462588" y="0"/>
                  </a:cubicBezTo>
                  <a:cubicBezTo>
                    <a:pt x="658342" y="3208"/>
                    <a:pt x="784534" y="-16729"/>
                    <a:pt x="963726" y="0"/>
                  </a:cubicBezTo>
                  <a:cubicBezTo>
                    <a:pt x="968089" y="188001"/>
                    <a:pt x="945211" y="365984"/>
                    <a:pt x="963726" y="461665"/>
                  </a:cubicBezTo>
                  <a:cubicBezTo>
                    <a:pt x="790480" y="446060"/>
                    <a:pt x="683764" y="448568"/>
                    <a:pt x="501138" y="461665"/>
                  </a:cubicBezTo>
                  <a:cubicBezTo>
                    <a:pt x="318512" y="474762"/>
                    <a:pt x="232052" y="456226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الأهداف</a:t>
              </a:r>
              <a:endPara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5" name="Rectangle 12">
              <a:extLst>
                <a:ext uri="{FF2B5EF4-FFF2-40B4-BE49-F238E27FC236}">
                  <a16:creationId xmlns:a16="http://schemas.microsoft.com/office/drawing/2014/main" id="{399BFFA4-20ED-4D47-98D9-16245816F149}"/>
                </a:ext>
              </a:extLst>
            </p:cNvPr>
            <p:cNvSpPr/>
            <p:nvPr/>
          </p:nvSpPr>
          <p:spPr>
            <a:xfrm>
              <a:off x="10941884" y="5287838"/>
              <a:ext cx="954108" cy="461665"/>
            </a:xfrm>
            <a:custGeom>
              <a:avLst/>
              <a:gdLst>
                <a:gd name="connsiteX0" fmla="*/ 0 w 954108"/>
                <a:gd name="connsiteY0" fmla="*/ 0 h 461665"/>
                <a:gd name="connsiteX1" fmla="*/ 448431 w 954108"/>
                <a:gd name="connsiteY1" fmla="*/ 0 h 461665"/>
                <a:gd name="connsiteX2" fmla="*/ 954108 w 954108"/>
                <a:gd name="connsiteY2" fmla="*/ 0 h 461665"/>
                <a:gd name="connsiteX3" fmla="*/ 954108 w 954108"/>
                <a:gd name="connsiteY3" fmla="*/ 461665 h 461665"/>
                <a:gd name="connsiteX4" fmla="*/ 457972 w 954108"/>
                <a:gd name="connsiteY4" fmla="*/ 461665 h 461665"/>
                <a:gd name="connsiteX5" fmla="*/ 0 w 954108"/>
                <a:gd name="connsiteY5" fmla="*/ 461665 h 461665"/>
                <a:gd name="connsiteX6" fmla="*/ 0 w 954108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108" h="461665" fill="none" extrusionOk="0">
                  <a:moveTo>
                    <a:pt x="0" y="0"/>
                  </a:moveTo>
                  <a:cubicBezTo>
                    <a:pt x="101038" y="6759"/>
                    <a:pt x="316131" y="17410"/>
                    <a:pt x="448431" y="0"/>
                  </a:cubicBezTo>
                  <a:cubicBezTo>
                    <a:pt x="580731" y="-17410"/>
                    <a:pt x="798520" y="-732"/>
                    <a:pt x="954108" y="0"/>
                  </a:cubicBezTo>
                  <a:cubicBezTo>
                    <a:pt x="935952" y="142233"/>
                    <a:pt x="948363" y="316963"/>
                    <a:pt x="954108" y="461665"/>
                  </a:cubicBezTo>
                  <a:cubicBezTo>
                    <a:pt x="741187" y="443780"/>
                    <a:pt x="674374" y="472599"/>
                    <a:pt x="457972" y="461665"/>
                  </a:cubicBezTo>
                  <a:cubicBezTo>
                    <a:pt x="241570" y="450731"/>
                    <a:pt x="220443" y="441095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54108" h="461665" stroke="0" extrusionOk="0">
                  <a:moveTo>
                    <a:pt x="0" y="0"/>
                  </a:moveTo>
                  <a:cubicBezTo>
                    <a:pt x="218061" y="16801"/>
                    <a:pt x="302967" y="-13000"/>
                    <a:pt x="457972" y="0"/>
                  </a:cubicBezTo>
                  <a:cubicBezTo>
                    <a:pt x="612977" y="13000"/>
                    <a:pt x="834578" y="5810"/>
                    <a:pt x="954108" y="0"/>
                  </a:cubicBezTo>
                  <a:cubicBezTo>
                    <a:pt x="958471" y="188001"/>
                    <a:pt x="935593" y="365984"/>
                    <a:pt x="954108" y="461665"/>
                  </a:cubicBezTo>
                  <a:cubicBezTo>
                    <a:pt x="787965" y="449801"/>
                    <a:pt x="618794" y="461340"/>
                    <a:pt x="496136" y="461665"/>
                  </a:cubicBezTo>
                  <a:cubicBezTo>
                    <a:pt x="373478" y="461990"/>
                    <a:pt x="226118" y="465140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العنوان 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7" name="Rectangle 9">
              <a:extLst>
                <a:ext uri="{FF2B5EF4-FFF2-40B4-BE49-F238E27FC236}">
                  <a16:creationId xmlns:a16="http://schemas.microsoft.com/office/drawing/2014/main" id="{57BD0868-B098-49D3-B7DE-6DFA10B2F9DE}"/>
                </a:ext>
              </a:extLst>
            </p:cNvPr>
            <p:cNvSpPr/>
            <p:nvPr/>
          </p:nvSpPr>
          <p:spPr>
            <a:xfrm>
              <a:off x="7661991" y="5341502"/>
              <a:ext cx="321915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ar-AE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الخطوط الطول ودوائر العرض</a:t>
              </a:r>
            </a:p>
          </p:txBody>
        </p:sp>
        <p:sp>
          <p:nvSpPr>
            <p:cNvPr id="50" name="مربع نص 13">
              <a:extLst>
                <a:ext uri="{FF2B5EF4-FFF2-40B4-BE49-F238E27FC236}">
                  <a16:creationId xmlns:a16="http://schemas.microsoft.com/office/drawing/2014/main" id="{C8606AFD-7408-4632-A69D-0E6FAD0B3F2A}"/>
                </a:ext>
              </a:extLst>
            </p:cNvPr>
            <p:cNvSpPr txBox="1"/>
            <p:nvPr/>
          </p:nvSpPr>
          <p:spPr>
            <a:xfrm>
              <a:off x="3750980" y="5848797"/>
              <a:ext cx="719090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r>
                <a:rPr lang="ar-AE" b="1" dirty="0"/>
                <a:t>1- أن يتحدث المتعلم عن الصور الموجودة امامه </a:t>
              </a:r>
            </a:p>
            <a:p>
              <a:r>
                <a:rPr lang="ar-AE" b="1" dirty="0"/>
                <a:t>2- يحدد القارات والدول والأماكن على الخريطة </a:t>
              </a:r>
            </a:p>
            <a:p>
              <a:endParaRPr lang="ar-A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3335341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2FF1CA1D-1CE5-4DCE-AFC9-A8A7816964E0}"/>
              </a:ext>
            </a:extLst>
          </p:cNvPr>
          <p:cNvSpPr txBox="1"/>
          <p:nvPr/>
        </p:nvSpPr>
        <p:spPr>
          <a:xfrm>
            <a:off x="682224" y="2044524"/>
            <a:ext cx="8615243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خطوط</a:t>
            </a:r>
            <a:r>
              <a:rPr kumimoji="0" lang="ar-EG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الطول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ُ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دوائر</a:t>
            </a:r>
            <a:r>
              <a:rPr kumimoji="0" lang="ar-EG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العرض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ُ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خط</a:t>
            </a:r>
            <a:r>
              <a:rPr kumimoji="0" lang="ar-EG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الإستواء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prstClr val="black"/>
              </a:solidFill>
              <a:highlight>
                <a:srgbClr val="00FFFF"/>
              </a:highligh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6260" y="2094561"/>
            <a:ext cx="2620107" cy="6672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b="1" dirty="0">
                <a:solidFill>
                  <a:schemeClr val="tx1"/>
                </a:solidFill>
              </a:rPr>
              <a:t>نصف الكرة الجنوبي </a:t>
            </a:r>
          </a:p>
        </p:txBody>
      </p:sp>
      <p:sp>
        <p:nvSpPr>
          <p:cNvPr id="5" name="Rectangle 4"/>
          <p:cNvSpPr/>
          <p:nvPr/>
        </p:nvSpPr>
        <p:spPr>
          <a:xfrm>
            <a:off x="701243" y="2146209"/>
            <a:ext cx="2725615" cy="6154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b="1" dirty="0">
                <a:solidFill>
                  <a:schemeClr val="tx1"/>
                </a:solidFill>
              </a:rPr>
              <a:t>نصف الكرة الشمالي</a:t>
            </a:r>
          </a:p>
        </p:txBody>
      </p:sp>
      <p:sp>
        <p:nvSpPr>
          <p:cNvPr id="6" name="Rectangle 5"/>
          <p:cNvSpPr/>
          <p:nvPr/>
        </p:nvSpPr>
        <p:spPr>
          <a:xfrm>
            <a:off x="3886260" y="3286719"/>
            <a:ext cx="2798544" cy="6506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مدار السرطان</a:t>
            </a:r>
            <a:r>
              <a:rPr lang="ar-EG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718457" y="3283210"/>
            <a:ext cx="2678723" cy="6506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000" b="1" dirty="0">
                <a:solidFill>
                  <a:schemeClr val="tx1"/>
                </a:solidFill>
              </a:rPr>
              <a:t>مدار الجدي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2F99DB-9B35-4D2F-9FF8-936F93A04165}"/>
              </a:ext>
            </a:extLst>
          </p:cNvPr>
          <p:cNvGrpSpPr/>
          <p:nvPr/>
        </p:nvGrpSpPr>
        <p:grpSpPr>
          <a:xfrm>
            <a:off x="-128337" y="23254"/>
            <a:ext cx="12424768" cy="6715678"/>
            <a:chOff x="-11188" y="56765"/>
            <a:chExt cx="9232895" cy="6715678"/>
          </a:xfrm>
        </p:grpSpPr>
        <p:sp>
          <p:nvSpPr>
            <p:cNvPr id="12" name="مستطيل">
              <a:extLst>
                <a:ext uri="{FF2B5EF4-FFF2-40B4-BE49-F238E27FC236}">
                  <a16:creationId xmlns:a16="http://schemas.microsoft.com/office/drawing/2014/main" id="{3147B59D-A861-443B-842D-D80B4715DC57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3" name="IMG_1433.gif" descr="IMG_1433.gif">
              <a:extLst>
                <a:ext uri="{FF2B5EF4-FFF2-40B4-BE49-F238E27FC236}">
                  <a16:creationId xmlns:a16="http://schemas.microsoft.com/office/drawing/2014/main" id="{8AB893A9-C183-4C07-90AC-8CAEE5E04FA7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G_1439.png" descr="IMG_1439.png">
              <a:extLst>
                <a:ext uri="{FF2B5EF4-FFF2-40B4-BE49-F238E27FC236}">
                  <a16:creationId xmlns:a16="http://schemas.microsoft.com/office/drawing/2014/main" id="{73E03C61-50C3-42F8-84DB-B4DA2932E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IMG_1439.png" descr="IMG_1439.png">
              <a:extLst>
                <a:ext uri="{FF2B5EF4-FFF2-40B4-BE49-F238E27FC236}">
                  <a16:creationId xmlns:a16="http://schemas.microsoft.com/office/drawing/2014/main" id="{7BD39394-6C80-4125-AABA-B703F5B73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45F4F79-AE8D-4A2E-B48F-3D3BCBC65F05}"/>
              </a:ext>
            </a:extLst>
          </p:cNvPr>
          <p:cNvSpPr/>
          <p:nvPr/>
        </p:nvSpPr>
        <p:spPr>
          <a:xfrm>
            <a:off x="3890483" y="4442317"/>
            <a:ext cx="2678723" cy="65063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b="1" dirty="0"/>
              <a:t>خط جرينتش</a:t>
            </a:r>
            <a:endParaRPr lang="ar-EG" sz="4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A2F683-23AD-48BB-AE94-9EC2F2A2C24D}"/>
              </a:ext>
            </a:extLst>
          </p:cNvPr>
          <p:cNvSpPr txBox="1"/>
          <p:nvPr/>
        </p:nvSpPr>
        <p:spPr>
          <a:xfrm>
            <a:off x="3970987" y="1142745"/>
            <a:ext cx="3723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  <a:highlight>
                  <a:srgbClr val="C0C0C0"/>
                </a:highlight>
              </a:rPr>
              <a:t>الكلمات المفتاحية </a:t>
            </a:r>
            <a:endParaRPr lang="en-US" sz="4000" b="1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471659-A12E-4DC3-B780-F89D421AEDF4}"/>
              </a:ext>
            </a:extLst>
          </p:cNvPr>
          <p:cNvSpPr txBox="1"/>
          <p:nvPr/>
        </p:nvSpPr>
        <p:spPr>
          <a:xfrm>
            <a:off x="0" y="848298"/>
            <a:ext cx="143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highlight>
                  <a:srgbClr val="FFFF00"/>
                </a:highlight>
              </a:rPr>
              <a:t>110</a:t>
            </a:r>
            <a:endParaRPr lang="en-US" sz="4800" b="1" dirty="0">
              <a:highlight>
                <a:srgbClr val="FFFF00"/>
              </a:highlight>
            </a:endParaRPr>
          </a:p>
        </p:txBody>
      </p:sp>
      <p:grpSp>
        <p:nvGrpSpPr>
          <p:cNvPr id="19" name="مجموعة 9">
            <a:extLst>
              <a:ext uri="{FF2B5EF4-FFF2-40B4-BE49-F238E27FC236}">
                <a16:creationId xmlns:a16="http://schemas.microsoft.com/office/drawing/2014/main" id="{EB3FB67C-C9B3-42AD-8590-9F2B482BB7DA}"/>
              </a:ext>
            </a:extLst>
          </p:cNvPr>
          <p:cNvGrpSpPr/>
          <p:nvPr/>
        </p:nvGrpSpPr>
        <p:grpSpPr>
          <a:xfrm>
            <a:off x="3579949" y="5281924"/>
            <a:ext cx="8229743" cy="1484289"/>
            <a:chOff x="3750980" y="5287838"/>
            <a:chExt cx="8229743" cy="148428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C00069-E8F3-4E5A-A123-3B6BF6DCB773}"/>
                </a:ext>
              </a:extLst>
            </p:cNvPr>
            <p:cNvSpPr/>
            <p:nvPr/>
          </p:nvSpPr>
          <p:spPr>
            <a:xfrm>
              <a:off x="11016997" y="6052797"/>
              <a:ext cx="963726" cy="461665"/>
            </a:xfrm>
            <a:custGeom>
              <a:avLst/>
              <a:gdLst>
                <a:gd name="connsiteX0" fmla="*/ 0 w 963726"/>
                <a:gd name="connsiteY0" fmla="*/ 0 h 461665"/>
                <a:gd name="connsiteX1" fmla="*/ 452951 w 963726"/>
                <a:gd name="connsiteY1" fmla="*/ 0 h 461665"/>
                <a:gd name="connsiteX2" fmla="*/ 963726 w 963726"/>
                <a:gd name="connsiteY2" fmla="*/ 0 h 461665"/>
                <a:gd name="connsiteX3" fmla="*/ 963726 w 963726"/>
                <a:gd name="connsiteY3" fmla="*/ 461665 h 461665"/>
                <a:gd name="connsiteX4" fmla="*/ 462588 w 963726"/>
                <a:gd name="connsiteY4" fmla="*/ 461665 h 461665"/>
                <a:gd name="connsiteX5" fmla="*/ 0 w 963726"/>
                <a:gd name="connsiteY5" fmla="*/ 461665 h 461665"/>
                <a:gd name="connsiteX6" fmla="*/ 0 w 963726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3726" h="461665" fill="none" extrusionOk="0">
                  <a:moveTo>
                    <a:pt x="0" y="0"/>
                  </a:moveTo>
                  <a:cubicBezTo>
                    <a:pt x="192558" y="-7884"/>
                    <a:pt x="344796" y="11828"/>
                    <a:pt x="452951" y="0"/>
                  </a:cubicBezTo>
                  <a:cubicBezTo>
                    <a:pt x="561106" y="-11828"/>
                    <a:pt x="803005" y="4019"/>
                    <a:pt x="963726" y="0"/>
                  </a:cubicBezTo>
                  <a:cubicBezTo>
                    <a:pt x="945570" y="142233"/>
                    <a:pt x="957981" y="316963"/>
                    <a:pt x="963726" y="461665"/>
                  </a:cubicBezTo>
                  <a:cubicBezTo>
                    <a:pt x="814840" y="445211"/>
                    <a:pt x="638538" y="486380"/>
                    <a:pt x="462588" y="461665"/>
                  </a:cubicBezTo>
                  <a:cubicBezTo>
                    <a:pt x="286638" y="436950"/>
                    <a:pt x="188188" y="469111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63726" h="461665" stroke="0" extrusionOk="0">
                  <a:moveTo>
                    <a:pt x="0" y="0"/>
                  </a:moveTo>
                  <a:cubicBezTo>
                    <a:pt x="142521" y="13784"/>
                    <a:pt x="266834" y="-3208"/>
                    <a:pt x="462588" y="0"/>
                  </a:cubicBezTo>
                  <a:cubicBezTo>
                    <a:pt x="658342" y="3208"/>
                    <a:pt x="784534" y="-16729"/>
                    <a:pt x="963726" y="0"/>
                  </a:cubicBezTo>
                  <a:cubicBezTo>
                    <a:pt x="968089" y="188001"/>
                    <a:pt x="945211" y="365984"/>
                    <a:pt x="963726" y="461665"/>
                  </a:cubicBezTo>
                  <a:cubicBezTo>
                    <a:pt x="790480" y="446060"/>
                    <a:pt x="683764" y="448568"/>
                    <a:pt x="501138" y="461665"/>
                  </a:cubicBezTo>
                  <a:cubicBezTo>
                    <a:pt x="318512" y="474762"/>
                    <a:pt x="232052" y="456226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الأهداف</a:t>
              </a:r>
              <a:endPara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1" name="Rectangle 12">
              <a:extLst>
                <a:ext uri="{FF2B5EF4-FFF2-40B4-BE49-F238E27FC236}">
                  <a16:creationId xmlns:a16="http://schemas.microsoft.com/office/drawing/2014/main" id="{F6CA4EF9-F4E6-45DA-8624-82CE8BEDE03A}"/>
                </a:ext>
              </a:extLst>
            </p:cNvPr>
            <p:cNvSpPr/>
            <p:nvPr/>
          </p:nvSpPr>
          <p:spPr>
            <a:xfrm>
              <a:off x="10941884" y="5287838"/>
              <a:ext cx="954108" cy="461665"/>
            </a:xfrm>
            <a:custGeom>
              <a:avLst/>
              <a:gdLst>
                <a:gd name="connsiteX0" fmla="*/ 0 w 954108"/>
                <a:gd name="connsiteY0" fmla="*/ 0 h 461665"/>
                <a:gd name="connsiteX1" fmla="*/ 448431 w 954108"/>
                <a:gd name="connsiteY1" fmla="*/ 0 h 461665"/>
                <a:gd name="connsiteX2" fmla="*/ 954108 w 954108"/>
                <a:gd name="connsiteY2" fmla="*/ 0 h 461665"/>
                <a:gd name="connsiteX3" fmla="*/ 954108 w 954108"/>
                <a:gd name="connsiteY3" fmla="*/ 461665 h 461665"/>
                <a:gd name="connsiteX4" fmla="*/ 457972 w 954108"/>
                <a:gd name="connsiteY4" fmla="*/ 461665 h 461665"/>
                <a:gd name="connsiteX5" fmla="*/ 0 w 954108"/>
                <a:gd name="connsiteY5" fmla="*/ 461665 h 461665"/>
                <a:gd name="connsiteX6" fmla="*/ 0 w 954108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108" h="461665" fill="none" extrusionOk="0">
                  <a:moveTo>
                    <a:pt x="0" y="0"/>
                  </a:moveTo>
                  <a:cubicBezTo>
                    <a:pt x="101038" y="6759"/>
                    <a:pt x="316131" y="17410"/>
                    <a:pt x="448431" y="0"/>
                  </a:cubicBezTo>
                  <a:cubicBezTo>
                    <a:pt x="580731" y="-17410"/>
                    <a:pt x="798520" y="-732"/>
                    <a:pt x="954108" y="0"/>
                  </a:cubicBezTo>
                  <a:cubicBezTo>
                    <a:pt x="935952" y="142233"/>
                    <a:pt x="948363" y="316963"/>
                    <a:pt x="954108" y="461665"/>
                  </a:cubicBezTo>
                  <a:cubicBezTo>
                    <a:pt x="741187" y="443780"/>
                    <a:pt x="674374" y="472599"/>
                    <a:pt x="457972" y="461665"/>
                  </a:cubicBezTo>
                  <a:cubicBezTo>
                    <a:pt x="241570" y="450731"/>
                    <a:pt x="220443" y="441095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54108" h="461665" stroke="0" extrusionOk="0">
                  <a:moveTo>
                    <a:pt x="0" y="0"/>
                  </a:moveTo>
                  <a:cubicBezTo>
                    <a:pt x="218061" y="16801"/>
                    <a:pt x="302967" y="-13000"/>
                    <a:pt x="457972" y="0"/>
                  </a:cubicBezTo>
                  <a:cubicBezTo>
                    <a:pt x="612977" y="13000"/>
                    <a:pt x="834578" y="5810"/>
                    <a:pt x="954108" y="0"/>
                  </a:cubicBezTo>
                  <a:cubicBezTo>
                    <a:pt x="958471" y="188001"/>
                    <a:pt x="935593" y="365984"/>
                    <a:pt x="954108" y="461665"/>
                  </a:cubicBezTo>
                  <a:cubicBezTo>
                    <a:pt x="787965" y="449801"/>
                    <a:pt x="618794" y="461340"/>
                    <a:pt x="496136" y="461665"/>
                  </a:cubicBezTo>
                  <a:cubicBezTo>
                    <a:pt x="373478" y="461990"/>
                    <a:pt x="226118" y="465140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العنوان 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2" name="Rectangle 9">
              <a:extLst>
                <a:ext uri="{FF2B5EF4-FFF2-40B4-BE49-F238E27FC236}">
                  <a16:creationId xmlns:a16="http://schemas.microsoft.com/office/drawing/2014/main" id="{FFF8E513-22D6-48D1-B607-D548E6621EA2}"/>
                </a:ext>
              </a:extLst>
            </p:cNvPr>
            <p:cNvSpPr/>
            <p:nvPr/>
          </p:nvSpPr>
          <p:spPr>
            <a:xfrm>
              <a:off x="7661991" y="5341502"/>
              <a:ext cx="321915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ar-AE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الخطوط الطول ودوائر العرض</a:t>
              </a:r>
            </a:p>
          </p:txBody>
        </p:sp>
        <p:sp>
          <p:nvSpPr>
            <p:cNvPr id="23" name="مربع نص 13">
              <a:extLst>
                <a:ext uri="{FF2B5EF4-FFF2-40B4-BE49-F238E27FC236}">
                  <a16:creationId xmlns:a16="http://schemas.microsoft.com/office/drawing/2014/main" id="{59A3E467-05F2-430B-87A5-B9C33647DF9F}"/>
                </a:ext>
              </a:extLst>
            </p:cNvPr>
            <p:cNvSpPr txBox="1"/>
            <p:nvPr/>
          </p:nvSpPr>
          <p:spPr>
            <a:xfrm>
              <a:off x="3750980" y="5848797"/>
              <a:ext cx="719090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r>
                <a:rPr lang="ar-AE" b="1" dirty="0"/>
                <a:t>1- أن يتحدث المتعلم عن الصور الموجودة امامه </a:t>
              </a:r>
            </a:p>
            <a:p>
              <a:r>
                <a:rPr lang="ar-AE" b="1" dirty="0"/>
                <a:t>2- يحدد القارات والدول والأماكن على الخريطة </a:t>
              </a:r>
            </a:p>
            <a:p>
              <a:endParaRPr lang="ar-A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4019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0822DE94-011C-4801-9435-0670B76FCFF9}"/>
              </a:ext>
            </a:extLst>
          </p:cNvPr>
          <p:cNvSpPr/>
          <p:nvPr/>
        </p:nvSpPr>
        <p:spPr>
          <a:xfrm>
            <a:off x="680384" y="1083933"/>
            <a:ext cx="10482886" cy="18552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ا</a:t>
            </a:r>
            <a:r>
              <a:rPr lang="en-US" sz="44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نظر</a:t>
            </a:r>
            <a:r>
              <a:rPr lang="en-US" sz="4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 </a:t>
            </a:r>
            <a:r>
              <a:rPr lang="ar-AE" sz="4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إلى</a:t>
            </a:r>
            <a:r>
              <a:rPr lang="en-US" sz="4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 </a:t>
            </a:r>
            <a:r>
              <a:rPr lang="ar-AE" sz="4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 </a:t>
            </a:r>
            <a:r>
              <a:rPr lang="en-US" sz="44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الصور</a:t>
            </a:r>
            <a:r>
              <a:rPr lang="ar-AE" sz="4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 </a:t>
            </a:r>
            <a:r>
              <a:rPr lang="en-US" sz="4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 و</a:t>
            </a:r>
            <a:r>
              <a:rPr lang="ar-AE" sz="4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 </a:t>
            </a:r>
            <a:r>
              <a:rPr lang="en-US" sz="44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تحدث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مع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 </a:t>
            </a:r>
            <a:r>
              <a:rPr kumimoji="0" lang="ar-AE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معلم</a:t>
            </a:r>
            <a:r>
              <a:rPr kumimoji="0" lang="ar-AE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ك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 </a:t>
            </a:r>
            <a:r>
              <a:rPr kumimoji="0" lang="ar-AE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و</a:t>
            </a:r>
            <a:r>
              <a:rPr kumimoji="0" lang="ar-AE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زملائ</a:t>
            </a:r>
            <a:r>
              <a:rPr kumimoji="0" lang="ar-AE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ك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عنها</a:t>
            </a:r>
            <a:r>
              <a:rPr kumimoji="0" lang="ar-AE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:</a:t>
            </a:r>
            <a:endParaRPr lang="en-US" sz="38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026" name="Picture 2" descr="Cartoon Illustration Of Eye Lifting Weights Training. Royalty Free  Cliparts, Vectors, And Stock Illustration. Image 81919953.">
            <a:extLst>
              <a:ext uri="{FF2B5EF4-FFF2-40B4-BE49-F238E27FC236}">
                <a16:creationId xmlns:a16="http://schemas.microsoft.com/office/drawing/2014/main" id="{BBBA353C-80A9-416E-AC50-707B8C9B2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335" y="1971238"/>
            <a:ext cx="5633327" cy="2915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89F48D0-04C8-4255-B007-E126E872E254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18" name="مستطيل">
              <a:extLst>
                <a:ext uri="{FF2B5EF4-FFF2-40B4-BE49-F238E27FC236}">
                  <a16:creationId xmlns:a16="http://schemas.microsoft.com/office/drawing/2014/main" id="{80B5C835-FB8E-4D40-A68C-9052ECDA52B9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9" name="IMG_1433.gif" descr="IMG_1433.gif">
              <a:extLst>
                <a:ext uri="{FF2B5EF4-FFF2-40B4-BE49-F238E27FC236}">
                  <a16:creationId xmlns:a16="http://schemas.microsoft.com/office/drawing/2014/main" id="{20BBE3BB-C957-40ED-8400-4ECC29870D0F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G_1439.png" descr="IMG_1439.png">
              <a:extLst>
                <a:ext uri="{FF2B5EF4-FFF2-40B4-BE49-F238E27FC236}">
                  <a16:creationId xmlns:a16="http://schemas.microsoft.com/office/drawing/2014/main" id="{EED6667E-16A0-46A0-AAD1-C71C90B93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G_1439.png" descr="IMG_1439.png">
              <a:extLst>
                <a:ext uri="{FF2B5EF4-FFF2-40B4-BE49-F238E27FC236}">
                  <a16:creationId xmlns:a16="http://schemas.microsoft.com/office/drawing/2014/main" id="{722A8F61-2F46-4E11-AF63-C58D71CE9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2" name="مجموعة 9">
            <a:extLst>
              <a:ext uri="{FF2B5EF4-FFF2-40B4-BE49-F238E27FC236}">
                <a16:creationId xmlns:a16="http://schemas.microsoft.com/office/drawing/2014/main" id="{ED8E5748-2CC6-4BAF-9CA2-B74EC58EA9A2}"/>
              </a:ext>
            </a:extLst>
          </p:cNvPr>
          <p:cNvGrpSpPr/>
          <p:nvPr/>
        </p:nvGrpSpPr>
        <p:grpSpPr>
          <a:xfrm>
            <a:off x="3544509" y="5268860"/>
            <a:ext cx="8229743" cy="1484289"/>
            <a:chOff x="3750980" y="5287838"/>
            <a:chExt cx="8229743" cy="148428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BB8C4E-0D36-473C-9C4D-C156EA3E4108}"/>
                </a:ext>
              </a:extLst>
            </p:cNvPr>
            <p:cNvSpPr/>
            <p:nvPr/>
          </p:nvSpPr>
          <p:spPr>
            <a:xfrm>
              <a:off x="11016997" y="6052797"/>
              <a:ext cx="963726" cy="461665"/>
            </a:xfrm>
            <a:custGeom>
              <a:avLst/>
              <a:gdLst>
                <a:gd name="connsiteX0" fmla="*/ 0 w 963726"/>
                <a:gd name="connsiteY0" fmla="*/ 0 h 461665"/>
                <a:gd name="connsiteX1" fmla="*/ 452951 w 963726"/>
                <a:gd name="connsiteY1" fmla="*/ 0 h 461665"/>
                <a:gd name="connsiteX2" fmla="*/ 963726 w 963726"/>
                <a:gd name="connsiteY2" fmla="*/ 0 h 461665"/>
                <a:gd name="connsiteX3" fmla="*/ 963726 w 963726"/>
                <a:gd name="connsiteY3" fmla="*/ 461665 h 461665"/>
                <a:gd name="connsiteX4" fmla="*/ 462588 w 963726"/>
                <a:gd name="connsiteY4" fmla="*/ 461665 h 461665"/>
                <a:gd name="connsiteX5" fmla="*/ 0 w 963726"/>
                <a:gd name="connsiteY5" fmla="*/ 461665 h 461665"/>
                <a:gd name="connsiteX6" fmla="*/ 0 w 963726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3726" h="461665" fill="none" extrusionOk="0">
                  <a:moveTo>
                    <a:pt x="0" y="0"/>
                  </a:moveTo>
                  <a:cubicBezTo>
                    <a:pt x="192558" y="-7884"/>
                    <a:pt x="344796" y="11828"/>
                    <a:pt x="452951" y="0"/>
                  </a:cubicBezTo>
                  <a:cubicBezTo>
                    <a:pt x="561106" y="-11828"/>
                    <a:pt x="803005" y="4019"/>
                    <a:pt x="963726" y="0"/>
                  </a:cubicBezTo>
                  <a:cubicBezTo>
                    <a:pt x="945570" y="142233"/>
                    <a:pt x="957981" y="316963"/>
                    <a:pt x="963726" y="461665"/>
                  </a:cubicBezTo>
                  <a:cubicBezTo>
                    <a:pt x="814840" y="445211"/>
                    <a:pt x="638538" y="486380"/>
                    <a:pt x="462588" y="461665"/>
                  </a:cubicBezTo>
                  <a:cubicBezTo>
                    <a:pt x="286638" y="436950"/>
                    <a:pt x="188188" y="469111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63726" h="461665" stroke="0" extrusionOk="0">
                  <a:moveTo>
                    <a:pt x="0" y="0"/>
                  </a:moveTo>
                  <a:cubicBezTo>
                    <a:pt x="142521" y="13784"/>
                    <a:pt x="266834" y="-3208"/>
                    <a:pt x="462588" y="0"/>
                  </a:cubicBezTo>
                  <a:cubicBezTo>
                    <a:pt x="658342" y="3208"/>
                    <a:pt x="784534" y="-16729"/>
                    <a:pt x="963726" y="0"/>
                  </a:cubicBezTo>
                  <a:cubicBezTo>
                    <a:pt x="968089" y="188001"/>
                    <a:pt x="945211" y="365984"/>
                    <a:pt x="963726" y="461665"/>
                  </a:cubicBezTo>
                  <a:cubicBezTo>
                    <a:pt x="790480" y="446060"/>
                    <a:pt x="683764" y="448568"/>
                    <a:pt x="501138" y="461665"/>
                  </a:cubicBezTo>
                  <a:cubicBezTo>
                    <a:pt x="318512" y="474762"/>
                    <a:pt x="232052" y="456226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الأهداف</a:t>
              </a:r>
              <a:endPara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0D1FA08F-0157-4299-BA1D-7B0275F03A98}"/>
                </a:ext>
              </a:extLst>
            </p:cNvPr>
            <p:cNvSpPr/>
            <p:nvPr/>
          </p:nvSpPr>
          <p:spPr>
            <a:xfrm>
              <a:off x="10941884" y="5287838"/>
              <a:ext cx="954108" cy="461665"/>
            </a:xfrm>
            <a:custGeom>
              <a:avLst/>
              <a:gdLst>
                <a:gd name="connsiteX0" fmla="*/ 0 w 954108"/>
                <a:gd name="connsiteY0" fmla="*/ 0 h 461665"/>
                <a:gd name="connsiteX1" fmla="*/ 448431 w 954108"/>
                <a:gd name="connsiteY1" fmla="*/ 0 h 461665"/>
                <a:gd name="connsiteX2" fmla="*/ 954108 w 954108"/>
                <a:gd name="connsiteY2" fmla="*/ 0 h 461665"/>
                <a:gd name="connsiteX3" fmla="*/ 954108 w 954108"/>
                <a:gd name="connsiteY3" fmla="*/ 461665 h 461665"/>
                <a:gd name="connsiteX4" fmla="*/ 457972 w 954108"/>
                <a:gd name="connsiteY4" fmla="*/ 461665 h 461665"/>
                <a:gd name="connsiteX5" fmla="*/ 0 w 954108"/>
                <a:gd name="connsiteY5" fmla="*/ 461665 h 461665"/>
                <a:gd name="connsiteX6" fmla="*/ 0 w 954108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108" h="461665" fill="none" extrusionOk="0">
                  <a:moveTo>
                    <a:pt x="0" y="0"/>
                  </a:moveTo>
                  <a:cubicBezTo>
                    <a:pt x="101038" y="6759"/>
                    <a:pt x="316131" y="17410"/>
                    <a:pt x="448431" y="0"/>
                  </a:cubicBezTo>
                  <a:cubicBezTo>
                    <a:pt x="580731" y="-17410"/>
                    <a:pt x="798520" y="-732"/>
                    <a:pt x="954108" y="0"/>
                  </a:cubicBezTo>
                  <a:cubicBezTo>
                    <a:pt x="935952" y="142233"/>
                    <a:pt x="948363" y="316963"/>
                    <a:pt x="954108" y="461665"/>
                  </a:cubicBezTo>
                  <a:cubicBezTo>
                    <a:pt x="741187" y="443780"/>
                    <a:pt x="674374" y="472599"/>
                    <a:pt x="457972" y="461665"/>
                  </a:cubicBezTo>
                  <a:cubicBezTo>
                    <a:pt x="241570" y="450731"/>
                    <a:pt x="220443" y="441095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54108" h="461665" stroke="0" extrusionOk="0">
                  <a:moveTo>
                    <a:pt x="0" y="0"/>
                  </a:moveTo>
                  <a:cubicBezTo>
                    <a:pt x="218061" y="16801"/>
                    <a:pt x="302967" y="-13000"/>
                    <a:pt x="457972" y="0"/>
                  </a:cubicBezTo>
                  <a:cubicBezTo>
                    <a:pt x="612977" y="13000"/>
                    <a:pt x="834578" y="5810"/>
                    <a:pt x="954108" y="0"/>
                  </a:cubicBezTo>
                  <a:cubicBezTo>
                    <a:pt x="958471" y="188001"/>
                    <a:pt x="935593" y="365984"/>
                    <a:pt x="954108" y="461665"/>
                  </a:cubicBezTo>
                  <a:cubicBezTo>
                    <a:pt x="787965" y="449801"/>
                    <a:pt x="618794" y="461340"/>
                    <a:pt x="496136" y="461665"/>
                  </a:cubicBezTo>
                  <a:cubicBezTo>
                    <a:pt x="373478" y="461990"/>
                    <a:pt x="226118" y="465140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العنوان 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5" name="Rectangle 9">
              <a:extLst>
                <a:ext uri="{FF2B5EF4-FFF2-40B4-BE49-F238E27FC236}">
                  <a16:creationId xmlns:a16="http://schemas.microsoft.com/office/drawing/2014/main" id="{498E1BF5-75CF-4C96-92C8-30841CC8F723}"/>
                </a:ext>
              </a:extLst>
            </p:cNvPr>
            <p:cNvSpPr/>
            <p:nvPr/>
          </p:nvSpPr>
          <p:spPr>
            <a:xfrm>
              <a:off x="7661991" y="5341502"/>
              <a:ext cx="321915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ar-AE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الخطوط الطول ودوائر العرض</a:t>
              </a:r>
            </a:p>
          </p:txBody>
        </p:sp>
        <p:sp>
          <p:nvSpPr>
            <p:cNvPr id="26" name="مربع نص 13">
              <a:extLst>
                <a:ext uri="{FF2B5EF4-FFF2-40B4-BE49-F238E27FC236}">
                  <a16:creationId xmlns:a16="http://schemas.microsoft.com/office/drawing/2014/main" id="{AB68C541-873E-4B1E-B6EE-35AA4FB145C6}"/>
                </a:ext>
              </a:extLst>
            </p:cNvPr>
            <p:cNvSpPr txBox="1"/>
            <p:nvPr/>
          </p:nvSpPr>
          <p:spPr>
            <a:xfrm>
              <a:off x="3750980" y="5848797"/>
              <a:ext cx="719090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r>
                <a:rPr lang="ar-AE" b="1" dirty="0"/>
                <a:t>1- أن يتحدث المتعلم عن الصور الموجودة امامه </a:t>
              </a:r>
            </a:p>
            <a:p>
              <a:r>
                <a:rPr lang="ar-AE" b="1" dirty="0"/>
                <a:t>2- يحدد القارات والدول والأماكن على الخريطة </a:t>
              </a:r>
            </a:p>
            <a:p>
              <a:endParaRPr lang="ar-A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860906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24AC7D0-F307-4A5C-B38B-E4A67CE19C33}"/>
              </a:ext>
            </a:extLst>
          </p:cNvPr>
          <p:cNvSpPr txBox="1"/>
          <p:nvPr/>
        </p:nvSpPr>
        <p:spPr>
          <a:xfrm>
            <a:off x="10233801" y="1743239"/>
            <a:ext cx="1645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dirty="0">
                <a:highlight>
                  <a:srgbClr val="FF00FF"/>
                </a:highlight>
              </a:rPr>
              <a:t>أتحدث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6D0222C3-B4AC-4E6D-B474-BAAC994CC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96" b="44109"/>
          <a:stretch/>
        </p:blipFill>
        <p:spPr>
          <a:xfrm>
            <a:off x="7765146" y="1480647"/>
            <a:ext cx="1320798" cy="1338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2142EE-E831-435A-818D-4837EBA1FA76}"/>
              </a:ext>
            </a:extLst>
          </p:cNvPr>
          <p:cNvSpPr txBox="1"/>
          <p:nvPr/>
        </p:nvSpPr>
        <p:spPr>
          <a:xfrm>
            <a:off x="10442208" y="2451125"/>
            <a:ext cx="143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highlight>
                  <a:srgbClr val="FFFF00"/>
                </a:highlight>
              </a:rPr>
              <a:t>110</a:t>
            </a:r>
            <a:endParaRPr lang="en-US" sz="4800" b="1" dirty="0">
              <a:highlight>
                <a:srgbClr val="FFFF00"/>
              </a:highlight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845FEC-E865-4951-A82A-6194A35EA44E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15" name="مستطيل">
              <a:extLst>
                <a:ext uri="{FF2B5EF4-FFF2-40B4-BE49-F238E27FC236}">
                  <a16:creationId xmlns:a16="http://schemas.microsoft.com/office/drawing/2014/main" id="{2BBFA63A-D2B9-42E5-8142-96B50A8AEDEE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6" name="IMG_1433.gif" descr="IMG_1433.gif">
              <a:extLst>
                <a:ext uri="{FF2B5EF4-FFF2-40B4-BE49-F238E27FC236}">
                  <a16:creationId xmlns:a16="http://schemas.microsoft.com/office/drawing/2014/main" id="{8CB1F89C-9204-4E5B-A0AB-AB9B89D66973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IMG_1439.png" descr="IMG_1439.png">
              <a:extLst>
                <a:ext uri="{FF2B5EF4-FFF2-40B4-BE49-F238E27FC236}">
                  <a16:creationId xmlns:a16="http://schemas.microsoft.com/office/drawing/2014/main" id="{1FD50624-AA39-4C4C-8A27-1912024B3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IMG_1439.png" descr="IMG_1439.png">
              <a:extLst>
                <a:ext uri="{FF2B5EF4-FFF2-40B4-BE49-F238E27FC236}">
                  <a16:creationId xmlns:a16="http://schemas.microsoft.com/office/drawing/2014/main" id="{33762473-D71F-4A44-8D54-2914A5FAD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F7FBE9-C258-4F65-A74B-86E647EAA8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953" t="63966" r="26524" b="13107"/>
          <a:stretch/>
        </p:blipFill>
        <p:spPr>
          <a:xfrm>
            <a:off x="6640284" y="3429000"/>
            <a:ext cx="4318229" cy="3037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A3991-69A9-433F-8ACA-0FB58D8F01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13" t="14150" r="43417" b="13107"/>
          <a:stretch/>
        </p:blipFill>
        <p:spPr>
          <a:xfrm>
            <a:off x="586674" y="1480647"/>
            <a:ext cx="5783122" cy="4986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8876629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308417C8-D9B1-4DD3-BC92-AC5EBBDB0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96" b="44109"/>
          <a:stretch/>
        </p:blipFill>
        <p:spPr>
          <a:xfrm>
            <a:off x="-129441" y="4659085"/>
            <a:ext cx="1457667" cy="20151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AE9D70-73AB-4111-A114-C41E84A9356E}"/>
              </a:ext>
            </a:extLst>
          </p:cNvPr>
          <p:cNvSpPr txBox="1"/>
          <p:nvPr/>
        </p:nvSpPr>
        <p:spPr>
          <a:xfrm>
            <a:off x="0" y="1083047"/>
            <a:ext cx="143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highlight>
                  <a:srgbClr val="FFFF00"/>
                </a:highlight>
              </a:rPr>
              <a:t>111</a:t>
            </a:r>
            <a:endParaRPr lang="en-US" sz="4800" b="1" dirty="0">
              <a:highlight>
                <a:srgbClr val="FFFF00"/>
              </a:highlight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6C2111D-456F-4179-B8DD-BF1C5C79CCB4}"/>
              </a:ext>
            </a:extLst>
          </p:cNvPr>
          <p:cNvSpPr txBox="1"/>
          <p:nvPr/>
        </p:nvSpPr>
        <p:spPr>
          <a:xfrm>
            <a:off x="10233181" y="1395732"/>
            <a:ext cx="1645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dirty="0">
                <a:highlight>
                  <a:srgbClr val="FF00FF"/>
                </a:highlight>
              </a:rPr>
              <a:t>أتحدث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E1ABEA-C745-41CF-AA22-DF9E4D1F943A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18" name="مستطيل">
              <a:extLst>
                <a:ext uri="{FF2B5EF4-FFF2-40B4-BE49-F238E27FC236}">
                  <a16:creationId xmlns:a16="http://schemas.microsoft.com/office/drawing/2014/main" id="{E8D6694D-716C-4369-A968-686AA170D18A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9" name="IMG_1433.gif" descr="IMG_1433.gif">
              <a:extLst>
                <a:ext uri="{FF2B5EF4-FFF2-40B4-BE49-F238E27FC236}">
                  <a16:creationId xmlns:a16="http://schemas.microsoft.com/office/drawing/2014/main" id="{7BE80F0F-44C6-45F7-9E5F-AD4A22C65A2C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G_1439.png" descr="IMG_1439.png">
              <a:extLst>
                <a:ext uri="{FF2B5EF4-FFF2-40B4-BE49-F238E27FC236}">
                  <a16:creationId xmlns:a16="http://schemas.microsoft.com/office/drawing/2014/main" id="{F68835B8-4FC8-4026-AF97-0D6DF7147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G_1439.png" descr="IMG_1439.png">
              <a:extLst>
                <a:ext uri="{FF2B5EF4-FFF2-40B4-BE49-F238E27FC236}">
                  <a16:creationId xmlns:a16="http://schemas.microsoft.com/office/drawing/2014/main" id="{2755E73C-BB76-4FF4-AE07-622BF58C5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B6072B7-78F4-457A-B353-1BD467AF83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59" t="15776" r="25351" b="5603"/>
          <a:stretch/>
        </p:blipFill>
        <p:spPr>
          <a:xfrm>
            <a:off x="1616170" y="1254503"/>
            <a:ext cx="8202548" cy="5389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8374882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olorful, different&#10;&#10;Description automatically generated">
            <a:extLst>
              <a:ext uri="{FF2B5EF4-FFF2-40B4-BE49-F238E27FC236}">
                <a16:creationId xmlns:a16="http://schemas.microsoft.com/office/drawing/2014/main" id="{F35AE421-F6E5-43A0-90E8-320CF87D0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السلام الوطني .......">
            <a:hlinkClick r:id="" action="ppaction://media"/>
            <a:extLst>
              <a:ext uri="{FF2B5EF4-FFF2-40B4-BE49-F238E27FC236}">
                <a16:creationId xmlns:a16="http://schemas.microsoft.com/office/drawing/2014/main" id="{35E1AE46-7987-442A-A7DA-360372D501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3428" y="1494972"/>
            <a:ext cx="7765144" cy="4958728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B5E84C-BA2E-4739-BC89-6BBCEE60D214}"/>
              </a:ext>
            </a:extLst>
          </p:cNvPr>
          <p:cNvSpPr txBox="1"/>
          <p:nvPr/>
        </p:nvSpPr>
        <p:spPr>
          <a:xfrm>
            <a:off x="8945220" y="212359"/>
            <a:ext cx="3114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highlight>
                  <a:srgbClr val="00FFFF"/>
                </a:highlight>
              </a:rPr>
              <a:t>السلام الوطني </a:t>
            </a:r>
            <a:endParaRPr lang="en-US" sz="28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519131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87BBC9D7-190A-4D93-9ED6-847AE2A159E5}"/>
              </a:ext>
            </a:extLst>
          </p:cNvPr>
          <p:cNvSpPr txBox="1"/>
          <p:nvPr/>
        </p:nvSpPr>
        <p:spPr>
          <a:xfrm>
            <a:off x="4615963" y="429909"/>
            <a:ext cx="164532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highlight>
                  <a:srgbClr val="FF00FF"/>
                </a:highlight>
              </a:rPr>
              <a:t>أتعلم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D1A083-7C92-402D-9667-A339FA3853AC}"/>
              </a:ext>
            </a:extLst>
          </p:cNvPr>
          <p:cNvSpPr txBox="1"/>
          <p:nvPr/>
        </p:nvSpPr>
        <p:spPr>
          <a:xfrm>
            <a:off x="5438624" y="5658816"/>
            <a:ext cx="6220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highlight>
                  <a:srgbClr val="FFFF00"/>
                </a:highlight>
              </a:rPr>
              <a:t>ضع كلمة </a:t>
            </a:r>
            <a:r>
              <a:rPr lang="ar-AE" sz="4800" b="1" dirty="0">
                <a:solidFill>
                  <a:srgbClr val="C00000"/>
                </a:solidFill>
                <a:highlight>
                  <a:srgbClr val="FFFF00"/>
                </a:highlight>
              </a:rPr>
              <a:t>وهمية </a:t>
            </a:r>
            <a:r>
              <a:rPr lang="ar-AE" sz="4800" dirty="0">
                <a:highlight>
                  <a:srgbClr val="FFFF00"/>
                </a:highlight>
              </a:rPr>
              <a:t>في جملة ؟</a:t>
            </a:r>
            <a:endParaRPr lang="en-US" sz="4800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D167D-9D94-46E3-8703-654AB8465C30}"/>
              </a:ext>
            </a:extLst>
          </p:cNvPr>
          <p:cNvSpPr txBox="1"/>
          <p:nvPr/>
        </p:nvSpPr>
        <p:spPr>
          <a:xfrm>
            <a:off x="-254634" y="14411"/>
            <a:ext cx="143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highlight>
                  <a:srgbClr val="FFFF00"/>
                </a:highlight>
              </a:rPr>
              <a:t>112</a:t>
            </a:r>
            <a:endParaRPr lang="en-US" sz="4800" b="1" dirty="0">
              <a:highlight>
                <a:srgbClr val="FFFF00"/>
              </a:highlight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7ADFAEBD-24D1-427B-BDEF-EA6A8B486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96" b="44109"/>
          <a:stretch/>
        </p:blipFill>
        <p:spPr>
          <a:xfrm>
            <a:off x="2390356" y="5612025"/>
            <a:ext cx="1332154" cy="10561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1E4F64C-2CF8-4639-9BF9-2C581C7ABC70}"/>
              </a:ext>
            </a:extLst>
          </p:cNvPr>
          <p:cNvGrpSpPr/>
          <p:nvPr/>
        </p:nvGrpSpPr>
        <p:grpSpPr>
          <a:xfrm>
            <a:off x="0" y="21294"/>
            <a:ext cx="12323530" cy="6715678"/>
            <a:chOff x="-11188" y="56765"/>
            <a:chExt cx="9232895" cy="6715678"/>
          </a:xfrm>
        </p:grpSpPr>
        <p:sp>
          <p:nvSpPr>
            <p:cNvPr id="18" name="مستطيل">
              <a:extLst>
                <a:ext uri="{FF2B5EF4-FFF2-40B4-BE49-F238E27FC236}">
                  <a16:creationId xmlns:a16="http://schemas.microsoft.com/office/drawing/2014/main" id="{3D90CCFD-71B3-4A65-833C-5A6E94DE75E3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9" name="IMG_1433.gif" descr="IMG_1433.gif">
              <a:extLst>
                <a:ext uri="{FF2B5EF4-FFF2-40B4-BE49-F238E27FC236}">
                  <a16:creationId xmlns:a16="http://schemas.microsoft.com/office/drawing/2014/main" id="{31116D12-BA05-4CDB-88C2-4424E8DE17EA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5387" y="150563"/>
              <a:ext cx="2086320" cy="136727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G_1439.png" descr="IMG_1439.png">
              <a:extLst>
                <a:ext uri="{FF2B5EF4-FFF2-40B4-BE49-F238E27FC236}">
                  <a16:creationId xmlns:a16="http://schemas.microsoft.com/office/drawing/2014/main" id="{0A833F42-352C-4082-AFCF-CE276BEBF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G_1439.png" descr="IMG_1439.png">
              <a:extLst>
                <a:ext uri="{FF2B5EF4-FFF2-40B4-BE49-F238E27FC236}">
                  <a16:creationId xmlns:a16="http://schemas.microsoft.com/office/drawing/2014/main" id="{FE697094-C126-4CFF-9CDB-7770604EF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6705764-7091-4650-9ABA-67C02783CF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321" t="17471" r="13867" b="50289"/>
          <a:stretch/>
        </p:blipFill>
        <p:spPr>
          <a:xfrm>
            <a:off x="453420" y="1482362"/>
            <a:ext cx="5206026" cy="3870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4FA173-A824-4ABF-8C07-98E5F70853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06" t="33204" r="53581" b="6247"/>
          <a:stretch/>
        </p:blipFill>
        <p:spPr>
          <a:xfrm>
            <a:off x="5853884" y="1482361"/>
            <a:ext cx="5960896" cy="3870391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32800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87BBC9D7-190A-4D93-9ED6-847AE2A159E5}"/>
              </a:ext>
            </a:extLst>
          </p:cNvPr>
          <p:cNvSpPr txBox="1"/>
          <p:nvPr/>
        </p:nvSpPr>
        <p:spPr>
          <a:xfrm>
            <a:off x="4615963" y="429909"/>
            <a:ext cx="164532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highlight>
                  <a:srgbClr val="FF00FF"/>
                </a:highlight>
              </a:rPr>
              <a:t>أتعلم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D1A083-7C92-402D-9667-A339FA3853AC}"/>
              </a:ext>
            </a:extLst>
          </p:cNvPr>
          <p:cNvSpPr txBox="1"/>
          <p:nvPr/>
        </p:nvSpPr>
        <p:spPr>
          <a:xfrm>
            <a:off x="5024882" y="5733267"/>
            <a:ext cx="6220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highlight>
                  <a:srgbClr val="FFFF00"/>
                </a:highlight>
              </a:rPr>
              <a:t>ما هو مفرد كلمة </a:t>
            </a:r>
            <a:r>
              <a:rPr lang="ar-AE" sz="4800" b="1" dirty="0">
                <a:solidFill>
                  <a:srgbClr val="C00000"/>
                </a:solidFill>
                <a:highlight>
                  <a:srgbClr val="FFFF00"/>
                </a:highlight>
              </a:rPr>
              <a:t>دوائر ؟</a:t>
            </a:r>
            <a:endParaRPr lang="en-US" sz="4800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D167D-9D94-46E3-8703-654AB8465C30}"/>
              </a:ext>
            </a:extLst>
          </p:cNvPr>
          <p:cNvSpPr txBox="1"/>
          <p:nvPr/>
        </p:nvSpPr>
        <p:spPr>
          <a:xfrm>
            <a:off x="-254634" y="14411"/>
            <a:ext cx="143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highlight>
                  <a:srgbClr val="FFFF00"/>
                </a:highlight>
              </a:rPr>
              <a:t>112</a:t>
            </a:r>
            <a:endParaRPr lang="en-US" sz="4800" b="1" dirty="0">
              <a:highlight>
                <a:srgbClr val="FFFF00"/>
              </a:highlight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7ADFAEBD-24D1-427B-BDEF-EA6A8B486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96" b="44109"/>
          <a:stretch/>
        </p:blipFill>
        <p:spPr>
          <a:xfrm>
            <a:off x="2818359" y="5459477"/>
            <a:ext cx="1332154" cy="11047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1E4F64C-2CF8-4639-9BF9-2C581C7ABC70}"/>
              </a:ext>
            </a:extLst>
          </p:cNvPr>
          <p:cNvGrpSpPr/>
          <p:nvPr/>
        </p:nvGrpSpPr>
        <p:grpSpPr>
          <a:xfrm>
            <a:off x="0" y="21294"/>
            <a:ext cx="12323530" cy="6715678"/>
            <a:chOff x="-11188" y="56765"/>
            <a:chExt cx="9232895" cy="6715678"/>
          </a:xfrm>
        </p:grpSpPr>
        <p:sp>
          <p:nvSpPr>
            <p:cNvPr id="18" name="مستطيل">
              <a:extLst>
                <a:ext uri="{FF2B5EF4-FFF2-40B4-BE49-F238E27FC236}">
                  <a16:creationId xmlns:a16="http://schemas.microsoft.com/office/drawing/2014/main" id="{3D90CCFD-71B3-4A65-833C-5A6E94DE75E3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9" name="IMG_1433.gif" descr="IMG_1433.gif">
              <a:extLst>
                <a:ext uri="{FF2B5EF4-FFF2-40B4-BE49-F238E27FC236}">
                  <a16:creationId xmlns:a16="http://schemas.microsoft.com/office/drawing/2014/main" id="{31116D12-BA05-4CDB-88C2-4424E8DE17EA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5387" y="150562"/>
              <a:ext cx="2086320" cy="124074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G_1439.png" descr="IMG_1439.png">
              <a:extLst>
                <a:ext uri="{FF2B5EF4-FFF2-40B4-BE49-F238E27FC236}">
                  <a16:creationId xmlns:a16="http://schemas.microsoft.com/office/drawing/2014/main" id="{0A833F42-352C-4082-AFCF-CE276BEBF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G_1439.png" descr="IMG_1439.png">
              <a:extLst>
                <a:ext uri="{FF2B5EF4-FFF2-40B4-BE49-F238E27FC236}">
                  <a16:creationId xmlns:a16="http://schemas.microsoft.com/office/drawing/2014/main" id="{FE697094-C126-4CFF-9CDB-7770604EF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B40E798-6574-4BF2-8A65-4FB06432AC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75" t="17472" r="48644" b="52085"/>
          <a:stretch/>
        </p:blipFill>
        <p:spPr>
          <a:xfrm>
            <a:off x="477294" y="1398523"/>
            <a:ext cx="5614448" cy="3925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E439A8-98F4-424C-80C0-5C1FF16D7C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375" t="13236" r="27961" b="6248"/>
          <a:stretch/>
        </p:blipFill>
        <p:spPr>
          <a:xfrm>
            <a:off x="6297522" y="1420844"/>
            <a:ext cx="5417184" cy="3960704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7836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87BBC9D7-190A-4D93-9ED6-847AE2A159E5}"/>
              </a:ext>
            </a:extLst>
          </p:cNvPr>
          <p:cNvSpPr txBox="1"/>
          <p:nvPr/>
        </p:nvSpPr>
        <p:spPr>
          <a:xfrm>
            <a:off x="4615963" y="429909"/>
            <a:ext cx="164532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highlight>
                  <a:srgbClr val="FF00FF"/>
                </a:highlight>
              </a:rPr>
              <a:t>أتعلم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D1A083-7C92-402D-9667-A339FA3853AC}"/>
              </a:ext>
            </a:extLst>
          </p:cNvPr>
          <p:cNvSpPr txBox="1"/>
          <p:nvPr/>
        </p:nvSpPr>
        <p:spPr>
          <a:xfrm>
            <a:off x="5111607" y="5352754"/>
            <a:ext cx="6220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highlight>
                  <a:srgbClr val="FFFF00"/>
                </a:highlight>
              </a:rPr>
              <a:t>ما هو مرادف كلمة </a:t>
            </a:r>
            <a:r>
              <a:rPr lang="ar-AE" sz="4800" b="1" dirty="0">
                <a:solidFill>
                  <a:srgbClr val="C00000"/>
                </a:solidFill>
                <a:highlight>
                  <a:srgbClr val="FFFF00"/>
                </a:highlight>
              </a:rPr>
              <a:t>نصف</a:t>
            </a:r>
            <a:endParaRPr lang="en-US" sz="4800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D167D-9D94-46E3-8703-654AB8465C30}"/>
              </a:ext>
            </a:extLst>
          </p:cNvPr>
          <p:cNvSpPr txBox="1"/>
          <p:nvPr/>
        </p:nvSpPr>
        <p:spPr>
          <a:xfrm>
            <a:off x="-254634" y="14411"/>
            <a:ext cx="143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highlight>
                  <a:srgbClr val="FFFF00"/>
                </a:highlight>
              </a:rPr>
              <a:t>112</a:t>
            </a:r>
            <a:endParaRPr lang="en-US" sz="4800" b="1" dirty="0">
              <a:highlight>
                <a:srgbClr val="FFFF00"/>
              </a:highlight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7ADFAEBD-24D1-427B-BDEF-EA6A8B486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96" b="44109"/>
          <a:stretch/>
        </p:blipFill>
        <p:spPr>
          <a:xfrm>
            <a:off x="4445530" y="5352754"/>
            <a:ext cx="1332154" cy="12115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1E4F64C-2CF8-4639-9BF9-2C581C7ABC70}"/>
              </a:ext>
            </a:extLst>
          </p:cNvPr>
          <p:cNvGrpSpPr/>
          <p:nvPr/>
        </p:nvGrpSpPr>
        <p:grpSpPr>
          <a:xfrm>
            <a:off x="0" y="21294"/>
            <a:ext cx="12323530" cy="6715678"/>
            <a:chOff x="-11188" y="56765"/>
            <a:chExt cx="9232895" cy="6715678"/>
          </a:xfrm>
        </p:grpSpPr>
        <p:sp>
          <p:nvSpPr>
            <p:cNvPr id="18" name="مستطيل">
              <a:extLst>
                <a:ext uri="{FF2B5EF4-FFF2-40B4-BE49-F238E27FC236}">
                  <a16:creationId xmlns:a16="http://schemas.microsoft.com/office/drawing/2014/main" id="{3D90CCFD-71B3-4A65-833C-5A6E94DE75E3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9" name="IMG_1433.gif" descr="IMG_1433.gif">
              <a:extLst>
                <a:ext uri="{FF2B5EF4-FFF2-40B4-BE49-F238E27FC236}">
                  <a16:creationId xmlns:a16="http://schemas.microsoft.com/office/drawing/2014/main" id="{31116D12-BA05-4CDB-88C2-4424E8DE17EA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5387" y="150562"/>
              <a:ext cx="2086320" cy="124074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G_1439.png" descr="IMG_1439.png">
              <a:extLst>
                <a:ext uri="{FF2B5EF4-FFF2-40B4-BE49-F238E27FC236}">
                  <a16:creationId xmlns:a16="http://schemas.microsoft.com/office/drawing/2014/main" id="{0A833F42-352C-4082-AFCF-CE276BEBF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G_1439.png" descr="IMG_1439.png">
              <a:extLst>
                <a:ext uri="{FF2B5EF4-FFF2-40B4-BE49-F238E27FC236}">
                  <a16:creationId xmlns:a16="http://schemas.microsoft.com/office/drawing/2014/main" id="{FE697094-C126-4CFF-9CDB-7770604EF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96E94E7-82E3-4457-AE59-5F007DA2BA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356" t="48123" r="13867" b="20217"/>
          <a:stretch/>
        </p:blipFill>
        <p:spPr>
          <a:xfrm>
            <a:off x="371475" y="1643295"/>
            <a:ext cx="5406209" cy="3536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43D100-98B7-4935-A37B-C67437993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5314" y="1675457"/>
            <a:ext cx="5291787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180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87BBC9D7-190A-4D93-9ED6-847AE2A159E5}"/>
              </a:ext>
            </a:extLst>
          </p:cNvPr>
          <p:cNvSpPr txBox="1"/>
          <p:nvPr/>
        </p:nvSpPr>
        <p:spPr>
          <a:xfrm>
            <a:off x="4615963" y="429909"/>
            <a:ext cx="164532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highlight>
                  <a:srgbClr val="FF00FF"/>
                </a:highlight>
              </a:rPr>
              <a:t>أتعلم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D1A083-7C92-402D-9667-A339FA3853AC}"/>
              </a:ext>
            </a:extLst>
          </p:cNvPr>
          <p:cNvSpPr txBox="1"/>
          <p:nvPr/>
        </p:nvSpPr>
        <p:spPr>
          <a:xfrm>
            <a:off x="3262741" y="5734499"/>
            <a:ext cx="8439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highlight>
                  <a:srgbClr val="FFFF00"/>
                </a:highlight>
              </a:rPr>
              <a:t>ارسم الجهات الاصلية وحدد </a:t>
            </a:r>
            <a:r>
              <a:rPr lang="ar-AE" sz="4800" b="1" dirty="0">
                <a:solidFill>
                  <a:srgbClr val="FF0000"/>
                </a:solidFill>
                <a:highlight>
                  <a:srgbClr val="FFFF00"/>
                </a:highlight>
              </a:rPr>
              <a:t>جهة الشمال </a:t>
            </a:r>
            <a:r>
              <a:rPr lang="ar-AE" sz="4800" dirty="0">
                <a:highlight>
                  <a:srgbClr val="FFFF00"/>
                </a:highlight>
              </a:rPr>
              <a:t>؟</a:t>
            </a:r>
            <a:endParaRPr lang="en-US" sz="4800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D167D-9D94-46E3-8703-654AB8465C30}"/>
              </a:ext>
            </a:extLst>
          </p:cNvPr>
          <p:cNvSpPr txBox="1"/>
          <p:nvPr/>
        </p:nvSpPr>
        <p:spPr>
          <a:xfrm>
            <a:off x="-254634" y="14411"/>
            <a:ext cx="143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highlight>
                  <a:srgbClr val="FFFF00"/>
                </a:highlight>
              </a:rPr>
              <a:t>112</a:t>
            </a:r>
            <a:endParaRPr lang="en-US" sz="4800" b="1" dirty="0">
              <a:highlight>
                <a:srgbClr val="FFFF00"/>
              </a:highlight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7ADFAEBD-24D1-427B-BDEF-EA6A8B486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96" b="44109"/>
          <a:stretch/>
        </p:blipFill>
        <p:spPr>
          <a:xfrm>
            <a:off x="1003262" y="5372568"/>
            <a:ext cx="1332154" cy="12115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1E4F64C-2CF8-4639-9BF9-2C581C7ABC70}"/>
              </a:ext>
            </a:extLst>
          </p:cNvPr>
          <p:cNvGrpSpPr/>
          <p:nvPr/>
        </p:nvGrpSpPr>
        <p:grpSpPr>
          <a:xfrm>
            <a:off x="0" y="21294"/>
            <a:ext cx="12323530" cy="6715678"/>
            <a:chOff x="-11188" y="56765"/>
            <a:chExt cx="9232895" cy="6715678"/>
          </a:xfrm>
        </p:grpSpPr>
        <p:sp>
          <p:nvSpPr>
            <p:cNvPr id="18" name="مستطيل">
              <a:extLst>
                <a:ext uri="{FF2B5EF4-FFF2-40B4-BE49-F238E27FC236}">
                  <a16:creationId xmlns:a16="http://schemas.microsoft.com/office/drawing/2014/main" id="{3D90CCFD-71B3-4A65-833C-5A6E94DE75E3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9" name="IMG_1433.gif" descr="IMG_1433.gif">
              <a:extLst>
                <a:ext uri="{FF2B5EF4-FFF2-40B4-BE49-F238E27FC236}">
                  <a16:creationId xmlns:a16="http://schemas.microsoft.com/office/drawing/2014/main" id="{31116D12-BA05-4CDB-88C2-4424E8DE17EA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5387" y="150562"/>
              <a:ext cx="2086320" cy="149053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G_1439.png" descr="IMG_1439.png">
              <a:extLst>
                <a:ext uri="{FF2B5EF4-FFF2-40B4-BE49-F238E27FC236}">
                  <a16:creationId xmlns:a16="http://schemas.microsoft.com/office/drawing/2014/main" id="{0A833F42-352C-4082-AFCF-CE276BEBF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G_1439.png" descr="IMG_1439.png">
              <a:extLst>
                <a:ext uri="{FF2B5EF4-FFF2-40B4-BE49-F238E27FC236}">
                  <a16:creationId xmlns:a16="http://schemas.microsoft.com/office/drawing/2014/main" id="{FE697094-C126-4CFF-9CDB-7770604EF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2D312C4-3DEC-40B9-AFAA-22F86E7BD9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75" t="49999" r="49375" b="20217"/>
          <a:stretch/>
        </p:blipFill>
        <p:spPr>
          <a:xfrm>
            <a:off x="437546" y="1667998"/>
            <a:ext cx="5244887" cy="3664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247990-EB93-4968-9AD5-3A9CC4B8D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9618" y="1542596"/>
            <a:ext cx="5627096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830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87BBC9D7-190A-4D93-9ED6-847AE2A159E5}"/>
              </a:ext>
            </a:extLst>
          </p:cNvPr>
          <p:cNvSpPr txBox="1"/>
          <p:nvPr/>
        </p:nvSpPr>
        <p:spPr>
          <a:xfrm>
            <a:off x="4615963" y="429909"/>
            <a:ext cx="164532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highlight>
                  <a:srgbClr val="FF00FF"/>
                </a:highlight>
              </a:rPr>
              <a:t>أتعلم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D1A083-7C92-402D-9667-A339FA3853AC}"/>
              </a:ext>
            </a:extLst>
          </p:cNvPr>
          <p:cNvSpPr txBox="1"/>
          <p:nvPr/>
        </p:nvSpPr>
        <p:spPr>
          <a:xfrm>
            <a:off x="3959534" y="5796182"/>
            <a:ext cx="6220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highlight>
                  <a:srgbClr val="FFFF00"/>
                </a:highlight>
              </a:rPr>
              <a:t>ما معنى </a:t>
            </a:r>
            <a:r>
              <a:rPr lang="ar-AE" sz="4800" b="1" dirty="0">
                <a:solidFill>
                  <a:srgbClr val="FF0000"/>
                </a:solidFill>
                <a:highlight>
                  <a:srgbClr val="FFFF00"/>
                </a:highlight>
              </a:rPr>
              <a:t>مدار</a:t>
            </a:r>
            <a:r>
              <a:rPr lang="ar-AE" sz="4800" dirty="0">
                <a:highlight>
                  <a:srgbClr val="FFFF00"/>
                </a:highlight>
              </a:rPr>
              <a:t>؟</a:t>
            </a:r>
            <a:endParaRPr lang="en-US" sz="4800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D167D-9D94-46E3-8703-654AB8465C30}"/>
              </a:ext>
            </a:extLst>
          </p:cNvPr>
          <p:cNvSpPr txBox="1"/>
          <p:nvPr/>
        </p:nvSpPr>
        <p:spPr>
          <a:xfrm>
            <a:off x="-254634" y="14411"/>
            <a:ext cx="143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highlight>
                  <a:srgbClr val="FFFF00"/>
                </a:highlight>
              </a:rPr>
              <a:t>112</a:t>
            </a:r>
            <a:endParaRPr lang="en-US" sz="4800" b="1" dirty="0">
              <a:highlight>
                <a:srgbClr val="FFFF00"/>
              </a:highlight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7ADFAEBD-24D1-427B-BDEF-EA6A8B486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96" b="44109"/>
          <a:stretch/>
        </p:blipFill>
        <p:spPr>
          <a:xfrm>
            <a:off x="2489162" y="5352754"/>
            <a:ext cx="1332154" cy="12115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1E4F64C-2CF8-4639-9BF9-2C581C7ABC70}"/>
              </a:ext>
            </a:extLst>
          </p:cNvPr>
          <p:cNvGrpSpPr/>
          <p:nvPr/>
        </p:nvGrpSpPr>
        <p:grpSpPr>
          <a:xfrm>
            <a:off x="0" y="-26832"/>
            <a:ext cx="12323530" cy="6715678"/>
            <a:chOff x="-11188" y="56765"/>
            <a:chExt cx="9232895" cy="6715678"/>
          </a:xfrm>
        </p:grpSpPr>
        <p:sp>
          <p:nvSpPr>
            <p:cNvPr id="18" name="مستطيل">
              <a:extLst>
                <a:ext uri="{FF2B5EF4-FFF2-40B4-BE49-F238E27FC236}">
                  <a16:creationId xmlns:a16="http://schemas.microsoft.com/office/drawing/2014/main" id="{3D90CCFD-71B3-4A65-833C-5A6E94DE75E3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9" name="IMG_1433.gif" descr="IMG_1433.gif">
              <a:extLst>
                <a:ext uri="{FF2B5EF4-FFF2-40B4-BE49-F238E27FC236}">
                  <a16:creationId xmlns:a16="http://schemas.microsoft.com/office/drawing/2014/main" id="{31116D12-BA05-4CDB-88C2-4424E8DE17EA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5387" y="150563"/>
              <a:ext cx="2086320" cy="113095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G_1439.png" descr="IMG_1439.png">
              <a:extLst>
                <a:ext uri="{FF2B5EF4-FFF2-40B4-BE49-F238E27FC236}">
                  <a16:creationId xmlns:a16="http://schemas.microsoft.com/office/drawing/2014/main" id="{0A833F42-352C-4082-AFCF-CE276BEBF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G_1439.png" descr="IMG_1439.png">
              <a:extLst>
                <a:ext uri="{FF2B5EF4-FFF2-40B4-BE49-F238E27FC236}">
                  <a16:creationId xmlns:a16="http://schemas.microsoft.com/office/drawing/2014/main" id="{FE697094-C126-4CFF-9CDB-7770604EF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D52CEFA-9340-4E54-8E20-0D9E0B004F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356" t="16923" r="13906" b="57773"/>
          <a:stretch/>
        </p:blipFill>
        <p:spPr>
          <a:xfrm>
            <a:off x="623932" y="1714878"/>
            <a:ext cx="5247887" cy="3599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49552-0228-4472-9425-3E9AB6008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285" y="1486267"/>
            <a:ext cx="5639289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99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87BBC9D7-190A-4D93-9ED6-847AE2A159E5}"/>
              </a:ext>
            </a:extLst>
          </p:cNvPr>
          <p:cNvSpPr txBox="1"/>
          <p:nvPr/>
        </p:nvSpPr>
        <p:spPr>
          <a:xfrm>
            <a:off x="4615963" y="429909"/>
            <a:ext cx="164532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highlight>
                  <a:srgbClr val="FF00FF"/>
                </a:highlight>
              </a:rPr>
              <a:t>أتعلم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D167D-9D94-46E3-8703-654AB8465C30}"/>
              </a:ext>
            </a:extLst>
          </p:cNvPr>
          <p:cNvSpPr txBox="1"/>
          <p:nvPr/>
        </p:nvSpPr>
        <p:spPr>
          <a:xfrm>
            <a:off x="-254634" y="14411"/>
            <a:ext cx="143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highlight>
                  <a:srgbClr val="FFFF00"/>
                </a:highlight>
              </a:rPr>
              <a:t>112</a:t>
            </a:r>
            <a:endParaRPr lang="en-US" sz="4800" b="1" dirty="0">
              <a:highlight>
                <a:srgbClr val="FFFF00"/>
              </a:highlight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7ADFAEBD-24D1-427B-BDEF-EA6A8B486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96" b="44109"/>
          <a:stretch/>
        </p:blipFill>
        <p:spPr>
          <a:xfrm>
            <a:off x="2489162" y="5352754"/>
            <a:ext cx="1332154" cy="12115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1E4F64C-2CF8-4639-9BF9-2C581C7ABC70}"/>
              </a:ext>
            </a:extLst>
          </p:cNvPr>
          <p:cNvGrpSpPr/>
          <p:nvPr/>
        </p:nvGrpSpPr>
        <p:grpSpPr>
          <a:xfrm>
            <a:off x="0" y="21294"/>
            <a:ext cx="12323530" cy="6715678"/>
            <a:chOff x="-11188" y="56765"/>
            <a:chExt cx="9232895" cy="6715678"/>
          </a:xfrm>
        </p:grpSpPr>
        <p:sp>
          <p:nvSpPr>
            <p:cNvPr id="18" name="مستطيل">
              <a:extLst>
                <a:ext uri="{FF2B5EF4-FFF2-40B4-BE49-F238E27FC236}">
                  <a16:creationId xmlns:a16="http://schemas.microsoft.com/office/drawing/2014/main" id="{3D90CCFD-71B3-4A65-833C-5A6E94DE75E3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9" name="IMG_1433.gif" descr="IMG_1433.gif">
              <a:extLst>
                <a:ext uri="{FF2B5EF4-FFF2-40B4-BE49-F238E27FC236}">
                  <a16:creationId xmlns:a16="http://schemas.microsoft.com/office/drawing/2014/main" id="{31116D12-BA05-4CDB-88C2-4424E8DE17EA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5387" y="150563"/>
              <a:ext cx="2086320" cy="121195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G_1439.png" descr="IMG_1439.png">
              <a:extLst>
                <a:ext uri="{FF2B5EF4-FFF2-40B4-BE49-F238E27FC236}">
                  <a16:creationId xmlns:a16="http://schemas.microsoft.com/office/drawing/2014/main" id="{0A833F42-352C-4082-AFCF-CE276BEBF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G_1439.png" descr="IMG_1439.png">
              <a:extLst>
                <a:ext uri="{FF2B5EF4-FFF2-40B4-BE49-F238E27FC236}">
                  <a16:creationId xmlns:a16="http://schemas.microsoft.com/office/drawing/2014/main" id="{FE697094-C126-4CFF-9CDB-7770604EF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44AD058-A236-495E-A5F1-86C7B511DD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54911"/>
          <a:stretch/>
        </p:blipFill>
        <p:spPr>
          <a:xfrm>
            <a:off x="494189" y="1995626"/>
            <a:ext cx="5510145" cy="29902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A3C777-4CBA-4C22-A0D3-CEF890DD1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285" y="1643295"/>
            <a:ext cx="5639289" cy="4182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11B3B1-B76F-41C8-9577-1BD57C0D23DB}"/>
              </a:ext>
            </a:extLst>
          </p:cNvPr>
          <p:cNvSpPr txBox="1"/>
          <p:nvPr/>
        </p:nvSpPr>
        <p:spPr>
          <a:xfrm>
            <a:off x="3249261" y="5925599"/>
            <a:ext cx="819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highlight>
                  <a:srgbClr val="FFFF00"/>
                </a:highlight>
              </a:rPr>
              <a:t>في أي جهة يقع مدار الجدي بالنسبة لدائرة الاستواء؟</a:t>
            </a:r>
            <a:endParaRPr lang="en-US" sz="3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51900467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87BBC9D7-190A-4D93-9ED6-847AE2A159E5}"/>
              </a:ext>
            </a:extLst>
          </p:cNvPr>
          <p:cNvSpPr txBox="1"/>
          <p:nvPr/>
        </p:nvSpPr>
        <p:spPr>
          <a:xfrm>
            <a:off x="4615963" y="429909"/>
            <a:ext cx="164532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highlight>
                  <a:srgbClr val="FF00FF"/>
                </a:highlight>
              </a:rPr>
              <a:t>أتعلم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D1A083-7C92-402D-9667-A339FA3853AC}"/>
              </a:ext>
            </a:extLst>
          </p:cNvPr>
          <p:cNvSpPr txBox="1"/>
          <p:nvPr/>
        </p:nvSpPr>
        <p:spPr>
          <a:xfrm>
            <a:off x="5260396" y="5445928"/>
            <a:ext cx="6220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highlight>
                  <a:srgbClr val="FFFF00"/>
                </a:highlight>
              </a:rPr>
              <a:t>حوط جهة الشرق ؟</a:t>
            </a:r>
            <a:endParaRPr lang="en-US" sz="4800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D167D-9D94-46E3-8703-654AB8465C30}"/>
              </a:ext>
            </a:extLst>
          </p:cNvPr>
          <p:cNvSpPr txBox="1"/>
          <p:nvPr/>
        </p:nvSpPr>
        <p:spPr>
          <a:xfrm>
            <a:off x="-254634" y="14411"/>
            <a:ext cx="143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highlight>
                  <a:srgbClr val="FFFF00"/>
                </a:highlight>
              </a:rPr>
              <a:t>112</a:t>
            </a:r>
            <a:endParaRPr lang="en-US" sz="4800" b="1" dirty="0">
              <a:highlight>
                <a:srgbClr val="FFFF00"/>
              </a:highlight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7ADFAEBD-24D1-427B-BDEF-EA6A8B486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96" b="44109"/>
          <a:stretch/>
        </p:blipFill>
        <p:spPr>
          <a:xfrm>
            <a:off x="2489162" y="5352754"/>
            <a:ext cx="1332154" cy="12115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1E4F64C-2CF8-4639-9BF9-2C581C7ABC70}"/>
              </a:ext>
            </a:extLst>
          </p:cNvPr>
          <p:cNvGrpSpPr/>
          <p:nvPr/>
        </p:nvGrpSpPr>
        <p:grpSpPr>
          <a:xfrm>
            <a:off x="131530" y="21294"/>
            <a:ext cx="12192000" cy="6715678"/>
            <a:chOff x="-11188" y="56765"/>
            <a:chExt cx="9232895" cy="6715678"/>
          </a:xfrm>
        </p:grpSpPr>
        <p:sp>
          <p:nvSpPr>
            <p:cNvPr id="18" name="مستطيل">
              <a:extLst>
                <a:ext uri="{FF2B5EF4-FFF2-40B4-BE49-F238E27FC236}">
                  <a16:creationId xmlns:a16="http://schemas.microsoft.com/office/drawing/2014/main" id="{3D90CCFD-71B3-4A65-833C-5A6E94DE75E3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9" name="IMG_1433.gif" descr="IMG_1433.gif">
              <a:extLst>
                <a:ext uri="{FF2B5EF4-FFF2-40B4-BE49-F238E27FC236}">
                  <a16:creationId xmlns:a16="http://schemas.microsoft.com/office/drawing/2014/main" id="{31116D12-BA05-4CDB-88C2-4424E8DE17EA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5387" y="150563"/>
              <a:ext cx="2086320" cy="127553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G_1439.png" descr="IMG_1439.png">
              <a:extLst>
                <a:ext uri="{FF2B5EF4-FFF2-40B4-BE49-F238E27FC236}">
                  <a16:creationId xmlns:a16="http://schemas.microsoft.com/office/drawing/2014/main" id="{0A833F42-352C-4082-AFCF-CE276BEBF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G_1439.png" descr="IMG_1439.png">
              <a:extLst>
                <a:ext uri="{FF2B5EF4-FFF2-40B4-BE49-F238E27FC236}">
                  <a16:creationId xmlns:a16="http://schemas.microsoft.com/office/drawing/2014/main" id="{FE697094-C126-4CFF-9CDB-7770604EF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D8F3307-68E9-450A-B34F-9B130D8BA6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45543"/>
          <a:stretch/>
        </p:blipFill>
        <p:spPr>
          <a:xfrm>
            <a:off x="400049" y="1540758"/>
            <a:ext cx="5939635" cy="3445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809C5E-CDFE-4D5B-87C9-E45B1A6477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57" t="53950" r="31606"/>
          <a:stretch/>
        </p:blipFill>
        <p:spPr>
          <a:xfrm>
            <a:off x="6545464" y="1655524"/>
            <a:ext cx="5075036" cy="3330357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76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87BBC9D7-190A-4D93-9ED6-847AE2A159E5}"/>
              </a:ext>
            </a:extLst>
          </p:cNvPr>
          <p:cNvSpPr txBox="1"/>
          <p:nvPr/>
        </p:nvSpPr>
        <p:spPr>
          <a:xfrm>
            <a:off x="4615963" y="429909"/>
            <a:ext cx="164532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highlight>
                  <a:srgbClr val="FF00FF"/>
                </a:highlight>
              </a:rPr>
              <a:t>أتعلم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D1A083-7C92-402D-9667-A339FA3853AC}"/>
              </a:ext>
            </a:extLst>
          </p:cNvPr>
          <p:cNvSpPr txBox="1"/>
          <p:nvPr/>
        </p:nvSpPr>
        <p:spPr>
          <a:xfrm>
            <a:off x="4681196" y="5523812"/>
            <a:ext cx="6220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highlight>
                  <a:srgbClr val="FFFF00"/>
                </a:highlight>
              </a:rPr>
              <a:t>حوط جهة الغرب ؟</a:t>
            </a:r>
            <a:endParaRPr lang="en-US" sz="4800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D167D-9D94-46E3-8703-654AB8465C30}"/>
              </a:ext>
            </a:extLst>
          </p:cNvPr>
          <p:cNvSpPr txBox="1"/>
          <p:nvPr/>
        </p:nvSpPr>
        <p:spPr>
          <a:xfrm>
            <a:off x="-254634" y="14411"/>
            <a:ext cx="143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highlight>
                  <a:srgbClr val="FFFF00"/>
                </a:highlight>
              </a:rPr>
              <a:t>112</a:t>
            </a:r>
            <a:endParaRPr lang="en-US" sz="4800" b="1" dirty="0">
              <a:highlight>
                <a:srgbClr val="FFFF00"/>
              </a:highlight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7ADFAEBD-24D1-427B-BDEF-EA6A8B486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96" b="44109"/>
          <a:stretch/>
        </p:blipFill>
        <p:spPr>
          <a:xfrm>
            <a:off x="2489162" y="5352754"/>
            <a:ext cx="1332154" cy="12115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1E4F64C-2CF8-4639-9BF9-2C581C7ABC70}"/>
              </a:ext>
            </a:extLst>
          </p:cNvPr>
          <p:cNvGrpSpPr/>
          <p:nvPr/>
        </p:nvGrpSpPr>
        <p:grpSpPr>
          <a:xfrm>
            <a:off x="0" y="21294"/>
            <a:ext cx="12323530" cy="6715678"/>
            <a:chOff x="-11188" y="56765"/>
            <a:chExt cx="9232895" cy="6715678"/>
          </a:xfrm>
        </p:grpSpPr>
        <p:sp>
          <p:nvSpPr>
            <p:cNvPr id="18" name="مستطيل">
              <a:extLst>
                <a:ext uri="{FF2B5EF4-FFF2-40B4-BE49-F238E27FC236}">
                  <a16:creationId xmlns:a16="http://schemas.microsoft.com/office/drawing/2014/main" id="{3D90CCFD-71B3-4A65-833C-5A6E94DE75E3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9" name="IMG_1433.gif" descr="IMG_1433.gif">
              <a:extLst>
                <a:ext uri="{FF2B5EF4-FFF2-40B4-BE49-F238E27FC236}">
                  <a16:creationId xmlns:a16="http://schemas.microsoft.com/office/drawing/2014/main" id="{31116D12-BA05-4CDB-88C2-4424E8DE17EA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5387" y="150562"/>
              <a:ext cx="2086320" cy="140532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G_1439.png" descr="IMG_1439.png">
              <a:extLst>
                <a:ext uri="{FF2B5EF4-FFF2-40B4-BE49-F238E27FC236}">
                  <a16:creationId xmlns:a16="http://schemas.microsoft.com/office/drawing/2014/main" id="{0A833F42-352C-4082-AFCF-CE276BEBF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G_1439.png" descr="IMG_1439.png">
              <a:extLst>
                <a:ext uri="{FF2B5EF4-FFF2-40B4-BE49-F238E27FC236}">
                  <a16:creationId xmlns:a16="http://schemas.microsoft.com/office/drawing/2014/main" id="{FE697094-C126-4CFF-9CDB-7770604EF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794DC56-3BB5-4A83-9724-07F1D0F925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553" r="50000"/>
          <a:stretch/>
        </p:blipFill>
        <p:spPr>
          <a:xfrm>
            <a:off x="460434" y="1837461"/>
            <a:ext cx="6001120" cy="3304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B32513-E62E-45EA-B8E0-F0FFCD5D7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334" y="1643295"/>
            <a:ext cx="5291787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565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87BBC9D7-190A-4D93-9ED6-847AE2A159E5}"/>
              </a:ext>
            </a:extLst>
          </p:cNvPr>
          <p:cNvSpPr txBox="1"/>
          <p:nvPr/>
        </p:nvSpPr>
        <p:spPr>
          <a:xfrm>
            <a:off x="4615963" y="429909"/>
            <a:ext cx="164532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highlight>
                  <a:srgbClr val="FF00FF"/>
                </a:highlight>
              </a:rPr>
              <a:t>أتعلم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D1A083-7C92-402D-9667-A339FA3853AC}"/>
              </a:ext>
            </a:extLst>
          </p:cNvPr>
          <p:cNvSpPr txBox="1"/>
          <p:nvPr/>
        </p:nvSpPr>
        <p:spPr>
          <a:xfrm>
            <a:off x="3855919" y="5543010"/>
            <a:ext cx="7525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highlight>
                  <a:srgbClr val="FFFF00"/>
                </a:highlight>
              </a:rPr>
              <a:t>اذكر اسم دائرة العرض الرئيسة؟</a:t>
            </a:r>
            <a:endParaRPr lang="en-US" sz="4800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D167D-9D94-46E3-8703-654AB8465C30}"/>
              </a:ext>
            </a:extLst>
          </p:cNvPr>
          <p:cNvSpPr txBox="1"/>
          <p:nvPr/>
        </p:nvSpPr>
        <p:spPr>
          <a:xfrm>
            <a:off x="-254634" y="14411"/>
            <a:ext cx="143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highlight>
                  <a:srgbClr val="FFFF00"/>
                </a:highlight>
              </a:rPr>
              <a:t>112</a:t>
            </a:r>
            <a:endParaRPr lang="en-US" sz="4800" b="1" dirty="0">
              <a:highlight>
                <a:srgbClr val="FFFF00"/>
              </a:highlight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7ADFAEBD-24D1-427B-BDEF-EA6A8B486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96" b="44109"/>
          <a:stretch/>
        </p:blipFill>
        <p:spPr>
          <a:xfrm>
            <a:off x="2489162" y="5352754"/>
            <a:ext cx="1332154" cy="12115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1E4F64C-2CF8-4639-9BF9-2C581C7ABC70}"/>
              </a:ext>
            </a:extLst>
          </p:cNvPr>
          <p:cNvGrpSpPr/>
          <p:nvPr/>
        </p:nvGrpSpPr>
        <p:grpSpPr>
          <a:xfrm>
            <a:off x="131530" y="21294"/>
            <a:ext cx="12192000" cy="6715678"/>
            <a:chOff x="-11188" y="56765"/>
            <a:chExt cx="9232895" cy="6715678"/>
          </a:xfrm>
        </p:grpSpPr>
        <p:sp>
          <p:nvSpPr>
            <p:cNvPr id="18" name="مستطيل">
              <a:extLst>
                <a:ext uri="{FF2B5EF4-FFF2-40B4-BE49-F238E27FC236}">
                  <a16:creationId xmlns:a16="http://schemas.microsoft.com/office/drawing/2014/main" id="{3D90CCFD-71B3-4A65-833C-5A6E94DE75E3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9" name="IMG_1433.gif" descr="IMG_1433.gif">
              <a:extLst>
                <a:ext uri="{FF2B5EF4-FFF2-40B4-BE49-F238E27FC236}">
                  <a16:creationId xmlns:a16="http://schemas.microsoft.com/office/drawing/2014/main" id="{31116D12-BA05-4CDB-88C2-4424E8DE17EA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5387" y="150562"/>
              <a:ext cx="2086320" cy="124074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G_1439.png" descr="IMG_1439.png">
              <a:extLst>
                <a:ext uri="{FF2B5EF4-FFF2-40B4-BE49-F238E27FC236}">
                  <a16:creationId xmlns:a16="http://schemas.microsoft.com/office/drawing/2014/main" id="{0A833F42-352C-4082-AFCF-CE276BEBF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G_1439.png" descr="IMG_1439.png">
              <a:extLst>
                <a:ext uri="{FF2B5EF4-FFF2-40B4-BE49-F238E27FC236}">
                  <a16:creationId xmlns:a16="http://schemas.microsoft.com/office/drawing/2014/main" id="{FE697094-C126-4CFF-9CDB-7770604EF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0E4F2E9-C027-4111-BF18-677667D810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356" t="40551" r="14219" b="10892"/>
          <a:stretch/>
        </p:blipFill>
        <p:spPr>
          <a:xfrm>
            <a:off x="465970" y="1390621"/>
            <a:ext cx="6220580" cy="3949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71451B-D587-4C24-9087-6093DCFF23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75" t="23949" r="20180" b="14428"/>
          <a:stretch/>
        </p:blipFill>
        <p:spPr>
          <a:xfrm>
            <a:off x="6919642" y="1510113"/>
            <a:ext cx="4806388" cy="3667096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455418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87BBC9D7-190A-4D93-9ED6-847AE2A159E5}"/>
              </a:ext>
            </a:extLst>
          </p:cNvPr>
          <p:cNvSpPr txBox="1"/>
          <p:nvPr/>
        </p:nvSpPr>
        <p:spPr>
          <a:xfrm>
            <a:off x="4615963" y="429909"/>
            <a:ext cx="164532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highlight>
                  <a:srgbClr val="FF00FF"/>
                </a:highlight>
              </a:rPr>
              <a:t>أتعلم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D1A083-7C92-402D-9667-A339FA3853AC}"/>
              </a:ext>
            </a:extLst>
          </p:cNvPr>
          <p:cNvSpPr txBox="1"/>
          <p:nvPr/>
        </p:nvSpPr>
        <p:spPr>
          <a:xfrm>
            <a:off x="2895601" y="5554325"/>
            <a:ext cx="8904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highlight>
                  <a:srgbClr val="FFFF00"/>
                </a:highlight>
              </a:rPr>
              <a:t>اذكر اسم خط الطول الرئيسي أو خط الصفر؟</a:t>
            </a:r>
            <a:endParaRPr lang="en-US" sz="4800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D167D-9D94-46E3-8703-654AB8465C30}"/>
              </a:ext>
            </a:extLst>
          </p:cNvPr>
          <p:cNvSpPr txBox="1"/>
          <p:nvPr/>
        </p:nvSpPr>
        <p:spPr>
          <a:xfrm>
            <a:off x="-254634" y="14411"/>
            <a:ext cx="143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highlight>
                  <a:srgbClr val="FFFF00"/>
                </a:highlight>
              </a:rPr>
              <a:t>112</a:t>
            </a:r>
            <a:endParaRPr lang="en-US" sz="4800" b="1" dirty="0">
              <a:highlight>
                <a:srgbClr val="FFFF00"/>
              </a:highlight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7ADFAEBD-24D1-427B-BDEF-EA6A8B486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96" b="44109"/>
          <a:stretch/>
        </p:blipFill>
        <p:spPr>
          <a:xfrm>
            <a:off x="585855" y="5309407"/>
            <a:ext cx="1332154" cy="12115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1E4F64C-2CF8-4639-9BF9-2C581C7ABC70}"/>
              </a:ext>
            </a:extLst>
          </p:cNvPr>
          <p:cNvGrpSpPr/>
          <p:nvPr/>
        </p:nvGrpSpPr>
        <p:grpSpPr>
          <a:xfrm>
            <a:off x="-20877" y="71161"/>
            <a:ext cx="12357256" cy="6715678"/>
            <a:chOff x="-11188" y="56765"/>
            <a:chExt cx="9232895" cy="6715678"/>
          </a:xfrm>
        </p:grpSpPr>
        <p:sp>
          <p:nvSpPr>
            <p:cNvPr id="18" name="مستطيل">
              <a:extLst>
                <a:ext uri="{FF2B5EF4-FFF2-40B4-BE49-F238E27FC236}">
                  <a16:creationId xmlns:a16="http://schemas.microsoft.com/office/drawing/2014/main" id="{3D90CCFD-71B3-4A65-833C-5A6E94DE75E3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9" name="IMG_1433.gif" descr="IMG_1433.gif">
              <a:extLst>
                <a:ext uri="{FF2B5EF4-FFF2-40B4-BE49-F238E27FC236}">
                  <a16:creationId xmlns:a16="http://schemas.microsoft.com/office/drawing/2014/main" id="{31116D12-BA05-4CDB-88C2-4424E8DE17EA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5387" y="150562"/>
              <a:ext cx="2086320" cy="124074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G_1439.png" descr="IMG_1439.png">
              <a:extLst>
                <a:ext uri="{FF2B5EF4-FFF2-40B4-BE49-F238E27FC236}">
                  <a16:creationId xmlns:a16="http://schemas.microsoft.com/office/drawing/2014/main" id="{0A833F42-352C-4082-AFCF-CE276BEBF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G_1439.png" descr="IMG_1439.png">
              <a:extLst>
                <a:ext uri="{FF2B5EF4-FFF2-40B4-BE49-F238E27FC236}">
                  <a16:creationId xmlns:a16="http://schemas.microsoft.com/office/drawing/2014/main" id="{FE697094-C126-4CFF-9CDB-7770604EF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C629EB5-E439-49E4-91EA-9D782741DF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422233" y="1547579"/>
            <a:ext cx="6081645" cy="35648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A12BB4-29DD-44FB-AA97-F7D37692D6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97" t="13237" r="50000" b="37494"/>
          <a:stretch/>
        </p:blipFill>
        <p:spPr>
          <a:xfrm>
            <a:off x="6856048" y="1528529"/>
            <a:ext cx="4913719" cy="3533882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96114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olorful, different&#10;&#10;Description automatically generated">
            <a:extLst>
              <a:ext uri="{FF2B5EF4-FFF2-40B4-BE49-F238E27FC236}">
                <a16:creationId xmlns:a16="http://schemas.microsoft.com/office/drawing/2014/main" id="{F8FDDE53-CDAC-465B-834C-2243FF28C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E6699727-1E1B-4FA7-9A69-C406773F5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257" y="1526185"/>
            <a:ext cx="5458617" cy="286232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600" b="1" dirty="0">
                <a:solidFill>
                  <a:srgbClr val="FFC000"/>
                </a:solidFill>
                <a:cs typeface="Calibri" panose="020F0502020204030204" pitchFamily="34" charset="0"/>
                <a:sym typeface="Arial"/>
              </a:rPr>
              <a:t>اليوم : </a:t>
            </a:r>
            <a:r>
              <a:rPr lang="ar-AE" alt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Calibri" panose="020F0502020204030204" pitchFamily="34" charset="0"/>
                <a:sym typeface="Arial"/>
              </a:rPr>
              <a:t>الاثنين الجميل</a:t>
            </a:r>
          </a:p>
          <a:p>
            <a:pPr algn="ctr" defTabSz="914377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600" b="1" dirty="0">
                <a:solidFill>
                  <a:srgbClr val="FFC000"/>
                </a:solidFill>
                <a:cs typeface="Calibri" panose="020F0502020204030204" pitchFamily="34" charset="0"/>
                <a:sym typeface="Arial"/>
              </a:rPr>
              <a:t>التاريخ: </a:t>
            </a:r>
            <a:r>
              <a:rPr lang="ar-AE" alt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Calibri" panose="020F0502020204030204" pitchFamily="34" charset="0"/>
                <a:sym typeface="Arial"/>
              </a:rPr>
              <a:t>17 / رمضان / 1443</a:t>
            </a:r>
            <a:r>
              <a:rPr lang="ar-AE" altLang="en-US" sz="3600" b="1" dirty="0">
                <a:solidFill>
                  <a:srgbClr val="FFC000"/>
                </a:solidFill>
                <a:cs typeface="Calibri" panose="020F0502020204030204" pitchFamily="34" charset="0"/>
                <a:sym typeface="Arial"/>
              </a:rPr>
              <a:t> </a:t>
            </a:r>
          </a:p>
          <a:p>
            <a:pPr algn="ctr" defTabSz="914377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600" b="1" dirty="0">
                <a:solidFill>
                  <a:srgbClr val="FFC000"/>
                </a:solidFill>
                <a:cs typeface="Calibri" panose="020F0502020204030204" pitchFamily="34" charset="0"/>
                <a:sym typeface="Arial"/>
              </a:rPr>
              <a:t>الموافق: </a:t>
            </a:r>
            <a:r>
              <a:rPr lang="ar-AE" alt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Calibri" panose="020F0502020204030204" pitchFamily="34" charset="0"/>
                <a:sym typeface="Arial"/>
              </a:rPr>
              <a:t>18 / ابريل / 2022</a:t>
            </a:r>
          </a:p>
          <a:p>
            <a:pPr algn="ctr" defTabSz="914377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600" b="1" dirty="0">
                <a:solidFill>
                  <a:srgbClr val="FFC000"/>
                </a:solidFill>
                <a:cs typeface="Calibri" panose="020F0502020204030204" pitchFamily="34" charset="0"/>
                <a:sym typeface="Arial"/>
              </a:rPr>
              <a:t>صفي الرائع : </a:t>
            </a:r>
            <a:r>
              <a:rPr lang="ar-AE" alt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Calibri" panose="020F0502020204030204" pitchFamily="34" charset="0"/>
                <a:sym typeface="Arial"/>
              </a:rPr>
              <a:t>الرابع الأساسي</a:t>
            </a:r>
          </a:p>
          <a:p>
            <a:pPr algn="ctr" defTabSz="914377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600" b="1" dirty="0">
                <a:solidFill>
                  <a:srgbClr val="FFC000"/>
                </a:solidFill>
                <a:cs typeface="Calibri" panose="020F0502020204030204" pitchFamily="34" charset="0"/>
                <a:sym typeface="Arial"/>
              </a:rPr>
              <a:t>المادة : </a:t>
            </a:r>
            <a:r>
              <a:rPr lang="ar-AE" alt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Calibri" panose="020F0502020204030204" pitchFamily="34" charset="0"/>
                <a:sym typeface="Arial"/>
              </a:rPr>
              <a:t>الدراسات الاجتماعية</a:t>
            </a:r>
            <a:endParaRPr lang="en-US" altLang="en-US" sz="3600" b="1" dirty="0">
              <a:solidFill>
                <a:schemeClr val="accent5">
                  <a:lumMod val="20000"/>
                  <a:lumOff val="80000"/>
                </a:schemeClr>
              </a:solidFill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47">
            <a:extLst>
              <a:ext uri="{FF2B5EF4-FFF2-40B4-BE49-F238E27FC236}">
                <a16:creationId xmlns:a16="http://schemas.microsoft.com/office/drawing/2014/main" id="{5956A66A-6CD2-44C9-B9CA-428F37C60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954156"/>
            <a:ext cx="2687576" cy="625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27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353" y="620992"/>
            <a:ext cx="1880626" cy="18806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21032" y="1127541"/>
            <a:ext cx="5489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ar-AE" sz="3200" b="1" dirty="0"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latin typeface="Century Gothic" panose="020B0502020202020204" pitchFamily="34" charset="0"/>
              </a:rPr>
              <a:t>هيا يا بطل اختر أحد البالونات</a:t>
            </a:r>
            <a:r>
              <a:rPr lang="ar-EG" sz="3200" b="1" dirty="0"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latin typeface="Century Gothic" panose="020B0502020202020204" pitchFamily="34" charset="0"/>
              </a:rPr>
              <a:t> ثم أجب </a:t>
            </a:r>
            <a:r>
              <a:rPr lang="ar-AE" sz="3200" b="1" dirty="0"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latin typeface="Century Gothic" panose="020B0502020202020204" pitchFamily="34" charset="0"/>
              </a:rPr>
              <a:t> :</a:t>
            </a:r>
            <a:endParaRPr lang="en-GB" sz="3200" b="1" dirty="0">
              <a:solidFill>
                <a:prstClr val="black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3018EE-C9EA-4528-A85F-4365F93C1096}"/>
              </a:ext>
            </a:extLst>
          </p:cNvPr>
          <p:cNvSpPr/>
          <p:nvPr/>
        </p:nvSpPr>
        <p:spPr>
          <a:xfrm>
            <a:off x="128337" y="6384758"/>
            <a:ext cx="1411705" cy="413421"/>
          </a:xfrm>
          <a:prstGeom prst="rect">
            <a:avLst/>
          </a:prstGeom>
          <a:solidFill>
            <a:srgbClr val="72E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2F94CE-FC51-4BA7-A0C9-7D553C7BB2AF}"/>
              </a:ext>
            </a:extLst>
          </p:cNvPr>
          <p:cNvSpPr/>
          <p:nvPr/>
        </p:nvSpPr>
        <p:spPr>
          <a:xfrm>
            <a:off x="566671" y="2459504"/>
            <a:ext cx="2034862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نصف الكرة الذي يقع غرب خط جرنيتش..</a:t>
            </a:r>
            <a:endParaRPr lang="en-US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85AE49-BC00-4EC0-BCF4-3691FD93DE17}"/>
              </a:ext>
            </a:extLst>
          </p:cNvPr>
          <p:cNvSpPr/>
          <p:nvPr/>
        </p:nvSpPr>
        <p:spPr>
          <a:xfrm>
            <a:off x="3785937" y="2459504"/>
            <a:ext cx="1773372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خط يقع شمال خط الإستواء  </a:t>
            </a:r>
            <a:endParaRPr lang="en-US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0902"/>
          <a:stretch/>
        </p:blipFill>
        <p:spPr>
          <a:xfrm>
            <a:off x="2995169" y="1765489"/>
            <a:ext cx="3086701" cy="64709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646"/>
          <a:stretch/>
        </p:blipFill>
        <p:spPr>
          <a:xfrm>
            <a:off x="58665" y="1809542"/>
            <a:ext cx="2962367" cy="629505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F0B45FB-E312-47C4-B456-D129DE4BB489}"/>
              </a:ext>
            </a:extLst>
          </p:cNvPr>
          <p:cNvSpPr/>
          <p:nvPr/>
        </p:nvSpPr>
        <p:spPr>
          <a:xfrm>
            <a:off x="6387268" y="2603671"/>
            <a:ext cx="2177224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2000" b="1" dirty="0">
                <a:solidFill>
                  <a:prstClr val="black"/>
                </a:solidFill>
              </a:rPr>
              <a:t>خط وهمي يمتد من شمال الكرة الارضية الى جنوبها ، ويقسم الكرة الأرضية إلى نصفين : نصف شرقي ونصف غربي ،</a:t>
            </a:r>
            <a:endParaRPr lang="en-US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96"/>
          <a:stretch/>
        </p:blipFill>
        <p:spPr>
          <a:xfrm>
            <a:off x="6081870" y="1785540"/>
            <a:ext cx="3069034" cy="634305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D8A27A1-AAB3-430A-BADA-E1FAF6487DB3}"/>
              </a:ext>
            </a:extLst>
          </p:cNvPr>
          <p:cNvSpPr/>
          <p:nvPr/>
        </p:nvSpPr>
        <p:spPr>
          <a:xfrm>
            <a:off x="9781976" y="2603671"/>
            <a:ext cx="1994171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2800" b="1" dirty="0">
                <a:solidFill>
                  <a:prstClr val="black"/>
                </a:solidFill>
              </a:rPr>
              <a:t>خطوط وهمية ، تمتد من شمال الكرة الأرضية إلى جنوبها ، </a:t>
            </a:r>
            <a:endParaRPr lang="en-US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8" name="Picture 4" descr="97 وسائل ideas | بطاقات تعليمية, مدرسة, روضة أطفال">
            <a:extLst>
              <a:ext uri="{FF2B5EF4-FFF2-40B4-BE49-F238E27FC236}">
                <a16:creationId xmlns:a16="http://schemas.microsoft.com/office/drawing/2014/main" id="{9F3F9444-0887-4CB1-B550-0225C17DF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71"/>
          <a:stretch/>
        </p:blipFill>
        <p:spPr bwMode="auto">
          <a:xfrm>
            <a:off x="9228492" y="1785540"/>
            <a:ext cx="2963508" cy="584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97CC5EC-C866-4D6B-A948-F59CDA6CFE0C}"/>
              </a:ext>
            </a:extLst>
          </p:cNvPr>
          <p:cNvGrpSpPr/>
          <p:nvPr/>
        </p:nvGrpSpPr>
        <p:grpSpPr>
          <a:xfrm>
            <a:off x="0" y="1142"/>
            <a:ext cx="12435825" cy="6715678"/>
            <a:chOff x="-11188" y="56765"/>
            <a:chExt cx="9232895" cy="6715678"/>
          </a:xfrm>
        </p:grpSpPr>
        <p:sp>
          <p:nvSpPr>
            <p:cNvPr id="15" name="مستطيل">
              <a:extLst>
                <a:ext uri="{FF2B5EF4-FFF2-40B4-BE49-F238E27FC236}">
                  <a16:creationId xmlns:a16="http://schemas.microsoft.com/office/drawing/2014/main" id="{7B9156DB-433F-4221-854F-DA92311CA592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6" name="IMG_1433.gif" descr="IMG_1433.gif">
              <a:extLst>
                <a:ext uri="{FF2B5EF4-FFF2-40B4-BE49-F238E27FC236}">
                  <a16:creationId xmlns:a16="http://schemas.microsoft.com/office/drawing/2014/main" id="{E0289D63-FB72-4991-A3AE-4EDD7A8FBFBE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35387" y="150562"/>
              <a:ext cx="2086320" cy="124074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IMG_1439.png" descr="IMG_1439.png">
              <a:extLst>
                <a:ext uri="{FF2B5EF4-FFF2-40B4-BE49-F238E27FC236}">
                  <a16:creationId xmlns:a16="http://schemas.microsoft.com/office/drawing/2014/main" id="{0A561E2E-5E0B-4A6D-A2A3-C7189EC70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G_1439.png" descr="IMG_1439.png">
              <a:extLst>
                <a:ext uri="{FF2B5EF4-FFF2-40B4-BE49-F238E27FC236}">
                  <a16:creationId xmlns:a16="http://schemas.microsoft.com/office/drawing/2014/main" id="{A8485284-D82A-4064-8841-361B643BD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06F12B0-F6FA-4244-A74E-C82451EC5226}"/>
              </a:ext>
            </a:extLst>
          </p:cNvPr>
          <p:cNvSpPr txBox="1"/>
          <p:nvPr/>
        </p:nvSpPr>
        <p:spPr>
          <a:xfrm>
            <a:off x="11834" y="29935"/>
            <a:ext cx="1811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ar-AE" sz="3200" b="1" dirty="0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800080"/>
                </a:highlight>
                <a:latin typeface="Century Gothic" panose="020B0502020202020204" pitchFamily="34" charset="0"/>
              </a:rPr>
              <a:t>تقييم مرحلي</a:t>
            </a:r>
            <a:endParaRPr lang="en-GB" sz="3200" b="1" dirty="0">
              <a:solidFill>
                <a:schemeClr val="bg1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highlight>
                <a:srgbClr val="800080"/>
              </a:highligh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7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Wall, Note, Paper, Pin, Yellow, Notes, Free, Book, - Post It Note Clip Art  - Free Transparent PNG Clipart Images Download">
            <a:extLst>
              <a:ext uri="{FF2B5EF4-FFF2-40B4-BE49-F238E27FC236}">
                <a16:creationId xmlns:a16="http://schemas.microsoft.com/office/drawing/2014/main" id="{CA2686F0-503D-441F-9BD4-AAD737FF4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408" y="0"/>
            <a:ext cx="9269669" cy="614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4FC23C-5DAB-4036-A61D-22304BB72F78}"/>
              </a:ext>
            </a:extLst>
          </p:cNvPr>
          <p:cNvSpPr/>
          <p:nvPr/>
        </p:nvSpPr>
        <p:spPr>
          <a:xfrm>
            <a:off x="2025439" y="1454680"/>
            <a:ext cx="853588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ابحث في جوجل </a:t>
            </a:r>
          </a:p>
          <a:p>
            <a:pPr algn="ctr" rtl="1"/>
            <a:endParaRPr lang="ar-AE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00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AE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في أي جهة تقع دولة الامارات بالنسبة لخط الاستواء </a:t>
            </a:r>
          </a:p>
        </p:txBody>
      </p:sp>
      <p:pic>
        <p:nvPicPr>
          <p:cNvPr id="10" name="Picture 9" descr="نتيجة بحث الصور عن down clipart gif">
            <a:extLst>
              <a:ext uri="{FF2B5EF4-FFF2-40B4-BE49-F238E27FC236}">
                <a16:creationId xmlns:a16="http://schemas.microsoft.com/office/drawing/2014/main" id="{EF364D2E-7E46-4222-8464-AD0D2F1468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1019">
            <a:off x="2854359" y="3940531"/>
            <a:ext cx="672952" cy="180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A9E9719-3821-4D8C-91CC-8C8F199348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33" t="16171" r="27192" b="52855"/>
          <a:stretch/>
        </p:blipFill>
        <p:spPr>
          <a:xfrm>
            <a:off x="2998710" y="5826346"/>
            <a:ext cx="5714961" cy="1005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4A5D6C4B-8DC3-491A-89AC-9D420A34BB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477" t="66068" r="44432" b="24230"/>
          <a:stretch/>
        </p:blipFill>
        <p:spPr>
          <a:xfrm>
            <a:off x="8943175" y="5838021"/>
            <a:ext cx="2947309" cy="998276"/>
          </a:xfrm>
          <a:prstGeom prst="rect">
            <a:avLst/>
          </a:prstGeom>
        </p:spPr>
      </p:pic>
      <p:pic>
        <p:nvPicPr>
          <p:cNvPr id="14" name="Picture 9" descr="نتيجة بحث الصور عن down clipart gif">
            <a:extLst>
              <a:ext uri="{FF2B5EF4-FFF2-40B4-BE49-F238E27FC236}">
                <a16:creationId xmlns:a16="http://schemas.microsoft.com/office/drawing/2014/main" id="{470B4EB7-CCB0-458F-B871-5A00F2E724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829" y="4092029"/>
            <a:ext cx="672952" cy="180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VID-20201117-WA0014">
            <a:hlinkClick r:id="" action="ppaction://media"/>
            <a:extLst>
              <a:ext uri="{FF2B5EF4-FFF2-40B4-BE49-F238E27FC236}">
                <a16:creationId xmlns:a16="http://schemas.microsoft.com/office/drawing/2014/main" id="{82C2DE89-8DC5-4A69-BD05-EBE43DC0A0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98421" y="2706870"/>
            <a:ext cx="1322341" cy="70020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5F62735-CF97-4ADD-813E-1732F18E71F5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17" name="مستطيل">
              <a:extLst>
                <a:ext uri="{FF2B5EF4-FFF2-40B4-BE49-F238E27FC236}">
                  <a16:creationId xmlns:a16="http://schemas.microsoft.com/office/drawing/2014/main" id="{426510DE-BABE-4270-960D-A78805A1CE6B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8" name="IMG_1433.gif" descr="IMG_1433.gif">
              <a:extLst>
                <a:ext uri="{FF2B5EF4-FFF2-40B4-BE49-F238E27FC236}">
                  <a16:creationId xmlns:a16="http://schemas.microsoft.com/office/drawing/2014/main" id="{734E0378-3637-487E-8B61-B27C447FED16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IMG_1439.png" descr="IMG_1439.png">
              <a:extLst>
                <a:ext uri="{FF2B5EF4-FFF2-40B4-BE49-F238E27FC236}">
                  <a16:creationId xmlns:a16="http://schemas.microsoft.com/office/drawing/2014/main" id="{CA3EA81D-89EF-44A1-8D01-C764D1EB8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G_1439.png" descr="IMG_1439.png">
              <a:extLst>
                <a:ext uri="{FF2B5EF4-FFF2-40B4-BE49-F238E27FC236}">
                  <a16:creationId xmlns:a16="http://schemas.microsoft.com/office/drawing/2014/main" id="{E63F3B86-2550-494E-87D0-AF84093A6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2825362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D3989B-B98D-4831-BBDF-17936332335A}"/>
              </a:ext>
            </a:extLst>
          </p:cNvPr>
          <p:cNvSpPr/>
          <p:nvPr/>
        </p:nvSpPr>
        <p:spPr>
          <a:xfrm>
            <a:off x="1252487" y="1948831"/>
            <a:ext cx="96870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8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مهارات القرن </a:t>
            </a:r>
            <a:r>
              <a:rPr lang="en-US" sz="8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endParaRPr lang="ar-AE" sz="8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F05435-9ED3-498A-AD80-6BF40FC3B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46" b="89984" l="8688" r="93617">
                        <a14:foregroundMark x1="15780" y1="48768" x2="8688" y2="47619"/>
                        <a14:foregroundMark x1="63121" y1="15107" x2="59929" y2="9688"/>
                        <a14:foregroundMark x1="59929" y1="9688" x2="59752" y2="8046"/>
                        <a14:foregroundMark x1="85284" y1="38752" x2="85816" y2="32348"/>
                        <a14:foregroundMark x1="85816" y1="32348" x2="85461" y2="31691"/>
                        <a14:foregroundMark x1="93617" y1="36453" x2="93617" y2="36453"/>
                        <a14:foregroundMark x1="89716" y1="59442" x2="89716" y2="59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31" b="27350"/>
          <a:stretch/>
        </p:blipFill>
        <p:spPr>
          <a:xfrm>
            <a:off x="5403462" y="960097"/>
            <a:ext cx="2401071" cy="1391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DECB60-EC64-43F0-AF44-EB8C655A4681}"/>
              </a:ext>
            </a:extLst>
          </p:cNvPr>
          <p:cNvSpPr txBox="1"/>
          <p:nvPr/>
        </p:nvSpPr>
        <p:spPr>
          <a:xfrm>
            <a:off x="2184400" y="3163956"/>
            <a:ext cx="4893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>
                <a:solidFill>
                  <a:srgbClr val="C00000"/>
                </a:solidFill>
              </a:rPr>
              <a:t>فسر </a:t>
            </a:r>
            <a:endParaRPr lang="en-US" sz="9600" b="1" dirty="0">
              <a:solidFill>
                <a:srgbClr val="C0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944F48-8288-4B1D-A993-166396B95FFC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10" name="مستطيل">
              <a:extLst>
                <a:ext uri="{FF2B5EF4-FFF2-40B4-BE49-F238E27FC236}">
                  <a16:creationId xmlns:a16="http://schemas.microsoft.com/office/drawing/2014/main" id="{A83B583E-8B24-4185-A5F6-1EC54958F92A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1" name="IMG_1433.gif" descr="IMG_1433.gif">
              <a:extLst>
                <a:ext uri="{FF2B5EF4-FFF2-40B4-BE49-F238E27FC236}">
                  <a16:creationId xmlns:a16="http://schemas.microsoft.com/office/drawing/2014/main" id="{BA991ABD-1DAE-461E-8B6A-BD5818FF002F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1439.png" descr="IMG_1439.png">
              <a:extLst>
                <a:ext uri="{FF2B5EF4-FFF2-40B4-BE49-F238E27FC236}">
                  <a16:creationId xmlns:a16="http://schemas.microsoft.com/office/drawing/2014/main" id="{1FE7CC7E-AF1C-4DCA-A7AA-05ED69963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1439.png" descr="IMG_1439.png">
              <a:extLst>
                <a:ext uri="{FF2B5EF4-FFF2-40B4-BE49-F238E27FC236}">
                  <a16:creationId xmlns:a16="http://schemas.microsoft.com/office/drawing/2014/main" id="{D1260FA1-ADDC-4E44-8A28-8BF51E895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BC33C1A-F1CE-4ED0-9F97-13E2D4E7DCCB}"/>
              </a:ext>
            </a:extLst>
          </p:cNvPr>
          <p:cNvSpPr txBox="1"/>
          <p:nvPr/>
        </p:nvSpPr>
        <p:spPr>
          <a:xfrm>
            <a:off x="1718902" y="4972930"/>
            <a:ext cx="9406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highlight>
                  <a:srgbClr val="FFFF00"/>
                </a:highlight>
              </a:rPr>
              <a:t>هل يأثر مرور خط الاستواء في بعض الدول  على مناخها ؟</a:t>
            </a:r>
            <a:endParaRPr lang="en-US" sz="3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85166639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D3989B-B98D-4831-BBDF-17936332335A}"/>
              </a:ext>
            </a:extLst>
          </p:cNvPr>
          <p:cNvSpPr/>
          <p:nvPr/>
        </p:nvSpPr>
        <p:spPr>
          <a:xfrm>
            <a:off x="549153" y="1347095"/>
            <a:ext cx="2798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مهارات القرن 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endParaRPr lang="ar-AE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F05435-9ED3-498A-AD80-6BF40FC3B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46" b="89984" l="8688" r="93617">
                        <a14:foregroundMark x1="15780" y1="48768" x2="8688" y2="47619"/>
                        <a14:foregroundMark x1="63121" y1="15107" x2="59929" y2="9688"/>
                        <a14:foregroundMark x1="59929" y1="9688" x2="59752" y2="8046"/>
                        <a14:foregroundMark x1="85284" y1="38752" x2="85816" y2="32348"/>
                        <a14:foregroundMark x1="85816" y1="32348" x2="85461" y2="31691"/>
                        <a14:foregroundMark x1="93617" y1="36453" x2="93617" y2="36453"/>
                        <a14:foregroundMark x1="89716" y1="59442" x2="89716" y2="59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31" b="27350"/>
          <a:stretch/>
        </p:blipFill>
        <p:spPr>
          <a:xfrm>
            <a:off x="2960220" y="899806"/>
            <a:ext cx="2401071" cy="1391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DECB60-EC64-43F0-AF44-EB8C655A4681}"/>
              </a:ext>
            </a:extLst>
          </p:cNvPr>
          <p:cNvSpPr txBox="1"/>
          <p:nvPr/>
        </p:nvSpPr>
        <p:spPr>
          <a:xfrm>
            <a:off x="1150052" y="1385701"/>
            <a:ext cx="4893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C00000"/>
                </a:solidFill>
              </a:rPr>
              <a:t>فسر </a:t>
            </a:r>
            <a:endParaRPr lang="en-US" sz="4000" b="1" dirty="0">
              <a:solidFill>
                <a:srgbClr val="C0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944F48-8288-4B1D-A993-166396B95FFC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10" name="مستطيل">
              <a:extLst>
                <a:ext uri="{FF2B5EF4-FFF2-40B4-BE49-F238E27FC236}">
                  <a16:creationId xmlns:a16="http://schemas.microsoft.com/office/drawing/2014/main" id="{A83B583E-8B24-4185-A5F6-1EC54958F92A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1" name="IMG_1433.gif" descr="IMG_1433.gif">
              <a:extLst>
                <a:ext uri="{FF2B5EF4-FFF2-40B4-BE49-F238E27FC236}">
                  <a16:creationId xmlns:a16="http://schemas.microsoft.com/office/drawing/2014/main" id="{BA991ABD-1DAE-461E-8B6A-BD5818FF002F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5387" y="150563"/>
              <a:ext cx="2086320" cy="109719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1439.png" descr="IMG_1439.png">
              <a:extLst>
                <a:ext uri="{FF2B5EF4-FFF2-40B4-BE49-F238E27FC236}">
                  <a16:creationId xmlns:a16="http://schemas.microsoft.com/office/drawing/2014/main" id="{1FE7CC7E-AF1C-4DCA-A7AA-05ED69963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1439.png" descr="IMG_1439.png">
              <a:extLst>
                <a:ext uri="{FF2B5EF4-FFF2-40B4-BE49-F238E27FC236}">
                  <a16:creationId xmlns:a16="http://schemas.microsoft.com/office/drawing/2014/main" id="{D1260FA1-ADDC-4E44-8A28-8BF51E895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BC33C1A-F1CE-4ED0-9F97-13E2D4E7DCCB}"/>
              </a:ext>
            </a:extLst>
          </p:cNvPr>
          <p:cNvSpPr txBox="1"/>
          <p:nvPr/>
        </p:nvSpPr>
        <p:spPr>
          <a:xfrm>
            <a:off x="-3481375" y="2120419"/>
            <a:ext cx="940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highlight>
                  <a:srgbClr val="FFFF00"/>
                </a:highlight>
              </a:rPr>
              <a:t>هل يأثر مرور خط الاستواء في بعض الدول  على مناخها ؟</a:t>
            </a:r>
            <a:endParaRPr lang="en-US" sz="2400" dirty="0">
              <a:highlight>
                <a:srgbClr val="FFFF0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8FEC8C-87F7-469F-AAA5-235F109F80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760" y="1247752"/>
            <a:ext cx="5710619" cy="533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71222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B2F9B7DF-6046-421A-A361-E4DF3F514842}"/>
              </a:ext>
            </a:extLst>
          </p:cNvPr>
          <p:cNvSpPr txBox="1"/>
          <p:nvPr/>
        </p:nvSpPr>
        <p:spPr>
          <a:xfrm>
            <a:off x="3944888" y="613963"/>
            <a:ext cx="349717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800" b="1" dirty="0">
                <a:highlight>
                  <a:srgbClr val="FFFF00"/>
                </a:highlight>
              </a:rPr>
              <a:t>التعلم المتمايز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3935640-F884-41FC-98F0-09E825866B18}"/>
              </a:ext>
            </a:extLst>
          </p:cNvPr>
          <p:cNvSpPr txBox="1"/>
          <p:nvPr/>
        </p:nvSpPr>
        <p:spPr>
          <a:xfrm>
            <a:off x="4339390" y="1802343"/>
            <a:ext cx="43474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highlight>
                  <a:srgbClr val="00FF00"/>
                </a:highlight>
              </a:rPr>
              <a:t>المجموعة الخضراء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4FDB555-4E7C-4187-B661-59921F5CD35F}"/>
              </a:ext>
            </a:extLst>
          </p:cNvPr>
          <p:cNvSpPr txBox="1"/>
          <p:nvPr/>
        </p:nvSpPr>
        <p:spPr>
          <a:xfrm>
            <a:off x="4339390" y="4010280"/>
            <a:ext cx="43474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solidFill>
                  <a:schemeClr val="bg1"/>
                </a:solidFill>
                <a:highlight>
                  <a:srgbClr val="FF0000"/>
                </a:highlight>
              </a:rPr>
              <a:t>المجموعة الحمراء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D09BBB5-6687-4EED-85FC-824CE493ADCC}"/>
              </a:ext>
            </a:extLst>
          </p:cNvPr>
          <p:cNvSpPr txBox="1"/>
          <p:nvPr/>
        </p:nvSpPr>
        <p:spPr>
          <a:xfrm>
            <a:off x="4487839" y="3062666"/>
            <a:ext cx="43474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highlight>
                  <a:srgbClr val="FFFF00"/>
                </a:highlight>
              </a:rPr>
              <a:t>المجموعة الصفراء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4C977D5-7F75-40D0-BCA7-1C5571D7A0C7}"/>
              </a:ext>
            </a:extLst>
          </p:cNvPr>
          <p:cNvSpPr txBox="1"/>
          <p:nvPr/>
        </p:nvSpPr>
        <p:spPr>
          <a:xfrm>
            <a:off x="1491916" y="1784474"/>
            <a:ext cx="5021179" cy="95410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2800" b="1" dirty="0"/>
              <a:t>ارسم شكل للكرة الأرضية وحدد عليه خطوط الطول فقط مع الخط الرئيسي؟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F1A6BB7-5350-497E-8DE1-2FF42B2FF91A}"/>
              </a:ext>
            </a:extLst>
          </p:cNvPr>
          <p:cNvSpPr txBox="1"/>
          <p:nvPr/>
        </p:nvSpPr>
        <p:spPr>
          <a:xfrm>
            <a:off x="1584934" y="2943035"/>
            <a:ext cx="5021179" cy="52322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ارسم الجهات الاصلية والفرعية ؟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E5EDD9D-F239-440F-8DC7-79B1694EAB54}"/>
              </a:ext>
            </a:extLst>
          </p:cNvPr>
          <p:cNvSpPr txBox="1"/>
          <p:nvPr/>
        </p:nvSpPr>
        <p:spPr>
          <a:xfrm>
            <a:off x="1584933" y="3809884"/>
            <a:ext cx="5021179" cy="954107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2800" b="1" dirty="0"/>
              <a:t>ماذا يسمى الخط الذي يقسم الكرة الأرضية الى الشرق والغرب </a:t>
            </a:r>
          </a:p>
        </p:txBody>
      </p:sp>
      <p:pic>
        <p:nvPicPr>
          <p:cNvPr id="7170" name="Picture 2" descr="التعليم المتمايز - الاتجاهات الحديثة في طرق التدريس">
            <a:extLst>
              <a:ext uri="{FF2B5EF4-FFF2-40B4-BE49-F238E27FC236}">
                <a16:creationId xmlns:a16="http://schemas.microsoft.com/office/drawing/2014/main" id="{AC7F3244-84DC-48FC-A654-1BCCDF703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249" y="1731462"/>
            <a:ext cx="2228058" cy="343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937D15A-6D82-492C-A669-FA282D29452F}"/>
              </a:ext>
            </a:extLst>
          </p:cNvPr>
          <p:cNvGrpSpPr/>
          <p:nvPr/>
        </p:nvGrpSpPr>
        <p:grpSpPr>
          <a:xfrm>
            <a:off x="174172" y="0"/>
            <a:ext cx="12264641" cy="6715678"/>
            <a:chOff x="-11188" y="56765"/>
            <a:chExt cx="9287907" cy="6715678"/>
          </a:xfrm>
        </p:grpSpPr>
        <p:sp>
          <p:nvSpPr>
            <p:cNvPr id="18" name="مستطيل">
              <a:extLst>
                <a:ext uri="{FF2B5EF4-FFF2-40B4-BE49-F238E27FC236}">
                  <a16:creationId xmlns:a16="http://schemas.microsoft.com/office/drawing/2014/main" id="{E92853E6-5C02-43AE-9A6C-656CB18E26FC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9" name="IMG_1433.gif" descr="IMG_1433.gif">
              <a:extLst>
                <a:ext uri="{FF2B5EF4-FFF2-40B4-BE49-F238E27FC236}">
                  <a16:creationId xmlns:a16="http://schemas.microsoft.com/office/drawing/2014/main" id="{AA3AD6C0-1C77-402D-8494-39803D3B2CDE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0399" y="166644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G_1439.png" descr="IMG_1439.png">
              <a:extLst>
                <a:ext uri="{FF2B5EF4-FFF2-40B4-BE49-F238E27FC236}">
                  <a16:creationId xmlns:a16="http://schemas.microsoft.com/office/drawing/2014/main" id="{4824412D-C979-4E23-A645-5B98C6581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IMG_1439.png" descr="IMG_1439.png">
              <a:extLst>
                <a:ext uri="{FF2B5EF4-FFF2-40B4-BE49-F238E27FC236}">
                  <a16:creationId xmlns:a16="http://schemas.microsoft.com/office/drawing/2014/main" id="{8A2E16FA-8773-4A3E-A053-54B8FD774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2177" y="56765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795982338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aina2">
            <a:extLst>
              <a:ext uri="{FF2B5EF4-FFF2-40B4-BE49-F238E27FC236}">
                <a16:creationId xmlns:a16="http://schemas.microsoft.com/office/drawing/2014/main" id="{C9D5E6C8-5785-428D-AC85-61DE3A7DD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137" y="1437798"/>
            <a:ext cx="7345188" cy="5235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9807D9-412E-4354-BB21-CDAE07F0C489}"/>
              </a:ext>
            </a:extLst>
          </p:cNvPr>
          <p:cNvSpPr/>
          <p:nvPr/>
        </p:nvSpPr>
        <p:spPr>
          <a:xfrm>
            <a:off x="3360276" y="934259"/>
            <a:ext cx="56886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الوسام لك فأنت تستحقه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7030A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id="{C442B812-9959-4FA4-9706-2377F05FC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61" y="2087368"/>
            <a:ext cx="1295145" cy="1240002"/>
          </a:xfrm>
          <a:prstGeom prst="rect">
            <a:avLst/>
          </a:prstGeom>
        </p:spPr>
      </p:pic>
      <p:pic>
        <p:nvPicPr>
          <p:cNvPr id="1026" name="Picture 2" descr="ماهي الذاكرة ؟ - معجزة الذاكرة البشرية">
            <a:extLst>
              <a:ext uri="{FF2B5EF4-FFF2-40B4-BE49-F238E27FC236}">
                <a16:creationId xmlns:a16="http://schemas.microsoft.com/office/drawing/2014/main" id="{BFCE6073-5335-44CA-BDEC-5753CAF4B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99"/>
          <a:stretch/>
        </p:blipFill>
        <p:spPr bwMode="auto">
          <a:xfrm>
            <a:off x="4919695" y="4135159"/>
            <a:ext cx="2569843" cy="233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تقيم اليومين الاحد والاثنين">
            <a:extLst>
              <a:ext uri="{FF2B5EF4-FFF2-40B4-BE49-F238E27FC236}">
                <a16:creationId xmlns:a16="http://schemas.microsoft.com/office/drawing/2014/main" id="{4B542B4F-E48B-4A4D-80BF-38FE0367D5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325" y="5285877"/>
            <a:ext cx="1936967" cy="1387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24F3B4B-D74D-460F-8636-915432B5D890}"/>
              </a:ext>
            </a:extLst>
          </p:cNvPr>
          <p:cNvSpPr txBox="1"/>
          <p:nvPr/>
        </p:nvSpPr>
        <p:spPr>
          <a:xfrm>
            <a:off x="-172748" y="6268128"/>
            <a:ext cx="337624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>
                <a:highlight>
                  <a:srgbClr val="00FF00"/>
                </a:highlight>
              </a:rPr>
              <a:t>مبادرة لتحفيز طلابي الأعزاء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10DFB57-7255-4C64-B941-D2F321CF02AB}"/>
              </a:ext>
            </a:extLst>
          </p:cNvPr>
          <p:cNvSpPr txBox="1"/>
          <p:nvPr/>
        </p:nvSpPr>
        <p:spPr>
          <a:xfrm>
            <a:off x="3203499" y="2932656"/>
            <a:ext cx="512170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600" b="1" dirty="0">
                <a:highlight>
                  <a:srgbClr val="00FFFF"/>
                </a:highlight>
                <a:cs typeface="Akhbar MT" pitchFamily="2" charset="-78"/>
              </a:rPr>
              <a:t>الكشف عن البطل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08D5F3-CC0F-4247-83BF-66E7C2076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101"/>
            <a:ext cx="12380686" cy="675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94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A544682B-2DD3-4AE8-814F-85A464A070D4}"/>
              </a:ext>
            </a:extLst>
          </p:cNvPr>
          <p:cNvSpPr/>
          <p:nvPr/>
        </p:nvSpPr>
        <p:spPr>
          <a:xfrm>
            <a:off x="145143" y="6444208"/>
            <a:ext cx="2598057" cy="413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00C3BF1-CF52-4502-B55E-BCF0F2647E9E}"/>
              </a:ext>
            </a:extLst>
          </p:cNvPr>
          <p:cNvSpPr txBox="1"/>
          <p:nvPr/>
        </p:nvSpPr>
        <p:spPr>
          <a:xfrm>
            <a:off x="-734985" y="5805760"/>
            <a:ext cx="360225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5400" b="1" dirty="0">
                <a:highlight>
                  <a:srgbClr val="FF0000"/>
                </a:highlight>
              </a:rPr>
              <a:t>تقييم ختامي </a:t>
            </a:r>
          </a:p>
        </p:txBody>
      </p:sp>
      <p:pic>
        <p:nvPicPr>
          <p:cNvPr id="7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9F00A3-491D-4DBE-A62F-C3F924EE82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46" b="89984" l="8688" r="93617">
                        <a14:foregroundMark x1="15780" y1="48768" x2="8688" y2="47619"/>
                        <a14:foregroundMark x1="63121" y1="15107" x2="59929" y2="9688"/>
                        <a14:foregroundMark x1="59929" y1="9688" x2="59752" y2="8046"/>
                        <a14:foregroundMark x1="85284" y1="38752" x2="85816" y2="32348"/>
                        <a14:foregroundMark x1="85816" y1="32348" x2="85461" y2="31691"/>
                        <a14:foregroundMark x1="93617" y1="36453" x2="93617" y2="36453"/>
                        <a14:foregroundMark x1="89716" y1="59442" x2="89716" y2="59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31" b="27350"/>
          <a:stretch/>
        </p:blipFill>
        <p:spPr>
          <a:xfrm>
            <a:off x="5155124" y="595682"/>
            <a:ext cx="2401071" cy="1391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FD84A7-C922-4AD3-A44D-C8E65E4D5ECD}"/>
              </a:ext>
            </a:extLst>
          </p:cNvPr>
          <p:cNvSpPr txBox="1"/>
          <p:nvPr/>
        </p:nvSpPr>
        <p:spPr>
          <a:xfrm>
            <a:off x="3592284" y="1758431"/>
            <a:ext cx="5312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highlight>
                  <a:srgbClr val="FFFF00"/>
                </a:highlight>
              </a:rPr>
              <a:t>الانتقال الى</a:t>
            </a:r>
            <a:endParaRPr lang="en-US" sz="4000" dirty="0">
              <a:highlight>
                <a:srgbClr val="FFFF00"/>
              </a:highligh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ACE929-51EB-4900-8D63-6BF7B55608F7}"/>
              </a:ext>
            </a:extLst>
          </p:cNvPr>
          <p:cNvGrpSpPr/>
          <p:nvPr/>
        </p:nvGrpSpPr>
        <p:grpSpPr>
          <a:xfrm>
            <a:off x="-12515" y="31069"/>
            <a:ext cx="12264641" cy="6715678"/>
            <a:chOff x="-11188" y="56765"/>
            <a:chExt cx="9287907" cy="6715678"/>
          </a:xfrm>
        </p:grpSpPr>
        <p:sp>
          <p:nvSpPr>
            <p:cNvPr id="11" name="مستطيل">
              <a:extLst>
                <a:ext uri="{FF2B5EF4-FFF2-40B4-BE49-F238E27FC236}">
                  <a16:creationId xmlns:a16="http://schemas.microsoft.com/office/drawing/2014/main" id="{C5EDB8B3-7A13-49A6-843E-69DFC0B87C7B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2" name="IMG_1433.gif" descr="IMG_1433.gif">
              <a:extLst>
                <a:ext uri="{FF2B5EF4-FFF2-40B4-BE49-F238E27FC236}">
                  <a16:creationId xmlns:a16="http://schemas.microsoft.com/office/drawing/2014/main" id="{C2C46DAF-26FA-431C-8C7A-940E54AD263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0399" y="166644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1439.png" descr="IMG_1439.png">
              <a:extLst>
                <a:ext uri="{FF2B5EF4-FFF2-40B4-BE49-F238E27FC236}">
                  <a16:creationId xmlns:a16="http://schemas.microsoft.com/office/drawing/2014/main" id="{F7264EEF-7517-4D61-AEE2-4E225DD27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G_1439.png" descr="IMG_1439.png">
              <a:extLst>
                <a:ext uri="{FF2B5EF4-FFF2-40B4-BE49-F238E27FC236}">
                  <a16:creationId xmlns:a16="http://schemas.microsoft.com/office/drawing/2014/main" id="{78B0224E-BCE4-47A8-8484-4E3213FD5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2177" y="56765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DE2DE8E-04C2-4290-BDB4-73D302E706A9}"/>
              </a:ext>
            </a:extLst>
          </p:cNvPr>
          <p:cNvSpPr txBox="1"/>
          <p:nvPr/>
        </p:nvSpPr>
        <p:spPr>
          <a:xfrm>
            <a:off x="2511028" y="3365778"/>
            <a:ext cx="83046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  <a:hlinkClick r:id="rId6"/>
              </a:rPr>
              <a:t>https://www.liveworksheets.com/nl1320084mk</a:t>
            </a:r>
            <a:endParaRPr lang="ar-AE" sz="3200" dirty="0">
              <a:highlight>
                <a:srgbClr val="FFFF00"/>
              </a:highlight>
            </a:endParaRPr>
          </a:p>
          <a:p>
            <a:endParaRPr lang="en-US" sz="3200" dirty="0">
              <a:highlight>
                <a:srgbClr val="FFFF00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7E6190-65F3-434D-A83A-6C7627099C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732" r="68776" b="78514"/>
          <a:stretch/>
        </p:blipFill>
        <p:spPr>
          <a:xfrm>
            <a:off x="1444171" y="1700398"/>
            <a:ext cx="3806806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51757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A544682B-2DD3-4AE8-814F-85A464A070D4}"/>
              </a:ext>
            </a:extLst>
          </p:cNvPr>
          <p:cNvSpPr/>
          <p:nvPr/>
        </p:nvSpPr>
        <p:spPr>
          <a:xfrm>
            <a:off x="145143" y="6444208"/>
            <a:ext cx="2598057" cy="413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8D7A4EB-724B-4BE2-B3E6-18FDF96D0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9736" t="15625" r="6296" b="23958"/>
          <a:stretch>
            <a:fillRect/>
          </a:stretch>
        </p:blipFill>
        <p:spPr bwMode="auto">
          <a:xfrm>
            <a:off x="301171" y="4365104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00C3BF1-CF52-4502-B55E-BCF0F2647E9E}"/>
              </a:ext>
            </a:extLst>
          </p:cNvPr>
          <p:cNvSpPr txBox="1"/>
          <p:nvPr/>
        </p:nvSpPr>
        <p:spPr>
          <a:xfrm>
            <a:off x="3767918" y="1056353"/>
            <a:ext cx="360225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5400" b="1" dirty="0">
                <a:highlight>
                  <a:srgbClr val="FF0000"/>
                </a:highlight>
              </a:rPr>
              <a:t>استرجع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DA1D13D-D834-43ED-8E29-69438C843064}"/>
              </a:ext>
            </a:extLst>
          </p:cNvPr>
          <p:cNvSpPr txBox="1"/>
          <p:nvPr/>
        </p:nvSpPr>
        <p:spPr>
          <a:xfrm>
            <a:off x="2778404" y="2488421"/>
            <a:ext cx="687910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7200" dirty="0">
                <a:highlight>
                  <a:srgbClr val="FFFF00"/>
                </a:highlight>
                <a:cs typeface="Akhbar MT" pitchFamily="2" charset="-78"/>
              </a:rPr>
              <a:t>ماذا تعلمت من درسنا هذا ؟</a:t>
            </a:r>
          </a:p>
        </p:txBody>
      </p:sp>
      <p:pic>
        <p:nvPicPr>
          <p:cNvPr id="8" name="Picture 2" descr="Colorful Rainbow Arrow. Instagram Stories GIF Sticker created by Tom  Windeknecht via GIPHY. #rainbow #arrow #gif #giphy #instagra… | Instagram  emoji, Animation, Gif">
            <a:extLst>
              <a:ext uri="{FF2B5EF4-FFF2-40B4-BE49-F238E27FC236}">
                <a16:creationId xmlns:a16="http://schemas.microsoft.com/office/drawing/2014/main" id="{C2B57205-A4A5-4442-888F-B782FA86E6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695080" y="4018761"/>
            <a:ext cx="1565708" cy="89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B69EC1E8-3DAC-4756-A808-31B1AF4EAF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23" t="66805" r="46134" b="25409"/>
          <a:stretch/>
        </p:blipFill>
        <p:spPr>
          <a:xfrm>
            <a:off x="3474480" y="5365175"/>
            <a:ext cx="4656163" cy="87294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007B40C-A3B8-4C93-A557-14FF7646FA17}"/>
              </a:ext>
            </a:extLst>
          </p:cNvPr>
          <p:cNvGrpSpPr/>
          <p:nvPr/>
        </p:nvGrpSpPr>
        <p:grpSpPr>
          <a:xfrm>
            <a:off x="174172" y="0"/>
            <a:ext cx="12264641" cy="6715678"/>
            <a:chOff x="-11188" y="56765"/>
            <a:chExt cx="9287907" cy="6715678"/>
          </a:xfrm>
        </p:grpSpPr>
        <p:sp>
          <p:nvSpPr>
            <p:cNvPr id="12" name="مستطيل">
              <a:extLst>
                <a:ext uri="{FF2B5EF4-FFF2-40B4-BE49-F238E27FC236}">
                  <a16:creationId xmlns:a16="http://schemas.microsoft.com/office/drawing/2014/main" id="{A43A0395-C7F1-42F6-B97F-A2659D323B46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3" name="IMG_1433.gif" descr="IMG_1433.gif">
              <a:extLst>
                <a:ext uri="{FF2B5EF4-FFF2-40B4-BE49-F238E27FC236}">
                  <a16:creationId xmlns:a16="http://schemas.microsoft.com/office/drawing/2014/main" id="{62B1ED99-7445-4965-8AE0-3C34A8EFCED5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90399" y="166644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G_1439.png" descr="IMG_1439.png">
              <a:extLst>
                <a:ext uri="{FF2B5EF4-FFF2-40B4-BE49-F238E27FC236}">
                  <a16:creationId xmlns:a16="http://schemas.microsoft.com/office/drawing/2014/main" id="{A8AF5840-644F-4A25-B760-7D06ECF9C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IMG_1439.png" descr="IMG_1439.png">
              <a:extLst>
                <a:ext uri="{FF2B5EF4-FFF2-40B4-BE49-F238E27FC236}">
                  <a16:creationId xmlns:a16="http://schemas.microsoft.com/office/drawing/2014/main" id="{73AC23B6-6E16-4092-9A6A-E531A8718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2177" y="56765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719096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BAC17E4-C0F5-4EE5-A6ED-C538F424D60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rcRect t="10892"/>
          <a:stretch>
            <a:fillRect/>
          </a:stretch>
        </p:blipFill>
        <p:spPr bwMode="auto">
          <a:xfrm>
            <a:off x="2402114" y="3218997"/>
            <a:ext cx="7653867" cy="3237442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6" name="مستطيل: زوايا مستديرة 3">
            <a:hlinkClick r:id="" action="ppaction://noaction"/>
            <a:extLst>
              <a:ext uri="{FF2B5EF4-FFF2-40B4-BE49-F238E27FC236}">
                <a16:creationId xmlns:a16="http://schemas.microsoft.com/office/drawing/2014/main" id="{202679AC-281B-4494-899B-94FACC448B06}"/>
              </a:ext>
            </a:extLst>
          </p:cNvPr>
          <p:cNvSpPr/>
          <p:nvPr/>
        </p:nvSpPr>
        <p:spPr>
          <a:xfrm>
            <a:off x="3289741" y="1643046"/>
            <a:ext cx="6250935" cy="88470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accent1">
                    <a:lumMod val="75000"/>
                  </a:schemeClr>
                </a:solidFill>
              </a:rPr>
              <a:t>بطاقة الخروج ( تقييم الحصة )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A8F083-A8DC-49C7-B3A2-CEB5C15F8FC0}"/>
              </a:ext>
            </a:extLst>
          </p:cNvPr>
          <p:cNvGrpSpPr/>
          <p:nvPr/>
        </p:nvGrpSpPr>
        <p:grpSpPr>
          <a:xfrm>
            <a:off x="174172" y="0"/>
            <a:ext cx="12264641" cy="6715678"/>
            <a:chOff x="-11188" y="56765"/>
            <a:chExt cx="9287907" cy="6715678"/>
          </a:xfrm>
        </p:grpSpPr>
        <p:sp>
          <p:nvSpPr>
            <p:cNvPr id="9" name="مستطيل">
              <a:extLst>
                <a:ext uri="{FF2B5EF4-FFF2-40B4-BE49-F238E27FC236}">
                  <a16:creationId xmlns:a16="http://schemas.microsoft.com/office/drawing/2014/main" id="{5DCA1FC5-6880-46FE-820A-5D9707ECDBB8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0" name="IMG_1433.gif" descr="IMG_1433.gif">
              <a:extLst>
                <a:ext uri="{FF2B5EF4-FFF2-40B4-BE49-F238E27FC236}">
                  <a16:creationId xmlns:a16="http://schemas.microsoft.com/office/drawing/2014/main" id="{218F8B89-5E3F-496E-ADC0-60CCBB325CC0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0399" y="166644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G_1439.png" descr="IMG_1439.png">
              <a:extLst>
                <a:ext uri="{FF2B5EF4-FFF2-40B4-BE49-F238E27FC236}">
                  <a16:creationId xmlns:a16="http://schemas.microsoft.com/office/drawing/2014/main" id="{7BF87D40-93E4-4A72-88CE-DACE44AEA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1439.png" descr="IMG_1439.png">
              <a:extLst>
                <a:ext uri="{FF2B5EF4-FFF2-40B4-BE49-F238E27FC236}">
                  <a16:creationId xmlns:a16="http://schemas.microsoft.com/office/drawing/2014/main" id="{11E3FF13-05D4-418C-8C8B-292B71D08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2177" y="56765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327677"/>
      </p:ext>
    </p:extLst>
  </p:cSld>
  <p:clrMapOvr>
    <a:masterClrMapping/>
  </p:clrMapOvr>
  <p:transition spd="slow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F3F619EF-C76D-4C9E-BBAF-49A7BE7DE4FB}"/>
              </a:ext>
            </a:extLst>
          </p:cNvPr>
          <p:cNvSpPr txBox="1"/>
          <p:nvPr/>
        </p:nvSpPr>
        <p:spPr>
          <a:xfrm>
            <a:off x="4829907" y="5925246"/>
            <a:ext cx="253218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b="1" dirty="0">
                <a:highlight>
                  <a:srgbClr val="00FFFF"/>
                </a:highlight>
              </a:rPr>
              <a:t>معلمتكم عائشة </a:t>
            </a:r>
            <a:r>
              <a:rPr lang="ar-AE" b="1" dirty="0" err="1">
                <a:highlight>
                  <a:srgbClr val="00FFFF"/>
                </a:highlight>
              </a:rPr>
              <a:t>الغسية</a:t>
            </a:r>
            <a:r>
              <a:rPr lang="ar-AE" b="1" dirty="0">
                <a:highlight>
                  <a:srgbClr val="00FFFF"/>
                </a:highlight>
              </a:rPr>
              <a:t> </a:t>
            </a:r>
          </a:p>
        </p:txBody>
      </p:sp>
      <p:pic>
        <p:nvPicPr>
          <p:cNvPr id="1026" name="Picture 2" descr="حصة تكنولوجيا - طالباتي الغاليات غدا إن شاء الله بداية... | Facebook">
            <a:extLst>
              <a:ext uri="{FF2B5EF4-FFF2-40B4-BE49-F238E27FC236}">
                <a16:creationId xmlns:a16="http://schemas.microsoft.com/office/drawing/2014/main" id="{7D43BE83-7C1F-477C-B921-3B96C12B8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897" y="873817"/>
            <a:ext cx="8894932" cy="5038114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7F2D5B21-0957-47DC-B426-C25ED6088165}"/>
              </a:ext>
            </a:extLst>
          </p:cNvPr>
          <p:cNvSpPr txBox="1"/>
          <p:nvPr/>
        </p:nvSpPr>
        <p:spPr>
          <a:xfrm>
            <a:off x="3937594" y="3214634"/>
            <a:ext cx="473153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b="1" dirty="0"/>
              <a:t>أحبتي ألقاكم الحصة القادمة مع </a:t>
            </a:r>
            <a:r>
              <a:rPr lang="ar-AE" sz="3600" b="1" dirty="0">
                <a:solidFill>
                  <a:srgbClr val="FF0000"/>
                </a:solidFill>
              </a:rPr>
              <a:t>الجزء التالي من درس خطوط الطول ودوائر العرض</a:t>
            </a:r>
            <a:endParaRPr lang="ar-AE" sz="3600" b="1" dirty="0"/>
          </a:p>
        </p:txBody>
      </p:sp>
      <p:pic>
        <p:nvPicPr>
          <p:cNvPr id="1028" name="Picture 4" descr="مبتسم الإبهام إشارة Emoticon Emoji مبتسم, متفرقات, تحية png">
            <a:extLst>
              <a:ext uri="{FF2B5EF4-FFF2-40B4-BE49-F238E27FC236}">
                <a16:creationId xmlns:a16="http://schemas.microsoft.com/office/drawing/2014/main" id="{72FC64AF-C313-4D6B-B300-6E130C0A9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44" y="0"/>
            <a:ext cx="2572301" cy="2572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iley Emoji High خمسة هواتف WhatsApp Mobile مبتسم, متفرقات, نص png">
            <a:extLst>
              <a:ext uri="{FF2B5EF4-FFF2-40B4-BE49-F238E27FC236}">
                <a16:creationId xmlns:a16="http://schemas.microsoft.com/office/drawing/2014/main" id="{D002B915-A45E-49ED-83FB-960672D8D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57" y="4368796"/>
            <a:ext cx="2202543" cy="24958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F39369-5D32-4DB0-A8AE-BAA3900AAF01}"/>
              </a:ext>
            </a:extLst>
          </p:cNvPr>
          <p:cNvGrpSpPr/>
          <p:nvPr/>
        </p:nvGrpSpPr>
        <p:grpSpPr>
          <a:xfrm>
            <a:off x="174172" y="0"/>
            <a:ext cx="12264641" cy="6715678"/>
            <a:chOff x="-11188" y="56765"/>
            <a:chExt cx="9287907" cy="6715678"/>
          </a:xfrm>
        </p:grpSpPr>
        <p:sp>
          <p:nvSpPr>
            <p:cNvPr id="10" name="مستطيل">
              <a:extLst>
                <a:ext uri="{FF2B5EF4-FFF2-40B4-BE49-F238E27FC236}">
                  <a16:creationId xmlns:a16="http://schemas.microsoft.com/office/drawing/2014/main" id="{C926EE87-A4BA-470D-AB04-CFBB9C5D3FF2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1" name="IMG_1433.gif" descr="IMG_1433.gif">
              <a:extLst>
                <a:ext uri="{FF2B5EF4-FFF2-40B4-BE49-F238E27FC236}">
                  <a16:creationId xmlns:a16="http://schemas.microsoft.com/office/drawing/2014/main" id="{5D95C9A2-E2EA-42CF-9DCD-AF06EBAD7B0A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90399" y="166644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1439.png" descr="IMG_1439.png">
              <a:extLst>
                <a:ext uri="{FF2B5EF4-FFF2-40B4-BE49-F238E27FC236}">
                  <a16:creationId xmlns:a16="http://schemas.microsoft.com/office/drawing/2014/main" id="{0A7FE7DE-57F7-47AA-B0C0-72C790C52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1439.png" descr="IMG_1439.png">
              <a:extLst>
                <a:ext uri="{FF2B5EF4-FFF2-40B4-BE49-F238E27FC236}">
                  <a16:creationId xmlns:a16="http://schemas.microsoft.com/office/drawing/2014/main" id="{67C63665-CE2F-4E30-B928-9B02613DD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2177" y="56765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325496023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90A810-7D68-4201-BD20-2334297D3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2" y="-101691"/>
            <a:ext cx="12192000" cy="68546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19E3B18-8040-4F54-983E-700CBF5B8B40}"/>
              </a:ext>
            </a:extLst>
          </p:cNvPr>
          <p:cNvGrpSpPr/>
          <p:nvPr/>
        </p:nvGrpSpPr>
        <p:grpSpPr>
          <a:xfrm>
            <a:off x="47632" y="585846"/>
            <a:ext cx="1954019" cy="5415124"/>
            <a:chOff x="537687" y="1"/>
            <a:chExt cx="2848605" cy="541512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EFC005-63BF-4E41-821E-FFE22DBF0DE0}"/>
                </a:ext>
              </a:extLst>
            </p:cNvPr>
            <p:cNvGrpSpPr/>
            <p:nvPr/>
          </p:nvGrpSpPr>
          <p:grpSpPr>
            <a:xfrm>
              <a:off x="537687" y="1534285"/>
              <a:ext cx="2848605" cy="3880840"/>
              <a:chOff x="537687" y="1534285"/>
              <a:chExt cx="2848605" cy="388084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3CDC1A2-AE16-422A-A4AE-9241127A6106}"/>
                  </a:ext>
                </a:extLst>
              </p:cNvPr>
              <p:cNvSpPr/>
              <p:nvPr/>
            </p:nvSpPr>
            <p:spPr>
              <a:xfrm rot="10800000">
                <a:off x="560985" y="2119923"/>
                <a:ext cx="2825307" cy="3295202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3000">
                    <a:schemeClr val="bg1">
                      <a:alpha val="0"/>
                    </a:schemeClr>
                  </a:gs>
                  <a:gs pos="17000">
                    <a:schemeClr val="bg1"/>
                  </a:gs>
                </a:gsLst>
                <a:lin ang="12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78CEEDC-FCB8-4686-92B5-F0E6109184D7}"/>
                  </a:ext>
                </a:extLst>
              </p:cNvPr>
              <p:cNvSpPr/>
              <p:nvPr/>
            </p:nvSpPr>
            <p:spPr>
              <a:xfrm rot="10800000">
                <a:off x="1377805" y="1931258"/>
                <a:ext cx="1144958" cy="142007"/>
              </a:xfrm>
              <a:custGeom>
                <a:avLst/>
                <a:gdLst>
                  <a:gd name="connsiteX0" fmla="*/ 0 w 1311217"/>
                  <a:gd name="connsiteY0" fmla="*/ 0 h 154745"/>
                  <a:gd name="connsiteX1" fmla="*/ 1311217 w 1311217"/>
                  <a:gd name="connsiteY1" fmla="*/ 0 h 154745"/>
                  <a:gd name="connsiteX2" fmla="*/ 1306824 w 1311217"/>
                  <a:gd name="connsiteY2" fmla="*/ 19596 h 154745"/>
                  <a:gd name="connsiteX3" fmla="*/ 1288798 w 1311217"/>
                  <a:gd name="connsiteY3" fmla="*/ 154745 h 154745"/>
                  <a:gd name="connsiteX4" fmla="*/ 21896 w 1311217"/>
                  <a:gd name="connsiteY4" fmla="*/ 154745 h 154745"/>
                  <a:gd name="connsiteX5" fmla="*/ 21180 w 1311217"/>
                  <a:gd name="connsiteY5" fmla="*/ 140562 h 154745"/>
                  <a:gd name="connsiteX6" fmla="*/ 4264 w 1311217"/>
                  <a:gd name="connsiteY6" fmla="*/ 19596 h 154745"/>
                  <a:gd name="connsiteX7" fmla="*/ 0 w 1311217"/>
                  <a:gd name="connsiteY7" fmla="*/ 0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1217" h="154745">
                    <a:moveTo>
                      <a:pt x="0" y="0"/>
                    </a:moveTo>
                    <a:lnTo>
                      <a:pt x="1311217" y="0"/>
                    </a:lnTo>
                    <a:lnTo>
                      <a:pt x="1306824" y="19596"/>
                    </a:lnTo>
                    <a:lnTo>
                      <a:pt x="1288798" y="154745"/>
                    </a:lnTo>
                    <a:lnTo>
                      <a:pt x="21896" y="154745"/>
                    </a:lnTo>
                    <a:lnTo>
                      <a:pt x="21180" y="140562"/>
                    </a:lnTo>
                    <a:cubicBezTo>
                      <a:pt x="17038" y="99773"/>
                      <a:pt x="11380" y="59432"/>
                      <a:pt x="4264" y="19596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833C4AA-C687-44F1-913D-DDC8F77270E8}"/>
                  </a:ext>
                </a:extLst>
              </p:cNvPr>
              <p:cNvSpPr/>
              <p:nvPr/>
            </p:nvSpPr>
            <p:spPr>
              <a:xfrm rot="10800000">
                <a:off x="537687" y="2115221"/>
                <a:ext cx="2825307" cy="3295202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4000">
                    <a:srgbClr val="FFFFFF">
                      <a:alpha val="52000"/>
                    </a:srgbClr>
                  </a:gs>
                  <a:gs pos="90000">
                    <a:schemeClr val="bg1">
                      <a:alpha val="12000"/>
                    </a:schemeClr>
                  </a:gs>
                  <a:gs pos="8000">
                    <a:schemeClr val="bg1">
                      <a:alpha val="83000"/>
                    </a:schemeClr>
                  </a:gs>
                </a:gsLst>
                <a:lin ang="120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DD84D65-68D1-4CD4-8460-6F56F47D23BE}"/>
                  </a:ext>
                </a:extLst>
              </p:cNvPr>
              <p:cNvSpPr/>
              <p:nvPr/>
            </p:nvSpPr>
            <p:spPr>
              <a:xfrm rot="10800000">
                <a:off x="1399633" y="1721477"/>
                <a:ext cx="1101994" cy="167826"/>
              </a:xfrm>
              <a:custGeom>
                <a:avLst/>
                <a:gdLst>
                  <a:gd name="connsiteX0" fmla="*/ 0 w 1262015"/>
                  <a:gd name="connsiteY0" fmla="*/ 0 h 182880"/>
                  <a:gd name="connsiteX1" fmla="*/ 1262015 w 1262015"/>
                  <a:gd name="connsiteY1" fmla="*/ 0 h 182880"/>
                  <a:gd name="connsiteX2" fmla="*/ 1257351 w 1262015"/>
                  <a:gd name="connsiteY2" fmla="*/ 105507 h 182880"/>
                  <a:gd name="connsiteX3" fmla="*/ 1260903 w 1262015"/>
                  <a:gd name="connsiteY3" fmla="*/ 175847 h 182880"/>
                  <a:gd name="connsiteX4" fmla="*/ 1257351 w 1262015"/>
                  <a:gd name="connsiteY4" fmla="*/ 175847 h 182880"/>
                  <a:gd name="connsiteX5" fmla="*/ 1257351 w 1262015"/>
                  <a:gd name="connsiteY5" fmla="*/ 182880 h 182880"/>
                  <a:gd name="connsiteX6" fmla="*/ 5326 w 1262015"/>
                  <a:gd name="connsiteY6" fmla="*/ 182880 h 182880"/>
                  <a:gd name="connsiteX7" fmla="*/ 5326 w 1262015"/>
                  <a:gd name="connsiteY7" fmla="*/ 175847 h 182880"/>
                  <a:gd name="connsiteX8" fmla="*/ 1776 w 1262015"/>
                  <a:gd name="connsiteY8" fmla="*/ 175847 h 182880"/>
                  <a:gd name="connsiteX9" fmla="*/ 5326 w 1262015"/>
                  <a:gd name="connsiteY9" fmla="*/ 105527 h 182880"/>
                  <a:gd name="connsiteX10" fmla="*/ 5327 w 1262015"/>
                  <a:gd name="connsiteY10" fmla="*/ 105507 h 182880"/>
                  <a:gd name="connsiteX11" fmla="*/ 5326 w 1262015"/>
                  <a:gd name="connsiteY11" fmla="*/ 105487 h 182880"/>
                  <a:gd name="connsiteX12" fmla="*/ 0 w 1262015"/>
                  <a:gd name="connsiteY12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62015" h="182880">
                    <a:moveTo>
                      <a:pt x="0" y="0"/>
                    </a:moveTo>
                    <a:lnTo>
                      <a:pt x="1262015" y="0"/>
                    </a:lnTo>
                    <a:lnTo>
                      <a:pt x="1257351" y="105507"/>
                    </a:lnTo>
                    <a:lnTo>
                      <a:pt x="1260903" y="175847"/>
                    </a:lnTo>
                    <a:lnTo>
                      <a:pt x="1257351" y="175847"/>
                    </a:lnTo>
                    <a:lnTo>
                      <a:pt x="1257351" y="182880"/>
                    </a:lnTo>
                    <a:lnTo>
                      <a:pt x="5326" y="182880"/>
                    </a:lnTo>
                    <a:lnTo>
                      <a:pt x="5326" y="175847"/>
                    </a:lnTo>
                    <a:lnTo>
                      <a:pt x="1776" y="175847"/>
                    </a:lnTo>
                    <a:lnTo>
                      <a:pt x="5326" y="105527"/>
                    </a:lnTo>
                    <a:lnTo>
                      <a:pt x="5327" y="105507"/>
                    </a:lnTo>
                    <a:lnTo>
                      <a:pt x="5326" y="105487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DD51CD7-BCC2-4B00-A5FE-9025F1EAF871}"/>
                  </a:ext>
                </a:extLst>
              </p:cNvPr>
              <p:cNvSpPr/>
              <p:nvPr/>
            </p:nvSpPr>
            <p:spPr>
              <a:xfrm rot="10800000">
                <a:off x="1404738" y="1534285"/>
                <a:ext cx="1091204" cy="145236"/>
              </a:xfrm>
              <a:custGeom>
                <a:avLst/>
                <a:gdLst>
                  <a:gd name="connsiteX0" fmla="*/ 0 w 1249658"/>
                  <a:gd name="connsiteY0" fmla="*/ 0 h 158263"/>
                  <a:gd name="connsiteX1" fmla="*/ 1249658 w 1249658"/>
                  <a:gd name="connsiteY1" fmla="*/ 0 h 158263"/>
                  <a:gd name="connsiteX2" fmla="*/ 1237943 w 1249658"/>
                  <a:gd name="connsiteY2" fmla="*/ 58023 h 158263"/>
                  <a:gd name="connsiteX3" fmla="*/ 1086716 w 1249658"/>
                  <a:gd name="connsiteY3" fmla="*/ 158263 h 158263"/>
                  <a:gd name="connsiteX4" fmla="*/ 162941 w 1249658"/>
                  <a:gd name="connsiteY4" fmla="*/ 158263 h 158263"/>
                  <a:gd name="connsiteX5" fmla="*/ 11714 w 1249658"/>
                  <a:gd name="connsiteY5" fmla="*/ 58023 h 158263"/>
                  <a:gd name="connsiteX6" fmla="*/ 0 w 1249658"/>
                  <a:gd name="connsiteY6" fmla="*/ 0 h 15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9658" h="158263">
                    <a:moveTo>
                      <a:pt x="0" y="0"/>
                    </a:moveTo>
                    <a:lnTo>
                      <a:pt x="1249658" y="0"/>
                    </a:lnTo>
                    <a:lnTo>
                      <a:pt x="1237943" y="58023"/>
                    </a:lnTo>
                    <a:cubicBezTo>
                      <a:pt x="1213028" y="116930"/>
                      <a:pt x="1154699" y="158263"/>
                      <a:pt x="1086716" y="158263"/>
                    </a:cubicBezTo>
                    <a:lnTo>
                      <a:pt x="162941" y="158263"/>
                    </a:lnTo>
                    <a:cubicBezTo>
                      <a:pt x="94958" y="158263"/>
                      <a:pt x="36629" y="116930"/>
                      <a:pt x="11714" y="5802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4317A79-0688-4492-BBF1-0B1F8A1BECC0}"/>
                  </a:ext>
                </a:extLst>
              </p:cNvPr>
              <p:cNvSpPr/>
              <p:nvPr/>
            </p:nvSpPr>
            <p:spPr>
              <a:xfrm rot="10800000">
                <a:off x="544729" y="4072370"/>
                <a:ext cx="2802008" cy="1338052"/>
              </a:xfrm>
              <a:custGeom>
                <a:avLst/>
                <a:gdLst>
                  <a:gd name="connsiteX0" fmla="*/ 3208888 w 3208888"/>
                  <a:gd name="connsiteY0" fmla="*/ 1686316 h 1686316"/>
                  <a:gd name="connsiteX1" fmla="*/ 3084690 w 3208888"/>
                  <a:gd name="connsiteY1" fmla="*/ 1614968 h 1686316"/>
                  <a:gd name="connsiteX2" fmla="*/ 1526595 w 3208888"/>
                  <a:gd name="connsiteY2" fmla="*/ 1249343 h 1686316"/>
                  <a:gd name="connsiteX3" fmla="*/ 198268 w 3208888"/>
                  <a:gd name="connsiteY3" fmla="*/ 1507733 h 1686316"/>
                  <a:gd name="connsiteX4" fmla="*/ 0 w 3208888"/>
                  <a:gd name="connsiteY4" fmla="*/ 1600267 h 1686316"/>
                  <a:gd name="connsiteX5" fmla="*/ 12259 w 3208888"/>
                  <a:gd name="connsiteY5" fmla="*/ 1505382 h 1686316"/>
                  <a:gd name="connsiteX6" fmla="*/ 1599167 w 3208888"/>
                  <a:gd name="connsiteY6" fmla="*/ 0 h 1686316"/>
                  <a:gd name="connsiteX7" fmla="*/ 3208600 w 3208888"/>
                  <a:gd name="connsiteY7" fmla="*/ 1679726 h 168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8888" h="1686316">
                    <a:moveTo>
                      <a:pt x="3208888" y="1686316"/>
                    </a:moveTo>
                    <a:lnTo>
                      <a:pt x="3084690" y="1614968"/>
                    </a:lnTo>
                    <a:cubicBezTo>
                      <a:pt x="2639923" y="1384132"/>
                      <a:pt x="2103749" y="1249343"/>
                      <a:pt x="1526595" y="1249343"/>
                    </a:cubicBezTo>
                    <a:cubicBezTo>
                      <a:pt x="1045634" y="1249343"/>
                      <a:pt x="593131" y="1342946"/>
                      <a:pt x="198268" y="1507733"/>
                    </a:cubicBezTo>
                    <a:lnTo>
                      <a:pt x="0" y="1600267"/>
                    </a:lnTo>
                    <a:lnTo>
                      <a:pt x="12259" y="1505382"/>
                    </a:lnTo>
                    <a:cubicBezTo>
                      <a:pt x="159281" y="647094"/>
                      <a:pt x="813884" y="0"/>
                      <a:pt x="1599167" y="0"/>
                    </a:cubicBezTo>
                    <a:cubicBezTo>
                      <a:pt x="2436803" y="0"/>
                      <a:pt x="3125753" y="736249"/>
                      <a:pt x="3208600" y="1679726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EC40862-9292-47B8-A805-FCC9FEF539A7}"/>
                  </a:ext>
                </a:extLst>
              </p:cNvPr>
              <p:cNvSpPr/>
              <p:nvPr/>
            </p:nvSpPr>
            <p:spPr>
              <a:xfrm>
                <a:off x="550937" y="3864460"/>
                <a:ext cx="2802009" cy="55108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4F76D07-2295-4449-B8CB-A3CAF61BDC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657" y="3216947"/>
                <a:ext cx="1102192" cy="1102192"/>
              </a:xfrm>
              <a:prstGeom prst="rect">
                <a:avLst/>
              </a:prstGeom>
              <a:effectLst>
                <a:outerShdw blurRad="76200" dist="889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4D33828-88B1-4DF7-AD5F-5DB43A9C20E3}"/>
                </a:ext>
              </a:extLst>
            </p:cNvPr>
            <p:cNvSpPr/>
            <p:nvPr/>
          </p:nvSpPr>
          <p:spPr>
            <a:xfrm rot="5400000">
              <a:off x="1174820" y="677106"/>
              <a:ext cx="1534284" cy="180073"/>
            </a:xfrm>
            <a:custGeom>
              <a:avLst/>
              <a:gdLst>
                <a:gd name="connsiteX0" fmla="*/ 0 w 1262015"/>
                <a:gd name="connsiteY0" fmla="*/ 0 h 182880"/>
                <a:gd name="connsiteX1" fmla="*/ 1262015 w 1262015"/>
                <a:gd name="connsiteY1" fmla="*/ 0 h 182880"/>
                <a:gd name="connsiteX2" fmla="*/ 1257351 w 1262015"/>
                <a:gd name="connsiteY2" fmla="*/ 105507 h 182880"/>
                <a:gd name="connsiteX3" fmla="*/ 1260903 w 1262015"/>
                <a:gd name="connsiteY3" fmla="*/ 175847 h 182880"/>
                <a:gd name="connsiteX4" fmla="*/ 1257351 w 1262015"/>
                <a:gd name="connsiteY4" fmla="*/ 175847 h 182880"/>
                <a:gd name="connsiteX5" fmla="*/ 1257351 w 1262015"/>
                <a:gd name="connsiteY5" fmla="*/ 182880 h 182880"/>
                <a:gd name="connsiteX6" fmla="*/ 5326 w 1262015"/>
                <a:gd name="connsiteY6" fmla="*/ 182880 h 182880"/>
                <a:gd name="connsiteX7" fmla="*/ 5326 w 1262015"/>
                <a:gd name="connsiteY7" fmla="*/ 175847 h 182880"/>
                <a:gd name="connsiteX8" fmla="*/ 1776 w 1262015"/>
                <a:gd name="connsiteY8" fmla="*/ 175847 h 182880"/>
                <a:gd name="connsiteX9" fmla="*/ 5326 w 1262015"/>
                <a:gd name="connsiteY9" fmla="*/ 105527 h 182880"/>
                <a:gd name="connsiteX10" fmla="*/ 5327 w 1262015"/>
                <a:gd name="connsiteY10" fmla="*/ 105507 h 182880"/>
                <a:gd name="connsiteX11" fmla="*/ 5326 w 1262015"/>
                <a:gd name="connsiteY11" fmla="*/ 105487 h 182880"/>
                <a:gd name="connsiteX12" fmla="*/ 0 w 1262015"/>
                <a:gd name="connsiteY12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2015" h="182880">
                  <a:moveTo>
                    <a:pt x="0" y="0"/>
                  </a:moveTo>
                  <a:lnTo>
                    <a:pt x="1262015" y="0"/>
                  </a:lnTo>
                  <a:lnTo>
                    <a:pt x="1257351" y="105507"/>
                  </a:lnTo>
                  <a:lnTo>
                    <a:pt x="1260903" y="175847"/>
                  </a:lnTo>
                  <a:lnTo>
                    <a:pt x="1257351" y="175847"/>
                  </a:lnTo>
                  <a:lnTo>
                    <a:pt x="1257351" y="182880"/>
                  </a:lnTo>
                  <a:lnTo>
                    <a:pt x="5326" y="182880"/>
                  </a:lnTo>
                  <a:lnTo>
                    <a:pt x="5326" y="175847"/>
                  </a:lnTo>
                  <a:lnTo>
                    <a:pt x="1776" y="175847"/>
                  </a:lnTo>
                  <a:lnTo>
                    <a:pt x="5326" y="105527"/>
                  </a:lnTo>
                  <a:lnTo>
                    <a:pt x="5327" y="105507"/>
                  </a:lnTo>
                  <a:lnTo>
                    <a:pt x="5326" y="10548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5575">
                  <a:schemeClr val="bg1">
                    <a:lumMod val="75000"/>
                  </a:schemeClr>
                </a:gs>
                <a:gs pos="2000">
                  <a:schemeClr val="bg1">
                    <a:lumMod val="75000"/>
                  </a:schemeClr>
                </a:gs>
                <a:gs pos="52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286E429-7659-4814-ACD8-8EEC97289388}"/>
                </a:ext>
              </a:extLst>
            </p:cNvPr>
            <p:cNvGrpSpPr/>
            <p:nvPr/>
          </p:nvGrpSpPr>
          <p:grpSpPr>
            <a:xfrm>
              <a:off x="1027730" y="2591459"/>
              <a:ext cx="1833134" cy="2751259"/>
              <a:chOff x="1027730" y="2591459"/>
              <a:chExt cx="1833134" cy="275125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3768DF-B66E-462A-9DB1-21B976A7160D}"/>
                  </a:ext>
                </a:extLst>
              </p:cNvPr>
              <p:cNvSpPr txBox="1"/>
              <p:nvPr/>
            </p:nvSpPr>
            <p:spPr>
              <a:xfrm>
                <a:off x="1027730" y="2591459"/>
                <a:ext cx="17471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sz="2400" b="1" dirty="0">
                    <a:latin typeface="Century Gothic" panose="020B0502020202020204" pitchFamily="34" charset="0"/>
                  </a:rPr>
                  <a:t>1</a:t>
                </a:r>
                <a:endParaRPr lang="en-US" sz="2400" b="1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554D2A6-8AB5-4EEC-B92A-20FA9B9E4521}"/>
                  </a:ext>
                </a:extLst>
              </p:cNvPr>
              <p:cNvSpPr txBox="1"/>
              <p:nvPr/>
            </p:nvSpPr>
            <p:spPr>
              <a:xfrm>
                <a:off x="1113668" y="4511721"/>
                <a:ext cx="174719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AE" sz="2400" b="1" dirty="0">
                    <a:latin typeface="Century Gothic" panose="020B0502020202020204" pitchFamily="34" charset="0"/>
                  </a:rPr>
                  <a:t>الحضور والغياب</a:t>
                </a:r>
                <a:endParaRPr lang="en-US" sz="2400" b="1" dirty="0"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5CCA41-0614-4160-96BE-5D6DB3C46525}"/>
              </a:ext>
            </a:extLst>
          </p:cNvPr>
          <p:cNvGrpSpPr/>
          <p:nvPr/>
        </p:nvGrpSpPr>
        <p:grpSpPr>
          <a:xfrm>
            <a:off x="2295261" y="1337705"/>
            <a:ext cx="1381425" cy="3820823"/>
            <a:chOff x="3674601" y="-36806"/>
            <a:chExt cx="2118244" cy="382082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2CF3FBE-A162-4E57-9DB4-2F254AC8C861}"/>
                </a:ext>
              </a:extLst>
            </p:cNvPr>
            <p:cNvSpPr/>
            <p:nvPr/>
          </p:nvSpPr>
          <p:spPr>
            <a:xfrm rot="5400000">
              <a:off x="4181409" y="376077"/>
              <a:ext cx="1005840" cy="180073"/>
            </a:xfrm>
            <a:custGeom>
              <a:avLst/>
              <a:gdLst>
                <a:gd name="connsiteX0" fmla="*/ 0 w 1262015"/>
                <a:gd name="connsiteY0" fmla="*/ 0 h 182880"/>
                <a:gd name="connsiteX1" fmla="*/ 1262015 w 1262015"/>
                <a:gd name="connsiteY1" fmla="*/ 0 h 182880"/>
                <a:gd name="connsiteX2" fmla="*/ 1257351 w 1262015"/>
                <a:gd name="connsiteY2" fmla="*/ 105507 h 182880"/>
                <a:gd name="connsiteX3" fmla="*/ 1260903 w 1262015"/>
                <a:gd name="connsiteY3" fmla="*/ 175847 h 182880"/>
                <a:gd name="connsiteX4" fmla="*/ 1257351 w 1262015"/>
                <a:gd name="connsiteY4" fmla="*/ 175847 h 182880"/>
                <a:gd name="connsiteX5" fmla="*/ 1257351 w 1262015"/>
                <a:gd name="connsiteY5" fmla="*/ 182880 h 182880"/>
                <a:gd name="connsiteX6" fmla="*/ 5326 w 1262015"/>
                <a:gd name="connsiteY6" fmla="*/ 182880 h 182880"/>
                <a:gd name="connsiteX7" fmla="*/ 5326 w 1262015"/>
                <a:gd name="connsiteY7" fmla="*/ 175847 h 182880"/>
                <a:gd name="connsiteX8" fmla="*/ 1776 w 1262015"/>
                <a:gd name="connsiteY8" fmla="*/ 175847 h 182880"/>
                <a:gd name="connsiteX9" fmla="*/ 5326 w 1262015"/>
                <a:gd name="connsiteY9" fmla="*/ 105527 h 182880"/>
                <a:gd name="connsiteX10" fmla="*/ 5327 w 1262015"/>
                <a:gd name="connsiteY10" fmla="*/ 105507 h 182880"/>
                <a:gd name="connsiteX11" fmla="*/ 5326 w 1262015"/>
                <a:gd name="connsiteY11" fmla="*/ 105487 h 182880"/>
                <a:gd name="connsiteX12" fmla="*/ 0 w 1262015"/>
                <a:gd name="connsiteY12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2015" h="182880">
                  <a:moveTo>
                    <a:pt x="0" y="0"/>
                  </a:moveTo>
                  <a:lnTo>
                    <a:pt x="1262015" y="0"/>
                  </a:lnTo>
                  <a:lnTo>
                    <a:pt x="1257351" y="105507"/>
                  </a:lnTo>
                  <a:lnTo>
                    <a:pt x="1260903" y="175847"/>
                  </a:lnTo>
                  <a:lnTo>
                    <a:pt x="1257351" y="175847"/>
                  </a:lnTo>
                  <a:lnTo>
                    <a:pt x="1257351" y="182880"/>
                  </a:lnTo>
                  <a:lnTo>
                    <a:pt x="5326" y="182880"/>
                  </a:lnTo>
                  <a:lnTo>
                    <a:pt x="5326" y="175847"/>
                  </a:lnTo>
                  <a:lnTo>
                    <a:pt x="1776" y="175847"/>
                  </a:lnTo>
                  <a:lnTo>
                    <a:pt x="5326" y="105527"/>
                  </a:lnTo>
                  <a:lnTo>
                    <a:pt x="5327" y="105507"/>
                  </a:lnTo>
                  <a:lnTo>
                    <a:pt x="5326" y="10548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5575">
                  <a:schemeClr val="bg1">
                    <a:lumMod val="75000"/>
                  </a:schemeClr>
                </a:gs>
                <a:gs pos="2000">
                  <a:schemeClr val="bg1">
                    <a:lumMod val="75000"/>
                  </a:schemeClr>
                </a:gs>
                <a:gs pos="52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08D8492-C4FA-4566-BF44-3FAF666C6CF0}"/>
                </a:ext>
              </a:extLst>
            </p:cNvPr>
            <p:cNvGrpSpPr/>
            <p:nvPr/>
          </p:nvGrpSpPr>
          <p:grpSpPr>
            <a:xfrm>
              <a:off x="3674601" y="923056"/>
              <a:ext cx="2118244" cy="2857499"/>
              <a:chOff x="3571356" y="585306"/>
              <a:chExt cx="2118244" cy="2857499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AD5C488-BC12-4F33-A8FE-6E6E75CCCCF6}"/>
                  </a:ext>
                </a:extLst>
              </p:cNvPr>
              <p:cNvSpPr/>
              <p:nvPr/>
            </p:nvSpPr>
            <p:spPr>
              <a:xfrm rot="10800000">
                <a:off x="3588681" y="1016517"/>
                <a:ext cx="2100919" cy="2426288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3000">
                    <a:schemeClr val="bg1">
                      <a:alpha val="0"/>
                    </a:schemeClr>
                  </a:gs>
                  <a:gs pos="17000">
                    <a:schemeClr val="bg1"/>
                  </a:gs>
                </a:gsLst>
                <a:lin ang="12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26AF2B0-E5CF-41FD-BB8C-62C0BA995B9E}"/>
                  </a:ext>
                </a:extLst>
              </p:cNvPr>
              <p:cNvSpPr/>
              <p:nvPr/>
            </p:nvSpPr>
            <p:spPr>
              <a:xfrm rot="10800000">
                <a:off x="4196074" y="877601"/>
                <a:ext cx="851399" cy="104561"/>
              </a:xfrm>
              <a:custGeom>
                <a:avLst/>
                <a:gdLst>
                  <a:gd name="connsiteX0" fmla="*/ 0 w 1311217"/>
                  <a:gd name="connsiteY0" fmla="*/ 0 h 154745"/>
                  <a:gd name="connsiteX1" fmla="*/ 1311217 w 1311217"/>
                  <a:gd name="connsiteY1" fmla="*/ 0 h 154745"/>
                  <a:gd name="connsiteX2" fmla="*/ 1306824 w 1311217"/>
                  <a:gd name="connsiteY2" fmla="*/ 19596 h 154745"/>
                  <a:gd name="connsiteX3" fmla="*/ 1288798 w 1311217"/>
                  <a:gd name="connsiteY3" fmla="*/ 154745 h 154745"/>
                  <a:gd name="connsiteX4" fmla="*/ 21896 w 1311217"/>
                  <a:gd name="connsiteY4" fmla="*/ 154745 h 154745"/>
                  <a:gd name="connsiteX5" fmla="*/ 21180 w 1311217"/>
                  <a:gd name="connsiteY5" fmla="*/ 140562 h 154745"/>
                  <a:gd name="connsiteX6" fmla="*/ 4264 w 1311217"/>
                  <a:gd name="connsiteY6" fmla="*/ 19596 h 154745"/>
                  <a:gd name="connsiteX7" fmla="*/ 0 w 1311217"/>
                  <a:gd name="connsiteY7" fmla="*/ 0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1217" h="154745">
                    <a:moveTo>
                      <a:pt x="0" y="0"/>
                    </a:moveTo>
                    <a:lnTo>
                      <a:pt x="1311217" y="0"/>
                    </a:lnTo>
                    <a:lnTo>
                      <a:pt x="1306824" y="19596"/>
                    </a:lnTo>
                    <a:lnTo>
                      <a:pt x="1288798" y="154745"/>
                    </a:lnTo>
                    <a:lnTo>
                      <a:pt x="21896" y="154745"/>
                    </a:lnTo>
                    <a:lnTo>
                      <a:pt x="21180" y="140562"/>
                    </a:lnTo>
                    <a:cubicBezTo>
                      <a:pt x="17038" y="99773"/>
                      <a:pt x="11380" y="59432"/>
                      <a:pt x="4264" y="19596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5737BA2-E015-4F87-8AE2-AE1E8CF36208}"/>
                  </a:ext>
                </a:extLst>
              </p:cNvPr>
              <p:cNvSpPr/>
              <p:nvPr/>
            </p:nvSpPr>
            <p:spPr>
              <a:xfrm rot="10800000">
                <a:off x="3571356" y="1013055"/>
                <a:ext cx="2100919" cy="2426288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4000">
                    <a:srgbClr val="FFFFFF">
                      <a:alpha val="52000"/>
                    </a:srgbClr>
                  </a:gs>
                  <a:gs pos="90000">
                    <a:schemeClr val="bg1">
                      <a:alpha val="12000"/>
                    </a:schemeClr>
                  </a:gs>
                  <a:gs pos="8000">
                    <a:schemeClr val="bg1">
                      <a:alpha val="83000"/>
                    </a:schemeClr>
                  </a:gs>
                </a:gsLst>
                <a:lin ang="120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01A6851-6BD9-4550-8193-5A8891EB6CA8}"/>
                  </a:ext>
                </a:extLst>
              </p:cNvPr>
              <p:cNvSpPr/>
              <p:nvPr/>
            </p:nvSpPr>
            <p:spPr>
              <a:xfrm rot="10800000">
                <a:off x="4212305" y="723137"/>
                <a:ext cx="819451" cy="123572"/>
              </a:xfrm>
              <a:custGeom>
                <a:avLst/>
                <a:gdLst>
                  <a:gd name="connsiteX0" fmla="*/ 0 w 1262015"/>
                  <a:gd name="connsiteY0" fmla="*/ 0 h 182880"/>
                  <a:gd name="connsiteX1" fmla="*/ 1262015 w 1262015"/>
                  <a:gd name="connsiteY1" fmla="*/ 0 h 182880"/>
                  <a:gd name="connsiteX2" fmla="*/ 1257351 w 1262015"/>
                  <a:gd name="connsiteY2" fmla="*/ 105507 h 182880"/>
                  <a:gd name="connsiteX3" fmla="*/ 1260903 w 1262015"/>
                  <a:gd name="connsiteY3" fmla="*/ 175847 h 182880"/>
                  <a:gd name="connsiteX4" fmla="*/ 1257351 w 1262015"/>
                  <a:gd name="connsiteY4" fmla="*/ 175847 h 182880"/>
                  <a:gd name="connsiteX5" fmla="*/ 1257351 w 1262015"/>
                  <a:gd name="connsiteY5" fmla="*/ 182880 h 182880"/>
                  <a:gd name="connsiteX6" fmla="*/ 5326 w 1262015"/>
                  <a:gd name="connsiteY6" fmla="*/ 182880 h 182880"/>
                  <a:gd name="connsiteX7" fmla="*/ 5326 w 1262015"/>
                  <a:gd name="connsiteY7" fmla="*/ 175847 h 182880"/>
                  <a:gd name="connsiteX8" fmla="*/ 1776 w 1262015"/>
                  <a:gd name="connsiteY8" fmla="*/ 175847 h 182880"/>
                  <a:gd name="connsiteX9" fmla="*/ 5326 w 1262015"/>
                  <a:gd name="connsiteY9" fmla="*/ 105527 h 182880"/>
                  <a:gd name="connsiteX10" fmla="*/ 5327 w 1262015"/>
                  <a:gd name="connsiteY10" fmla="*/ 105507 h 182880"/>
                  <a:gd name="connsiteX11" fmla="*/ 5326 w 1262015"/>
                  <a:gd name="connsiteY11" fmla="*/ 105487 h 182880"/>
                  <a:gd name="connsiteX12" fmla="*/ 0 w 1262015"/>
                  <a:gd name="connsiteY12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62015" h="182880">
                    <a:moveTo>
                      <a:pt x="0" y="0"/>
                    </a:moveTo>
                    <a:lnTo>
                      <a:pt x="1262015" y="0"/>
                    </a:lnTo>
                    <a:lnTo>
                      <a:pt x="1257351" y="105507"/>
                    </a:lnTo>
                    <a:lnTo>
                      <a:pt x="1260903" y="175847"/>
                    </a:lnTo>
                    <a:lnTo>
                      <a:pt x="1257351" y="175847"/>
                    </a:lnTo>
                    <a:lnTo>
                      <a:pt x="1257351" y="182880"/>
                    </a:lnTo>
                    <a:lnTo>
                      <a:pt x="5326" y="182880"/>
                    </a:lnTo>
                    <a:lnTo>
                      <a:pt x="5326" y="175847"/>
                    </a:lnTo>
                    <a:lnTo>
                      <a:pt x="1776" y="175847"/>
                    </a:lnTo>
                    <a:lnTo>
                      <a:pt x="5326" y="105527"/>
                    </a:lnTo>
                    <a:lnTo>
                      <a:pt x="5327" y="105507"/>
                    </a:lnTo>
                    <a:lnTo>
                      <a:pt x="5326" y="105487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C8FD1F6-A556-4D64-BED7-FC2D03C2880E}"/>
                  </a:ext>
                </a:extLst>
              </p:cNvPr>
              <p:cNvSpPr/>
              <p:nvPr/>
            </p:nvSpPr>
            <p:spPr>
              <a:xfrm rot="10800000">
                <a:off x="4216102" y="585306"/>
                <a:ext cx="811428" cy="106938"/>
              </a:xfrm>
              <a:custGeom>
                <a:avLst/>
                <a:gdLst>
                  <a:gd name="connsiteX0" fmla="*/ 0 w 1249658"/>
                  <a:gd name="connsiteY0" fmla="*/ 0 h 158263"/>
                  <a:gd name="connsiteX1" fmla="*/ 1249658 w 1249658"/>
                  <a:gd name="connsiteY1" fmla="*/ 0 h 158263"/>
                  <a:gd name="connsiteX2" fmla="*/ 1237943 w 1249658"/>
                  <a:gd name="connsiteY2" fmla="*/ 58023 h 158263"/>
                  <a:gd name="connsiteX3" fmla="*/ 1086716 w 1249658"/>
                  <a:gd name="connsiteY3" fmla="*/ 158263 h 158263"/>
                  <a:gd name="connsiteX4" fmla="*/ 162941 w 1249658"/>
                  <a:gd name="connsiteY4" fmla="*/ 158263 h 158263"/>
                  <a:gd name="connsiteX5" fmla="*/ 11714 w 1249658"/>
                  <a:gd name="connsiteY5" fmla="*/ 58023 h 158263"/>
                  <a:gd name="connsiteX6" fmla="*/ 0 w 1249658"/>
                  <a:gd name="connsiteY6" fmla="*/ 0 h 15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9658" h="158263">
                    <a:moveTo>
                      <a:pt x="0" y="0"/>
                    </a:moveTo>
                    <a:lnTo>
                      <a:pt x="1249658" y="0"/>
                    </a:lnTo>
                    <a:lnTo>
                      <a:pt x="1237943" y="58023"/>
                    </a:lnTo>
                    <a:cubicBezTo>
                      <a:pt x="1213028" y="116930"/>
                      <a:pt x="1154699" y="158263"/>
                      <a:pt x="1086716" y="158263"/>
                    </a:cubicBezTo>
                    <a:lnTo>
                      <a:pt x="162941" y="158263"/>
                    </a:lnTo>
                    <a:cubicBezTo>
                      <a:pt x="94958" y="158263"/>
                      <a:pt x="36629" y="116930"/>
                      <a:pt x="11714" y="5802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D0B6988-B87D-4271-A4F4-11694FFC9B80}"/>
                  </a:ext>
                </a:extLst>
              </p:cNvPr>
              <p:cNvSpPr/>
              <p:nvPr/>
            </p:nvSpPr>
            <p:spPr>
              <a:xfrm rot="10800000">
                <a:off x="3576593" y="2454122"/>
                <a:ext cx="2083594" cy="985220"/>
              </a:xfrm>
              <a:custGeom>
                <a:avLst/>
                <a:gdLst>
                  <a:gd name="connsiteX0" fmla="*/ 3208888 w 3208888"/>
                  <a:gd name="connsiteY0" fmla="*/ 1686316 h 1686316"/>
                  <a:gd name="connsiteX1" fmla="*/ 3084690 w 3208888"/>
                  <a:gd name="connsiteY1" fmla="*/ 1614968 h 1686316"/>
                  <a:gd name="connsiteX2" fmla="*/ 1526595 w 3208888"/>
                  <a:gd name="connsiteY2" fmla="*/ 1249343 h 1686316"/>
                  <a:gd name="connsiteX3" fmla="*/ 198268 w 3208888"/>
                  <a:gd name="connsiteY3" fmla="*/ 1507733 h 1686316"/>
                  <a:gd name="connsiteX4" fmla="*/ 0 w 3208888"/>
                  <a:gd name="connsiteY4" fmla="*/ 1600267 h 1686316"/>
                  <a:gd name="connsiteX5" fmla="*/ 12259 w 3208888"/>
                  <a:gd name="connsiteY5" fmla="*/ 1505382 h 1686316"/>
                  <a:gd name="connsiteX6" fmla="*/ 1599167 w 3208888"/>
                  <a:gd name="connsiteY6" fmla="*/ 0 h 1686316"/>
                  <a:gd name="connsiteX7" fmla="*/ 3208600 w 3208888"/>
                  <a:gd name="connsiteY7" fmla="*/ 1679726 h 168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8888" h="1686316">
                    <a:moveTo>
                      <a:pt x="3208888" y="1686316"/>
                    </a:moveTo>
                    <a:lnTo>
                      <a:pt x="3084690" y="1614968"/>
                    </a:lnTo>
                    <a:cubicBezTo>
                      <a:pt x="2639923" y="1384132"/>
                      <a:pt x="2103749" y="1249343"/>
                      <a:pt x="1526595" y="1249343"/>
                    </a:cubicBezTo>
                    <a:cubicBezTo>
                      <a:pt x="1045634" y="1249343"/>
                      <a:pt x="593131" y="1342946"/>
                      <a:pt x="198268" y="1507733"/>
                    </a:cubicBezTo>
                    <a:lnTo>
                      <a:pt x="0" y="1600267"/>
                    </a:lnTo>
                    <a:lnTo>
                      <a:pt x="12259" y="1505382"/>
                    </a:lnTo>
                    <a:cubicBezTo>
                      <a:pt x="159281" y="647094"/>
                      <a:pt x="813884" y="0"/>
                      <a:pt x="1599167" y="0"/>
                    </a:cubicBezTo>
                    <a:cubicBezTo>
                      <a:pt x="2436803" y="0"/>
                      <a:pt x="3125753" y="736249"/>
                      <a:pt x="3208600" y="1679726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A9476B3-83B9-4F2A-99AE-31DA7AC2ABD2}"/>
                  </a:ext>
                </a:extLst>
              </p:cNvPr>
              <p:cNvSpPr/>
              <p:nvPr/>
            </p:nvSpPr>
            <p:spPr>
              <a:xfrm>
                <a:off x="3588681" y="2304736"/>
                <a:ext cx="2083595" cy="40576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D12DBD5-4183-4946-B262-743773B50F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1994" y="1888569"/>
                <a:ext cx="739562" cy="739562"/>
              </a:xfrm>
              <a:prstGeom prst="rect">
                <a:avLst/>
              </a:prstGeom>
              <a:effectLst>
                <a:outerShdw blurRad="76200" dist="889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CEEDCAC-7676-48DB-8720-4B296BB0010D}"/>
                </a:ext>
              </a:extLst>
            </p:cNvPr>
            <p:cNvSpPr txBox="1"/>
            <p:nvPr/>
          </p:nvSpPr>
          <p:spPr>
            <a:xfrm>
              <a:off x="3856568" y="1845025"/>
              <a:ext cx="17471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b="1" dirty="0">
                  <a:latin typeface="Century Gothic" panose="020B0502020202020204" pitchFamily="34" charset="0"/>
                </a:rPr>
                <a:t>2</a:t>
              </a: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r>
                <a:rPr lang="ar-AE" sz="2400" b="1" dirty="0">
                  <a:latin typeface="Century Gothic" panose="020B0502020202020204" pitchFamily="34" charset="0"/>
                </a:rPr>
                <a:t>قوانين</a:t>
              </a:r>
            </a:p>
            <a:p>
              <a:pPr algn="ctr"/>
              <a:r>
                <a:rPr lang="ar-AE" sz="2400" b="1" dirty="0">
                  <a:latin typeface="Century Gothic" panose="020B0502020202020204" pitchFamily="34" charset="0"/>
                </a:rPr>
                <a:t>التعلم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83CE486-066D-4727-A4F5-A6F5BA4018AB}"/>
              </a:ext>
            </a:extLst>
          </p:cNvPr>
          <p:cNvGrpSpPr/>
          <p:nvPr/>
        </p:nvGrpSpPr>
        <p:grpSpPr>
          <a:xfrm>
            <a:off x="3702976" y="1409660"/>
            <a:ext cx="1857468" cy="5239833"/>
            <a:chOff x="5689600" y="1341638"/>
            <a:chExt cx="2897712" cy="5239833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B69DFCA-93FF-48F5-AF2F-31C7EEF720ED}"/>
                </a:ext>
              </a:extLst>
            </p:cNvPr>
            <p:cNvSpPr/>
            <p:nvPr/>
          </p:nvSpPr>
          <p:spPr>
            <a:xfrm rot="5400000">
              <a:off x="6463326" y="1891681"/>
              <a:ext cx="1280160" cy="180073"/>
            </a:xfrm>
            <a:custGeom>
              <a:avLst/>
              <a:gdLst>
                <a:gd name="connsiteX0" fmla="*/ 0 w 1262015"/>
                <a:gd name="connsiteY0" fmla="*/ 0 h 182880"/>
                <a:gd name="connsiteX1" fmla="*/ 1262015 w 1262015"/>
                <a:gd name="connsiteY1" fmla="*/ 0 h 182880"/>
                <a:gd name="connsiteX2" fmla="*/ 1257351 w 1262015"/>
                <a:gd name="connsiteY2" fmla="*/ 105507 h 182880"/>
                <a:gd name="connsiteX3" fmla="*/ 1260903 w 1262015"/>
                <a:gd name="connsiteY3" fmla="*/ 175847 h 182880"/>
                <a:gd name="connsiteX4" fmla="*/ 1257351 w 1262015"/>
                <a:gd name="connsiteY4" fmla="*/ 175847 h 182880"/>
                <a:gd name="connsiteX5" fmla="*/ 1257351 w 1262015"/>
                <a:gd name="connsiteY5" fmla="*/ 182880 h 182880"/>
                <a:gd name="connsiteX6" fmla="*/ 5326 w 1262015"/>
                <a:gd name="connsiteY6" fmla="*/ 182880 h 182880"/>
                <a:gd name="connsiteX7" fmla="*/ 5326 w 1262015"/>
                <a:gd name="connsiteY7" fmla="*/ 175847 h 182880"/>
                <a:gd name="connsiteX8" fmla="*/ 1776 w 1262015"/>
                <a:gd name="connsiteY8" fmla="*/ 175847 h 182880"/>
                <a:gd name="connsiteX9" fmla="*/ 5326 w 1262015"/>
                <a:gd name="connsiteY9" fmla="*/ 105527 h 182880"/>
                <a:gd name="connsiteX10" fmla="*/ 5327 w 1262015"/>
                <a:gd name="connsiteY10" fmla="*/ 105507 h 182880"/>
                <a:gd name="connsiteX11" fmla="*/ 5326 w 1262015"/>
                <a:gd name="connsiteY11" fmla="*/ 105487 h 182880"/>
                <a:gd name="connsiteX12" fmla="*/ 0 w 1262015"/>
                <a:gd name="connsiteY12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2015" h="182880">
                  <a:moveTo>
                    <a:pt x="0" y="0"/>
                  </a:moveTo>
                  <a:lnTo>
                    <a:pt x="1262015" y="0"/>
                  </a:lnTo>
                  <a:lnTo>
                    <a:pt x="1257351" y="105507"/>
                  </a:lnTo>
                  <a:lnTo>
                    <a:pt x="1260903" y="175847"/>
                  </a:lnTo>
                  <a:lnTo>
                    <a:pt x="1257351" y="175847"/>
                  </a:lnTo>
                  <a:lnTo>
                    <a:pt x="1257351" y="182880"/>
                  </a:lnTo>
                  <a:lnTo>
                    <a:pt x="5326" y="182880"/>
                  </a:lnTo>
                  <a:lnTo>
                    <a:pt x="5326" y="175847"/>
                  </a:lnTo>
                  <a:lnTo>
                    <a:pt x="1776" y="175847"/>
                  </a:lnTo>
                  <a:lnTo>
                    <a:pt x="5326" y="105527"/>
                  </a:lnTo>
                  <a:lnTo>
                    <a:pt x="5327" y="105507"/>
                  </a:lnTo>
                  <a:lnTo>
                    <a:pt x="5326" y="10548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5575">
                  <a:schemeClr val="bg1">
                    <a:lumMod val="75000"/>
                  </a:schemeClr>
                </a:gs>
                <a:gs pos="2000">
                  <a:schemeClr val="bg1">
                    <a:lumMod val="75000"/>
                  </a:schemeClr>
                </a:gs>
                <a:gs pos="52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26A8A8E-C87C-4494-A68B-81B51B3E5FEB}"/>
                </a:ext>
              </a:extLst>
            </p:cNvPr>
            <p:cNvGrpSpPr/>
            <p:nvPr/>
          </p:nvGrpSpPr>
          <p:grpSpPr>
            <a:xfrm>
              <a:off x="5689600" y="2619413"/>
              <a:ext cx="2877118" cy="3912842"/>
              <a:chOff x="5382402" y="2583762"/>
              <a:chExt cx="2877118" cy="3912842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93494C1-AE67-4896-A6C3-5DEDC80A92CB}"/>
                  </a:ext>
                </a:extLst>
              </p:cNvPr>
              <p:cNvSpPr/>
              <p:nvPr/>
            </p:nvSpPr>
            <p:spPr>
              <a:xfrm rot="10800000">
                <a:off x="5405933" y="3174229"/>
                <a:ext cx="2853587" cy="3322375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3000">
                    <a:schemeClr val="bg1">
                      <a:alpha val="0"/>
                    </a:schemeClr>
                  </a:gs>
                  <a:gs pos="17000">
                    <a:schemeClr val="bg1"/>
                  </a:gs>
                </a:gsLst>
                <a:lin ang="12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10D8759-B4C5-416F-A09C-910B73A6EFDC}"/>
                  </a:ext>
                </a:extLst>
              </p:cNvPr>
              <p:cNvSpPr/>
              <p:nvPr/>
            </p:nvSpPr>
            <p:spPr>
              <a:xfrm rot="10800000">
                <a:off x="6230930" y="2984009"/>
                <a:ext cx="1156418" cy="143178"/>
              </a:xfrm>
              <a:custGeom>
                <a:avLst/>
                <a:gdLst>
                  <a:gd name="connsiteX0" fmla="*/ 0 w 1311217"/>
                  <a:gd name="connsiteY0" fmla="*/ 0 h 154745"/>
                  <a:gd name="connsiteX1" fmla="*/ 1311217 w 1311217"/>
                  <a:gd name="connsiteY1" fmla="*/ 0 h 154745"/>
                  <a:gd name="connsiteX2" fmla="*/ 1306824 w 1311217"/>
                  <a:gd name="connsiteY2" fmla="*/ 19596 h 154745"/>
                  <a:gd name="connsiteX3" fmla="*/ 1288798 w 1311217"/>
                  <a:gd name="connsiteY3" fmla="*/ 154745 h 154745"/>
                  <a:gd name="connsiteX4" fmla="*/ 21896 w 1311217"/>
                  <a:gd name="connsiteY4" fmla="*/ 154745 h 154745"/>
                  <a:gd name="connsiteX5" fmla="*/ 21180 w 1311217"/>
                  <a:gd name="connsiteY5" fmla="*/ 140562 h 154745"/>
                  <a:gd name="connsiteX6" fmla="*/ 4264 w 1311217"/>
                  <a:gd name="connsiteY6" fmla="*/ 19596 h 154745"/>
                  <a:gd name="connsiteX7" fmla="*/ 0 w 1311217"/>
                  <a:gd name="connsiteY7" fmla="*/ 0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1217" h="154745">
                    <a:moveTo>
                      <a:pt x="0" y="0"/>
                    </a:moveTo>
                    <a:lnTo>
                      <a:pt x="1311217" y="0"/>
                    </a:lnTo>
                    <a:lnTo>
                      <a:pt x="1306824" y="19596"/>
                    </a:lnTo>
                    <a:lnTo>
                      <a:pt x="1288798" y="154745"/>
                    </a:lnTo>
                    <a:lnTo>
                      <a:pt x="21896" y="154745"/>
                    </a:lnTo>
                    <a:lnTo>
                      <a:pt x="21180" y="140562"/>
                    </a:lnTo>
                    <a:cubicBezTo>
                      <a:pt x="17038" y="99773"/>
                      <a:pt x="11380" y="59432"/>
                      <a:pt x="4264" y="19596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75E6669-4959-49D8-955C-B24DB0CF9818}"/>
                  </a:ext>
                </a:extLst>
              </p:cNvPr>
              <p:cNvSpPr/>
              <p:nvPr/>
            </p:nvSpPr>
            <p:spPr>
              <a:xfrm rot="10800000">
                <a:off x="5382402" y="3169488"/>
                <a:ext cx="2853587" cy="3322375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4000">
                    <a:srgbClr val="FFFFFF">
                      <a:alpha val="52000"/>
                    </a:srgbClr>
                  </a:gs>
                  <a:gs pos="90000">
                    <a:schemeClr val="bg1">
                      <a:alpha val="12000"/>
                    </a:schemeClr>
                  </a:gs>
                  <a:gs pos="8000">
                    <a:schemeClr val="bg1">
                      <a:alpha val="83000"/>
                    </a:schemeClr>
                  </a:gs>
                </a:gsLst>
                <a:lin ang="120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2E2D75A-C81D-42DA-9228-1CE30E70D60A}"/>
                  </a:ext>
                </a:extLst>
              </p:cNvPr>
              <p:cNvSpPr/>
              <p:nvPr/>
            </p:nvSpPr>
            <p:spPr>
              <a:xfrm rot="10800000">
                <a:off x="6252975" y="2772498"/>
                <a:ext cx="1113025" cy="169210"/>
              </a:xfrm>
              <a:custGeom>
                <a:avLst/>
                <a:gdLst>
                  <a:gd name="connsiteX0" fmla="*/ 0 w 1262015"/>
                  <a:gd name="connsiteY0" fmla="*/ 0 h 182880"/>
                  <a:gd name="connsiteX1" fmla="*/ 1262015 w 1262015"/>
                  <a:gd name="connsiteY1" fmla="*/ 0 h 182880"/>
                  <a:gd name="connsiteX2" fmla="*/ 1257351 w 1262015"/>
                  <a:gd name="connsiteY2" fmla="*/ 105507 h 182880"/>
                  <a:gd name="connsiteX3" fmla="*/ 1260903 w 1262015"/>
                  <a:gd name="connsiteY3" fmla="*/ 175847 h 182880"/>
                  <a:gd name="connsiteX4" fmla="*/ 1257351 w 1262015"/>
                  <a:gd name="connsiteY4" fmla="*/ 175847 h 182880"/>
                  <a:gd name="connsiteX5" fmla="*/ 1257351 w 1262015"/>
                  <a:gd name="connsiteY5" fmla="*/ 182880 h 182880"/>
                  <a:gd name="connsiteX6" fmla="*/ 5326 w 1262015"/>
                  <a:gd name="connsiteY6" fmla="*/ 182880 h 182880"/>
                  <a:gd name="connsiteX7" fmla="*/ 5326 w 1262015"/>
                  <a:gd name="connsiteY7" fmla="*/ 175847 h 182880"/>
                  <a:gd name="connsiteX8" fmla="*/ 1776 w 1262015"/>
                  <a:gd name="connsiteY8" fmla="*/ 175847 h 182880"/>
                  <a:gd name="connsiteX9" fmla="*/ 5326 w 1262015"/>
                  <a:gd name="connsiteY9" fmla="*/ 105527 h 182880"/>
                  <a:gd name="connsiteX10" fmla="*/ 5327 w 1262015"/>
                  <a:gd name="connsiteY10" fmla="*/ 105507 h 182880"/>
                  <a:gd name="connsiteX11" fmla="*/ 5326 w 1262015"/>
                  <a:gd name="connsiteY11" fmla="*/ 105487 h 182880"/>
                  <a:gd name="connsiteX12" fmla="*/ 0 w 1262015"/>
                  <a:gd name="connsiteY12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62015" h="182880">
                    <a:moveTo>
                      <a:pt x="0" y="0"/>
                    </a:moveTo>
                    <a:lnTo>
                      <a:pt x="1262015" y="0"/>
                    </a:lnTo>
                    <a:lnTo>
                      <a:pt x="1257351" y="105507"/>
                    </a:lnTo>
                    <a:lnTo>
                      <a:pt x="1260903" y="175847"/>
                    </a:lnTo>
                    <a:lnTo>
                      <a:pt x="1257351" y="175847"/>
                    </a:lnTo>
                    <a:lnTo>
                      <a:pt x="1257351" y="182880"/>
                    </a:lnTo>
                    <a:lnTo>
                      <a:pt x="5326" y="182880"/>
                    </a:lnTo>
                    <a:lnTo>
                      <a:pt x="5326" y="175847"/>
                    </a:lnTo>
                    <a:lnTo>
                      <a:pt x="1776" y="175847"/>
                    </a:lnTo>
                    <a:lnTo>
                      <a:pt x="5326" y="105527"/>
                    </a:lnTo>
                    <a:lnTo>
                      <a:pt x="5327" y="105507"/>
                    </a:lnTo>
                    <a:lnTo>
                      <a:pt x="5326" y="105487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187421C-1FD2-4174-BB0C-A7DA41A9AA50}"/>
                  </a:ext>
                </a:extLst>
              </p:cNvPr>
              <p:cNvSpPr/>
              <p:nvPr/>
            </p:nvSpPr>
            <p:spPr>
              <a:xfrm rot="10800000">
                <a:off x="6258132" y="2583762"/>
                <a:ext cx="1102127" cy="146433"/>
              </a:xfrm>
              <a:custGeom>
                <a:avLst/>
                <a:gdLst>
                  <a:gd name="connsiteX0" fmla="*/ 0 w 1249658"/>
                  <a:gd name="connsiteY0" fmla="*/ 0 h 158263"/>
                  <a:gd name="connsiteX1" fmla="*/ 1249658 w 1249658"/>
                  <a:gd name="connsiteY1" fmla="*/ 0 h 158263"/>
                  <a:gd name="connsiteX2" fmla="*/ 1237943 w 1249658"/>
                  <a:gd name="connsiteY2" fmla="*/ 58023 h 158263"/>
                  <a:gd name="connsiteX3" fmla="*/ 1086716 w 1249658"/>
                  <a:gd name="connsiteY3" fmla="*/ 158263 h 158263"/>
                  <a:gd name="connsiteX4" fmla="*/ 162941 w 1249658"/>
                  <a:gd name="connsiteY4" fmla="*/ 158263 h 158263"/>
                  <a:gd name="connsiteX5" fmla="*/ 11714 w 1249658"/>
                  <a:gd name="connsiteY5" fmla="*/ 58023 h 158263"/>
                  <a:gd name="connsiteX6" fmla="*/ 0 w 1249658"/>
                  <a:gd name="connsiteY6" fmla="*/ 0 h 15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9658" h="158263">
                    <a:moveTo>
                      <a:pt x="0" y="0"/>
                    </a:moveTo>
                    <a:lnTo>
                      <a:pt x="1249658" y="0"/>
                    </a:lnTo>
                    <a:lnTo>
                      <a:pt x="1237943" y="58023"/>
                    </a:lnTo>
                    <a:cubicBezTo>
                      <a:pt x="1213028" y="116930"/>
                      <a:pt x="1154699" y="158263"/>
                      <a:pt x="1086716" y="158263"/>
                    </a:cubicBezTo>
                    <a:lnTo>
                      <a:pt x="162941" y="158263"/>
                    </a:lnTo>
                    <a:cubicBezTo>
                      <a:pt x="94958" y="158263"/>
                      <a:pt x="36629" y="116930"/>
                      <a:pt x="11714" y="5802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1EF4715-B6EB-495B-93A6-DA2C1A075BAA}"/>
                  </a:ext>
                </a:extLst>
              </p:cNvPr>
              <p:cNvSpPr/>
              <p:nvPr/>
            </p:nvSpPr>
            <p:spPr>
              <a:xfrm rot="10800000">
                <a:off x="5389515" y="5142777"/>
                <a:ext cx="2830055" cy="1349086"/>
              </a:xfrm>
              <a:custGeom>
                <a:avLst/>
                <a:gdLst>
                  <a:gd name="connsiteX0" fmla="*/ 3208888 w 3208888"/>
                  <a:gd name="connsiteY0" fmla="*/ 1686316 h 1686316"/>
                  <a:gd name="connsiteX1" fmla="*/ 3084690 w 3208888"/>
                  <a:gd name="connsiteY1" fmla="*/ 1614968 h 1686316"/>
                  <a:gd name="connsiteX2" fmla="*/ 1526595 w 3208888"/>
                  <a:gd name="connsiteY2" fmla="*/ 1249343 h 1686316"/>
                  <a:gd name="connsiteX3" fmla="*/ 198268 w 3208888"/>
                  <a:gd name="connsiteY3" fmla="*/ 1507733 h 1686316"/>
                  <a:gd name="connsiteX4" fmla="*/ 0 w 3208888"/>
                  <a:gd name="connsiteY4" fmla="*/ 1600267 h 1686316"/>
                  <a:gd name="connsiteX5" fmla="*/ 12259 w 3208888"/>
                  <a:gd name="connsiteY5" fmla="*/ 1505382 h 1686316"/>
                  <a:gd name="connsiteX6" fmla="*/ 1599167 w 3208888"/>
                  <a:gd name="connsiteY6" fmla="*/ 0 h 1686316"/>
                  <a:gd name="connsiteX7" fmla="*/ 3208600 w 3208888"/>
                  <a:gd name="connsiteY7" fmla="*/ 1679726 h 168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8888" h="1686316">
                    <a:moveTo>
                      <a:pt x="3208888" y="1686316"/>
                    </a:moveTo>
                    <a:lnTo>
                      <a:pt x="3084690" y="1614968"/>
                    </a:lnTo>
                    <a:cubicBezTo>
                      <a:pt x="2639923" y="1384132"/>
                      <a:pt x="2103749" y="1249343"/>
                      <a:pt x="1526595" y="1249343"/>
                    </a:cubicBezTo>
                    <a:cubicBezTo>
                      <a:pt x="1045634" y="1249343"/>
                      <a:pt x="593131" y="1342946"/>
                      <a:pt x="198268" y="1507733"/>
                    </a:cubicBezTo>
                    <a:lnTo>
                      <a:pt x="0" y="1600267"/>
                    </a:lnTo>
                    <a:lnTo>
                      <a:pt x="12259" y="1505382"/>
                    </a:lnTo>
                    <a:cubicBezTo>
                      <a:pt x="159281" y="647094"/>
                      <a:pt x="813884" y="0"/>
                      <a:pt x="1599167" y="0"/>
                    </a:cubicBezTo>
                    <a:cubicBezTo>
                      <a:pt x="2436803" y="0"/>
                      <a:pt x="3125753" y="736249"/>
                      <a:pt x="3208600" y="1679726"/>
                    </a:cubicBezTo>
                    <a:close/>
                  </a:path>
                </a:pathLst>
              </a:custGeom>
              <a:solidFill>
                <a:srgbClr val="B0DD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5CA102D-6AAA-49EF-AB65-79F2E17BF40D}"/>
                  </a:ext>
                </a:extLst>
              </p:cNvPr>
              <p:cNvSpPr/>
              <p:nvPr/>
            </p:nvSpPr>
            <p:spPr>
              <a:xfrm>
                <a:off x="5391419" y="4938219"/>
                <a:ext cx="2830056" cy="55562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73F4707F-7ACC-4A09-AEE3-7E4B96A916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7475" y="4567895"/>
                <a:ext cx="939242" cy="851997"/>
              </a:xfrm>
              <a:prstGeom prst="rect">
                <a:avLst/>
              </a:prstGeom>
              <a:effectLst>
                <a:outerShdw blurRad="76200" dist="889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BC7E36-623F-4D73-937D-AC06F37CA397}"/>
                </a:ext>
              </a:extLst>
            </p:cNvPr>
            <p:cNvSpPr txBox="1"/>
            <p:nvPr/>
          </p:nvSpPr>
          <p:spPr>
            <a:xfrm>
              <a:off x="5708139" y="3903815"/>
              <a:ext cx="287917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b="1" dirty="0">
                  <a:latin typeface="Century Gothic" panose="020B0502020202020204" pitchFamily="34" charset="0"/>
                </a:rPr>
                <a:t>3</a:t>
              </a: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r>
                <a:rPr lang="ar-AE" sz="2400" b="1" dirty="0">
                  <a:latin typeface="Century Gothic" panose="020B0502020202020204" pitchFamily="34" charset="0"/>
                </a:rPr>
                <a:t> تقييم قبلي التهيئة</a:t>
              </a:r>
            </a:p>
            <a:p>
              <a:pPr algn="ctr"/>
              <a:r>
                <a:rPr lang="ar-AE" sz="2400" b="1" dirty="0">
                  <a:latin typeface="Century Gothic" panose="020B0502020202020204" pitchFamily="34" charset="0"/>
                </a:rPr>
                <a:t>الحافزة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8CDE3A86-0FBB-4A87-9850-F08A42AAB77B}"/>
              </a:ext>
            </a:extLst>
          </p:cNvPr>
          <p:cNvSpPr txBox="1"/>
          <p:nvPr/>
        </p:nvSpPr>
        <p:spPr>
          <a:xfrm>
            <a:off x="1353645" y="-1265785"/>
            <a:ext cx="9261345" cy="232576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465010"/>
              </a:avLst>
            </a:prstTxWarp>
            <a:spAutoFit/>
          </a:bodyPr>
          <a:lstStyle/>
          <a:p>
            <a:pPr algn="ctr"/>
            <a:r>
              <a:rPr lang="ar-AE" sz="9600" b="1" dirty="0">
                <a:solidFill>
                  <a:srgbClr val="ECECEC"/>
                </a:solidFill>
                <a:latin typeface="Century Gothic" panose="020B0502020202020204" pitchFamily="34" charset="0"/>
              </a:rPr>
              <a:t>خط سير الحصة</a:t>
            </a:r>
            <a:endParaRPr lang="en-US" sz="9600" b="1" dirty="0">
              <a:solidFill>
                <a:srgbClr val="ECECEC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0C693F9-95E4-4439-8EB3-67837315A9D1}"/>
              </a:ext>
            </a:extLst>
          </p:cNvPr>
          <p:cNvGrpSpPr/>
          <p:nvPr/>
        </p:nvGrpSpPr>
        <p:grpSpPr>
          <a:xfrm>
            <a:off x="5609945" y="1642495"/>
            <a:ext cx="1422030" cy="4028971"/>
            <a:chOff x="3674601" y="-36806"/>
            <a:chExt cx="2118244" cy="4028971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019199B-420D-44BC-BD49-39726E3E8296}"/>
                </a:ext>
              </a:extLst>
            </p:cNvPr>
            <p:cNvSpPr/>
            <p:nvPr/>
          </p:nvSpPr>
          <p:spPr>
            <a:xfrm rot="5400000">
              <a:off x="4181409" y="376077"/>
              <a:ext cx="1005840" cy="180073"/>
            </a:xfrm>
            <a:custGeom>
              <a:avLst/>
              <a:gdLst>
                <a:gd name="connsiteX0" fmla="*/ 0 w 1262015"/>
                <a:gd name="connsiteY0" fmla="*/ 0 h 182880"/>
                <a:gd name="connsiteX1" fmla="*/ 1262015 w 1262015"/>
                <a:gd name="connsiteY1" fmla="*/ 0 h 182880"/>
                <a:gd name="connsiteX2" fmla="*/ 1257351 w 1262015"/>
                <a:gd name="connsiteY2" fmla="*/ 105507 h 182880"/>
                <a:gd name="connsiteX3" fmla="*/ 1260903 w 1262015"/>
                <a:gd name="connsiteY3" fmla="*/ 175847 h 182880"/>
                <a:gd name="connsiteX4" fmla="*/ 1257351 w 1262015"/>
                <a:gd name="connsiteY4" fmla="*/ 175847 h 182880"/>
                <a:gd name="connsiteX5" fmla="*/ 1257351 w 1262015"/>
                <a:gd name="connsiteY5" fmla="*/ 182880 h 182880"/>
                <a:gd name="connsiteX6" fmla="*/ 5326 w 1262015"/>
                <a:gd name="connsiteY6" fmla="*/ 182880 h 182880"/>
                <a:gd name="connsiteX7" fmla="*/ 5326 w 1262015"/>
                <a:gd name="connsiteY7" fmla="*/ 175847 h 182880"/>
                <a:gd name="connsiteX8" fmla="*/ 1776 w 1262015"/>
                <a:gd name="connsiteY8" fmla="*/ 175847 h 182880"/>
                <a:gd name="connsiteX9" fmla="*/ 5326 w 1262015"/>
                <a:gd name="connsiteY9" fmla="*/ 105527 h 182880"/>
                <a:gd name="connsiteX10" fmla="*/ 5327 w 1262015"/>
                <a:gd name="connsiteY10" fmla="*/ 105507 h 182880"/>
                <a:gd name="connsiteX11" fmla="*/ 5326 w 1262015"/>
                <a:gd name="connsiteY11" fmla="*/ 105487 h 182880"/>
                <a:gd name="connsiteX12" fmla="*/ 0 w 1262015"/>
                <a:gd name="connsiteY12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2015" h="182880">
                  <a:moveTo>
                    <a:pt x="0" y="0"/>
                  </a:moveTo>
                  <a:lnTo>
                    <a:pt x="1262015" y="0"/>
                  </a:lnTo>
                  <a:lnTo>
                    <a:pt x="1257351" y="105507"/>
                  </a:lnTo>
                  <a:lnTo>
                    <a:pt x="1260903" y="175847"/>
                  </a:lnTo>
                  <a:lnTo>
                    <a:pt x="1257351" y="175847"/>
                  </a:lnTo>
                  <a:lnTo>
                    <a:pt x="1257351" y="182880"/>
                  </a:lnTo>
                  <a:lnTo>
                    <a:pt x="5326" y="182880"/>
                  </a:lnTo>
                  <a:lnTo>
                    <a:pt x="5326" y="175847"/>
                  </a:lnTo>
                  <a:lnTo>
                    <a:pt x="1776" y="175847"/>
                  </a:lnTo>
                  <a:lnTo>
                    <a:pt x="5326" y="105527"/>
                  </a:lnTo>
                  <a:lnTo>
                    <a:pt x="5327" y="105507"/>
                  </a:lnTo>
                  <a:lnTo>
                    <a:pt x="5326" y="10548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5575">
                  <a:schemeClr val="bg1">
                    <a:lumMod val="75000"/>
                  </a:schemeClr>
                </a:gs>
                <a:gs pos="2000">
                  <a:schemeClr val="bg1">
                    <a:lumMod val="75000"/>
                  </a:schemeClr>
                </a:gs>
                <a:gs pos="52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6D833E9-9D60-462B-8E37-334F85C77994}"/>
                </a:ext>
              </a:extLst>
            </p:cNvPr>
            <p:cNvGrpSpPr/>
            <p:nvPr/>
          </p:nvGrpSpPr>
          <p:grpSpPr>
            <a:xfrm>
              <a:off x="3674601" y="923056"/>
              <a:ext cx="2118244" cy="2857499"/>
              <a:chOff x="3571356" y="585306"/>
              <a:chExt cx="2118244" cy="2857499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C96F55F-76F6-4D3D-81D8-61FE1151DEE4}"/>
                  </a:ext>
                </a:extLst>
              </p:cNvPr>
              <p:cNvSpPr/>
              <p:nvPr/>
            </p:nvSpPr>
            <p:spPr>
              <a:xfrm rot="10800000">
                <a:off x="3588681" y="1016517"/>
                <a:ext cx="2100919" cy="2426288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3000">
                    <a:schemeClr val="bg1">
                      <a:alpha val="0"/>
                    </a:schemeClr>
                  </a:gs>
                  <a:gs pos="17000">
                    <a:schemeClr val="bg1"/>
                  </a:gs>
                </a:gsLst>
                <a:lin ang="12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B83DED8-3897-4FFE-9166-C03107D4ABB9}"/>
                  </a:ext>
                </a:extLst>
              </p:cNvPr>
              <p:cNvSpPr/>
              <p:nvPr/>
            </p:nvSpPr>
            <p:spPr>
              <a:xfrm rot="10800000">
                <a:off x="4196074" y="877601"/>
                <a:ext cx="851399" cy="104561"/>
              </a:xfrm>
              <a:custGeom>
                <a:avLst/>
                <a:gdLst>
                  <a:gd name="connsiteX0" fmla="*/ 0 w 1311217"/>
                  <a:gd name="connsiteY0" fmla="*/ 0 h 154745"/>
                  <a:gd name="connsiteX1" fmla="*/ 1311217 w 1311217"/>
                  <a:gd name="connsiteY1" fmla="*/ 0 h 154745"/>
                  <a:gd name="connsiteX2" fmla="*/ 1306824 w 1311217"/>
                  <a:gd name="connsiteY2" fmla="*/ 19596 h 154745"/>
                  <a:gd name="connsiteX3" fmla="*/ 1288798 w 1311217"/>
                  <a:gd name="connsiteY3" fmla="*/ 154745 h 154745"/>
                  <a:gd name="connsiteX4" fmla="*/ 21896 w 1311217"/>
                  <a:gd name="connsiteY4" fmla="*/ 154745 h 154745"/>
                  <a:gd name="connsiteX5" fmla="*/ 21180 w 1311217"/>
                  <a:gd name="connsiteY5" fmla="*/ 140562 h 154745"/>
                  <a:gd name="connsiteX6" fmla="*/ 4264 w 1311217"/>
                  <a:gd name="connsiteY6" fmla="*/ 19596 h 154745"/>
                  <a:gd name="connsiteX7" fmla="*/ 0 w 1311217"/>
                  <a:gd name="connsiteY7" fmla="*/ 0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1217" h="154745">
                    <a:moveTo>
                      <a:pt x="0" y="0"/>
                    </a:moveTo>
                    <a:lnTo>
                      <a:pt x="1311217" y="0"/>
                    </a:lnTo>
                    <a:lnTo>
                      <a:pt x="1306824" y="19596"/>
                    </a:lnTo>
                    <a:lnTo>
                      <a:pt x="1288798" y="154745"/>
                    </a:lnTo>
                    <a:lnTo>
                      <a:pt x="21896" y="154745"/>
                    </a:lnTo>
                    <a:lnTo>
                      <a:pt x="21180" y="140562"/>
                    </a:lnTo>
                    <a:cubicBezTo>
                      <a:pt x="17038" y="99773"/>
                      <a:pt x="11380" y="59432"/>
                      <a:pt x="4264" y="19596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21AB5E7-F3A1-4EA7-8C1E-6E7F75BE32BA}"/>
                  </a:ext>
                </a:extLst>
              </p:cNvPr>
              <p:cNvSpPr/>
              <p:nvPr/>
            </p:nvSpPr>
            <p:spPr>
              <a:xfrm rot="10800000">
                <a:off x="3571356" y="1013055"/>
                <a:ext cx="2100919" cy="2426288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4000">
                    <a:srgbClr val="FFFFFF">
                      <a:alpha val="52000"/>
                    </a:srgbClr>
                  </a:gs>
                  <a:gs pos="90000">
                    <a:schemeClr val="bg1">
                      <a:alpha val="12000"/>
                    </a:schemeClr>
                  </a:gs>
                  <a:gs pos="8000">
                    <a:schemeClr val="bg1">
                      <a:alpha val="83000"/>
                    </a:schemeClr>
                  </a:gs>
                </a:gsLst>
                <a:lin ang="120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28F82E7-BF3E-48BE-A7FB-D0B3A336CADB}"/>
                  </a:ext>
                </a:extLst>
              </p:cNvPr>
              <p:cNvSpPr/>
              <p:nvPr/>
            </p:nvSpPr>
            <p:spPr>
              <a:xfrm rot="10800000">
                <a:off x="4212305" y="723137"/>
                <a:ext cx="819451" cy="123572"/>
              </a:xfrm>
              <a:custGeom>
                <a:avLst/>
                <a:gdLst>
                  <a:gd name="connsiteX0" fmla="*/ 0 w 1262015"/>
                  <a:gd name="connsiteY0" fmla="*/ 0 h 182880"/>
                  <a:gd name="connsiteX1" fmla="*/ 1262015 w 1262015"/>
                  <a:gd name="connsiteY1" fmla="*/ 0 h 182880"/>
                  <a:gd name="connsiteX2" fmla="*/ 1257351 w 1262015"/>
                  <a:gd name="connsiteY2" fmla="*/ 105507 h 182880"/>
                  <a:gd name="connsiteX3" fmla="*/ 1260903 w 1262015"/>
                  <a:gd name="connsiteY3" fmla="*/ 175847 h 182880"/>
                  <a:gd name="connsiteX4" fmla="*/ 1257351 w 1262015"/>
                  <a:gd name="connsiteY4" fmla="*/ 175847 h 182880"/>
                  <a:gd name="connsiteX5" fmla="*/ 1257351 w 1262015"/>
                  <a:gd name="connsiteY5" fmla="*/ 182880 h 182880"/>
                  <a:gd name="connsiteX6" fmla="*/ 5326 w 1262015"/>
                  <a:gd name="connsiteY6" fmla="*/ 182880 h 182880"/>
                  <a:gd name="connsiteX7" fmla="*/ 5326 w 1262015"/>
                  <a:gd name="connsiteY7" fmla="*/ 175847 h 182880"/>
                  <a:gd name="connsiteX8" fmla="*/ 1776 w 1262015"/>
                  <a:gd name="connsiteY8" fmla="*/ 175847 h 182880"/>
                  <a:gd name="connsiteX9" fmla="*/ 5326 w 1262015"/>
                  <a:gd name="connsiteY9" fmla="*/ 105527 h 182880"/>
                  <a:gd name="connsiteX10" fmla="*/ 5327 w 1262015"/>
                  <a:gd name="connsiteY10" fmla="*/ 105507 h 182880"/>
                  <a:gd name="connsiteX11" fmla="*/ 5326 w 1262015"/>
                  <a:gd name="connsiteY11" fmla="*/ 105487 h 182880"/>
                  <a:gd name="connsiteX12" fmla="*/ 0 w 1262015"/>
                  <a:gd name="connsiteY12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62015" h="182880">
                    <a:moveTo>
                      <a:pt x="0" y="0"/>
                    </a:moveTo>
                    <a:lnTo>
                      <a:pt x="1262015" y="0"/>
                    </a:lnTo>
                    <a:lnTo>
                      <a:pt x="1257351" y="105507"/>
                    </a:lnTo>
                    <a:lnTo>
                      <a:pt x="1260903" y="175847"/>
                    </a:lnTo>
                    <a:lnTo>
                      <a:pt x="1257351" y="175847"/>
                    </a:lnTo>
                    <a:lnTo>
                      <a:pt x="1257351" y="182880"/>
                    </a:lnTo>
                    <a:lnTo>
                      <a:pt x="5326" y="182880"/>
                    </a:lnTo>
                    <a:lnTo>
                      <a:pt x="5326" y="175847"/>
                    </a:lnTo>
                    <a:lnTo>
                      <a:pt x="1776" y="175847"/>
                    </a:lnTo>
                    <a:lnTo>
                      <a:pt x="5326" y="105527"/>
                    </a:lnTo>
                    <a:lnTo>
                      <a:pt x="5327" y="105507"/>
                    </a:lnTo>
                    <a:lnTo>
                      <a:pt x="5326" y="105487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172CC65-9E5A-4DD6-BB35-66C5A2B14D3D}"/>
                  </a:ext>
                </a:extLst>
              </p:cNvPr>
              <p:cNvSpPr/>
              <p:nvPr/>
            </p:nvSpPr>
            <p:spPr>
              <a:xfrm rot="10800000">
                <a:off x="4216102" y="585306"/>
                <a:ext cx="811428" cy="106938"/>
              </a:xfrm>
              <a:custGeom>
                <a:avLst/>
                <a:gdLst>
                  <a:gd name="connsiteX0" fmla="*/ 0 w 1249658"/>
                  <a:gd name="connsiteY0" fmla="*/ 0 h 158263"/>
                  <a:gd name="connsiteX1" fmla="*/ 1249658 w 1249658"/>
                  <a:gd name="connsiteY1" fmla="*/ 0 h 158263"/>
                  <a:gd name="connsiteX2" fmla="*/ 1237943 w 1249658"/>
                  <a:gd name="connsiteY2" fmla="*/ 58023 h 158263"/>
                  <a:gd name="connsiteX3" fmla="*/ 1086716 w 1249658"/>
                  <a:gd name="connsiteY3" fmla="*/ 158263 h 158263"/>
                  <a:gd name="connsiteX4" fmla="*/ 162941 w 1249658"/>
                  <a:gd name="connsiteY4" fmla="*/ 158263 h 158263"/>
                  <a:gd name="connsiteX5" fmla="*/ 11714 w 1249658"/>
                  <a:gd name="connsiteY5" fmla="*/ 58023 h 158263"/>
                  <a:gd name="connsiteX6" fmla="*/ 0 w 1249658"/>
                  <a:gd name="connsiteY6" fmla="*/ 0 h 15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9658" h="158263">
                    <a:moveTo>
                      <a:pt x="0" y="0"/>
                    </a:moveTo>
                    <a:lnTo>
                      <a:pt x="1249658" y="0"/>
                    </a:lnTo>
                    <a:lnTo>
                      <a:pt x="1237943" y="58023"/>
                    </a:lnTo>
                    <a:cubicBezTo>
                      <a:pt x="1213028" y="116930"/>
                      <a:pt x="1154699" y="158263"/>
                      <a:pt x="1086716" y="158263"/>
                    </a:cubicBezTo>
                    <a:lnTo>
                      <a:pt x="162941" y="158263"/>
                    </a:lnTo>
                    <a:cubicBezTo>
                      <a:pt x="94958" y="158263"/>
                      <a:pt x="36629" y="116930"/>
                      <a:pt x="11714" y="5802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92F7F4B-5DF8-44DE-A374-0F1AC9C89E53}"/>
                  </a:ext>
                </a:extLst>
              </p:cNvPr>
              <p:cNvSpPr/>
              <p:nvPr/>
            </p:nvSpPr>
            <p:spPr>
              <a:xfrm rot="10800000">
                <a:off x="3576593" y="2454122"/>
                <a:ext cx="2083594" cy="985220"/>
              </a:xfrm>
              <a:custGeom>
                <a:avLst/>
                <a:gdLst>
                  <a:gd name="connsiteX0" fmla="*/ 3208888 w 3208888"/>
                  <a:gd name="connsiteY0" fmla="*/ 1686316 h 1686316"/>
                  <a:gd name="connsiteX1" fmla="*/ 3084690 w 3208888"/>
                  <a:gd name="connsiteY1" fmla="*/ 1614968 h 1686316"/>
                  <a:gd name="connsiteX2" fmla="*/ 1526595 w 3208888"/>
                  <a:gd name="connsiteY2" fmla="*/ 1249343 h 1686316"/>
                  <a:gd name="connsiteX3" fmla="*/ 198268 w 3208888"/>
                  <a:gd name="connsiteY3" fmla="*/ 1507733 h 1686316"/>
                  <a:gd name="connsiteX4" fmla="*/ 0 w 3208888"/>
                  <a:gd name="connsiteY4" fmla="*/ 1600267 h 1686316"/>
                  <a:gd name="connsiteX5" fmla="*/ 12259 w 3208888"/>
                  <a:gd name="connsiteY5" fmla="*/ 1505382 h 1686316"/>
                  <a:gd name="connsiteX6" fmla="*/ 1599167 w 3208888"/>
                  <a:gd name="connsiteY6" fmla="*/ 0 h 1686316"/>
                  <a:gd name="connsiteX7" fmla="*/ 3208600 w 3208888"/>
                  <a:gd name="connsiteY7" fmla="*/ 1679726 h 168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8888" h="1686316">
                    <a:moveTo>
                      <a:pt x="3208888" y="1686316"/>
                    </a:moveTo>
                    <a:lnTo>
                      <a:pt x="3084690" y="1614968"/>
                    </a:lnTo>
                    <a:cubicBezTo>
                      <a:pt x="2639923" y="1384132"/>
                      <a:pt x="2103749" y="1249343"/>
                      <a:pt x="1526595" y="1249343"/>
                    </a:cubicBezTo>
                    <a:cubicBezTo>
                      <a:pt x="1045634" y="1249343"/>
                      <a:pt x="593131" y="1342946"/>
                      <a:pt x="198268" y="1507733"/>
                    </a:cubicBezTo>
                    <a:lnTo>
                      <a:pt x="0" y="1600267"/>
                    </a:lnTo>
                    <a:lnTo>
                      <a:pt x="12259" y="1505382"/>
                    </a:lnTo>
                    <a:cubicBezTo>
                      <a:pt x="159281" y="647094"/>
                      <a:pt x="813884" y="0"/>
                      <a:pt x="1599167" y="0"/>
                    </a:cubicBezTo>
                    <a:cubicBezTo>
                      <a:pt x="2436803" y="0"/>
                      <a:pt x="3125753" y="736249"/>
                      <a:pt x="3208600" y="1679726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F1BF2F2-7A04-49BE-BDFA-9F87AA066957}"/>
                  </a:ext>
                </a:extLst>
              </p:cNvPr>
              <p:cNvSpPr/>
              <p:nvPr/>
            </p:nvSpPr>
            <p:spPr>
              <a:xfrm>
                <a:off x="3588681" y="2304736"/>
                <a:ext cx="2083595" cy="40576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4D455814-5082-4617-AC10-5A4AA1BC4A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1994" y="1888569"/>
                <a:ext cx="739562" cy="739562"/>
              </a:xfrm>
              <a:prstGeom prst="rect">
                <a:avLst/>
              </a:prstGeom>
              <a:effectLst>
                <a:outerShdw blurRad="76200" dist="889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86BBC50-15D2-435B-BE9C-1D2C01D8FA2E}"/>
                </a:ext>
              </a:extLst>
            </p:cNvPr>
            <p:cNvSpPr txBox="1"/>
            <p:nvPr/>
          </p:nvSpPr>
          <p:spPr>
            <a:xfrm>
              <a:off x="3675064" y="1683841"/>
              <a:ext cx="195618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b="1" dirty="0">
                  <a:latin typeface="Century Gothic" panose="020B0502020202020204" pitchFamily="34" charset="0"/>
                </a:rPr>
                <a:t>4</a:t>
              </a: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 rtl="1"/>
              <a:r>
                <a:rPr lang="ar-AE" sz="2400" dirty="0">
                  <a:latin typeface="Century Gothic" panose="020B0502020202020204" pitchFamily="34" charset="0"/>
                </a:rPr>
                <a:t>نواتج التعلم</a:t>
              </a:r>
            </a:p>
            <a:p>
              <a:pPr algn="ctr" rtl="1"/>
              <a:r>
                <a:rPr lang="ar-AE" sz="2400" dirty="0">
                  <a:latin typeface="Century Gothic" panose="020B0502020202020204" pitchFamily="34" charset="0"/>
                </a:rPr>
                <a:t>والمفردات</a:t>
              </a:r>
              <a:endParaRPr lang="en-US" sz="2400" dirty="0"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59F4B31-12A0-43BC-9BF0-6A2CE3420209}"/>
              </a:ext>
            </a:extLst>
          </p:cNvPr>
          <p:cNvGrpSpPr/>
          <p:nvPr/>
        </p:nvGrpSpPr>
        <p:grpSpPr>
          <a:xfrm>
            <a:off x="7096735" y="1352987"/>
            <a:ext cx="1844267" cy="5337773"/>
            <a:chOff x="5689600" y="1341638"/>
            <a:chExt cx="2877118" cy="533777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B76F214-6997-4E34-8916-A2AC62B572A1}"/>
                </a:ext>
              </a:extLst>
            </p:cNvPr>
            <p:cNvSpPr/>
            <p:nvPr/>
          </p:nvSpPr>
          <p:spPr>
            <a:xfrm rot="5400000">
              <a:off x="6463326" y="1891681"/>
              <a:ext cx="1280160" cy="180073"/>
            </a:xfrm>
            <a:custGeom>
              <a:avLst/>
              <a:gdLst>
                <a:gd name="connsiteX0" fmla="*/ 0 w 1262015"/>
                <a:gd name="connsiteY0" fmla="*/ 0 h 182880"/>
                <a:gd name="connsiteX1" fmla="*/ 1262015 w 1262015"/>
                <a:gd name="connsiteY1" fmla="*/ 0 h 182880"/>
                <a:gd name="connsiteX2" fmla="*/ 1257351 w 1262015"/>
                <a:gd name="connsiteY2" fmla="*/ 105507 h 182880"/>
                <a:gd name="connsiteX3" fmla="*/ 1260903 w 1262015"/>
                <a:gd name="connsiteY3" fmla="*/ 175847 h 182880"/>
                <a:gd name="connsiteX4" fmla="*/ 1257351 w 1262015"/>
                <a:gd name="connsiteY4" fmla="*/ 175847 h 182880"/>
                <a:gd name="connsiteX5" fmla="*/ 1257351 w 1262015"/>
                <a:gd name="connsiteY5" fmla="*/ 182880 h 182880"/>
                <a:gd name="connsiteX6" fmla="*/ 5326 w 1262015"/>
                <a:gd name="connsiteY6" fmla="*/ 182880 h 182880"/>
                <a:gd name="connsiteX7" fmla="*/ 5326 w 1262015"/>
                <a:gd name="connsiteY7" fmla="*/ 175847 h 182880"/>
                <a:gd name="connsiteX8" fmla="*/ 1776 w 1262015"/>
                <a:gd name="connsiteY8" fmla="*/ 175847 h 182880"/>
                <a:gd name="connsiteX9" fmla="*/ 5326 w 1262015"/>
                <a:gd name="connsiteY9" fmla="*/ 105527 h 182880"/>
                <a:gd name="connsiteX10" fmla="*/ 5327 w 1262015"/>
                <a:gd name="connsiteY10" fmla="*/ 105507 h 182880"/>
                <a:gd name="connsiteX11" fmla="*/ 5326 w 1262015"/>
                <a:gd name="connsiteY11" fmla="*/ 105487 h 182880"/>
                <a:gd name="connsiteX12" fmla="*/ 0 w 1262015"/>
                <a:gd name="connsiteY12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2015" h="182880">
                  <a:moveTo>
                    <a:pt x="0" y="0"/>
                  </a:moveTo>
                  <a:lnTo>
                    <a:pt x="1262015" y="0"/>
                  </a:lnTo>
                  <a:lnTo>
                    <a:pt x="1257351" y="105507"/>
                  </a:lnTo>
                  <a:lnTo>
                    <a:pt x="1260903" y="175847"/>
                  </a:lnTo>
                  <a:lnTo>
                    <a:pt x="1257351" y="175847"/>
                  </a:lnTo>
                  <a:lnTo>
                    <a:pt x="1257351" y="182880"/>
                  </a:lnTo>
                  <a:lnTo>
                    <a:pt x="5326" y="182880"/>
                  </a:lnTo>
                  <a:lnTo>
                    <a:pt x="5326" y="175847"/>
                  </a:lnTo>
                  <a:lnTo>
                    <a:pt x="1776" y="175847"/>
                  </a:lnTo>
                  <a:lnTo>
                    <a:pt x="5326" y="105527"/>
                  </a:lnTo>
                  <a:lnTo>
                    <a:pt x="5327" y="105507"/>
                  </a:lnTo>
                  <a:lnTo>
                    <a:pt x="5326" y="10548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5575">
                  <a:schemeClr val="bg1">
                    <a:lumMod val="75000"/>
                  </a:schemeClr>
                </a:gs>
                <a:gs pos="2000">
                  <a:schemeClr val="bg1">
                    <a:lumMod val="75000"/>
                  </a:schemeClr>
                </a:gs>
                <a:gs pos="52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E7D61C4-C71C-4445-8884-E2544879877D}"/>
                </a:ext>
              </a:extLst>
            </p:cNvPr>
            <p:cNvGrpSpPr/>
            <p:nvPr/>
          </p:nvGrpSpPr>
          <p:grpSpPr>
            <a:xfrm>
              <a:off x="5689600" y="2619413"/>
              <a:ext cx="2877118" cy="3912842"/>
              <a:chOff x="5382402" y="2583762"/>
              <a:chExt cx="2877118" cy="3912842"/>
            </a:xfrm>
          </p:grpSpPr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61390CB1-B8FA-488E-A618-407449F02CE3}"/>
                  </a:ext>
                </a:extLst>
              </p:cNvPr>
              <p:cNvSpPr/>
              <p:nvPr/>
            </p:nvSpPr>
            <p:spPr>
              <a:xfrm rot="10800000">
                <a:off x="5405933" y="3174229"/>
                <a:ext cx="2853587" cy="3322375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3000">
                    <a:schemeClr val="bg1">
                      <a:alpha val="0"/>
                    </a:schemeClr>
                  </a:gs>
                  <a:gs pos="17000">
                    <a:schemeClr val="bg1"/>
                  </a:gs>
                </a:gsLst>
                <a:lin ang="12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196308F6-AB73-42C3-99EB-E9C43E64F7C6}"/>
                  </a:ext>
                </a:extLst>
              </p:cNvPr>
              <p:cNvSpPr/>
              <p:nvPr/>
            </p:nvSpPr>
            <p:spPr>
              <a:xfrm rot="10800000">
                <a:off x="6230930" y="2984009"/>
                <a:ext cx="1156418" cy="143178"/>
              </a:xfrm>
              <a:custGeom>
                <a:avLst/>
                <a:gdLst>
                  <a:gd name="connsiteX0" fmla="*/ 0 w 1311217"/>
                  <a:gd name="connsiteY0" fmla="*/ 0 h 154745"/>
                  <a:gd name="connsiteX1" fmla="*/ 1311217 w 1311217"/>
                  <a:gd name="connsiteY1" fmla="*/ 0 h 154745"/>
                  <a:gd name="connsiteX2" fmla="*/ 1306824 w 1311217"/>
                  <a:gd name="connsiteY2" fmla="*/ 19596 h 154745"/>
                  <a:gd name="connsiteX3" fmla="*/ 1288798 w 1311217"/>
                  <a:gd name="connsiteY3" fmla="*/ 154745 h 154745"/>
                  <a:gd name="connsiteX4" fmla="*/ 21896 w 1311217"/>
                  <a:gd name="connsiteY4" fmla="*/ 154745 h 154745"/>
                  <a:gd name="connsiteX5" fmla="*/ 21180 w 1311217"/>
                  <a:gd name="connsiteY5" fmla="*/ 140562 h 154745"/>
                  <a:gd name="connsiteX6" fmla="*/ 4264 w 1311217"/>
                  <a:gd name="connsiteY6" fmla="*/ 19596 h 154745"/>
                  <a:gd name="connsiteX7" fmla="*/ 0 w 1311217"/>
                  <a:gd name="connsiteY7" fmla="*/ 0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1217" h="154745">
                    <a:moveTo>
                      <a:pt x="0" y="0"/>
                    </a:moveTo>
                    <a:lnTo>
                      <a:pt x="1311217" y="0"/>
                    </a:lnTo>
                    <a:lnTo>
                      <a:pt x="1306824" y="19596"/>
                    </a:lnTo>
                    <a:lnTo>
                      <a:pt x="1288798" y="154745"/>
                    </a:lnTo>
                    <a:lnTo>
                      <a:pt x="21896" y="154745"/>
                    </a:lnTo>
                    <a:lnTo>
                      <a:pt x="21180" y="140562"/>
                    </a:lnTo>
                    <a:cubicBezTo>
                      <a:pt x="17038" y="99773"/>
                      <a:pt x="11380" y="59432"/>
                      <a:pt x="4264" y="19596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CD467DA-F542-445E-AFF9-59AA77CF4208}"/>
                  </a:ext>
                </a:extLst>
              </p:cNvPr>
              <p:cNvSpPr/>
              <p:nvPr/>
            </p:nvSpPr>
            <p:spPr>
              <a:xfrm rot="10800000">
                <a:off x="5382402" y="3169488"/>
                <a:ext cx="2853587" cy="3322375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4000">
                    <a:srgbClr val="FFFFFF">
                      <a:alpha val="52000"/>
                    </a:srgbClr>
                  </a:gs>
                  <a:gs pos="90000">
                    <a:schemeClr val="bg1">
                      <a:alpha val="12000"/>
                    </a:schemeClr>
                  </a:gs>
                  <a:gs pos="8000">
                    <a:schemeClr val="bg1">
                      <a:alpha val="83000"/>
                    </a:schemeClr>
                  </a:gs>
                </a:gsLst>
                <a:lin ang="120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14027038-1874-46FB-BEEE-43678DB2CBE4}"/>
                  </a:ext>
                </a:extLst>
              </p:cNvPr>
              <p:cNvSpPr/>
              <p:nvPr/>
            </p:nvSpPr>
            <p:spPr>
              <a:xfrm rot="10800000">
                <a:off x="6252975" y="2772498"/>
                <a:ext cx="1113025" cy="169210"/>
              </a:xfrm>
              <a:custGeom>
                <a:avLst/>
                <a:gdLst>
                  <a:gd name="connsiteX0" fmla="*/ 0 w 1262015"/>
                  <a:gd name="connsiteY0" fmla="*/ 0 h 182880"/>
                  <a:gd name="connsiteX1" fmla="*/ 1262015 w 1262015"/>
                  <a:gd name="connsiteY1" fmla="*/ 0 h 182880"/>
                  <a:gd name="connsiteX2" fmla="*/ 1257351 w 1262015"/>
                  <a:gd name="connsiteY2" fmla="*/ 105507 h 182880"/>
                  <a:gd name="connsiteX3" fmla="*/ 1260903 w 1262015"/>
                  <a:gd name="connsiteY3" fmla="*/ 175847 h 182880"/>
                  <a:gd name="connsiteX4" fmla="*/ 1257351 w 1262015"/>
                  <a:gd name="connsiteY4" fmla="*/ 175847 h 182880"/>
                  <a:gd name="connsiteX5" fmla="*/ 1257351 w 1262015"/>
                  <a:gd name="connsiteY5" fmla="*/ 182880 h 182880"/>
                  <a:gd name="connsiteX6" fmla="*/ 5326 w 1262015"/>
                  <a:gd name="connsiteY6" fmla="*/ 182880 h 182880"/>
                  <a:gd name="connsiteX7" fmla="*/ 5326 w 1262015"/>
                  <a:gd name="connsiteY7" fmla="*/ 175847 h 182880"/>
                  <a:gd name="connsiteX8" fmla="*/ 1776 w 1262015"/>
                  <a:gd name="connsiteY8" fmla="*/ 175847 h 182880"/>
                  <a:gd name="connsiteX9" fmla="*/ 5326 w 1262015"/>
                  <a:gd name="connsiteY9" fmla="*/ 105527 h 182880"/>
                  <a:gd name="connsiteX10" fmla="*/ 5327 w 1262015"/>
                  <a:gd name="connsiteY10" fmla="*/ 105507 h 182880"/>
                  <a:gd name="connsiteX11" fmla="*/ 5326 w 1262015"/>
                  <a:gd name="connsiteY11" fmla="*/ 105487 h 182880"/>
                  <a:gd name="connsiteX12" fmla="*/ 0 w 1262015"/>
                  <a:gd name="connsiteY12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62015" h="182880">
                    <a:moveTo>
                      <a:pt x="0" y="0"/>
                    </a:moveTo>
                    <a:lnTo>
                      <a:pt x="1262015" y="0"/>
                    </a:lnTo>
                    <a:lnTo>
                      <a:pt x="1257351" y="105507"/>
                    </a:lnTo>
                    <a:lnTo>
                      <a:pt x="1260903" y="175847"/>
                    </a:lnTo>
                    <a:lnTo>
                      <a:pt x="1257351" y="175847"/>
                    </a:lnTo>
                    <a:lnTo>
                      <a:pt x="1257351" y="182880"/>
                    </a:lnTo>
                    <a:lnTo>
                      <a:pt x="5326" y="182880"/>
                    </a:lnTo>
                    <a:lnTo>
                      <a:pt x="5326" y="175847"/>
                    </a:lnTo>
                    <a:lnTo>
                      <a:pt x="1776" y="175847"/>
                    </a:lnTo>
                    <a:lnTo>
                      <a:pt x="5326" y="105527"/>
                    </a:lnTo>
                    <a:lnTo>
                      <a:pt x="5327" y="105507"/>
                    </a:lnTo>
                    <a:lnTo>
                      <a:pt x="5326" y="105487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F51C8E2D-D845-4204-BBE7-87210D892676}"/>
                  </a:ext>
                </a:extLst>
              </p:cNvPr>
              <p:cNvSpPr/>
              <p:nvPr/>
            </p:nvSpPr>
            <p:spPr>
              <a:xfrm rot="10800000">
                <a:off x="6258132" y="2583762"/>
                <a:ext cx="1102127" cy="146433"/>
              </a:xfrm>
              <a:custGeom>
                <a:avLst/>
                <a:gdLst>
                  <a:gd name="connsiteX0" fmla="*/ 0 w 1249658"/>
                  <a:gd name="connsiteY0" fmla="*/ 0 h 158263"/>
                  <a:gd name="connsiteX1" fmla="*/ 1249658 w 1249658"/>
                  <a:gd name="connsiteY1" fmla="*/ 0 h 158263"/>
                  <a:gd name="connsiteX2" fmla="*/ 1237943 w 1249658"/>
                  <a:gd name="connsiteY2" fmla="*/ 58023 h 158263"/>
                  <a:gd name="connsiteX3" fmla="*/ 1086716 w 1249658"/>
                  <a:gd name="connsiteY3" fmla="*/ 158263 h 158263"/>
                  <a:gd name="connsiteX4" fmla="*/ 162941 w 1249658"/>
                  <a:gd name="connsiteY4" fmla="*/ 158263 h 158263"/>
                  <a:gd name="connsiteX5" fmla="*/ 11714 w 1249658"/>
                  <a:gd name="connsiteY5" fmla="*/ 58023 h 158263"/>
                  <a:gd name="connsiteX6" fmla="*/ 0 w 1249658"/>
                  <a:gd name="connsiteY6" fmla="*/ 0 h 15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9658" h="158263">
                    <a:moveTo>
                      <a:pt x="0" y="0"/>
                    </a:moveTo>
                    <a:lnTo>
                      <a:pt x="1249658" y="0"/>
                    </a:lnTo>
                    <a:lnTo>
                      <a:pt x="1237943" y="58023"/>
                    </a:lnTo>
                    <a:cubicBezTo>
                      <a:pt x="1213028" y="116930"/>
                      <a:pt x="1154699" y="158263"/>
                      <a:pt x="1086716" y="158263"/>
                    </a:cubicBezTo>
                    <a:lnTo>
                      <a:pt x="162941" y="158263"/>
                    </a:lnTo>
                    <a:cubicBezTo>
                      <a:pt x="94958" y="158263"/>
                      <a:pt x="36629" y="116930"/>
                      <a:pt x="11714" y="5802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DBE63B6-D838-4324-95A8-497F599D3FD3}"/>
                  </a:ext>
                </a:extLst>
              </p:cNvPr>
              <p:cNvSpPr/>
              <p:nvPr/>
            </p:nvSpPr>
            <p:spPr>
              <a:xfrm rot="10800000">
                <a:off x="5389515" y="5142777"/>
                <a:ext cx="2830055" cy="1349086"/>
              </a:xfrm>
              <a:custGeom>
                <a:avLst/>
                <a:gdLst>
                  <a:gd name="connsiteX0" fmla="*/ 3208888 w 3208888"/>
                  <a:gd name="connsiteY0" fmla="*/ 1686316 h 1686316"/>
                  <a:gd name="connsiteX1" fmla="*/ 3084690 w 3208888"/>
                  <a:gd name="connsiteY1" fmla="*/ 1614968 h 1686316"/>
                  <a:gd name="connsiteX2" fmla="*/ 1526595 w 3208888"/>
                  <a:gd name="connsiteY2" fmla="*/ 1249343 h 1686316"/>
                  <a:gd name="connsiteX3" fmla="*/ 198268 w 3208888"/>
                  <a:gd name="connsiteY3" fmla="*/ 1507733 h 1686316"/>
                  <a:gd name="connsiteX4" fmla="*/ 0 w 3208888"/>
                  <a:gd name="connsiteY4" fmla="*/ 1600267 h 1686316"/>
                  <a:gd name="connsiteX5" fmla="*/ 12259 w 3208888"/>
                  <a:gd name="connsiteY5" fmla="*/ 1505382 h 1686316"/>
                  <a:gd name="connsiteX6" fmla="*/ 1599167 w 3208888"/>
                  <a:gd name="connsiteY6" fmla="*/ 0 h 1686316"/>
                  <a:gd name="connsiteX7" fmla="*/ 3208600 w 3208888"/>
                  <a:gd name="connsiteY7" fmla="*/ 1679726 h 168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8888" h="1686316">
                    <a:moveTo>
                      <a:pt x="3208888" y="1686316"/>
                    </a:moveTo>
                    <a:lnTo>
                      <a:pt x="3084690" y="1614968"/>
                    </a:lnTo>
                    <a:cubicBezTo>
                      <a:pt x="2639923" y="1384132"/>
                      <a:pt x="2103749" y="1249343"/>
                      <a:pt x="1526595" y="1249343"/>
                    </a:cubicBezTo>
                    <a:cubicBezTo>
                      <a:pt x="1045634" y="1249343"/>
                      <a:pt x="593131" y="1342946"/>
                      <a:pt x="198268" y="1507733"/>
                    </a:cubicBezTo>
                    <a:lnTo>
                      <a:pt x="0" y="1600267"/>
                    </a:lnTo>
                    <a:lnTo>
                      <a:pt x="12259" y="1505382"/>
                    </a:lnTo>
                    <a:cubicBezTo>
                      <a:pt x="159281" y="647094"/>
                      <a:pt x="813884" y="0"/>
                      <a:pt x="1599167" y="0"/>
                    </a:cubicBezTo>
                    <a:cubicBezTo>
                      <a:pt x="2436803" y="0"/>
                      <a:pt x="3125753" y="736249"/>
                      <a:pt x="3208600" y="1679726"/>
                    </a:cubicBezTo>
                    <a:close/>
                  </a:path>
                </a:pathLst>
              </a:custGeom>
              <a:solidFill>
                <a:srgbClr val="B0DD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25A5D20-1B45-4074-8762-54DB956DE540}"/>
                  </a:ext>
                </a:extLst>
              </p:cNvPr>
              <p:cNvSpPr/>
              <p:nvPr/>
            </p:nvSpPr>
            <p:spPr>
              <a:xfrm>
                <a:off x="5391419" y="4938219"/>
                <a:ext cx="2830056" cy="55562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69CA5F3F-F9F0-4D62-A28C-6159F505E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7475" y="4567895"/>
                <a:ext cx="939242" cy="851997"/>
              </a:xfrm>
              <a:prstGeom prst="rect">
                <a:avLst/>
              </a:prstGeom>
              <a:effectLst>
                <a:outerShdw blurRad="76200" dist="889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F979395-98D0-4C79-B9C4-1E1E3E403597}"/>
                </a:ext>
              </a:extLst>
            </p:cNvPr>
            <p:cNvSpPr txBox="1"/>
            <p:nvPr/>
          </p:nvSpPr>
          <p:spPr>
            <a:xfrm>
              <a:off x="6269424" y="4001755"/>
              <a:ext cx="174719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b="1" dirty="0">
                  <a:latin typeface="Century Gothic" panose="020B0502020202020204" pitchFamily="34" charset="0"/>
                </a:rPr>
                <a:t>5</a:t>
              </a: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r>
                <a:rPr lang="ar-AE" sz="2400" dirty="0">
                  <a:latin typeface="Century Gothic" panose="020B0502020202020204" pitchFamily="34" charset="0"/>
                </a:rPr>
                <a:t>شرح الدرس</a:t>
              </a:r>
              <a:endParaRPr lang="en-US" sz="2400" dirty="0"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4655E9D-9764-4C8F-ACF1-F605E0F562C9}"/>
              </a:ext>
            </a:extLst>
          </p:cNvPr>
          <p:cNvGrpSpPr/>
          <p:nvPr/>
        </p:nvGrpSpPr>
        <p:grpSpPr>
          <a:xfrm>
            <a:off x="8915901" y="1267177"/>
            <a:ext cx="1356601" cy="4271074"/>
            <a:chOff x="3633577" y="-36806"/>
            <a:chExt cx="2217615" cy="4271074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D66E759-DCFE-42FA-8109-0211A4762589}"/>
                </a:ext>
              </a:extLst>
            </p:cNvPr>
            <p:cNvSpPr/>
            <p:nvPr/>
          </p:nvSpPr>
          <p:spPr>
            <a:xfrm rot="5400000">
              <a:off x="4181409" y="376077"/>
              <a:ext cx="1005840" cy="180073"/>
            </a:xfrm>
            <a:custGeom>
              <a:avLst/>
              <a:gdLst>
                <a:gd name="connsiteX0" fmla="*/ 0 w 1262015"/>
                <a:gd name="connsiteY0" fmla="*/ 0 h 182880"/>
                <a:gd name="connsiteX1" fmla="*/ 1262015 w 1262015"/>
                <a:gd name="connsiteY1" fmla="*/ 0 h 182880"/>
                <a:gd name="connsiteX2" fmla="*/ 1257351 w 1262015"/>
                <a:gd name="connsiteY2" fmla="*/ 105507 h 182880"/>
                <a:gd name="connsiteX3" fmla="*/ 1260903 w 1262015"/>
                <a:gd name="connsiteY3" fmla="*/ 175847 h 182880"/>
                <a:gd name="connsiteX4" fmla="*/ 1257351 w 1262015"/>
                <a:gd name="connsiteY4" fmla="*/ 175847 h 182880"/>
                <a:gd name="connsiteX5" fmla="*/ 1257351 w 1262015"/>
                <a:gd name="connsiteY5" fmla="*/ 182880 h 182880"/>
                <a:gd name="connsiteX6" fmla="*/ 5326 w 1262015"/>
                <a:gd name="connsiteY6" fmla="*/ 182880 h 182880"/>
                <a:gd name="connsiteX7" fmla="*/ 5326 w 1262015"/>
                <a:gd name="connsiteY7" fmla="*/ 175847 h 182880"/>
                <a:gd name="connsiteX8" fmla="*/ 1776 w 1262015"/>
                <a:gd name="connsiteY8" fmla="*/ 175847 h 182880"/>
                <a:gd name="connsiteX9" fmla="*/ 5326 w 1262015"/>
                <a:gd name="connsiteY9" fmla="*/ 105527 h 182880"/>
                <a:gd name="connsiteX10" fmla="*/ 5327 w 1262015"/>
                <a:gd name="connsiteY10" fmla="*/ 105507 h 182880"/>
                <a:gd name="connsiteX11" fmla="*/ 5326 w 1262015"/>
                <a:gd name="connsiteY11" fmla="*/ 105487 h 182880"/>
                <a:gd name="connsiteX12" fmla="*/ 0 w 1262015"/>
                <a:gd name="connsiteY12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2015" h="182880">
                  <a:moveTo>
                    <a:pt x="0" y="0"/>
                  </a:moveTo>
                  <a:lnTo>
                    <a:pt x="1262015" y="0"/>
                  </a:lnTo>
                  <a:lnTo>
                    <a:pt x="1257351" y="105507"/>
                  </a:lnTo>
                  <a:lnTo>
                    <a:pt x="1260903" y="175847"/>
                  </a:lnTo>
                  <a:lnTo>
                    <a:pt x="1257351" y="175847"/>
                  </a:lnTo>
                  <a:lnTo>
                    <a:pt x="1257351" y="182880"/>
                  </a:lnTo>
                  <a:lnTo>
                    <a:pt x="5326" y="182880"/>
                  </a:lnTo>
                  <a:lnTo>
                    <a:pt x="5326" y="175847"/>
                  </a:lnTo>
                  <a:lnTo>
                    <a:pt x="1776" y="175847"/>
                  </a:lnTo>
                  <a:lnTo>
                    <a:pt x="5326" y="105527"/>
                  </a:lnTo>
                  <a:lnTo>
                    <a:pt x="5327" y="105507"/>
                  </a:lnTo>
                  <a:lnTo>
                    <a:pt x="5326" y="10548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5575">
                  <a:schemeClr val="bg1">
                    <a:lumMod val="75000"/>
                  </a:schemeClr>
                </a:gs>
                <a:gs pos="2000">
                  <a:schemeClr val="bg1">
                    <a:lumMod val="75000"/>
                  </a:schemeClr>
                </a:gs>
                <a:gs pos="52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FF5F1AA-F375-4423-A206-452D83DFFA75}"/>
                </a:ext>
              </a:extLst>
            </p:cNvPr>
            <p:cNvGrpSpPr/>
            <p:nvPr/>
          </p:nvGrpSpPr>
          <p:grpSpPr>
            <a:xfrm>
              <a:off x="3674601" y="923056"/>
              <a:ext cx="2118244" cy="2857499"/>
              <a:chOff x="3571356" y="585306"/>
              <a:chExt cx="2118244" cy="2857499"/>
            </a:xfrm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4819FD9-F321-459E-9C0C-1567B095BE4A}"/>
                  </a:ext>
                </a:extLst>
              </p:cNvPr>
              <p:cNvSpPr/>
              <p:nvPr/>
            </p:nvSpPr>
            <p:spPr>
              <a:xfrm rot="10800000">
                <a:off x="3588681" y="1016517"/>
                <a:ext cx="2100919" cy="2426288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3000">
                    <a:schemeClr val="bg1">
                      <a:alpha val="0"/>
                    </a:schemeClr>
                  </a:gs>
                  <a:gs pos="17000">
                    <a:schemeClr val="bg1"/>
                  </a:gs>
                </a:gsLst>
                <a:lin ang="12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6E33908-ACB6-477A-A2D5-AF7558F9AA88}"/>
                  </a:ext>
                </a:extLst>
              </p:cNvPr>
              <p:cNvSpPr/>
              <p:nvPr/>
            </p:nvSpPr>
            <p:spPr>
              <a:xfrm rot="10800000">
                <a:off x="4196074" y="877601"/>
                <a:ext cx="851399" cy="104561"/>
              </a:xfrm>
              <a:custGeom>
                <a:avLst/>
                <a:gdLst>
                  <a:gd name="connsiteX0" fmla="*/ 0 w 1311217"/>
                  <a:gd name="connsiteY0" fmla="*/ 0 h 154745"/>
                  <a:gd name="connsiteX1" fmla="*/ 1311217 w 1311217"/>
                  <a:gd name="connsiteY1" fmla="*/ 0 h 154745"/>
                  <a:gd name="connsiteX2" fmla="*/ 1306824 w 1311217"/>
                  <a:gd name="connsiteY2" fmla="*/ 19596 h 154745"/>
                  <a:gd name="connsiteX3" fmla="*/ 1288798 w 1311217"/>
                  <a:gd name="connsiteY3" fmla="*/ 154745 h 154745"/>
                  <a:gd name="connsiteX4" fmla="*/ 21896 w 1311217"/>
                  <a:gd name="connsiteY4" fmla="*/ 154745 h 154745"/>
                  <a:gd name="connsiteX5" fmla="*/ 21180 w 1311217"/>
                  <a:gd name="connsiteY5" fmla="*/ 140562 h 154745"/>
                  <a:gd name="connsiteX6" fmla="*/ 4264 w 1311217"/>
                  <a:gd name="connsiteY6" fmla="*/ 19596 h 154745"/>
                  <a:gd name="connsiteX7" fmla="*/ 0 w 1311217"/>
                  <a:gd name="connsiteY7" fmla="*/ 0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1217" h="154745">
                    <a:moveTo>
                      <a:pt x="0" y="0"/>
                    </a:moveTo>
                    <a:lnTo>
                      <a:pt x="1311217" y="0"/>
                    </a:lnTo>
                    <a:lnTo>
                      <a:pt x="1306824" y="19596"/>
                    </a:lnTo>
                    <a:lnTo>
                      <a:pt x="1288798" y="154745"/>
                    </a:lnTo>
                    <a:lnTo>
                      <a:pt x="21896" y="154745"/>
                    </a:lnTo>
                    <a:lnTo>
                      <a:pt x="21180" y="140562"/>
                    </a:lnTo>
                    <a:cubicBezTo>
                      <a:pt x="17038" y="99773"/>
                      <a:pt x="11380" y="59432"/>
                      <a:pt x="4264" y="19596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ED1EF40-7488-4B25-B139-A1DCFE2CEF2F}"/>
                  </a:ext>
                </a:extLst>
              </p:cNvPr>
              <p:cNvSpPr/>
              <p:nvPr/>
            </p:nvSpPr>
            <p:spPr>
              <a:xfrm rot="10800000">
                <a:off x="3571356" y="1013055"/>
                <a:ext cx="2100919" cy="2426288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4000">
                    <a:srgbClr val="FFFFFF">
                      <a:alpha val="52000"/>
                    </a:srgbClr>
                  </a:gs>
                  <a:gs pos="90000">
                    <a:schemeClr val="bg1">
                      <a:alpha val="12000"/>
                    </a:schemeClr>
                  </a:gs>
                  <a:gs pos="8000">
                    <a:schemeClr val="bg1">
                      <a:alpha val="83000"/>
                    </a:schemeClr>
                  </a:gs>
                </a:gsLst>
                <a:lin ang="120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4BDBCC1-BCD9-43F1-910A-341A9E4563E9}"/>
                  </a:ext>
                </a:extLst>
              </p:cNvPr>
              <p:cNvSpPr/>
              <p:nvPr/>
            </p:nvSpPr>
            <p:spPr>
              <a:xfrm rot="10800000">
                <a:off x="4212305" y="723137"/>
                <a:ext cx="819451" cy="123572"/>
              </a:xfrm>
              <a:custGeom>
                <a:avLst/>
                <a:gdLst>
                  <a:gd name="connsiteX0" fmla="*/ 0 w 1262015"/>
                  <a:gd name="connsiteY0" fmla="*/ 0 h 182880"/>
                  <a:gd name="connsiteX1" fmla="*/ 1262015 w 1262015"/>
                  <a:gd name="connsiteY1" fmla="*/ 0 h 182880"/>
                  <a:gd name="connsiteX2" fmla="*/ 1257351 w 1262015"/>
                  <a:gd name="connsiteY2" fmla="*/ 105507 h 182880"/>
                  <a:gd name="connsiteX3" fmla="*/ 1260903 w 1262015"/>
                  <a:gd name="connsiteY3" fmla="*/ 175847 h 182880"/>
                  <a:gd name="connsiteX4" fmla="*/ 1257351 w 1262015"/>
                  <a:gd name="connsiteY4" fmla="*/ 175847 h 182880"/>
                  <a:gd name="connsiteX5" fmla="*/ 1257351 w 1262015"/>
                  <a:gd name="connsiteY5" fmla="*/ 182880 h 182880"/>
                  <a:gd name="connsiteX6" fmla="*/ 5326 w 1262015"/>
                  <a:gd name="connsiteY6" fmla="*/ 182880 h 182880"/>
                  <a:gd name="connsiteX7" fmla="*/ 5326 w 1262015"/>
                  <a:gd name="connsiteY7" fmla="*/ 175847 h 182880"/>
                  <a:gd name="connsiteX8" fmla="*/ 1776 w 1262015"/>
                  <a:gd name="connsiteY8" fmla="*/ 175847 h 182880"/>
                  <a:gd name="connsiteX9" fmla="*/ 5326 w 1262015"/>
                  <a:gd name="connsiteY9" fmla="*/ 105527 h 182880"/>
                  <a:gd name="connsiteX10" fmla="*/ 5327 w 1262015"/>
                  <a:gd name="connsiteY10" fmla="*/ 105507 h 182880"/>
                  <a:gd name="connsiteX11" fmla="*/ 5326 w 1262015"/>
                  <a:gd name="connsiteY11" fmla="*/ 105487 h 182880"/>
                  <a:gd name="connsiteX12" fmla="*/ 0 w 1262015"/>
                  <a:gd name="connsiteY12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62015" h="182880">
                    <a:moveTo>
                      <a:pt x="0" y="0"/>
                    </a:moveTo>
                    <a:lnTo>
                      <a:pt x="1262015" y="0"/>
                    </a:lnTo>
                    <a:lnTo>
                      <a:pt x="1257351" y="105507"/>
                    </a:lnTo>
                    <a:lnTo>
                      <a:pt x="1260903" y="175847"/>
                    </a:lnTo>
                    <a:lnTo>
                      <a:pt x="1257351" y="175847"/>
                    </a:lnTo>
                    <a:lnTo>
                      <a:pt x="1257351" y="182880"/>
                    </a:lnTo>
                    <a:lnTo>
                      <a:pt x="5326" y="182880"/>
                    </a:lnTo>
                    <a:lnTo>
                      <a:pt x="5326" y="175847"/>
                    </a:lnTo>
                    <a:lnTo>
                      <a:pt x="1776" y="175847"/>
                    </a:lnTo>
                    <a:lnTo>
                      <a:pt x="5326" y="105527"/>
                    </a:lnTo>
                    <a:lnTo>
                      <a:pt x="5327" y="105507"/>
                    </a:lnTo>
                    <a:lnTo>
                      <a:pt x="5326" y="105487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A9B8D12-EC06-4F19-957C-DFDC62FA91E6}"/>
                  </a:ext>
                </a:extLst>
              </p:cNvPr>
              <p:cNvSpPr/>
              <p:nvPr/>
            </p:nvSpPr>
            <p:spPr>
              <a:xfrm rot="10800000">
                <a:off x="4216102" y="585306"/>
                <a:ext cx="811428" cy="106938"/>
              </a:xfrm>
              <a:custGeom>
                <a:avLst/>
                <a:gdLst>
                  <a:gd name="connsiteX0" fmla="*/ 0 w 1249658"/>
                  <a:gd name="connsiteY0" fmla="*/ 0 h 158263"/>
                  <a:gd name="connsiteX1" fmla="*/ 1249658 w 1249658"/>
                  <a:gd name="connsiteY1" fmla="*/ 0 h 158263"/>
                  <a:gd name="connsiteX2" fmla="*/ 1237943 w 1249658"/>
                  <a:gd name="connsiteY2" fmla="*/ 58023 h 158263"/>
                  <a:gd name="connsiteX3" fmla="*/ 1086716 w 1249658"/>
                  <a:gd name="connsiteY3" fmla="*/ 158263 h 158263"/>
                  <a:gd name="connsiteX4" fmla="*/ 162941 w 1249658"/>
                  <a:gd name="connsiteY4" fmla="*/ 158263 h 158263"/>
                  <a:gd name="connsiteX5" fmla="*/ 11714 w 1249658"/>
                  <a:gd name="connsiteY5" fmla="*/ 58023 h 158263"/>
                  <a:gd name="connsiteX6" fmla="*/ 0 w 1249658"/>
                  <a:gd name="connsiteY6" fmla="*/ 0 h 15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9658" h="158263">
                    <a:moveTo>
                      <a:pt x="0" y="0"/>
                    </a:moveTo>
                    <a:lnTo>
                      <a:pt x="1249658" y="0"/>
                    </a:lnTo>
                    <a:lnTo>
                      <a:pt x="1237943" y="58023"/>
                    </a:lnTo>
                    <a:cubicBezTo>
                      <a:pt x="1213028" y="116930"/>
                      <a:pt x="1154699" y="158263"/>
                      <a:pt x="1086716" y="158263"/>
                    </a:cubicBezTo>
                    <a:lnTo>
                      <a:pt x="162941" y="158263"/>
                    </a:lnTo>
                    <a:cubicBezTo>
                      <a:pt x="94958" y="158263"/>
                      <a:pt x="36629" y="116930"/>
                      <a:pt x="11714" y="5802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D9F0F92-A762-4578-B06D-D6C5BDFFA818}"/>
                  </a:ext>
                </a:extLst>
              </p:cNvPr>
              <p:cNvSpPr/>
              <p:nvPr/>
            </p:nvSpPr>
            <p:spPr>
              <a:xfrm rot="10800000">
                <a:off x="3576593" y="2454122"/>
                <a:ext cx="2083594" cy="985220"/>
              </a:xfrm>
              <a:custGeom>
                <a:avLst/>
                <a:gdLst>
                  <a:gd name="connsiteX0" fmla="*/ 3208888 w 3208888"/>
                  <a:gd name="connsiteY0" fmla="*/ 1686316 h 1686316"/>
                  <a:gd name="connsiteX1" fmla="*/ 3084690 w 3208888"/>
                  <a:gd name="connsiteY1" fmla="*/ 1614968 h 1686316"/>
                  <a:gd name="connsiteX2" fmla="*/ 1526595 w 3208888"/>
                  <a:gd name="connsiteY2" fmla="*/ 1249343 h 1686316"/>
                  <a:gd name="connsiteX3" fmla="*/ 198268 w 3208888"/>
                  <a:gd name="connsiteY3" fmla="*/ 1507733 h 1686316"/>
                  <a:gd name="connsiteX4" fmla="*/ 0 w 3208888"/>
                  <a:gd name="connsiteY4" fmla="*/ 1600267 h 1686316"/>
                  <a:gd name="connsiteX5" fmla="*/ 12259 w 3208888"/>
                  <a:gd name="connsiteY5" fmla="*/ 1505382 h 1686316"/>
                  <a:gd name="connsiteX6" fmla="*/ 1599167 w 3208888"/>
                  <a:gd name="connsiteY6" fmla="*/ 0 h 1686316"/>
                  <a:gd name="connsiteX7" fmla="*/ 3208600 w 3208888"/>
                  <a:gd name="connsiteY7" fmla="*/ 1679726 h 168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8888" h="1686316">
                    <a:moveTo>
                      <a:pt x="3208888" y="1686316"/>
                    </a:moveTo>
                    <a:lnTo>
                      <a:pt x="3084690" y="1614968"/>
                    </a:lnTo>
                    <a:cubicBezTo>
                      <a:pt x="2639923" y="1384132"/>
                      <a:pt x="2103749" y="1249343"/>
                      <a:pt x="1526595" y="1249343"/>
                    </a:cubicBezTo>
                    <a:cubicBezTo>
                      <a:pt x="1045634" y="1249343"/>
                      <a:pt x="593131" y="1342946"/>
                      <a:pt x="198268" y="1507733"/>
                    </a:cubicBezTo>
                    <a:lnTo>
                      <a:pt x="0" y="1600267"/>
                    </a:lnTo>
                    <a:lnTo>
                      <a:pt x="12259" y="1505382"/>
                    </a:lnTo>
                    <a:cubicBezTo>
                      <a:pt x="159281" y="647094"/>
                      <a:pt x="813884" y="0"/>
                      <a:pt x="1599167" y="0"/>
                    </a:cubicBezTo>
                    <a:cubicBezTo>
                      <a:pt x="2436803" y="0"/>
                      <a:pt x="3125753" y="736249"/>
                      <a:pt x="3208600" y="1679726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6C3D1C93-19DB-4919-AA73-5EF22060C7A9}"/>
                  </a:ext>
                </a:extLst>
              </p:cNvPr>
              <p:cNvSpPr/>
              <p:nvPr/>
            </p:nvSpPr>
            <p:spPr>
              <a:xfrm>
                <a:off x="3588681" y="2304736"/>
                <a:ext cx="2083595" cy="40576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EE81DB2F-A2AF-4E34-9FC9-484FF8A3A9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1994" y="1888569"/>
                <a:ext cx="739562" cy="739562"/>
              </a:xfrm>
              <a:prstGeom prst="rect">
                <a:avLst/>
              </a:prstGeom>
              <a:effectLst>
                <a:outerShdw blurRad="76200" dist="889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764BF5B-F44B-48EF-BB98-6826328C7279}"/>
                </a:ext>
              </a:extLst>
            </p:cNvPr>
            <p:cNvSpPr txBox="1"/>
            <p:nvPr/>
          </p:nvSpPr>
          <p:spPr>
            <a:xfrm>
              <a:off x="3633577" y="1741278"/>
              <a:ext cx="2217615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b="1" dirty="0">
                  <a:latin typeface="Century Gothic" panose="020B0502020202020204" pitchFamily="34" charset="0"/>
                </a:rPr>
                <a:t>6</a:t>
              </a: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  <a:p>
              <a:pPr algn="ctr"/>
              <a:r>
                <a:rPr lang="ar-AE" sz="2000" dirty="0">
                  <a:latin typeface="Century Gothic" panose="020B0502020202020204" pitchFamily="34" charset="0"/>
                </a:rPr>
                <a:t>مهارات القرن 21ولعبة تفاعلية</a:t>
              </a:r>
              <a:endParaRPr lang="en-US" sz="2000" dirty="0">
                <a:latin typeface="Century Gothic" panose="020B0502020202020204" pitchFamily="34" charset="0"/>
              </a:endParaRPr>
            </a:p>
            <a:p>
              <a:pPr algn="ctr"/>
              <a:endParaRPr lang="ar-AE" sz="24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63" name="Block Arc 62">
            <a:extLst>
              <a:ext uri="{FF2B5EF4-FFF2-40B4-BE49-F238E27FC236}">
                <a16:creationId xmlns:a16="http://schemas.microsoft.com/office/drawing/2014/main" id="{3937D0DE-A56B-47F5-9BAC-2BCB99FC0774}"/>
              </a:ext>
            </a:extLst>
          </p:cNvPr>
          <p:cNvSpPr/>
          <p:nvPr/>
        </p:nvSpPr>
        <p:spPr>
          <a:xfrm rot="10800000">
            <a:off x="-663527" y="-4031255"/>
            <a:ext cx="13519053" cy="5722615"/>
          </a:xfrm>
          <a:prstGeom prst="blockArc">
            <a:avLst>
              <a:gd name="adj1" fmla="val 11505287"/>
              <a:gd name="adj2" fmla="val 20956373"/>
              <a:gd name="adj3" fmla="val 5508"/>
            </a:avLst>
          </a:prstGeom>
          <a:gradFill flip="none" rotWithShape="1">
            <a:gsLst>
              <a:gs pos="95575">
                <a:schemeClr val="bg1">
                  <a:lumMod val="75000"/>
                </a:schemeClr>
              </a:gs>
              <a:gs pos="2000">
                <a:schemeClr val="bg1">
                  <a:lumMod val="75000"/>
                </a:schemeClr>
              </a:gs>
              <a:gs pos="52000">
                <a:schemeClr val="bg1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DE920C6-140D-4EE6-8E9B-93186E433E30}"/>
              </a:ext>
            </a:extLst>
          </p:cNvPr>
          <p:cNvGrpSpPr/>
          <p:nvPr/>
        </p:nvGrpSpPr>
        <p:grpSpPr>
          <a:xfrm>
            <a:off x="10362835" y="658878"/>
            <a:ext cx="1733500" cy="4742456"/>
            <a:chOff x="9002315" y="-22455"/>
            <a:chExt cx="2651998" cy="4742456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566CC18-E21F-4233-B751-88FFE08E067A}"/>
                </a:ext>
              </a:extLst>
            </p:cNvPr>
            <p:cNvSpPr/>
            <p:nvPr/>
          </p:nvSpPr>
          <p:spPr>
            <a:xfrm rot="5400000">
              <a:off x="9673099" y="527588"/>
              <a:ext cx="1280160" cy="180073"/>
            </a:xfrm>
            <a:custGeom>
              <a:avLst/>
              <a:gdLst>
                <a:gd name="connsiteX0" fmla="*/ 0 w 1262015"/>
                <a:gd name="connsiteY0" fmla="*/ 0 h 182880"/>
                <a:gd name="connsiteX1" fmla="*/ 1262015 w 1262015"/>
                <a:gd name="connsiteY1" fmla="*/ 0 h 182880"/>
                <a:gd name="connsiteX2" fmla="*/ 1257351 w 1262015"/>
                <a:gd name="connsiteY2" fmla="*/ 105507 h 182880"/>
                <a:gd name="connsiteX3" fmla="*/ 1260903 w 1262015"/>
                <a:gd name="connsiteY3" fmla="*/ 175847 h 182880"/>
                <a:gd name="connsiteX4" fmla="*/ 1257351 w 1262015"/>
                <a:gd name="connsiteY4" fmla="*/ 175847 h 182880"/>
                <a:gd name="connsiteX5" fmla="*/ 1257351 w 1262015"/>
                <a:gd name="connsiteY5" fmla="*/ 182880 h 182880"/>
                <a:gd name="connsiteX6" fmla="*/ 5326 w 1262015"/>
                <a:gd name="connsiteY6" fmla="*/ 182880 h 182880"/>
                <a:gd name="connsiteX7" fmla="*/ 5326 w 1262015"/>
                <a:gd name="connsiteY7" fmla="*/ 175847 h 182880"/>
                <a:gd name="connsiteX8" fmla="*/ 1776 w 1262015"/>
                <a:gd name="connsiteY8" fmla="*/ 175847 h 182880"/>
                <a:gd name="connsiteX9" fmla="*/ 5326 w 1262015"/>
                <a:gd name="connsiteY9" fmla="*/ 105527 h 182880"/>
                <a:gd name="connsiteX10" fmla="*/ 5327 w 1262015"/>
                <a:gd name="connsiteY10" fmla="*/ 105507 h 182880"/>
                <a:gd name="connsiteX11" fmla="*/ 5326 w 1262015"/>
                <a:gd name="connsiteY11" fmla="*/ 105487 h 182880"/>
                <a:gd name="connsiteX12" fmla="*/ 0 w 1262015"/>
                <a:gd name="connsiteY12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2015" h="182880">
                  <a:moveTo>
                    <a:pt x="0" y="0"/>
                  </a:moveTo>
                  <a:lnTo>
                    <a:pt x="1262015" y="0"/>
                  </a:lnTo>
                  <a:lnTo>
                    <a:pt x="1257351" y="105507"/>
                  </a:lnTo>
                  <a:lnTo>
                    <a:pt x="1260903" y="175847"/>
                  </a:lnTo>
                  <a:lnTo>
                    <a:pt x="1257351" y="175847"/>
                  </a:lnTo>
                  <a:lnTo>
                    <a:pt x="1257351" y="182880"/>
                  </a:lnTo>
                  <a:lnTo>
                    <a:pt x="5326" y="182880"/>
                  </a:lnTo>
                  <a:lnTo>
                    <a:pt x="5326" y="175847"/>
                  </a:lnTo>
                  <a:lnTo>
                    <a:pt x="1776" y="175847"/>
                  </a:lnTo>
                  <a:lnTo>
                    <a:pt x="5326" y="105527"/>
                  </a:lnTo>
                  <a:lnTo>
                    <a:pt x="5327" y="105507"/>
                  </a:lnTo>
                  <a:lnTo>
                    <a:pt x="5326" y="10548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5575">
                  <a:schemeClr val="bg1">
                    <a:lumMod val="75000"/>
                  </a:schemeClr>
                </a:gs>
                <a:gs pos="2000">
                  <a:schemeClr val="bg1">
                    <a:lumMod val="75000"/>
                  </a:schemeClr>
                </a:gs>
                <a:gs pos="52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DC5B9BEB-D8A8-41D6-9630-CD64EB1FADBF}"/>
                </a:ext>
              </a:extLst>
            </p:cNvPr>
            <p:cNvGrpSpPr/>
            <p:nvPr/>
          </p:nvGrpSpPr>
          <p:grpSpPr>
            <a:xfrm>
              <a:off x="9002315" y="1163414"/>
              <a:ext cx="2651998" cy="3556587"/>
              <a:chOff x="9002315" y="1163414"/>
              <a:chExt cx="2651998" cy="3556587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76BB8EB2-719A-40FB-A4B3-47D899033C69}"/>
                  </a:ext>
                </a:extLst>
              </p:cNvPr>
              <p:cNvSpPr/>
              <p:nvPr/>
            </p:nvSpPr>
            <p:spPr>
              <a:xfrm rot="10800000">
                <a:off x="9024005" y="1700121"/>
                <a:ext cx="2630308" cy="3019880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3000">
                    <a:schemeClr val="bg1">
                      <a:alpha val="0"/>
                    </a:schemeClr>
                  </a:gs>
                  <a:gs pos="17000">
                    <a:schemeClr val="bg1"/>
                  </a:gs>
                </a:gsLst>
                <a:lin ang="12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B4F33756-FD08-47AA-9645-8185A0C24637}"/>
                  </a:ext>
                </a:extLst>
              </p:cNvPr>
              <p:cNvSpPr/>
              <p:nvPr/>
            </p:nvSpPr>
            <p:spPr>
              <a:xfrm rot="10800000">
                <a:off x="9784450" y="1527219"/>
                <a:ext cx="1065934" cy="130142"/>
              </a:xfrm>
              <a:custGeom>
                <a:avLst/>
                <a:gdLst>
                  <a:gd name="connsiteX0" fmla="*/ 0 w 1311217"/>
                  <a:gd name="connsiteY0" fmla="*/ 0 h 154745"/>
                  <a:gd name="connsiteX1" fmla="*/ 1311217 w 1311217"/>
                  <a:gd name="connsiteY1" fmla="*/ 0 h 154745"/>
                  <a:gd name="connsiteX2" fmla="*/ 1306824 w 1311217"/>
                  <a:gd name="connsiteY2" fmla="*/ 19596 h 154745"/>
                  <a:gd name="connsiteX3" fmla="*/ 1288798 w 1311217"/>
                  <a:gd name="connsiteY3" fmla="*/ 154745 h 154745"/>
                  <a:gd name="connsiteX4" fmla="*/ 21896 w 1311217"/>
                  <a:gd name="connsiteY4" fmla="*/ 154745 h 154745"/>
                  <a:gd name="connsiteX5" fmla="*/ 21180 w 1311217"/>
                  <a:gd name="connsiteY5" fmla="*/ 140562 h 154745"/>
                  <a:gd name="connsiteX6" fmla="*/ 4264 w 1311217"/>
                  <a:gd name="connsiteY6" fmla="*/ 19596 h 154745"/>
                  <a:gd name="connsiteX7" fmla="*/ 0 w 1311217"/>
                  <a:gd name="connsiteY7" fmla="*/ 0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1217" h="154745">
                    <a:moveTo>
                      <a:pt x="0" y="0"/>
                    </a:moveTo>
                    <a:lnTo>
                      <a:pt x="1311217" y="0"/>
                    </a:lnTo>
                    <a:lnTo>
                      <a:pt x="1306824" y="19596"/>
                    </a:lnTo>
                    <a:lnTo>
                      <a:pt x="1288798" y="154745"/>
                    </a:lnTo>
                    <a:lnTo>
                      <a:pt x="21896" y="154745"/>
                    </a:lnTo>
                    <a:lnTo>
                      <a:pt x="21180" y="140562"/>
                    </a:lnTo>
                    <a:cubicBezTo>
                      <a:pt x="17038" y="99773"/>
                      <a:pt x="11380" y="59432"/>
                      <a:pt x="4264" y="19596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FD8AEA2F-0B14-47D1-967A-8E7BA6B5D8AB}"/>
                  </a:ext>
                </a:extLst>
              </p:cNvPr>
              <p:cNvSpPr/>
              <p:nvPr/>
            </p:nvSpPr>
            <p:spPr>
              <a:xfrm rot="10800000">
                <a:off x="9002315" y="1695811"/>
                <a:ext cx="2630308" cy="3019880"/>
              </a:xfrm>
              <a:custGeom>
                <a:avLst/>
                <a:gdLst>
                  <a:gd name="connsiteX0" fmla="*/ 1617785 w 3235570"/>
                  <a:gd name="connsiteY0" fmla="*/ 0 h 3590779"/>
                  <a:gd name="connsiteX1" fmla="*/ 3227218 w 3235570"/>
                  <a:gd name="connsiteY1" fmla="*/ 1452376 h 3590779"/>
                  <a:gd name="connsiteX2" fmla="*/ 3235570 w 3235570"/>
                  <a:gd name="connsiteY2" fmla="*/ 1617784 h 3590779"/>
                  <a:gd name="connsiteX3" fmla="*/ 3235570 w 3235570"/>
                  <a:gd name="connsiteY3" fmla="*/ 1617785 h 3590779"/>
                  <a:gd name="connsiteX4" fmla="*/ 2866147 w 3235570"/>
                  <a:gd name="connsiteY4" fmla="*/ 2646846 h 3590779"/>
                  <a:gd name="connsiteX5" fmla="*/ 2778913 w 3235570"/>
                  <a:gd name="connsiteY5" fmla="*/ 2742829 h 3590779"/>
                  <a:gd name="connsiteX6" fmla="*/ 2761732 w 3235570"/>
                  <a:gd name="connsiteY6" fmla="*/ 2761732 h 3590779"/>
                  <a:gd name="connsiteX7" fmla="*/ 2700454 w 3235570"/>
                  <a:gd name="connsiteY7" fmla="*/ 2817426 h 3590779"/>
                  <a:gd name="connsiteX8" fmla="*/ 2613219 w 3235570"/>
                  <a:gd name="connsiteY8" fmla="*/ 2913408 h 3590779"/>
                  <a:gd name="connsiteX9" fmla="*/ 2299832 w 3235570"/>
                  <a:gd name="connsiteY9" fmla="*/ 3518823 h 3590779"/>
                  <a:gd name="connsiteX10" fmla="*/ 2283704 w 3235570"/>
                  <a:gd name="connsiteY10" fmla="*/ 3590779 h 3590779"/>
                  <a:gd name="connsiteX11" fmla="*/ 952291 w 3235570"/>
                  <a:gd name="connsiteY11" fmla="*/ 3590779 h 3590779"/>
                  <a:gd name="connsiteX12" fmla="*/ 940840 w 3235570"/>
                  <a:gd name="connsiteY12" fmla="*/ 3538160 h 3590779"/>
                  <a:gd name="connsiteX13" fmla="*/ 622349 w 3235570"/>
                  <a:gd name="connsiteY13" fmla="*/ 2913408 h 3590779"/>
                  <a:gd name="connsiteX14" fmla="*/ 535105 w 3235570"/>
                  <a:gd name="connsiteY14" fmla="*/ 2817415 h 3590779"/>
                  <a:gd name="connsiteX15" fmla="*/ 473838 w 3235570"/>
                  <a:gd name="connsiteY15" fmla="*/ 2761732 h 3590779"/>
                  <a:gd name="connsiteX16" fmla="*/ 456667 w 3235570"/>
                  <a:gd name="connsiteY16" fmla="*/ 2742839 h 3590779"/>
                  <a:gd name="connsiteX17" fmla="*/ 369423 w 3235570"/>
                  <a:gd name="connsiteY17" fmla="*/ 2646846 h 3590779"/>
                  <a:gd name="connsiteX18" fmla="*/ 0 w 3235570"/>
                  <a:gd name="connsiteY18" fmla="*/ 1617785 h 3590779"/>
                  <a:gd name="connsiteX19" fmla="*/ 0 w 3235570"/>
                  <a:gd name="connsiteY19" fmla="*/ 1617784 h 3590779"/>
                  <a:gd name="connsiteX20" fmla="*/ 8352 w 3235570"/>
                  <a:gd name="connsiteY20" fmla="*/ 1452376 h 3590779"/>
                  <a:gd name="connsiteX21" fmla="*/ 1617785 w 3235570"/>
                  <a:gd name="connsiteY21" fmla="*/ 0 h 359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35570" h="3590779">
                    <a:moveTo>
                      <a:pt x="1617785" y="0"/>
                    </a:moveTo>
                    <a:cubicBezTo>
                      <a:pt x="2455421" y="0"/>
                      <a:pt x="3144371" y="636598"/>
                      <a:pt x="3227218" y="1452376"/>
                    </a:cubicBezTo>
                    <a:lnTo>
                      <a:pt x="3235570" y="1617784"/>
                    </a:lnTo>
                    <a:lnTo>
                      <a:pt x="3235570" y="1617785"/>
                    </a:lnTo>
                    <a:cubicBezTo>
                      <a:pt x="3235570" y="2008682"/>
                      <a:pt x="3096933" y="2367198"/>
                      <a:pt x="2866147" y="2646846"/>
                    </a:cubicBezTo>
                    <a:lnTo>
                      <a:pt x="2778913" y="2742829"/>
                    </a:lnTo>
                    <a:lnTo>
                      <a:pt x="2761732" y="2761732"/>
                    </a:lnTo>
                    <a:lnTo>
                      <a:pt x="2700454" y="2817426"/>
                    </a:lnTo>
                    <a:lnTo>
                      <a:pt x="2613219" y="2913408"/>
                    </a:lnTo>
                    <a:cubicBezTo>
                      <a:pt x="2468978" y="3088188"/>
                      <a:pt x="2360732" y="3293776"/>
                      <a:pt x="2299832" y="3518823"/>
                    </a:cubicBezTo>
                    <a:lnTo>
                      <a:pt x="2283704" y="3590779"/>
                    </a:lnTo>
                    <a:lnTo>
                      <a:pt x="952291" y="3590779"/>
                    </a:lnTo>
                    <a:lnTo>
                      <a:pt x="940840" y="3538160"/>
                    </a:lnTo>
                    <a:cubicBezTo>
                      <a:pt x="880992" y="3305549"/>
                      <a:pt x="770712" y="3093182"/>
                      <a:pt x="622349" y="2913408"/>
                    </a:cubicBezTo>
                    <a:lnTo>
                      <a:pt x="535105" y="2817415"/>
                    </a:lnTo>
                    <a:lnTo>
                      <a:pt x="473838" y="2761732"/>
                    </a:lnTo>
                    <a:lnTo>
                      <a:pt x="456667" y="2742839"/>
                    </a:lnTo>
                    <a:lnTo>
                      <a:pt x="369423" y="2646846"/>
                    </a:lnTo>
                    <a:cubicBezTo>
                      <a:pt x="138637" y="2367198"/>
                      <a:pt x="0" y="2008682"/>
                      <a:pt x="0" y="1617785"/>
                    </a:cubicBezTo>
                    <a:lnTo>
                      <a:pt x="0" y="1617784"/>
                    </a:lnTo>
                    <a:lnTo>
                      <a:pt x="8352" y="1452376"/>
                    </a:lnTo>
                    <a:cubicBezTo>
                      <a:pt x="91199" y="636598"/>
                      <a:pt x="780150" y="0"/>
                      <a:pt x="1617785" y="0"/>
                    </a:cubicBezTo>
                    <a:close/>
                  </a:path>
                </a:pathLst>
              </a:custGeom>
              <a:gradFill flip="none" rotWithShape="1">
                <a:gsLst>
                  <a:gs pos="24000">
                    <a:srgbClr val="FFFFFF">
                      <a:alpha val="52000"/>
                    </a:srgbClr>
                  </a:gs>
                  <a:gs pos="90000">
                    <a:schemeClr val="bg1">
                      <a:alpha val="12000"/>
                    </a:schemeClr>
                  </a:gs>
                  <a:gs pos="8000">
                    <a:schemeClr val="bg1">
                      <a:alpha val="83000"/>
                    </a:schemeClr>
                  </a:gs>
                </a:gsLst>
                <a:lin ang="120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F777BF48-D183-4011-B48B-510F8642DEF8}"/>
                  </a:ext>
                </a:extLst>
              </p:cNvPr>
              <p:cNvSpPr/>
              <p:nvPr/>
            </p:nvSpPr>
            <p:spPr>
              <a:xfrm rot="10800000">
                <a:off x="9804770" y="1334966"/>
                <a:ext cx="1025936" cy="153804"/>
              </a:xfrm>
              <a:custGeom>
                <a:avLst/>
                <a:gdLst>
                  <a:gd name="connsiteX0" fmla="*/ 0 w 1262015"/>
                  <a:gd name="connsiteY0" fmla="*/ 0 h 182880"/>
                  <a:gd name="connsiteX1" fmla="*/ 1262015 w 1262015"/>
                  <a:gd name="connsiteY1" fmla="*/ 0 h 182880"/>
                  <a:gd name="connsiteX2" fmla="*/ 1257351 w 1262015"/>
                  <a:gd name="connsiteY2" fmla="*/ 105507 h 182880"/>
                  <a:gd name="connsiteX3" fmla="*/ 1260903 w 1262015"/>
                  <a:gd name="connsiteY3" fmla="*/ 175847 h 182880"/>
                  <a:gd name="connsiteX4" fmla="*/ 1257351 w 1262015"/>
                  <a:gd name="connsiteY4" fmla="*/ 175847 h 182880"/>
                  <a:gd name="connsiteX5" fmla="*/ 1257351 w 1262015"/>
                  <a:gd name="connsiteY5" fmla="*/ 182880 h 182880"/>
                  <a:gd name="connsiteX6" fmla="*/ 5326 w 1262015"/>
                  <a:gd name="connsiteY6" fmla="*/ 182880 h 182880"/>
                  <a:gd name="connsiteX7" fmla="*/ 5326 w 1262015"/>
                  <a:gd name="connsiteY7" fmla="*/ 175847 h 182880"/>
                  <a:gd name="connsiteX8" fmla="*/ 1776 w 1262015"/>
                  <a:gd name="connsiteY8" fmla="*/ 175847 h 182880"/>
                  <a:gd name="connsiteX9" fmla="*/ 5326 w 1262015"/>
                  <a:gd name="connsiteY9" fmla="*/ 105527 h 182880"/>
                  <a:gd name="connsiteX10" fmla="*/ 5327 w 1262015"/>
                  <a:gd name="connsiteY10" fmla="*/ 105507 h 182880"/>
                  <a:gd name="connsiteX11" fmla="*/ 5326 w 1262015"/>
                  <a:gd name="connsiteY11" fmla="*/ 105487 h 182880"/>
                  <a:gd name="connsiteX12" fmla="*/ 0 w 1262015"/>
                  <a:gd name="connsiteY12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62015" h="182880">
                    <a:moveTo>
                      <a:pt x="0" y="0"/>
                    </a:moveTo>
                    <a:lnTo>
                      <a:pt x="1262015" y="0"/>
                    </a:lnTo>
                    <a:lnTo>
                      <a:pt x="1257351" y="105507"/>
                    </a:lnTo>
                    <a:lnTo>
                      <a:pt x="1260903" y="175847"/>
                    </a:lnTo>
                    <a:lnTo>
                      <a:pt x="1257351" y="175847"/>
                    </a:lnTo>
                    <a:lnTo>
                      <a:pt x="1257351" y="182880"/>
                    </a:lnTo>
                    <a:lnTo>
                      <a:pt x="5326" y="182880"/>
                    </a:lnTo>
                    <a:lnTo>
                      <a:pt x="5326" y="175847"/>
                    </a:lnTo>
                    <a:lnTo>
                      <a:pt x="1776" y="175847"/>
                    </a:lnTo>
                    <a:lnTo>
                      <a:pt x="5326" y="105527"/>
                    </a:lnTo>
                    <a:lnTo>
                      <a:pt x="5327" y="105507"/>
                    </a:lnTo>
                    <a:lnTo>
                      <a:pt x="5326" y="105487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0A2DB7D-CA42-4303-A34C-31A9760FA472}"/>
                  </a:ext>
                </a:extLst>
              </p:cNvPr>
              <p:cNvSpPr/>
              <p:nvPr/>
            </p:nvSpPr>
            <p:spPr>
              <a:xfrm rot="10800000">
                <a:off x="9809524" y="1163414"/>
                <a:ext cx="1015891" cy="133101"/>
              </a:xfrm>
              <a:custGeom>
                <a:avLst/>
                <a:gdLst>
                  <a:gd name="connsiteX0" fmla="*/ 0 w 1249658"/>
                  <a:gd name="connsiteY0" fmla="*/ 0 h 158263"/>
                  <a:gd name="connsiteX1" fmla="*/ 1249658 w 1249658"/>
                  <a:gd name="connsiteY1" fmla="*/ 0 h 158263"/>
                  <a:gd name="connsiteX2" fmla="*/ 1237943 w 1249658"/>
                  <a:gd name="connsiteY2" fmla="*/ 58023 h 158263"/>
                  <a:gd name="connsiteX3" fmla="*/ 1086716 w 1249658"/>
                  <a:gd name="connsiteY3" fmla="*/ 158263 h 158263"/>
                  <a:gd name="connsiteX4" fmla="*/ 162941 w 1249658"/>
                  <a:gd name="connsiteY4" fmla="*/ 158263 h 158263"/>
                  <a:gd name="connsiteX5" fmla="*/ 11714 w 1249658"/>
                  <a:gd name="connsiteY5" fmla="*/ 58023 h 158263"/>
                  <a:gd name="connsiteX6" fmla="*/ 0 w 1249658"/>
                  <a:gd name="connsiteY6" fmla="*/ 0 h 15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9658" h="158263">
                    <a:moveTo>
                      <a:pt x="0" y="0"/>
                    </a:moveTo>
                    <a:lnTo>
                      <a:pt x="1249658" y="0"/>
                    </a:lnTo>
                    <a:lnTo>
                      <a:pt x="1237943" y="58023"/>
                    </a:lnTo>
                    <a:cubicBezTo>
                      <a:pt x="1213028" y="116930"/>
                      <a:pt x="1154699" y="158263"/>
                      <a:pt x="1086716" y="158263"/>
                    </a:cubicBezTo>
                    <a:lnTo>
                      <a:pt x="162941" y="158263"/>
                    </a:lnTo>
                    <a:cubicBezTo>
                      <a:pt x="94958" y="158263"/>
                      <a:pt x="36629" y="116930"/>
                      <a:pt x="11714" y="5802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5575">
                    <a:schemeClr val="bg1">
                      <a:lumMod val="75000"/>
                    </a:schemeClr>
                  </a:gs>
                  <a:gs pos="2000">
                    <a:schemeClr val="bg1">
                      <a:lumMod val="75000"/>
                    </a:schemeClr>
                  </a:gs>
                  <a:gs pos="5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A1AC47F-5C2C-4F26-91C8-D366862C907A}"/>
                  </a:ext>
                </a:extLst>
              </p:cNvPr>
              <p:cNvSpPr/>
              <p:nvPr/>
            </p:nvSpPr>
            <p:spPr>
              <a:xfrm rot="10800000">
                <a:off x="9008871" y="3489436"/>
                <a:ext cx="2608617" cy="1226255"/>
              </a:xfrm>
              <a:custGeom>
                <a:avLst/>
                <a:gdLst>
                  <a:gd name="connsiteX0" fmla="*/ 3208888 w 3208888"/>
                  <a:gd name="connsiteY0" fmla="*/ 1686316 h 1686316"/>
                  <a:gd name="connsiteX1" fmla="*/ 3084690 w 3208888"/>
                  <a:gd name="connsiteY1" fmla="*/ 1614968 h 1686316"/>
                  <a:gd name="connsiteX2" fmla="*/ 1526595 w 3208888"/>
                  <a:gd name="connsiteY2" fmla="*/ 1249343 h 1686316"/>
                  <a:gd name="connsiteX3" fmla="*/ 198268 w 3208888"/>
                  <a:gd name="connsiteY3" fmla="*/ 1507733 h 1686316"/>
                  <a:gd name="connsiteX4" fmla="*/ 0 w 3208888"/>
                  <a:gd name="connsiteY4" fmla="*/ 1600267 h 1686316"/>
                  <a:gd name="connsiteX5" fmla="*/ 12259 w 3208888"/>
                  <a:gd name="connsiteY5" fmla="*/ 1505382 h 1686316"/>
                  <a:gd name="connsiteX6" fmla="*/ 1599167 w 3208888"/>
                  <a:gd name="connsiteY6" fmla="*/ 0 h 1686316"/>
                  <a:gd name="connsiteX7" fmla="*/ 3208600 w 3208888"/>
                  <a:gd name="connsiteY7" fmla="*/ 1679726 h 168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8888" h="1686316">
                    <a:moveTo>
                      <a:pt x="3208888" y="1686316"/>
                    </a:moveTo>
                    <a:lnTo>
                      <a:pt x="3084690" y="1614968"/>
                    </a:lnTo>
                    <a:cubicBezTo>
                      <a:pt x="2639923" y="1384132"/>
                      <a:pt x="2103749" y="1249343"/>
                      <a:pt x="1526595" y="1249343"/>
                    </a:cubicBezTo>
                    <a:cubicBezTo>
                      <a:pt x="1045634" y="1249343"/>
                      <a:pt x="593131" y="1342946"/>
                      <a:pt x="198268" y="1507733"/>
                    </a:cubicBezTo>
                    <a:lnTo>
                      <a:pt x="0" y="1600267"/>
                    </a:lnTo>
                    <a:lnTo>
                      <a:pt x="12259" y="1505382"/>
                    </a:lnTo>
                    <a:cubicBezTo>
                      <a:pt x="159281" y="647094"/>
                      <a:pt x="813884" y="0"/>
                      <a:pt x="1599167" y="0"/>
                    </a:cubicBezTo>
                    <a:cubicBezTo>
                      <a:pt x="2436803" y="0"/>
                      <a:pt x="3125753" y="736249"/>
                      <a:pt x="3208600" y="1679726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E453108E-9A16-40AF-918D-0B809C8CD239}"/>
                  </a:ext>
                </a:extLst>
              </p:cNvPr>
              <p:cNvSpPr/>
              <p:nvPr/>
            </p:nvSpPr>
            <p:spPr>
              <a:xfrm>
                <a:off x="9009491" y="3303503"/>
                <a:ext cx="2608618" cy="50503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0C903033-737C-4921-869B-203500A370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2489" y="2878948"/>
                <a:ext cx="870854" cy="870854"/>
              </a:xfrm>
              <a:prstGeom prst="rect">
                <a:avLst/>
              </a:prstGeom>
              <a:effectLst>
                <a:outerShdw blurRad="76200" dist="889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11CE8078-8A3B-4F5F-A6AF-19E1CA8A5D19}"/>
                </a:ext>
              </a:extLst>
            </p:cNvPr>
            <p:cNvGrpSpPr/>
            <p:nvPr/>
          </p:nvGrpSpPr>
          <p:grpSpPr>
            <a:xfrm>
              <a:off x="9471019" y="2497635"/>
              <a:ext cx="1794265" cy="2220670"/>
              <a:chOff x="1135951" y="3087334"/>
              <a:chExt cx="1794265" cy="2220670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D9F72F7-B985-4479-BF47-D13B204AE1EA}"/>
                  </a:ext>
                </a:extLst>
              </p:cNvPr>
              <p:cNvSpPr txBox="1"/>
              <p:nvPr/>
            </p:nvSpPr>
            <p:spPr>
              <a:xfrm>
                <a:off x="1183020" y="3087334"/>
                <a:ext cx="17471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sz="2400" b="1" dirty="0">
                    <a:latin typeface="Century Gothic" panose="020B0502020202020204" pitchFamily="34" charset="0"/>
                  </a:rPr>
                  <a:t>7</a:t>
                </a:r>
                <a:endParaRPr lang="en-US" sz="2400" b="1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C47A44A-601B-4C12-B16F-2DD991F28D8A}"/>
                  </a:ext>
                </a:extLst>
              </p:cNvPr>
              <p:cNvSpPr txBox="1"/>
              <p:nvPr/>
            </p:nvSpPr>
            <p:spPr>
              <a:xfrm>
                <a:off x="1135951" y="4292341"/>
                <a:ext cx="174719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sz="2000" dirty="0">
                    <a:latin typeface="Century Gothic" panose="020B0502020202020204" pitchFamily="34" charset="0"/>
                  </a:rPr>
                  <a:t>تقييم ختامي وتذكرة الخروج</a:t>
                </a:r>
                <a:endParaRPr lang="en-US" sz="2000" dirty="0">
                  <a:latin typeface="Century Gothic" panose="020B0502020202020204" pitchFamily="34" charset="0"/>
                </a:endParaRPr>
              </a:p>
            </p:txBody>
          </p:sp>
        </p:grpSp>
      </p:grpSp>
      <p:pic>
        <p:nvPicPr>
          <p:cNvPr id="131" name="Picture 130" descr="A picture containing logo&#10;&#10;Description automatically generated">
            <a:extLst>
              <a:ext uri="{FF2B5EF4-FFF2-40B4-BE49-F238E27FC236}">
                <a16:creationId xmlns:a16="http://schemas.microsoft.com/office/drawing/2014/main" id="{C790ADE4-8D44-428F-9C41-1E1034E03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347" y="-581237"/>
            <a:ext cx="1370643" cy="145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3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6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26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accel="26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accel="26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6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accel="26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1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2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accel="26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7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8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accel="26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2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accel="2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accel="2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accel="2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accel="2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accel="2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2020年迪拜世博会，多个国家馆设计惊艳亮相！BIG、Foster等作品在列_世博园">
            <a:extLst>
              <a:ext uri="{FF2B5EF4-FFF2-40B4-BE49-F238E27FC236}">
                <a16:creationId xmlns:a16="http://schemas.microsoft.com/office/drawing/2014/main" id="{7FDFA67D-E576-4658-A5BF-DB27D0F38C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95" y="1884785"/>
            <a:ext cx="4768187" cy="30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BE9982-C9B9-4906-AFEC-2058B14178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9600" r="9481"/>
          <a:stretch/>
        </p:blipFill>
        <p:spPr>
          <a:xfrm>
            <a:off x="632702" y="45405"/>
            <a:ext cx="4866565" cy="5451455"/>
          </a:xfrm>
          <a:prstGeom prst="rect">
            <a:avLst/>
          </a:prstGeom>
        </p:spPr>
      </p:pic>
      <p:pic>
        <p:nvPicPr>
          <p:cNvPr id="29" name="Picture 28" descr="مكتب التعليم بالنقيع ( بنين ) on Twitter: &quot;انضباطي .. سر نجاحي ..  #معا_لتعزيز_الانضباط_المدرسي #الانضباط_المدرسى #تعليم_بيشة  #انضباط_مدارس_بيشة… &quot;">
            <a:extLst>
              <a:ext uri="{FF2B5EF4-FFF2-40B4-BE49-F238E27FC236}">
                <a16:creationId xmlns:a16="http://schemas.microsoft.com/office/drawing/2014/main" id="{022A7716-B69F-405A-9A86-31AC56DFB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t="22029" r="3767" b="11572"/>
          <a:stretch/>
        </p:blipFill>
        <p:spPr bwMode="auto">
          <a:xfrm>
            <a:off x="5615710" y="1884784"/>
            <a:ext cx="4670472" cy="273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4419244-D94A-4399-AD3B-9B3B0BBF44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  <p:pic>
        <p:nvPicPr>
          <p:cNvPr id="9" name="Picture 2" descr="بدءًا من &amp;quot;ماجد&amp;quot; وحتى &amp;quot;جنة&amp;quot; معلمة القرآن .. بصمات إماراتية في تربية أجيال -  شبكة رؤية الإخبارية">
            <a:extLst>
              <a:ext uri="{FF2B5EF4-FFF2-40B4-BE49-F238E27FC236}">
                <a16:creationId xmlns:a16="http://schemas.microsoft.com/office/drawing/2014/main" id="{35A3E733-A546-4389-9BA3-33E091CC5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21" b="97132" l="61720" r="96237">
                        <a14:foregroundMark x1="78387" y1="10516" x2="75914" y2="9178"/>
                        <a14:foregroundMark x1="77204" y1="5163" x2="71505" y2="6883"/>
                        <a14:foregroundMark x1="79355" y1="16826" x2="76452" y2="17400"/>
                        <a14:foregroundMark x1="84409" y1="17782" x2="78280" y2="1721"/>
                        <a14:foregroundMark x1="78280" y1="1721" x2="75914" y2="1912"/>
                        <a14:foregroundMark x1="82581" y1="7839" x2="80323" y2="4015"/>
                        <a14:foregroundMark x1="64839" y1="30019" x2="63656" y2="27151"/>
                        <a14:foregroundMark x1="63441" y1="23901" x2="63441" y2="23136"/>
                        <a14:foregroundMark x1="94409" y1="31740" x2="91183" y2="40153"/>
                        <a14:foregroundMark x1="91183" y1="40153" x2="90430" y2="41109"/>
                        <a14:foregroundMark x1="95591" y1="36520" x2="96344" y2="33843"/>
                        <a14:foregroundMark x1="90968" y1="90249" x2="89032" y2="88910"/>
                        <a14:foregroundMark x1="89355" y1="91013" x2="90968" y2="97132"/>
                        <a14:foregroundMark x1="64516" y1="94264" x2="61720" y2="94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35" r="2075"/>
          <a:stretch/>
        </p:blipFill>
        <p:spPr bwMode="auto">
          <a:xfrm>
            <a:off x="10225923" y="2876390"/>
            <a:ext cx="1859700" cy="404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صور بنات رسم قرقيعان">
            <a:extLst>
              <a:ext uri="{FF2B5EF4-FFF2-40B4-BE49-F238E27FC236}">
                <a16:creationId xmlns:a16="http://schemas.microsoft.com/office/drawing/2014/main" id="{0E541DE0-C216-44A8-801F-99A8908B3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00" b="94534" l="10000" r="90000">
                        <a14:foregroundMark x1="38000" y1="36842" x2="38000" y2="36842"/>
                        <a14:foregroundMark x1="71250" y1="38462" x2="71250" y2="38462"/>
                        <a14:foregroundMark x1="68750" y1="37449" x2="68750" y2="37449"/>
                        <a14:foregroundMark x1="41000" y1="37449" x2="41000" y2="37449"/>
                        <a14:foregroundMark x1="37000" y1="38664" x2="37000" y2="38664"/>
                        <a14:foregroundMark x1="61750" y1="39879" x2="61750" y2="39879"/>
                        <a14:foregroundMark x1="54250" y1="8300" x2="54250" y2="8300"/>
                        <a14:foregroundMark x1="62500" y1="91903" x2="62500" y2="91903"/>
                        <a14:foregroundMark x1="59750" y1="94534" x2="59750" y2="94534"/>
                        <a14:foregroundMark x1="43500" y1="94332" x2="43500" y2="94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799" y="3761577"/>
            <a:ext cx="1674607" cy="310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CABD1F9-DD8E-4027-9030-9B1E71D0FD6A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13" name="مستطيل">
              <a:extLst>
                <a:ext uri="{FF2B5EF4-FFF2-40B4-BE49-F238E27FC236}">
                  <a16:creationId xmlns:a16="http://schemas.microsoft.com/office/drawing/2014/main" id="{6A4C1B2C-43AF-41EF-AED2-E1CD2536ED9C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4" name="IMG_1433.gif" descr="IMG_1433.gif">
              <a:extLst>
                <a:ext uri="{FF2B5EF4-FFF2-40B4-BE49-F238E27FC236}">
                  <a16:creationId xmlns:a16="http://schemas.microsoft.com/office/drawing/2014/main" id="{AB6A2877-2344-45A6-8DF6-FE0F34788DCB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IMG_1439.png" descr="IMG_1439.png">
              <a:extLst>
                <a:ext uri="{FF2B5EF4-FFF2-40B4-BE49-F238E27FC236}">
                  <a16:creationId xmlns:a16="http://schemas.microsoft.com/office/drawing/2014/main" id="{D7C23484-93A4-41F4-81A6-A878D2CCA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IMG_1439.png" descr="IMG_1439.png">
              <a:extLst>
                <a:ext uri="{FF2B5EF4-FFF2-40B4-BE49-F238E27FC236}">
                  <a16:creationId xmlns:a16="http://schemas.microsoft.com/office/drawing/2014/main" id="{4A0EE02C-71B1-4EAA-ABDA-B251D9FF5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430576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111C028E-0B49-4491-825B-F29F51F1B464}"/>
              </a:ext>
            </a:extLst>
          </p:cNvPr>
          <p:cNvSpPr/>
          <p:nvPr/>
        </p:nvSpPr>
        <p:spPr>
          <a:xfrm>
            <a:off x="618310" y="552739"/>
            <a:ext cx="2884714" cy="2586446"/>
          </a:xfrm>
          <a:prstGeom prst="round2SameRect">
            <a:avLst/>
          </a:prstGeom>
          <a:solidFill>
            <a:srgbClr val="90CB9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: زوايا علوية مستديرة 12">
            <a:extLst>
              <a:ext uri="{FF2B5EF4-FFF2-40B4-BE49-F238E27FC236}">
                <a16:creationId xmlns:a16="http://schemas.microsoft.com/office/drawing/2014/main" id="{AD6E13B7-4F7E-4E99-A18B-AD461A081051}"/>
              </a:ext>
            </a:extLst>
          </p:cNvPr>
          <p:cNvSpPr/>
          <p:nvPr/>
        </p:nvSpPr>
        <p:spPr>
          <a:xfrm>
            <a:off x="4690436" y="503734"/>
            <a:ext cx="2884714" cy="2586446"/>
          </a:xfrm>
          <a:prstGeom prst="round2SameRect">
            <a:avLst/>
          </a:prstGeom>
          <a:solidFill>
            <a:srgbClr val="ABAA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: زوايا علوية مستديرة 13">
            <a:extLst>
              <a:ext uri="{FF2B5EF4-FFF2-40B4-BE49-F238E27FC236}">
                <a16:creationId xmlns:a16="http://schemas.microsoft.com/office/drawing/2014/main" id="{61013130-7EA8-46ED-A85D-F02380DFAAB8}"/>
              </a:ext>
            </a:extLst>
          </p:cNvPr>
          <p:cNvSpPr/>
          <p:nvPr/>
        </p:nvSpPr>
        <p:spPr>
          <a:xfrm>
            <a:off x="8491351" y="524273"/>
            <a:ext cx="2884714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:a16="http://schemas.microsoft.com/office/drawing/2014/main" id="{5B79E76F-D003-4CE5-BE00-39CEB0207904}"/>
              </a:ext>
            </a:extLst>
          </p:cNvPr>
          <p:cNvSpPr/>
          <p:nvPr/>
        </p:nvSpPr>
        <p:spPr>
          <a:xfrm>
            <a:off x="4659294" y="3760777"/>
            <a:ext cx="2884714" cy="2586446"/>
          </a:xfrm>
          <a:prstGeom prst="round2SameRect">
            <a:avLst/>
          </a:prstGeom>
          <a:solidFill>
            <a:srgbClr val="F3A7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ستطيل: زوايا علوية مستديرة 15">
            <a:extLst>
              <a:ext uri="{FF2B5EF4-FFF2-40B4-BE49-F238E27FC236}">
                <a16:creationId xmlns:a16="http://schemas.microsoft.com/office/drawing/2014/main" id="{B393EBC3-641D-4E83-B485-AA6E501AE7F3}"/>
              </a:ext>
            </a:extLst>
          </p:cNvPr>
          <p:cNvSpPr/>
          <p:nvPr/>
        </p:nvSpPr>
        <p:spPr>
          <a:xfrm>
            <a:off x="8511622" y="3726544"/>
            <a:ext cx="2884714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FE578FF-36EB-4BE2-9A96-629421F72EEB}"/>
              </a:ext>
            </a:extLst>
          </p:cNvPr>
          <p:cNvSpPr txBox="1"/>
          <p:nvPr/>
        </p:nvSpPr>
        <p:spPr>
          <a:xfrm>
            <a:off x="8770324" y="640948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الجلوس في مكان مناسب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57EDF52-292F-4C1B-A605-B7FA9F4AF10E}"/>
              </a:ext>
            </a:extLst>
          </p:cNvPr>
          <p:cNvSpPr txBox="1"/>
          <p:nvPr/>
        </p:nvSpPr>
        <p:spPr>
          <a:xfrm>
            <a:off x="4866372" y="715245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عدم مقاطعة المعلمة عندما تتحدث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DA83104-AE1B-4ED1-9884-C80343D9C27D}"/>
              </a:ext>
            </a:extLst>
          </p:cNvPr>
          <p:cNvSpPr txBox="1"/>
          <p:nvPr/>
        </p:nvSpPr>
        <p:spPr>
          <a:xfrm>
            <a:off x="773239" y="703183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عدم فتح المايك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بدون إذن 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86FC2B1-35A6-4D63-8705-5EE93751587D}"/>
              </a:ext>
            </a:extLst>
          </p:cNvPr>
          <p:cNvSpPr txBox="1"/>
          <p:nvPr/>
        </p:nvSpPr>
        <p:spPr>
          <a:xfrm>
            <a:off x="8765528" y="3980160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رفع اليد للمشاركة أثناء الحصة 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75B9F53-E9EC-437C-B513-808DC8D3B7F4}"/>
              </a:ext>
            </a:extLst>
          </p:cNvPr>
          <p:cNvSpPr txBox="1"/>
          <p:nvPr/>
        </p:nvSpPr>
        <p:spPr>
          <a:xfrm>
            <a:off x="4887685" y="3960054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إحضار الكتاب والقلم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استعدادا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ً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للحصة </a:t>
            </a:r>
          </a:p>
        </p:txBody>
      </p:sp>
      <p:sp>
        <p:nvSpPr>
          <p:cNvPr id="21" name="مستطيل: زوايا علوية مستديرة 16">
            <a:extLst>
              <a:ext uri="{FF2B5EF4-FFF2-40B4-BE49-F238E27FC236}">
                <a16:creationId xmlns:a16="http://schemas.microsoft.com/office/drawing/2014/main" id="{90073D05-E990-4463-9E14-FE1E63E1DC28}"/>
              </a:ext>
            </a:extLst>
          </p:cNvPr>
          <p:cNvSpPr/>
          <p:nvPr/>
        </p:nvSpPr>
        <p:spPr>
          <a:xfrm>
            <a:off x="618310" y="3755571"/>
            <a:ext cx="2884714" cy="2586446"/>
          </a:xfrm>
          <a:prstGeom prst="round2SameRect">
            <a:avLst/>
          </a:prstGeom>
          <a:solidFill>
            <a:srgbClr val="D6C7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ربع نص 36">
            <a:extLst>
              <a:ext uri="{FF2B5EF4-FFF2-40B4-BE49-F238E27FC236}">
                <a16:creationId xmlns:a16="http://schemas.microsoft.com/office/drawing/2014/main" id="{0044C0C7-C185-4CD7-8E8D-50602FED41FC}"/>
              </a:ext>
            </a:extLst>
          </p:cNvPr>
          <p:cNvSpPr txBox="1"/>
          <p:nvPr/>
        </p:nvSpPr>
        <p:spPr>
          <a:xfrm>
            <a:off x="783464" y="3904284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كيز والإنتبا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مع المعلمة أثناء الشرح</a:t>
            </a:r>
          </a:p>
        </p:txBody>
      </p:sp>
      <p:sp>
        <p:nvSpPr>
          <p:cNvPr id="26" name="Explosion: 14 Points 25">
            <a:extLst>
              <a:ext uri="{FF2B5EF4-FFF2-40B4-BE49-F238E27FC236}">
                <a16:creationId xmlns:a16="http://schemas.microsoft.com/office/drawing/2014/main" id="{5014A5B6-6C3B-47E8-929D-BF9BD1E8D6D2}"/>
              </a:ext>
            </a:extLst>
          </p:cNvPr>
          <p:cNvSpPr/>
          <p:nvPr/>
        </p:nvSpPr>
        <p:spPr>
          <a:xfrm>
            <a:off x="2906585" y="2498541"/>
            <a:ext cx="2770308" cy="1752819"/>
          </a:xfrm>
          <a:custGeom>
            <a:avLst/>
            <a:gdLst>
              <a:gd name="connsiteX0" fmla="*/ 1470058 w 2770308"/>
              <a:gd name="connsiteY0" fmla="*/ 352349 h 1752819"/>
              <a:gd name="connsiteX1" fmla="*/ 1896891 w 2770308"/>
              <a:gd name="connsiteY1" fmla="*/ 0 h 1752819"/>
              <a:gd name="connsiteX2" fmla="*/ 1862903 w 2770308"/>
              <a:gd name="connsiteY2" fmla="*/ 468797 h 1752819"/>
              <a:gd name="connsiteX3" fmla="*/ 2309487 w 2770308"/>
              <a:gd name="connsiteY3" fmla="*/ 257404 h 1752819"/>
              <a:gd name="connsiteX4" fmla="*/ 2100816 w 2770308"/>
              <a:gd name="connsiteY4" fmla="*/ 530065 h 1752819"/>
              <a:gd name="connsiteX5" fmla="*/ 2415477 w 2770308"/>
              <a:gd name="connsiteY5" fmla="*/ 534375 h 1752819"/>
              <a:gd name="connsiteX6" fmla="*/ 2770308 w 2770308"/>
              <a:gd name="connsiteY6" fmla="*/ 539235 h 1752819"/>
              <a:gd name="connsiteX7" fmla="*/ 2474360 w 2770308"/>
              <a:gd name="connsiteY7" fmla="*/ 651099 h 1752819"/>
              <a:gd name="connsiteX8" fmla="*/ 2178411 w 2770308"/>
              <a:gd name="connsiteY8" fmla="*/ 762963 h 1752819"/>
              <a:gd name="connsiteX9" fmla="*/ 2343218 w 2770308"/>
              <a:gd name="connsiteY9" fmla="*/ 916172 h 1752819"/>
              <a:gd name="connsiteX10" fmla="*/ 2100816 w 2770308"/>
              <a:gd name="connsiteY10" fmla="*/ 998944 h 1752819"/>
              <a:gd name="connsiteX11" fmla="*/ 2421069 w 2770308"/>
              <a:gd name="connsiteY11" fmla="*/ 1268521 h 1752819"/>
              <a:gd name="connsiteX12" fmla="*/ 1877653 w 2770308"/>
              <a:gd name="connsiteY12" fmla="*/ 1164488 h 1752819"/>
              <a:gd name="connsiteX13" fmla="*/ 1916386 w 2770308"/>
              <a:gd name="connsiteY13" fmla="*/ 1409558 h 1752819"/>
              <a:gd name="connsiteX14" fmla="*/ 1562145 w 2770308"/>
              <a:gd name="connsiteY14" fmla="*/ 1293109 h 1752819"/>
              <a:gd name="connsiteX15" fmla="*/ 1489297 w 2770308"/>
              <a:gd name="connsiteY15" fmla="*/ 1529009 h 1752819"/>
              <a:gd name="connsiteX16" fmla="*/ 1266133 w 2770308"/>
              <a:gd name="connsiteY16" fmla="*/ 1409558 h 1752819"/>
              <a:gd name="connsiteX17" fmla="*/ 1115818 w 2770308"/>
              <a:gd name="connsiteY17" fmla="*/ 1599609 h 1752819"/>
              <a:gd name="connsiteX18" fmla="*/ 965375 w 2770308"/>
              <a:gd name="connsiteY18" fmla="*/ 1470826 h 1752819"/>
              <a:gd name="connsiteX19" fmla="*/ 630629 w 2770308"/>
              <a:gd name="connsiteY19" fmla="*/ 1752819 h 1752819"/>
              <a:gd name="connsiteX20" fmla="*/ 616265 w 2770308"/>
              <a:gd name="connsiteY20" fmla="*/ 1480158 h 1752819"/>
              <a:gd name="connsiteX21" fmla="*/ 164807 w 2770308"/>
              <a:gd name="connsiteY21" fmla="*/ 1446481 h 1752819"/>
              <a:gd name="connsiteX22" fmla="*/ 427089 w 2770308"/>
              <a:gd name="connsiteY22" fmla="*/ 1247260 h 1752819"/>
              <a:gd name="connsiteX23" fmla="*/ 0 w 2770308"/>
              <a:gd name="connsiteY23" fmla="*/ 1044956 h 1752819"/>
              <a:gd name="connsiteX24" fmla="*/ 504683 w 2770308"/>
              <a:gd name="connsiteY24" fmla="*/ 940679 h 1752819"/>
              <a:gd name="connsiteX25" fmla="*/ 150314 w 2770308"/>
              <a:gd name="connsiteY25" fmla="*/ 671102 h 1752819"/>
              <a:gd name="connsiteX26" fmla="*/ 688985 w 2770308"/>
              <a:gd name="connsiteY26" fmla="*/ 634341 h 1752819"/>
              <a:gd name="connsiteX27" fmla="*/ 577404 w 2770308"/>
              <a:gd name="connsiteY27" fmla="*/ 294165 h 1752819"/>
              <a:gd name="connsiteX28" fmla="*/ 1096580 w 2770308"/>
              <a:gd name="connsiteY28" fmla="*/ 517893 h 1752819"/>
              <a:gd name="connsiteX29" fmla="*/ 1246895 w 2770308"/>
              <a:gd name="connsiteY29" fmla="*/ 153128 h 1752819"/>
              <a:gd name="connsiteX30" fmla="*/ 1470058 w 2770308"/>
              <a:gd name="connsiteY30" fmla="*/ 352349 h 175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770308" h="1752819" fill="none" extrusionOk="0">
                <a:moveTo>
                  <a:pt x="1470058" y="352349"/>
                </a:moveTo>
                <a:cubicBezTo>
                  <a:pt x="1592172" y="226202"/>
                  <a:pt x="1767916" y="186678"/>
                  <a:pt x="1896891" y="0"/>
                </a:cubicBezTo>
                <a:cubicBezTo>
                  <a:pt x="1878833" y="124568"/>
                  <a:pt x="1907445" y="321805"/>
                  <a:pt x="1862903" y="468797"/>
                </a:cubicBezTo>
                <a:cubicBezTo>
                  <a:pt x="2041347" y="348412"/>
                  <a:pt x="2186059" y="378828"/>
                  <a:pt x="2309487" y="257404"/>
                </a:cubicBezTo>
                <a:cubicBezTo>
                  <a:pt x="2250158" y="381331"/>
                  <a:pt x="2135573" y="449616"/>
                  <a:pt x="2100816" y="530065"/>
                </a:cubicBezTo>
                <a:cubicBezTo>
                  <a:pt x="2249889" y="519855"/>
                  <a:pt x="2341523" y="556883"/>
                  <a:pt x="2415477" y="534375"/>
                </a:cubicBezTo>
                <a:cubicBezTo>
                  <a:pt x="2489431" y="511867"/>
                  <a:pt x="2660296" y="557109"/>
                  <a:pt x="2770308" y="539235"/>
                </a:cubicBezTo>
                <a:cubicBezTo>
                  <a:pt x="2646134" y="617223"/>
                  <a:pt x="2569862" y="585635"/>
                  <a:pt x="2474360" y="651099"/>
                </a:cubicBezTo>
                <a:cubicBezTo>
                  <a:pt x="2378858" y="716563"/>
                  <a:pt x="2271084" y="699852"/>
                  <a:pt x="2178411" y="762963"/>
                </a:cubicBezTo>
                <a:cubicBezTo>
                  <a:pt x="2225162" y="803962"/>
                  <a:pt x="2277720" y="890506"/>
                  <a:pt x="2343218" y="916172"/>
                </a:cubicBezTo>
                <a:cubicBezTo>
                  <a:pt x="2237487" y="975736"/>
                  <a:pt x="2151894" y="963920"/>
                  <a:pt x="2100816" y="998944"/>
                </a:cubicBezTo>
                <a:cubicBezTo>
                  <a:pt x="2251703" y="1068447"/>
                  <a:pt x="2290381" y="1197305"/>
                  <a:pt x="2421069" y="1268521"/>
                </a:cubicBezTo>
                <a:cubicBezTo>
                  <a:pt x="2237063" y="1244025"/>
                  <a:pt x="2023878" y="1147916"/>
                  <a:pt x="1877653" y="1164488"/>
                </a:cubicBezTo>
                <a:cubicBezTo>
                  <a:pt x="1886724" y="1249714"/>
                  <a:pt x="1908623" y="1351188"/>
                  <a:pt x="1916386" y="1409558"/>
                </a:cubicBezTo>
                <a:cubicBezTo>
                  <a:pt x="1822252" y="1389038"/>
                  <a:pt x="1744510" y="1306136"/>
                  <a:pt x="1562145" y="1293109"/>
                </a:cubicBezTo>
                <a:cubicBezTo>
                  <a:pt x="1541103" y="1407941"/>
                  <a:pt x="1518139" y="1434061"/>
                  <a:pt x="1489297" y="1529009"/>
                </a:cubicBezTo>
                <a:cubicBezTo>
                  <a:pt x="1401658" y="1514484"/>
                  <a:pt x="1358798" y="1451820"/>
                  <a:pt x="1266133" y="1409558"/>
                </a:cubicBezTo>
                <a:cubicBezTo>
                  <a:pt x="1224538" y="1468268"/>
                  <a:pt x="1185639" y="1508348"/>
                  <a:pt x="1115818" y="1599609"/>
                </a:cubicBezTo>
                <a:cubicBezTo>
                  <a:pt x="1053777" y="1562414"/>
                  <a:pt x="1017750" y="1486380"/>
                  <a:pt x="965375" y="1470826"/>
                </a:cubicBezTo>
                <a:cubicBezTo>
                  <a:pt x="860828" y="1591055"/>
                  <a:pt x="759404" y="1611039"/>
                  <a:pt x="630629" y="1752819"/>
                </a:cubicBezTo>
                <a:cubicBezTo>
                  <a:pt x="626688" y="1654081"/>
                  <a:pt x="606847" y="1572526"/>
                  <a:pt x="616265" y="1480158"/>
                </a:cubicBezTo>
                <a:cubicBezTo>
                  <a:pt x="437224" y="1506036"/>
                  <a:pt x="286065" y="1441233"/>
                  <a:pt x="164807" y="1446481"/>
                </a:cubicBezTo>
                <a:cubicBezTo>
                  <a:pt x="262239" y="1357765"/>
                  <a:pt x="362054" y="1341758"/>
                  <a:pt x="427089" y="1247260"/>
                </a:cubicBezTo>
                <a:cubicBezTo>
                  <a:pt x="317250" y="1199066"/>
                  <a:pt x="157391" y="1061026"/>
                  <a:pt x="0" y="1044956"/>
                </a:cubicBezTo>
                <a:cubicBezTo>
                  <a:pt x="94509" y="968274"/>
                  <a:pt x="311652" y="1000780"/>
                  <a:pt x="504683" y="940679"/>
                </a:cubicBezTo>
                <a:cubicBezTo>
                  <a:pt x="413358" y="885437"/>
                  <a:pt x="341931" y="758658"/>
                  <a:pt x="150314" y="671102"/>
                </a:cubicBezTo>
                <a:cubicBezTo>
                  <a:pt x="368562" y="650412"/>
                  <a:pt x="494246" y="676862"/>
                  <a:pt x="688985" y="634341"/>
                </a:cubicBezTo>
                <a:cubicBezTo>
                  <a:pt x="617473" y="527270"/>
                  <a:pt x="651758" y="457788"/>
                  <a:pt x="577404" y="294165"/>
                </a:cubicBezTo>
                <a:cubicBezTo>
                  <a:pt x="707820" y="283728"/>
                  <a:pt x="842797" y="445225"/>
                  <a:pt x="1096580" y="517893"/>
                </a:cubicBezTo>
                <a:cubicBezTo>
                  <a:pt x="1133906" y="352159"/>
                  <a:pt x="1238962" y="253938"/>
                  <a:pt x="1246895" y="153128"/>
                </a:cubicBezTo>
                <a:cubicBezTo>
                  <a:pt x="1345061" y="212052"/>
                  <a:pt x="1398364" y="290025"/>
                  <a:pt x="1470058" y="352349"/>
                </a:cubicBezTo>
                <a:close/>
              </a:path>
              <a:path w="2770308" h="1752819" stroke="0" extrusionOk="0">
                <a:moveTo>
                  <a:pt x="1470058" y="352349"/>
                </a:moveTo>
                <a:cubicBezTo>
                  <a:pt x="1602666" y="170724"/>
                  <a:pt x="1712160" y="190135"/>
                  <a:pt x="1896891" y="0"/>
                </a:cubicBezTo>
                <a:cubicBezTo>
                  <a:pt x="1880668" y="179088"/>
                  <a:pt x="1867672" y="321176"/>
                  <a:pt x="1862903" y="468797"/>
                </a:cubicBezTo>
                <a:cubicBezTo>
                  <a:pt x="2008005" y="384871"/>
                  <a:pt x="2205660" y="369115"/>
                  <a:pt x="2309487" y="257404"/>
                </a:cubicBezTo>
                <a:cubicBezTo>
                  <a:pt x="2239798" y="349214"/>
                  <a:pt x="2147107" y="447346"/>
                  <a:pt x="2100816" y="530065"/>
                </a:cubicBezTo>
                <a:cubicBezTo>
                  <a:pt x="2178288" y="524894"/>
                  <a:pt x="2346028" y="534314"/>
                  <a:pt x="2442257" y="534742"/>
                </a:cubicBezTo>
                <a:cubicBezTo>
                  <a:pt x="2538486" y="535170"/>
                  <a:pt x="2653307" y="539957"/>
                  <a:pt x="2770308" y="539235"/>
                </a:cubicBezTo>
                <a:cubicBezTo>
                  <a:pt x="2647583" y="621232"/>
                  <a:pt x="2596987" y="601296"/>
                  <a:pt x="2480278" y="648862"/>
                </a:cubicBezTo>
                <a:cubicBezTo>
                  <a:pt x="2363569" y="696428"/>
                  <a:pt x="2325410" y="697134"/>
                  <a:pt x="2178411" y="762963"/>
                </a:cubicBezTo>
                <a:cubicBezTo>
                  <a:pt x="2225653" y="797794"/>
                  <a:pt x="2307480" y="883597"/>
                  <a:pt x="2343218" y="916172"/>
                </a:cubicBezTo>
                <a:cubicBezTo>
                  <a:pt x="2301813" y="962695"/>
                  <a:pt x="2165395" y="950999"/>
                  <a:pt x="2100816" y="998944"/>
                </a:cubicBezTo>
                <a:cubicBezTo>
                  <a:pt x="2202595" y="1079241"/>
                  <a:pt x="2322732" y="1190412"/>
                  <a:pt x="2421069" y="1268521"/>
                </a:cubicBezTo>
                <a:cubicBezTo>
                  <a:pt x="2231396" y="1261753"/>
                  <a:pt x="2079689" y="1145571"/>
                  <a:pt x="1877653" y="1164488"/>
                </a:cubicBezTo>
                <a:cubicBezTo>
                  <a:pt x="1867096" y="1252200"/>
                  <a:pt x="1892249" y="1348802"/>
                  <a:pt x="1916386" y="1409558"/>
                </a:cubicBezTo>
                <a:cubicBezTo>
                  <a:pt x="1818424" y="1415568"/>
                  <a:pt x="1650197" y="1280880"/>
                  <a:pt x="1562145" y="1293109"/>
                </a:cubicBezTo>
                <a:cubicBezTo>
                  <a:pt x="1554180" y="1362613"/>
                  <a:pt x="1482543" y="1472813"/>
                  <a:pt x="1489297" y="1529009"/>
                </a:cubicBezTo>
                <a:cubicBezTo>
                  <a:pt x="1402810" y="1487842"/>
                  <a:pt x="1370313" y="1449866"/>
                  <a:pt x="1266133" y="1409558"/>
                </a:cubicBezTo>
                <a:cubicBezTo>
                  <a:pt x="1250093" y="1475865"/>
                  <a:pt x="1163325" y="1504111"/>
                  <a:pt x="1115818" y="1599609"/>
                </a:cubicBezTo>
                <a:cubicBezTo>
                  <a:pt x="1072412" y="1584926"/>
                  <a:pt x="1015887" y="1493290"/>
                  <a:pt x="965375" y="1470826"/>
                </a:cubicBezTo>
                <a:cubicBezTo>
                  <a:pt x="870932" y="1616886"/>
                  <a:pt x="712174" y="1647225"/>
                  <a:pt x="630629" y="1752819"/>
                </a:cubicBezTo>
                <a:cubicBezTo>
                  <a:pt x="623097" y="1639178"/>
                  <a:pt x="631319" y="1569940"/>
                  <a:pt x="616265" y="1480158"/>
                </a:cubicBezTo>
                <a:cubicBezTo>
                  <a:pt x="514962" y="1522666"/>
                  <a:pt x="324837" y="1421890"/>
                  <a:pt x="164807" y="1446481"/>
                </a:cubicBezTo>
                <a:cubicBezTo>
                  <a:pt x="242117" y="1365925"/>
                  <a:pt x="380301" y="1328605"/>
                  <a:pt x="427089" y="1247260"/>
                </a:cubicBezTo>
                <a:cubicBezTo>
                  <a:pt x="305734" y="1234734"/>
                  <a:pt x="160283" y="1067246"/>
                  <a:pt x="0" y="1044956"/>
                </a:cubicBezTo>
                <a:cubicBezTo>
                  <a:pt x="239095" y="978451"/>
                  <a:pt x="301095" y="994160"/>
                  <a:pt x="504683" y="940679"/>
                </a:cubicBezTo>
                <a:cubicBezTo>
                  <a:pt x="349934" y="836883"/>
                  <a:pt x="295545" y="750189"/>
                  <a:pt x="150314" y="671102"/>
                </a:cubicBezTo>
                <a:cubicBezTo>
                  <a:pt x="351151" y="604626"/>
                  <a:pt x="518395" y="675406"/>
                  <a:pt x="688985" y="634341"/>
                </a:cubicBezTo>
                <a:cubicBezTo>
                  <a:pt x="626387" y="517751"/>
                  <a:pt x="612220" y="373694"/>
                  <a:pt x="577404" y="294165"/>
                </a:cubicBezTo>
                <a:cubicBezTo>
                  <a:pt x="746693" y="317985"/>
                  <a:pt x="958199" y="523580"/>
                  <a:pt x="1096580" y="517893"/>
                </a:cubicBezTo>
                <a:cubicBezTo>
                  <a:pt x="1102101" y="387578"/>
                  <a:pt x="1178068" y="335716"/>
                  <a:pt x="1246895" y="153128"/>
                </a:cubicBezTo>
                <a:cubicBezTo>
                  <a:pt x="1320076" y="175744"/>
                  <a:pt x="1401433" y="326853"/>
                  <a:pt x="1470058" y="35234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32730789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الحصة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Explosion: 14 Points 27">
            <a:extLst>
              <a:ext uri="{FF2B5EF4-FFF2-40B4-BE49-F238E27FC236}">
                <a16:creationId xmlns:a16="http://schemas.microsoft.com/office/drawing/2014/main" id="{48F25D1D-0E39-4ACD-BBBB-E29252585131}"/>
              </a:ext>
            </a:extLst>
          </p:cNvPr>
          <p:cNvSpPr/>
          <p:nvPr/>
        </p:nvSpPr>
        <p:spPr>
          <a:xfrm>
            <a:off x="6741601" y="2559517"/>
            <a:ext cx="2770308" cy="1752819"/>
          </a:xfrm>
          <a:custGeom>
            <a:avLst/>
            <a:gdLst>
              <a:gd name="connsiteX0" fmla="*/ 1470058 w 2770308"/>
              <a:gd name="connsiteY0" fmla="*/ 352349 h 1752819"/>
              <a:gd name="connsiteX1" fmla="*/ 1896891 w 2770308"/>
              <a:gd name="connsiteY1" fmla="*/ 0 h 1752819"/>
              <a:gd name="connsiteX2" fmla="*/ 1862903 w 2770308"/>
              <a:gd name="connsiteY2" fmla="*/ 468797 h 1752819"/>
              <a:gd name="connsiteX3" fmla="*/ 2309487 w 2770308"/>
              <a:gd name="connsiteY3" fmla="*/ 257404 h 1752819"/>
              <a:gd name="connsiteX4" fmla="*/ 2100816 w 2770308"/>
              <a:gd name="connsiteY4" fmla="*/ 530065 h 1752819"/>
              <a:gd name="connsiteX5" fmla="*/ 2415477 w 2770308"/>
              <a:gd name="connsiteY5" fmla="*/ 534375 h 1752819"/>
              <a:gd name="connsiteX6" fmla="*/ 2770308 w 2770308"/>
              <a:gd name="connsiteY6" fmla="*/ 539235 h 1752819"/>
              <a:gd name="connsiteX7" fmla="*/ 2474360 w 2770308"/>
              <a:gd name="connsiteY7" fmla="*/ 651099 h 1752819"/>
              <a:gd name="connsiteX8" fmla="*/ 2178411 w 2770308"/>
              <a:gd name="connsiteY8" fmla="*/ 762963 h 1752819"/>
              <a:gd name="connsiteX9" fmla="*/ 2343218 w 2770308"/>
              <a:gd name="connsiteY9" fmla="*/ 916172 h 1752819"/>
              <a:gd name="connsiteX10" fmla="*/ 2100816 w 2770308"/>
              <a:gd name="connsiteY10" fmla="*/ 998944 h 1752819"/>
              <a:gd name="connsiteX11" fmla="*/ 2421069 w 2770308"/>
              <a:gd name="connsiteY11" fmla="*/ 1268521 h 1752819"/>
              <a:gd name="connsiteX12" fmla="*/ 1877653 w 2770308"/>
              <a:gd name="connsiteY12" fmla="*/ 1164488 h 1752819"/>
              <a:gd name="connsiteX13" fmla="*/ 1916386 w 2770308"/>
              <a:gd name="connsiteY13" fmla="*/ 1409558 h 1752819"/>
              <a:gd name="connsiteX14" fmla="*/ 1562145 w 2770308"/>
              <a:gd name="connsiteY14" fmla="*/ 1293109 h 1752819"/>
              <a:gd name="connsiteX15" fmla="*/ 1489297 w 2770308"/>
              <a:gd name="connsiteY15" fmla="*/ 1529009 h 1752819"/>
              <a:gd name="connsiteX16" fmla="*/ 1266133 w 2770308"/>
              <a:gd name="connsiteY16" fmla="*/ 1409558 h 1752819"/>
              <a:gd name="connsiteX17" fmla="*/ 1115818 w 2770308"/>
              <a:gd name="connsiteY17" fmla="*/ 1599609 h 1752819"/>
              <a:gd name="connsiteX18" fmla="*/ 965375 w 2770308"/>
              <a:gd name="connsiteY18" fmla="*/ 1470826 h 1752819"/>
              <a:gd name="connsiteX19" fmla="*/ 630629 w 2770308"/>
              <a:gd name="connsiteY19" fmla="*/ 1752819 h 1752819"/>
              <a:gd name="connsiteX20" fmla="*/ 616265 w 2770308"/>
              <a:gd name="connsiteY20" fmla="*/ 1480158 h 1752819"/>
              <a:gd name="connsiteX21" fmla="*/ 164807 w 2770308"/>
              <a:gd name="connsiteY21" fmla="*/ 1446481 h 1752819"/>
              <a:gd name="connsiteX22" fmla="*/ 427089 w 2770308"/>
              <a:gd name="connsiteY22" fmla="*/ 1247260 h 1752819"/>
              <a:gd name="connsiteX23" fmla="*/ 0 w 2770308"/>
              <a:gd name="connsiteY23" fmla="*/ 1044956 h 1752819"/>
              <a:gd name="connsiteX24" fmla="*/ 504683 w 2770308"/>
              <a:gd name="connsiteY24" fmla="*/ 940679 h 1752819"/>
              <a:gd name="connsiteX25" fmla="*/ 150314 w 2770308"/>
              <a:gd name="connsiteY25" fmla="*/ 671102 h 1752819"/>
              <a:gd name="connsiteX26" fmla="*/ 688985 w 2770308"/>
              <a:gd name="connsiteY26" fmla="*/ 634341 h 1752819"/>
              <a:gd name="connsiteX27" fmla="*/ 577404 w 2770308"/>
              <a:gd name="connsiteY27" fmla="*/ 294165 h 1752819"/>
              <a:gd name="connsiteX28" fmla="*/ 1096580 w 2770308"/>
              <a:gd name="connsiteY28" fmla="*/ 517893 h 1752819"/>
              <a:gd name="connsiteX29" fmla="*/ 1246895 w 2770308"/>
              <a:gd name="connsiteY29" fmla="*/ 153128 h 1752819"/>
              <a:gd name="connsiteX30" fmla="*/ 1470058 w 2770308"/>
              <a:gd name="connsiteY30" fmla="*/ 352349 h 175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770308" h="1752819" fill="none" extrusionOk="0">
                <a:moveTo>
                  <a:pt x="1470058" y="352349"/>
                </a:moveTo>
                <a:cubicBezTo>
                  <a:pt x="1592172" y="226202"/>
                  <a:pt x="1767916" y="186678"/>
                  <a:pt x="1896891" y="0"/>
                </a:cubicBezTo>
                <a:cubicBezTo>
                  <a:pt x="1878833" y="124568"/>
                  <a:pt x="1907445" y="321805"/>
                  <a:pt x="1862903" y="468797"/>
                </a:cubicBezTo>
                <a:cubicBezTo>
                  <a:pt x="2041347" y="348412"/>
                  <a:pt x="2186059" y="378828"/>
                  <a:pt x="2309487" y="257404"/>
                </a:cubicBezTo>
                <a:cubicBezTo>
                  <a:pt x="2250158" y="381331"/>
                  <a:pt x="2135573" y="449616"/>
                  <a:pt x="2100816" y="530065"/>
                </a:cubicBezTo>
                <a:cubicBezTo>
                  <a:pt x="2249889" y="519855"/>
                  <a:pt x="2341523" y="556883"/>
                  <a:pt x="2415477" y="534375"/>
                </a:cubicBezTo>
                <a:cubicBezTo>
                  <a:pt x="2489431" y="511867"/>
                  <a:pt x="2660296" y="557109"/>
                  <a:pt x="2770308" y="539235"/>
                </a:cubicBezTo>
                <a:cubicBezTo>
                  <a:pt x="2646134" y="617223"/>
                  <a:pt x="2569862" y="585635"/>
                  <a:pt x="2474360" y="651099"/>
                </a:cubicBezTo>
                <a:cubicBezTo>
                  <a:pt x="2378858" y="716563"/>
                  <a:pt x="2271084" y="699852"/>
                  <a:pt x="2178411" y="762963"/>
                </a:cubicBezTo>
                <a:cubicBezTo>
                  <a:pt x="2225162" y="803962"/>
                  <a:pt x="2277720" y="890506"/>
                  <a:pt x="2343218" y="916172"/>
                </a:cubicBezTo>
                <a:cubicBezTo>
                  <a:pt x="2237487" y="975736"/>
                  <a:pt x="2151894" y="963920"/>
                  <a:pt x="2100816" y="998944"/>
                </a:cubicBezTo>
                <a:cubicBezTo>
                  <a:pt x="2251703" y="1068447"/>
                  <a:pt x="2290381" y="1197305"/>
                  <a:pt x="2421069" y="1268521"/>
                </a:cubicBezTo>
                <a:cubicBezTo>
                  <a:pt x="2237063" y="1244025"/>
                  <a:pt x="2023878" y="1147916"/>
                  <a:pt x="1877653" y="1164488"/>
                </a:cubicBezTo>
                <a:cubicBezTo>
                  <a:pt x="1886724" y="1249714"/>
                  <a:pt x="1908623" y="1351188"/>
                  <a:pt x="1916386" y="1409558"/>
                </a:cubicBezTo>
                <a:cubicBezTo>
                  <a:pt x="1822252" y="1389038"/>
                  <a:pt x="1744510" y="1306136"/>
                  <a:pt x="1562145" y="1293109"/>
                </a:cubicBezTo>
                <a:cubicBezTo>
                  <a:pt x="1541103" y="1407941"/>
                  <a:pt x="1518139" y="1434061"/>
                  <a:pt x="1489297" y="1529009"/>
                </a:cubicBezTo>
                <a:cubicBezTo>
                  <a:pt x="1401658" y="1514484"/>
                  <a:pt x="1358798" y="1451820"/>
                  <a:pt x="1266133" y="1409558"/>
                </a:cubicBezTo>
                <a:cubicBezTo>
                  <a:pt x="1224538" y="1468268"/>
                  <a:pt x="1185639" y="1508348"/>
                  <a:pt x="1115818" y="1599609"/>
                </a:cubicBezTo>
                <a:cubicBezTo>
                  <a:pt x="1053777" y="1562414"/>
                  <a:pt x="1017750" y="1486380"/>
                  <a:pt x="965375" y="1470826"/>
                </a:cubicBezTo>
                <a:cubicBezTo>
                  <a:pt x="860828" y="1591055"/>
                  <a:pt x="759404" y="1611039"/>
                  <a:pt x="630629" y="1752819"/>
                </a:cubicBezTo>
                <a:cubicBezTo>
                  <a:pt x="626688" y="1654081"/>
                  <a:pt x="606847" y="1572526"/>
                  <a:pt x="616265" y="1480158"/>
                </a:cubicBezTo>
                <a:cubicBezTo>
                  <a:pt x="437224" y="1506036"/>
                  <a:pt x="286065" y="1441233"/>
                  <a:pt x="164807" y="1446481"/>
                </a:cubicBezTo>
                <a:cubicBezTo>
                  <a:pt x="262239" y="1357765"/>
                  <a:pt x="362054" y="1341758"/>
                  <a:pt x="427089" y="1247260"/>
                </a:cubicBezTo>
                <a:cubicBezTo>
                  <a:pt x="317250" y="1199066"/>
                  <a:pt x="157391" y="1061026"/>
                  <a:pt x="0" y="1044956"/>
                </a:cubicBezTo>
                <a:cubicBezTo>
                  <a:pt x="94509" y="968274"/>
                  <a:pt x="311652" y="1000780"/>
                  <a:pt x="504683" y="940679"/>
                </a:cubicBezTo>
                <a:cubicBezTo>
                  <a:pt x="413358" y="885437"/>
                  <a:pt x="341931" y="758658"/>
                  <a:pt x="150314" y="671102"/>
                </a:cubicBezTo>
                <a:cubicBezTo>
                  <a:pt x="368562" y="650412"/>
                  <a:pt x="494246" y="676862"/>
                  <a:pt x="688985" y="634341"/>
                </a:cubicBezTo>
                <a:cubicBezTo>
                  <a:pt x="617473" y="527270"/>
                  <a:pt x="651758" y="457788"/>
                  <a:pt x="577404" y="294165"/>
                </a:cubicBezTo>
                <a:cubicBezTo>
                  <a:pt x="707820" y="283728"/>
                  <a:pt x="842797" y="445225"/>
                  <a:pt x="1096580" y="517893"/>
                </a:cubicBezTo>
                <a:cubicBezTo>
                  <a:pt x="1133906" y="352159"/>
                  <a:pt x="1238962" y="253938"/>
                  <a:pt x="1246895" y="153128"/>
                </a:cubicBezTo>
                <a:cubicBezTo>
                  <a:pt x="1345061" y="212052"/>
                  <a:pt x="1398364" y="290025"/>
                  <a:pt x="1470058" y="352349"/>
                </a:cubicBezTo>
                <a:close/>
              </a:path>
              <a:path w="2770308" h="1752819" stroke="0" extrusionOk="0">
                <a:moveTo>
                  <a:pt x="1470058" y="352349"/>
                </a:moveTo>
                <a:cubicBezTo>
                  <a:pt x="1602666" y="170724"/>
                  <a:pt x="1712160" y="190135"/>
                  <a:pt x="1896891" y="0"/>
                </a:cubicBezTo>
                <a:cubicBezTo>
                  <a:pt x="1880668" y="179088"/>
                  <a:pt x="1867672" y="321176"/>
                  <a:pt x="1862903" y="468797"/>
                </a:cubicBezTo>
                <a:cubicBezTo>
                  <a:pt x="2008005" y="384871"/>
                  <a:pt x="2205660" y="369115"/>
                  <a:pt x="2309487" y="257404"/>
                </a:cubicBezTo>
                <a:cubicBezTo>
                  <a:pt x="2239798" y="349214"/>
                  <a:pt x="2147107" y="447346"/>
                  <a:pt x="2100816" y="530065"/>
                </a:cubicBezTo>
                <a:cubicBezTo>
                  <a:pt x="2178288" y="524894"/>
                  <a:pt x="2346028" y="534314"/>
                  <a:pt x="2442257" y="534742"/>
                </a:cubicBezTo>
                <a:cubicBezTo>
                  <a:pt x="2538486" y="535170"/>
                  <a:pt x="2653307" y="539957"/>
                  <a:pt x="2770308" y="539235"/>
                </a:cubicBezTo>
                <a:cubicBezTo>
                  <a:pt x="2647583" y="621232"/>
                  <a:pt x="2596987" y="601296"/>
                  <a:pt x="2480278" y="648862"/>
                </a:cubicBezTo>
                <a:cubicBezTo>
                  <a:pt x="2363569" y="696428"/>
                  <a:pt x="2325410" y="697134"/>
                  <a:pt x="2178411" y="762963"/>
                </a:cubicBezTo>
                <a:cubicBezTo>
                  <a:pt x="2225653" y="797794"/>
                  <a:pt x="2307480" y="883597"/>
                  <a:pt x="2343218" y="916172"/>
                </a:cubicBezTo>
                <a:cubicBezTo>
                  <a:pt x="2301813" y="962695"/>
                  <a:pt x="2165395" y="950999"/>
                  <a:pt x="2100816" y="998944"/>
                </a:cubicBezTo>
                <a:cubicBezTo>
                  <a:pt x="2202595" y="1079241"/>
                  <a:pt x="2322732" y="1190412"/>
                  <a:pt x="2421069" y="1268521"/>
                </a:cubicBezTo>
                <a:cubicBezTo>
                  <a:pt x="2231396" y="1261753"/>
                  <a:pt x="2079689" y="1145571"/>
                  <a:pt x="1877653" y="1164488"/>
                </a:cubicBezTo>
                <a:cubicBezTo>
                  <a:pt x="1867096" y="1252200"/>
                  <a:pt x="1892249" y="1348802"/>
                  <a:pt x="1916386" y="1409558"/>
                </a:cubicBezTo>
                <a:cubicBezTo>
                  <a:pt x="1818424" y="1415568"/>
                  <a:pt x="1650197" y="1280880"/>
                  <a:pt x="1562145" y="1293109"/>
                </a:cubicBezTo>
                <a:cubicBezTo>
                  <a:pt x="1554180" y="1362613"/>
                  <a:pt x="1482543" y="1472813"/>
                  <a:pt x="1489297" y="1529009"/>
                </a:cubicBezTo>
                <a:cubicBezTo>
                  <a:pt x="1402810" y="1487842"/>
                  <a:pt x="1370313" y="1449866"/>
                  <a:pt x="1266133" y="1409558"/>
                </a:cubicBezTo>
                <a:cubicBezTo>
                  <a:pt x="1250093" y="1475865"/>
                  <a:pt x="1163325" y="1504111"/>
                  <a:pt x="1115818" y="1599609"/>
                </a:cubicBezTo>
                <a:cubicBezTo>
                  <a:pt x="1072412" y="1584926"/>
                  <a:pt x="1015887" y="1493290"/>
                  <a:pt x="965375" y="1470826"/>
                </a:cubicBezTo>
                <a:cubicBezTo>
                  <a:pt x="870932" y="1616886"/>
                  <a:pt x="712174" y="1647225"/>
                  <a:pt x="630629" y="1752819"/>
                </a:cubicBezTo>
                <a:cubicBezTo>
                  <a:pt x="623097" y="1639178"/>
                  <a:pt x="631319" y="1569940"/>
                  <a:pt x="616265" y="1480158"/>
                </a:cubicBezTo>
                <a:cubicBezTo>
                  <a:pt x="514962" y="1522666"/>
                  <a:pt x="324837" y="1421890"/>
                  <a:pt x="164807" y="1446481"/>
                </a:cubicBezTo>
                <a:cubicBezTo>
                  <a:pt x="242117" y="1365925"/>
                  <a:pt x="380301" y="1328605"/>
                  <a:pt x="427089" y="1247260"/>
                </a:cubicBezTo>
                <a:cubicBezTo>
                  <a:pt x="305734" y="1234734"/>
                  <a:pt x="160283" y="1067246"/>
                  <a:pt x="0" y="1044956"/>
                </a:cubicBezTo>
                <a:cubicBezTo>
                  <a:pt x="239095" y="978451"/>
                  <a:pt x="301095" y="994160"/>
                  <a:pt x="504683" y="940679"/>
                </a:cubicBezTo>
                <a:cubicBezTo>
                  <a:pt x="349934" y="836883"/>
                  <a:pt x="295545" y="750189"/>
                  <a:pt x="150314" y="671102"/>
                </a:cubicBezTo>
                <a:cubicBezTo>
                  <a:pt x="351151" y="604626"/>
                  <a:pt x="518395" y="675406"/>
                  <a:pt x="688985" y="634341"/>
                </a:cubicBezTo>
                <a:cubicBezTo>
                  <a:pt x="626387" y="517751"/>
                  <a:pt x="612220" y="373694"/>
                  <a:pt x="577404" y="294165"/>
                </a:cubicBezTo>
                <a:cubicBezTo>
                  <a:pt x="746693" y="317985"/>
                  <a:pt x="958199" y="523580"/>
                  <a:pt x="1096580" y="517893"/>
                </a:cubicBezTo>
                <a:cubicBezTo>
                  <a:pt x="1102101" y="387578"/>
                  <a:pt x="1178068" y="335716"/>
                  <a:pt x="1246895" y="153128"/>
                </a:cubicBezTo>
                <a:cubicBezTo>
                  <a:pt x="1320076" y="175744"/>
                  <a:pt x="1401433" y="326853"/>
                  <a:pt x="1470058" y="35234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32730789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قوانين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70902DF-D45F-44BE-A26C-C47A4181C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74" y="1442815"/>
            <a:ext cx="2535415" cy="1658194"/>
          </a:xfrm>
          <a:prstGeom prst="rect">
            <a:avLst/>
          </a:prstGeom>
        </p:spPr>
      </p:pic>
      <p:pic>
        <p:nvPicPr>
          <p:cNvPr id="5" name="Picture 4" descr="A sign with a person's face on it&#10;&#10;Description automatically generated with medium confidence">
            <a:extLst>
              <a:ext uri="{FF2B5EF4-FFF2-40B4-BE49-F238E27FC236}">
                <a16:creationId xmlns:a16="http://schemas.microsoft.com/office/drawing/2014/main" id="{C9EF43A9-E859-4AFD-8593-3AFE556FA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969" y="1589791"/>
            <a:ext cx="2416628" cy="1546670"/>
          </a:xfrm>
          <a:prstGeom prst="rect">
            <a:avLst/>
          </a:prstGeom>
        </p:spPr>
      </p:pic>
      <p:pic>
        <p:nvPicPr>
          <p:cNvPr id="7" name="Picture 6" descr="A computer with a person's face on the screen&#10;&#10;Description automatically generated with medium confidence">
            <a:extLst>
              <a:ext uri="{FF2B5EF4-FFF2-40B4-BE49-F238E27FC236}">
                <a16:creationId xmlns:a16="http://schemas.microsoft.com/office/drawing/2014/main" id="{9B6695C0-9983-4E5D-AB4B-EDCB6CABD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496" y="4735280"/>
            <a:ext cx="2416629" cy="1549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82201E-95CA-4E04-A259-3AB7BB292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65" y="4791050"/>
            <a:ext cx="1950600" cy="1522557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FEC48BDE-EFBF-462F-AF28-5B7DDE592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36" y="4791050"/>
            <a:ext cx="2884714" cy="1522557"/>
          </a:xfrm>
          <a:prstGeom prst="rect">
            <a:avLst/>
          </a:prstGeom>
        </p:spPr>
      </p:pic>
      <p:pic>
        <p:nvPicPr>
          <p:cNvPr id="24" name="Picture 23" descr="Logo&#10;&#10;Description automatically generated with medium confidence">
            <a:extLst>
              <a:ext uri="{FF2B5EF4-FFF2-40B4-BE49-F238E27FC236}">
                <a16:creationId xmlns:a16="http://schemas.microsoft.com/office/drawing/2014/main" id="{D30871B6-EB5E-4D25-B95F-58C6A4CB9F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6" y="1209363"/>
            <a:ext cx="2880966" cy="1821550"/>
          </a:xfrm>
          <a:prstGeom prst="rect">
            <a:avLst/>
          </a:prstGeom>
        </p:spPr>
      </p:pic>
      <p:sp>
        <p:nvSpPr>
          <p:cNvPr id="25" name="TextBox 32">
            <a:extLst>
              <a:ext uri="{FF2B5EF4-FFF2-40B4-BE49-F238E27FC236}">
                <a16:creationId xmlns:a16="http://schemas.microsoft.com/office/drawing/2014/main" id="{7D595643-E88D-4109-A580-D0DBBA90C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54373"/>
            <a:ext cx="6096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AE" sz="2000" b="1" dirty="0">
                <a:solidFill>
                  <a:srgbClr val="000000"/>
                </a:solidFill>
                <a:highlight>
                  <a:srgbClr val="FFFF00"/>
                </a:highlight>
                <a:cs typeface="Calibri" panose="020F0502020204030204" pitchFamily="34" charset="0"/>
              </a:rPr>
              <a:t>المواطنة و المسؤولية</a:t>
            </a:r>
            <a:r>
              <a:rPr lang="ar-AE" altLang="ar-AE" sz="2000" b="1" dirty="0">
                <a:solidFill>
                  <a:srgbClr val="000000"/>
                </a:solidFill>
                <a:highlight>
                  <a:srgbClr val="FFFF00"/>
                </a:highlight>
                <a:cs typeface="Calibri" panose="020F0502020204030204" pitchFamily="34" charset="0"/>
              </a:rPr>
              <a:t> ... </a:t>
            </a:r>
            <a:r>
              <a:rPr lang="ar-SA" altLang="ar-AE" sz="2000" b="1" dirty="0">
                <a:solidFill>
                  <a:srgbClr val="0070C0"/>
                </a:solidFill>
                <a:highlight>
                  <a:srgbClr val="FFFF00"/>
                </a:highlight>
                <a:cs typeface="Calibri" panose="020F0502020204030204" pitchFamily="34" charset="0"/>
              </a:rPr>
              <a:t>الالتزام بقواعد التعلم</a:t>
            </a:r>
            <a:r>
              <a:rPr lang="ar-AE" altLang="ar-AE" sz="2000" b="1" dirty="0">
                <a:solidFill>
                  <a:srgbClr val="0070C0"/>
                </a:solidFill>
                <a:highlight>
                  <a:srgbClr val="FFFF00"/>
                </a:highlight>
                <a:cs typeface="Calibri" panose="020F0502020204030204" pitchFamily="34" charset="0"/>
              </a:rPr>
              <a:t> والحصة الدرسية</a:t>
            </a:r>
            <a:endParaRPr lang="en-US" altLang="ar-AE" sz="2000" b="1" dirty="0">
              <a:solidFill>
                <a:srgbClr val="0070C0"/>
              </a:solidFill>
              <a:highlight>
                <a:srgbClr val="FFFF00"/>
              </a:highlight>
              <a:cs typeface="Calibri" panose="020F0502020204030204" pitchFamily="34" charset="0"/>
            </a:endParaRPr>
          </a:p>
        </p:txBody>
      </p:sp>
      <p:sp>
        <p:nvSpPr>
          <p:cNvPr id="29" name="مربع نص 21">
            <a:extLst>
              <a:ext uri="{FF2B5EF4-FFF2-40B4-BE49-F238E27FC236}">
                <a16:creationId xmlns:a16="http://schemas.microsoft.com/office/drawing/2014/main" id="{F5B915E9-9717-4545-960B-019DBB4FC47C}"/>
              </a:ext>
            </a:extLst>
          </p:cNvPr>
          <p:cNvSpPr txBox="1"/>
          <p:nvPr/>
        </p:nvSpPr>
        <p:spPr>
          <a:xfrm>
            <a:off x="-219978" y="33755"/>
            <a:ext cx="589721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2400" b="1" dirty="0">
                <a:highlight>
                  <a:srgbClr val="FFFF00"/>
                </a:highlight>
              </a:rPr>
              <a:t>لا تشارك معلومات وبياناتك الخاصة مع أشخاص آخرين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4A1A717-824A-43B4-873F-E7A288907CF6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31" name="مستطيل">
              <a:extLst>
                <a:ext uri="{FF2B5EF4-FFF2-40B4-BE49-F238E27FC236}">
                  <a16:creationId xmlns:a16="http://schemas.microsoft.com/office/drawing/2014/main" id="{CE519900-708B-4894-BAA0-817AFC31A424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32" name="IMG_1433.gif" descr="IMG_1433.gif">
              <a:extLst>
                <a:ext uri="{FF2B5EF4-FFF2-40B4-BE49-F238E27FC236}">
                  <a16:creationId xmlns:a16="http://schemas.microsoft.com/office/drawing/2014/main" id="{0BC5A59E-3FF8-4108-A0D6-FD3330597265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7" name="IMG_1439.png" descr="IMG_1439.png">
              <a:extLst>
                <a:ext uri="{FF2B5EF4-FFF2-40B4-BE49-F238E27FC236}">
                  <a16:creationId xmlns:a16="http://schemas.microsoft.com/office/drawing/2014/main" id="{8ABFC9E6-34AC-40B0-8DF6-FD96F350A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8" name="IMG_1439.png" descr="IMG_1439.png">
              <a:extLst>
                <a:ext uri="{FF2B5EF4-FFF2-40B4-BE49-F238E27FC236}">
                  <a16:creationId xmlns:a16="http://schemas.microsoft.com/office/drawing/2014/main" id="{656B38EA-DD22-4ACF-BE10-B65E5A190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691062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 invX="1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text, colorful, different&#10;&#10;Description automatically generated">
            <a:extLst>
              <a:ext uri="{FF2B5EF4-FFF2-40B4-BE49-F238E27FC236}">
                <a16:creationId xmlns:a16="http://schemas.microsoft.com/office/drawing/2014/main" id="{C878FD22-505B-4A28-BDF6-8ABDC219E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646568-75CF-4E88-BBA6-7607C9098F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0" b="96000" l="4585" r="95415">
                        <a14:foregroundMark x1="6304" y1="12400" x2="7450" y2="51200"/>
                        <a14:foregroundMark x1="5158" y1="50200" x2="4585" y2="65400"/>
                        <a14:foregroundMark x1="4585" y1="65400" x2="15759" y2="67200"/>
                        <a14:foregroundMark x1="15759" y1="67200" x2="16905" y2="67200"/>
                        <a14:foregroundMark x1="49570" y1="89000" x2="48997" y2="55800"/>
                        <a14:foregroundMark x1="30659" y1="92000" x2="39828" y2="86400"/>
                        <a14:foregroundMark x1="39828" y1="86400" x2="42693" y2="79400"/>
                        <a14:foregroundMark x1="42693" y1="79400" x2="53295" y2="76000"/>
                        <a14:foregroundMark x1="53295" y1="76000" x2="56734" y2="82800"/>
                        <a14:foregroundMark x1="56734" y1="82800" x2="64183" y2="88400"/>
                        <a14:foregroundMark x1="64183" y1="88400" x2="64470" y2="88400"/>
                        <a14:foregroundMark x1="77077" y1="93800" x2="69628" y2="88200"/>
                        <a14:foregroundMark x1="69628" y1="88200" x2="56734" y2="86800"/>
                        <a14:foregroundMark x1="56734" y1="86800" x2="45272" y2="90400"/>
                        <a14:foregroundMark x1="77077" y1="95400" x2="63610" y2="94400"/>
                        <a14:foregroundMark x1="63610" y1="94400" x2="53009" y2="97800"/>
                        <a14:foregroundMark x1="53009" y1="97800" x2="40688" y2="99200"/>
                        <a14:foregroundMark x1="40688" y1="99200" x2="30372" y2="96000"/>
                        <a14:foregroundMark x1="30372" y1="96000" x2="32665" y2="92400"/>
                        <a14:foregroundMark x1="49857" y1="71000" x2="62178" y2="57400"/>
                        <a14:foregroundMark x1="62178" y1="57400" x2="72779" y2="54000"/>
                        <a14:foregroundMark x1="72779" y1="54000" x2="83095" y2="54800"/>
                        <a14:foregroundMark x1="63897" y1="65800" x2="95415" y2="63600"/>
                        <a14:foregroundMark x1="5444" y1="68200" x2="55587" y2="68600"/>
                        <a14:foregroundMark x1="95702" y1="51200" x2="93410" y2="34200"/>
                        <a14:foregroundMark x1="93696" y1="16800" x2="79083" y2="12000"/>
                        <a14:foregroundMark x1="79083" y1="12000" x2="65043" y2="10000"/>
                        <a14:foregroundMark x1="65043" y1="10000" x2="30086" y2="14200"/>
                        <a14:foregroundMark x1="45559" y1="8400" x2="48424" y2="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34"/>
          <a:stretch/>
        </p:blipFill>
        <p:spPr>
          <a:xfrm>
            <a:off x="8823263" y="626696"/>
            <a:ext cx="3114386" cy="6170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F83D55-C19D-4E40-9570-ACFFC014F03A}"/>
              </a:ext>
            </a:extLst>
          </p:cNvPr>
          <p:cNvSpPr txBox="1"/>
          <p:nvPr/>
        </p:nvSpPr>
        <p:spPr>
          <a:xfrm>
            <a:off x="1642637" y="144793"/>
            <a:ext cx="78127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rgbClr val="C89F5D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الوقاية خير من العلاج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highlight>
                <a:srgbClr val="FFFF00"/>
              </a:highlight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D023960F-C6BB-4F74-BA4D-B1D46033FB86.gif" descr="D023960F-C6BB-4F74-BA4D-B1D46033FB86.gif">
            <a:extLst>
              <a:ext uri="{FF2B5EF4-FFF2-40B4-BE49-F238E27FC236}">
                <a16:creationId xmlns:a16="http://schemas.microsoft.com/office/drawing/2014/main" id="{2BC54EE1-451E-4CDA-82B0-336F9A58965F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502754" y="1627880"/>
            <a:ext cx="2025957" cy="1199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G_3988.gif" descr="IMG_3988.gif">
            <a:extLst>
              <a:ext uri="{FF2B5EF4-FFF2-40B4-BE49-F238E27FC236}">
                <a16:creationId xmlns:a16="http://schemas.microsoft.com/office/drawing/2014/main" id="{5F292CCE-1E7E-44A8-80B3-69B8F7D7B8EC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308528" y="1627880"/>
            <a:ext cx="2285888" cy="1137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G_4107.gif" descr="IMG_4107.gif">
            <a:extLst>
              <a:ext uri="{FF2B5EF4-FFF2-40B4-BE49-F238E27FC236}">
                <a16:creationId xmlns:a16="http://schemas.microsoft.com/office/drawing/2014/main" id="{20FE7E60-88C0-4554-A1D2-CEEB069460FC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5519" y="1566480"/>
            <a:ext cx="2285888" cy="2304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G_4020.jpeg" descr="IMG_4020.jpeg">
            <a:extLst>
              <a:ext uri="{FF2B5EF4-FFF2-40B4-BE49-F238E27FC236}">
                <a16:creationId xmlns:a16="http://schemas.microsoft.com/office/drawing/2014/main" id="{4948C9C9-722D-4C7F-8572-525148AEBFA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28" t="2954" r="2976" b="2312"/>
          <a:stretch>
            <a:fillRect/>
          </a:stretch>
        </p:blipFill>
        <p:spPr>
          <a:xfrm>
            <a:off x="3436423" y="5109893"/>
            <a:ext cx="1509085" cy="131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25" h="21570" extrusionOk="0">
                <a:moveTo>
                  <a:pt x="10247" y="4"/>
                </a:moveTo>
                <a:cubicBezTo>
                  <a:pt x="9331" y="-23"/>
                  <a:pt x="8397" y="84"/>
                  <a:pt x="7474" y="338"/>
                </a:cubicBezTo>
                <a:cubicBezTo>
                  <a:pt x="3897" y="1321"/>
                  <a:pt x="1210" y="4245"/>
                  <a:pt x="216" y="8231"/>
                </a:cubicBezTo>
                <a:cubicBezTo>
                  <a:pt x="71" y="8815"/>
                  <a:pt x="-2" y="9799"/>
                  <a:pt x="0" y="10788"/>
                </a:cubicBezTo>
                <a:cubicBezTo>
                  <a:pt x="3" y="11778"/>
                  <a:pt x="79" y="12775"/>
                  <a:pt x="228" y="13384"/>
                </a:cubicBezTo>
                <a:cubicBezTo>
                  <a:pt x="1249" y="17567"/>
                  <a:pt x="4248" y="20634"/>
                  <a:pt x="8112" y="21448"/>
                </a:cubicBezTo>
                <a:cubicBezTo>
                  <a:pt x="8530" y="21536"/>
                  <a:pt x="9242" y="21577"/>
                  <a:pt x="9969" y="21569"/>
                </a:cubicBezTo>
                <a:cubicBezTo>
                  <a:pt x="10696" y="21561"/>
                  <a:pt x="11438" y="21505"/>
                  <a:pt x="11911" y="21407"/>
                </a:cubicBezTo>
                <a:cubicBezTo>
                  <a:pt x="18060" y="20138"/>
                  <a:pt x="21598" y="13206"/>
                  <a:pt x="19340" y="6850"/>
                </a:cubicBezTo>
                <a:cubicBezTo>
                  <a:pt x="17885" y="2755"/>
                  <a:pt x="14214" y="121"/>
                  <a:pt x="10247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" name="IMG_3975.gif" descr="IMG_3975.gif">
            <a:extLst>
              <a:ext uri="{FF2B5EF4-FFF2-40B4-BE49-F238E27FC236}">
                <a16:creationId xmlns:a16="http://schemas.microsoft.com/office/drawing/2014/main" id="{E631392C-551D-4710-A5AA-C550F409F484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-269089" y="4021757"/>
            <a:ext cx="2640858" cy="19831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A98D4B-F660-4860-9D88-CCEA7CD4F3CF}"/>
              </a:ext>
            </a:extLst>
          </p:cNvPr>
          <p:cNvSpPr/>
          <p:nvPr/>
        </p:nvSpPr>
        <p:spPr>
          <a:xfrm>
            <a:off x="8527256" y="1696943"/>
            <a:ext cx="3664744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اللَّهُمَّ إِنَّا نَعُوذُ بِكَ مِنَ الْبَرَصِ، وَالْجُنُونِ، وَالْجُذَامِ، وَمِنْ سَيِّئِ الأَسْقَامِ</a:t>
            </a:r>
            <a:b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</a:b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rgbClr val="6A6A6A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3E70D81F-B49C-488B-B3D0-BABE712B96D2}"/>
              </a:ext>
            </a:extLst>
          </p:cNvPr>
          <p:cNvSpPr txBox="1"/>
          <p:nvPr/>
        </p:nvSpPr>
        <p:spPr>
          <a:xfrm>
            <a:off x="-244070" y="5997847"/>
            <a:ext cx="433164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>
                <a:solidFill>
                  <a:srgbClr val="C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لا تنسى ارتداء الكمامة</a:t>
            </a:r>
          </a:p>
          <a:p>
            <a:pPr algn="ctr"/>
            <a:r>
              <a:rPr lang="ar-AE" sz="2400" b="1" dirty="0">
                <a:solidFill>
                  <a:srgbClr val="C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حتى تحافظ على نفسك ومن حولك</a:t>
            </a:r>
            <a:endParaRPr lang="ar-SA" sz="2400" b="1" dirty="0">
              <a:solidFill>
                <a:srgbClr val="C0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618;p41">
            <a:extLst>
              <a:ext uri="{FF2B5EF4-FFF2-40B4-BE49-F238E27FC236}">
                <a16:creationId xmlns:a16="http://schemas.microsoft.com/office/drawing/2014/main" id="{FA00E014-B7F6-4D28-8F7F-9B76B5988785}"/>
              </a:ext>
            </a:extLst>
          </p:cNvPr>
          <p:cNvSpPr txBox="1">
            <a:spLocks/>
          </p:cNvSpPr>
          <p:nvPr/>
        </p:nvSpPr>
        <p:spPr>
          <a:xfrm>
            <a:off x="707961" y="897224"/>
            <a:ext cx="8087787" cy="767200"/>
          </a:xfrm>
          <a:prstGeom prst="rect">
            <a:avLst/>
          </a:prstGeom>
          <a:solidFill>
            <a:srgbClr val="FFC000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r-AE">
                <a:latin typeface="Sakkal Majalla" panose="02000000000000000000" pitchFamily="2" charset="-78"/>
                <a:cs typeface="Sakkal Majalla" panose="02000000000000000000" pitchFamily="2" charset="-78"/>
              </a:rPr>
              <a:t>قوانين السلامة التي يجب اتباعها :</a:t>
            </a:r>
            <a:endParaRPr lang="ar-AE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5" name="Google Shape;1393;p36">
            <a:extLst>
              <a:ext uri="{FF2B5EF4-FFF2-40B4-BE49-F238E27FC236}">
                <a16:creationId xmlns:a16="http://schemas.microsoft.com/office/drawing/2014/main" id="{CFB99A3A-8587-4BEB-B291-323C4FFDE6EA}"/>
              </a:ext>
            </a:extLst>
          </p:cNvPr>
          <p:cNvGrpSpPr/>
          <p:nvPr/>
        </p:nvGrpSpPr>
        <p:grpSpPr>
          <a:xfrm>
            <a:off x="6280716" y="3548766"/>
            <a:ext cx="2528004" cy="760173"/>
            <a:chOff x="1966944" y="49159"/>
            <a:chExt cx="5930106" cy="1251496"/>
          </a:xfrm>
        </p:grpSpPr>
        <p:sp>
          <p:nvSpPr>
            <p:cNvPr id="16" name="Google Shape;1394;p36">
              <a:extLst>
                <a:ext uri="{FF2B5EF4-FFF2-40B4-BE49-F238E27FC236}">
                  <a16:creationId xmlns:a16="http://schemas.microsoft.com/office/drawing/2014/main" id="{620941C4-FA90-4F9C-B6A6-AF63D4AAB8AA}"/>
                </a:ext>
              </a:extLst>
            </p:cNvPr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 dirty="0"/>
            </a:p>
          </p:txBody>
        </p:sp>
        <p:sp>
          <p:nvSpPr>
            <p:cNvPr id="17" name="Google Shape;1395;p36">
              <a:extLst>
                <a:ext uri="{FF2B5EF4-FFF2-40B4-BE49-F238E27FC236}">
                  <a16:creationId xmlns:a16="http://schemas.microsoft.com/office/drawing/2014/main" id="{CA586DC3-48DA-45D6-B502-55485746101F}"/>
                </a:ext>
              </a:extLst>
            </p:cNvPr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" name="Google Shape;1396;p36">
              <a:extLst>
                <a:ext uri="{FF2B5EF4-FFF2-40B4-BE49-F238E27FC236}">
                  <a16:creationId xmlns:a16="http://schemas.microsoft.com/office/drawing/2014/main" id="{8B499F88-FFDE-482B-9A87-06233C8FC992}"/>
                </a:ext>
              </a:extLst>
            </p:cNvPr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9" name="Google Shape;1397;p36">
            <a:extLst>
              <a:ext uri="{FF2B5EF4-FFF2-40B4-BE49-F238E27FC236}">
                <a16:creationId xmlns:a16="http://schemas.microsoft.com/office/drawing/2014/main" id="{CCD8E2C8-E056-4FB6-896D-985042196B65}"/>
              </a:ext>
            </a:extLst>
          </p:cNvPr>
          <p:cNvSpPr txBox="1">
            <a:spLocks/>
          </p:cNvSpPr>
          <p:nvPr/>
        </p:nvSpPr>
        <p:spPr>
          <a:xfrm>
            <a:off x="6505345" y="3676768"/>
            <a:ext cx="2104044" cy="50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AE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ارتداء  الكمام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DBAD640-745A-4105-A8C9-82396423C5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80716" y="2691796"/>
            <a:ext cx="2186478" cy="791056"/>
          </a:xfrm>
          <a:prstGeom prst="rect">
            <a:avLst/>
          </a:prstGeom>
        </p:spPr>
      </p:pic>
      <p:grpSp>
        <p:nvGrpSpPr>
          <p:cNvPr id="21" name="Google Shape;1393;p36">
            <a:extLst>
              <a:ext uri="{FF2B5EF4-FFF2-40B4-BE49-F238E27FC236}">
                <a16:creationId xmlns:a16="http://schemas.microsoft.com/office/drawing/2014/main" id="{4FF06CF3-D969-4877-9A2B-C91FC6A168D7}"/>
              </a:ext>
            </a:extLst>
          </p:cNvPr>
          <p:cNvGrpSpPr/>
          <p:nvPr/>
        </p:nvGrpSpPr>
        <p:grpSpPr>
          <a:xfrm>
            <a:off x="4711313" y="6055844"/>
            <a:ext cx="4395417" cy="760173"/>
            <a:chOff x="1966944" y="49159"/>
            <a:chExt cx="5930106" cy="1251496"/>
          </a:xfrm>
        </p:grpSpPr>
        <p:sp>
          <p:nvSpPr>
            <p:cNvPr id="22" name="Google Shape;1394;p36">
              <a:extLst>
                <a:ext uri="{FF2B5EF4-FFF2-40B4-BE49-F238E27FC236}">
                  <a16:creationId xmlns:a16="http://schemas.microsoft.com/office/drawing/2014/main" id="{56051213-F21D-4537-BFEE-446B48449167}"/>
                </a:ext>
              </a:extLst>
            </p:cNvPr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 dirty="0"/>
            </a:p>
          </p:txBody>
        </p:sp>
        <p:sp>
          <p:nvSpPr>
            <p:cNvPr id="23" name="Google Shape;1395;p36">
              <a:extLst>
                <a:ext uri="{FF2B5EF4-FFF2-40B4-BE49-F238E27FC236}">
                  <a16:creationId xmlns:a16="http://schemas.microsoft.com/office/drawing/2014/main" id="{E8F38F16-3779-45DD-AA49-CBF9DFEBC53A}"/>
                </a:ext>
              </a:extLst>
            </p:cNvPr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" name="Google Shape;1396;p36">
              <a:extLst>
                <a:ext uri="{FF2B5EF4-FFF2-40B4-BE49-F238E27FC236}">
                  <a16:creationId xmlns:a16="http://schemas.microsoft.com/office/drawing/2014/main" id="{ADB9ED30-E801-432B-B9A9-1169E12B1C98}"/>
                </a:ext>
              </a:extLst>
            </p:cNvPr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25" name="Google Shape;1397;p36">
            <a:extLst>
              <a:ext uri="{FF2B5EF4-FFF2-40B4-BE49-F238E27FC236}">
                <a16:creationId xmlns:a16="http://schemas.microsoft.com/office/drawing/2014/main" id="{25834542-F9BC-414A-B762-C31FD9C2616D}"/>
              </a:ext>
            </a:extLst>
          </p:cNvPr>
          <p:cNvSpPr txBox="1">
            <a:spLocks/>
          </p:cNvSpPr>
          <p:nvPr/>
        </p:nvSpPr>
        <p:spPr>
          <a:xfrm>
            <a:off x="4720727" y="6175966"/>
            <a:ext cx="4417048" cy="50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AE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مسافة أمان.. وعدم مشاركة الأدوات والطعام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58381FFE-42DE-413C-A7B4-87E05A7B39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6837" r="-983"/>
          <a:stretch/>
        </p:blipFill>
        <p:spPr>
          <a:xfrm>
            <a:off x="7893269" y="4843424"/>
            <a:ext cx="972309" cy="132703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65A8C5B-2FE6-48EE-9DB7-7BDB69EA16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87512" y="4815394"/>
            <a:ext cx="657417" cy="141588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4BF448DF-FFE6-4CFC-9454-A1EA99174B9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69479"/>
          <a:stretch/>
        </p:blipFill>
        <p:spPr>
          <a:xfrm>
            <a:off x="5098355" y="4843425"/>
            <a:ext cx="869088" cy="1392396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640C9B5-9B8C-4C20-BFF9-3CEDF1E1CEA9}"/>
              </a:ext>
            </a:extLst>
          </p:cNvPr>
          <p:cNvCxnSpPr>
            <a:cxnSpLocks/>
          </p:cNvCxnSpPr>
          <p:nvPr/>
        </p:nvCxnSpPr>
        <p:spPr>
          <a:xfrm>
            <a:off x="7244929" y="5656549"/>
            <a:ext cx="768736" cy="0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2BE9567-D6F7-490D-B3CA-178D0DA4A293}"/>
              </a:ext>
            </a:extLst>
          </p:cNvPr>
          <p:cNvCxnSpPr>
            <a:cxnSpLocks/>
          </p:cNvCxnSpPr>
          <p:nvPr/>
        </p:nvCxnSpPr>
        <p:spPr>
          <a:xfrm>
            <a:off x="5818776" y="5656549"/>
            <a:ext cx="768736" cy="0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phic 30">
            <a:extLst>
              <a:ext uri="{FF2B5EF4-FFF2-40B4-BE49-F238E27FC236}">
                <a16:creationId xmlns:a16="http://schemas.microsoft.com/office/drawing/2014/main" id="{C651B7C0-7217-4851-BF9C-99E84F71D9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33860" y="2608541"/>
            <a:ext cx="2253175" cy="921828"/>
          </a:xfrm>
          <a:prstGeom prst="rect">
            <a:avLst/>
          </a:prstGeom>
        </p:spPr>
      </p:pic>
      <p:grpSp>
        <p:nvGrpSpPr>
          <p:cNvPr id="32" name="Google Shape;1393;p36">
            <a:extLst>
              <a:ext uri="{FF2B5EF4-FFF2-40B4-BE49-F238E27FC236}">
                <a16:creationId xmlns:a16="http://schemas.microsoft.com/office/drawing/2014/main" id="{E77A3818-0CA9-4421-978D-1458BF268623}"/>
              </a:ext>
            </a:extLst>
          </p:cNvPr>
          <p:cNvGrpSpPr/>
          <p:nvPr/>
        </p:nvGrpSpPr>
        <p:grpSpPr>
          <a:xfrm>
            <a:off x="1682509" y="3419450"/>
            <a:ext cx="3494086" cy="760173"/>
            <a:chOff x="1966944" y="49159"/>
            <a:chExt cx="5930106" cy="1251496"/>
          </a:xfrm>
        </p:grpSpPr>
        <p:sp>
          <p:nvSpPr>
            <p:cNvPr id="33" name="Google Shape;1394;p36">
              <a:extLst>
                <a:ext uri="{FF2B5EF4-FFF2-40B4-BE49-F238E27FC236}">
                  <a16:creationId xmlns:a16="http://schemas.microsoft.com/office/drawing/2014/main" id="{EEA7F9D6-2D71-4874-A8D9-16EC1EA9E0C2}"/>
                </a:ext>
              </a:extLst>
            </p:cNvPr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 dirty="0"/>
            </a:p>
          </p:txBody>
        </p:sp>
        <p:sp>
          <p:nvSpPr>
            <p:cNvPr id="34" name="Google Shape;1395;p36">
              <a:extLst>
                <a:ext uri="{FF2B5EF4-FFF2-40B4-BE49-F238E27FC236}">
                  <a16:creationId xmlns:a16="http://schemas.microsoft.com/office/drawing/2014/main" id="{794FEF8F-0A39-43A4-AE55-B957D36C1CFA}"/>
                </a:ext>
              </a:extLst>
            </p:cNvPr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" name="Google Shape;1396;p36">
              <a:extLst>
                <a:ext uri="{FF2B5EF4-FFF2-40B4-BE49-F238E27FC236}">
                  <a16:creationId xmlns:a16="http://schemas.microsoft.com/office/drawing/2014/main" id="{EB2C0804-D072-4521-874B-BA938A4B79B3}"/>
                </a:ext>
              </a:extLst>
            </p:cNvPr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36" name="Google Shape;1397;p36">
            <a:extLst>
              <a:ext uri="{FF2B5EF4-FFF2-40B4-BE49-F238E27FC236}">
                <a16:creationId xmlns:a16="http://schemas.microsoft.com/office/drawing/2014/main" id="{8EDE4E14-657C-473D-9AB2-4AA9EFEBEF8B}"/>
              </a:ext>
            </a:extLst>
          </p:cNvPr>
          <p:cNvSpPr txBox="1">
            <a:spLocks/>
          </p:cNvSpPr>
          <p:nvPr/>
        </p:nvSpPr>
        <p:spPr>
          <a:xfrm>
            <a:off x="1621740" y="3571628"/>
            <a:ext cx="3618266" cy="50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AE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غسل اليدين بالصابون وتعقيمها باستمرار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E5EC1D7-9424-47B9-A9D5-3516F1E7024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5" b="33335"/>
          <a:stretch/>
        </p:blipFill>
        <p:spPr>
          <a:xfrm>
            <a:off x="8831214" y="4617703"/>
            <a:ext cx="2968607" cy="2121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721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7" grpId="0" animBg="1" advAuto="0"/>
      <p:bldP spid="8" grpId="0" animBg="1" advAuto="0"/>
      <p:bldP spid="10" grpId="0" animBg="1" advAuto="0"/>
      <p:bldP spid="14" grpId="0" animBg="1"/>
      <p:bldP spid="19" grpId="0"/>
      <p:bldP spid="2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aina2">
            <a:extLst>
              <a:ext uri="{FF2B5EF4-FFF2-40B4-BE49-F238E27FC236}">
                <a16:creationId xmlns:a16="http://schemas.microsoft.com/office/drawing/2014/main" id="{C9D5E6C8-5785-428D-AC85-61DE3A7DD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01" y="1677613"/>
            <a:ext cx="6809595" cy="4854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9807D9-412E-4354-BB21-CDAE07F0C489}"/>
              </a:ext>
            </a:extLst>
          </p:cNvPr>
          <p:cNvSpPr/>
          <p:nvPr/>
        </p:nvSpPr>
        <p:spPr>
          <a:xfrm>
            <a:off x="2954687" y="1393453"/>
            <a:ext cx="56886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الوسام لك فأنت تستحقه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7030A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id="{C442B812-9959-4FA4-9706-2377F05FC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61" y="2087368"/>
            <a:ext cx="1295145" cy="124000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4793950-6619-42A7-99A9-01DB7921F7A8}"/>
              </a:ext>
            </a:extLst>
          </p:cNvPr>
          <p:cNvSpPr txBox="1"/>
          <p:nvPr/>
        </p:nvSpPr>
        <p:spPr>
          <a:xfrm>
            <a:off x="3294609" y="2707369"/>
            <a:ext cx="560277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200" b="1" dirty="0"/>
              <a:t>سأضع طالباً في ذاكرتي وأراقب مشاركته أثناء الحصة و في نهاية الحصة سأكشف عنه </a:t>
            </a:r>
          </a:p>
        </p:txBody>
      </p:sp>
      <p:pic>
        <p:nvPicPr>
          <p:cNvPr id="1026" name="Picture 2" descr="ماهي الذاكرة ؟ - معجزة الذاكرة البشرية">
            <a:extLst>
              <a:ext uri="{FF2B5EF4-FFF2-40B4-BE49-F238E27FC236}">
                <a16:creationId xmlns:a16="http://schemas.microsoft.com/office/drawing/2014/main" id="{BFCE6073-5335-44CA-BDEC-5753CAF4B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99"/>
          <a:stretch/>
        </p:blipFill>
        <p:spPr bwMode="auto">
          <a:xfrm>
            <a:off x="5014485" y="4327176"/>
            <a:ext cx="1928991" cy="175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تقيم اليومين الاحد والاثنين">
            <a:extLst>
              <a:ext uri="{FF2B5EF4-FFF2-40B4-BE49-F238E27FC236}">
                <a16:creationId xmlns:a16="http://schemas.microsoft.com/office/drawing/2014/main" id="{4B542B4F-E48B-4A4D-80BF-38FE0367D5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3" y="5202790"/>
            <a:ext cx="1936967" cy="1387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24F3B4B-D74D-460F-8636-915432B5D890}"/>
              </a:ext>
            </a:extLst>
          </p:cNvPr>
          <p:cNvSpPr txBox="1"/>
          <p:nvPr/>
        </p:nvSpPr>
        <p:spPr>
          <a:xfrm>
            <a:off x="9122325" y="6251978"/>
            <a:ext cx="337624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>
                <a:highlight>
                  <a:srgbClr val="00FF00"/>
                </a:highlight>
              </a:rPr>
              <a:t>مبادرة لتحفيز طلابي الأعزاء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76ED9A-E2A5-4999-AC54-410CF7EC70F6}"/>
              </a:ext>
            </a:extLst>
          </p:cNvPr>
          <p:cNvGrpSpPr/>
          <p:nvPr/>
        </p:nvGrpSpPr>
        <p:grpSpPr>
          <a:xfrm>
            <a:off x="0" y="56684"/>
            <a:ext cx="12325881" cy="6715678"/>
            <a:chOff x="-11188" y="56765"/>
            <a:chExt cx="9232895" cy="6715678"/>
          </a:xfrm>
        </p:grpSpPr>
        <p:sp>
          <p:nvSpPr>
            <p:cNvPr id="12" name="مستطيل">
              <a:extLst>
                <a:ext uri="{FF2B5EF4-FFF2-40B4-BE49-F238E27FC236}">
                  <a16:creationId xmlns:a16="http://schemas.microsoft.com/office/drawing/2014/main" id="{069F9390-165C-4ED4-98E6-CC773CEEFAD9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4" name="IMG_1433.gif" descr="IMG_1433.gif">
              <a:extLst>
                <a:ext uri="{FF2B5EF4-FFF2-40B4-BE49-F238E27FC236}">
                  <a16:creationId xmlns:a16="http://schemas.microsoft.com/office/drawing/2014/main" id="{AFB90CCA-2A02-47D5-94E6-467A9BA18DDC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IMG_1439.png" descr="IMG_1439.png">
              <a:extLst>
                <a:ext uri="{FF2B5EF4-FFF2-40B4-BE49-F238E27FC236}">
                  <a16:creationId xmlns:a16="http://schemas.microsoft.com/office/drawing/2014/main" id="{CC303EF0-45FC-45EE-819D-3A2E760B1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IMG_1439.png" descr="IMG_1439.png">
              <a:extLst>
                <a:ext uri="{FF2B5EF4-FFF2-40B4-BE49-F238E27FC236}">
                  <a16:creationId xmlns:a16="http://schemas.microsoft.com/office/drawing/2014/main" id="{921C5FE1-4606-4AE1-A2C4-A68E1842F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657360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EDC12427-F746-49AD-8B6C-FE68F319B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659" y="1377963"/>
            <a:ext cx="2285492" cy="1541945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33F57ED6-2DA3-44D6-A41B-67656272C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208" y="1377963"/>
            <a:ext cx="2285492" cy="1541945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20DB6887-5A88-4744-ACEA-2FB889803B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757" y="1348855"/>
            <a:ext cx="2285492" cy="15419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844D12-D76B-488B-A441-DEA5C439F0E3}"/>
              </a:ext>
            </a:extLst>
          </p:cNvPr>
          <p:cNvSpPr/>
          <p:nvPr/>
        </p:nvSpPr>
        <p:spPr>
          <a:xfrm>
            <a:off x="5618167" y="3725997"/>
            <a:ext cx="3690590" cy="1754040"/>
          </a:xfrm>
          <a:prstGeom prst="rect">
            <a:avLst/>
          </a:prstGeom>
          <a:noFill/>
        </p:spPr>
        <p:txBody>
          <a:bodyPr wrap="square" lIns="91412" tIns="45705" rIns="91412" bIns="45705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6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9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52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3048152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65778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26741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877044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ar-AE" sz="5399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لديك سؤال</a:t>
            </a:r>
          </a:p>
          <a:p>
            <a:pPr algn="ctr"/>
            <a:r>
              <a:rPr lang="ar-AE" sz="5399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 تقويم قبلي</a:t>
            </a:r>
            <a:endParaRPr lang="en-US" sz="5399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7765B96A-2E4B-4E41-B6E5-05B98D0AE8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646" y="0"/>
            <a:ext cx="4803263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0AFF37E-3F03-447B-BCB4-B5CEDF78C8B5}"/>
              </a:ext>
            </a:extLst>
          </p:cNvPr>
          <p:cNvGrpSpPr/>
          <p:nvPr/>
        </p:nvGrpSpPr>
        <p:grpSpPr>
          <a:xfrm>
            <a:off x="1" y="56765"/>
            <a:ext cx="12192000" cy="6715678"/>
            <a:chOff x="-11188" y="56765"/>
            <a:chExt cx="9232895" cy="6715678"/>
          </a:xfrm>
        </p:grpSpPr>
        <p:sp>
          <p:nvSpPr>
            <p:cNvPr id="10" name="مستطيل">
              <a:extLst>
                <a:ext uri="{FF2B5EF4-FFF2-40B4-BE49-F238E27FC236}">
                  <a16:creationId xmlns:a16="http://schemas.microsoft.com/office/drawing/2014/main" id="{0725E3FF-D1BD-425D-8536-CF51CA235735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2" name="IMG_1433.gif" descr="IMG_1433.gif">
              <a:extLst>
                <a:ext uri="{FF2B5EF4-FFF2-40B4-BE49-F238E27FC236}">
                  <a16:creationId xmlns:a16="http://schemas.microsoft.com/office/drawing/2014/main" id="{BA94CB80-9094-4C17-8C43-813FF0163652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35387" y="150562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1439.png" descr="IMG_1439.png">
              <a:extLst>
                <a:ext uri="{FF2B5EF4-FFF2-40B4-BE49-F238E27FC236}">
                  <a16:creationId xmlns:a16="http://schemas.microsoft.com/office/drawing/2014/main" id="{5C590F13-6FF6-4C34-A834-784265E99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G_1439.png" descr="IMG_1439.png">
              <a:extLst>
                <a:ext uri="{FF2B5EF4-FFF2-40B4-BE49-F238E27FC236}">
                  <a16:creationId xmlns:a16="http://schemas.microsoft.com/office/drawing/2014/main" id="{C55E5126-F794-40BF-BE2E-53B333A63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86143" y="149132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43003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645</Words>
  <Application>Microsoft Office PowerPoint</Application>
  <PresentationFormat>Widescreen</PresentationFormat>
  <Paragraphs>178</Paragraphs>
  <Slides>39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微软雅黑</vt:lpstr>
      <vt:lpstr>Arial</vt:lpstr>
      <vt:lpstr>Calibri</vt:lpstr>
      <vt:lpstr>Calibri Light</vt:lpstr>
      <vt:lpstr>Cambria</vt:lpstr>
      <vt:lpstr>Century Gothic</vt:lpstr>
      <vt:lpstr>Corbel</vt:lpstr>
      <vt:lpstr>Patrick Hand</vt:lpstr>
      <vt:lpstr>Sakkal Majalla</vt:lpstr>
      <vt:lpstr>Tw Cen MT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عائشة راشد الظنحاني</dc:creator>
  <cp:lastModifiedBy>Aisha Rashed Ali Alqhasyah Aldhanhani</cp:lastModifiedBy>
  <cp:revision>32</cp:revision>
  <dcterms:created xsi:type="dcterms:W3CDTF">2021-09-17T18:25:10Z</dcterms:created>
  <dcterms:modified xsi:type="dcterms:W3CDTF">2022-04-16T10:32:52Z</dcterms:modified>
</cp:coreProperties>
</file>