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3" r:id="rId55"/>
    <p:sldId id="314" r:id="rId56"/>
    <p:sldId id="315" r:id="rId57"/>
    <p:sldId id="316" r:id="rId58"/>
    <p:sldId id="31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3398D6-61F7-4F81-9480-B546CC076C83}">
          <p14:sldIdLst>
            <p14:sldId id="318"/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3"/>
            <p14:sldId id="314"/>
            <p14:sldId id="315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i nasir" initials="hn" lastIdx="1" clrIdx="0">
    <p:extLst>
      <p:ext uri="{19B8F6BF-5375-455C-9EA6-DF929625EA0E}">
        <p15:presenceInfo xmlns:p15="http://schemas.microsoft.com/office/powerpoint/2012/main" userId="bd15b686cadfaa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6-06T05:32:12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8235 8954 0,'-25'0'141,"1"0"-126,-1 25 1,-25 0 0,25 0-16,1-25 15,-1 25-15,-25 0 16,25 24-16,-24-24 15,-1 0-15,-24 0 16,24 24-16,0 1 16,-24-50-16,0 49 15,49-24-15,-50 25 16,26-25-16,-1-1 16,25 26-16,-24-25 15,-1 0-15,1-1 16,-1 1-16,0 25 15,1-25-15,-1-1 16,25 1-16,-49 0 16,49 0-16,0 0 15,-24-1 1,24 1-16,-25 0 16,1 25-16,24-26 15,-25 1-15,1 0 16,24 0-16,0 0 15,0-25-15,0 25 16,1-25 0,24 24-16,-25-24 15,0 25-15,0 0 16,0 0-16,1 0 16,-1-25-1,25 24 16</inkml:trace>
  <inkml:trace contextRef="#ctx0" brushRef="#br0" timeOffset="1431.32">6003 9252 0,'25'0'125,"-1"0"-110,26 0 1,-25 0-16,0 25 16,-1-25-16,26 0 15,24 25-15,-24 0 16,0-25-16,-1 24 15,1-24-15,24 25 16,1-25-16,-1 25 16,0-25-16,-24 0 15,25 25-15,-26-25 16,1 25-16,-1-1 16,1-24-16,-25 0 15,24 25-15,1 0 16,0-25-16,-26 0 15,26 0 1,-25 25-16,0-25 16,24 25-16,-24-25 15,49 0-15,-49 24 16,25-24-16,24 25 16,-24 0-16,-1 0 15,26-25-15,-50 0 16,24 0-16,-24 25 15,0-25-15,25 0 16,-26 0-16,-24 24 16,25-24-16,0 0 15,0 0 1,24 25-16,-24-25 16,0 0-16,0 25 15,24-25-15,-24 0 16,0 25-16,25-25 15,-26 25-15,26-25 16,-25 0-16,0 24 16,-1-24-16</inkml:trace>
  <inkml:trace contextRef="#ctx0" brushRef="#br0" timeOffset="3047.41">7317 9475 0,'-24'0'156,"-1"25"-124,0-25 61</inkml:trace>
  <inkml:trace contextRef="#ctx0" brushRef="#br0" timeOffset="18792">26665 11584 0,'-25'25'125,"-24"-25"-125,24 0 15,-25 0-15,1 0 16,-1 0-16,0 0 15,1 0 1,24 0-16,0 0 16,0 24-16,1-24 15,-1 0 17,25 25-17,-25-25 1</inkml:trace>
  <inkml:trace contextRef="#ctx0" brushRef="#br0" timeOffset="19503.79">26789 11683 0,'-25'0'62,"-24"0"-46,24 0-16,-25 0 15,1 25-15,-26-25 16,50 0-16,-24 0 16,24 0-16,0 25 31,0-25-31,1 0 0,-1 0 16,0 0-16,-25 24 15,-24-24 1,24 0-16,26 0 15,-1 0-15,0 0 16,25 25-16</inkml:trace>
  <inkml:trace contextRef="#ctx0" brushRef="#br0" timeOffset="23263.65">26690 10691 0,'0'-25'125,"0"0"-109,-25 25-16,0-25 15,25 1-15,-25 24 16,25-25-16,-24 25 16,-1-25-1,0 25 1,0-25 31,0 25-47,1 0 15,-1 0 1,25-25 0,-25 25-1,0-24 1,0 24 0,1 0-1,-1 0 32,0 0-31,0 0-16,0 24 15,1-24 1,-1 0-16,0 0 16,0 25-16,0-25 15,-24 0-15,24 25 16,-25-25-16,1 25 15,24-25-15,-25 25 16,1-1 0,24-24-16,25 25 15,-25-25 1,0 0 15,25 25-15,0 0 15,0 0-15,0-1-16,0 1 15,0 0 1,0 25-16,0-1 16,0-24-1,0 0-15,0 24 16,0-24-16,0 0 15,0 0-15,0 0 16,0-1 0,25 1-16,-25 0 15,0 0-15,25 0 16,-25 0-16,0-1 16,25 1-16,-25 0 15,0 0-15,0 0 16,0-1-1,0 1-15,24-25 16,-24 25-16,0 0 16,0 0-16,25-1 31,-25 1-15,25 0-16,-25 0 0,25 0 15,-25-1-15,25 26 16,0-50-1,-25 25-15,24-25 16,-24 25-16,25-25 16,-25 24-16,25-24 15,0 0 32,0 0-31,-1 25-16,1-25 15,0 0 1,0 0 0,0 0-1,-1 0 17,1 0-17,0-25 1,0 25-16,0-24 15,-1-1 1,1 0 15,0 25-15,-25-25 0,25 0-1,-25 1-15,25-1 16,-25 0-16,24 0 15,-24 0-15,25 25 16,-25-24-16,25-1 16,-25 0-16,0 0 15,25 25-15,-25-25 16,0 1-16,25-1 16,-25 0-16,0 0 15,24 0-15,-24-24 16,25 49-1,-25-25 1,0 0 0,0 0-16,25 25 15,-25-25-15,0 1 16,25-1 0,-25 0-1,0 0 1,25 25-16,-25-25 15,0 1 1,0-1 31,24 25-31,-24-25-16,0 0 31,0 0-16,0 1 1,0-1 0,0 0-1,0 0 1,0 0 15,0 1-15,-24 24-16,24-25 15,0 0 17,-25 25 77,0-25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39:00.93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79 0,'0'5,"-5"2,-2 5,-5 6,0 4,-4 0,1 0,3-2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06.6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62 33,'-3'0,"1"1,-1-1,1 1,0 0,-1 0,1 0,0 0,-1 1,1-1,0 0,0 1,0 0,0-1,0 1,0 0,1 0,-1 0,1 0,-1 0,1 1,0-1,0 0,0 1,0-1,0 0,-1 4,-1 4,1-1,0 1,0-1,1 1,-1 15,2-21,1 1,-1 0,1-1,0 0,0 1,0-1,1 0,0 1,0-1,0 0,0 0,0 0,1-1,0 1,0 0,0-1,0 0,0 0,1 0,-1 0,1 0,6 2,-8-3,1-1,0 0,0 0,0 0,1 0,-1-1,0 1,0-1,0 0,0 0,1 0,-1 0,0 0,0-1,0 1,0-1,0 0,1 0,-2 0,1-1,0 1,0-1,0 1,-1-1,1 0,0 0,-1 0,0 0,0-1,1 1,-1 0,2-5,0 2,-1-1,1 1,-1-1,0 0,0-1,-1 1,0 0,0-1,0 1,-1-1,0 0,0 1,-1-1,0-7,0 10,-1 0,0 0,0 0,0 0,0 0,0 0,-1 0,1 1,-1-1,0 1,0-1,-1 1,1 0,-1 0,1 0,-1 0,0 0,0 0,-1 1,1 0,0-1,-1 1,1 1,-5-3,-9-3,1 1,-1 0,-30-5,24 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12.4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740 0,'-32'2,"0"2,0 0,-55 17,48-11,-70 9,-44-18,116-3,0 2,0 1,1 2,-46 8,56-4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13.4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536 1,'-6'0,"-6"0,-7 0,-5 0,-9 0,-10 0,-2 0,-5 0,1 0,4 0,5 0,8 5,5 2,1 0,1-2,3 5,2-1,2-1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14.8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372 1,'-5'0,"-12"0,-15 0,-5 0,-9 0,-1 0,8 5,5 2,2-1,3 0,0-3,5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25.5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7166 839,'-1'2,"1"0,-1 0,0 1,0-1,0 0,0 0,0-1,-1 1,1 0,-1 0,1 0,-1-1,1 1,-1-1,0 1,0-1,0 0,0 0,0 0,0 0,0 0,0 0,-3 0,-51 16,-38-4,-38 8,57-7,1-3,-98 2,-155-13,150-3,130 6,0 1,-84 21,80-14,-97 8,-256-19,-41 1,279 13,-79 3,-1239-18,1286-15,1 0,-139-7,321 22,-165-25,121 18,-1 3,0 2,-63 6,23-1,79-1,0 1,-41 11,38-8,-45 5,-227 21,229-17,46-9,1 0,-35 1,-16-6,-107-15,-31-1,200 16,-6 1,0-1,0 0,1-1,-1-1,0 0,0-1,1-1,0 0,0-1,-24-11,13 2,0-1,0 0,-42-38,60 46,0 1,1-2,0 1,0-1,1 0,0 0,0 0,1-1,0 1,0-1,1 0,0 0,1-1,0 1,-2-20,3-6,1-1,1 1,2-1,1 1,17-62,-18 90,0 0,1 0,0 0,0 0,1 1,-1-1,1 1,1 0,-1 1,11-9,71-47,-65 47,33-17,1 2,105-37,-143 59,16-3,-1 1,1 2,42-4,-45 7,58-5,117 5,58-6,58-6,-183 12,54-11,53 0,-172 14,110-16,-70 5,1 6,121 9,-61 0,-51-2,7 0,145-16,-48-2,273 13,-254 7,2366-3,-2603 0,-1 0,1 1,0 1,0-1,0 1,-1 1,1 0,-1 0,0 1,0 0,0 1,-1 0,1 0,-1 1,0 0,-1 0,1 1,-1 0,-1 0,1 1,-1-1,-1 2,1-1,-1 0,-1 1,8 18,8 21,-9-24,0-1,-2 2,-1-1,-1 1,-1 1,-1-1,2 37,-6-31,-5 154,3-181,0 1,0-1,0 0,-1 0,1 0,-1 0,0 0,0 0,-1-1,1 1,-1-1,0 1,0-1,0 0,0 0,-4 3,-9 6,-1-1,-23 12,6-3,31-18,-137 82,118-73,0 0,-1-2,0 0,-38 8,39-13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9:44.4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3342 1,'-6'4,"0"-1,0 1,-1-1,1 0,-1-1,0 0,0 0,0 0,0-1,0 0,0 0,0-1,0 0,-10-1,-5 1,-922 7,522-11,35 6,-381-5,571-13,130 8,-1 3,-98 5,2 30,139-29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4:13.0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97 1,'-6'0,"-1"10,0 9,-3 12,-1 6,-3 2,0-1,3-1,3-2,3-2,2 10,2 3,1-2,6-2,7-14,1-12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4:14.4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313 88,'0'-2,"-1"-1,0 1,1-1,-1 1,0-1,0 1,0 0,0 0,-1 0,1-1,-1 1,1 0,-1 1,0-1,0 0,1 0,-1 1,0-1,-1 1,1 0,0-1,0 1,-1 0,1 0,0 1,-6-2,-4-2,-1 1,1 1,-24-3,26 4,0 1,1 0,-1 0,0 0,0 2,-11 2,18-4,0 1,0 1,0-1,1 0,-1 1,1-1,-1 1,1 0,0 0,-1 0,1 0,0 0,0 0,1 1,-1-1,0 1,1-1,-1 1,1 0,0 0,0-1,0 1,0 0,0 5,-1 2,1 0,1-1,-1 1,1 0,1 0,0 0,0-1,1 1,1 0,-1-1,1 1,1-1,0 0,0 0,1-1,8 14,10 7,0-1,1-2,35 31,24 25,-81-80,0 0,0 0,-1 0,1 0,0 1,-1-1,1 0,-1 1,0-1,0 1,0-1,0 1,-1-1,1 1,0 0,-1-1,0 1,0 0,0 0,0-1,0 1,-1 4,-1-4,1 0,-1 0,0-1,0 1,0 0,0-1,0 1,-1-1,1 0,-1 1,1-1,-1-1,0 1,0 0,-5 2,-8 2,0 0,0-1,-1-1,0 0,-32 2,43-5,0-1,0 0,-1 0,1-1,0 1,0-1,0-1,0 1,0-1,1 0,-1 0,0-1,1 0,-1 0,1 0,0 0,0-1,1 0,-6-5,5 3,0 0,1-1,0 1,0-1,1 0,-1 0,2 0,-1-1,1 1,0-1,0 1,1-1,0 0,1-14,0 12,1 1,0 0,0 0,1 0,0 1,1-1,0 0,1 1,-1 0,2 0,-1 0,1 0,0 0,1 1,-1 0,2 0,8-7,-3 3,1 1,1 0,0 1,0 1,0 0,1 1,1 0,26-7,-37 12,0-1,1 1,-1-1,-1-1,1 1,0-1,-1 0,0 0,1 0,-2 0,1-1,0 1,-1-1,0 0,0 0,-1-1,1 1,1-8,-1 8,-1 1,-1-2,1 1,-1 0,0 0,0 0,0 0,-1-1,0 1,0 0,0-1,-1 1,0 0,0 0,0-1,0 1,-1 0,0 0,0 0,-3-5,-9-5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4:15.2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471 93,'-8'-7,"-1"0,-1 1,1-1,-1 2,0 0,-1 0,1 0,-20-4,-10-2,-42-4,62 11,0 1,-1 1,1 1,-40 2,56 0,-1 0,1-1,-1 1,1 1,-1-1,1 1,0-1,0 1,0 0,0 1,0-1,0 1,1 0,-1 0,1 0,0 0,0 0,0 1,0-1,0 1,1 0,0 0,0 0,0 0,0 0,0 1,1-1,-1 7,0-2,1-1,0 1,0 0,1 0,0 0,1 0,0 0,0 0,1-1,0 1,1-1,0 1,0-1,0 0,1 0,1 0,-1 0,1-1,1 0,-1 0,1 0,0-1,1 0,-1 0,1 0,1-1,-1 0,13 6,-12-7,0 0,1 0,0-1,0 0,0-1,0 0,0 0,0-1,1 0,-1 0,0-1,1-1,-1 1,0-2,1 1,-1-1,0-1,0 1,0-2,-1 1,1-1,-1 0,0-1,0 0,0 0,-1-1,8-7,-7 4,0 0,-1-1,0 0,0 0,-1-1,0 0,-1 0,0 0,-1-1,0 0,-1 1,-1-1,1 0,-2-1,0 1,0 0,-2-21,0 30,1-1,-1 1,1 0,-1 0,0 0,0 0,-1 0,1 0,0 0,-1 0,0 0,0 1,-2-4,-10-7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4:15.7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491 0,'-5'0,"-8"0,-6 0,-10 0,-17 0,-21 0,-9 0,-4 0,8 0,21 0,19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39:03.15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307 31,'-5'0,"-13"0,-8 0,-5 0,-2-5,-2-2,1 1,0 0,2 3,0 0,5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4:16.1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 1,'1'116,"-3"129,-1-221,-1-1,-2 1,-7 24,-8 31,19-53,4-7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4:17.3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42,'4'-4,"0"0,0 1,1-1,-1 1,1 0,-1 0,1 0,0 1,0 0,0 0,1 0,-1 0,0 1,1 0,-1 0,1 0,-1 1,10 0,-10 1,0 0,0 1,0 0,0 0,0 0,0 0,0 1,-1 0,1 0,-1 0,0 0,0 1,0-1,0 1,0 0,-1 0,0 1,0-1,3 7,-1-4,-1 0,-1 0,0 1,0-1,0 1,-1 0,0 0,0 0,-1 0,0 0,0 0,-1 0,0 0,-1 0,0 0,0 0,-4 13,1-9,-1-1,0 1,-1-1,-1-1,1 1,-2-1,1 0,-1-1,-1 0,-16 14,12-12,6-6,0 1,0 0,1 0,0 1,0 0,-8 12,13-17,0 0,0 0,1 1,-1-1,0 0,1 0,0 0,0 0,0 0,0 1,0-1,0 0,0 0,1 0,-1 0,1 1,-1-1,1 0,0 0,0 0,0 0,0-1,0 1,1 0,-1 0,0-1,1 1,-1 0,1-1,0 0,-1 1,1-1,2 1,2 2,-1-1,0 1,1-2,0 1,0-1,0 1,0-2,0 1,0-1,10 1,64 1,-66-4,14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4:18.1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0,'-1'80,"3"88,-1-164,0 1,0-1,0 1,0-1,1 0,-1 1,1-1,1 0,-1 0,0 0,1 0,0-1,0 1,0-1,0 1,0-1,6 3,-8-4,1-1,0 0,0 0,0 0,0 0,1 0,-1-1,0 1,0 0,0-1,1 0,-1 1,0-1,0 0,1 0,-1-1,0 1,0 0,1-1,-1 1,0-1,0 0,0 1,0-1,0 0,0 0,0-1,0 1,0 0,0-1,-1 1,1-1,-1 1,1-1,-1 0,2-2,12-19,-4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4:18.7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1,'0'5,"0"7,0 7,0 5,0 4,0 8,0 3,0 0,0-1,0-3,5 10,2 13,0 11,4 6,0-6,-2-8,-3-15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4:20.1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3202 98,'-75'-4,"-1"-3,-82-20,-16-1,-316-4,-8 34,171 2,84-7,-349 11,335 18,217-20,-1 2,2 2,-1 2,-47 20,83-30,0 1,-1-1,1 0,1 1,-1 0,0 0,1 0,-1 1,1-1,0 1,0 0,1 0,-1 0,1 0,0 0,0 0,0 1,0-1,1 1,0-1,0 1,0 0,0-1,1 1,0 0,0-1,1 10,0 12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32.2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310 1,'0'6,"-1"0,0 0,0 0,-1 0,1 0,-1 0,-1 0,1-1,-1 1,0-1,-4 7,-48 55,22-27,22-27,-20 25,3 0,0 2,3 1,-37 80,60-116,0 0,0 0,1 1,0-1,0 0,0 0,1 1,-1-1,1 1,1-1,-1 0,1 1,0-1,0 0,0 0,1 1,0-1,0 0,0 0,1-1,-1 1,1 0,0-1,1 0,-1 0,1 0,0 0,-1 0,2-1,-1 1,0-1,1 0,7 3,4 2,1 0,-1-2,1 0,1-1,-1 0,1-2,0 0,33 1,-40-3,1-1,-1 0,1-1,-1 0,1-1,-1 0,14-5,-21 5,1 0,-1 0,0-1,0 0,-1 1,1-1,-1-1,1 1,-1 0,0-1,0 0,0 1,-1-1,0 0,1-1,-1 1,-1 0,1-1,0 1,0-9,0 7,0-1,-1 0,0 0,0 0,-1 0,1 0,-2 0,1 0,-3-11,2 15,0 0,0 0,0 1,-1-1,1 0,-1 1,1-1,-1 1,0 0,0 0,0-1,0 1,-1 1,1-1,0 0,-1 0,1 1,-1-1,0 1,1 0,-1 0,0 0,0 0,0 1,-3-1,-14-3,0 2,0 0,0 2,-1 0,-30 4,40-2,0-1,1 2,-1-1,0 2,1-1,0 2,0-1,0 1,0 1,1-1,-15 13,10-3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32.7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233 0,'-5'5,"-8"8,-6 11,-5 7,1 4,-6 6,2 7,1 6,-1-7,4-6,6-9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33.2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0,'5'0,"2"5,5 8,6 6,-1 5,3 4,3 3,3 1,2 0,1-5,-3-2,-2-5,-4-7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33.7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237 1,'-5'0,"-7"0,-12 0,-13 0,-5 5,0 7,1 2,7-2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34.2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239 1,'-11'0,"-18"5,-11 2,-3 0,1 4,1 0,8-2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39:46.6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5839 26,'-379'-2,"-407"4,409 28,323-21,-88 25,93-20,-1-2,-56 5,-535-7,368-14,-2177 5,2419 1,0 2,1 1,0 1,0 2,-43 18,-6-1,25-11,39-12,1 1,0 0,0 1,0 1,0 1,1 0,-1 0,-15 12,25-15,1 1,0 0,0 0,1 0,-1 0,1 0,0 0,0 1,0-1,1 1,-1-1,1 1,0 0,0 0,1-1,-1 9,1 12,1 0,5 26,-1-4,-4 75,3 39,-2-150,0 0,1 0,0 0,1 0,1 0,-1 0,2-1,8 14,57 72,-58-82,0 0,0-2,1 1,1-2,0 0,1-1,0 0,0-1,33 12,9-2,100 21,-73-20,-15-3,107 28,308 38,252-50,1-35,-285-1,-287 4,746-32,-416-6,6-2,-355 15,-100 14,0 3,83-3,-75 13,-37-1,0-1,0 0,0-2,0 0,0-1,26-6,-41 7,0 0,0-1,-1 1,1-1,-1 0,1 0,-1 0,0 0,0-1,1 1,-2 0,1-1,0 0,0 1,-1-1,0 0,1 0,-1 0,0 0,-1 0,1 0,0 0,0-5,0-9,0-1,-1 1,-3-21,1 13,3-28,2 1,3 0,13-57,8-84,-26 183,1-23,0-1,-7-59,4 82,-2 0,1 1,-1-1,0 1,-1 0,0 0,-1 0,0 0,-1 1,0 0,0 0,-13-13,3 7,0 1,-20-13,21 17,0-2,-21-21,31 28,0 0,1-1,0 0,0 0,1 0,0 0,0-1,0 1,1-1,-3-12,-7-41,4 32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37.4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1 118,'1'-5,"0"-1,0 1,0-1,1 1,0 0,0 0,0 0,0 0,1 0,0 0,0 0,1 1,-1 0,1 0,0 0,0 0,0 0,0 1,1 0,0-1,-1 2,1-1,0 1,6-3,-7 4,-1-1,1 1,-1-1,1 1,-1 0,1 0,0 1,0-1,-1 1,1 0,0 0,0 0,-1 1,1-1,0 1,-1 0,1 0,0 0,-1 0,1 1,-1-1,0 1,1 0,-1 0,0 0,0 1,0-1,-1 1,1-1,-1 1,1 0,-1 0,0 0,0 0,3 7,-2-4,0 1,-1 0,0-1,0 1,-1 0,1 0,-2 0,1 0,-1 0,0 0,0 0,-1 0,0 0,0 0,-1-1,1 1,-2 0,1-1,-1 1,0-1,0 0,-1 1,1-2,-2 1,1 0,-5 4,-10 8,0-1,-1-1,0 0,-1-2,-40 21,60-35,1 0,-1 0,0 0,1 0,-1 1,1-1,0 0,-1 0,1 1,-1-1,1 0,-1 1,1-1,0 0,-1 1,1-1,-1 0,1 1,0-1,0 1,-1-1,1 1,0-1,0 1,0-1,-1 1,1-1,0 1,0-1,0 1,0-1,0 1,0-1,0 1,0-1,0 1,0 0,20 11,37-1,-56-11,59 7,-43-7,1 2,-1 0,0 1,-1 1,1 0,-1 1,31 14,-38-14,-1-2,1 1,-1-1,1-1,17 4,-4-3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38.4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189 3,'-27'-1,"11"0,0 1,0 0,1 1,-1 1,-19 4,33-5,-1-1,1 1,-1 0,1 0,-1 0,1 1,0-1,0 0,-1 1,1 0,0-1,0 1,1 0,-1 0,0 0,1 0,-1 0,1 0,-1 1,1-1,0 0,0 1,0-1,0 1,1-1,-1 1,1 0,0-1,-1 1,1-1,0 1,0 0,1-1,-1 1,1 0,-1-1,3 6,-1-2,1 0,0 0,0-1,0 1,1-1,0 1,0-1,1 0,-1-1,1 1,0-1,0 0,1 0,-1 0,1-1,0 0,0 0,0-1,0 1,0-1,0 0,1-1,-1 0,11 1,-12-1,0-1,0 0,1 0,-1 0,0 0,0-1,0 0,0 0,0-1,0 1,0-1,0 0,8-5,-10 5,0 0,0-1,-1 1,1-1,-1 0,1 0,-1 0,0 0,0 0,0 0,-1-1,1 1,-1-1,0 1,0-1,0 1,0-1,0 0,-1 1,0-1,0-4,0 4,0 0,-1 1,1-1,-1 0,0 0,0 0,-1 1,1-1,-1 0,0 1,0 0,0-1,0 1,0 0,-1 0,0 0,1 0,-6-3,-12-9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39.2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 1,'-1'27,"-2"-1,-6 32,3-31,-2 49,8-73,1 0,-1 0,0 0,1 0,-1 0,1 0,0 0,0 0,0 0,0-1,1 1,-1 0,1-1,0 1,-1-1,1 0,0 1,3 1,0 0,0 0,0-1,0 1,1-1,-1-1,1 1,0-1,9 3,-1-2,-1 0,1-1,1 0,-1-2,0 1,0-2,18-2,31-10,-36 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39.9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126 1,'-7'8,"0"1,1 0,0 0,0 0,1 1,0 0,-4 15,-21 76,28-95,-13 68,3 0,3 0,4 1,4 83,1-130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40.8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343 0,'-5'0,"-8"6,-5 6,-7 2,-3 3,3 4,0 4,-1 4,5 0,-1-3,-1-1,-1 0,2 1,1 2,2-10,6-12,5-14,3-4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41.3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0,'5'0,"7"0,7 6,5 6,4 7,3 5,1 4,0 3,0 1,0 0,0-5,-5-2,-3-5,-5-1,0 2,-4 2,1-3,-2-4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41.9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282 0,'-5'0,"-7"0,-7 0,-11 0,-5 0,-2 0,-1 0,2 0,2 0,11 0,10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42.4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375 1,'0'5,"-5"2,-7 0,-7-1,-6-2,-3-2,-2-1,-2 0,0-1,-6 0,-1 5,0 1,2 0,13 0,10-3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48.7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61,'0'-1,"0"-1,1 1,0 0,-1-1,1 1,0 0,0-1,-1 1,1 0,0 0,0 0,1 0,-1 0,0 0,0 0,0 0,1 0,-1 1,0-1,2 0,33-15,-33 15,8-3,0 0,1 1,-1 0,0 1,1 0,0 1,-1 0,22 1,-29 1,-1-1,0 1,0 0,0-1,0 1,0 1,0-1,0 0,0 1,0-1,-1 1,1 0,0 0,-1 0,0 0,1 1,-1-1,0 1,0-1,-1 1,1 0,0-1,-1 1,0 0,1 0,-1 0,0 0,-1 0,1 1,0-1,-1 0,0 0,0 0,0 1,-1 5,0 0,0 0,-1 1,0-1,-4 12,3-16,1-1,1 1,-1 0,1 0,0 0,0 0,0 0,1 0,0 1,0-1,0 0,0 0,1 0,0 0,0 0,0 0,4 8,32 34,-27-37,-1 0,-1 1,0 0,0 1,6 14,-13-24,0 0,0 1,0-1,0 0,-1 1,1-1,-1 1,0-1,0 1,0-1,0 1,0-1,0 1,-1-1,1 0,-1 1,0-1,1 1,-1-1,0 0,-1 0,1 1,0-1,-1 0,1 0,-1 0,1-1,-1 1,0 0,0 0,0-1,0 0,-2 2,0 0,1-1,-1 0,1 0,-1-1,0 1,0-1,1 1,-1-1,0 0,0-1,0 1,0-1,0 0,-1 0,1 0,0 0,0-1,0 1,0-1,0 0,1-1,-1 1,0-1,0 1,1-1,-1 0,1 0,-1-1,1 1,0-1,-5-5,-8-12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50.7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1,'-1'79,"3"88,-2-164,1 0,-1 0,1 0,0-1,-1 1,1 0,0-1,1 1,-1-1,0 1,1-1,-1 0,1 1,0-1,0 0,0 0,4 3,-2-2,1 0,-1-1,1 0,0 1,0-1,0-1,0 1,11 1,7-1,1-1,0 0,35-5,-29 2,-4 1,-10-1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0:32.7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1666 99,'-7'1,"0"0,1 0,-1 1,0-1,-9 5,-25 6,-5-7,-1-2,0-2,1-2,-78-12,-180-53,214 44,41 11,-1 3,-80-2,-104 12,78 1,-62-3,184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51.3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1,'0'5,"0"7,0 12,0 7,0 9,0 3,0 0,5-3,2-3,0-2,-2-2,-1-1,-2-6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4:31.8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466 90,'-5'0,"-7"0,-12 0,-13 0,-10-6,-8-6,1-2,3 2,6 3,5-2,4 0,3 3,7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4:33.1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398 0,'-16'1,"0"1,0 0,0 2,1-1,-1 2,1 0,0 1,0 1,0 0,1 1,0 0,-24 20,16-10,1 1,0 2,1 0,1 0,2 2,-23 36,38-56,0 0,0 0,1 0,-1 1,1-1,-1 1,1-1,0 1,0 0,1-1,-1 1,1 0,0 0,0-1,0 1,0 0,1 0,-1-1,1 1,0 0,3 6,-2-6,1-1,0 1,0-1,0 0,0 0,0 0,1 0,-1 0,1-1,0 1,0-1,0 0,0 0,0-1,0 1,0-1,0 0,7 1,-5 0,1-1,-1 0,1 0,-1-1,1 0,-1 0,1 0,0-1,-1 0,1 0,-1-1,10-3,-13 3,0 0,0 0,-1 0,1 0,-1 0,1 0,-1-1,0 1,1-1,-1 0,-1 1,1-1,0 0,-1 0,1 0,-1-1,0 1,0 0,0 0,-1-1,1 1,-1 0,0-1,0 1,0-1,0-2,0 3,-1 0,1 0,0 1,-1-1,1 0,-1 1,0-1,0 0,0 1,0-1,-1 1,1 0,0-1,-1 1,0 0,0 0,1 0,-1 0,0 0,-1 0,1 1,0-1,0 1,-1-1,1 1,-6-2,-1 0,-1 0,0 1,1 1,-1-1,0 1,-11 1,-7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4:34.3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1103 127,'-8'-5,"0"0,0 1,-1 0,1 0,-1 1,0 0,0 0,0 1,0 0,-17 0,-14-5,-32-6,-112-7,54 9,-373-26,442 36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4:35.7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180 0,'-7'5,"1"0,-1 0,0-1,-1 0,1 0,-1-1,-15 5,14-6,1 1,0 0,0 1,0 0,0 0,1 1,-9 6,12-7,1-1,0 1,0 0,0 0,0 0,1 0,0 1,-1-1,2 1,-1-1,0 1,1 0,-1 4,2-7,0-1,0 1,0-1,0 1,0-1,0 1,0-1,0 1,1-1,-1 1,0-1,1 1,0-1,-1 1,1-1,0 0,-1 1,1-1,0 0,0 0,0 0,0 1,1-1,-1 0,0-1,0 1,0 0,1 0,-1 0,1-1,-1 1,0-1,1 1,-1-1,1 1,-1-1,1 0,-1 0,1 0,-1 0,1 0,0 0,-1 0,2-1,-1 2,1-1,-1 0,0 0,0 0,0-1,0 1,1 0,-1-1,0 1,0-1,0 0,0 0,0 0,0 0,0 0,0 0,-1 0,1-1,0 1,-1-1,1 1,-1-1,1 0,-1 1,0-1,0 0,1 0,-1 0,-1 0,1 0,0 0,0 0,-1 0,1 0,-1-1,0 1,0 0,0 0,0 0,0-1,0 1,0 0,-1 0,1 0,-1 0,0 0,1-1,-1 1,0 0,0 1,0-1,-1 0,1 0,0 0,-1 1,1-1,-1 1,1-1,-1 1,0-1,0 1,0 0,-1-1,-18-9,0 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2:38.3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4 437,'-1'47,"-1"-31,2 0,0 0,0 0,2 1,5 25,-7-40,1-1,-1 1,0 0,1-1,-1 1,1-1,-1 1,1-1,0 1,-1-1,1 1,0-1,0 0,0 1,0-1,0 0,1 0,-1 0,0 0,1 0,-1 0,0 0,1 0,-1 0,1-1,-1 1,1-1,-1 1,1-1,0 1,-1-1,1 0,0 0,-1 0,1 0,0 0,-1 0,1-1,-1 1,1 0,0-1,-1 1,1-1,-1 0,3-1,4-2,-1-1,0 0,-1 0,1-1,-1 0,0 0,8-11,168-264,-85 122,-33 43,-50 89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2:39.4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1 391,'0'16,"4"85,-3-94,0 0,1 1,0-1,0 0,0 0,1-1,0 1,0 0,1-1,0 0,5 7,-8-12,0-1,-1 1,1-1,0 1,-1-1,1 1,0-1,0 1,0-1,-1 0,1 1,0-1,0 0,0 0,0 0,0 0,-1 0,1 0,0 0,0 0,0 0,0 0,0 0,0 0,-1-1,1 1,0 0,0-1,0 1,-1-1,1 1,0-1,0 1,-1-1,1 1,-1-1,1 0,0 1,-1-1,1 0,0-1,23-34,-24 36,112-231,30-53,-127 262,-1 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2:40.3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314 0,'-1'5,"0"0,0 0,0 0,-1-1,0 1,1-1,-2 1,1-1,-4 6,-6 13,-85 172,-22 54,112-230,4-10,0 1,-1-1,0 0,0 0,-1 0,-1 0,-10 13,16-22,0 0,0 0,-1 0,1 0,0 1,-1-1,1 0,0 0,-1 0,1 0,0 0,0 0,-1 0,1 0,0 0,-1 0,1 0,0 0,-1 0,1 0,0-1,0 1,-1 0,1 0,0 0,0 0,-1 0,1-1,0 1,0 0,-1 0,1 0,0-1,0 1,0 0,-1 0,1-1,0 1,0 0,0-1,0 1,0 0,0 0,0-1,-1 1,1 0,0-1,0 1,0 0,0-1,0 1,1 0,-1 0,0-1,0 1,-3-22,3 22,0-26,0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2:40.9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0,'2'6,"0"-1,0 0,1 0,-1 0,1-1,0 1,1-1,-1 1,1-1,7 6,3 5,28 43,-3 2,36 71,-50-82,2-2,2 0,2-2,71 79,-76-98,-16-15,0-1,1 0,21 15,-23-20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2:47.6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0 467,'8'-6,"0"1,0 0,0 0,1 1,-1 0,1 1,14-4,-2 0,50-17,2 4,0 3,83-8,229-6,-309 27,1111-20,-215 10,-712 5,274-14,509 8,-646 19,-301-4,611-25,-641 14,-1-3,121-43,-121 35,1 2,110-18,-100 28,-2 0,85-1,-131 11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0:33.8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1592 1,'-774'0,"697"3,-132 24,-31 3,-8-26,204-5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3:49.2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1100 0,'0'1,"0"0,-1 0,1 0,-1 0,1 0,-1 0,0 0,1 0,-1 0,0 0,0 0,1-1,-1 1,0 0,0 0,0-1,0 1,0-1,0 1,0-1,0 1,0-1,0 0,-2 1,-35 8,28-7,-329 62,227-45,55-12,1-2,-68-4,65-2,-101 12,74 1,49-8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37.2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32 187,'0'266,"-3"-240,3-26,0 0,-1 0,1 0,0 1,0-1,-1 0,1 0,0 0,0 0,-1-1,1 1,0 0,0 0,-1 0,1 0,0 0,0 0,0 0,-1 0,1 0,0-1,0 1,-1 0,1 0,0 0,0 0,0-1,0 1,0 0,-1 0,1 0,0-1,0 1,0 0,0 0,0-1,0 1,0 0,0 0,0-1,0 1,0 0,0 0,0-1,-14-50,11 29,0-1,2 1,1-1,1 1,4-26,-5 43,1 1,1-1,-1 0,1 1,-1-1,1 1,1-1,-1 1,1 0,-1 0,1 0,0 1,5-5,-5 6,0 0,0 0,0 0,0 1,1-1,-1 1,0 0,1 0,-1 0,1 0,0 1,-1 0,1 0,-1-1,1 2,0-1,-1 0,1 1,-1 0,5 1,-4-1,0 0,-1 0,1 1,-1-1,0 1,1 0,-1 0,0 0,0 0,0 1,0-1,0 1,-1 0,1 0,-1 0,0 0,0 0,0 0,0 1,0-1,2 7,6 10,-10-19,0-1,0 0,1 1,-1-1,0 0,1 0,-1 1,0-1,1 0,-1 0,0 0,1 1,-1-1,0 0,1 0,-1 0,1 0,-1 0,1 0,-1 0,0 0,1 0,-1 0,1 0,-1 0,0 0,1 0,-1 0,1 0,-1 0,0 0,1-1,-1 1,1 0,-1 0,0 0,1-1,-1 1,0 0,0-1,1 1,-1 0,0-1,1 1,-1 0,0-1,0 1,0 0,0-1,1 1,-1-1,15-23,-14 22,2-5,15-29,2 1,1 1,2 1,38-44,-60 76,0 0,-1 0,1 0,0 0,0 0,-1 0,1 1,0-1,0 0,0 1,0-1,0 1,0-1,0 1,0-1,0 1,0 0,0-1,0 1,1 0,-1 0,0 0,0 0,0 0,2 0,-2 1,0 0,0 0,0 0,0 0,-1 0,1 0,0 0,0 0,-1 0,1 0,-1 1,1-1,-1 0,1 0,-1 1,0-1,0 0,1 2,0 14,0 0,-3 29,1-32,0 38,1-17,-1 0,-2-1,-8 36,5-44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37.8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197 1,'-5'0,"-7"0,-13 0,-6 5,-4 2,-1 0,6 4,8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38.3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211 1,'-5'0,"-8"5,-11 2,-12 0,-6-1,-6-2,5-2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39.5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0,'-1'67,"3"79,-2-143,1 0,-1 0,1 1,-1-1,1 0,0 0,1 0,-1 0,0 0,1-1,-1 1,1 0,0 0,0-1,0 0,0 1,1-1,-1 0,1 0,-1 0,1 0,0 0,0-1,-1 1,1-1,0 0,0 0,1 0,-1 0,5 0,-4 0,0-1,0 0,0 0,0 0,0-1,0 1,0-1,0 0,0 0,0-1,0 1,-1-1,1 1,-1-1,1 0,-1-1,0 1,1 0,-1-1,-1 0,1 0,0 0,-1 0,4-5,5-13,-2-1,0-1,-1 1,6-33,-8 35,-3 149,-1 58,-6 136,4-320,-1 0,1 0,-1 1,0-1,0 0,0 0,0 0,0 0,-1 0,1 0,-1-1,0 1,0 0,0-1,0 0,0 1,0-1,-1 0,1 0,-1 0,0 0,1-1,-1 1,0-1,0 1,0-1,0 0,0 0,0-1,0 1,-1-1,1 1,0-1,0 0,-1 0,1 0,-3-1,-1 0,1 1,0-1,0 0,0-1,-1 0,1 0,1 0,-1 0,0-1,1 0,-1 0,1-1,0 0,0 1,0-2,0 1,1 0,-6-9,0-8,3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40.5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12,'37'-6,"-32"5,-1-1,1 1,0 1,0-1,-1 0,1 1,0 0,8 1,-10-1,-1 1,1-1,-1 1,1 0,0-1,-1 1,1 0,-1 0,0 1,1-1,-1 0,0 1,0 0,0-1,0 1,0 0,0 0,0 0,0 0,-1 0,1 1,-1-1,0 0,0 1,0-1,0 1,0-1,1 5,-2-2,0-1,0 0,-1 1,1-1,-1 0,0 1,0-1,0 0,-1 0,1 0,-1 0,0 0,0 0,-1-1,1 1,-1-1,-3 4,4-4,-1 0,1 0,-1 0,1 0,0 0,0 0,1 1,-1-1,1 1,0-1,-1 1,2 0,-2 4,2-6,0 0,1 0,-1 0,1 0,-1-1,1 1,-1 0,1 0,0-1,0 1,0 0,0-1,0 1,0-1,1 1,-1-1,0 0,1 1,-1-1,1 0,-1 0,1 0,0 0,0 0,-1 0,1-1,0 1,0-1,2 1,19 5,1-2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41.2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1,'5'0,"8"0,5 0,7 0,3 0,3 0,-5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42.3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0,'9'10,"-1"1,0 0,0 0,10 25,-11-22,1 0,0-1,11 14,-16-24,0 1,1 0,-1-1,1 0,0 0,0 0,0 0,1-1,-1 1,1-1,-1 0,1-1,8 3,-8-3,0 0,0 0,1 0,-1-1,0 1,0-1,0-1,1 1,-1-1,0 0,0 0,0 0,0-1,8-3,-10 3,0-1,0 1,0-1,0 1,0-1,-1 0,1 0,-1-1,0 1,0 0,0-1,0 0,-1 1,1-1,-1 0,0 0,0 1,1-9,-6 49,3 0,3 43,0-41,-1 0,-2 1,-10 56,10-90,-1 1,0-1,0 0,-1 1,0-1,0-1,-1 1,0 0,1-1,-2 0,1 0,-1 0,1 0,-1-1,-1 0,1 0,-1 0,1 0,-1-1,0 0,0 0,-1-1,1 0,0 0,-1 0,1-1,-1 0,0 0,1-1,-1 0,0 0,1 0,-1-1,0 0,1 0,-1-1,-6-2,-8-4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43.0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1,'0'5,"0"8,0 6,0 5,0 4,0 3,0 1,0 0,0 0,0 1,0-7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44.3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1980 0,'-1953'0,"1926"0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0:34.9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1406 1,'-5'0,"-7"0,-7 0,-10 0,-12 0,-14 0,-23 0,-21 0,-19 0,-16 0,-7 0,0 0,9 0,10 0,21 0,22 0,19 0,21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44.9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307 0,'0'6,"0"6,0 7,0 6,-10 3,-9 2,-12 7,-6 8,-2 1,1-7,1 0,2-6,1-4,7-6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45.4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0,'5'0,"7"6,7 11,0 9,2 11,3-2,-3-1,1-1,-4 4,0-4,-2-2,1-1,-3-1,-3 0,-4-4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46.2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38,'6'0,"0"-5,6-7,6-2,5 7,-2 10,-3 10,-12 8,-10 0,-6 2,-6-3,-5 1,0 1,9-3,13-4,10-5,10-4,0-4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46.8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1,'5'0,"7"0,7 0,6 0,3 0,2 0,-3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47.5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341 0,'-6'6,"-1"6,-5 2,0 3,-4 5,-4-3,1 2,-1 8,-8 3,-4 3,-3 0,0-6,6-3,3-5,5-12,7-12,5-7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48.1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1,'2'9,"0"1,0-1,1 0,0 0,1 0,-1 0,9 11,1 8,4 6,1-2,1 0,2-1,1-1,28 29,-48-57,62 87,-53-70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48.7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0,'0'5,"0"13,5 3,3 3,-2 3,0 2,3-4,0-1,-1 1,-2-4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49.8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179 0,'-5'0,"-7"0,-7 0,-6 0,-3 0,-2 0,-2 0,5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50.3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299 1,'-5'0,"-7"0,-7 0,-5 0,-4 0,-3 0,0 0,-7 0,-1 0,0 0,7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59.4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2678 0,'-254'15,"28"-1,-968-8,655-9,407 4,-152-3,250-3,20-1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1:22.6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162 1,'-4'0,"-1"0,1 0,0 1,0 0,0 0,0 0,0 1,0-1,0 1,0 0,0 0,0 0,1 0,-1 1,-4 4,2-1,0 0,1 1,0 0,0 0,1 0,-1 1,-3 10,-1 7,1 0,0 0,3 1,-4 28,5-29,1 0,1 1,1-1,1 1,2-1,0 1,2-1,1 0,1 0,1 0,13 30,-10-32,2-1,0-1,16 21,-21-33,1 0,0 0,1-1,0 0,0-1,0 0,1 0,15 7,-7-6,-1-1,1-1,0 0,0-1,1-2,35 4,-12-5,0-2,43-6,-73 4,0-1,0 0,0 0,0-1,0 0,-1-1,0-1,0 0,0 0,-1-1,0-1,0 1,-1-1,0-1,0 0,12-17,-10 11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55.8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286 0,'-10'16,"0"-2,-1 1,0-2,-1 1,0-1,-1-1,-1-1,-27 19,21-15,0 1,0 1,-16 20,30-31,0 1,1 1,0-1,1 1,0 0,0 0,0 0,1 1,1-1,-1 1,1 0,-1 14,3-22,-2 16,1 0,0 0,1 0,1 0,4 24,-4-38,0 0,0 1,0-1,0 0,1 0,-1 0,1 0,0 0,0 0,0 0,0 0,0-1,0 1,1-1,0 0,-1 1,1-1,0-1,0 1,0 0,0-1,0 1,0-1,1 0,-1 0,0 0,1 0,-1-1,1 0,-1 1,0-1,1 0,3-1,-4 1,0-1,0 1,0-1,-1 1,1-1,0 0,0 0,-1 0,1-1,0 1,-1-1,1 1,-1-1,0 0,1 0,-1 0,0 0,0 0,0 0,-1-1,1 1,-1-1,1 1,-1-1,0 0,0 1,0-1,0 0,0 0,0 0,-1 0,0 0,0 0,1 1,-1-1,-1 0,1 0,0 0,-1 0,0 0,0 0,1 0,-2 1,1-1,0 0,0 1,-1-1,0 1,1-1,-1 1,0 0,0 0,0 0,0 0,-5-3,0 1,1-1,-1 2,0-1,0 1,-12-4,-8-1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56.9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243 1,'-5'0,"-7"0,-7 0,-5 0,-4 0,-3 0,-1 0,0 0,0 0,5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57.4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 0,'0'6,"0"6,0 7,0 5,-5 5,-2-4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58.1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 1,'0'5,"0"7,0 7,-5 0,-2 2,0 3,2 2,1 3,7-4,8-7,7-6,7-4,9-5,3-2,2-2,-6-5,-9-2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5:58.7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1,'0'5,"0"7,0 7,0 5,0 4,0 3,0 1,0 5,0 3,0 4,0 0,0-2,0-3,0-8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01.3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 0,'0'5,"0"8,0 6,0 5,0 4,-5 3,-2 1,0 0,2 1,1-1,1 0,2-1,0-5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02.6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65,'5'-6,"8"-1,5-5,7 0,3 1,2 4,2 2,0 2,1 2,-6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03.2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8,'0'-6,"0"5,0 12,0 9,0 13,0 5,0 2,0-1,0-2,0-2,0-1,0-1,0-7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03.7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28,'0'-5,"5"-2,7 1,7 0,0 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04.9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135 1,'10'-1,"-1"1,0 1,1 0,-1 0,0 1,0 0,15 5,-21-6,-1 1,0-1,0 1,1-1,-1 1,0 0,-1-1,1 1,0 0,0 0,-1 1,1-1,-1 0,0 0,1 1,-1-1,0 1,-1-1,1 1,0-1,-1 1,1 0,-1-1,0 1,0 0,0-1,0 1,0-1,-1 1,1 0,-3 4,1 1,-1 0,-1 0,1-1,-1 1,-1-1,1 0,-1 0,-1-1,1 0,-1 0,0 0,-11 8,8-6,0 0,1 0,0 1,0 0,-7 13,14-20,0 0,0 1,0-1,0 1,1-1,-1 1,1-1,-1 1,1-1,0 1,0-1,0 1,1-1,-1 1,1-1,-1 1,1-1,0 0,0 1,0-1,0 0,0 1,0-1,1 0,-1 0,1 0,3 3,6 6,0 0,1-1,21 14,-1 1,-27-21,0 1,-1 0,0 0,0 0,0 1,0-1,-1 1,0 0,0 0,-1 0,3 10,-4-13,-1-1,1 1,-1-1,0 0,0 1,0-1,0 1,0-1,0 1,-1-1,1 0,-1 1,0-1,0 0,0 0,0 1,0-1,0 0,0 0,-1 0,1 0,-1 0,0-1,1 1,-1 0,0-1,0 1,0-1,0 0,0 0,0 0,-1 0,1 0,-4 1,-13 3,0 0,-1-2,1 0,-1-1,0-1,1-1,-1-1,0-1,-19-4,10-1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1:54.1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 0,'-6'0,"-6"0,-2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06.0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374 1,'-6'0,"-6"0,-7 0,-5 0,-9 0,-10 0,-2 0,-5 0,1 0,4 0,15 0,12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06.9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108 0,'-5'0,"-12"0,-9 0,-5 0,2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07.4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246 1,'0'5,"-5"2,-7-1,-7 5,-6-1,-3-1,-2-2,4 2,0 1,1-2,-2-3,4-1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08.2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0,'0'16,"0"15,0 8,0 8,0 1,0 4,0 2,0-2,0-4,0-11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09.4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213 5,'-20'-1,"0"2,0 0,0 1,-37 9,53-10,0 0,0 1,0-1,0 1,1 0,-1 0,0 0,1 0,-1 1,1-1,0 1,0 0,0 0,0 0,1 0,-1 1,1-1,0 1,0-1,0 1,0 0,0 0,1 0,0 0,0 0,0 0,0 0,1 0,0 0,0 7,0-8,0 0,0 0,0 0,1 0,0 0,-1 0,1 0,0-1,0 1,1 0,-1 0,1-1,-1 1,1-1,0 1,0-1,0 0,0 1,0-1,4 2,-2-1,1-1,0 1,0-1,0 0,0 0,0-1,0 0,1 0,-1 0,11 0,-6 0,0-2,1 1,-1-1,0-1,1 0,-1 0,0-1,0-1,-1 1,1-2,15-8,-21 10,-1 0,1 0,-1-1,0 1,0-1,0 1,0-1,0 0,-1-1,0 1,0 0,0-1,0 1,-1-1,1 1,-1-1,0 0,-1 1,1-8,-1 9,0 0,-1 0,1 0,-1 0,1 0,-1 0,0 0,0 0,-1 1,1-1,0 0,-1 1,0-1,1 1,-1-1,0 1,0 0,0 0,-1 0,1 0,-1 0,1 0,-1 1,1-1,-1 1,0 0,0 0,1 0,-1 0,-5-1,-16-2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10.4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806 1,'-1'1,"1"0,0 0,-1 0,1 0,-1 0,1 0,-1 0,0-1,1 1,-1 0,0 0,1 0,-1-1,0 1,0 0,0-1,0 1,0-1,0 1,0-1,0 1,0-1,0 0,0 1,0-1,0 0,-1 0,-36 6,31-6,-136 10,79-8,-70 12,94-9,0-1,-43-3,-28 2,11 20,78-18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11.2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1,'5'0,"8"0,6 0,5 0,9 0,5 0,0 0,0 0,-2 0,-7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11.9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1,'0'5,"0"7,0 7,0 5,0 4,0 2,0 2,0 1,5-6,8-8,5-6,7-6,3-4,2-2,-3-2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12.4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0,'0'6,"0"6,0 7,0 11,0 5,0 3,0-1,0 4,0 1,0-2,0 3,0-1,0-2,0-2,0-9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13.1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96 1,'-5'0,"-8"0,-6 0,0 5,-2 2,3-1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1:59.4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13478 15,'-10'1,"1"1,-1-1,1 1,0 1,0 0,-15 7,-20 5,-74 12,-1-5,-180 9,-248-20,473-11,-168-2,-170 2,150 30,6-1,77-29,-49 3,-196 38,-259-1,180-23,61-4,-696-2,873-26,-95-1,15 19,-394-6,505-14,60 2,28 5,-245-10,384 20,-680-18,-316 3,635 18,-1441-3,1791 1,1 1,-1 1,1 0,0 2,-24 8,-49 12,48-19,8-1,0 1,0 2,-58 21,-259 87,345-114,0-1,1 1,-1 0,1 0,0 1,0-1,0 1,0 0,0 1,0-1,1 1,0 0,-1 0,-5 9,8-9,0 0,0 0,0 1,1-1,0 0,0 1,0-1,0 1,1-1,0 1,0 0,0-1,0 1,1-1,-1 1,1-1,1 1,-1-1,3 6,43 106,8 26,-19-54,47 118,-65-157,-15-37,1-1,0 0,0 0,13 19,-15-27,1 1,0-1,-1 0,1 0,1-1,-1 1,0-1,1 1,-1-1,1 0,0 0,-1-1,1 1,0-1,0 0,0 0,0 0,6 0,79 6,140-9,-91-2,242 20,68-2,579-87,-962 63,115-36,-114 27,8 1,139-15,79 13,-247 18,103-10,33-2,629 11,-415 5,46 14,9 0,-132-19,350 5,-252 37,-97-5,1016 19,-885-40,324 4,-606-20,174 6,-218 11,62 2,989-14,-572-4,142 2,-732 0,0-1,0 0,0 0,0-2,0 1,16-7,-25 8,0-1,0 0,0 0,0 0,-1 0,1 0,-1-1,1 0,-1 1,0-1,0-1,0 1,-1 0,1-1,-1 1,1-1,-1 0,-1 1,1-1,0 0,-1 0,0-1,1-3,2-25,-2 0,-1 0,-1 0,-2 0,-9-51,-2 40,-1 1,-2 0,-2 1,-2 1,-26-40,17 32,3-1,-30-83,17-35,32 125,-2 1,-2 0,-25-62,27 87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13.7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225 1,'0'5,"-5"2,-7 0,-7 4,-6 5,-3 0,-3-2,-1-5,5 3,2-2,5-2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16.1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0,'6'0,"6"0,7 0,6 0,3 0,2 0,2 0,0 0,-5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20.2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290 1,'-69'-1,"-78"3,143-1,1-1,0 1,0 0,-1 0,1 0,0 0,0 0,0 1,0 0,0-1,0 1,1 0,-1 0,1 1,-1-1,1 0,0 1,0 0,0-1,0 1,0 0,1 0,-1 0,1 0,0 0,0 0,0 1,0-1,0 0,0 6,-1 11,1 1,0-1,2 1,2 20,0-3,0 57,-3-95,0 0,0 0,0 1,0-1,0 0,0 1,0-1,0 0,0 0,0 1,1-1,-1 0,0 0,0 1,0-1,1 0,-1 0,0 1,0-1,1 0,-1 0,0 0,0 0,1 1,-1-1,0 0,0 0,1 0,-1 0,0 0,1 0,-1 0,0 0,1 0,-1 0,0 0,1 0,-1 0,0 0,0 0,1 0,-1 0,0 0,1 0,-1-1,0 1,0 0,1 0,-1 0,0 0,0-1,1 1,-1 0,0 0,0-1,0 1,1-1,22-16,-15 10,-5 5,19-13,40-23,-58 35,1 1,0-1,-1 1,1 0,0 1,0-1,0 1,0 0,0 0,0 1,0-1,0 1,0 0,0 1,0-1,9 3,-11-1,0-1,-1 1,1 0,-1 0,0 0,0 1,0-1,0 0,0 1,0-1,-1 1,1 0,-1 0,0-1,0 1,0 0,0 0,0 0,0 0,-1 0,0 0,0 0,1 1,-2-1,1 0,-1 4,0 3,0 0,0-1,-1 1,-1 0,0-1,0 1,-5 8,-2 0,0-1,-2-1,0 0,-1 0,0-1,-1-1,-1 0,0-1,-1-1,0 0,-35 18,30-23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20.8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351 1,'-11'0,"-8"0,-12 5,-11 8,-9 6,0 0,2-3,9 1,8-3,8-3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22.0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57 126,'0'-6,"0"1,0-1,1 0,0 0,0 1,0-1,1 0,0 1,0-1,0 1,0 0,1 0,0 0,7-9,-6 10,-1 1,1 0,0 0,1 0,-1 0,0 1,1-1,-1 1,1 0,0 1,0-1,0 1,0 0,0 0,0 1,0-1,7 1,-9 0,0 0,0 0,0 0,-1 1,1-1,0 1,0 0,0-1,-1 1,1 1,0-1,-1 0,1 0,-1 1,1 0,-1-1,0 1,0 0,0 0,0 0,0 1,0-1,-1 0,1 1,-1-1,1 1,-1-1,0 1,0 0,0-1,0 1,-1 0,1 0,-1 0,1-1,-1 1,0 0,0 0,-1 3,1 2,-1-1,0 1,0 0,-1-1,0 1,0-1,0 0,-1 0,-1 0,1 0,-1 0,0-1,-10 12,0-5,-2-1,1 0,-28 15,30-21,0 2,1 0,0 0,1 1,0 1,0 0,-13 16,23-26,1 1,-1-1,1 1,-1 0,0 0,1-1,-1 1,1 0,0 0,-1-1,1 1,0 0,-1 0,1 0,0 0,0 0,0-1,-1 1,1 0,0 0,0 0,0 0,1 0,-1 0,0 0,0-1,0 1,1 0,-1 0,0 0,1 0,-1-1,2 2,0 0,0-1,0 0,0 0,0 0,0-1,0 1,1 0,-1-1,0 0,1 1,-1-1,4 0,9-1,1 0,26-5,111-18,-152 24,-1 0,1 0,-1 0,1 0,-1-1,1 1,-1 0,0 0,1 0,-1 0,1 0,-1 0,1-1,-1 1,0 0,1 0,-1-1,0 1,1 0,-1 0,0-1,1 1,-1 0,0-1,0 1,1-1,-1 1,0 0,0-1,0 1,0-1,1 1,-1 0,0-1,0 1,0-1,0 1,0-1,0 1,0-1,0 1,0 0,0-1,0 1,-1-1,1 1,0-1,0 1,0 0,-1-1,1 1,0-1,0 1,-1 0,1-1,0 1,-1-1,-10-12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27.4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366 1,'-5'0,"-7"0,-7 5,-11 2,-5-1,-8 5,-6 0,-1-2,3 3,5-1,8-2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28.0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359 0,'0'5,"-5"3,-13-2,-13 0,-17 3,-7 0,2-1,4-2,6-2,9 3,12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30.8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1 156,'2'19,"0"-1,1 0,2-1,0 1,9 22,5 19,13 44,-32-103,0 0,0 0,0 0,0 1,0-1,0 0,0 0,0 0,0 1,0-1,0 0,0 0,0 0,0 1,0-1,0 0,0 0,1 0,-1 0,0 1,0-1,0 0,0 0,1 0,-1 0,0 0,0 0,0 1,0-1,1 0,-1 0,0 0,0 0,0 0,1 0,-1 0,0 0,0 0,0 0,1 0,-1 0,0 0,0 0,0 0,1 0,-1 0,0 0,0 0,0 0,1 0,-1-1,0 1,0 0,0 0,0 0,1 0,-1 0,8-18,2-26,-7 23,0-1,1-1,1 1,0 0,2 1,0-1,2 1,19-35,-26 53,0 0,1 0,-1 0,1 0,-1 0,1 1,0-1,0 1,1 0,-1-1,0 1,1 1,-1-1,1 1,0-1,-1 1,1 0,0 0,0 1,0-1,0 1,-1 0,1 0,0 0,0 0,0 1,0-1,0 1,4 2,0 0,-1 0,1 1,-1 0,1 1,-1 0,0 0,-1 0,1 1,-1 0,0 0,-1 1,6 7,16 36,-24-41,1-1,0 0,0 0,1 0,0-1,12 14,-16-21,0 0,-1 0,1 0,0 1,-1-1,1 0,0 0,-1 0,1 0,0 0,0 0,-1-1,1 1,0 0,-1 0,1 0,0-1,-1 1,1 0,0-1,-1 1,1 0,-1-1,1 1,-1-1,1 1,-1-1,1 1,-1-1,1 1,-1-1,0 0,1 1,-1-1,1 0,17-29,-15 24,127-220,-128 222,0 1,0-1,1 1,-1 0,1-1,0 1,-1 1,1-1,1 0,-1 1,6-4,-8 5,1 1,0-1,-1 1,1 0,0 0,0 0,-1 0,1 0,0 0,-1 0,1 0,0 1,-1-1,1 1,0-1,-1 1,1 0,-1 0,1-1,-1 1,0 0,1 0,-1 0,0 1,1-1,-1 0,0 0,0 1,0-1,1 2,14 22,-1 0,-2 0,0 2,-1-1,-2 2,8 30,-13-41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31.3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0,'0'11,"0"13,0 14,0 10,0 14,0 6,0 3,0-7,0-7,5-15,2-14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31.9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394 32,'-6'0,"-6"0,-1-5,-5-2,-3 1,-4 0,-3 3,-2 0,-1 2,-1 1,1 0,-1 0,0 0,1 0,0 1,15-1,12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2:04.9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32.5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84 0,'-5'0,"-7"0,-7 0,-6 6,2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33.0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232 0,'0'6,"-6"1,-6 0,-7 3,-5 6,-5 0,-1-3,-2 2,0-1,5-10,7-4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36.0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 65,'0'-2,"1"-1,-1 1,1 0,-1 0,1 0,0 0,0-1,0 1,0 0,0 0,1 1,-1-1,1 0,-1 0,1 1,0-1,-1 1,1-1,0 1,0 0,0-1,0 1,0 0,0 1,0-1,3-1,6-1,0 0,-1 0,21-2,-13 3,-1 1,0 0,0 1,1 1,18 3,-34-4,1 1,0-1,0 1,-1 0,1 0,0 0,-1 1,1-1,-1 1,1-1,-1 1,0 0,0 0,0 0,0 0,2 3,-3-2,1-1,-2 1,1 0,0 0,-1-1,1 1,-1 0,0 0,0 0,0 0,0-1,0 1,-1 0,1 0,-1 0,0-1,0 1,0 0,0-1,-2 4,-9 17,-2-1,-1 0,0-1,-2 0,0-1,-1-1,-1-1,-29 22,-1 3,42-37,1 0,0 0,0 1,0 0,-9 15,15-21,-1 0,1 0,-1 0,1 0,0 0,-1 0,1 1,0-1,0 0,0 0,-1 0,1 1,1-1,-1 0,0 0,0 0,0 1,1-1,-1 0,1 1,0 0,0-1,1 0,-1 1,0-1,1 0,-1 0,1 0,-1 0,1 0,0 0,-1 0,1-1,0 1,0 0,-1-1,1 0,3 1,26 3,1-1,-1-2,50-4,-44 1,0 1,42 5,-47 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36.5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810 0,'-5'0,"-13"0,-18 0,-25 0,-18 6,-16 1,-13 0,1-2,9-1,15 4,16 0,26-1,29 4,18-1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37.6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317 5,'-67'-2,"45"0,-1 1,0 1,0 1,1 1,-33 7,50-7,0 0,0 1,1-1,-1 1,1 0,0 0,0 1,0-1,1 1,-1 0,1 0,-1 0,2 0,-1 1,0-1,1 1,0 0,0 0,0 0,0 0,1 0,0 0,-1 9,-1 7,2-1,0 1,1 0,4 33,-4-51,1 0,-1-1,1 1,0 0,-1-1,1 1,0-1,0 1,1-1,-1 1,1-1,-1 0,1 0,0 1,-1-1,1-1,0 1,0 0,1 0,-1-1,0 1,0-1,1 0,-1 1,1-1,-1 0,1-1,0 1,-1 0,1-1,0 1,4-1,9 0,1 0,-1-2,1 1,24-8,6 1,-38 7,-1 0,1 1,0 0,-1 0,1 1,0 0,-1 1,14 3,-19-4,0 1,-1-1,1 1,-1-1,1 1,-1 0,1 0,-1 0,0 0,0 1,0-1,-1 0,1 1,0-1,-1 1,1 0,-1 0,0-1,0 1,0 0,-1 0,1 0,0 0,-1 0,0 0,0 0,0 0,-1 4,1 2,-1-1,0 0,-1 0,1 0,-2 0,1 0,-1-1,0 1,-1-1,0 1,0-1,-1 0,1-1,-1 1,-1-1,1 0,-1 0,0-1,-13 9,10-8,-1 0,0-1,0 0,0 0,0-2,-1 1,0-1,0 0,1-1,-1-1,-1 0,1 0,0-1,-12-1,20 1,0-1,0 1,0-1,0 0,0 0,0 0,0 0,0-1,0 1,1-1,-1 0,1 1,-1-1,1 0,0 0,-1-1,1 1,0 0,0-1,1 0,-1 1,1-1,-1 0,1 0,0 1,0-1,0 0,0 0,0-6,-3-14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39.9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161 1,'0'5,"-5"2,-7 0,-2 3,-4 1,-3-2,-4-2,2 3,0-1,4-1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41.2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1,'5'0,"8"0,0 5,5 2,-2 5,-4 5,-3 6,-3 4,-3 2,-2 2,-1 1,-1-5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6:50.7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3783 406,'-1'-6,"1"0,-2 0,1 0,0 0,-1 0,0 0,-1 1,1-1,-1 1,0 0,0-1,-1 1,1 1,-1-1,0 0,-1 1,-7-6,-9-7,-1 1,-39-21,35 22,-3-3,-4-4,-2 1,0 2,-1 2,-1 1,-75-21,57 25,-260-41,19 49,171 6,-641 31,757-32,-33 5,1 1,0 2,1 3,-53 20,-2 1,6-7,1 5,-131 66,163-67,-2-3,0-2,-2-2,0-4,-2-2,-111 17,155-31,1 1,1 0,-1 1,1 1,0 1,0 1,1 0,-1 0,-24 20,3 2,1 1,-43 49,69-71,1 1,0 0,0 1,1 0,1 0,0 1,0 0,1 0,1 1,0-1,1 1,0 0,1 0,0 1,1-1,-1 19,8 374,-1-380,1-1,1 0,2 0,0 0,18 34,7 23,105 250,-130-317,1-1,1 0,0 0,0-1,2 0,-1-1,2 0,-1-1,25 16,11 4,80 36,-74-40,-50-25,416 199,-337-167,1-4,1-4,112 20,-16-20,2-7,352-10,-484-14,0-3,87-25,-80 18,80-12,-20 8,0-6,114-39,-77 20,-132 35,0-1,0 0,-1-2,-1 0,0-2,0 0,-1-2,23-23,3 1,-28 22,-1-1,-1-1,-1 0,-1-1,0-1,-1 0,-1-1,-1 0,-1-1,-1 0,9-34,-4 1,-1 0,-4-1,5-98,-10-459,-7 318,3 283,-1 1,0-1,0 1,-1-1,-1 1,1 0,-2-1,0 2,0-1,-8-13,-2 3,-1 0,-1 0,-28-27,6 9,-80-63,58 44,32 29,12 13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8:08.1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1115,'106'0,"531"8,-7 49,-361-7,138 18,31-61,-253-10,585 2,-748 1,-1-1,0-2,0 0,0-1,0-1,0-1,-1-1,20-10,-4-1,0-3,-1-1,39-31,23-15,-68 50,0-2,-2 0,0-2,-1-1,-1-1,28-37,-37 34,-1 0,-2-1,0-1,9-37,-1 8,-12 30,-1 0,-2-1,0 0,-2-1,-2 1,0-1,-2 1,-1-1,-10-56,10 80,0 0,-1 0,0 0,0 0,0 0,-1 0,1 1,-2-1,1 1,0 0,-1 0,0 0,0 1,-1-1,-5-4,-1 2,1 1,-2 0,1 1,0 0,-1 1,-22-6,-249-53,86 21,133 30,0 2,-88-3,-130 14,113 1,-592-2,727-1,0-3,-34-6,32 3,-56-2,-253 25,52 1,265-15,1 2,1 1,-1 1,1 1,0 2,0 0,-46 25,-50 18,53-26,1 3,-68 41,-120 87,184-115,47-28,0 0,-27 23,43-30,1 1,0 0,1 0,0 0,0 1,0 0,1 1,1-1,-6 15,-2 5,5-14,2 1,0 0,-5 20,10-31,0-1,0 1,1-1,-1 1,1-1,1 1,-1 0,1-1,-1 1,1-1,0 1,1-1,-1 1,1-1,0 0,4 7,-1-3,0 0,0 0,-1 1,0-1,-1 1,5 16,-7-21,-1 0,1 0,-1 0,0 0,0 0,0 0,0 1,-1-1,0 0,0 0,0 0,0-1,0 1,-1 0,0 0,0-1,-4 7,-6 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8:53.3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1274 465,'0'-5,"-1"0,-1-1,1 1,0 0,-1 0,0 0,-1 0,1 0,-1 0,0 1,-5-7,-42-48,44 54,-47-66,44 58,0-1,-1 2,0-1,-1 1,0 1,-14-11,-19-11,-85-47,110 71,1 0,-1 2,-1 0,1 2,-1 0,0 1,0 0,-24 1,-226 2,119 3,141-2,0 0,0 1,0 1,-1-1,2 2,-1-1,0 1,0 1,1 0,0 0,0 1,0 0,0 1,1 0,0 0,0 0,0 1,-9 12,8-8,1 1,0 1,1-1,0 1,1 0,0 1,1 0,1-1,0 1,1 1,0-1,0 24,2 6,1-1,14 85,-10-89,-4-32,0 0,1 0,0 0,0 0,1 0,0 0,0-1,0 1,1-1,0 1,6 9,24 23,2 0,1-2,2-2,58 42,-17-12,-68-56,0-1,0 0,1 0,0-1,0-1,1 0,-1 0,1-2,1 1,19 3,-15-6,0-1,-1 0,1-1,0-1,0-1,-1 0,31-9,-44 10,46-12,62-24,-97 31,-1-1,1-1,-1 0,-1 0,1-2,-2 0,1 0,14-17,6-9,-2-1,-1-1,43-75,-67 97,-1 0,0-1,-1 1,-1-1,-1 0,0 0,-1 0,-3-27,2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6-06T05:33:27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18579 7962 0,'25'0'110,"-1"0"-48,-24 25-46,25 0 15,-25 0-15,0 0-16,0-1 15,25-24-15,-25 25 16,0 0-16,0 0 16,25 0-1,-25-1 1,0 1-1,0 0 17,0 0-32,0 0 31,0-1-15,0 1 15,0 0-16,-25-25 1,25 25 0,-25 0-16,25-1 15,-25-24 1,25 25 0,0 0 109,-24-25-94,-1 0 16,25 25-32,0 0 1</inkml:trace>
  <inkml:trace contextRef="#ctx0" brushRef="#br0" timeOffset="1585.66">18777 7888 0,'25'0'31,"0"25"0,-25-1-15,25 1-16,-25 0 16,0 0-1,24-25-15,-24 25 16,0 0 0,25-1-1,-25 1 1,0 0-16,0 0 15,0 0 1,0-1-16,0 26 16,0-25-1,0 0 1,0-1 0,0 1-1,0 0-15,0 0 31,0 0-15,0-1 0,0 1 31,0 0-16,-25 0 0,25 0 110,-24-25-126,24 24 1,0 1 93,-25-25-93,25 25 15,-25 0-15</inkml:trace>
  <inkml:trace contextRef="#ctx0" brushRef="#br0" timeOffset="26536.17">18653 7119 0,'25'0'16,"0"0"140,0 0-140,-1 0 0,1 0 15,0 25-16,0-25 1,-25 25-16,0-1 31,25-24-31,-1 25 16,1 0 0,-25 0-1,25 0-15,-25-1 16,25-24-1,-25 25 17,25 0-17,-25 0-15,24 0 16,-24-1-16,25 1 16,0 0-1,-25 0-15,25 0 16,-25-1-16,0 1 15,25 0-15,-25 0 16,24 0-16,-24-1 16,0 1-16,25 0 15,-25 0-15,0 0 16,0-1-16,25-24 16,-25 25-16,0 0 15,0 25-15,0-26 16,0 1-1,0 0-15,0 0 16,0 0 0,0 0-1,0-1 1,0 1 0,0 0-1,0 0 1,0 0-16,0-1 15,0 1-15,0 0 16,0 0-16,0 0 16,0-1 15,0 1 0,0 0-15,0 0 15,-25 0-15,25-1 15,0 1 16,-25 0-32,1 0 1,24 0-16,0-1 16,-25 1-16,25 0 15,-25-25 1,25 25 62,0 0 203,-25-1-265,25 1 0</inkml:trace>
  <inkml:trace contextRef="#ctx0" brushRef="#br0" timeOffset="34729.22">6995 5879 0,'25'0'47,"-25"49"-31,25 1-1,-25 24-15,0-24 16,0 0-16,0-1 15,0 1-15,0-1 16,0 1-16,0 24 16,-25-49-16,25 25 15,0-1-15,-25-24 16,25 0 0</inkml:trace>
  <inkml:trace contextRef="#ctx0" brushRef="#br0" timeOffset="35745.51">7665 6276 0,'-25'0'31,"0"0"-15,0 0 0,0 0-1,1 0-15,-1 24 16,0-24-1,25 25 1,0 0 0,-25 0-1,25 0-15,0-1 16,0 1 0,0 0-1,25-25 1,-25 25 15,25-25-31,0 0 16,-25 25-16,24-25 15,1 0 1,-25 24-16,25-24 16,0 0 15,-25-24-16,25-1-15,-25 0 16,24 25 0,-24-25-16,25 25 15,-25-25 1,0 1-16,0-1 31,0 0-15,-25 0-1,25 0 1,0 1 0,0-1 15,-24 25-31</inkml:trace>
  <inkml:trace contextRef="#ctx0" brushRef="#br0" timeOffset="37296.98">8161 5928 0,'-25'0'32,"0"0"-17,0 0 1,1 0-1,-1 0 1,25 25 47,0 0-48,0 0 1,0 0-16,0-1 15,25 1 1,-1-25 0,-24 25-16,25-25 15,0 25-15,0-25 16,-25 25-16,49-1 16,-24 1-1,0 0 1,0-25-16,-25 25 0,25-25 15,-25 25-15,0-1 16,0 1 0,0 0-1,0 0 1,0 0-16,-25-25 16,0 49-1,0-24-15,-24 0 16,-1 0-16,25-1 15,0-24-15,1 0 16,-1 25-16,0-25 63,0 0-48,25-25-15,-25 1 16,25-1-16,0 0 15,0-25 1,0 26-16,0-1 16,0 0-16,25 0 15,25-24-15,-25 24 16,-1 25-16,1-25 16,0 0-16,0 25 15,-25-25-15,25 1 16,-1 24-16,1-25 15,0 0-15,0 0 16,0 25 15,-25-25-15,0 1 0,24-1 15,-24 0-16,0 0 17,0 0-1,-24 25-31,-1 0 31,0 0-31,0 0 16,0 0-1,-24 0-15,24 0 16,25 25-16,-25-25 16,25 25 15,25-25 31</inkml:trace>
  <inkml:trace contextRef="#ctx0" brushRef="#br0" timeOffset="38137.21">8706 6300 0,'25'0'63,"0"0"-48,0 0 1,0 0-1,-1 0-15,1 0 32,0 0-32,0 0 31,0 0 0</inkml:trace>
  <inkml:trace contextRef="#ctx0" brushRef="#br0" timeOffset="38904.49">9153 5904 0,'0'24'63,"0"1"-63,0 25 15,0-25-15,0 24 16,0-24-16,-25 0 15,25 0-15,-25-1 16,25 1-16,25-25 109,0 0-93,0 0 0,0 0-1,-1 0-15,1 0 16,25 0 0,-25 25-16,-1-25 15</inkml:trace>
  <inkml:trace contextRef="#ctx0" brushRef="#br0" timeOffset="39408.9">9327 6052 0,'0'25'31,"0"25"-16,0-25-15,0 49 16,-25 0-16,0-24 16,0 24-16,25-49 15,-25 50 1,1-51-16,24 1 0,0 0 16,0 0-16,0 0 15</inkml:trace>
  <inkml:trace contextRef="#ctx0" brushRef="#br0" timeOffset="40417.61">9624 6226 0,'0'-25'62,"0"0"-46,25 25 0,0-24-1,0 24 1,-1 0 0,1 0-1,0 0 16,-25 24 1,25 1-17,-25 0-15,0 0 16,0 0-16,0 24 16,0-24-16,-25 49 15,-25 1-15,26-50 16,-26 24-16,25-24 15,0 0-15,1 0 16,48-25 109,51 0-125,-26 0 16,1 0-16,24 0 15,-24 0-15,-25 0 16,0 0 0,-50 0 124</inkml:trace>
  <inkml:trace contextRef="#ctx0" brushRef="#br0" timeOffset="41337.3">8954 7243 0,'-24'0'79,"-1"0"-64,0 0-15,0 0 16,-24 0-16,-1 0 15,25 25-15,0-25 16,1 0-16</inkml:trace>
  <inkml:trace contextRef="#ctx0" brushRef="#br0" timeOffset="41832.61">8954 7392 0,'-24'0'0,"-1"0"16,0 0-16,0 0 31,0 0-31,1 0 16,-1 0-1,0 0 32,0 0 0</inkml:trace>
  <inkml:trace contextRef="#ctx0" brushRef="#br0" timeOffset="43057.44">9823 6945 0,'-50'25'94,"-24"25"-94,-26-1 16,1-24-16,25 25 15,-1-25-15,51-1 16,24 1-16,0 0 31,0 0-15,0 0-16,0-1 15,0 1-15,24 0 16,1 0 0,-25 24-16,0-24 15,25-25-15,-25 25 16,25-25-1,0 0 1,-1 0 0,-24-25-1,25 25-15,-25-25 32,0 1-32,0-1 15,0 0 1,0 0-1,-25 25-15,25-25 16,-24 25 15,-1 0-15,25-24 0,-25 24-1,0 0 32</inkml:trace>
  <inkml:trace contextRef="#ctx0" brushRef="#br0" timeOffset="44120.31">10220 6995 0,'-25'0'46,"25"25"-30,-25 0-16,0-1 16,0-24-16,1 50 15,-1-25 1,25 0-16,0-1 16,-25 1-1,25 0 1,0 0-1,0 0 1,0-1 0,0 1-16,25 0 15,0 0 1,-1-25 31,-24 25-47,25-25 15,0 0 1,0-25 31,-25 0-31,25 25-16,-25-25 15,0 0 1,0 1-1,0-1 1,-25 25 62,0 0-78,0 0 16,0 0-16,1 0 15,-1 0 1,0 25 31,0-1-16,0-24-15,25 25-16,-25-25 47,25 25-32,0 0 1,0 0-16</inkml:trace>
  <inkml:trace contextRef="#ctx0" brushRef="#br0" timeOffset="45713.4">10046 11683 0,'0'25'110,"0"0"-95,0-1-15,25-24 16,-25 25 0,0 0-1,25-25 79,-1 0-16,26-50-62,-25 1-16,49 24 15,-24-25-15,24-49 16,1 0-16,-1 0 16,-24 24-16,-1 1 15,1-1-15,-1 1 16,-24 74-16,0-50 15,25 1-15,-26-1 16</inkml:trace>
  <inkml:trace contextRef="#ctx0" brushRef="#br0" timeOffset="52384.6">17438 7789 0,'0'49'125,"0"1"-125,0-1 0,-25 1 16,25-25-16,0 0 16,0 0-1,0-1 1,0 26-16,0-25 16,0 0-1,0-1 1,0 1-1,0 0-15,0 0 16,0 0-16,0-1 16,25-24-16,-25 25 15,24-25-15,-24 25 16,25 0 0,-25 0 15,25-25-31,0 0 31,-25 24-31,25-24 141,-25 25-126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2:06.4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 0,'-5'0,"3"0,8 0,2 6,0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8:56.0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8:57.2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8:58.6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8:59.7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9:03.7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 89,'0'-7,"1"0,0 0,0 1,1-1,0 0,0 1,0-1,4-5,-6 10,1 1,-1 0,1 0,0-1,-1 1,1 0,0 0,0 0,-1 0,1 0,0 0,0 0,0 0,0 0,0 1,0-1,1 0,-1 1,0-1,0 1,1-1,-1 1,0-1,0 1,1 0,-1 0,0 0,1 0,-1 0,0 0,1 0,-1 0,0 0,1 0,-1 1,0-1,0 1,1-1,-1 1,0-1,0 1,0 0,0-1,0 1,0 0,0 0,0 0,1 1,-1-2,-1 1,1-1,-1 0,0 1,1-1,-1 0,1 1,-1-1,0 1,1-1,-1 1,0-1,0 1,1-1,-1 1,0-1,0 1,0-1,0 1,1 0,-1-1,0 1,0-1,0 1,0-1,-1 1,1-1,0 1,0 0,0-1,-1 2,-13 12,13-14,0 1,-1 0,1 0,0 0,0 0,0 0,0 0,0 0,0 0,0 1,0-1,1 0,-1 1,0-1,1 0,-1 1,0 1,1-1,-1 0,1 0,0 0,-1 0,0 0,0 0,1 0,-1-1,0 1,0 0,-1 0,1-1,0 1,-1-1,1 1,-1-1,1 0,-1 1,1-1,-1 0,0 0,0 0,0 0,-2 1,-3 1,8-3,0-1,0 0,0 1,0-1,0 1,0-1,0 1,0 0,0 0,1-1,-1 1,0 0,0 0,0 0,0 0,0 0,1 0,-1 1,0-1,0 0,0 0,0 1,0-1,0 1,0-1,0 1,0-1,0 1,0 0,0 0,0-1,0 1,0 0,-1 0,1 0,0 0,-1 0,1 0,-1 0,1 0,-1 0,1 0,-1 0,1 2,-1-2,1 0,-1 0,1 0,-1 0,1 0,-1 0,0 0,1 0,-1 0,0 0,0 0,0 0,0 0,0 0,0 0,0 1,0-1,0 0,0 0,-1 0,1 0,0 0,-1 0,1 0,-1 0,1 0,-1 0,0 0,1-1,-1 1,0 0,1 0,-1-1,0 1,0 0,0-1,0 1,0 0,0-1,0 1,0-1,-1 1,1-1,1 0,0 0,-1 1,1-1,-1 0,1 0,0 0,-1 0,1 0,0 0,-1 0,1 0,-1 0,1 0,0 0,-1 0,1 0,-1 0,1 0,0 0,-1 0,1 0,-1-1,1 1,0 0,-1 0,1 0,0-1,0 1,-1 0,1-1,0 1,-1 0,1 0,0-1,0 1,0 0,-1-1,1 1,0-1,0 1,0 0,0-1,0 1,0 0,-1-1,1 1,0-1,0 1,0 0,0-1,1 1,-1-1,0 1,0 0,0-1,0 1,0 0,0-1,1 1,-1-1,0 1,0 0,0-1,1 1,-1-1,1 1,-1-1,0 0,1 1,-1-1,0 1,1-1,-1 0,1 1,-1-1,1 1,-1-1,1 1,0 0,-1-1,1 1,-1-1,1 1,0 0,0 0,-1-1,1 1,0 0,1 0,-4 0,1 1,-1 0,0-1,1 0,-1 1,1-1,-1 0,0 0,1 0,-1 0,0 0,1 0,-1 0,0 0,1-1,-4 0,5 1,-1 0,0 0,0-1,0 1,1 0,-1 0,0-1,0 1,1-1,-1 1,0 0,1-1,-1 1,1-1,-1 0,0 1,1-1,-1 1,1-1,-1 0,1 1,0-1,-1 0,1 0,0 1,-1-1,1 0,0 0,0 1,0-1,0 0,0 0,0 0,0 1,0-1,0 0,0 0,0 0,0 1,1-1,-1 0,0 0,0 1,1-1,-1 0,1 0,-1 1,1-1,-1 0,1 1,-1-1,1 1,-1-1,1 1,0-1,-1 1,1-1,0 1,-1 0,1-1,0 1,0 0,1-1,0 0,0 0,1 0,-1-1,0 2,1-1,-1 0,1 0,-1 1,1-1,-1 1,1 0,-1 0,1 0,0 0,-1 0,1 1,-1-1,1 1,-1-1,1 1,2 2,-5-3,1 0,-1 0,0 0,0 0,0 0,0 1,0-1,1 0,-1 0,0 0,0 0,0 1,0-1,0 0,0 0,0 0,0 1,0-1,0 0,0 0,0 0,0 1,0-1,0 0,0 0,0 0,0 1,0-1,0 0,0 0,0 0,0 1,0-1,-1 0,1 0,0 0,0 0,0 1,0-1,0 0,0 0,-1 0,1 0,0 0,0 1,0-1,-1 0,1 0,0 0,0 0,0 0,-1 0,1 0,0 0,0 0,0 0,-1 0,1 0,0 0,0 0,0 0,-1 0,1 0,0 0,-1 0,-15 0,15 0,0 0,0 0,0-1,1 1,-1 0,0 0,0-1,1 1,-1-1,0 1,1-1,-1 1,0-1,1 1,-1-1,1 0,-1 1,1-1,-1 0,1 1,0-1,-1 0,1 0,0 1,-1-1,1 0,0 0,0 0,0 0,0 1,0-1,0 0,0 0,0 0,0 1,0-1,0 0,1 0,-1-1,1 2,-1-1,0 1,0 0,1-1,-1 1,0 0,1-1,-1 1,0 0,1-1,-1 1,1 0,-1 0,0 0,1-1,-1 1,1 0,-1 0,1 0,-1 0,1 0,-1 0,1 0,-1 0,0 0,1 0,-1 0,1 0,-1 0,1 0,-1 1,1-1,-1 0,0 0,1 0,-1 1,1-1,-1 0,0 0,1 1,-1-1,0 0,1 1,-1-1,0 1,0-1,1 0,-1 1,0-1,0 1,0-1,1 0,-1 1,0-1,0 1,0-1,0 1,0-1,0 1,0-1,0 1,4 9,0-1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9:13.2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1,'0'5,"5"2,7-1,2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9:31.1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1 932,'1'47,"2"0,11 61,-10-77,-3-22,0-1,0 0,1 1,-1-1,7 15,-8-22,1-1,-1 1,0 0,1-1,-1 1,1 0,-1-1,0 1,1 0,0-1,-1 1,1-1,-1 1,1-1,0 1,-1-1,1 0,0 1,-1-1,1 0,0 0,-1 1,1-1,0 0,0 0,-1 0,1 0,1 0,19-13,11-34,-31 45,300-590,-35 61,-250 500,-4 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9:44.5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25,'0'3,"0"0,0 0,1 0,-1 0,0 0,1 0,0 0,0 0,0 0,0-1,0 1,0 0,1-1,1 3,-2-4,-1-1,1 1,-1-1,1 0,-1 1,0-1,1 0,0 1,-1-1,1 0,-1 0,1 0,-1 0,1 1,-1-1,1 0,0 0,-1 0,1 0,-1 0,1 0,-1 0,1-1,0 1,-1 0,1 0,19-19,13-33,-32 51,-1 1,0 0,0 0,0 0,0 0,0 0,0-1,0 1,1 0,-1 0,0 0,0 0,0 0,0 0,0 0,1 0,-1 0,0-1,0 1,0 0,0 0,1 0,-1 0,0 0,0 0,0 0,1 0,-1 0,0 0,0 0,0 1,0-1,1 0,-1 0,0 0,0 0,0 0,0 0,0 0,1 0,-1 0,0 0,0 1,0-1,0 0,0 0,0 0,1 0,-1 0,0 1,0-1,4 15,-2 17,-2 48,0-79,0-1,0 0,0 0,0 0,0 0,0 0,0 0,0 0,0 1,0-1,1 0,-1 0,0 0,0 0,0 0,0 0,0 0,0 1,0-1,0 0,0 0,0 0,0 0,1 0,-1 0,0 0,0 0,0 0,0 0,0 0,0 0,1 0,-1 0,0 0,0 0,0 0,0 0,0 0,0 0,0 0,1 0,-1 0,0 0,0 0,0 0,0 0,0 0,0 0,1 0,-1 0,0 0,0 0,0 0,0-1,0 1,0 0,0 0,0 0,0 0,0 0,0 0,1 0,-1 0,0-1,0 1,0 0,0 0,0 0,9-13,-2 3,-2 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9:46.1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1,'0'5,"0"7,0-3,0-4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9:47.7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41,'5'0,"8"-6,6-1,5 1,-1-5,-5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2:10.7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25,'5'0,"2"-5,5-2,-5 0,-4 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9:48.9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0,'5'0,"7"0,7 0,5 0,-1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9:50.4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64 14,'0'0,"-1"-1,1 1,0 0,0-1,0 1,0-1,0 1,0-1,0 1,0-1,0 1,0 0,0-1,0 1,0-1,0 1,1-1,-1 1,0 0,0-1,0 1,0-1,1 1,-1 0,0-1,1 1,-1 0,0-1,1 1,-1 0,0 0,1-1,0 1,9 10,8 24,-14-25,-1 1,0-1,0 1,-1 0,0 0,-1 0,1 18,-3-23,0 0,0 1,0-1,0 0,-1 0,0-1,0 1,0 0,-1 0,1-1,-1 0,0 1,0-1,-1 0,1-1,-9 7,-14 10,19-16,1 1,0-1,1 1,-1 0,-7 9,13-13,0-1,-1 0,1 0,0 0,0 0,0 1,0-1,0 0,0 0,0 1,0-1,0 0,0 0,0 0,0 1,0-1,0 0,0 0,0 0,0 1,0-1,0 0,0 0,0 0,0 1,0-1,1 0,-1 0,0 0,0 1,0-1,0 0,0 0,1 0,-1 0,0 0,0 1,0-1,0 0,1 0,-1 0,0 0,0 0,1 0,15 4,19-2,-34-2,28 0,-2-1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9:55.5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1,'6'0,"6"0,7 0,6 0,-3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59:56.7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 1,'11'0,"-1"0,0 1,1 0,-1 0,0 1,15 6,-23-8,1 1,-1 0,0 0,0 0,0 0,0 1,-1-1,1 1,0-1,-1 1,1-1,0 1,-1 0,0 0,1 0,-1 0,0 0,0 0,0 0,0 0,-1 0,1 0,-1 1,1-1,-1 0,0 0,1 1,-1-1,-1 0,1 1,0-1,0 0,-1 0,1 1,-3 3,1-2,0 0,0 0,-1-1,0 1,0-1,0 1,0-1,0 0,-1 0,1-1,-1 1,0-1,0 1,-8 2,7-2,-1 0,1 0,-1 1,1 0,0-1,1 2,-6 4,9-7,0 0,0 0,0-1,0 1,1 0,-1 0,1 0,-1 0,1 0,0 0,-1 0,1 0,0 0,0 0,1 0,-1 0,0 0,1 0,-1 0,1-1,-1 1,1 0,0 0,0 0,0-1,0 1,2 2,4 8,0 1,-1-1,-1 1,0 1,3 15,-7-25,0 0,0 0,-1 1,0-1,0 0,0 0,0 1,-1-1,-1 7,1-9,1 0,-1-1,0 1,0 0,0 0,0 0,-1-1,1 1,0 0,-1-1,1 0,-1 1,1-1,-1 0,0 0,0 1,1-1,-1-1,0 1,-3 1,2-1,1-1,-1 1,0-1,1 0,-1 0,0 0,1 0,-1 0,0-1,1 1,-1-1,1 1,-1-1,1 0,-1 0,-2-2,-14-9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00.0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37,'0'-5,"6"-2,0-5,1-1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08.5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46,'0'1,"0"0,1 0,-1 0,1 0,-1 1,1-1,-1 0,1-1,-1 1,1 0,0 0,0 0,-1 0,1 0,0-1,0 1,0 0,0-1,0 1,0-1,0 1,0-1,0 1,0-1,0 0,0 1,2-1,36 6,-34-6,401 6,-219-9,-69 4,31 1,292-34,-206 4,-177 22,-22 0,-10-1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20.0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0 281,'35'-12,"-5"0,27 5,0 2,0 3,60 5,-10 0,32-5,147 6,-146 10,54 3,296-16,-231-3,-225 0,-1-1,43-10,4-1,2 2,-35 4,82-3,367 12,-457-4,1-2,-1-1,0-2,0-2,43-17,10-2,22-13,-89 31,0 1,1 1,0 1,1 2,32-5,56 9,-81 3,0-2,0-1,37-7,-6-1,-1 3,1 3,81 5,-54 1,-65-2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31.1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2,'0'25,"1"0,2 0,0 0,14 46,-17-71,0 0,0 0,0 0,0 1,0-1,0 0,0 0,1 0,-1 0,0 0,0 0,0 0,0 0,0 0,0 0,0 0,0 1,0-1,1 0,-1 0,0 0,0 0,0 0,0 0,0 0,0 0,0 0,0 0,1 0,-1 0,0 0,0 0,0 0,0 0,0 0,0 0,0 0,0 0,1 0,-1-1,0 1,0 0,0 0,0 0,0 0,0 0,0 0,0 0,0 0,0 0,1 0,-1 0,0-1,0 1,0 0,0 0,0 0,0 0,0 0,0 0,0 0,0 0,0-1,0 1,0 0,8-15,8-27,-13 32,1 2,-1 0,2-1,-1 1,1 1,0-1,1 1,-1 0,1 0,12-10,-17 16,1-1,0 1,0 0,0-1,0 1,1 0,-1 0,0 0,0 1,0-1,1 0,-1 1,1 0,-1-1,0 1,1 0,-1 0,0 0,1 1,-1-1,0 0,1 1,-1 0,0 0,1-1,-1 1,0 0,0 1,0-1,0 0,0 1,0-1,0 1,-1-1,1 1,-1 0,1 0,-1 0,1 0,-1 0,0 0,1 2,8 15,0 0,-2 1,0 0,-1 0,6 28,1 5,-8-96,13-49,-17 86,0 0,0 0,0 1,1-1,0 1,0 0,0 0,0 0,1 0,0 1,0-1,0 1,1 0,0 0,-1 1,1-1,0 1,1 0,9-4,-11 5,1 1,-1 0,1 0,0 0,-1 0,1 1,0-1,-1 1,1 1,0-1,0 0,-1 1,1 0,-1 0,1 1,-1-1,1 1,-1 0,0 0,0 1,0-1,0 1,0 0,-1 0,5 4,3 5,-1 0,-1 1,11 20,7 8,-20-34,-3-8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31.6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238 0,'-5'0,"-8"0,-11 0,-13 0,-4 6,-2 1,2 0,8-2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32.1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322 0,'-5'0,"-13"0,-8 6,-5 0,-3 1,-5-2,-2-1,0-2,8 5,4 1,13-2,8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2:12.6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31,'0'-5,"0"-7,0-2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32.9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0,'5'0,"7"0,7 0,5 0,4 0,3 0,-5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34.1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0,'31'2,"-1"2,1 0,40 12,21 4,-50-16,25 4,-62-7,0 0,-1 0,1 0,-1 1,0 0,1 0,-1 0,0 0,0 1,6 4,-9-6,0 0,0 0,-1 0,1 0,0 0,0 1,0-1,-1 0,1 1,-1-1,1 0,-1 1,1-1,-1 0,0 1,0-1,0 1,0-1,0 1,0-1,0 1,-1 1,0 0,0 1,0 0,-1-1,1 0,-1 1,0-1,0 0,-4 5,-3 1,0 1,-1-1,-20 15,-7-5,31-17,1 1,-1-1,1 1,0 1,-1-1,1 1,-6 6,10-9,0-1,1 1,0 0,-1 0,1 0,-1 0,1 0,0 0,0 0,-1 0,1 0,0 0,0-1,0 1,0 0,0 0,0 0,0 0,1 0,-1 0,0 0,0 0,1 0,-1 0,1 0,-1 0,1 0,-1-1,1 1,-1 0,1 0,0-1,-1 1,1 0,0-1,0 1,0-1,0 1,37 22,-36-22,83 34,-61-27,-1 1,0 2,27 15,-48-25,1 1,-1-1,1 1,-1-1,0 1,0 0,0 0,0 0,0 0,-1 0,1 0,0 1,-1-1,0 1,1-1,-1 1,0-1,0 1,-1 0,1-1,0 1,-1 0,0 0,0-1,1 1,-2 0,1 0,-1 3,0-2,-1-1,1 0,-1 0,0 0,0 0,0 0,-1 0,1 0,-1-1,0 0,1 1,-1-1,0 0,0 0,0 0,-1-1,1 1,0-1,-1 0,1 1,-6 0,-13 2,0 0,0-1,-1-1,1-1,-1-1,0-2,-33-5,24-1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45.2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6,'0'21,"1"1,0 0,1 0,2-1,11 41,-14-57,1-1,0 1,0-1,0 0,0 0,0 0,1 0,0 0,0 0,0-1,0 1,1-1,-1 0,1 0,0 0,0-1,0 1,0-1,0 0,1 0,-1-1,1 1,-1-1,1 0,-1 0,1 0,0-1,0 1,-1-1,1 0,0-1,-1 1,8-3,-6 2,0 0,0-1,0 0,0 0,-1-1,1 1,-1-1,0 0,0-1,0 1,0-1,0 0,-1 0,0-1,0 1,0-1,0 0,-1 0,0 0,0 0,0-1,-1 1,4-10,-1-4,0 0,-2 0,0 0,-1 0,-1 0,-1-21,-1 129,-2-44,3 0,1 0,3-1,15 78,-12-100,23 102,-28-113,0 1,-1-1,-1 1,0-1,0 1,-1-1,-1 1,-4 18,4-26,0 1,0-1,-1 0,1 0,-1 0,0 0,0-1,0 1,-1-1,1 0,-1 0,0 0,0 0,0 0,0-1,0 0,-1 0,1 0,-1 0,1-1,-1 0,0 0,1 0,-1-1,0 1,0-1,0 0,1 0,-10-2,6 1,1 1,-1-2,0 1,0-1,1 0,-1-1,1 0,-1 0,1 0,0-1,0 0,1-1,-1 1,1-1,0-1,0 1,-6-9,-2-10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50.7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33,'0'-5,"5"-2,8 0,6 2,5 1,4 1,3 2,-5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51.8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32,'9'2,"-1"0,1 1,0-1,0 2,-1-1,0 1,0 1,12 7,16 9,-23-15,1 0,0-1,0-1,1 0,-1-1,1 0,29 1,-37-4,-1 0,0-1,0 0,0 0,1 0,-1-1,0 1,-1-2,1 1,0 0,-1-1,1 0,-1-1,0 1,0-1,0 0,0 0,-1-1,0 1,0-1,5-7,24-47,-33 59,0 0,0 1,0-1,0 0,0 1,0-1,0 0,0 1,0-1,0 0,0 0,0 1,0-1,0 0,1 1,-1-1,0 0,0 0,0 1,0-1,1 0,-1 0,0 0,0 1,1-1,-1 0,0 0,0 0,1 0,-1 1,0-1,0 0,1 0,-1 0,0 0,1 0,-1 0,0 0,0 0,1 0,-1 0,0 0,1 0,-1 0,0 0,1 0,-1 0,0 0,0-1,1 1,-1 0,0 0,0 0,1 0,-1 0,0-1,0 1,1 0,-1 0,0-1,0 1,0 0,0 0,1 0,-1-1,0 1,0-1,6 35,-5-24,40 252,-35-232,-2 1,0 0,-2 0,-1 1,-2-1,-9 60,9-87,0-1,0 1,-1-1,1 1,-1-1,0 1,0-1,0 0,0 0,-1 0,1 0,-1-1,0 1,0 0,0-1,0 0,0 0,0 0,-7 3,3-3,1 0,-1 0,1-1,-1 0,0 0,1 0,-1-1,0 0,0-1,-12-1,10 0,0 0,0-1,0 0,0 0,1-1,0 0,0 0,-8-6,11 7,1 0,0-1,0 1,1-1,-1 1,1-1,0 0,0-1,0 1,0 0,1-1,-1 0,1 1,-1-6,-2-17,3 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52.4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0,'5'0,"2"5,-1 13,5 8,0 5,3 2,0 7,2 1,-1 5,-3-1,-4-3,-3 3,-3-1,-1-20,-1-18,-1-15,6-13,1-1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53.1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194 1,'-5'0,"-8"0,-11 0,-7 5,-4 2,-1 0,6 4,13 5,14 0,8 3,9-3,7 2,-1 3,3-2,-4 1,2-3,1-4,-3-4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53.6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211 1,'-5'0,"-8"0,-6 0,-5 5,-4 2,-3 0,-1 4,0 0,5-2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54.9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90,'0'58,"-1"30,2-61,-1-23,1-6,0-8,1 1,0-1,1 1,0-1,0 1,1 0,0 0,1 1,0-1,0 1,1 0,0 0,0 1,1-1,0 2,0-1,11-8,-7 9,-1-1,1 1,0 1,1 0,-1 0,1 1,0 1,0 0,0 1,1 0,-1 0,0 2,18 0,-27 0,0 0,-1 0,1 1,0-1,0 1,-1-1,1 1,-1 0,1 0,-1 0,1 0,-1 1,0-1,1 1,-1-1,0 1,0 0,0 0,0 0,0 0,-1 0,1 0,-1 1,1-1,-1 0,0 1,1 2,1 5,-1 0,0 0,-1 0,0 0,-1 19,1 5,-1-34,0 0,0 0,0 0,0 0,0 0,0 1,0-1,0 0,0 0,0 0,0 0,0 0,0 0,0 0,0 1,0-1,0 0,0 0,0 0,0 0,0 0,0 0,0 0,0 1,0-1,0 0,1 0,-1 0,0 0,0 0,0 0,0 0,0 0,0 0,0 0,0 0,1 1,-1-1,0 0,0 0,0 0,0 0,0 0,0 0,0 0,1 0,-1 0,0 0,0 0,0 0,0 0,0 0,0 0,0 0,1 0,-1-1,0 1,0 0,0 0,0 0,0 0,0 0,9-10,5-16,-3 3,35-66,-42 83,-1 1,1-1,0 1,0 0,1 1,0-1,-1 1,2 0,-1 0,0 0,1 1,7-4,-11 6,0 0,0 1,0-1,0 1,0 0,0 0,0 0,0 0,1 0,-1 0,0 0,0 1,0-1,0 1,0-1,0 1,0 0,0 0,-1 0,4 2,0 0,-1 0,0 1,-1 0,1 0,-1 0,1 0,-1 1,2 4,2 4,0 1,-1 0,-1 0,-1 0,4 17,-4 3,4 16,-1-36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55.5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254 1,'-7'7,"-35"33,3 3,-50 66,79-94,1 0,0 0,1 1,1 0,0 1,1 0,1 0,1 0,0 0,1 1,1-1,0 24,2-30,0 0,1 0,0-1,1 1,0 0,1-1,5 15,-5-19,0-1,0 0,1 0,0 0,-1 0,2 0,-1-1,0 0,1 0,0 0,0-1,0 1,0-1,10 4,5 2,0-1,37 10,-28-11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3:12.7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2 716,'-2'153,"5"159,-3-310,0-1,0 1,1-1,-1 1,0-1,1 1,-1-1,0 1,1-1,0 0,-1 1,1-1,0 0,0 0,1 2,-2-2,1-1,0 0,-1 1,1-1,-1 0,1 0,0 1,-1-1,1 0,0 0,0 0,-1 0,1 0,0 0,-1 0,1 0,0 0,-1 0,1 0,0 0,-1-1,2 1,5-4,-1 1,0-1,0-1,0 1,6-7,2-1,129-97,262-150,185-41,231-129,-763 392,-15 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56.3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354 0,'-5'11,"-17"13,-16 19,-7 13,-6 2,0 1,-1-3,2-7,10-11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56.8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1,'5'0,"2"5,5 2,6 10,5 8,4 10,2 4,2-4,1-3,0-2,-5-1,-3 1,1-5,-4-2,-1-5,2-5,-3-5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57.3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45,'0'-6,"5"0,7-1,12 2,13 1,10 2,8 0,0 2,-15 0,-15-5,-10-2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58.0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239 1,'0'5,"0"8,-5 11,-7 13,-13 4,-1 2,-2 3,-1 0,-1 2,4-2,2-3,4-4,7-8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58.5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1,'6'5,"6"7,7 7,11 10,11 1,3 6,5 1,-1 1,-2-7,0-4,-2 0,-8-5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0:59.2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0,'0'5,"0"8,0 5,6 7,1 8,0 5,-2 11,-1 3,-1-3,-2-3,-1-6,0-3,5-9,2-13,-6-21,-3-9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00.0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0,'4'1,"0"0,0 0,-1 1,1-1,0 1,-1 0,1 0,-1 0,0 1,6 4,2 1,22 15,-2 2,0 1,-2 1,-1 2,-2 1,27 37,-37-45,-2 1,0 1,-1 1,-1 0,-2 0,0 1,-2 0,0 1,6 50,-14-64,0 0,-1-1,-1 1,0 0,0-1,-1 0,-1 1,0-1,0-1,-1 1,-1-1,0 0,-1 0,0 0,-9 10,-8 8,-2-1,-1-1,-53 41,53-48,2-4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02.3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77,'0'9,"1"0,-1 0,1 0,0 0,1-1,0 1,1 0,0-1,0 0,8 14,-9-18,1 0,0-1,0 1,0-1,0 0,1 0,-1 0,1 0,0-1,0 1,0-1,0 0,0 0,0-1,0 1,1-1,-1 0,1 0,-1 0,1-1,-1 1,7-1,-6-1,0 0,0 0,-1 0,1-1,-1 1,1-1,-1 0,1-1,-1 1,0-1,0 0,0 0,-1 0,1 0,-1-1,1 1,-1-1,0 0,0 0,-1 0,3-5,7-12,-1-1,14-40,-16 33,4-8,-12 37,-1 0,0 0,0 0,0 0,0 0,0 0,0 0,0 0,1 0,-1 0,0 0,0 0,0 0,0 0,0 0,0 0,1 0,-1 0,0 0,0 0,0 0,0 0,0 0,0 0,1 0,-1 0,0 0,0 0,0 0,0 0,0 0,0 0,0 0,0 1,0-1,1 0,-1 0,0 0,0 0,0 0,0 0,0 0,0 1,0-1,0 0,0 0,0 0,0 0,0 0,0 0,0 0,0 1,0-1,0 0,0 0,0 0,0 0,0 0,0 0,0 1,0-1,0 0,0 0,0 0,0 0,0 0,-1 0,1 0,1 30,0 5,2-1,2 0,17 64,-1-1,-6-14,-3-1,-4 2,-6 156,-2-237,0 1,-1-1,1 0,-1 1,0-1,0 0,-1 0,1 0,0 0,-1 0,0 0,0 0,0 0,0-1,0 1,0-1,-1 0,0 1,1-1,-1 0,0 0,0-1,0 1,0-1,0 1,0-1,0 0,0 0,-1 0,1-1,0 1,-1-1,1 0,0 1,-1-2,1 1,-7-1,4 0,0 0,0 0,1 0,-1-1,0 1,0-1,1-1,-1 1,1-1,0 0,0 0,0-1,0 1,0-1,1 0,0-1,0 1,0-1,0 1,-5-11,5 4,1 0,0 1,1-1,0 0,1 0,-1-15,2-2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03.4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1,'5'0,"7"0,12 0,13 0,5 0,0 0,-1 0,-8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03.9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1,'5'5,"2"7,-1 8,0 4,-2 4,-2 3,-1 0,0 2,-1 4,-1 2,1 0,0-2,0-7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3:41.9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398 0,'-5'6,"-7"1,-7 0,-6-2,-3-1,-8-1,-2-2,-1-1,-4 0,0 0,2 0,3 0,8-1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04.4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263 1,'-5'0,"-13"0,-8 5,-10 2,-10 0,-2 4,2 0,8-2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04.8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308 0,'-5'6,"-13"1,-8 5,-10 6,-5-1,0-2,2 1,1-3,3-3,7-3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05.9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1,'11'0,"13"0,19 0,13 0,1 0,-8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06.9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1,'16'0,"18"0,-1 1,35 6,-61-6,0 0,1 0,-1 1,0 0,0 1,0 0,-1 0,1 0,-1 1,1 0,-1 0,0 0,-1 1,1 0,5 6,-9-8,-1-1,0 0,1 1,-1-1,0 0,0 1,0 0,-1-1,1 1,0-1,-1 1,0 0,0-1,0 1,0 0,0-1,0 1,-1 0,1-1,-1 1,0 0,-1 2,-3 7,-1-1,0-1,-14 20,14-23,1 0,0 0,1 0,0 1,0 0,-5 14,8-18,1-1,0 1,-1 0,1-1,1 1,-1 0,0-1,1 1,0 0,0-1,0 1,0-1,1 0,-1 1,3 3,39 45,-38-47,1 0,-1 1,0 0,0 0,0 0,-1 0,0 1,0-1,-1 1,0 0,0 0,-1 0,3 10,-5-12,0 0,0 1,0-1,-1 0,0 1,0-1,0 0,-1 0,1 0,-1 0,-1 0,1 0,0 0,-1-1,0 1,0-1,-1 0,1 0,-9 7,4-4,0-1,0 0,0-1,-1 0,0 0,0-1,0 0,0-1,-15 4,14-5,15-4,3 0,18-5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07.7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304 0,'-3'1,"-1"-1,1 1,0 0,-1 0,1 0,0 1,0-1,0 1,0 0,0 0,-6 4,-30 30,34-30,-27 30,1 3,3 0,1 1,-39 79,61-110,1 0,0 0,0 1,1-1,0 1,0 0,1 0,1 0,0 0,0 14,2-12,1 0,0 0,1 0,1-1,0 0,0 0,1 0,9 16,5 6,0-2,39 47,-47-65,0-1,1 0,0-1,0-1,1 0,1 0,-1-2,22 11,-30-17,-1-1,0 1,1-1,-1 0,1 0,-1-1,1 1,-1-1,1 0,5-1,11-3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08.2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347 0,'-5'5,"-7"8,-13 11,-6 7,-9 9,-3 8,1 7,2-1,8-5,4-4,7-6,7-4,5-2,5-2,3-11,2-9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08.7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0,'11'0,"8"6,6 6,10 7,4 5,1 4,-2 3,-1 0,-2 2,-2-6,-7-2,-1-5,-6-1,-1-3,-3 0,-5 3,-3-1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13.0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368 0,'-5'0,"-7"0,-7 0,-6 0,-3 0,-3 0,-1 0,-5 0,-3 0,2 0,1 0,1 0,8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13.5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1,'0'5,"0"7,0 12,0 8,0 8,0 3,0 4,0 5,0-1,0-4,0-4,6-10,6-11,2-8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14.8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1 103,'1'-2,"-1"0,1 0,0 0,-1 0,1 0,0 0,1 0,-1 1,0-1,0 0,1 1,-1-1,1 1,0-1,2-1,29-21,-31 23,8-5,0 0,0 0,0 1,1 0,0 1,0 0,0 1,1 0,16-2,-24 5,1 0,0 0,0 1,0-1,-1 1,1 1,0-1,-1 0,1 1,-1 0,1 0,-1 0,0 1,0 0,0-1,0 1,0 1,-1-1,0 0,1 1,-1 0,0 0,-1 0,1 0,2 6,-2-5,0 0,-1 0,1 0,-1 1,-1-1,1 1,-1-1,0 1,0 0,0-1,-1 1,0 0,0 0,0 0,-1-1,0 1,0 0,0-1,-1 1,0-1,0 1,-4 5,0 0,-1-1,0-1,-1 1,0-1,0 0,-1-1,-1 0,1 0,-17 9,22-15,0 1,0-1,1 1,-1 0,1 1,-1-1,1 0,0 1,-4 6,7-9,0-1,-1 1,1 0,0 0,-1 0,1-1,0 1,0 0,0 0,0 0,0 0,0 0,0-1,0 1,0 0,1 0,-1 0,0 0,0 0,1-1,0 3,0-2,1 1,-1-1,1 1,-1-1,1 0,0 1,-1-1,1 0,0 0,0 0,0 0,4 1,11 2,1 0,0-2,0 1,0-2,35-2,-38 1,14-1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3:43.4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86 0,'0'11,"0"18,0 21,-5 18,-7 7,-2 2,-3-1,1-9,3-11,4-14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15.6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221 1,'11'12,"-1"0,0 1,-1 0,-1 1,0 0,10 24,-6-8,-2 2,9 37,-16-49,0-1,-2 1,0-1,-1 1,-1 0,-1-1,0 1,-2-1,0 0,-1 0,-1 0,-1-1,-18 35,-1-8,-2 0,-2-3,-1 0,-40 40,65-76,0 0,0-1,-1 1,0-1,0-1,0 1,-14 5,-14 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17.7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0 135,'41'44,"-20"-20,46 39,-61-58,0 0,0 0,1-1,-1 0,1-1,0 0,0 0,1 0,-1-1,0 0,1 0,15 1,-20-3,0-1,0 1,0-1,0 1,0-1,0 0,0 0,0 0,-1-1,1 1,0-1,-1 0,1 1,-1-1,1 0,-1 0,0-1,0 1,0 0,0-1,-1 1,1-1,-1 0,1 1,-1-1,0 0,0 0,0 0,1-5,2-10,-1 0,0 1,0-32,-3 42,-3-134,4 166,0-1,1 0,2 0,0 0,11 31,50 118,-11-32,-48-123,6 18,10 52,-20-80,-1 1,0-1,0 1,-1 0,0-1,0 1,-1 0,0-1,-1 1,1-1,-2 1,-2 7,3-13,1 0,-1-1,0 1,1-1,-1 1,0-1,0 0,-1 1,1-1,0-1,-1 1,1 0,-1 0,0-1,1 1,-1-1,0 0,0 0,0 0,0 0,0-1,0 1,0-1,0 0,0 0,0 0,0 0,0 0,0-1,0 1,-5-2,3 0,-1 1,1-1,0 0,1-1,-1 1,0-1,0 0,1 0,0 0,0-1,0 0,0 0,0 0,1 0,-1 0,-4-9,-2-12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18.3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1,'5'0,"7"0,7 0,6 0,3 0,2 0,-3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18.9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1,'0'5,"0"12,0 9,0 10,0 5,0 5,0 6,0-1,0 2,0-4,0-4,0-10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47.9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148 0,'-6'0,"-6"0,-7 0,-5 0,-4 0,3 6,5 6,7 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48.6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179 1,'-6'0,"-6"0,-7 0,-5 0,-4 0,-3 0,-1 0,5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50.1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13,'5'0,"7"0,7 0,10 0,6 0,3 0,-1 0,-1 0,-1 0,-2 0,-1 0,-5-5,-9-2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51.0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84,'0'-2,"1"-1,0 1,0-1,0 1,0-1,0 1,0 0,1-1,-1 1,1 0,-1 0,1 0,0 0,0 0,0 1,0-1,0 0,0 1,0 0,4-2,48-23,-54 26,7-3,-1 1,1 0,0 0,-1 1,1 0,0 0,0 0,0 1,0 0,0 0,8 2,-13-2,0 1,0 0,0 0,1 0,-1 0,0 0,0 0,-1 0,1 1,0-1,0 1,-1-1,1 1,0 0,-1 0,0-1,1 1,-1 0,0 0,0 0,0 0,0 1,-1-1,1 0,-1 0,1 1,-1-1,0 0,1 0,-1 1,0-1,-1 0,1 1,0-1,-1 0,1 0,-2 3,0 0,0 0,0 1,0-2,-1 1,0 0,0 0,0-1,-1 1,0-1,1 0,-8 5,5-4,1 1,-1 0,1 0,-8 14,12-18,0 0,0 0,0 0,1 0,-1 0,1 0,0 0,-1 0,1 0,0 1,0-1,0 0,0 0,1 0,-1 0,0 0,1 0,0 1,-1-1,1 0,0-1,2 4,7 10,1 0,22 23,-24-30,-1 1,1 1,-2 0,0 0,0 0,0 1,-1 0,4 12,-9-21,0 1,-1 0,1 0,-1 0,0 0,0 0,0 0,0 0,0 0,0 0,-1 0,0-1,1 1,-1 0,0 0,-1 0,1-1,0 1,-4 4,2-3,-1 1,0-1,0 0,-1 0,1 0,-1-1,0 0,0 0,-9 5,6-5,0 1,0-1,0-1,-1 1,1-1,-1-1,1 0,-1 0,1 0,-1-1,0-1,1 1,-16-4,4-8,6-2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51.7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253 1,'-5'0,"-8"10,-11 15,-2 8,-2 3,4 7,1 1,4-2,5-2,6-4,-2-2,1-1,-3-7,-5-7,6-8,5-10,3-11,3-4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52.3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1,'0'5,"6"2,1 5,5 10,5 13,6 6,4 0,2 5,-3-1,-1-3,-5-2,-1-9,-3-4,1-7,-2-2,0-3,0 0,-5-1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3:44.8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295 90,'0'-3,"-1"0,0 1,1-1,-1 1,0-1,-1 1,1 0,0 0,-1-1,1 1,-1 0,0 0,0 0,0 1,0-1,0 0,0 1,0-1,0 1,-3-2,-49-23,53 26,-6-3,-1 0,-1 0,1 0,0 1,-1 1,1-1,-1 1,1 1,-16 0,19 1,0 0,0 1,1-1,-1 1,0 0,1 0,0 1,-1-1,1 1,0 0,0 0,0 0,1 0,-1 1,1 0,0 0,0 0,-3 4,3-3,-1 0,1 0,1 1,-1-1,0 1,1-1,0 1,1 0,-1 0,1 0,0 0,1 0,-1 0,1 0,1 0,-1 0,1 0,0 0,2 9,1-6,0 0,0-1,1 1,0-1,0 0,1 0,0-1,0 0,1 0,0 0,13 9,58 36,-56-39,0 1,-1 1,20 19,-35-29,0 1,-1 1,0-1,0 1,0 0,-1 0,0 0,0 1,-1-1,0 1,0 0,-1 0,2 14,-1-1,-2 0,0 0,-1 0,-5 31,4-43,0-1,-1 1,-1 0,1 0,-1-1,-1 0,1 1,-1-1,-1 0,0-1,0 1,-11 12,14-18,-1 0,1 1,0-1,-1 0,1 0,-1 0,0-1,1 1,-1-1,0 1,0-1,0 0,0 0,0 0,-1-1,1 1,0-1,0 1,0-1,-1 0,1-1,0 1,0 0,0-1,-1 0,1 1,0-1,0-1,-3 0,2-1,1 0,-1 0,1 0,-1 0,1-1,1 1,-1-1,0 0,1 1,0-1,-1-1,2 1,-1 0,0 0,1-1,0 1,0-1,0 1,0-8,0-1,0 0,0 0,2 0,-1 0,2 0,0 0,0 0,1 1,1-1,0 1,1 0,0 0,10-16,-7 14,49-76,66-145,-120 227,1-1,-1 0,0 0,-1 0,1-12,-2 19,-1 0,0-1,0 1,0 0,0 0,-1-1,1 1,0 0,-1 0,0 0,1 0,-1 0,0-1,0 1,0 1,-1-1,1 0,0 0,-1 0,1 1,-1-1,1 0,-1 1,0 0,0-1,0 1,-2-1,-15-6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54.2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1,'5'0,"7"0,13 0,6 0,4 0,6 0,2 0,-2 0,-2 0,-3 0,-2 0,-1 0,-7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55.6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460 2,'-37'-1,"14"0,0 2,-1 0,-45 8,62-7,-1 0,1 1,-1 0,1 0,0 1,0 0,0 0,1 1,-1 0,1 0,1 0,-1 1,0-1,1 2,-7 10,-7 12,2 1,1 1,2 0,-18 55,26-68,1 1,1 0,1 0,1 0,0 0,1 0,2 0,0 0,7 38,-7-49,1 0,1 0,-1-1,1 0,1 1,-1-1,1 0,0 0,1-1,0 0,9 10,-9-12,0 0,0 0,1-1,-1 0,1 0,0 0,0 0,0-1,1 0,-1-1,0 1,1-1,-1-1,11 1,-7 0,-1-1,0 0,1 0,-1-1,0-1,15-3,-21 4,0-1,0 1,0-1,0 0,0 0,0 0,0 0,-1-1,1 1,-1-1,0 1,0-1,0 0,0 0,0 0,-1 0,1 0,-1 0,0 0,2-7,2-5,-1 0,0-1,-1 1,-1-1,0 1,-1-20,-2 30,0 0,0-1,0 1,0 0,-1 0,0-1,0 1,-1 1,1-1,-1 0,0 1,0-1,0 1,-1 0,0 0,0 0,0 0,0 1,0 0,-1 0,-7-5,2 4,0 0,0 0,0 0,0 2,-1-1,1 1,-1 1,1-1,-1 2,0 0,0 0,-13 3,16-3,0 1,0 1,0 0,1 0,-1 0,1 1,-1 0,1 1,0-1,0 1,0 1,1-1,-1 1,1 1,0-1,-9 11,2 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58.3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69,'0'8,"1"-1,1 1,0 0,0-1,0 0,1 1,0-1,1 0,-1 0,6 7,5 7,30 33,-28-37,1-1,0-1,1-1,0-1,1 0,1-1,0-1,0-1,25 8,-35-14,0-1,0 0,0 0,0-1,1 0,-1-1,1 0,-1 0,1-1,-1-1,1 0,-1 0,1-1,-1-1,0 0,0 0,0 0,0-2,0 1,-1-1,14-10,-16 9,-1-1,0 0,0 0,-1-1,0 1,0-1,0 0,-1-1,-1 1,1-1,-1 1,2-16,3-11,3-64,-10 96,-1-76,0 67,2 49,2 1,1 0,2 0,2-1,16 45,65 141,-65-183,-18-30,-1 0,0 0,0 0,7 21,-12-29,0 0,-1 0,1 0,-1 1,0-1,0 0,0 0,0 0,0 0,0 0,0 1,-1-1,1 0,-1 0,1 0,-1 0,0 0,0 0,0 0,0 0,0-1,0 1,-1 0,1 0,-1-1,1 1,-1-1,0 0,1 1,-1-1,-2 1,-11 6,1 0,-2-1,1-1,0-1,-1 0,0-1,-30 3,35-5,0-1,0-1,0 0,-1-1,1 0,0 0,0-1,0-1,0 0,1 0,-1-1,-13-8,16 8,1-2,0 1,1-1,-1 0,1 0,1-1,-1 0,1 0,0 0,0 0,1-1,0 0,-5-16,7 18,0-1,0 1,1-1,0 1,0-1,0 1,1-1,0 1,0-1,1 0,0 1,0-1,1 1,0-1,0 1,0 0,1 0,-1 0,6-7,-7 11,1 0,-1 0,1 0,0 0,0 0,0 1,0-1,0 1,0-1,0 1,0 0,1 0,-1-1,1 2,-1-1,1 0,3 0,17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58.8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248 0,'-5'0,"-12"0,-20 0,-8 5,-2 3,2-2,9 5,20 0,24 3,11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59.1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249 0,'0'5,"-10"2,-10 5,-5 1,-10-3,-4-2,0-3,0-2,13-7,11-3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59.8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1,'6'0,"6"0,7 0,16 0,17 0,22 0,14 0,7 0,-2 0,-16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2:00.7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68,'1'-1,"-1"-1,1 0,0 0,-1 1,1-1,0 1,0-1,0 0,0 1,0 0,1-1,-1 1,0 0,1-1,-1 1,1 0,-1 0,1 0,-1 0,1 1,0-1,2-1,41-13,-22 9,1 1,-1 1,1 1,0 1,0 1,-1 1,1 1,41 8,-63-9,1 1,-1-1,1 1,-1 0,0 0,1 0,-1 0,0 0,0 1,0-1,0 1,0-1,0 1,0 0,0-1,-1 1,1 0,-1 0,1 0,-1 1,0-1,0 0,0 0,0 1,0-1,0 1,-1-1,1 1,-1-1,0 1,0-1,1 1,-2-1,1 1,0-1,0 1,-1-1,0 0,1 1,-1-1,-2 4,-1 3,0 0,-1 0,0-1,-1 0,0 0,0 0,0-1,-1 0,-10 8,2-3,-46 40,58-49,0 0,0 1,0-1,0 1,1 0,-1 0,1-1,0 2,1-1,-1 0,1 0,-1 0,1 1,-1 6,3-9,-1 1,1-1,-1 1,1-1,0 1,0-1,0 0,0 0,0 1,0-1,1 0,-1 0,1 0,-1 0,1 0,0-1,4 4,40 26,-37-26,59 32,-45-26,-1 1,0 1,0 1,35 30,-54-41,-1 0,0 1,1-1,-1 0,0 1,0-1,-1 1,1 0,-1-1,0 1,0 0,0 0,0 0,-1 0,0 0,0 0,0 0,0 0,0 0,-1 0,0 0,0 0,0 0,0-1,0 1,-1 0,0-1,0 1,0-1,-3 4,-1 4,-1-1,0-1,-1 0,0 0,-1 0,0-1,0 0,-17 11,18-15,-4 4,1-2,-1 1,-1-2,-19 8,30-13,-1 1,1 0,0-1,0 1,-1-1,1 0,0 0,-1 0,1 0,0 0,0-1,-1 1,1 0,0-1,0 0,-1 0,1 1,0-1,0-1,0 1,0 0,0 0,1-1,-1 1,0-1,1 1,-1-1,0 0,1 0,0 0,0 0,-1 0,0-3,0 2,0-1,0 0,1 0,-1 0,1 0,0 0,0 0,1 0,-1-1,1 1,0 0,0 0,0 0,0-1,1 1,0 0,0 0,0 0,0 0,1 0,-1 0,4-4,0 1,0 1,1 0,0 0,0 0,0 1,1 0,0 0,0 0,0 1,12-5,17-6,0 0,50-11,-33 13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2:01.1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313 1,'-2'0,"0"0,0 1,0 0,0 0,0 0,0-1,0 2,0-1,0 0,0 0,1 1,-1-1,0 1,1-1,0 1,-1 0,1-1,-2 4,-24 42,19-33,-208 392,202-383,14-23,0 0,0 0,0 0,0 1,0-1,0 0,-1 0,1 0,0 0,0 1,0-1,0 0,-1 0,1 0,0 0,0 0,0 0,-1 0,1 0,0 0,0 0,0 0,-1 0,1 0,0 0,0 0,0 0,-1 0,1 0,0 0,0 0,0 0,-1 0,1 0,0 0,0 0,0 0,-1 0,1 0,0-1,0 1,0 0,0 0,0 0,-1-1,0-2,0-1,0 0,0 0,1 0,-1 0,1 0,0-8,1-14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2:01.7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0,'6'1,"-1"0,0 0,0 0,0 0,0 1,0 0,0 0,0 1,-1-1,1 1,-1 0,7 6,49 48,-55-52,15 16,35 37,70 94,-111-133,-4-6,-1 1,1 1,-2-1,8 19,-17-33,1 0,0 0,0 1,0-1,0 0,0 0,0 1,0-1,-1 0,1 0,0 0,0 0,0 1,0-1,-1 0,1 0,0 0,0 0,0 0,-1 1,1-1,0 0,0 0,0 0,-1 0,1 0,0 0,0 0,-1 0,1 0,0 0,0 0,-1 0,1 0,0 0,0 0,-1 0,1 0,0 0,0 0,0-1,-1 1,1 0,0 0,0 0,0 0,-1 0,1-1,0 1,0 0,0 0,0 0,0-1,-1 1,1 0,-1-1,-12-5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2:02.9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34,'5'0,"2"-6,5-1,11 0,6 2,5 1,0 2,1 0,0 2,-2 0,-6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3:45.7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183 38,'-9'0,"0"2,0-1,0 1,0 1,0 0,0 0,0 0,1 1,0 1,0-1,0 1,0 1,-9 7,13-9,-1-1,1 1,0 0,0 0,1 0,-1 1,1 0,0-1,0 1,0 0,1 0,0 1,0-1,0 0,0 1,1-1,0 1,0 0,1-1,0 1,-1 0,3 9,-1-12,0 0,1 0,0 0,0 0,-1-1,2 1,-1-1,0 1,0-1,1 0,0 1,-1-1,1-1,0 1,0 0,0-1,0 1,0-1,0 0,0 0,1 0,-1 0,0-1,0 1,1-1,-1 0,0 0,7-1,-6 1,1 0,-1 0,1 0,-1-1,1 1,-1-1,0 0,1-1,-1 1,0-1,0 0,0 0,0 0,0 0,-1-1,1 1,-1-1,1 0,-1 0,0-1,4-4,-4 1,0-1,-1 1,0-1,0 0,-1 1,0-1,0 0,-1 0,0 0,0 0,-1 0,0 1,0-1,-1 0,0 0,0 1,-1 0,0-1,0 1,-1 0,0 0,-7-9,-1-3,1 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2:04.8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1487 40,'-13'-5,"0"1,-1 0,1 1,-1 0,-25-2,-3 0,41 5,-19-4,0 1,0 1,0 1,-1 0,-23 4,41-3,-1 0,1 1,0 0,0-1,-1 1,1 0,0 1,0-1,0 0,0 1,0 0,0 0,1 0,-1 0,0 0,1 0,0 1,-1-1,1 1,0 0,0-1,1 1,-1 0,1 0,-1 0,1 1,0-1,0 0,0 0,0 1,1-1,0 0,-1 1,1-1,0 0,1 1,-1-1,0 0,1 1,1 2,1 12,0-1,1 1,1-1,1-1,12 27,-14-37,-1 0,1 0,0 0,1 0,-1-1,1 0,0 0,1 0,-1 0,1-1,0 0,0 0,0-1,1 1,-1-1,12 3,-2-2,-1-2,32 2,-34-4,-1 1,1 1,0 0,-1 0,17 6,-25-6,-1-1,0 1,1 0,-1 0,0 0,0 1,0-1,0 1,0 0,0 0,-1 0,0 0,1 0,-1 0,0 1,-1-1,1 1,-1-1,1 1,-1 0,1 7,1-1,-2-1,1 2,-2-1,1 0,-1 0,-1 0,1 0,-2 0,0 0,0 0,-4 12,4-17,-1 0,1 1,-1-1,0 0,-1-1,1 1,-1-1,0 1,0-1,0 0,-1 0,1-1,-1 1,0-1,0 0,0-1,0 1,0-1,-1 0,-10 3,-60 4,38-7,37-2,1 0,0 0,0 0,0 0,-1 0,1 0,0 0,0 0,-1 0,1 0,0 0,0 0,0 1,-1-1,1 0,0 0,0 0,0 0,-1 0,1 0,0 1,0-1,0 0,0 0,-1 0,1 0,0 1,0-1,0 0,0 0,0 0,0 1,-1-1,1 0,0 0,0 0,0 1,0-1,0 0,0 0,0 1,8 10,21 13,-24-21,94 67,154 81,-240-144,-1 0,2-1,-1-1,0-1,1 0,0 0,0-1,0-1,1-1,-1 0,0 0,16-3,-113-2,-534-11,-460-2,1026 17,28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2:06.2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6292 32,'-634'-15,"82"0,-760 13,668 3,523 3,-130 20,-118 38,219-36,96-14,-67 24,-26 6,91-34,0-2,-1-3,-83-6,26 0,-1223 3,1306 1,0 2,-58 11,63-8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43.6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560 0,'-5'0,"-7"0,-7 0,-11 0,-10 0,-10 0,-6 0,-4 0,-3 0,4 0,7 0,7 0,6 0,10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1:44.3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467 0,'-6'0,"-6"0,-7 0,-6 0,-8 0,-10 0,-8 0,0 0,3 0,4 0,5 0,3 0,3 0,7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2:09.2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871 1619,'12'-15,"0"1,-1-1,-1-1,9-18,-4 8,54-115,-31 59,57-134,-77 170,-2 1,14-75,10-29,-33 122,-1 0,-2-1,0 0,-2 0,-1 0,-1 0,-2 0,-1 0,-1 0,-12-47,4 45,0 0,-2 1,-35-55,24 41,20 34,0 1,-1-1,0 1,0 0,0 1,-1-1,0 1,-1 0,1 1,-2 0,1 0,0 1,-1 0,0 1,0 0,0 0,-1 0,1 2,-1-1,0 1,0 0,0 1,0 0,-14 1,-45-1,-18-3,1 5,-145 19,213-16,-1 1,1 0,0 2,0 0,1 1,0 1,-31 21,9 0,-64 64,93-83,0-1,1 1,0 1,1 0,0 0,1 0,0 1,1 0,1 1,-5 16,4-5,1 1,2-1,0 1,2 44,-13 134,-1-11,14-175,1-1,0 1,2-1,0 1,1-1,0 0,1 1,1-2,1 1,14 27,-11-29,4 12,2-1,1-1,1-1,1 0,1-1,44 39,-41-44,48 39,79 49,-136-100,-1-1,1 0,0-1,1-1,-1 0,1-1,-1 0,1-1,0-1,0 0,18-3,-14 3,9-1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2:11.6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1627 59,'-7'-1,"1"0,-1 0,0-1,0 1,1-2,-8-2,-18-5,-29-3,-1 4,0 2,0 3,0 2,-122 14,60 6,2 6,-120 40,95-22,-203 33,288-67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6:02:12.6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1900 0,'-915'0,"889"1,1 0,-1 2,1 1,-39 12,-93 42,41-15,-2-6,-196 38,248-61,18-2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1:31.5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1:37.6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218 1,'2'173,"-5"191,0-334,-1 0,-2-1,-1 1,-1-1,-1-1,-1 0,-2 0,-1-1,-1-1,-2 0,-35 46,47-68,0 1,0-1,-1 0,0-1,0 1,0-1,-6 4,-10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1:39.4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217 0,'-6'1,"0"0,1 0,0 0,-1 1,1 0,0 0,0 0,0 1,0 0,0 0,1 0,-1 0,1 1,0-1,0 1,0 1,-6 7,1 0,-1 1,2 1,0-1,0 1,-5 17,-4 22,2 1,2 1,-6 67,17-109,1 0,1 0,0 1,3 22,-3-33,0-1,0 1,1-1,-1 1,1-1,-1 0,1 1,0-1,0 0,0 0,0 1,1-1,-1 0,1 0,-1 0,1 0,0-1,-1 1,1 0,0-1,0 1,0-1,0 0,1 1,-1-1,0 0,0 0,1-1,-1 1,1 0,-1-1,4 1,10-3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3:46.3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1,'5'0,"7"0,7 0,5 0,4 0,3 0,0 0,2 0,-6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1:43.0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6473 1334,'-3'0,"0"1,1-1,-1 1,1 0,-1 0,0 0,1 1,0-1,-5 4,-13 6,-25 2,0-1,-1-3,0-2,-1-1,-56-2,62-1,-541 3,-3-31,42 2,139 22,316 6,0 5,-134 30,18 5,-2-10,-2-8,-1-10,-242-11,146-32,89 4,-912-93,923 92,109 14,-131-30,222 38,1 0,-1 0,0-1,1 0,-1 0,1 0,0 0,-1-1,1 0,0 0,1 0,-1 0,0 0,-5-8,7 8,0-1,0 0,1 0,-1 0,1 0,0 0,0-1,0 1,1 0,-1-1,1 1,0 0,0-1,1 1,-1 0,3-8,13-56,4 1,53-124,-55 153,2 2,1 1,2 0,1 2,2 1,1 1,1 1,63-50,-17 20,88-76,-139 113,0-1,-2-1,-1-1,26-44,-38 56,0-1,1 1,0 0,17-19,-23 29,1 0,0 1,0-1,1 1,-1 0,1 0,0 0,0 1,0 0,0 0,0 0,0 1,0-1,11 0,17 0,-1 1,1 2,0 1,-1 1,50 13,156 56,-192-56,5-3,-1-2,2-2,75 4,-34-4,224 17,-245-25,-1-2,103-16,-78 7,-1 3,111 8,-73 1,1686-1,-1758-5,0-2,-1-3,67-19,-58 12,124-13,-15 14,105-4,-244 17,61-11,-59 6,47-1,121-8,-138 7,1 4,86 4,-147 3,0 0,0 0,0 2,-1-1,1 1,-1 1,0 0,0 0,-1 1,1 0,-1 1,0 0,-1 0,0 1,0 0,-1 0,0 1,0 0,-1 0,0 1,-1 0,0 0,0 0,-1 0,4 15,2 24,-2 0,-2 1,-2 0,-3 1,-2-1,-1 0,-3 0,-3 0,-16 61,-56 196,77-286,0-1,-2 0,-1 0,0 0,-2-1,0 0,-15 25,18-40,0 0,0 0,0-1,-1 1,0-1,0 0,0-1,0 1,0-1,0 0,-1-1,1 0,-1 0,1 0,-9 0,-33 7,14 3,-39 19,53-21,-7 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2:38.5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2852 251,'-33'-12,"0"-1,-38 5,-1 3,-113 8,7-1,65-8,-141-27,-110-40,332 66,-121-32,103 23,-2 3,1 2,-2 3,-57-3,56 10,-72 9,102-4,1 0,-1 2,1 0,0 2,-31 15,31-13,-252 136,243-123,1 3,1 0,1 2,2 0,0 2,2 2,-22 37,25-36,2 1,2 2,1 0,1 0,2 2,2-1,-14 77,21-52,5 102,2-79,-2-75,0 0,1-1,0 1,1 0,0-1,0 1,1-1,0 0,1 0,0 0,0 0,12 16,-7-14,1-1,0 0,0 0,1-1,0-1,1 0,0 0,20 9,64 27,3-3,1-6,1-3,2-5,136 18,-170-38,0-2,1-3,93-10,208-44,-156 19,-183 27,1-1,-1-2,-1-1,0-1,0-2,-1-1,30-20,314-130,-103 51,-259 108,-1-1,0 0,0-1,-1 0,11-10,-16 12,0 0,0 0,-1 0,0-1,0 0,-1 0,0 0,0 0,0 0,3-13,14-47,-3-1,-4 0,-2-1,3-110,-14 174,1-23,-2 1,-7-46,6 63,-1 0,1 0,-2 0,1 1,-1 0,0 0,-1 0,0 0,0 0,-1 1,-10-11,-19-13,-75-54,102 80,-7-6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05.5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75 58,'-10'-9,"-15"-15,25 23,0 1,-1-1,1 1,0-1,0 0,-1 1,1-1,0 1,0-1,0 1,0-1,0 0,0 1,0-1,0 1,0-1,0 1,0-1,0 0,1 1,-1-1,0 1,0-1,1 1,-1-1,0 1,0-1,1 1,-1-1,1 1,-1 0,0-1,1 1,-1-1,1 1,-1 0,1-1,-1 1,1 0,-1 0,1 0,-1-1,1 1,0 0,-1 0,1 0,-1 0,1 0,0 0,0 0,0-1,-1 1,1 0,0-1,0 1,-1 0,1-1,0 1,0 0,0 0,0 0,-1-1,1 1,0 0,0 0,0 0,0 0,-1 1,1-1,0 0,0 0,0 0,-1 1,1-1,0 0,0 1,-1-1,1 1,0-1,-1 1,1-1,0 1,-1-1,1 1,-1 0,1-1,-1 1,1 0,-1-1,1 1,-1 0,0 0,0 0,1-1,-1 1,0 0,0 0,0 0,0-1,0 1,0 0,0 0,0 0,0 0,0-1,0 1,0 0,-1 0,1 0,0-1,-1 1,1 0,0 0,-1-1,1 1,-1 0,1-1,-1 1,0 0,0 0,1 0,-1 0,1 0,0 0,-1 0,0-1,1 1,-1 0,0 0,1-1,-1 1,0 0,0-1,1 1,-1-1,0 1,0-1,0 1,0-1,0 1,0-1,0 0,0 0,0 1,0-1,0 0,0 0,0 0,0 0,0 0,0 0,0-1,0 1,0 0,0 0,1-1,-1 1,0 0,0-1,0 1,0-1,0 0,0 1,1-1,-1 1,0-1,1 0,-1 0,0 1,1-1,-1 0,1 0,-1 0,1 0,-1 0,1 0,0 0,-1 0,1 0,0-1,0 2,0 1,1 1,-1-1,0 1,0-1,0 1,0-1,0 1,0-1,0 1,-1-1,1 1,-1-1,1 1,-1-1,1 1,-1-1,0 0,1 1,-1-1,0 0,0 0,0 0,0 1,0-1,0 0,-1 0,1 0,0-1,0 1,-3 1,-7-1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07.8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90 118,'-5'0,"0"-1,0 0,1 0,-1-1,0 1,1-1,-1 0,1 0,-1-1,1 1,0-1,0 0,0 0,-4-5,6 7,1 0,-1-1,1 1,0-1,-1 1,1-1,0 1,0-1,0 0,0 0,0 1,0-1,1 0,-1 0,1 0,-1 0,1 0,0 0,-1 0,1 0,0 0,1 0,-1 0,0 0,0 0,1 0,-1 0,1 0,0 0,-1 0,1 0,0 1,0-1,0 0,1 1,1-4,-2 4,0 0,0 0,0 0,0 0,0 0,1 0,-1 0,0 0,0 0,1 0,-1 1,0-1,1 0,-1 1,1-1,-1 1,1 0,-1 0,1-1,-1 1,1 0,-1 0,1 0,0 1,-1-1,3 1,-2 0,0 0,0 0,0 0,0 1,0-1,-1 1,1-1,-1 1,1 0,-1 0,1 0,-1 0,0-1,0 2,2 2,-2-2,0 1,0-1,0 0,0 1,0-1,-1 0,0 1,1-1,-1 1,-1 5,1-8,0 0,-1 1,1-1,0 0,-1 0,1 0,-1 1,1-1,-1 0,1 0,-1 0,0 0,1 0,-1 0,0 0,0 0,0 0,0-1,0 1,0 0,0-1,0 1,0 0,0-1,-1 1,1-1,-2 1,3-1,-1 0,0 0,0 0,0 0,1 0,-1 0,0 0,0-1,0 1,1 0,-1 0,0-1,0 1,1-1,-1 1,0 0,1-1,-1 1,0-1,1 1,-1-1,1 0,-1 1,1-1,-1 0,1 1,-1-1,1 0,0 0,-1 1,1-1,0-1,-1 0,1 1,-1-1,1 0,-1 0,1 1,0-1,0 0,0 0,0 0,0 0,0 1,1-1,0-3,3-1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28.0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2 880,'-2'131,"5"142,-3-271,0 0,0-1,0 1,0 0,0 0,1 0,-1 0,1 0,-1 0,1 0,0-1,0 1,-1 0,1 0,0-1,1 1,1 2,-2-4,0 0,-1 0,1 0,0 0,0 0,0 0,0 0,-1 0,1 0,0 0,0 0,0-1,0 1,-1 0,1-1,0 1,0 0,-1-1,1 1,0-1,-1 1,1-1,0 0,-1 1,1-1,0-1,9-10,-1 0,0-1,8-16,-12 20,81-136,146-183,-171 254,3 2,3 4,148-117,-39 61,89-69,-237 168,-8 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37.3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95,'0'-2,"1"1,0-1,-1 0,1 0,0 1,0-1,0 1,0-1,0 1,0-1,0 1,1-1,-1 1,0 0,1 0,-1 0,3-2,33-18,-32 19,10-6,1 1,0 1,0 1,1 0,21-3,-33 7,-1 0,1 0,0 0,-1 1,1 0,0 0,-1 0,1 0,0 1,-1 0,1 0,-1 0,1 0,-1 1,1 0,-1 0,0 0,0 0,0 1,0-1,0 1,-1 0,7 7,-8-7,-1 0,0 0,0 0,0 0,0 0,-1 0,1 0,-1 0,0 0,0 0,0 0,0 1,0-1,-1 0,0 0,1 0,-1 0,0 0,0 0,-1 0,1-1,-1 1,1 0,-3 2,-6 10,0-2,-1 1,-12 12,19-22,-89 80,57-53,34-30,1 0,0 0,0 0,-1 0,1 0,0 0,0 0,0 0,1 1,-1-1,0 0,0 1,1-1,-1 0,0 1,1-1,0 1,-1-1,1 3,0-3,0 0,1 0,-1 0,1-1,-1 1,1 0,-1 0,1-1,0 1,-1 0,1-1,0 1,-1-1,1 1,0-1,0 1,0-1,0 1,-1-1,1 0,0 1,0-1,1 0,9 2,1 0,0-1,21 0,-25-1,35 0,-4-1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37.8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1080 1,'0'5,"-5"2,-18 5,-20 1,-25 3,-15-1,-11 2,-9-2,-4-3,-4 1,5-1,6-3,9-3,15-2,25-2,33-7,18-2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40.0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1,'5'0,"7"0,7 0,6 0,3 0,2 0,2 0,1 0,-1 0,-5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46.9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51,'6'-6,"6"0,7-1,5 2,4 1,3 2,0 0,2 2,-6-6,-2 0,-5-1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47.4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0,'0'6,"0"11,0 9,0 5,0 2,5-4,7-7,7-7,0-2,2-2,3-3,3-3,1-2,-3-2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3:47.0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 0,'0'6,"0"6,0 7,0 11,0 5,0 3,0 4,0 1,-5 4,-2-2,1-2,0-4,3-8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47.9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 1,'0'5,"0"13,0 18,0 15,-5 13,-2 7,1 2,0-6,3-10,0-9,2-12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48.3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592 1,'0'5,"-10"7,-9 2,-18 3,-12-1,-8-3,-11-4,1 2,1-1,7-2,9-3,6-1,7-3,9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49.1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218 0,'-2'7,"0"0,0-1,-1 0,0 0,0 1,-1-2,0 1,0 0,0-1,0 0,-9 8,-7 10,-11 18,5-8,-25 41,45-63,0 0,1 0,0 0,1 1,0 0,0 0,2 0,-3 17,5-27,0 1,-1-1,1 1,1-1,-1 1,0-1,1 0,-1 1,1-1,0 0,0 1,0-1,0 0,0 0,0 1,0-1,1 0,-1-1,1 1,2 2,-1-1,1-1,0 1,-1-1,1 0,0-1,0 1,0-1,0 1,0-1,8 1,6-1,1 0,-1-1,1-1,22-4,-34 3,0 0,-1-1,1 1,-1-1,0-1,0 1,0-1,0 0,-1-1,0 1,1-1,-2 0,1 0,0-1,-1 0,0 1,-1-1,1 0,4-11,-7 12,1 1,0 0,-1 0,0-1,0 1,-1 0,1-1,-1 1,0-1,0 1,0-1,0 1,-3-8,2 9,0 0,0 0,-1 0,1 0,-1 1,0-1,0 0,0 1,0 0,-1-1,1 1,0 0,-1 0,0 0,1 1,-1-1,0 1,0-1,0 1,0 0,-3-1,-7-1,1 1,-1 0,0 0,0 1,0 1,1 0,-1 1,0 0,0 1,1 1,-1 0,1 0,-18 8,2 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50.5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211 0,'-5'0,"-7"0,-7 6,-6 1,-3 5,-2 0,-2 4,0-1,4-3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50.9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352 1,'0'5,"-11"7,-19 8,-20 4,-13 4,-5-2,-2-2,10-3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51.9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5,'124'-2,"-32"0,126 12,-207-8,0-1,-1 2,1 0,-1 0,1 1,9 5,-19-9,1 1,-1-1,1 1,-1 0,0 0,1 0,-1 0,0 0,0 0,0 0,0 0,0 0,0 0,0 1,0-1,0 0,0 1,-1-1,1 0,0 1,-1-1,0 1,1-1,-1 1,0 0,0-1,1 1,-1-1,0 1,-1-1,1 1,0 0,0-1,-1 1,1-1,-1 1,1-1,-1 0,0 1,1-1,-1 1,0-1,0 0,0 0,0 1,0-1,0 0,-1 0,-2 1,-47 41,41-36,1-1,0 1,0 1,0 0,1 0,1 1,-1-1,1 2,-7 12,13-20,1 0,-1 0,1 0,0 0,-1 0,1 0,0 0,0 1,0-1,1 0,-1 0,0 0,1 0,0 0,-1 0,1 0,0 0,0 0,0 0,0 0,0-1,1 1,-1 0,0-1,1 1,-1-1,3 3,6 3,-1 0,1 0,18 9,-16-9,0 0,0 1,0 0,-1 1,0 0,0 1,-1 1,16 20,-24-27,1-1,-1 1,0-1,0 1,0 0,0-1,0 1,-1 0,0 0,0 1,0-1,0 0,-1 0,0 0,0 0,0 1,0-1,0 0,-1 0,0 0,0 1,0-1,0 0,-1 0,0-1,1 1,-1 0,-1-1,1 1,0-1,-4 5,-2 0,-1-1,1 0,-1 0,0 0,0-1,-1-1,-20 9,-76 21,73-26,5-1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55.4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4029 2004,'-10'0,"1"1,-1 1,1-1,-12 5,-18 3,-501 52,-242-17,716-40,1 2,0 3,-65 18,67-12,0-4,0-1,-86 0,-267-45,227 14,70 6,0-5,1-4,-182-65,-69-36,362 122,-1-1,1 0,0 0,0 0,0-1,1 0,-1-1,1 1,1-1,-1 0,1 0,-7-12,-5-8,2-2,-12-29,6 12,0 4,-63-141,75 157,1 0,2-1,0 1,2-2,-3-43,10-432,-3 492,0-1,1 1,0 0,0 0,1 0,1 0,0 0,0 0,1 1,0-1,9-13,-6 13,1 0,1 1,-1-1,2 2,-1-1,1 1,0 1,1 0,12-6,16-7,1 2,0 2,1 2,1 2,82-14,219-7,190 15,37-2,1115-48,-711 16,-906 44,-1-3,0-3,100-34,-162 45,1 1,-1-1,0 0,0 0,0 0,-1-1,1 0,-1 0,0 0,0 0,0-1,-1 1,1-1,-1 0,4-10,21-28,-27 42,0 0,0-1,0 1,0 0,0-1,0 1,0 0,1 0,-1 0,0 0,0 0,1 0,-1 0,1 1,-1-1,1 1,-1-1,1 1,-1-1,1 1,0 0,-1-1,3 1,-3 1,1 0,-1 0,0-1,0 1,1 0,-1 0,0 0,0 1,0-1,0 0,0 0,0 0,-1 1,1-1,0 1,-1-1,1 0,-1 1,1 2,3 13,0 0,-1 1,0 23,-3-34,6 152,-17 195,-42 155,-10 163,60-477,2-189,0-1,0 1,0-1,-1 0,0 0,0 1,-1-1,0-1,1 1,-1 0,-1-1,1 1,-1-1,0 0,0 0,0-1,0 1,-8 4,-9 5,0 0,-43 17,43-21,-250 86,220-80,-18 6,-100 15,138-31,-1-2,1-1,-1-2,0-1,-51-8,61 4,1-1,0-1,0-1,0-1,1-1,1 0,-1-2,2 0,0-1,0-1,-23-24,6 12,18 18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3:58.5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4:12.4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12,'0'-5,"0"-2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4:31.5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5802 32,'-2203'0,"1708"-16,-21 0,-30 41,523-23,-199 23,146-16,-1-4,-105-5,78-2,20 1,-58 0,-180 21,179-8,-231-9,177-6,187 4,-1-1,0 1,0 1,1 0,-14 4,5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6-06T05:34:41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14858 7541 0,'25'0'141,"-50"0"-110,0 0 78,50 0 157,-25 24-204,-25-24 48,25 25-95</inkml:trace>
  <inkml:trace contextRef="#ctx0" brushRef="#br0" timeOffset="3510.57">16222 7541 0</inkml:trace>
  <inkml:trace contextRef="#ctx0" brushRef="#br0" timeOffset="6975.62">17884 9575 0,'-25'0'109,"1"0"-93,-1 0 0,0 0-16,0 0 15,0 0-15,-24 0 16,-1 0-16,25 0 15,-24 0-15,24 0 16,0 0-16,-25 0 16,26 0-16,-1 0 15,-25 0-15,25 0 16,-24 0-16,-1 0 16,25 0-16,-24 0 15,24 0 1,0 0-1,0 0 1,25 24-16,-24-24 16,-1 0-1,0 0-15,0 25 16,0-25 0</inkml:trace>
  <inkml:trace contextRef="#ctx0" brushRef="#br0" timeOffset="8439.16">17835 9624 0,'-25'0'156,"0"0"-156,0 0 15,0 0-15,1 0 16,-1 0-16,0 0 78,0 0-62,0 0-1,1 0 17,-1 0-17,0 0 1,0 0 0,0 0-1,0 0-15,1 0 16,-1 25-1,0-25-15,0 0 16,0 0 0,1 0-1,-1 0 17,0 0-17,25 25-15,-25-25 94,0 0-78,1 0-1,-1 0 1,0 0-1,0 0 1,0 0 0,1 0-1,-1 0 17</inkml:trace>
  <inkml:trace contextRef="#ctx0" brushRef="#br0" timeOffset="9606.79">17835 9599 0,'-25'0'62,"0"0"-62,-25 0 16,26 0-16,-1 0 15,-25 0-15,25 0 16,1 0 0,-1 0-1,0 0 1,0 0-1,0 0-15,0 0 16,1 0-16,-1 0 16,0 0-16,0 0 15,0 0-15,1 0 16,-1 0-16,0 0 31,0 0 32,0 0-32,1 0-15,-1 0-1,0 0 1,25 25 31,-25-25-32,0 0 32,1 0-31</inkml:trace>
  <inkml:trace contextRef="#ctx0" brushRef="#br0" timeOffset="10816.62">17711 9624 0,'0'25'47,"-25"-25"-32,0 0 1,0 0 0,0 0-16,-24 0 15,-1 0-15,25 0 16,-24 0-16,24 0 15,0 0-15,0 0 16,0 0 0,1 0-16,24 25 15,-25-25 1,0 0 0,0 0 15,0 0 31,1 0-30,-1 0 14</inkml:trace>
  <inkml:trace contextRef="#ctx0" brushRef="#br0" timeOffset="57687.96">7565 10864 0,'-24'0'78,"-1"0"-15,0 0-47,0 0-16,0 0 15,-49 25-15,24-25 16,-24 0-16,24 0 15,1 0-15,-50 0 16,24 0-16,-24 0 16,49 0-16,1 0 15,-1 0-15,0 0 16,26 0-16,-26 0 16,25 0-16,-24 0 15,24 0-15,-25 0 16,1 0-16,24 0 15,-25 0 1,1 0-16,-1 0 16,25 0-16,-24 0 15,24 0-15,0 0 16,0 0-16,0 0 94,1 0-63,24-25-15,-25 25-16,0-24 15,25-26-15,-25 25 16,25 0-16,-25-24 15,1 24-15,24-25 16,-50 50-16,50-49 16,0 24-16,0-25 15,0 1 1,-25-1-16,25-24 0,0 24 16,0-24-1,0-25-15,25 24 16,-25 25-16,50-49 15,-50 50-15,24-1 16,-24 0-16,25 1 16,-25-1-16,0 25 15,0 1-15,0-1 16,0 0 0,25 25 77,25-25-77,49 0-16,0 1 16,-25 24-16,26 0 15,-1 0-15,50 0 16,-50 24-16,25-24 15,-25 25-15,25-25 16,-49 0-16,24 0 16,-74 0-1,24 0-15,-24 0 16,0 0-16,0 0 16,-1 0-16,1 0 15,0 0 1,0 0-1,-25 75 157,25-26-172,-25-24 16,0 25-16,0-26 16,0 26-16,0-25 15,0 0 1,0 24-16,0-24 15,0 0-15,24 0 16,-24-1-16,0 1 16,0 0-16,0 25 15,0-1 1,0-24 0,0 25-16,0-25 15,0-1-15,0 1 16,0 0-16,0 0 15,0 0-15,0-1 16,0 1-16,0 0 16,0 0-1,0 0-15,0-1 16,0 1-16,0 0 16,0 0-16,0 0 15,0-1-15,0 1 16,0 0-16,0 0 15,0 0 1,0-1-16,0 1 31,25-25-31,-25 25 94,0 0 94,0 0-157,0-1 0,0 1 0,25-25-15</inkml:trace>
  <inkml:trace contextRef="#ctx0" brushRef="#br0" timeOffset="67495.11">16272 7689 0,'-25'0'375,"25"-24"-359,-25 24-16,0-25 31,25 0-15,-24 25-1,24-25 1,-25 25-1,0 0 1,25-25-16,-25 25 31,0-24-31,1-1 16,-1 25 0,25-25-1,-25 25 1,25-25-1,-25 25 17,0 0-32,1 0 15,24-25-15,-25 25 16,0 0 0,0 0-16,25-24 15,-25 24 1,1 0-1,-1 0 17,0 0-1,0 0 0,0 0-31,1-25 16,-26 25-16,25 0 15,-24 0-15,24 0 16,0 0-16,0 0 16,0 0 46,1 0-46,-26 25-1,25-25-15,0 24 16,-24 1 15,24-25 94,0 25-109,0-25 0,0 0-16,1 0 15,-1 0-15,0 25 16,0-25 46,25 25-46,-25-25 0,1 0-16,24 24 15,-25-24-15,0 0 16,25 25-1,-25-25-15,0 0 94,25 25-78,-24-25-1,-1 25 1,0-25 0,25 25 15,-25-25 203,0 0-218,1 24 0,-1-24-16,25 25 15,-25-25 1,25 25 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3:47.9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160 3,'-7'1,"1"-1,0 1,0 0,0 1,0 0,0-1,0 2,0-1,0 1,1 0,0 0,-1 1,1-1,0 1,1 0,-1 1,1-1,0 1,-5 6,3-3,1 0,0 1,0-1,1 1,0 0,0 0,1 1,0-1,1 1,0-1,-1 16,3-21,-1 1,1-1,1 1,-1-1,1 0,-1 1,1-1,0 0,1 0,-1 0,1 0,0 0,0 0,0 0,5 6,-5-8,0 0,1 0,0 0,-1 0,1 0,0-1,0 1,0-1,0 0,1 0,-1 0,0 0,0 0,1-1,-1 1,0-1,1 0,-1 0,0 0,1-1,3 0,2-1,0 0,0 0,0-1,-1 0,1-1,-1 0,0 0,0-1,-1 0,1 0,-1-1,0 0,-1 0,1-1,10-14,-13 16,0-1,-1 0,1 0,-1 0,0 0,-1 0,0 0,0-1,0 1,-1-1,0 0,0 0,0 1,-1-1,0 0,-1 0,1 1,-1-1,0 0,-1 1,0-1,-3-7,4 11,-1 1,1-1,-1 1,1 0,-1-1,0 1,0 0,0 0,0 0,0 1,0-1,-1 0,1 1,-4-2,-14-5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4:51.5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0 215,'0'267,"2"-287,0 0,1 0,1 1,1-1,1 1,1 0,0 0,1 0,1 1,1 1,1 0,0 0,20-22,-29 37,0 0,-1 0,1 0,0 0,0 0,1 1,-1-1,0 1,0-1,1 1,-1 0,1 0,-1 0,1 0,-1 1,1-1,-1 0,1 1,3 0,-4 0,0 1,0 0,1-1,-1 1,0 0,0 0,0 1,0-1,0 0,0 1,0-1,0 1,-1-1,1 1,0 0,-1 0,0 0,1 0,-1 0,0 0,0 0,1 4,14 42,-14-39,0 0,1 0,1 0,-1-1,6 11,-2-55,-4 15,0 1,2 0,0 0,1 0,1 1,16-30,-19 40,0 1,1 0,0 1,0-1,1 1,0 0,0 0,1 1,0 0,0 0,0 1,0 0,1 0,0 0,0 1,1 0,9-3,-15 7,0-1,0 0,-1 1,1 0,0 0,0-1,0 1,-1 1,1-1,0 0,0 1,-1 0,1-1,0 1,-1 0,1 0,-1 1,1-1,-1 0,1 1,2 2,-2-1,0 1,0 0,0 0,0 0,-1 0,0 0,0 1,0-1,0 1,0-1,0 7,2 12,-1 0,-1 0,-1-1,-2 25,1-43,0 36,0-21,0-1,-1 0,-1 0,-4 21,-1-19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4:52.2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200 1,'-5'0,"-8"0,-6 0,-5 5,-4 2,-3-1,-1 0,5 3,7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4:52.9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302 0,'-11'0,"-13"0,-14 5,-11 2,-2 5,2 1,4-3,10-2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4:59.2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1 168,'98'10,"-77"-7,1 0,0-1,0-1,29-3,-44 1,0 0,0 0,-1-1,1 0,-1-1,1 1,-1-1,0 0,0-1,0 0,0 0,-1 0,0 0,0-1,0 0,0 0,-1 0,5-7,-5 2,0 0,-1 1,0-1,0-1,-1 1,-1 0,1 0,-2-1,0-11,0 21,1 46,1 0,10 53,-6-64,-2 1,-1-1,-1 1,-3 0,-4 38,5-69,0-1,-1 0,1 0,-1 1,0-1,0 0,0 0,0 0,0 0,-1 0,0 0,1-1,-1 1,0 0,0-1,0 1,-1-1,1 0,-1 0,1 0,-1 0,0 0,1 0,-1-1,0 1,0-1,0 0,0 0,-1 0,1 0,0-1,0 1,0-1,-1 0,1 0,0 0,0 0,-1-1,1 1,0-1,0 0,0 0,-1 0,1 0,0 0,-4-4,-19-8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00.1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54,'8'-1,"0"-1,-1 0,1 0,0 0,-1-1,0 0,14-9,25-8,-43 19,1 0,0-1,-1 2,1-1,0 0,0 1,0 0,0 0,0 0,0 0,-1 1,1 0,0 0,0 0,0 0,-1 0,6 3,-7-2,1 0,-1 0,0 1,0-1,0 1,0-1,0 1,0-1,-1 1,1 0,-1 0,0 0,0 0,0 0,0 0,-1 0,1 1,-1-1,1 0,-1 0,0 0,-1 4,0 2,-1 0,0 0,-1 0,1 0,-2 0,1-1,-1 1,-1-1,1 0,-1 0,-1-1,-8 10,8-9,-1 0,1 1,1-1,0 1,0 0,1 0,0 1,-5 19,9-28,-1 0,1 0,0 0,0 1,0-1,0 0,1 0,-1 0,0 0,0 1,1-1,-1 0,0 0,1 0,-1 0,1 0,0 0,-1 0,1 0,0 0,0 0,-1 0,1-1,0 1,0 0,2 1,0-1,1 1,-1-1,1 1,-1-1,1 0,0 0,0 0,5-1,7 1,-1-1,0 0,18-4,9-4,-5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00.6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19,'5'0,"8"0,6 0,5 0,4 0,-3-5,0-2,-4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01.5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1 107,'3'1,"0"0,0 0,0 0,0 0,0 1,0 0,0-1,0 1,-1 0,1 0,-1 1,0-1,1 1,-1-1,0 1,0-1,-1 1,3 4,25 25,-25-29,0-1,0 0,1 0,-1 0,1-1,-1 1,1-1,0 0,0-1,-1 1,1-1,0 0,0 0,0 0,-1-1,1 0,0 0,0 0,-1 0,1-1,-1 0,1 0,-1 0,0 0,0-1,0 1,0-1,0 0,5-6,0 0,0 0,0-1,-1 0,0 0,-1-1,0 0,-1 0,-1-1,9-23,-11 26,4-14,-4 21,-2 15,-1 19,-2 17,2 0,3 0,16 90,-11-106,1-3,-2 1,-2 0,4 56,-9-84,-1 0,1 1,-1-1,0 0,1 0,-1-1,-1 1,1 0,0 0,-1 0,1-1,-1 1,0-1,0 1,0-1,0 0,0 1,-1-1,1-1,-1 1,1 0,-1 0,0-1,1 0,-1 1,0-1,0 0,0 0,0-1,0 1,-4 0,2 0,0 0,-1-1,1 0,-1 0,1 0,-1 0,1-1,0 0,-1 0,1 0,0-1,0 0,0 0,0 0,0 0,0-1,-5-4,-5-8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01.9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1,'0'10,"0"10,0 5,0 10,0 4,0 1,5-7,2-4,-1-6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03.0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2327 0,'-2040'0,"2004"1,-1 0,1 3,0 1,0 2,-38 11,42-7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03.5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183 0,'0'6,"-5"17,-12 15,-9 12,0 8,-1-1,5 1,0-5,5-16,4-20,5-12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3:49.1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171 2,'-25'0,"14"-1,0 1,0 0,1 0,-1 2,-15 2,23-3,0 0,1 0,-1 1,0-1,1 1,-1-1,0 1,1 0,0 0,-1 0,1 0,0 0,0 0,0 1,1-1,-1 1,1 0,-1-1,1 1,0 0,0 0,0 0,-1 5,-1 5,-1 2,1-1,0 1,1 0,1 0,0 24,2-36,-1 0,1 1,-1-1,1 0,0 0,0 0,0-1,1 1,-1 0,1 0,-1-1,1 1,0-1,0 1,0-1,1 0,-1 0,0 0,1 0,-1 0,1 0,0-1,-1 1,1-1,0 0,0 0,0 0,0 0,0 0,0-1,0 1,6-1,28 2,-26-2,0 0,0 1,0 0,18 5,-26-5,0 0,0 0,-1 0,1 0,0 1,-1 0,1-1,-1 1,0 0,1 0,-1 0,0 0,0 1,0-1,-1 0,1 1,-1 0,1-1,-1 1,0 0,0 0,1 2,0 5,0 0,-1 0,0 1,-1-1,0 0,-1 0,0 0,0 0,-1 0,-1 0,0 0,0 0,0-1,-1 0,-1 0,0 0,0 0,-1 0,0-1,0 0,-1-1,0 1,0-1,0 0,-1-1,-1 0,-12 7,16-9,-1-1,0-1,0 1,0-1,-10 3,-6-1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04.0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0,'6'0,"6"6,1 6,4 7,5 6,-2 3,1 2,-3 2,-5 0,1 1,-2-1,3-11,-2-9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04.8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55,'0'-3,"1"1,0 0,0 0,0 0,0 0,0 0,0 0,0 0,1 0,-1 1,1-1,0 1,-1-1,1 1,0-1,0 1,0 0,0 0,0 0,0 0,4-1,47-15,-49 17,-1-1,1 1,0 0,0 1,-1-1,1 1,0-1,0 1,-1 0,1 1,-1-1,1 1,-1-1,0 1,1 0,-1 0,0 0,0 1,0-1,-1 1,1 0,-1 0,1-1,-1 2,0-1,0 0,0 0,0 1,-1-1,0 1,2 6,-1-4,0 1,0 0,-1-1,0 1,-1 0,0 0,0-1,0 1,-1 0,1 0,-2-1,1 1,-1-1,0 1,0-1,-1 1,-5 8,-2-2,-14 24,23-36,1 0,0 0,0 0,0 0,0-1,-1 1,1 0,0 0,0 0,0 0,1-1,-1 1,0 0,0 0,0 0,1 0,-1-1,0 1,1 0,-1 0,0-1,1 1,-1 0,1-1,0 1,-1 0,1-1,-1 1,1-1,0 1,-1-1,1 1,0-1,0 0,0 1,-1-1,1 0,0 1,0-1,0 0,-1 0,1 0,0 0,0 0,1 0,49 3,-24-3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05.3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0,'6'0,"11"0,14 0,12 0,5 0,-2 0,-8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05.8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304 1,'-6'0,"-6"5,-7 13,-5 8,-4 10,-3 10,-1 2,5 3,2-1,0 1,4-3,0-4,4-15,4-18,11-21,5-14,2-3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06.3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0,'0'11,"0"8,5 7,8 4,0 2,5 1,-2 0,2 0,3-1,4 5,2 2,-3-1,-1-2,2-1,-4-7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06.6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1,'0'10,"0"9,0 7,0 4,0 7,0 3,0 0,0-2,0-2,0-7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07.5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289 1,'-5'0,"-7"0,-7 0,-11 0,-10 0,-4 0,-6 5,2 2,8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08.0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277 1,'-6'0,"-11"0,-15 0,-6 0,-7 0,-2 5,2 2,15-1,16-5,12-5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14.6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0,'6'0,"6"0,7 0,5 0,-2 6,2 1,1 5,2 0,2-1,0 2,2-1,0-2,0-3,-5-3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15.7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1,'9'1,"0"1,0 1,-1-1,1 1,-1 1,0-1,0 1,12 8,6 2,5 0,36 18,-64-30,1 0,0 0,-1 0,1 1,-1 0,0 0,0 0,0 0,0 0,-1 0,1 1,3 6,-6-8,0-1,1 1,-1 0,0 0,0 0,0 0,0 0,-1 0,1 0,0 0,-1 0,1 0,-1 0,0-1,0 1,0 0,0 0,0-1,0 1,0-1,0 1,-1-1,1 1,0-1,-1 0,1 0,-3 2,-47 27,35-22,6-4,-1 0,2 1,-1 1,1-1,-10 9,17-13,1 0,0 0,0 0,-1 0,1 1,0-1,0 0,0 1,1-1,-1 1,0-1,0 1,1-1,-1 1,1 0,0-1,-1 1,1-1,0 1,0 0,0-1,0 1,0 0,0-1,0 1,1 0,-1-1,1 1,-1 0,1-1,0 1,-1-1,1 1,0-1,0 0,0 1,0-1,0 0,0 0,3 2,2 3,-1 1,0-1,0 1,0 0,-1 0,0 0,0 1,-1 0,3 9,-5-15,-1 0,0 0,1 0,-1 0,0 1,0-1,0 0,0 0,-1 0,1 0,-1 0,1 0,-1 0,0 0,1 0,-1-1,-1 3,0-2,0 0,0 0,0 0,-1 0,1 0,0-1,-1 1,1-1,-1 1,1-1,-1 0,0 0,1 0,-1-1,-5 2,-51 2,31-4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3:49.8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3753 63,'-1'-1,"1"0,0 0,0 0,-1 0,1 0,-1 0,1 1,-1-1,1 0,-1 0,1 0,-1 1,0-1,1 0,-1 1,0-1,0 1,1-1,-1 0,0 1,0 0,0-1,0 1,0 0,0-1,0 1,1 0,-3 0,-33-5,29 4,-488-9,308 12,-1438-20,291 5,1287 14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16.2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0,'5'0,"7"0,8 0,4 0,4 0,-2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17.2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1,'12'1,"1"1,-1 0,1 1,-1 0,18 8,9 2,-26-9,-1 0,0 1,0 0,-1 0,0 2,11 7,-19-13,-2 0,1 0,0 1,0-1,0 1,-1-1,1 1,0 0,-1-1,0 1,1 0,-1 0,0 0,0 0,0 0,0 1,0-1,-1 0,1 0,-1 0,1 1,-1-1,0 0,0 1,0-1,0 0,0 0,-1 1,1-1,-1 0,1 0,-1 1,0-1,0 0,0 0,0 0,0 0,0 0,-1 0,1 0,-1-1,-1 3,-3 1,-1 0,1 0,-1 0,0-1,0 0,0-1,0 1,-1-1,0-1,1 1,-1-1,-15 1,15-2,-1 1,1 0,0 0,0 0,0 1,1 0,-1 1,1 0,-1 0,1 0,-8 8,13-11,1 0,0 0,0 0,1 0,-1 1,0-1,0 0,0 1,1-1,-1 0,1 1,-1-1,1 1,0-1,-1 1,1-1,0 1,0-1,0 1,0-1,0 1,0-1,1 1,-1-1,0 0,1 1,-1-1,1 1,0-1,-1 0,1 1,1 0,4 6,0-1,0 0,1 0,10 9,13 14,-29-29,0 1,0 0,1 0,-1-1,0 1,-1 0,1 0,0 0,0 0,-1 0,1 0,-1 0,0 0,1 0,-1 0,0 0,0 0,-1 1,1-1,0 0,-1 0,1 0,-1 0,1 0,-1 0,0 0,0-1,0 1,0 0,-2 2,0-2,0 1,0 0,-1-1,1 0,-1 0,0 0,0 0,1 0,-1-1,0 0,-1 0,1 0,-7 1,-14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18.2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2172 1,'-260'16,"-11"0,-1344-18,1589 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19.6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0,'5'0,"8"0,6 0,10 0,12 0,3 0,0 0,-3 0,-2 0,-9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20.8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1,'0'5,"0"8,0 6,0 5,0 4,0 3,0 6,0 2,0 0,0-1,0-3,0-1,0-1,5-7,7-7,2-7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21.4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211 33,'-5'0,"-7"0,-7-5,-5-2,-5 0,-1 1,-2 2,0 2,5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22.0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1,'0'5,"0"7,0 7,0 5,0 4,0 3,0 1,0 0,0 0,0-5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23.1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55,'4'-1,"-1"0,1 0,-1-1,0 1,1-1,-1 0,0 1,0-2,0 1,0 0,5-6,21-13,-26 20,-1 0,0 0,0 0,1 0,-1 1,1-1,-1 0,1 1,-1 0,1 0,-1 0,1 0,-1 0,1 0,-1 0,1 1,-1-1,0 1,1 0,-1 0,1 0,2 1,-3 0,0 0,0 1,0-1,-1 0,1 1,0-1,-1 1,0-1,1 1,-1 0,0-1,0 1,-1 0,1 0,-1 0,1 3,0 4,-1 1,0-1,-1 0,0 0,0 0,-1 0,0 0,-1 0,0 0,-5 9,1-9,1 0,-2 0,1-1,-1 0,-1-1,0 0,0 0,-11 6,-15 15,35-29,-1 0,1 0,0 0,0 0,-1 0,1 1,0-1,0 0,-1 0,1 1,0-1,0 0,-1 0,1 1,0-1,0 0,0 0,0 1,0-1,0 0,-1 1,1-1,0 0,0 1,0-1,0 0,0 1,0-1,0 0,0 1,0-1,0 0,0 1,1-1,-1 0,0 0,0 1,0-1,1 1,14 4,27-3,-39-2,66-1,-37-1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23.8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194 1,'-5'0,"-7"0,-7 0,-11 0,-5 0,-2 0,5 5,8 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24.3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251 0,'-5'0,"-7"6,-7 0,-6 1,-3-2,-2-1,-2-2,5 5,2 1,-1-1,5-2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3:51.7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1 835,'1'0,"1"0,-1 1,1-1,-1 1,1-1,-1 1,1 0,-1 0,1 0,-1-1,0 1,0 0,1 1,-1-1,0 0,0 0,0 0,0 1,0-1,0 0,0 2,16 35,-15-32,18 53,-14-39,0 0,14 27,-19-46,-1 1,1-1,0 0,0 0,-1 0,1 0,0 0,0 0,0 0,1 0,-1 0,0 0,0-1,0 1,1 0,-1-1,0 1,0-1,1 1,-1-1,1 0,-1 0,0 1,1-1,-1 0,1 0,-1 0,0-1,1 1,-1 0,0 0,1-1,-1 1,0-1,1 1,0-2,8-3,-1 0,0-1,0 0,9-7,-1-1,22-14,487-316,94 41,13 31,-575 247,35-14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25.6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13,'5'0,"7"0,7 0,5 0,4 0,3 0,1 0,0 0,1 0,-1 0,-6-5,-7-2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27.2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363 1,'-24'25,"1"1,1 2,1 0,2 2,0 0,-21 50,6-12,16-32,1 0,-17 52,31-78,0-1,1 1,0 0,1 0,0 0,0 0,1 0,0 0,1 0,0 0,1 0,0-1,1 1,5 14,-4-16,1 0,0-1,1 1,-1-1,2 0,-1 0,1-1,0 0,0 0,0-1,1 0,0 0,10 4,-3-2,-1-1,1 0,0-1,1-1,-1-1,31 4,-43-7,0 1,1-1,-1 0,0 0,1-1,-1 1,1-1,-1 1,0-1,0 0,1-1,-1 1,0 0,0-1,0 0,0 1,-1-1,1 0,0-1,-1 1,0 0,1-1,-1 1,0-1,0 0,0 0,-1 0,1 0,-1 0,1 0,-1 0,0 0,0 0,-1-1,1 1,-1 0,1-1,-1 1,0-1,0 1,-1 0,1-1,-1 1,1 0,-1-1,0 1,0 0,-1 0,1 0,-1 0,-2-5,-7-8,-1 0,0 0,-1 1,0 1,-2 0,1 1,-2 1,1 0,-24-13,30 20,0 0,0 1,0-1,-1 2,1 0,-1 0,0 0,0 1,0 1,0 0,0 0,0 1,0 0,0 0,0 2,0-1,0 1,0 0,-18 8,9 2,5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28.4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1143 1,'-63'3,"-62"10,63-5,-68 1,-606-11,709 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33.1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0,'0'5,"0"13,0 13,0 7,0 2,0 0,0-2,0-2,0-7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34.3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168 0,'-5'0,"-7"0,-7 0,-1 6,-1 0,-3 1,-2-2,3 4,5 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34.8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308 0,'-5'0,"-7"0,-12 0,-13 0,-10 0,-2 0,1 0,4 0,15 0,17 0,11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35.4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32,'5'0,"7"-5,12-2,8 0,8 2,3 1,-1 2,-2 1,-2 0,-9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36.5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338 0,'-76'118,"43"-52,3 2,-40 131,68-188,0-1,0 1,0 0,2 0,-1 0,1-1,1 1,0 0,1 0,0-1,6 20,-6-25,0 0,1 0,-1-1,1 1,0-1,0 1,1-1,-1 0,1 0,0 0,0-1,0 0,1 1,-1-2,1 1,0 0,0-1,-1 0,1 0,1 0,-1-1,0 1,0-1,1-1,8 1,-9-1,0 0,0-1,0 1,0-1,0 0,0-1,-1 1,1-1,0 0,-1 0,0 0,1-1,-1 0,0 1,0-2,0 1,-1 0,1-1,-1 1,0-1,0 0,4-6,-4 5,0 0,0 0,-1-1,1 1,-1-1,0 1,-1-1,1 0,-1 0,0 0,-1 0,1 0,-1 0,-1 0,1 1,-1-1,0 0,-2-9,1 12,1 0,-1 0,0 0,0 1,0-1,0 0,0 1,-1 0,1-1,-1 1,1 0,-1 0,0 0,0 1,0-1,0 1,0 0,0 0,-1 0,1 0,0 0,0 0,-5 1,-10-2,-1 1,1 1,-21 2,17-1,-136 4,131-5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37.8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0 206,'4'2,"-1"0,0 1,0-1,0 0,-1 1,1-1,-1 1,1 0,-1 0,2 4,7 6,49 52,-60-64,1-1,-1 0,1 1,-1-1,1 0,0 0,-1 1,1-1,-1 0,1 0,0 0,-1 0,1 1,-1-1,1 0,0 0,-1 0,1-1,0 1,-1 0,1 0,-1 0,1 0,-1 0,1-1,0 1,-1 0,1-1,-1 1,1 0,-1-1,1 1,-1-1,1 1,-1 0,0-1,1 1,-1-1,0 0,1 1,-1-1,0 1,0-1,1 1,-1-1,0 0,0 0,13-39,-10 29,2-6,0 0,2 0,0 1,1 0,1 0,0 0,1 1,19-22,-25 33,-1 0,1 0,1 0,-1 1,0 0,1-1,0 1,0 1,0-1,0 1,0 0,0 0,1 0,-1 1,1 0,-1 0,1 0,-1 1,1 0,-1 0,1 0,-1 1,1 0,-1 0,1 0,-1 1,1-1,-1 1,0 1,0-1,9 6,-9-4,0 0,0 1,0-1,0 1,-1 0,6 8,-7-9,0 0,0 0,0 0,1 0,-1 0,1-1,0 0,0 0,9 5,-12-8,1 1,-1-1,1 0,0 0,-1 0,1 0,-1 0,1 0,-1-1,1 1,-1 0,1-1,-1 1,1-1,-1 0,0 1,1-1,-1 0,0 0,1 0,-1 0,0 0,0 0,2-2,27-34,-23 27,-1 1,1 1,0 0,0 1,1 0,0 0,0 0,0 1,1 1,0-1,10-3,-16 8,0-1,0 1,0 1,0-1,1 0,-1 1,0 0,1 0,-1 0,0 0,1 0,-1 0,0 1,0 0,1 0,-1 0,0 0,0 0,0 1,0-1,0 1,0 0,-1-1,1 1,-1 1,1-1,-1 0,0 1,1-1,-1 1,-1 0,1-1,0 1,2 5,4 11,0-1,0 2,8 39,-10-36,1-1,10 26,-11-40,-2-8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41.5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3872 0,'-26'2,"0"1,1 1,0 2,-35 11,-34 7,-367 36,74-13,198-20,-287 2,-738 42,709-20,483-48,-1 1,1 1,0 0,0 2,1 1,0 1,0 0,1 2,0 0,1 1,0 1,1 1,1 1,0 0,1 1,-24 30,37-40,0 0,0-1,0 1,1 0,0 0,0 1,0-1,1 0,0 1,0-1,1 0,0 1,0-1,0 1,1-1,2 10,4 10,0 0,21 44,6 21,-21-23,7 78,-15-93,2 0,2-1,22 69,-29-115,1 0,0 0,1 0,-1-1,1 1,0-1,0 0,1 0,-1 0,1 0,0-1,1 0,-1 0,1 0,0-1,-1 0,1 0,1 0,-1-1,9 2,12 3,1-2,-1-1,46 1,-40-3,456 5,-388-14,-1-4,187-46,564-132,-667 170,-129 17,-1-3,1-3,-2-2,78-24,-106 26,2 2,-1 0,1 2,0 1,29 0,1-1,40-13,-38 5,4 0,-35 6,0 1,52-3,89 10,117-4,-259-1,-1-2,0-1,43-15,-65 19,1 0,-1 0,0-1,0 1,0-1,-1 0,1 0,-1 0,0 0,1-1,-1 0,-1 1,1-1,0 0,-1 0,0 0,0-1,0 1,-1 0,1-1,-1 1,0-1,0-7,2-12,-2 0,-1 0,-4-36,1 9,2 19,-3-1,0 1,-2 0,-19-57,-58-117,70 176,-25-79,29 77,-2 1,-19-41,19 52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3:52.8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914 126,'-5'0,"-1"-1,1 0,1-1,-1 1,0-1,0 0,0-1,-5-3,-14-5,-31-10,-2 3,0 2,-1 2,-1 4,0 2,0 2,-91 3,80 4,41-2,0 1,-1 2,1 0,0 2,-32 9,52-8,12-1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5:52.9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536 2263,'96'4,"134"25,-91-10,957 55,-1067-76,1-1,0-2,41-11,35-7,381-18,-294 31,292-54,17-22,-392 75,200-10,653 41,-168-8,-328-77,-268 31,67-20,44-7,-244 56,0 2,74 7,82-4,-216 0,-1-1,1 1,-1-2,0 1,1 0,-1-1,0 0,0 0,0-1,0 1,0-1,-1 0,1-1,-1 1,0-1,0 0,0 0,0 0,-1 0,0-1,1 1,-2-1,1 0,0 0,-1 0,0 0,0 0,-1-1,2-9,2-14,-2 0,-2 0,0 0,-6-47,2 17,3-49,2 56,-3 0,-2 0,-2 0,-15-68,9 81,-2 0,-1 1,-2 0,-2 1,-41-64,30 56,10 15,-35-42,46 62,-2 1,1 0,-1 0,0 1,-1 1,0-1,-22-10,-107-37,-252-65,255 82,-26-8,-586-141,696 181,0 3,-80 3,50 2,-1034-36,423 6,-1242-32,1539 45,-74-2,449 18,0 1,1 1,-1 1,1 1,-26 9,-22 6,-443 57,465-70,0 1,1 3,0 1,1 3,-70 32,109-43,-1-1,1 1,0 0,0 1,0 0,0 0,1 0,0 0,0 1,0 0,1 0,0 0,0 0,1 1,0-1,0 1,0 0,1 0,0 0,-2 10,0 12,1 0,2 1,4 54,-1-23,-1 336,3 159,0-478,4 0,29 128,-28-145,-9-48,2 0,0 0,0-1,5 14,-5-22,-1 0,1 0,1 0,-1 0,0 0,1 0,0-1,0 0,0 1,0-1,0 0,1 0,-1-1,1 1,7 3,12 4,0-1,1-1,41 9,-46-14,0 2,0 0,-1 1,0 1,0 0,0 2,24 15,1 5,-22-17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6:27.8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422 0,'-6'0,"-6"0,-12 0,-7 0,-9 0,-8 0,-7 0,-4 5,2 2,7 0,10-2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6:28.8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277 0,'-6'0,"-6"0,-12 0,-8 0,-3 0,-1 0,1 0,0 0,1 0,7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6:53.9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214 0,'0'6,"-5"6,-7 12,-7 7,0 9,-2 3,-3 5,3-1,-1-8,4-6,5-2,4-3,-1-5,1-12,2-13,3-6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6:54.5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1,'5'0,"7"0,7 10,6 10,-3 5,2 5,1 2,-3 1,-1-5,-3-2,0-5,-3-2,2 2,-3-3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6:55.3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18,'53'-9,"-45"7,1 0,-1 0,0 1,18-1,-23 3,0-1,0 1,0-1,0 1,0 0,0 0,0 0,0 1,0-1,0 1,-1-1,1 1,-1 0,1 0,-1 0,0 0,4 5,-4-5,-1 0,1 0,-1 0,0 1,0-1,0 0,0 0,0 1,0-1,0 1,-1-1,0 0,1 1,-1-1,0 1,0-1,0 1,0-1,-1 1,1-1,-1 1,1-1,-1 1,-2 3,-3 5,0 0,-1 0,0-1,-11 11,13-15,-1 0,1 1,0-1,1 1,0 0,0 1,0-1,-3 12,7-18,0 1,0-1,0 1,0 0,1-1,-1 1,0-1,1 1,0-1,-1 1,1-1,0 1,0-1,-1 0,1 1,0-1,0 0,1 0,-1 0,0 0,0 0,0 0,1 0,-1 0,1 0,-1 0,1-1,-1 1,1-1,-1 1,1-1,-1 1,1-1,-1 0,1 0,1 0,68 5,-64-5,64-2,-41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6:56.3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69 1,'0'6,"1"-1,0 1,0 0,0-1,1 1,0-1,0 0,0 0,1 1,0-1,0-1,0 1,0 0,1-1,-1 1,1-1,1 0,6 5,-9-8,0 1,0-1,0 0,0 0,1 0,-1 0,0 0,1 0,-1-1,1 1,-1-1,0 0,1 1,-1-1,1 0,-1-1,1 1,2-1,-3 0,1 0,0 0,-1-1,1 1,-1-1,1 0,-1 0,0 0,0 0,1 0,-2 0,1-1,0 1,0-1,-1 1,1-1,-1 1,2-5,2-11,4-9,-6 25,-2 15,0 79,-7 217,6-305,-1 0,1 1,-1-1,1 0,-1 0,0 0,-1 0,1 0,-1 0,0-1,1 1,-2 0,1-1,0 0,-1 1,0-1,1 0,-1 0,0 0,-1-1,1 1,-7 3,3-3,0-1,-1 0,1 0,-1 0,0-1,1 0,-1 0,0-1,0 0,0-1,-9-1,14 2,0-1,0 1,0-1,0 0,0 0,0 0,1 0,-1 0,0-1,0 1,1-1,-1 0,1 0,0 0,-1 0,1 0,0 0,0-1,-1-2,0 0,0 0,1 0,0 0,0 0,1-1,-1 1,1-1,0 1,0-8,0-13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6:57.1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30,'3'-3,"1"0,0 0,0 0,0 1,0 0,0 0,0 0,1 0,-1 0,1 1,-1 0,1 0,0 0,-1 0,1 1,0 0,0 0,6 1,-8-1,0 1,0-1,0 1,0 0,1 0,-1 0,-1 0,1 1,0-1,0 1,0 0,-1-1,1 1,-1 0,1 1,-1-1,0 0,0 1,0-1,0 1,-1 0,1 0,-1-1,1 1,-1 0,0 0,1 5,-1-1,0 1,0 0,-1-1,0 1,0 0,-1-1,0 1,0-1,-1 1,0-1,0 0,-5 9,-4 6,0 0,-22 29,8-15,25-35,-1 0,0 0,0-1,1 1,-1 0,1 0,-1 0,1-1,-1 1,1 0,-1 0,1 0,0 0,-1 0,1 0,0 0,0 0,0 0,0 0,0 0,0 0,0 0,0 0,0 0,0 0,1 0,-1 0,0 0,1 0,-1 0,1 0,-1 0,1 0,-1-1,1 1,0 0,-1 0,1 0,0-1,-1 1,1-1,0 1,0 0,0-1,0 1,0-1,1 1,0-1,0 1,0-1,0 0,0 1,0-1,0 0,0-1,0 1,0 0,-1 0,1-1,0 1,0-1,0 0,0 1,0-1,-1 0,1 0,0 0,-1 0,1-1,1-1,-4-3,-8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6:58.1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144 1,'0'5,"-5"2,-8 5,-5 5,-1 6,-3 4,4 2,-2-3,4-1,4-5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6:58.5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1,'5'5,"7"12,8 9,-1 5,2 3,3-5,-3-2,-5-5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3:53.5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681 99,'-26'-3,"0"-1,0-2,1 0,0-2,0-1,-33-17,39 19,-1 0,0 1,0 1,0 1,-1 1,-24-1,-130 5,73 3,75-4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6:58.9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1,'0'5,"0"7,0 7,0 5,0 4,0 3,0 1,0 0,6-5,17-7,4-7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6:59.9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60 0,'0'8,"1"-1,0 1,0-1,1 0,0 1,0-1,1 0,0 0,0 0,0-1,1 1,0-1,0 0,1 0,0 0,0 0,10 8,-12-11,0-1,0 0,1 0,-1-1,0 1,1 0,-1-1,1 0,-1 0,1 0,0 0,-1-1,1 1,0-1,-1 0,1 0,0 0,0-1,-1 1,1-1,0 0,-1 0,1 0,-1-1,1 1,-1-1,0 0,0 1,0-2,0 1,0 0,0-1,0 1,-1-1,1 0,-1 0,2-3,9-11,0 1,-12 16,0 1,-1 0,1-1,-1 1,1 0,-1 0,1-1,-1 1,0 0,1 0,-1 0,0-1,1 1,-1 0,0 0,0 0,0 0,0 0,0 0,0 0,0-1,0 1,0 0,-1 0,1 0,-1 1,2 81,0-18,-13 116,10-171,0-1,-1 1,0-1,0 0,-1 0,0-1,-1 1,0-1,0 0,-1 0,0 0,0-1,-8 7,9-10,1 0,-1 0,1-1,-1 0,0 0,-1 0,1 0,0-1,-1 0,1 0,-1 0,0-1,0 0,0 0,1 0,-1-1,0 0,0 0,0-1,0 1,0-1,-10-3,12 2,0 0,-1 0,1-1,1 1,-1-1,0 1,1-1,-1 0,1-1,0 1,0-1,0 1,1-1,-1 0,1 0,0 0,0 0,0 0,1-1,-1 1,1 0,0-1,0 1,1-1,-1 1,1-1,0 0,1-5,4-11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00.8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0,'0'6,"0"6,0 7,0 5,0 4,0 3,0 1,0 0,0 0,0 0,0 0,0-11,0-9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08.2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3664 118,'0'1,"0"0,0 0,-1 0,1 0,0 0,-1 0,1-1,0 1,-1 0,1 0,-1-1,1 1,-1 0,1 0,-1-1,0 1,1-1,-1 1,0 0,1-1,-1 0,0 1,0-1,1 1,-1-1,0 0,-1 1,-28 5,26-6,-111 9,-133-8,114-3,-249 3,-1220-16,695-64,884 76,-3 0,-1-1,1-2,-51-16,39 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10.2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1,'5'0,"7"0,7 0,6 0,-2 5,0 2,2-1,2 0,2-3,-5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11.0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0 125,'0'-5,"0"0,0 0,1 0,-1 0,1 0,0 0,1 0,-1 0,1 0,0 1,0-1,0 0,1 1,-1 0,1 0,0 0,1 0,-1 0,1 0,-1 1,1 0,0 0,0 0,0 0,1 1,-1-1,1 1,0 0,-1 0,1 1,0 0,0-1,0 2,0-1,0 0,7 1,-10 0,1 0,-1-1,0 1,1 1,-1-1,1 0,-1 0,1 1,-1 0,1-1,-1 1,0 0,0 0,1 0,-1 0,0 1,0-1,0 1,0-1,0 1,0 0,-1 0,1-1,-1 1,1 0,-1 0,0 1,1-1,-1 0,0 0,0 1,-1-1,1 0,0 1,-1-1,1 6,-1-1,0 1,0 0,0-1,-1 1,-1-1,1 1,-1-1,0 1,-1-1,-6 13,1-6,-1-1,0 0,-2-1,1 0,-19 15,-25 30,53-55,-1-1,1 1,0 0,0-1,0 1,0 0,0-1,0 1,0 0,1 0,-1 0,1 0,-1 0,1 0,0 0,-1 0,1 0,0 0,1 4,0-5,0 1,-1 0,1-1,0 1,0-1,1 0,-1 1,0-1,0 0,1 0,-1 0,1 1,-1-1,1-1,-1 1,1 0,3 1,10 2,-1 0,1-1,0-1,22 1,-9 0,13 3,-2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11.4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43,'5'0,"7"-5,7-2,5 0,4 2,-2-5,-7 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12.0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278 0,'-5'1,"1"1,-1-1,1 1,-1 0,1 1,0-1,0 1,0 0,-4 3,-11 6,2-1,1 1,-1 0,2 1,0 1,0 0,2 1,0 0,0 1,2 1,0 0,0 1,2-1,-12 33,18-41,0 1,0-1,1 1,1 0,0 0,0 0,1 0,0 0,1 0,0 0,0 0,5 16,-3-18,1 0,0 0,0-1,1 1,-1-1,2 0,-1 0,1 0,0-1,0 0,1 0,0 0,0-1,0 0,1-1,10 6,14 3,-4-4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12.5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64,'5'0,"8"0,6 0,16 0,7-5,7-2,1 0,-4 2,-14 1,-18 2,-16 0,-9-3,-2-8,2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12.9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96 1,'0'5,"0"7,0 7,0 5,0 5,-5 1,-2 2,-5 0,-1 0,-2 0,0 0,3 0,4-1,2 0,4-5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4:14.7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1440 3,'-186'-2,"-199"5,266 11,-20 1,-395-20,458-2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13.8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163 0,'2'4,"0"1,0-1,0 0,0 0,1 0,0-1,0 1,0-1,0 1,1-1,3 3,5 6,-2 0,-1 0,-1 0,0 0,-1 1,-1 0,1 1,-2 0,0-1,-1 2,0-1,-1 0,-1 1,0 0,-1-1,0 1,-2 0,0 0,-4 24,-1-9,-1 0,-1-1,-2 0,-1 0,-1-2,-2 1,-32 49,44-74,-13 21,-2 0,0-1,-1-1,-1 0,-2-2,-31 27,41-40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04.8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3,'58'-1,"-20"-1,64 6,-93-3,0 0,0 1,0 0,0 0,0 1,0 0,-1 1,0 0,1 0,-2 1,1 0,9 8,-15-12,-1 0,1 1,0-1,0 1,-1 0,0 0,1-1,-1 1,0 0,0 0,1 0,-2 0,1 0,0 1,0-1,-1 0,1 0,-1 0,0 1,1-1,-1 0,0 1,0-1,-1 0,1 0,0 1,-1-1,1 0,-2 3,-3 2,1 1,-1-1,-1 0,1 0,-1-1,-10 9,8-8,1 0,0 0,1 1,0 0,-8 12,13-18,0 0,0 0,1 1,-1-1,0 0,1 1,-1-1,1 0,0 1,0-1,0 1,0-1,0 1,1-1,-1 0,1 1,-1-1,1 0,0 1,0-1,0 0,0 0,0 0,1 0,-1 0,3 3,6 6,0-1,1 0,22 17,-26-23,0 1,0-1,-1 2,0-1,0 1,0 0,-1 0,0 0,0 1,0 0,-1 0,0 0,0 0,-1 1,0-1,2 11,-3-10,0 0,-1 0,0 0,0 1,-1-1,0 0,-1 0,0 1,0-1,-1 0,0 0,0 0,-4 8,3-11,-1 1,1 0,-1-1,-1 0,1 0,-1 0,0-1,0 1,0-1,0 0,-1-1,0 1,0-1,0 0,0 0,-8 2,2-1,0-1,0 0,-1-1,1 0,0-1,-15 0,25 0,-1-1,0 0,1 0,-1 0,1-1,-1 1,0 0,1-1,-1 0,1 0,-1 1,1-1,0-1,-1 1,1 0,0-1,0 1,0-1,0 1,0-1,0 0,0 0,1 0,-1 0,1 0,-1-1,1 1,0 0,0-1,0 1,0 0,0-1,0 1,1-1,-1-3,5-17,6 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05.4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1,'5'0,"7"0,7 0,5 0,10 5,8 2,4 0,-7-2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05.9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347 1,'-182'132,"163"-116,1 0,1 2,1 0,0 0,1 2,1 0,-12 24,22-37,0 1,1-1,0 1,1 0,0 0,0 0,0 0,1 0,1 0,-1 1,1-1,1 0,-1 0,1 0,1 1,0-1,0 0,5 13,-1-10,0 0,1 0,0-1,1 0,0 0,0 0,1-1,0-1,1 1,0-2,15 10,0 0,5 3,38 19,-61-35,0-1,1 1,-1-2,1 1,-1-1,1 0,0-1,0 1,0-2,0 1,11-2,2-4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06.3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0,'5'0,"12"0,9 0,11 0,3 0,1 0,-6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07.1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1,'79'-1,"88"3,-164-2,0 1,0-1,0 0,-1 1,1 0,0 0,0 0,0 0,-1 0,1 0,0 1,4 3,-6-4,0 0,0 0,0 0,-1 0,1 0,0 0,0 0,-1 1,1-1,-1 0,1 1,-1-1,0 0,1 1,-1-1,0 0,0 1,0-1,0 3,-1 1,-1-1,1 1,-1-1,1 0,-1 0,-1 0,1 0,-1 0,1 0,-1 0,0-1,0 1,-1-1,-6 5,-7 5,8-8,2 0,-1 1,0 1,-9 10,16-16,0 0,0 0,0 0,0 0,1 0,-1 0,0 0,1 1,-1-1,1 0,-1 0,1 1,0-1,0 0,-1 0,1 1,0-1,0 0,0 1,0-1,1 0,-1 0,0 1,0-1,1 0,-1 0,1 1,-1-1,1 0,-1 0,1 0,0 0,0 0,-1 0,1 0,0 0,0 0,0 0,0 0,1 0,13 10,0-2,29 14,-33-18,0 0,0 1,-1 0,0 0,0 1,-1 0,0 1,14 15,-21-21,-1 0,0 0,0 0,0 0,0 0,0 1,0-1,0 0,-1 0,1 1,-1-1,0 0,0 1,0-1,0 0,0 1,0-1,0 0,-1 1,1-1,-2 3,0 0,0 0,-1 0,0-1,0 1,0-1,0 0,-1 1,0-1,-4 3,-3 3,-1-2,1 1,-2-1,1-1,-1 0,-19 6,30-11,-1-1,0 0,0-1,0 1,1-1,-1 1,0-1,0 0,0 0,0 0,0 0,0-1,0 1,0-1,0 1,1-1,-1 0,0 0,0-1,1 1,-5-3,5 2,1 0,0 0,-1 1,1-1,0 0,0 0,0 0,0 0,0 0,1-1,-1 1,1 0,-1 0,1 0,0-1,0 1,0 0,0 0,0-1,0 1,1 0,-1 0,1-1,-1 1,1 0,0 0,0 0,2-4,10-17,-1 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07.7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1,'0'8,"1"1,0 0,1-1,0 1,0 0,0-1,1 0,1 0,-1 0,1 0,1 0,-1-1,1 0,1 0,9 10,8 6,1-2,54 37,-50-39,-1 1,25 24,-36-25,-1 1,-1 1,0 0,-1 0,-2 1,0 1,-2 0,0 1,-1-1,-2 2,0-1,-2 0,-1 1,0 0,-2 0,-4 47,2-61,-1 0,-1 1,0-1,0 0,-1 0,0-1,-1 1,0-1,-1 0,0 0,-1-1,0 1,0-2,-1 1,0-1,0 0,-1-1,0 1,0-2,-1 1,0-2,0 1,-1-1,1-1,-1 0,0 0,0-1,0-1,-1 0,-11 1,-5-2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18.0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285 0,'-10'0,"-10"0,-11 0,-6 0,-6 0,-8 0,0 0,10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18.5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0,'5'5,"8"13,0 8,5 10,-2 4,-3 1,1 4,-1-1,-4-2,-2-3,2-8,5-9,0-9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19.8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341 1,'-5'0,"0"1,0 0,0 1,1-1,-1 1,0 0,1 0,-1 0,1 0,-7 6,-43 34,46-34,-11 10,0 1,2 0,0 1,2 1,0 1,-20 39,18-27,2 1,1 1,-17 74,29-103,0 1,1 0,0 0,0 0,1 0,0 0,1 0,0 0,0-1,1 1,3 13,-2-16,-1-1,1 1,-1-1,1 0,0 0,1 0,-1 0,1 0,-1-1,1 0,0 0,1 0,-1 0,0 0,1-1,0 0,-1 0,1 0,6 1,-5-1,0-1,0 0,1 0,-1 0,0-1,1 1,-1-2,0 1,1-1,-1 0,0 0,0 0,0-1,0 0,0 0,7-4,-10 4,0 0,0-1,0 1,0 0,0-1,0 0,-1 0,0 0,1 0,-1 0,0 0,0 0,-1-1,1 1,-1-1,1 1,-1-1,0 0,-1 0,1 1,-1-1,1 0,-1 0,0 0,-1 1,1-1,0 0,-2-4,0 3,0 1,0 0,0-1,0 1,-1 0,0 0,1 1,-2-1,1 0,0 1,-1 0,1 0,-1 0,0 0,0 1,0-1,0 1,-1 0,1 0,0 0,-1 1,0 0,1 0,-10-1,10 1,0 0,-1 0,1 1,-1-1,1 1,-1 0,1 0,0 1,-1-1,1 1,-1 0,1 0,0 1,0-1,-1 1,1 0,0 0,1 0,-1 1,0-1,1 1,-1 0,1 0,0 0,0 0,-3 5,-3 13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4:15.7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1557 33,'-885'-19,"242"6,615 13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14.4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103 0,'-5'0,"-8"0,-6 5,-5 2,1 5,5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14.9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180 0,'-5'5,"-8"3,-6-2,-5 5,-4 5,-3 0,-1-2,5-4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20.5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1189 0,'-5'0,"-13"6,-23 1,-27 0,-33-2,-20-1,-12-1,-3-2,11-1,16 0,21 0,20 0,17 0,12-1,6 1,5 0,11-5,10-3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21.8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371 0,'-5'0,"-7"0,-12 0,-13 0,-4 0,-2 0,2 0,3 0,1 0,4 0,0 0,7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22.2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0,'0'11,"5"8,2 7,0 4,-1 7,-3 3,0 0,-2-2,0 4,4-11,7-11,1-14,-1-8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23.2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1,'5'0,"12"0,9 0,10 0,10 0,2 0,4 0,-3 0,-3 0,-10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23.7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0,'0'5,"0"8,0 6,0 5,6 4,1 8,0 3,-2 0,-1 4,4 0,0-2,4-8,1-5,2-6,5-13,-1-8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24.2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91 1,'-5'0,"-8"0,0 5,-5 2,-3 0,1-2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24.6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210 1,'0'5,"-6"2,-6-1,-12 5,-8 0,-3 3,0 0,-1-3,6-4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25.2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28,'5'0,"8"0,11 0,7 0,9-5,3-2,0 1,-3 1,-8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4:19.0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27 529,'0'60,"-3"0,-12 66,13-118,0 3,0 1,0-1,1 22,1-32,0 0,0 0,0 0,0 0,0 0,0 1,0-1,1 0,-1 0,0 0,1 0,-1 0,1 0,-1 0,1 0,-1 0,1 0,0 0,-1 0,1 0,0-1,0 1,0 0,-1 0,1-1,0 1,0 0,0-1,0 1,0-1,0 0,0 1,1-1,-1 0,0 1,0-1,0 0,0 0,0 0,0 0,1 0,-1 0,0 0,0-1,0 1,0 0,0-1,2 0,11-5,0-1,-1 0,0-1,0 0,-1-1,12-11,18-13,425-281,85-61,-486 324,-20 12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26.0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278 1,'-6'0,"0"1,0 0,1 1,-1-1,0 1,1 0,-1 1,1-1,0 1,0 0,0 0,-8 8,1-1,1 0,1 1,-17 21,11-10,1 1,2 1,0 0,2 0,1 1,0 1,-6 31,13-44,0-1,1 0,0 1,1-1,1 1,0 0,1-1,0 1,1-1,0 1,1-1,0 0,1 0,0 0,1-1,1 1,10 17,-13-25,0 0,0 0,0-1,0 1,1-1,-1 0,1 0,0 0,0 0,0 0,0-1,1 0,-1 0,1 0,-1 0,1-1,0 0,-1 0,1 0,0-1,0 1,0-1,0 0,-1 0,1-1,0 0,0 0,-1 0,1 0,0-1,-1 1,1-1,-1 0,0-1,1 1,-1-1,4-4,-1 3,-2-1,1 0,-1 0,1 0,-1-1,-1 0,1 0,-1 0,0-1,-1 1,1-1,-1 0,-1 0,1 0,-1 0,0 0,-1-1,0 1,0-1,0 1,-1-1,0 1,-3-14,2 18,0 0,0 0,-1 0,0 0,1 0,-1 0,0 1,0-1,-1 1,1-1,0 1,-1 0,1 0,-1 0,0 0,0 0,0 1,0-1,0 1,0 0,0 0,0 0,-1 0,1 0,0 1,-6-1,-12 0,0 0,0 1,-24 3,18-1,-73 3,100-5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28.0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1210 3,'-139'-2,"-155"4,272 1,0 1,1 0,-1 2,1 0,-22 10,-102 54,80-37,60-31,-187 101,171-90,0 1,2 1,0 0,0 2,2 0,-28 35,38-40,0 0,1 0,0 1,1-1,0 1,1 1,1-1,-3 21,1 9,1 59,5-82,1 0,0 0,2 1,0-2,12 34,47 96,-21-54,57 203,-95-283,1-1,1 1,0-1,1 0,0 0,1-1,1 0,0-1,1 0,0 0,12 10,-5-7,1-1,0-1,0-1,1-1,1 0,0-1,25 8,78 28,-24-7,2-4,137 28,-224-60,1-1,0-1,-1 0,1-1,0 0,0-1,-1-1,1-1,-1 0,1 0,-1-2,0 1,0-2,-1 0,0-1,0 0,0-1,-1 0,21-20,4-2,-1-1,40-47,-63 63,0-2,-1 0,-1 0,-1-1,0-1,-1 1,11-37,-11 17,-2 1,-1-1,-2 0,-1 0,-3 0,-4-46,2 69,-1 1,0-1,-1 1,0 0,-1 0,-9-15,-49-81,10 19,-75-127,3 4,98 162,10 24,2-2,0 0,3 0,0-1,-9-41,17 46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36.7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403 0,'-5'0,"-18"0,-20 0,-20 0,-8 0,-4 0,7 0,14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37.6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231 0,'-5'0,"-8"0,-5 0,-12 0,-10 0,-5 0,2 0,6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38.6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569 0,'-5'0,"-7"0,-13 0,-11 6,-11 1,-14 0,-5-2,-4-1,1-2,0 0,8-2,13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12.4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1,'1'12,"0"0,1 0,0 0,1-1,0 1,1 0,0-1,1 0,0 0,1-1,0 1,15 18,-15-22,0 1,0-2,1 1,0-1,0 0,0 0,1-1,0 0,0 0,0-1,0 0,1 0,0-1,0 0,0-1,0 0,10 1,-15-3,0 0,0 0,0-1,0 0,-1 0,1 0,0 0,-1-1,1 1,-1-1,1 0,-1 0,0 0,1 0,-1-1,0 1,-1-1,1 0,3-4,-3 3,0 0,0 0,0 0,-1-1,0 1,1-1,-2 1,1-1,0 0,-1 0,0 0,0 1,0-9,4 67,20 97,-15-109,-3-1,-1 1,-2 1,-2 63,-2-101,-1 0,0 0,0 0,0 0,-1 0,0 0,0 0,0-1,0 1,-1-1,0 1,0-1,0 0,-1 0,1 0,-7 5,4-4,-1-1,0 1,0-1,-1 0,1-1,-1 0,0 0,0 0,-16 2,15-3,1-1,-1 0,0 0,0-1,0 0,0-1,0 0,0 0,0-1,0 0,1-1,-1 0,1 0,0-1,-1 0,2 0,-1-1,0 0,-13-11,21 15,-1 1,0-1,1 1,-1-1,1 0,-1 1,0-1,1 0,-1 1,1-1,0 0,-1 1,1-1,0 0,-1 0,1 0,0 1,0-1,0 0,-1 0,1 0,0 0,0 1,0-1,1 0,-1 0,0 0,0 0,0 1,0-1,1-1,8-1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12.9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13,'6'0,"6"0,7 0,5 0,4 0,-2-5,-7-2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13.9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245 0,'-1'52,"0"43,1-87,1 1,0 0,1-1,0 1,0-1,1 1,7 14,-10-21,1-1,0 1,-1-1,1 1,0-1,0 0,0 1,0-1,0 0,0 0,0 1,1-1,-1 0,0 0,1 0,-1-1,1 1,-1 0,1 0,-1-1,1 1,-1-1,1 1,-1-1,1 0,0 0,-1 0,1 0,0 0,-1 0,1 0,0 0,-1-1,1 1,0 0,-1-1,1 0,-1 1,1-1,-1 0,1 0,-1 0,0 0,0 0,1 0,-1 0,0 0,0 0,1-2,5-4,0-1,-1 0,-1 0,1 0,-1-1,8-17,4-23,-11 106,-5 44,0-52,-1 1,-11 74,10-117,-1 0,1 0,-1 0,-1-1,1 1,-1-1,0 1,-1-1,0 0,0 0,0-1,0 1,-1-1,0 0,0 0,-1 0,1-1,-1 0,0 0,-7 3,-1-1,0 0,-1-1,0-1,0-1,0 0,-1-1,1 0,-19-1,12 0,-41-1,59-1,0 1,-1-1,1 0,0 0,0 0,0 0,0-1,0 0,0 0,1 0,-7-4,-3-8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14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1,'0'5,"0"7,0 13,0 6,0 4,0 6,0 2,5-2,2-1,0-4,3-7,1-9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14.8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296 1,'-10'0,"-20"0,-20 0,-8 0,2 0,5 0,11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23.3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1203 0,'-5'2,"0"-1,0 1,-1 0,1 1,0-1,1 1,-8 5,0-1,1 0,1 1,0-1,0 2,1-1,0 1,-10 13,-1 1,8-11,-1 1,-1-2,0 0,0-1,-1 0,0-1,-1-1,0 0,-22 7,-14 1,-91 15,136-30,-53 13,35-8,0-1,-1-1,-25 1,8-2,1 1,1 3,-1 1,1 2,1 2,0 1,-64 32,31-20,49-16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15.2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178 0,'-5'0,"-7"0,-7 0,-5 0,-4 0,-2 0,-2 0,5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16.6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63,'5'6,"-1"0,0 0,0 0,-1 1,1 0,2 8,6 13,3 6,8 16,-22-47,0-1,1 1,-1-1,1 1,0-1,-1 0,1 0,0 0,1 0,-1 0,0 0,0-1,4 3,-5-4,1 0,-1 0,0 0,1 0,-1 0,0 0,1 0,-1 0,0-1,1 1,-1-1,0 1,0-1,1 1,-1-1,0 1,0-1,0 0,0 0,0 0,0 0,0 1,0-1,1-2,22-30,-21 29,23-48,-23 43,1 1,0-1,0 1,1 0,0 0,0 0,1 1,-1 0,2 0,-1 0,10-7,-13 13,-1-1,1 1,-1 0,1 1,-1-1,1 0,0 1,-1-1,1 1,0 0,0 0,-1 0,1 0,0 1,-1-1,1 1,0-1,-1 1,4 1,4 3,-1 0,0 1,16 12,-18-13,0 1,0-1,1 0,0-1,12 6,-17-10,0 1,-1 0,1-1,-1 1,1-1,0 0,0 0,-1 0,1-1,0 1,-1 0,1-1,-1 0,1 0,0 1,-1-1,0-1,1 1,-1 0,0-1,1 1,2-4,34-39,-35 38,0 0,0 1,0-1,1 1,0 0,0 0,0 1,0-1,1 1,0 1,0-1,8-3,-12 7,0-1,0 1,0 0,0 0,0 0,0 0,-1 1,1-1,0 1,0-1,0 1,0-1,0 1,-1 0,1 0,0 0,-1 0,1 0,-1 0,1 1,-1-1,1 0,-1 1,0-1,1 3,2 1,0 1,0 0,-1 0,0 0,4 11,0 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17.2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219 1,'-26'27,"2"1,0 1,2 1,2 1,0 1,-26 62,39-75,0 0,1 0,1 0,1 1,1-1,0 1,2 0,0 0,1 0,1 0,1 0,1 0,1-1,7 26,-8-39,0 0,0 0,1 0,0 0,0 0,0-1,1 1,-1-1,1 0,0-1,1 1,5 3,-8-6,-1 0,0 0,1-1,0 1,-1-1,1 0,0 0,0 0,0 0,0 0,0 0,0-1,0 1,0-1,0 0,0 0,0 0,0-1,0 1,0-1,0 1,0-1,-1 0,1 0,0 0,0-1,-1 1,1-1,2-1,8-10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17.7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136 0,'0'6,"0"6,-11 7,-3 6,-4 8,-5 4,1 2,5-1,0-8,3-7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18.2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0,'5'0,"8"0,6 0,5 0,4 6,3 1,-5 5,0 0,-6 4,-6 4,1-1,-4 1,-2 3,-3-3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18.7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0 126,'6'0,"6"-5,7-2,6-5,3 0,2 2,2-3,1 1,-1 2,-6-2,-6-4,-8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19.4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170 1,'-5'10,"-2"10,-11 11,-6 5,-1 3,6-1,-1-1,4-2,4-1,-1-7,2-8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19.8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1,'5'0,"7"5,7 7,0 7,2 0,-3 2,2 3,-4 3,2 1,2-3,4-1,-3 1,0 1,3 1,-4 2,-4-4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20.2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0,'6'0,"1"10,0 10,-2 5,4 5,1 2,-3-5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8:20.8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1,'4'0,"1"1,0 0,0 0,0 1,-1-1,1 1,0 0,-1 1,0-1,1 1,-1-1,0 1,-1 1,1-1,0 0,4 7,2 2,-1 0,0 0,-1 1,9 18,-6-3,0 1,-2-1,-1 2,-2-1,-1 1,3 47,-9 185,-3-210,-2-1,-22 89,17-99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38:14.9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 0,'0'6,"0"6,-6 2,-1 3,0 5,2 3,1 3,1 2,2 1,1 0,5-4,8-8,6-6,0-1,-2-2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4:31.0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16.6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147 0,'0'9,"0"10,0 0,1 0,1-1,6 27,-7-40,1 0,-1-1,1 1,0-1,0 0,1 0,-1 0,1 0,0 0,0 0,0-1,0 1,1-1,-1 0,1 0,0 0,0-1,0 1,0-1,1 0,-1 0,8 2,-9-3,-1-1,1 1,-1-1,1 1,-1-1,1 0,0 0,-1 0,1-1,0 1,-1 0,1-1,-1 0,1 0,-1 1,1-1,-1-1,0 1,1 0,-1-1,0 1,0-1,0 0,0 1,0-1,0 0,-1 0,3-3,0-3,1 1,-1-1,0 0,-1 0,0-1,3-15,-8 135,3-47,0-6,0-32,-1 0,-5 49,3-67,1-1,-1 0,0 0,0 0,-1-1,0 1,0 0,-1-1,0 0,0 0,0 0,-1 0,0-1,-10 10,3-6,-1 1,1-2,-1 0,-1 0,0-1,0-1,-18 6,29-11,-1 0,0 0,0 0,0-1,0 1,0-1,0 0,0 0,0 0,0-1,0 1,0-1,0 0,0 0,0-1,1 1,-1-1,0 0,1 0,-1 0,1 0,0 0,0-1,0 0,0 1,0-1,0 0,1 0,0-1,-1 1,-2-7,1 3,0 1,0 0,1-1,0 0,0 0,0 0,1 0,0 0,0 0,1-1,0 1,0-10,4-1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17.4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1,'5'0,"8"0,6 0,5 0,4 0,3 0,6 0,2 0,0 0,-7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20.9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1,'75'-1,"87"3,-159-2,-1 0,1 1,-1-1,1 0,0 1,-1 0,1-1,-1 1,1 0,-1 0,0 0,1 1,-1-1,0 1,0-1,0 1,0 0,0 0,3 3,-5-3,1 0,0 0,-1 0,1 0,-1 0,0 0,0-1,0 1,0 0,0 0,0 0,0 0,-1 0,1 0,-1 0,1 0,-1 0,0 0,0 0,0-1,0 1,0 0,0-1,0 1,0-1,-4 3,-6 10,1-3,0 1,1 0,0 0,1 1,-6 13,12-22,1-1,0 1,0-1,0 1,0-1,1 1,-1 0,1-1,0 1,0 0,0 0,0-1,1 1,0-1,-1 1,1 0,1-1,-1 1,0-1,1 0,0 1,0-1,0 0,0 0,5 5,1 0,1 0,0 0,16 10,-18-14,-1 0,1 0,-1 1,0 0,-1 0,1 1,-1 0,0 0,0 0,4 8,-3-3,-1 1,0-1,-1 1,0 0,-1 0,3 22,-5-30,-1 1,0-1,0 1,0-1,-1 0,0 1,1-1,-1 1,-1-1,1 0,-1 0,1 0,-1 0,-1 0,1 0,0 0,-1-1,0 1,0-1,0 1,-7 4,2-2,-1 0,0-1,-1 0,1 0,-1-1,0 0,-18 3,24-5,-1-1,0-1,0 1,0 0,0-1,1 0,-1 0,0-1,0 1,0-1,1 0,-1-1,0 1,1-1,-1 1,1-2,-1 1,-6-5,-2-7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14.2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221 1,'-5'0,"-13"0,-3 5,-3 7,-8 7,-4 0,5 2,1-2,7-5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14.9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488 1,'-5'0,"-8"0,-6 0,-5 0,-4 5,-3 2,-6 0,-2-1,0-2,2 3,1 1,2-1,-4 4,0 0,0-2,7-3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22.4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1,'5'0,"8"0,5 0,7 0,8 0,10 0,13 0,2 0,-3 0,-6 0,-11 5,-7 2,-8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23.3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351 0,'-2'4,"1"-1,-1 1,0-1,0 1,0-1,0 0,-1 0,1 0,-1 0,0 0,0-1,-3 3,-6 7,-27 29,3 2,-46 70,70-93,1 0,1 0,1 1,1 0,1 0,0 1,2 0,1 0,-2 28,5-39,0 0,1-1,0 1,1-1,0 1,4 14,-4-21,1 0,0 0,0 0,0 0,0 0,1 0,-1-1,1 1,0-1,0 0,0 0,1 0,-1 0,1-1,-1 1,1-1,8 4,-2-1,1 0,0-1,0 0,0-1,0 0,1-1,-1 0,1 0,-1-2,1 1,22-3,-25 0,-1 0,0 0,0-1,-1 0,1-1,0 1,-1-2,0 1,0-1,0 0,-1 0,0-1,0 1,0-2,0 1,-1 0,6-11,-9 14,0 1,-1-1,1 1,-1-1,0 0,1 1,-1-1,-1 0,1 0,0 0,-1 0,1 0,-1 0,0 0,0 0,0 0,-1-5,0 6,0 0,0 0,0 0,0 0,-1 1,1-1,0 0,-1 1,0-1,1 0,-1 1,0 0,0-1,1 1,-1 0,0 0,0 0,-1 0,1 1,0-1,0 0,0 1,0 0,-5-1,-24-2,0 1,0 2,0 0,-1 3,1 0,1 2,-1 2,-55 18,80-23,0 0,0 1,1-1,-1 1,1 0,0 1,-9 6,14-10,0 0,1 0,-1 0,0 0,0 0,0 0,0 0,0 0,1 0,-1 0,0 0,0 0,0 0,0 0,1 0,-1 0,0 0,0 0,0 0,0 0,0 0,0 1,1-1,-1 0,0 0,0 0,0 0,0 0,0 0,0 0,0 0,1 1,-1-1,0 0,0 0,0 0,0 0,0 0,0 1,0-1,0 0,0 0,0 0,0 0,0 1,0-1,0 0,0 0,0 0,0 0,0 0,0 1,0-1,0 0,0 0,0 0,-1 0,1 0,0 1,0-1,0 0,0 0,16-2,13-6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23.9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251 0,'-4'1,"0"-1,0 1,1 0,-1 0,1 1,-1-1,1 1,-1 0,1 0,0 0,0 0,0 0,0 1,-3 3,-39 45,36-41,-7 12,0 0,2 1,1 1,1 0,1 1,1 0,-9 36,9-26,3 1,1 0,1 1,1 69,5-93,0 0,1 1,0-1,1 0,0-1,1 1,1-1,0 1,0-1,1-1,1 1,0-1,15 18,-14-20,0-2,0 1,0-1,1-1,0 1,0-2,0 1,1-1,0 0,0-1,1-1,-1 1,1-1,-1-1,1 0,21 1,5-3,-2-1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24.4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336 0,'-3'29,"-1"-1,-2-1,0 1,-2-1,-1 0,-1 0,-15 27,-4 14,-73 157,13-32,87-189,-13 26,15-30,0 0,0 1,0-1,-1 1,1-1,0 0,0 1,-1-1,1 0,0 1,-1-1,1 0,0 1,-1-1,1 0,0 0,-1 0,1 1,-1-1,1 0,0 0,-1 0,1 0,-1 0,1 0,-1 0,1 0,-1 0,1 0,-1 0,1 0,0 0,-1 0,1 0,-1 0,1 0,-1 0,1-1,0 1,-1 0,1 0,0-1,-1 1,1 0,0 0,-1-1,1 1,0 0,-1-1,1 1,0-1,0 1,-1 0,1-1,0 1,0-1,-8-17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24.9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0,'2'4,"-1"1,1-1,0 0,0 0,0-1,0 1,1 0,-1-1,1 1,0-1,0 0,1 0,-1 0,5 3,7 8,57 58,-24-26,-3 1,-1 3,64 96,-67-85,-31-45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4:32.1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26.3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451 1,'-5'0,"-12"5,-14 2,-8 0,-1-2,-5-1,0-2,2-1,4 0,2-1,3 0,2-1,6-4,13-8,9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26.7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 0,'0'6,"0"6,0 7,0 6,0 8,0 5,0 0,0 5,0 0,0-2,0-2,-6-3,-1-3,6-11,8-15,8-15,7-10,-1-3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27.6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 57,'4'-1,"0"0,0 0,0 0,0-1,-1 0,1 0,0 0,-1 0,6-5,14-7,-15 10,0 0,1 1,-1 1,1-1,0 1,-1 1,1 0,13-1,-20 2,1 1,0-1,-1 0,1 1,0-1,-1 1,1 0,-1 0,1 0,-1 0,1 0,-1 1,0-1,1 1,-1 0,0-1,0 1,0 0,-1 0,1 0,0 0,-1 1,1-1,-1 0,0 1,0-1,0 1,0-1,0 1,0 0,0 3,0 2,0 0,-1 0,0 1,0-1,0 0,-1 0,0 0,-1 0,0 0,0-1,-1 1,0-1,0 1,-1-1,0 0,0 0,-7 9,-10 10,-2-1,0-1,-28 22,-27 29,76-73,0 0,0 0,1 0,-1 0,1 1,-1-1,1 0,0 1,0-1,0 1,0-1,0 1,1-1,-1 1,0 4,2-6,-1 0,1 1,-1-1,1 0,0 1,0-1,-1 0,1 0,0 0,0 0,0 0,0 0,0 0,0 0,1 0,-1-1,0 1,0 0,0-1,1 1,-1-1,0 1,1-1,-1 0,1 1,-1-1,0 0,1 0,1 0,31 3,0-2,0-1,1-2,-1-1,51-11,-50 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28.2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102 1,'12'0,"1"0,-1 1,0 0,0 1,0 0,0 1,0 0,-1 1,21 10,-25-10,0 1,-1 0,0 0,0 0,0 1,0 0,-1 0,0 0,0 1,-1 0,0 0,0 0,-1 0,0 0,0 1,2 8,3 12,-2 0,-1 0,-1 1,-1 0,-2 0,-1 0,-1-1,-1 1,-11 48,9-59,-1-1,0 0,-1 0,-1 0,-1-1,0 0,-1 0,-1-1,0-1,-1 1,0-2,-1 1,-1-2,0 1,-1-2,-26 18,-90 39,108-56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39.4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79,'1'13,"0"0,1 0,0 0,1 0,0-1,1 1,1-1,0 0,1 0,7 12,-3-7,1-1,1-1,0 0,1 0,1-1,17 13,-28-24,1 0,0 0,0 0,0-1,0 1,0-1,1 0,-1-1,1 1,-1-1,1 0,0 0,-1 0,1-1,0 1,0-1,-1 0,10-2,-7 0,1 0,-1-1,-1 0,1 0,0 0,-1-1,0 0,1 0,-2-1,1 0,5-6,5-6,0-2,-2 0,0-1,-1 0,-2-1,16-36,15-84,-42 141,0-1,0 1,0-1,0 1,0-1,0 1,0-1,1 1,-1-1,0 1,0-1,1 1,-1-1,0 1,1-1,-1 1,1-1,-1 1,1 0,-1-1,0 1,1 0,-1 0,1-1,-1 1,1 0,-1 0,2-1,8 13,6 37,-14-38,14 55,-4 2,-2 0,-4 0,-2 1,-7 76,2-117,-3 1,0-1,-1-1,-2 1,-1-1,-1 0,-1-1,-2 0,0-1,-21 32,11-25,-1-1,-2-2,-1 0,0-1,-3-2,0 0,-34 21,60-45,1 0,-1 0,0 0,0-1,0 1,0-1,0 1,-1-1,1 0,0-1,-1 1,1 0,0-1,-1 0,1 0,-1 0,1 0,0-1,-1 1,-3-2,2 0,1 0,0 0,0-1,0 1,0-1,0 0,0 0,1-1,0 1,-1-1,1 0,-4-7,-4-9,0-1,2 0,0 0,-10-41,13 40,1 1,1-1,1-1,0 1,2 0,1 0,0-1,8-43,5 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41.1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412 0,'-10'6,"-14"6,-14 7,-11 0,-7 2,0-3,5 2,5-4,6-4,9 2,21-3,27-2,12-3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41.5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326 1,'-5'0,"-7"5,-12 7,-7 2,-4 3,-1 5,1-2,0 0,1-2,1-4,7-11,7-5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42.0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43,'5'0,"8"0,6 0,11 0,10-5,15-2,8 0,-1 2,-6-4,-13-1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42.7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473 1,'-5'1,"-1"1,1 0,-1 0,1 0,0 1,0 0,0 0,0 0,1 1,-1-1,1 1,-5 5,-8 5,-30 24,1 1,3 3,-64 75,89-94,2-1,0 2,2 0,0 1,2 1,1 0,0 0,2 1,2 0,-5 29,10-47,1 0,1 0,-1 0,2 0,-1 0,1 0,0 0,5 13,-5-19,0 0,1 1,-1-1,1 0,0 0,0 0,0-1,0 1,0 0,1-1,-1 1,1-1,0 0,0 0,-1 0,1 0,1-1,-1 1,0-1,0 1,0-1,1 0,-1-1,7 2,9 0,1 0,0-1,0-1,0-1,0-1,0 0,0-2,-1 0,22-8,-34 10,0-1,0 0,-1 0,1 0,-1-1,1 0,-1-1,0 1,-1-1,1 0,-1 0,0-1,0 0,-1 0,0 0,0 0,0-1,-1 1,1-1,-2 0,1 0,-1 0,0 0,-1-1,1 1,-1-1,0-10,-1 15,0-1,-1 0,1 0,-1 0,1 1,-1-1,0 0,0 1,-1-1,1 1,-1-1,0 1,0 0,0 0,0 0,0 0,-1 0,-3-3,2 2,-2 0,1 1,0 0,-1 0,1 0,-1 1,0-1,0 2,0-1,-7-1,-10 0,0 1,0 1,0 1,-43 6,63-5,0-1,0 1,0-1,1 1,-1 0,0 0,1 0,-1 1,1-1,-1 1,-3 2,6-3,-1-1,1 1,-1-1,1 1,0 0,-1-1,1 1,0 0,-1 0,1-1,0 1,0 0,-1-1,1 1,0 0,0 0,0 0,0-1,0 1,0 0,0 0,0-1,1 1,-1 0,0 0,0-1,1 1,-1 0,0-1,1 1,-1 0,1-1,-1 1,1 0,-1-1,1 1,-1-1,1 1,-1-1,1 1,0-1,-1 0,1 1,1-1,14 10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43.2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254 0,'-5'11,"-7"8,-2 12,-3 11,-4 9,-5 6,-2 9,-2 5,-1-6,5-2,6-7,7-8,6-23,4-20,2-17,2-6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26.8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2233 439,'-5'-2,"0"0,1 0,-1 0,1-1,-1 0,1 0,0 0,0 0,0-1,1 1,-1-1,-2-4,-4-3,-35-33,16 14,-2 1,0 2,-48-32,72 54,-65-40,-91-42,138 76,0 1,-1 2,0 0,0 1,-1 2,0 0,-53 0,-67 5,-149 5,259-2,0 2,1 1,-48 15,-46 40,101-51,-1 2,2 0,0 2,0 2,1 0,1 2,1 1,1 0,-31 33,-26 32,31-34,-66 86,101-117,1 1,1 1,1 1,-17 42,15-27,7-21,1 0,1 0,0 1,1 0,-3 31,6 12,1-33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43.7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1,'100'90,"-75"-71,-2 1,-1 1,0 1,-2 1,33 48,-31-35,1-2,2 0,48 52,-72-85,-1-1,1 1,0 0,-1 0,1-1,0 1,-1-1,1 1,0 0,0-1,-1 1,1-1,0 0,0 1,0-1,0 0,0 1,0-1,0 0,-1 0,3 0,2-14,-12-28,0 17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29.4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76,'4'1,"0"1,0 0,0 0,0 0,0 0,0 0,0 1,-1 0,0 0,1 0,-1 0,0 0,-1 1,1-1,3 6,5 6,3 0,1-1,0 0,1-1,0-1,0-1,2 0,-1-1,1 0,1-2,0 0,0-1,0-1,32 5,-46-11,0 0,0-1,0 1,-1-1,1 0,0-1,0 1,-1-1,1 0,-1 0,0 0,1-1,-1 1,0-1,0 0,-1-1,1 1,0 0,-1-1,0 0,0 0,0 0,-1 0,5-9,5-11,-1 0,-1-1,9-34,-14 43,3-15,6-10,-14 41,0 0,-1 0,1 1,0-1,0 0,0 0,0 0,0 0,0 0,0 0,0 0,0 1,0-1,0 0,0 0,0 0,0 0,0 0,0 0,0 1,0-1,0 0,0 0,0 0,0 0,0 0,0 0,0 1,0-1,0 0,0 0,0 0,0 0,0 0,0 0,0 0,0 1,1-1,-1 0,0 0,0 0,0 0,0 0,0 0,0 0,0 0,1 0,-1 0,0 0,0 0,0 0,0 0,0 0,0 0,1 0,-1 0,0 0,0 0,0 0,0 0,0 0,0 0,1 0,-1 0,0 0,0 0,0 0,0 0,0 0,1 33,-2 227,-2 96,2-337,0-1,-1 0,-1 1,-1-1,-1 0,0-1,-10 23,12-34,-1 0,1 1,-1-1,0-1,-1 1,1-1,-1 1,0-1,0-1,-1 1,1-1,-1 0,0 0,0-1,-1 1,1-1,-1-1,0 1,1-1,-1 0,-11 1,2-1,0 0,1-1,-1-1,0 0,1-1,-1-1,0 0,1-1,-23-8,31 8,0 0,-1-1,1 0,1 0,-1-1,1 0,0 0,0 0,0-1,0 0,1 0,0 0,1-1,-1 0,1 0,1 0,-1 0,1-1,0 1,-1-9,-5-21,5 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29.8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0,'5'0,"7"0,8 0,4 0,4 0,3 0,1 0,-5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30.7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297 1,'10'0,"-1"0,1 1,-1 0,1 0,-1 1,1 0,-1 1,0 0,14 7,-19-8,-1 0,0 1,0-1,0 0,-1 1,1 0,-1 0,1-1,-1 1,0 1,0-1,0 0,0 0,-1 1,1-1,-1 1,0 0,0-1,0 1,-1 0,1-1,-1 1,0 0,0 0,0-1,0 1,-2 7,1-6,-1 0,1 0,-1 1,0-1,0 0,-1 0,1-1,-1 1,0 0,0-1,-5 5,-47 41,45-43,0 1,1 0,0 1,0 0,1 0,-14 20,20-25,0 0,0 0,0 0,1 0,-1 0,1 0,0 0,0 1,0-1,1 0,-1 1,1-1,0 1,1 4,1-2,1 1,-1-1,1 0,1 0,0 0,5 8,0 1,-6-12,-1 0,0 0,0 1,0-1,-1 1,1-1,-1 1,0-1,0 1,-1 0,0 0,1-1,-2 1,1 0,0 0,-1-1,0 1,0 0,-2 4,0-2,-1 0,1-1,-1 1,0-1,-1 0,0-1,0 1,0-1,0 0,-1 0,-9 6,5-4,0 0,-1-1,0-1,0 1,0-2,-1 0,0 0,0-1,0 0,0-1,0-1,0 0,-1 0,-22-3,32 2,0-1,0 1,0-1,1 1,-1-1,0 0,1 0,-1 0,1-1,-1 1,1-1,-1 1,1-1,0 0,0 0,0 0,0 0,0 0,0 0,-1-3,0-6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31.2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65 1,'-5'0,"-8"0,0 5,-5 7,2 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31.5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135 0,'0'6,"-6"1,-6 0,-7-2,-11-1,-5-2,3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33.2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32,'10'0,"10"0,11 0,6 0,1 0,0 0,-1 0,-2-6,-6-6,-9-2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33.8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715 0,'-12'1,"0"1,0 0,0 0,0 1,0 1,1 0,-1 1,1 0,0 0,1 1,-20 15,-8 8,-55 56,84-76,-69 72,4 3,-84 124,153-201,-18 26,-27 52,46-77,-1 1,1 0,1 0,0 0,0 0,1 1,0-1,1 1,0-1,0 1,2 19,-1-26,1 0,-1-1,1 1,0 0,0 0,0 0,0-1,0 1,1 0,-1-1,1 0,0 1,0-1,0 0,0 0,0 0,0 0,1 0,-1 0,1-1,-1 1,1-1,-1 1,1-1,0 0,0 0,0-1,-1 1,1 0,0-1,0 0,5 0,-1 0,-1 0,1-1,0 0,-1 0,0-1,1 0,-1 0,0-1,0 1,0-1,0 0,-1-1,10-7,-7 4,0-1,-1-1,0 1,0-1,0 0,-1 0,-1-1,0 0,0 0,-1 0,4-17,-3 11,-2-1,-1 0,0-1,-1 1,0 0,-4-31,2 45,0-1,-1 0,1 1,-1-1,1 1,-1-1,0 1,0 0,-1 0,1 0,0 0,-1 0,0 0,0 1,0-1,0 1,0 0,0 0,-1 0,1 0,-1 1,1-1,-1 1,0 0,0 0,1 0,-1 1,0-1,0 1,0 0,0 0,1 0,-1 0,0 1,0 0,0 0,1 0,-1 0,0 0,-3 3,-3 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34.3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379 0,'-5'6,"-8"11,-11 9,-7 5,-4 8,-1 7,-5 8,-1 4,7 2,4 3,2-5,6-7,7-6,6-17,5-24,3-17,2-12,1-2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34.8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1,'5'0,"8"5,5 7,7 7,3 6,-3 3,0 2,-5 8,-5 1,0-5,-3-4,-4-1,-2-11,-3-14,-2-7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17.1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561 0,'-18'1,"0"2,0 0,0 0,0 2,1 0,0 1,0 1,0 0,1 1,0 1,-21 16,7-4,1 2,1 2,2 0,-41 49,48-47,1 0,1 1,1 1,2 0,1 1,1 1,1 0,2 0,2 1,0 0,2 0,-1 44,7-67,0-1,0 1,1-1,-1 0,2 1,-1-1,1 0,1-1,-1 1,1 0,1-1,-1 0,1 0,0 0,1-1,0 0,0 0,0 0,1-1,-1 0,1 0,1 0,-1-1,1 0,-1-1,1 0,0 0,0-1,1 1,-1-2,0 1,1-1,-1-1,1 1,-1-1,1-1,-1 0,0 0,12-3,-14 1,-1 1,1-1,0 0,-1-1,0 1,0-1,0 0,0-1,0 1,-1-1,0 0,0 0,0 0,-1-1,0 1,0-1,0 0,-1 0,4-10,-4 10,0 0,0-1,0 1,-1-1,0 0,0 0,0 1,-1-1,0 0,-1 0,1 0,-1 1,-1-1,1 0,-1 1,0-1,-1 1,-4-9,3 10,0 1,0 0,0-1,-1 2,0-1,0 1,0-1,0 1,0 1,-8-4,-63-19,39 14,-55-12,66 19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36.4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0,'6'0,"6"0,7 0,11 0,10 0,10 0,1 0,-3 0,-4 0,-10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36.8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1,'0'5,"0"8,0 6,0 5,0 9,0 5,0 0,0 0,0-2,0 4,0 5,0-9,0-18,0-10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37.6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0 150,'1'-5,"0"-1,0 1,0 0,1-1,0 1,0 0,0 0,0 0,1 0,0 0,0 0,0 1,1 0,5-6,-1 1,1 1,0 0,0 1,1 0,17-10,-24 15,0 0,0 1,-1-1,1 1,0 0,0 0,0 0,1 0,-1 0,0 1,0-1,0 1,0 0,1 0,-1 0,0 1,0-1,0 1,0 0,1-1,-1 1,0 1,4 1,-4 0,0 0,0 0,-1 0,1 0,-1 1,0-1,0 1,0-1,0 1,-1 0,1 0,-1 0,0 0,0 0,0 0,-1 0,0 0,1 5,-1-2,0 1,0 0,-1 0,0 0,0 0,-1-1,0 1,0-1,-1 1,1-1,-2 0,1 0,-8 11,-3 0,0 0,-2-1,-21 19,19-20,1 2,-28 35,42-50,1 1,0-1,0 1,0 0,1-1,-1 1,1 0,0 0,0 0,-1 5,2-8,0 1,0-1,1 1,-1-1,0 0,1 1,-1-1,0 1,1-1,0 0,-1 1,1-1,0 0,-1 0,1 0,0 1,0-1,0 0,0 0,0 0,1 0,-1-1,0 1,0 0,0 0,1-1,-1 1,0-1,1 1,-1-1,3 1,21 4,0-2,0 0,0-2,0 0,31-4,-17 1,0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46.6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211 1,'-5'0,"-8"0,-6 0,-5 0,-4 0,-3 0,0 0,-2 0,6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47.0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211 1,'-5'0,"-8"0,-6 0,-5 0,-4 0,-3 0,0 0,-2 0,6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47.8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594 0,'-5'6,"-7"1,-23 5,-27 5,-23 6,-18 4,-8 2,10-3,22-6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48.3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465 1,'-5'0,"-7"0,-17 5,-20 2,-17 5,-8 6,-2 0,12 1,12-1,14-5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51.7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41,'5'0,"8"0,6 0,5 0,10 0,8 0,4 0,-2 0,3-5,-2-2,-3 0,-8-4,-11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52.7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306 198,'-1'-8,"1"0,-1 0,-1 0,1 0,-1 0,-1 1,1-1,-1 1,-1 0,1 0,-1 0,-1 0,1 0,-10-10,6 9,0 0,-1 0,0 1,0 0,-1 0,0 1,0 1,0-1,-17-5,22 10,1 1,0-1,-1 1,1 0,0 0,-1 0,1 0,-1 1,1-1,0 1,-1 0,1 1,0-1,0 1,0 0,0 0,0 0,1 0,-1 1,1 0,-1-1,1 1,0 0,0 1,-4 4,3-3,0 0,0 0,0 0,1 1,0-1,0 1,1 0,-1-1,1 1,0 0,1 1,-1-1,1 0,1 0,-1 1,1-1,1 9,0-12,0 0,0 0,1-1,-1 1,1 0,-1-1,1 1,0-1,0 1,1-1,-1 0,0 0,1 0,-1 0,1-1,-1 1,1-1,0 1,0-1,0 0,0 0,0 0,0-1,0 1,0-1,0 1,0-1,0 0,4-1,2 2,-1-1,0-1,0 0,0 0,0 0,-1-1,1 0,0-1,-1 0,11-5,42-48,-59 56,-1 0,1 0,0 0,-1 0,1-1,-1 1,1 0,0 0,-1 0,1 1,0-1,-1 0,1 0,-1 0,1 0,0 1,-1-1,1 0,-1 0,1 1,-1-1,1 0,-1 1,1-1,-1 1,1-1,-1 1,0-1,1 1,-1-1,0 1,1-1,-1 1,0-1,1 1,-1-1,0 1,0 1,9 25,-9-26,6 32,-1 1,-2 0,-2 0,-1 0,-5 47,-38 170,19-127,-26 139,46-250,4-13,0 0,0 0,0 0,0 0,0 0,0 0,0 0,0 0,0 0,0 0,0-1,0 1,0 0,0 0,0 0,0 0,-1 0,1 0,0 0,0 0,0 0,0 0,0 0,0 0,0 0,0 0,0 0,0 0,0 0,-1 0,1 0,0 0,0 0,0 0,0 0,0 0,0 0,0 0,0 0,0 0,0 1,0-1,0 0,-1-12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55.1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5850 58,'-129'-1,"-246"5,258 3,-138 25,95-2,-643 86,404-86,302-19,-59 5,-122-3,-460 8,452-23,-450 4,689 1,1 1,-1 3,1 2,0 1,-64 25,43-13,-1-3,0-2,-2-4,-82 6,128-16,0 1,1 1,0 1,-1 1,2 1,-1 2,2 0,-1 1,1 1,1 1,0 1,1 0,0 2,-25 27,38-36,1 0,-1 0,2 1,-1-1,1 1,0 0,1 0,-1 1,2-1,-1 1,0 9,-2 14,1 58,0-8,-68 409,2-12,70-468,0-1,1 1,0-1,0 1,1-1,1 1,0-1,0 0,1 0,0-1,1 1,0-1,0 0,1 0,1 0,-1-1,1 0,1 0,10 8,9 8,1-2,1-1,1-1,46 22,-46-28,0-1,1-2,1-1,0-2,36 6,167 9,-158-17,2606 125,-2260-143,-332 3,0-4,141-39,658-241,-685 221,72-38,-229 85,0-1,-2-2,63-51,-90 60,0-1,-1-1,-1-1,-1 0,-1-1,-1-1,16-37,-22 36,-1 0,-1 0,-2 0,0-1,-2 0,-1 1,-3-49,3-55,5 75,-1 2,-1-93,-5 126,-1 1,-1-1,-1 1,0 0,-1 1,-1-1,-1 1,-16-30,-15-17,-16-29,-46-105,6-30,89 212,0 0,1 0,0-1,2 1,0-1,0-29,2 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17.8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202 0,'-11'6,"-3"6,-5 7,2 5,-3 4,3 3,-1 1,2 0,-1 0,-3 6,2 0,3-5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56.3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0 102,'5'0,"8"0,6 5,15 3,24-2,28 0,31-2,22-2,14-6,1-8,2-7,-16-5,-21-5,-25 4,-29 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9:56.9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107 1,'11'1,"-1"0,1 1,0 0,-1 0,1 1,-1 1,12 5,68 38,-79-41,-1 0,0 0,-1 1,0 0,0 0,0 1,-1 0,11 15,-16-19,0 0,0 0,0 1,-1-1,0 1,0-1,0 1,-1 0,0 0,0 0,0 0,0 0,-1 0,0 0,0 0,0 0,0 0,-1 0,-2 9,-3 1,-1 0,0 0,-1-1,-1 0,0-1,0 0,-2 0,1-1,-20 17,-14 9,-61 42,-23 1,103-68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07:49.5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2 162,'-2'121,"5"133,-3-252,0-1,0 1,0 0,1-1,-1 1,0 0,1-1,-1 1,1 0,0-1,-1 1,1-1,0 1,0-1,0 1,0-1,0 0,0 1,1-1,-1 0,0 0,1 0,-1 0,1 0,-1 0,1-1,-1 1,1 0,-1-1,1 1,0-1,-1 1,1-1,0 0,0 0,-1 0,1 0,0 0,-1 0,1 0,0-1,2 0,10-2,-1-1,1-1,-1 0,17-9,-11 5,174-81,-73 32,234-78,-201 92,300-80,-320 94,193-18,-265 44,-16 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10:28.0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8335 125,'-608'15,"122"-2,-1113-34,502 11,658 13,-884-64,-290-2,1557 65,-63 12,62-6,-59 1,-272 8,-6-4,354-14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10:31.2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9114 1872,'1'-21,"1"1,9-36,-1 3,14-89,19-161,-38 222,-10-144,3 205,-1 0,-2 0,0 0,-1 0,0 1,-2 0,-1 0,0 1,-1 0,-1 1,0 0,-1 1,-17-17,7 11,0 0,-2 2,0 1,-2 1,0 1,-1 1,0 1,-32-11,-762-249,776 261,-94-28,-438-121,515 152,0 4,0 2,0 2,-88 9,24-2,-132-5,-186 5,407 1,0 1,0 2,-59 21,-4 0,-25-2,-2-6,-184 9,-261-25,418-6,-238-3,-680 5,615 34,191-11,117-11,-191 8,-903-22,1218 1,0 2,0 2,1 0,0 1,-1 1,2 1,-1 2,1 0,1 1,-1 2,2 0,0 1,0 1,1 1,-34 34,45-37,1 1,1 0,0 0,0 0,2 1,-1 0,-4 23,1-8,0 5,2 1,1-1,1 2,3-1,0 0,3 0,5 44,2-23,2-2,3 1,29 79,-33-102,-2-1,7 61,-3-20,-7-47,34 234,-37-247,0-1,1 1,0-1,1 1,0-1,9 20,-10-28,0 1,1 0,-1-1,1 0,0 0,0 1,0-2,0 1,0 0,1-1,-1 1,1-1,0 0,0 0,0-1,-1 1,2-1,-1 0,0 0,0 0,6 0,48 3,-1-3,0-3,104-16,23-1,-160 17,0-1,0-1,0-2,38-13,-39 10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10:39.8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1,'-2'121,"5"132,-3-249,1 0,-1 1,1-1,0 0,0 0,1 0,-1 0,1 0,0 0,0-1,0 1,0 0,1-1,0 0,-1 1,1-1,0 0,1-1,-1 1,0 0,1-1,0 0,-1 0,1 0,0 0,0-1,0 1,0-1,8 1,10 2,1-2,-1-1,1-1,36-4,-13 1,171 1,-191 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10:43.3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254 59,'-11'-8,"0"1,0 1,0-1,-1 2,0 0,0 0,-1 1,-22-5,31 8,0 1,-1-1,1 1,-1 0,1 0,-1 0,1 0,-1 1,1 0,-1 0,1 0,0 1,-1-1,1 1,0 0,0 0,0 0,1 1,-1 0,0-1,1 1,0 0,0 1,0-1,0 0,0 1,1 0,-1 0,1 0,0 0,0 0,0 0,1 0,0 1,0-1,0 0,0 1,0-1,1 1,0-1,0 1,0-1,1 1,-1-1,1 1,0-1,3 8,-3-10,-1 0,1 0,0 0,0 0,0 0,0 0,0 0,0 0,1-1,-1 1,0 0,1-1,-1 1,1-1,0 0,0 1,-1-1,1 0,0 0,0 0,0 0,0 0,4 0,-2-1,-1 1,1-2,-1 1,1 0,0-1,-1 0,1 0,-1 0,1 0,-1 0,0-1,7-3,4-4,0-2,-1 1,1-1,19-23,-28 29,19-18,-15 27,-5 18,-5 78,-24 175,22-255,-3 50,5-41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10:44.5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182 58,'0'-3,"0"1,0 0,-1-1,1 1,0 0,-1-1,1 1,-1 0,0 0,0-1,0 1,0 0,0 0,0 0,-1 0,1 0,-1 1,1-1,-1 0,0 1,0-1,0 1,1-1,-1 1,0 0,-1 0,1 0,0 0,0 0,0 1,-1-1,1 1,0-1,-1 1,1 0,-5 0,3 0,-1 0,0 0,0 1,1-1,-1 1,1 0,-1 1,0-1,1 1,0 0,-1 0,1 0,0 1,0 0,0-1,1 1,-7 6,5-3,1 0,0 0,0 0,0 1,1-1,0 1,0 0,1 0,0 0,0 0,1 0,-2 8,3-12,0 1,0-1,1 0,-1 0,1 0,-1 1,1-1,0 0,0 0,0 0,1 0,-1 0,1-1,0 1,-1 0,1-1,0 1,1-1,-1 0,0 1,1-1,-1 0,1 0,0-1,-1 1,1-1,0 1,0-1,5 2,-3-1,0 0,1-1,-1 1,0-1,1 0,-1-1,1 1,0-1,-1 0,1 0,-1-1,1 0,-1 0,1 0,-1-1,0 1,1-1,-1 0,8-5,-9 4,-1-1,1 1,0 0,-1-1,0 0,0 0,0 0,0 0,-1 0,0-1,0 1,0-1,0 1,0-1,-1 0,0 0,0 0,-1 1,1-1,-1 0,0 0,-1-7,0 5,0-1,0 1,-1 0,0 0,0 0,-6-12,-7-9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10:45.9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145 56,'-10'1,"-1"0,0 1,1-1,-1 2,1 0,-19 8,26-11,0 1,0 1,0-1,0 0,1 1,-1-1,0 1,1 0,0 0,-1 0,1 0,0 0,0 1,0-1,0 0,1 1,-1 0,1-1,-1 1,1 0,0 0,0 0,0 0,0 0,1 0,-1 0,1 0,0 4,0-6,0 1,1-1,-1 0,0 1,1-1,-1 0,1 0,-1 1,1-1,0 0,0 0,0 0,-1 0,1 0,0 0,0 0,0 0,0 0,1 0,-1 0,0-1,0 1,0 0,1-1,-1 1,0-1,1 0,-1 1,0-1,1 0,-1 0,0 0,1 0,-1 0,1 0,-1 0,0 0,1-1,-1 1,0 0,1-1,-1 1,0-1,0 0,3-1,5-1,0-2,0 1,0-1,14-11,-15 10,-1-1,1 1,-2-1,1 0,9-15,-14 20,-1 0,0 0,1 0,-1 0,0 0,0 0,-1-1,1 1,0 0,-1-1,1 1,-1 0,0-1,0 1,0-1,0 1,0-1,-1 1,1 0,-1-1,1 1,-1 0,0 0,0-1,0 1,0 0,0 0,-2-3,-10-7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8:10:52.9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5 464,'-2'48,"0"-33,1 0,1 0,0 1,2-1,-1 0,7 24,-8-38,1 0,0 1,-1-1,1 0,0 1,0-1,-1 0,1 0,0 0,0 0,1 0,-1 0,0 0,0 0,0 0,1-1,-1 1,0 0,0-1,1 1,-1-1,1 1,-1-1,1 0,-1 0,0 0,1 1,-1-1,1-1,-1 1,1 0,1-1,49-16,-52 17,255-131,-39 17,107-26,71-35,-373 164,0-1,32-25,-24 11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18.5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0,'5'2,"0"-1,-1 1,1-1,-1 2,0-1,0 0,0 1,0-1,5 5,9 5,5 3,-1 1,32 30,-22-18,11 14,-2 1,-2 2,-2 2,41 69,-65-98,-3-5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1-06-06T09:16:39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6897 12294 0,'0'0'0,"0"-17"15,0-1 1,0 0 0,0 1-1,0-1 1,0 0-1,0 1-15,0-1 16,0 1 0,-18-1-16,18-17 15,-17 17-15,-1 0 16,18-35-16,-18 36 16,1 17-1,17-18-15,-18 18 16,18-17-1,-35 17-15,-1 0 16,19 0 0,-18-18-16,17 0 15,0 18-15,-35 0 16,18-17-16,-18-1 16,18 18-16,0 0 15,-1 0-15,1 0 16,-18 0-16,35 0 15,-17 0-15,18 0 16,-19 0-16,-17 0 16,0 0-16,18 0 15,-18 0-15,0 0 16,18 0-16,17 0 16,1 0-16,-19 0 15,1 0-15,18 0 16,-1 0-16,-17 18 15,35-1-15,-18-17 16,-17 36-16,17-36 16,18 17-16,-18-17 15,18 18 1,-17-18-16,-18 35 16,35-17-1,-36 17-15,1 36 16,17 17-16,-35 0 15,18 18-15,0-36 16,17-17-16,18-17 16,0 16-16,0-34 15,0 0 1,0-1 0,0 19-1,0 34-15,18-35 16,0 18-16,34 36 15,19-36-15,-36-1 16,1-34-16,-1 17 16,-18 1-16,1-36 15,0 35-15,-1-35 16,1 18-16,0-18 16,-18 17-16,17-17 15,-17 18-15,36 17 16,-19-17-16,1 17 15,-1 0-15,1-17 16,0 0 15,-18-1-31,17-17 16,19 18-16,-19-1 16,36 19-16,18-19 15,52 54-15,-35-36 16,36 0-16,-54 18 15,36-17-15,-70-19 16,-1-17-16,-17 0 109,-1 0-93,18 0-16,-17 0 16,17 0-16,1 0 15,-19 0-15,1-17 78,0-19-46,-1 19-32,-17-19 15,0 19-15,0-18 16,0-1-16,0-17 16,0 36-16,18-36 15,-1-18-15,1-17 16,-18 18-16,18-19 15,-1 1-15,-17 35 16,0 18-16,0 0 16,0 17-16,0-17 15,0 17-15,0 0 16,0 1-16,0-1 16,0-17-16,0 17 15,18-17-15,-18 0 16,0-1-16,18 1 15,-18 18-15,0-19 16,17 19-16,-17-1 16,0 0-16,0 1 15,0-1 63,0 0-62,0 1 0,0-1-16,0 0 15,0 1 1,0-1 93,0 1-109,-17-1 16,-1 18 109,18-18-125,-18 18 31,18-17 0,-17 17-15,-1 0 15,0-18 16,18 0-47,-17 18 16,-1-17-1</inkml:trace>
  <inkml:trace contextRef="#ctx0" brushRef="#br0" timeOffset="48.4">6879 12224 0,'-17'0'15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1-06-06T09:18:45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22419 12665 0,'0'-18'94,"0"0"-94,0 1 15,-18-1-15,-52-17 16,35 17 0,-18-17-16,35 17 15,-35 18-15,18-17 16,17-1-16,-17 18 15,0 0-15,-1 0 16,19-18-16,-1 18 16,-17 0-16,-71 0 15,35 0-15,1 0 16,17 18-16,0-18 16,0 18-16,0-1 15,0 1-15,36-18 16,-1 18 46,0-18-15,-17 70-47,17-52 16,-17 17-16,35 18 15,-35 0-15,17-18 16,18 18-16,-17 0 16,17 18-1,-18-18-15,18 52 16,0-34-16,0 17 16,0 36-16,0-36 15,0 0-15,0-18 16,0-17-16,0-17 15,0 34-15,0-17 16,18 0-16,-18-35 16,17 35-16,1-18 15,-1 18-15,1-53 16,0 35-16,-1 0 16,19-17-16,-36 35 15,53-18-15,-36-17 16,1 17-16,0-17 15,17 17-15,18 0 16,-53-17-16,35 0 16,18-1-1,-35 1 1,-1 0-16,18-1 16,-17 1-1,0-18 1,-1 0-1,19 0-15,17 17 16,17-17-16,-17 0 16,0 0-16,18 0 15,-1 0-15,-17 0 16,0 0-16,-18-17 16,0 17-16,36-35 15,17-18-15,-17 17 16,-36 1-16,-17 17 15,-1-17-15,1 0 16,0 0-16,-18 17 16,17-17-16,-17-1 15,0 19 1,0-1-16,18-35 16,0 0-16,-18 18 15,0 0-15,0-18 16,0 18-16,0-18 15,0 17-15,0 1 16,0 17-16,0-17 16,0 0-16,0 0 15,0-1 1,0 1 0,0 0-16,0-1 15,0-16-15,0 34 16,0-35-16,-18 18 15,0 17-15,18 0 16,-17-17-16,17 0 16,0 17-16,-18-17 15,18 17-15,-18 1 16,18-19-16,0 1 16,-17 0-16,17 0 15,0 17-15,-18-35 16,18 35-16,0 1 15,0-1 1,-18 0 15,18 1-15,-17 17 0,-1-18-16,18 1 15,-18-1 1,18 0-1,-17 1 1,-1-1 0,1 18-1,17-18 63,-18 18 1,18-17-48,0-1-16,-18 0 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1-06-06T09:19:07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6385 11148 0,'-17'0'78,"-1"0"-63,0 0-15,1 0 16,-1 0 0,0 0-16,1 0 15,-18 0-15,-1-18 16,19 18-16,-19 0 15,19 0-15,-36-18 16,35 18-16,-35 0 16,36 0-16,-36-17 15,17 17-15,-17 0 16,18-18-16,18 18 16,-1 0-16,-17 0 15,-1 0-15,19 0 31,-1 0-31,0 0 16,-17 0 0,18 0-1,-1 0-15,-17 0 16,-1 18-16,1-1 16,-18 1-16,36-18 15,-1 0-15,-17 18 16,-1 17-16,19-35 15,-1 0-15,0 18 16,1-18-16,-1 17 16,18 1-16,-35-18 15,0 35-15,17-17 16,-17 17-16,-1-17 16,19 17-1,-1-35-15,0 35 16,-17 1-1,18-19 1,17 1-16,-18 0 16,0-1-16,18 1 15,-17-1-15,-1 19 16,0-19 0,1 1-16,17 17 15,0-17-15,-18 0 16,18 17-16,0 0 15,0-17 1,0 35-16,0-18 16,0-17-16,0-1 15,0 36-15,18-35 16,-1-1-16,1 19 16,0-19-16,-1 19 15,19-1-15,-19-17 16,18 17-16,1 0 15,-1 0-15,36 1 16,-19-19-16,1 19 16,18-1-16,-18-18 15,0 19-15,-18-36 16,18 17-16,0 1 16,35-18-16,-17 18 15,-18-18-15,17 17 16,-35-17-16,1 18 15,-19-18-15,1 0 16,0 0 0,-1 0-16,1 0 15,-1 0 32,1 0-31,0 0-16,17 0 15,18 0-15,-18 0 16,18 0-16,-35-18 78,-18 1-62,0-19-1,0 19-15,0-1 16,0 0-16,0-34 16,0 16-16,0-17 15,0 18-15,0-18 16,-18 0-16,18 0 16,-17 0-16,17 1 15,0 16-15,0-17 16,-18 18-1,18 0-15,-18 0 16,18-1-16,-17 1 16,17 0-16,0-1 15,-18 19-15,18-1 16,-18-17-16,18 17 16,-17 1-16,17-1 15,0 0-15,-18-17 16,18 17-1,0 1 1,0-1-16,-18 0 31,18 1-15,0-18 15,0 17 0,0 0-31,0 1 16,0-1-16,0-17 16,0 17-1,0 0 63,0 1-62,0-1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1-06-06T09:19:15.6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7673 9243 0,'-18'-18'93,"1"18"-77,-1 0 0,0-17-1,1 17 1,-1-18-16,0 18 15,1 0-15,-1 0 16,-17 0-16,0-18 16,17 18-16,-17-17 15,-1-1-15,-17 18 16,36-18 0,-18 1-16,-1 17 15,1-18-15,17 0 16,1 1-16,-19 17 15,19 0-15,-1-18 16,-35 18-16,36-18 16,-1 18-1,0 0-15,-17 0 32,17 0-17,1 0 1,-1 0-1,1 0-15,-1 0 16,-17 0 0,17 0-16,-17 0 15,-1 18 1,1-18 0,18 18-16,-19-1 15,1 1-15,-18 0 16,18-1-16,-1 19 15,19-19 1,-1-17 47,1 18-48,17 17 1,-18 0-1,0-17-15,18 0 16,0-1-16,0 19 16,0-19-16,0 1 15,0 17 1,0-17 0,0 17-1,18 0-15,0-17 16,-1 17-16,1 1 15,17-1-15,-17-18 16,-1 36-16,1-53 16,-18 18-16,18 17 15,-1-17-15,1 17 16,0-35-16,-1 18 16,1 17-16,35 0 15,-18 18-15,-17-35 16,35 17-1,-36 1-15,19-19 16,-19 18-16,1-35 16,-1 18-16,-17 0 15,36-1-15,-19-17 16,1 18-16,0-18 31,-1 18 0,-17-1-15,18-17 0,0 0-16,-1 0 15,1 18-15,-1-18 16,36 0-16,-17 0 16,-1 0-16,0 0 15,-17 0-15,-1 0 16,1 0-16,0 0 15,-1 0 1,36 0-16,-35 0 16,0-18-16,17 18 15,0-35-15,0 17 32,-35 1-32,18 17 15,-18-18 32,0-17-31,0 17-16,0 1 15,18-19-15,-18-17 16,0 18-16,0 17 16,0-17-16,0 0 15,0-36-15,0 18 16,0 0-16,0 18 15,0 18-15,0-1 16,0-17-16,0-1 16,0 1-16,0 0 15,0 17 17,0 1 30,0-1-46,0 0-16,0 1 15,0-1 1,0 0-16,0 1 16,-18-1-1,18 0 1,0 1-1,-18-1 1,18 1-16,0-1 16,-17 0 77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1-06-06T09:20:01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28928 8978 0,'0'0'0,"0"-53"16,0 36-16,0-1 15,0-17-15,0-1 16,0 1-16,0-18 15,0 18-15,0 0 16,0-1 0,0-17-16,0 18 15,0 0-15,0-18 16,-18 35-16,18 1 16,-18-19-16,18 19 15,0-1 1,-17 1 15,-1-1-15,1 0 15,-1 18-15,0 0-16,1-17 15,-19 17-15,19 0 16,-1 0-16,-17 0 15,0 0-15,17 0 16,-17 0-16,17 0 16,-35 0-16,18 0 15,0 0-15,-1 0 16,1 0-16,17 0 16,-17 0-16,17 0 15,1 0-15,-1 0 16,1 0 31,-1 0-32,0 0-15,1 0 47,-1 0-31,0 0-16,1 0 15,17 17-15,-36 1 16,19-18 0,-1 18-16,0-1 15,-87 36-15,34 0 16,18-35-16,36-1 16,-1 1-16,-17 17 15,-1-17-15,1 17 16,17-17 46,18 17-46,-35 0 0,17 1-16,1-1 15,17-17 1,-18-18-16,18 17 62,0 1-46,0-1-16,0 36 16,-17-17-16,17 17 15,-18-1-15,18-16 16,0-1-16,0-17 15,0 35-15,0-36 16,0 19 0,0-19-16,0 1 15,0 17-15,0-17 16,0 17-16,0 0 16,0 1-16,0-1 15,0 35-15,18-34 16,-1-1-16,18 0 15,1 18-15,-1-35 16,-17-1-16,-1 1 16,-17 0-1,36-1-15,17 1 16,-18 0-16,18-1 16,0 18-16,35-17 15,-71 0-15,36-18 16,-35 17-16,35-17 15,0 18-15,-35-18 16,17 0-16,0 18 16,18-18-16,-18 0 15,36 0-15,-18 0 16,17 0-16,1 0 16,-18 0-16,0 0 15,-36 0-15,1-18 16,0 18-1,-18-18-15,17 1 16,-17-1 31,0-17-31,0 17-16,0 1 15,0-19-15,0 1 16,0-18-1,0 0-15,0-17 16,0 17-16,0 0 16,0-18-16,0-17 15,0 18-15,0-1 16,0 0-16,0 18 16,0 1-16,0-1 15,0 17-15,0 1 16,0 0-16,0 0 15,0 17-15,0 0 16,0-17-16,0 17 16,0 1-1,-17-1 1,-1 0 0,18 1-1,-18-1-15,1 0 31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1-06-06T09:20:47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8819 9260 0,'18'0'15,"-18"-17"16,0-1-15,0 1 47,0-1-63,0 0 15,0 1-15,0-1 16,0-17-16,0 17 15,-18-17-15,18-1 16,-17-16-16,-1-1 16,1 0-1,-1 0-15,-17 0 16,17 18-16,0-36 16,-17 36-16,35-1 15,-18 1-15,1 18 16,17-1-16,-18 0 15,0 1-15,18-1 16,-17 0 0,-1 1 46,1-1-62,-19 18 16,1-18-1,35 1 1,-35 17-16,-1 0 16,1-18-16,18 18 15,-19 0-15,1 0 16,17-17-16,-17 17 16,17 0-16,-17 0 15,18 0-15,-19 0 16,19 0-16,-19 0 15,19 0 1,-1 0-16,0 0 16,-34 17-16,34 1 15,0-18-15,1 17 16,-1-17-16,0 18 16,18 0-16,-35-18 15,35 17-15,-18-17 16,1 36-16,-1-19 15,18 1-15,-18 17 16,1-17-16,-1 17 16,1 18-16,-1 0 15,18-35 1,0 17-16,-18-35 16,18 18-16,-17-1 15,17 1 1,0-1-1,0 1-15,-18 17 16,18 18-16,-18-35 16,18 35-16,0-36 15,0 1-15,0 0 16,0 17-16,0-17 16,0-1 15,0 1-31,0 0 15,0-1 17,0 1-17,18 0-15,0-1 16,-1 1 0,1 17-16,17 0 15,18 1 1,-18-36-16,-17 17 15,0 1-15,17-18 16,0 35-16,1-17 16,-1-1-16,0 1 15,0 0 1,-17-1 0,0-17-16,-1 0 31,1 18-31,0-18 15,17 0-15,-18 0 16,1 18-16,17-1 16,-17-17-1,0 18-15,-1-18 16,1 0-16,17 18 16,-17-18-1,-1 0 1,1 0-1,0 0 1,-1 0-16,19 0 16,-19 0-1,1 0 1,17 0 0,-17-18-1,-1 18 1,1-18 15,0 18-15,-1-17-1,1-1 63,0 0-62,-18 1 0,17-1-1,1-17 1,-18 17 0,0 1-1,0-1 1,18 0-1,-18 1 64,0-19 46,17 19-94,1-1-16,-18-17 95,18 35-95,-1 0-15,-17-18 16,18 1-16,-1 17 16,1 0-16,0 0 15,-18-18 1,17 18 0,1 0-1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1-06-06T09:20:53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15963 11994 0,'-17'0'47,"-1"-17"-32,0-1 1,1 18-16,-19-17 16,1-1-1,17 18-15,-34 0 16,16-18-16,1 1 16,0 17-16,-1-18 15,1 18-15,0-18 16,-18 1-16,18 17 15,-1 0 1,36-18-16,-35 18 16,0 0-1,17 0-15,-17-18 16,17 18-16,1 0 16,-1 0-16,0 0 15,1 0 1,-1 0-16,0 0 15,1 0-15,-1 0 16,1 0 0,-1 0-1,0 0-15,1 0 16,-1 0-16,0 0 16,-17 0-16,17 0 15,-17 0 1,17 0-16,1 0 31,-1 0-15,1 18-1,-1-18 17,0 0-17,1 18-15,-1-18 16,0 17-16,1 1 15,-1-18 32,0 18-15,1-18-17,-1 17 16,1 1 48,-19 17-64,19-17-15,17-1 31,-18 1-15,18 0 31,0-1-31,0 19-1,0-19 1,0 1-1,0 0 1,0-1 0,0 1-16,0-1 15,0 1 1,0 0 0,18-18-16,-18 17 15,17-17-15,19 36 16,-1-19-1,-18-17-15,19 36 16,-1-19 0,0 18-1,1-17-15,-1 0 16,0-18 0,-35 17-16,18-17 15,-1 0 16,1 0-15,0 0-16,-1 0 16,19 18-16,-19-18 15,19 0-15,-19 0 16,1 0 0,-1 0-16,1 0 15,17 0-15,-17 0 16,0 0-16,-1 0 15,19 0-15,-1 0 16,-18 0 0,1 0-16,0 0 15,-1 0 1,1 0-16,0 0 16,-1 0-1,1 0-15,0 0 16,17-18-16,-17 18 15,17-17 1,35-19-16,-34 19 16,-36-1 46,17 18-46,-17-17-1,0-1-15,0 0 16,0-17 0,0 17-16,0-17 15,0 17-15,0-17 16,0 0-16,0 0 16,0-18-16,0 35 15,0-17-15,0 0 16,0-1-16,0 19 15,0-19 1,0 19 0,0-1-1,0 0 17,0 1-17,0-1 1,0 1-1,0-1 110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1-06-06T09:20:59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18927 6615 0,'-36'0'47,"-17"0"-47,36 0 16,-36-18-16,35 18 16,-17 0-16,-18-18 15,0 18-15,18 0 16,-1 0-16,1 0 15,18 0-15,-19-17 16,1 17-16,0 0 16,17 0-16,-17 0 15,0 0-15,17 0 16,0 0-16,1 0 16,-19 0-16,1 0 15,17 0-15,1 0 16,-1 0-16,-17 0 15,-18 17 1,35 1 0,1-18-16,-1 18 15,-17-1 1,-1 19-16,1-1 16,18-18-16,-54 72 15,-35 16-15,89-52 16,-19-17-16,36-19 15,-17 1-15,-1 17 16,0 0-16,-35 54 16,18 16-16,17-69 15,18-1-15,-17 0 16,-1-17-16,18 0 16,0-1 15,0 1-16,0 0 1,0 17-16,0 0 16,0 36-16,18-36 15,-18-17 1,17-1-16,-17 1 16,0-1-16,18 1 15,0 0-15,17 17 16,-17 0-1,-1-17-15,19 0 16,-1 17-16,-17-35 16,34 35-16,1 0 15,-17-17-15,-1 0 16,-17-18-16,-1 17 16,1 1-16,-1-18 31,1 0-31,0 0 15,-1 0 1,19 0 0,-19 0-16,1 0 15,0 0-15,35 0 16,-36 0-16,18 0 31,-17-18-15,0 1-16,-18-1 15,17 0-15,1 1 16,-18-1-16,18 1 16,-1-1-1,-17 0 126,18 18-110,0-17-15,17 17 15,-18 0 172,1-18-187,0 0-16,17 18 390,-35-17-374,35-1-16,-17 0 16,0 1-16,-1-1 15,36-35-15,-18 36 16,1-36-16,17 17 16,-36 19-16,18-36 15,18 18-15,-35 17 16,0 0-16,-1 1 15,-17-1-15,18 0 16,-18 1-16,18-1 16,-18 0-16,17-17 15,19-18-15,-36 18 16,17 0 0,1-1-16,-1-17 15,1 18-15,0 18 16,-1-19-16,-17-17 15,0 36-15,18-1 16,0 0-16,-18 1 16,0-1-16,0 1 15,0-19-15,0 1 16,0 17-16,0 1 16,0-19-16,0-16 15,0 34-15,0 0 16,0 1-16,0-19 15,0 19 1,0-1-16,0 0 16,0 1-16,0-1 15,0 0-15,0 1 16,-18 17 296,0 0-296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1-06-06T09:21:06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5944 15064 0,'-17'0'15,"17"-18"-15,-18 18 16,18-18-16,-18 18 15,1 0-15,-19-17 16,19 17 0,17-18-16,-18 18 15,1-18-15,-1 18 16,0-17 0,1 17-1,-1-18 1,0 18-1,1 0-15,-1 0 16,0-18 0,1 18-1,-1 0 1,1 0-16,-19 0 31,19 0-15,-1 0-1,0 0 32,1 0-31,-1 0 0,0 0-1,-17 0 1,18 0 31,17 18-32,-18-18 1,0 0-16,1 0 16,-1 18 15,0-18 47,1 0-62,17 17-1,-18-17 1,0 18 15,1 0-31,-1-1 16,0 1 46,1 0-31,-1-1-31,18 1 16,-17-18 0,17 18-1,-18-1 1,0 1 0,18-1-16,-17 1 15,17 0 1,0-1-1,-18-17 1,18 18 0,0 0-16,-18-1 15,1 1 1,17 0-16,0-1 16,0 1 30,0-1 1,0 1-31,0 0 0,17-1 15,-17 1-16,18 0 1,17-1 15,-17-17-15,0 0 0,-1 18-1,1-18-15,-1 18 16,1-18-1,17 0 1,-17 0 0,0 17 15,-1-17-31,1 0 31,0 0-15,-1 0-16,1 0 15,0 0 1,-1 0 0,18 0 31,-17 0-32,0 0-15,-1 0 16,19 0-16,-19 0 15,19-17 48,-1-1-32,-18 0 16,1 1-31,0-1 15,-1 0-31,1 18 16,-18-17-1,18 17 16,-18-18-15,0 0 0,0 1-16,17-1 15,-17-17 1,18 17-16,-18 1 16,0-19-16,0 19 15,18 17-15,-1-36 16,-17 19 78,0-1-94,0 1 15,0-1 110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1-06-06T09:21:10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7497 8537 0,'-18'0'15</inkml:trace>
  <inkml:trace contextRef="#ctx0" brushRef="#br0" timeOffset="1647.14">7444 8537 0,'0'0'0,"-18"0"15,0 0-15,1 0 16,-19 0-16,1 0 16,17 0-16,1 0 15,-1 0 1,1 0-1,17 18-15,-36-18 16,1 35-16,0-17 16,17-1-16,-35 1 15,0 17-15,18 1 16,17-19-16,1 1 78,17 0-62,-18-1-16,0 18 31,1 18-31,17 0 16,0-35-16,0 17 15,0-17-15,0 17 16,0-17-16,-18-1 15,18 19 1,-17-1-16,17 18 16,0 17-16,0-17 15,-18 36-15,18-54 16,0 0-16,0-17 16,0-1-16,0 1 93,18 0-93,-1-1 16,18 1-16,1 0 16,34 17-16,-34-35 15,16 35-15,1-17 16,0-1-16,18 19 15,-18-1 1,-18-35-16,0 18 16,-17-1-16,0-17 15,17 18-15,0-1 16,-17-17 0,-1 18-1,1 0-15,0-18 16,-1 0-1,1 0 17,0 0 15,17 0-32,-17-18-15,17 0 16,-18-17-16,1 18 15,0-19-15,35-34 16,-53 34-16,17 1 16,-17 18-16,18-19 15,-18 1-15,0 0 32,0-1-32,0 19 15,0-1-15,0-17 16,0 0-16,0-1 15,0 1-15,0 0 16,0 17-16,0-17 16,0 17-16,0-17 15,0 17 1,0-17 0,0 17-16,0 1 15,0-1-15,0 0 16,0 1-16,-18 17 15,1-18-15,17 1 16,-18-1-16,18 0 16,-18 18-16,1-17 15,17-1-15,-36-35 16,19 35 0,-1 1-1,1 17-15,17-18 16,-18 18-1,18-17-15,-18-1 16,-17 0 0,17 1 15,1-1-31,-1 18 16,0 0-16,1-18 15,-18 1-15,17-1 16,0 0-16,1 18 15,17-17-15,-18 17 16,0-18 0,1 18-16,17-18 62,-18 1-62,0 17 31,18-18 1,0 1 61,-17-1-77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21.2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1,'5'0,"7"0,7 0,6 0,3 0,3 0,1 0,0 0,0 0,0 0,-5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22.4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32 103,'1'-5,"0"0,1 0,-1 0,1 0,0 0,0 0,1 1,-1-1,1 1,0 0,0 0,1 0,-1 0,1 0,0 1,0-1,0 1,0 0,1 1,-1-1,10-3,-10 4,0 0,0 1,0-1,0 1,1 0,-1 1,0-1,1 1,-1-1,0 1,1 0,3 1,-5 0,-1 0,1-1,-1 1,0 0,1 0,-1 0,0 1,0-1,1 1,-1-1,0 1,-1-1,1 1,0 0,0 0,-1 0,1 0,-1 0,0 1,0-1,2 3,0 5,0 0,-1 0,0 0,-1 0,0 0,0 1,-1-1,-1 0,0 0,0 0,-1 0,0 0,0 0,-1 0,-1 0,-6 13,-7 10,0 0,-2-1,-27 33,-51 48,98-107,11-6,21-8,-26 6,225-55,-198 49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23.3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 0,'0'6,"0"6,-5 7,-2 5,0 4,2 3,1 1,7-5,8-7,2-2,4-3,5-5,4-4,-3-8,0-4,1-6,-3-1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23.9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1,'0'5,"0"7,0 7,0 5,0 4,0 3,0 6,0 2,0 0,0-1,0-3,0-1,0-1,0-2,0 0,0 0,0-6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38:16.6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0,'5'0,"7"0,2 6,-2 6,3 2,-2 3,-3 5,-2 3,-4 3,-2 2,-1 1,-6-5,-3-1,-5-5,0-7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24.5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203 1,'-5'0,"-7"5,-17 8,-10 6,-2 0,-1-3,8-4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25.1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287 0,'0'5,"-5"2,-7 0,-7 3,-5 1,-4-2,-3 3,-1 0,0 2,-1-1,7 3,1-1,5-4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25.7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 0,'0'6,"0"11,0 9,0 5,0 3,-5 5,-2 3,0-2,1-2,3-2,0-2,2-2,0-6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27.4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315 34,'-5'-4,"0"0,-1 1,1 0,-1 0,0 0,0 1,0 0,0 0,0 0,0 1,0 0,-11-1,4 1,0 1,-1 0,1 0,-26 6,35-5,0 0,0 0,0 1,0 0,1 0,-1 0,1 0,-1 0,1 1,0-1,0 1,0 0,0 0,1 0,-1 1,1-1,-1 1,1-1,1 1,-1-1,0 1,1 0,0 0,-1 0,2 0,-1 0,0 0,1 0,0 0,0 1,0-1,0 0,1 0,0 0,0 0,0 0,0 0,0 0,1 0,0-1,0 1,0 0,0-1,0 0,1 1,-1-1,1 0,0 0,0 0,6 3,59 35,-56-35,0 0,-1 1,0 0,15 13,-22-16,0 0,-1 0,0 0,1 1,-1-1,-1 1,1 0,-1 0,0 0,0 0,0 0,-1 0,0 0,1 11,0-7,-2 0,0 0,0 0,0 0,-1 0,0 0,-1-1,0 1,-1 0,1-1,-2 1,-4 9,5-14,0 1,0 0,-1-1,1 0,-1 0,0 0,0 0,-1-1,1 1,-1-1,0 0,0 0,0-1,0 0,0 0,0 0,-1 0,1-1,-1 0,-8 1,5-1,0-1,-1 0,1 0,0-1,0 0,-1-1,1 0,0 0,0-1,-14-6,20 7,0 1,0-1,0 0,1 0,-1 0,0 0,1 0,0 0,0-1,-1 1,1-1,1 0,-1 1,0-1,1 0,-1 0,1 0,0 0,0-1,0 1,1 0,-1 0,1-1,-1 1,1 0,0 0,0-1,1 1,-1 0,1-1,0 1,-1 0,4-6,-1 2,0 0,1 0,0 0,0 1,1-1,0 1,0 0,0 1,1-1,0 1,11-9,13-5,42-23,-20 13,-28 15,-12 8,-1-1,0 0,0-1,14-12,-23 17,0 1,1-1,-1 0,0 0,0 1,-1-1,1 0,-1 0,1-1,-1 1,0 0,0 0,-1-1,1 1,-1 0,1-1,-1 1,0-1,0 1,0-1,-1 1,0-4,-5-11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28.6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95 35,'-32'28,"27"-24,0-1,1 1,-1 0,1 1,0-1,0 1,0 0,1 0,-1 0,1 0,0 1,1-1,-1 1,1 0,0-1,1 1,-2 7,3-7,-1 0,1-1,0 1,0 0,1 0,0-1,0 1,0-1,1 1,0-1,0 1,0-1,0 0,1 0,0 0,7 8,-9-11,1 0,0-1,0 1,0 0,0-1,0 1,0-1,0 0,0 0,1 0,-1 0,0 0,1 0,-1-1,1 1,-1-1,1 0,-1 0,1 0,-1 0,1 0,-1 0,0 0,1-1,-1 0,1 1,-1-1,0 0,1 0,-1 0,0 0,0-1,0 1,0 0,0-1,0 0,0 1,0-1,-1 0,2-2,2-2,0-1,-1 1,0-1,0 0,-1 0,0 0,0 0,0-1,-1 1,0-1,-1 1,0-1,0-12,0 13,0 0,-1 0,0 0,-1 0,0 0,0 0,0 0,-1 0,0 0,0 1,-1-1,0 1,0-1,0 1,-6-7,6 10,0 1,0-1,0 1,0 0,0 0,-1 0,1 0,0 1,-1 0,-5-2,-13-2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30.1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0 219,'5'-1,"0"-1,0 0,-1 0,1-1,-1 1,0-1,1 0,-1 0,7-7,10-6,32-17,0 1,61-29,-95 52,1 2,0 0,0 1,1 1,0 1,-1 1,25-1,261 4,-124 2,-157 0,-2 1,1 2,0 0,-1 1,0 2,0 0,26 15,48 15,-49-22,77 37,-108-44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30.9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55 0,'0'6,"5"1,2 5,5 0,6 4,-11 4,-12-1,-10 1,-13-3,-2 2,4-3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57.3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1675 1,'-71'0,"-125"19,141-13,-72 0,74-6,-81 12,110-7,-469 72,339-60,-189-3,318-14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58.7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1361 1,'-387'16,"-5"1,348-15,0 3,0 2,1 1,-66 22,-39 9,96-26,-22 4,51-15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03.2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0,'0'106,"0"-63,0-33,0-12,0-7,-1-1,1 0,1 0,0-1,3-12,-4 21,0 1,0 0,1 0,-1 0,0 0,1 0,-1-1,1 1,-1 0,1 0,-1 0,1 0,0 0,0 1,-1-1,1 0,0 0,0 0,0 1,0-1,0 0,0 1,0-1,0 1,0-1,0 1,0-1,1 1,-1 0,0 0,0 0,0 0,0-1,1 1,-1 1,0-1,0 0,0 0,1 0,-1 1,0-1,0 0,0 1,0-1,0 1,0-1,2 2,0 1,1 0,-1 0,0 0,0 0,0 0,0 1,-1-1,1 1,-1 0,0 0,0 0,0 0,0 0,-1 0,0 0,0 1,0-1,0 0,-1 1,0 8,11 36,-11-49,0 0,0 0,0 1,1-1,-1 0,0 1,0-1,0 0,0 0,0 1,1-1,-1 0,0 0,0 1,0-1,1 0,-1 0,0 0,0 1,1-1,-1 0,0 0,0 0,1 0,-1 0,0 0,1 0,-1 1,0-1,0 0,1 0,-1 0,0 0,1 0,-1 0,0 0,1-1,-1 1,0 0,0 0,1 0,-1 0,0 0,1-1,12-13,4-24,-12 23,-1 1,2 0,0 0,11-18,-15 29,0 0,-1 1,1-1,1 1,-1 0,0 0,0-1,1 2,-1-1,1 0,0 0,4-1,-5 2,0 1,0-1,0 1,0 0,0 0,0 0,0 0,0 0,0 1,0-1,0 1,0-1,0 1,-1-1,1 1,0 0,0 0,-1 0,1 0,0 0,-1 1,3 1,2 4,1 0,-1 0,-1 1,1 0,-2 0,1 0,-1 0,0 1,3 11,2 7,10 50,-17-66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38:28.8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406 0,'-1'8,"0"1,-1-1,0 0,0 0,0 0,-1 0,-1-1,1 1,-1-1,-1 0,1 0,-1 0,0 0,-1-1,1 0,-1 0,-10 7,-2 2,-2-1,1-1,-2 0,-42 18,50-26,0 0,0-1,-1 0,1-1,-19 2,29-5,-1 1,1-1,-1 0,1 0,0 0,-1 0,1-1,-1 1,1-1,0 0,-1 0,1 0,0 0,0-1,0 1,0-1,0 0,0 0,0 0,1 0,-1-1,1 1,0-1,-1 1,1-1,-2-3,-4-14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04.0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138 1,'0'5,"0"7,-5 7,-7 5,-2 10,-3-2,-5-1,2 0,-1-5,3-3,10-4,11 0,11-4,8-5,11 3,5-3,1-1,-5-4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05.0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2,'40'-1,"-15"0,49 4,-68-2,-1 0,1 0,0 0,0 1,0 0,-1 0,1 0,-1 1,0-1,0 2,0-1,0 0,6 6,-10-7,1 0,-1 0,1 0,-1 0,0 0,0 0,0 1,0-1,0 0,0 1,-1-1,1 0,-1 1,0-1,0 1,1-1,-2 1,1-1,0 1,0-1,-1 1,1-1,-1 0,0 1,0-1,0 0,0 0,0 1,0-1,-3 3,2-2,0-1,1 1,-1-1,1 1,0-1,0 1,0 0,0-1,1 1,-1 0,1 0,-1 0,1 0,0 0,0-1,0 1,1 0,-1 0,1 0,0 0,-1-1,1 1,0 0,1-1,2 6,17 17,44 42,-56-59,-5-5,0 0,-1 0,0 0,0 1,0-1,0 1,4 7,-7-11,0 1,0-1,0 1,0-1,1 1,-1-1,0 0,0 1,0-1,0 1,-1-1,1 1,0-1,0 1,0-1,0 1,0-1,-1 0,1 1,0-1,0 1,0-1,-1 0,1 1,0-1,-1 1,1-1,0 0,-1 1,-27 7,4-6,0 0,0-1,0-2,0 0,-38-8,40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05.7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143 0,'-5'0,"-13"0,-8 0,-5 6,-2 1,4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06.2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245 0,'0'6,"-11"0,-8 1,-7-2,-4-1,-2-2,-1 0,0-2,0 0,6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08.2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1,'10'0,"0"1,-1 1,1-1,0 2,-1-1,0 1,1 1,-1 0,0 0,11 7,-17-9,0 0,0 0,-1 0,1 1,0-1,-1 1,1-1,-1 1,0 0,0 0,0 0,-1 0,1 0,0 0,-1 0,0 1,0-1,0 0,0 1,-1-1,1 1,-1-1,0 1,0-1,0 1,0-1,-1 1,0-1,1 1,-1-1,0 1,-1-1,1 0,-1 0,-2 6,-26 38,22-37,2-1,-1 1,2 1,-1-1,1 1,-5 17,10-24,-1 0,1 0,0 0,0 0,0 0,0 0,1-1,-1 1,1 0,0 0,0 0,1 0,-1-1,1 1,0-1,0 1,0-1,0 0,1 0,-1 0,1 0,0 0,-1 0,6 3,28 20,-22-17,-1 1,0 0,21 21,-31-29,-1 0,-1 1,1-1,0 0,0 1,-1-1,0 1,1 0,-1-1,0 1,0 0,0 0,-1-1,1 1,-1 0,1 0,-1 0,0 0,0 0,-1 0,1 0,0 0,-1-1,0 1,0 0,0 0,-1 2,1-2,-1-1,0 1,0-1,1 1,-1-1,-1 0,1 0,0 0,-1 0,1 0,-1-1,1 1,-1-1,0 1,1-1,-1 0,0 0,0 0,0-1,0 1,-6 0,-11-3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09.0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0,'0'6,"0"6,0 7,0 5,0 4,5-3,7-5,7-7,5-5,4-4,3-3,-5-1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09.5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1,'0'5,"0"7,0 12,0 7,0 4,0 6,0 7,0 1,0 2,5-2,3-5,4-14,0-18,4-11,-1-5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10.0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80,'5'0,"7"0,7 0,11 0,5-5,8-2,27 0,19 2,-2-4,-9-1,-19-3,-24 0,-18 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10.6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0,'1'0,"1"1,-1-1,0 1,0-1,0 1,0 0,0-1,1 1,-1 0,0 0,-1-1,1 1,0 0,0 0,0 0,0 0,-1 0,1 0,1 3,13 28,-10-20,4 8,1 0,2-1,0 0,28 35,-32-46,0-1,1 1,0-1,0-1,0 0,1 0,0-1,0 0,0 0,1-1,20 5,48 4,-74-12,0-1,0 1,0-1,0-1,1 1,-1-1,0 0,0 0,0 0,0-1,-1 1,1-1,5-3,-3-2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11.1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1,'0'5,"0"7,0 7,0 11,0 5,0 7,0 3,0 3,0-1,0 2,0-2,0-4,0-3,0-5,0-1,0-2,0-7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38:31.3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340 32,'-36'-12,"6"0,16 9,1 1,-1 1,1 0,-1 0,0 2,1-1,-1 2,1 0,-1 0,1 1,0 1,0 0,0 1,1 1,-1 0,1 0,1 1,-17 13,28-20,-1 0,1 0,-1 0,1 0,-1 1,1-1,-1 0,1 0,-1 1,1-1,-1 0,1 1,0-1,-1 0,1 1,0-1,-1 1,1-1,0 0,0 1,-1-1,1 1,0-1,0 1,0-1,0 1,-1-1,1 1,0-1,0 1,0-1,0 1,0-1,0 1,0-1,1 1,-1-1,0 1,22 2,31-12,2-7,-26 7,53-9,-70 16,-1 1,1 1,0 0,-1 1,1 0,-1 0,1 2,12 3,0 1,-3-1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11.8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207 0,'0'5,"-11"2,-8 0,-12-2,-6-1,-1-2,-1-1,8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12.2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298 1,'-5'0,"-8"0,-6 5,-5 2,-10 0,-3-1,-7-2,-1 3,3 2,7-2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13.4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64,'6'-4,"0"0,1 0,-1 1,1 0,0 0,0 0,0 1,0 0,1 1,13-2,1-1,23-6,2 3,-1 1,1 2,62 4,-106 0,0 0,-1 0,1 0,0 1,-1 0,1-1,-1 1,1 0,-1 0,1 0,-1 0,0 1,1-1,-1 1,0-1,0 1,0 0,0 0,0 0,-1 0,1 0,-1 0,1 0,-1 1,0-1,1 0,-1 1,-1-1,1 1,1 4,-2-3,0 0,0 0,0-1,0 1,-1 0,0-1,1 1,-1 0,-1-1,1 1,0-1,-1 0,0 1,0-1,0 0,0 0,0 0,-1 0,1 0,-1-1,-5 5,-32 18,33-22,1 0,0 1,-1 0,1 0,1 0,-1 1,1-1,0 1,0 1,0-1,1 1,-6 8,9-11,1-1,-1 1,1-1,0 1,0-1,0 1,0-1,1 0,-1 1,0-1,1 1,0-1,0 0,0 1,0-1,0 0,0 0,0 1,1-1,-1 0,1-1,-1 1,1 0,0 0,0-1,0 1,0-1,4 3,7 5,1 0,29 13,-39-20,5 2,0 1,-1-1,0 2,0-1,0 1,-1 0,0 1,0 0,0 0,8 13,-13-18,-1 1,1 0,-1 0,0 0,1 0,-1 0,-1 0,1 0,0 0,-1 0,0 0,1 1,-1-1,0 0,-1 0,1 0,-1 0,1 1,-1-1,0 0,0 0,0 0,-1-1,1 1,-1 0,1 0,-1-1,0 1,0-1,0 1,0-1,-1 0,1 0,-1 0,-2 2,-6 3,0 0,-1 0,0-1,0 0,0-1,0-1,-1 0,0-1,0 0,0-1,-15 1,-7-1,0-1,-70-9,102 8,1 0,-1-1,0 1,0-1,0 0,1 0,-1 0,0 0,1 0,-1-1,1 1,-1-1,1 0,0 0,0 1,0-1,0-1,0 1,0 0,0 0,1-1,-3-3,-3-13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14.4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273 69,'0'-1,"-1"0,0-1,1 1,-1 0,0-1,0 1,1 0,-1-1,0 1,0 0,0 0,-1 0,1 0,0 0,0 0,0 1,-1-1,1 0,-1 1,1-1,-3 0,-37-13,34 12,-7-3,-1 2,0 0,1 0,-1 2,0 0,-23 1,35 0,0 0,0 0,0 1,0-1,0 1,0-1,0 1,0 0,0 0,1 0,-1 1,0-1,1 1,-1-1,1 1,-1 0,1 0,0 0,0 0,0 0,0 1,0-1,0 1,0-1,1 1,0 0,-1-1,1 1,0 0,0 0,1 0,-1 0,1 0,-1 0,1 0,0 0,0 0,1 5,0-3,0-1,0 1,0-1,1 0,-1 0,1 0,1 0,-1 0,0 0,1 0,0-1,0 1,0-1,0 0,0 0,1 0,-1 0,1-1,0 1,0-1,0 0,7 3,-3-2,0 0,1 0,-1-1,1 0,-1 0,1-1,0 0,0-1,-1 0,17-2,-20 2,0-1,-1 0,1 0,-1-1,1 1,-1-1,1 0,-1-1,0 1,0-1,0 1,0-1,0 0,-1-1,1 1,-1-1,0 1,0-1,0 0,-1 0,1 0,-1 0,0-1,0 1,-1-1,1 1,-1-1,0 0,0 1,-1-1,1 0,-1 0,0 0,0 1,-1-1,1 0,-1 0,-2-7,1 9,0 0,0 0,0 0,0 0,0 0,-1 1,1-1,-1 1,1 0,-1-1,0 1,0 1,0-1,0 0,-1 1,1-1,0 1,-1 0,1 0,0 0,-1 1,-5-1,-10-1,0 1,-37 3,40-1,3 0,13-1,0 0,0 0,0 1,0-1,0 0,0 0,0 0,0 0,0 0,0 0,0 0,0 0,0 0,0 0,0 0,0 0,0 0,0 0,0 0,0 1,13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15.2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152 26,'-10'0,"0"0,0 0,0 2,0-1,0 1,0 0,-17 8,23-9,1 1,-1 0,1 1,0-1,-1 0,1 1,0 0,1 0,-1 0,0 0,1 0,0 0,0 1,0-1,0 1,0-1,1 1,-1 0,1 0,0 0,0-1,0 8,1-9,0 0,-1 0,2 0,-1 1,0-1,0 0,0 0,1-1,-1 1,1 0,0 0,0 0,-1 0,1 0,0-1,0 1,1 0,-1-1,0 1,1-1,-1 1,2 1,1-1,0 1,0-1,0 1,1-1,-1-1,0 1,1 0,0-1,6 1,-2 0,1-1,-1-1,1 1,0-1,-1-1,1 0,0 0,-1-1,11-3,-16 3,-1 0,0 0,0 0,0-1,-1 1,1-1,-1 1,1-1,-1 0,0 0,0 0,0 0,0 0,0-1,-1 1,0 0,0-1,0 1,0-1,0 0,0 1,-1-1,0 1,0-1,0 0,0 1,-1-1,1 0,-1 1,0-1,0 1,0-1,0 1,-1-1,0 1,1 0,-1 0,0 0,-1 0,1 0,0 0,-1 1,1-1,-1 1,-5-4,-1 1,0 0,-1 1,0-1,0 2,-18-5,25 8,1-1,-1 1,0-1,1 1,-1 0,0 0,1 0,-1 0,0 0,1 1,-1-1,0 1,1 0,-1 0,1 0,-1 0,1 0,0 1,-1-1,1 1,0-1,0 1,0 0,0 0,0 0,0 0,-2 3,-4 14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16.1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3591 62,'-188'0,"-1956"-34,947 6,1164 28,5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8:19.4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3194 310,'0'-3,"0"1,-1 0,0 0,1 0,-1 0,0 0,0 0,0 0,0 0,0 0,0 0,-1 0,1 1,-1-1,1 0,-1 1,0-1,1 1,-5-2,-42-22,39 20,-85-34,-2 4,-196-45,-209 3,447 72,-85 1,114 5,0 2,1 1,-1 0,1 2,-43 16,-88 46,-83 31,62-43,-341 61,427-100,1 5,1 3,-84 37,155-53,0 0,1 2,0-1,1 2,0 0,1 1,1 0,0 1,0 1,1 0,1 0,-9 18,15-22,1 0,0 0,0 1,1-1,0 1,1 0,1 0,0 0,0 0,1 0,1 0,0 0,4 17,5 16,2-1,22 52,-13-39,-15-39,0 0,2-1,0 0,14 21,-15-29,0 0,1 0,-1-1,2 0,-1-1,1 0,0 0,16 9,29 12,1-2,88 29,122 21,-35-10,-180-50,0-1,1-3,0-2,60 4,52-5,153 7,-152 0,-108-8,-38-6,0-2,1 0,-1 0,0-2,1-1,-1 0,0-1,27-10,14-9,64-36,-4 3,-88 43,-6 1,1 1,0 1,1 1,0 1,0 2,0 1,56-4,52 13,219-5,-333-1,0-1,0-1,0-1,0 0,0-2,-1-1,-1 0,33-19,-40 20,-1-1,0 0,-1 0,0-1,0-1,-1 1,0-2,-1 1,0-1,-1 0,0-1,-1 1,0-1,-1-1,5-14,0-9,-1 0,-2-1,3-38,-9 59,-2-1,1 1,-2 0,0-1,-1 1,0 0,-2 0,0 1,-9-21,-2 8,0 0,-2 1,-1 1,-25-25,3 0,-57-93,68 95,-60-74,86 119,1 1,-1-1,0 1,0 0,0 1,0-1,-1 1,1-1,-1 1,1 0,-9-1,-9-2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42.9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0 130,'0'-5,"1"-1,0 1,0-1,1 1,-1 0,1-1,0 1,0 0,1 0,0 0,-1 1,2-1,-1 1,0-1,1 1,0 0,0 1,0-1,1 1,-1-1,1 1,0 0,5-2,-4 2,0 0,1 0,0 0,0 1,0 0,0 1,0-1,0 1,0 1,0-1,1 1,-1 0,0 1,0 0,0 0,0 0,10 4,-14-3,0 0,0 0,1 0,-1 1,-1-1,1 1,0-1,-1 1,1 0,-1 0,0 1,0-1,0 0,0 1,0-1,-1 1,0-1,0 1,0 0,0 0,0-1,-1 1,0 0,0 0,0 0,0 0,0-1,-2 7,1-1,-1 1,0-1,0 0,-1 0,0 0,0 0,-1 0,0-1,-1 1,-9 11,-17 14,-54 44,16-16,67-62,1 1,0 1,-1-1,1 0,0 0,0 0,0 1,0-1,0 0,0 1,0-1,1 1,-1-1,1 1,-1-1,1 1,-1-1,1 1,0 0,-1 2,2-3,-1 0,1 0,0 0,-1 0,1 0,0 0,0 0,0 0,-1 0,1-1,0 1,0 0,0-1,0 1,0 0,0-1,0 0,1 1,-1-1,0 0,2 1,10 1,1 0,0-1,23-1,-30 0,20 0,-1 0,0 2,26 5,-24-1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43.9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443 0,'-6'1,"1"-1,0 1,0 0,0 1,0-1,0 1,1 0,-1 0,0 0,-5 4,-47 37,20-15,22-17,1 0,0 1,0 1,1 0,1 1,-11 15,-55 97,55-84,-45 60,53-85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45.0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0,'7'1,"0"-1,1 1,-1 1,0-1,0 1,0 1,0-1,0 1,-1 0,1 1,-1-1,0 1,0 1,0-1,-1 1,1 0,7 9,6 10,-1 1,-1 0,14 29,1-1,111 159,-130-195,0-4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38:57.89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411 34,'0'-6,"-5"-1,-8 1,-5 0,-7 2,-3 2,-3 0,0 2,-2 0,1 0,0 0,6 6,1 1,1 6,-2-1,4 4,0-1,5-3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48.2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525 0,'-5'0,"-8"0,-6 0,-10 0,-6 0,-2 0,-6 0,0 0,2 0,2 0,2 0,3 0,2 0,1 0,0 0,1 0,5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48.9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56 1,'0'5,"0"7,0 7,0 5,0 10,0 9,0 2,-5 5,-2-1,0 1,-4-3,1-3,1-4,2-9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50.6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44,'7'-5,"-1"1,1 1,0-1,0 1,0 0,0 1,1-1,-1 1,1 1,-1 0,1 0,0 0,-1 1,11 1,42-8,-56 6,0 0,1 0,-1 1,0-1,1 1,-1 0,0 0,1 0,-1 0,0 1,0 0,1 0,-1 0,0 0,0 1,8 3,-11-3,1 0,0 0,0 0,-1 0,1 0,-1 1,0-1,1 0,-1 1,0-1,0 0,-1 1,1-1,0 1,-1 0,0-1,1 1,-1-1,0 1,0 0,-1-1,1 1,-1-1,1 1,-1 0,0-1,0 0,0 1,-2 3,-1 3,0-1,-1 0,0-1,0 1,-1-1,0 0,-9 9,7-7,0-1,0 1,-9 16,16-24,0 1,1-1,-1 1,0-1,1 1,-1-1,1 1,0 0,-1-1,1 1,0 0,0-1,0 1,0 0,1-1,-1 1,0-1,1 1,-1 0,1-1,-1 1,1-1,0 1,-1-1,1 0,0 1,0-1,0 0,0 1,0-1,1 0,-1 0,0 0,1 0,-1 0,2 1,8 4,1 1,0-2,24 9,2 2,-33-13,0 0,0 0,-1 1,1 0,-1 0,0 0,0 0,-1 1,1 0,-1-1,0 1,0 0,-1 1,1-1,-1 0,0 1,-1-1,1 1,-1 0,0 0,-1-1,1 1,-1 8,-1-9,1 0,-1-1,0 1,-1 0,1 0,-1-1,0 1,0-1,0 0,0 1,-1-1,0 0,0 0,0-1,0 1,-1-1,1 1,-1-1,0 0,0-1,0 1,0-1,-1 1,1-1,-1 0,1-1,-1 1,-5 0,-6 1,-1-1,1 0,-25-2,14-1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51.4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332 0,'-5'0,"-7"6,-7 1,-11 10,-5 8,-3 4,1 9,1 2,6 0,9-1,2-3,5-2,0-1,1-1,4-6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52.0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1,'5'0,"2"5,5 2,0 5,4 0,4 4,4-1,-2 7,0 0,-3 2,0 2,-3 2,1 1,3-4,-2-7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53.2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0,'5'0,"8"0,5 6,7 1,-2 5,-5 6,0-1,3-2,-4-5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53.8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0,'5'0,"7"0,7 0,5 0,5 0,1 0,-3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54.8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1 125,'-1'-6,"1"0,1-1,-1 1,1 0,0 0,1 0,-1 0,1 0,0 1,1-1,-1 0,1 1,0 0,5-7,-5 9,0 0,1 0,-1 1,1-1,-1 1,1 0,0 0,-1 0,1 0,0 1,0 0,0-1,0 2,1-1,-1 0,0 1,0 0,1 0,-1 0,0 0,8 2,-3-1,0 1,0 0,0 0,-1 1,1 0,-1 0,1 1,-1 1,0-1,0 1,-1 0,1 1,10 10,-14-11,0 0,-1 0,0 0,1 0,-2 1,1-1,0 1,-1 0,0 0,-1 0,1 0,-1 0,0 0,-1 0,0 0,1 0,-2 0,1 1,-1-1,0 0,-2 6,0-1,0 0,-1-1,-1 0,1 0,-2 0,1 0,-1-1,-13 16,-4-1,-38 34,52-50,-4 10,13-18,-1 1,1-1,0 0,0 1,0-1,0 1,0-1,0 0,1 1,-1-1,0 1,0-1,0 0,0 1,0-1,0 1,1-1,-1 0,0 1,0-1,1 0,-1 1,0-1,1 0,-1 0,0 1,0-1,1 0,3 2,-1-1,1 0,-1 0,1 0,0-1,-1 1,1-1,0 0,4 0,366-19,-327 16,24-4,-17-1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55.9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118 91,'-1'-1,"1"-1,-1 1,0-1,1 1,-1 0,0-1,0 1,1 0,-1 0,0 0,0 0,-1 0,1 0,0 0,0 0,0 0,-1 0,1 0,0 1,-1-1,1 1,-1-1,1 1,0-1,-1 1,1 0,-1 0,1 0,-3 0,-1-1,0 0,0 1,0 0,-1 0,1 0,0 1,-6 1,9-2,0 0,0 1,0 0,1 0,-1-1,0 1,1 0,-1 0,0 0,1 1,0-1,-1 0,1 1,0-1,-1 0,1 1,0 0,0-1,0 1,0 0,1-1,-1 1,0 0,1 0,-1 0,1-1,0 1,-1 0,1 0,0 0,0 0,0 0,0 0,1 0,-1 0,1-1,0 4,0-2,1 1,-1-1,1 0,0 0,-1 0,2 0,-1 0,0 0,0 0,1-1,0 1,-1-1,1 1,0-1,0 0,0 0,1-1,-1 1,4 1,-2-2,-1 0,0 0,1-1,-1 1,0-1,1 0,-1 0,0-1,1 1,-1-1,0 0,1 0,-1 0,0-1,0 0,0 1,0-1,0-1,0 1,-1 0,1-1,-1 0,0 0,0 0,0 0,0-1,3-3,-4 4,0 0,-1 0,1 0,-1 0,0-1,1 1,-1 0,-1 0,1-1,0 1,-1-1,0 1,0-1,0 1,0 0,0-1,-1 1,1-1,-1 1,0 0,0-1,-1 1,1 0,0 0,-1 0,0 0,0 0,0 0,0 0,0 1,-1-1,1 1,-1 0,-4-4,2 3,1 0,0 0,-1 1,0 0,1 0,-1 0,0 0,0 1,0-1,0 1,0 1,-1-1,1 1,0 0,0 0,0 0,0 1,-1 0,-5 1,-11 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56.8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360 0,'-6'0,"-6"0,-7 0,-6 0,-8 0,-5 0,-5 0,-7 0,0 0,3 0,10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38:59.77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598 0,'-3'5,"1"0,-1 0,-1 0,1-1,-1 1,1-1,-1 0,-1 0,1 0,0-1,-8 5,2 0,-10 10,-1-2,-1 0,0-2,0 0,-34 14,45-24,1 0,-1-1,-1 0,1-1,0 0,-1-1,1 0,0-1,-1 0,1 0,-1-2,1 1,0-2,-1 1,-10-5,8 2,-1-1,0-1,1 0,1 0,-1-2,1 1,0-2,1 0,0 0,1-1,-18-23,21 21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57.4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41 0,'0'6,"0"6,0 7,0 5,0 5,0 1,0 2,-5 0,-2 6,0 1,-3-6,-1-8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58.1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269 1,'0'5,"-5"7,-7 7,-7 11,0 10,-7 4,0 6,0-2,-1-2,4-5,0 1,5 0,0-9,2-3,5-8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58.7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0,'5'0,"7"0,7 0,6 6,3 6,3 7,0 5,2 5,-1 1,0 2,0 1,-6-1,-2-6,-5-1,0-5,-4-1,1 1,-2-2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6:59.4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0,'6'0,"6"0,12 0,7 0,4 0,1 0,0 0,-6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00.0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 1,'0'5,"0"7,0 7,0 6,0 3,0 2,-5-3,-2-2,5-5,9-5,8-6,7-4,5-4,3-1,-3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00.7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 1,'0'5,"0"7,0 7,0 6,0 3,0 2,0 2,0 0,0 6,0 1,-5 0,-2-2,0-2,2-2,1 0,1-2,2-5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01.4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115 0,'-5'0,"-8"0,-6 6,-5 1,-4 0,2-2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02.0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225 0,'0'6,"-5"6,-8 2,-6 3,-5 0,-4-4,-3 1,-1-2,5 3,2-2,5-2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02.9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65 1,'0'5,"0"13,0 13,-6 12,-1 4,-5 5,0-2,1-3,4-5,2-4,2-4,1-7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05:47:04.8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253 57,'-1'-2,"1"-1,-1 1,1-1,-1 1,0 0,0-1,-1 1,1 0,0 0,-1 0,1 0,-1 0,1 0,-1 0,0 0,0 1,0-1,0 1,0-1,0 1,-1 0,1 0,0 0,0 0,-1 0,-4-1,1 0,0 1,-1-1,1 1,-1 0,1 1,-1-1,1 1,-1 0,-7 2,9-1,1 1,-1-1,1 1,-1 0,1 0,0 1,0-1,0 1,0 0,0 0,1 0,-1 1,1-1,0 1,0 0,0-1,1 1,-1 1,1-1,0 0,0 1,0-1,1 1,0-1,0 1,0 0,0 0,1-1,-1 1,1 0,1 0,-1 0,1-1,-1 1,1 0,1-1,-1 1,1 0,-1-1,1 0,1 1,-1-1,4 5,4 1,1 1,0-2,0 0,26 16,-24-17,0 0,-1 2,17 15,-25-21,0 1,-1-1,1 1,-1 0,0 0,-1 0,1 0,-1 0,0 1,0-1,-1 1,1-1,0 9,-2-8,0-1,-1 1,0 0,1 0,-2-1,1 1,-1-1,0 1,0-1,0 0,-1 1,0-1,0-1,0 1,0 0,-1-1,0 1,0-1,0 0,-7 5,6-5,-1 0,1 0,-1-1,1 1,-1-1,0 0,0-1,0 0,-1 0,1 0,0-1,-1 1,1-2,-1 1,1-1,-1 0,0 0,-8-2,12 1,-1 0,1 0,-1 0,1-1,0 0,-1 1,1-1,0 0,0-1,0 1,0 0,1-1,-1 0,1 1,0-1,-1 0,-2-6,2 2,0 1,1-1,-1 1,2-1,-1 0,1 0,0 0,0 0,0-8,1 5,1 0,0-1,0 1,0 0,2 0,-1 1,1-1,1 0,-1 1,2 0,-1-1,1 2,8-12,0 8,0 0,0 2,18-12,32-27,-58 45,-1 0,0-1,0 0,0 1,-1-1,0-1,0 1,0 0,-1-1,4-9,-2-6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18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0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363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83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37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8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9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8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6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0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2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0FC1EA-5DBF-4D8F-B0E5-DF1941A79A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CB0504-ECF9-4E99-BBD0-4F6D7282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88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5.png"/><Relationship Id="rId21" Type="http://schemas.openxmlformats.org/officeDocument/2006/relationships/image" Target="../media/image57.png"/><Relationship Id="rId42" Type="http://schemas.openxmlformats.org/officeDocument/2006/relationships/customXml" Target="../ink/ink59.xml"/><Relationship Id="rId63" Type="http://schemas.openxmlformats.org/officeDocument/2006/relationships/image" Target="../media/image78.png"/><Relationship Id="rId84" Type="http://schemas.openxmlformats.org/officeDocument/2006/relationships/customXml" Target="../ink/ink80.xml"/><Relationship Id="rId138" Type="http://schemas.openxmlformats.org/officeDocument/2006/relationships/customXml" Target="../ink/ink107.xml"/><Relationship Id="rId159" Type="http://schemas.openxmlformats.org/officeDocument/2006/relationships/image" Target="../media/image126.png"/><Relationship Id="rId170" Type="http://schemas.openxmlformats.org/officeDocument/2006/relationships/customXml" Target="../ink/ink123.xml"/><Relationship Id="rId191" Type="http://schemas.openxmlformats.org/officeDocument/2006/relationships/image" Target="../media/image142.png"/><Relationship Id="rId107" Type="http://schemas.openxmlformats.org/officeDocument/2006/relationships/image" Target="../media/image100.png"/><Relationship Id="rId11" Type="http://schemas.openxmlformats.org/officeDocument/2006/relationships/image" Target="../media/image52.png"/><Relationship Id="rId32" Type="http://schemas.openxmlformats.org/officeDocument/2006/relationships/customXml" Target="../ink/ink54.xml"/><Relationship Id="rId53" Type="http://schemas.openxmlformats.org/officeDocument/2006/relationships/image" Target="../media/image73.png"/><Relationship Id="rId74" Type="http://schemas.openxmlformats.org/officeDocument/2006/relationships/customXml" Target="../ink/ink75.xml"/><Relationship Id="rId128" Type="http://schemas.openxmlformats.org/officeDocument/2006/relationships/customXml" Target="../ink/ink102.xml"/><Relationship Id="rId149" Type="http://schemas.openxmlformats.org/officeDocument/2006/relationships/image" Target="../media/image121.png"/><Relationship Id="rId5" Type="http://schemas.openxmlformats.org/officeDocument/2006/relationships/customXml" Target="../ink/ink40.xml"/><Relationship Id="rId95" Type="http://schemas.openxmlformats.org/officeDocument/2006/relationships/image" Target="../media/image94.png"/><Relationship Id="rId160" Type="http://schemas.openxmlformats.org/officeDocument/2006/relationships/customXml" Target="../ink/ink118.xml"/><Relationship Id="rId181" Type="http://schemas.openxmlformats.org/officeDocument/2006/relationships/image" Target="../media/image137.png"/><Relationship Id="rId22" Type="http://schemas.openxmlformats.org/officeDocument/2006/relationships/customXml" Target="../ink/ink49.xml"/><Relationship Id="rId43" Type="http://schemas.openxmlformats.org/officeDocument/2006/relationships/image" Target="../media/image68.png"/><Relationship Id="rId64" Type="http://schemas.openxmlformats.org/officeDocument/2006/relationships/customXml" Target="../ink/ink70.xml"/><Relationship Id="rId118" Type="http://schemas.openxmlformats.org/officeDocument/2006/relationships/customXml" Target="../ink/ink97.xml"/><Relationship Id="rId139" Type="http://schemas.openxmlformats.org/officeDocument/2006/relationships/image" Target="../media/image116.png"/><Relationship Id="rId85" Type="http://schemas.openxmlformats.org/officeDocument/2006/relationships/image" Target="../media/image89.png"/><Relationship Id="rId150" Type="http://schemas.openxmlformats.org/officeDocument/2006/relationships/customXml" Target="../ink/ink113.xml"/><Relationship Id="rId171" Type="http://schemas.openxmlformats.org/officeDocument/2006/relationships/image" Target="../media/image132.png"/><Relationship Id="rId192" Type="http://schemas.openxmlformats.org/officeDocument/2006/relationships/customXml" Target="../ink/ink134.xml"/><Relationship Id="rId12" Type="http://schemas.openxmlformats.org/officeDocument/2006/relationships/customXml" Target="../ink/ink44.xml"/><Relationship Id="rId33" Type="http://schemas.openxmlformats.org/officeDocument/2006/relationships/image" Target="../media/image63.png"/><Relationship Id="rId108" Type="http://schemas.openxmlformats.org/officeDocument/2006/relationships/customXml" Target="../ink/ink92.xml"/><Relationship Id="rId129" Type="http://schemas.openxmlformats.org/officeDocument/2006/relationships/image" Target="../media/image111.png"/><Relationship Id="rId54" Type="http://schemas.openxmlformats.org/officeDocument/2006/relationships/customXml" Target="../ink/ink65.xml"/><Relationship Id="rId75" Type="http://schemas.openxmlformats.org/officeDocument/2006/relationships/image" Target="../media/image84.png"/><Relationship Id="rId96" Type="http://schemas.openxmlformats.org/officeDocument/2006/relationships/customXml" Target="../ink/ink86.xml"/><Relationship Id="rId140" Type="http://schemas.openxmlformats.org/officeDocument/2006/relationships/customXml" Target="../ink/ink108.xml"/><Relationship Id="rId161" Type="http://schemas.openxmlformats.org/officeDocument/2006/relationships/image" Target="../media/image127.png"/><Relationship Id="rId182" Type="http://schemas.openxmlformats.org/officeDocument/2006/relationships/customXml" Target="../ink/ink129.xml"/><Relationship Id="rId6" Type="http://schemas.openxmlformats.org/officeDocument/2006/relationships/image" Target="../media/image26.png"/><Relationship Id="rId23" Type="http://schemas.openxmlformats.org/officeDocument/2006/relationships/image" Target="../media/image58.png"/><Relationship Id="rId119" Type="http://schemas.openxmlformats.org/officeDocument/2006/relationships/image" Target="../media/image106.png"/><Relationship Id="rId44" Type="http://schemas.openxmlformats.org/officeDocument/2006/relationships/customXml" Target="../ink/ink60.xml"/><Relationship Id="rId65" Type="http://schemas.openxmlformats.org/officeDocument/2006/relationships/image" Target="../media/image79.png"/><Relationship Id="rId86" Type="http://schemas.openxmlformats.org/officeDocument/2006/relationships/customXml" Target="../ink/ink81.xml"/><Relationship Id="rId130" Type="http://schemas.openxmlformats.org/officeDocument/2006/relationships/customXml" Target="../ink/ink103.xml"/><Relationship Id="rId151" Type="http://schemas.openxmlformats.org/officeDocument/2006/relationships/image" Target="../media/image122.png"/><Relationship Id="rId172" Type="http://schemas.openxmlformats.org/officeDocument/2006/relationships/customXml" Target="../ink/ink124.xml"/><Relationship Id="rId193" Type="http://schemas.openxmlformats.org/officeDocument/2006/relationships/image" Target="../media/image143.png"/><Relationship Id="rId13" Type="http://schemas.openxmlformats.org/officeDocument/2006/relationships/image" Target="../media/image53.png"/><Relationship Id="rId109" Type="http://schemas.openxmlformats.org/officeDocument/2006/relationships/image" Target="../media/image101.png"/><Relationship Id="rId34" Type="http://schemas.openxmlformats.org/officeDocument/2006/relationships/customXml" Target="../ink/ink55.xml"/><Relationship Id="rId50" Type="http://schemas.openxmlformats.org/officeDocument/2006/relationships/customXml" Target="../ink/ink63.xml"/><Relationship Id="rId55" Type="http://schemas.openxmlformats.org/officeDocument/2006/relationships/image" Target="../media/image74.png"/><Relationship Id="rId76" Type="http://schemas.openxmlformats.org/officeDocument/2006/relationships/customXml" Target="../ink/ink76.xml"/><Relationship Id="rId97" Type="http://schemas.openxmlformats.org/officeDocument/2006/relationships/image" Target="../media/image95.png"/><Relationship Id="rId104" Type="http://schemas.openxmlformats.org/officeDocument/2006/relationships/customXml" Target="../ink/ink90.xml"/><Relationship Id="rId120" Type="http://schemas.openxmlformats.org/officeDocument/2006/relationships/customXml" Target="../ink/ink98.xml"/><Relationship Id="rId125" Type="http://schemas.openxmlformats.org/officeDocument/2006/relationships/image" Target="../media/image109.png"/><Relationship Id="rId141" Type="http://schemas.openxmlformats.org/officeDocument/2006/relationships/image" Target="../media/image117.png"/><Relationship Id="rId146" Type="http://schemas.openxmlformats.org/officeDocument/2006/relationships/customXml" Target="../ink/ink111.xml"/><Relationship Id="rId167" Type="http://schemas.openxmlformats.org/officeDocument/2006/relationships/image" Target="../media/image130.png"/><Relationship Id="rId188" Type="http://schemas.openxmlformats.org/officeDocument/2006/relationships/customXml" Target="../ink/ink132.xml"/><Relationship Id="rId7" Type="http://schemas.openxmlformats.org/officeDocument/2006/relationships/customXml" Target="../ink/ink41.xml"/><Relationship Id="rId71" Type="http://schemas.openxmlformats.org/officeDocument/2006/relationships/image" Target="../media/image82.png"/><Relationship Id="rId92" Type="http://schemas.openxmlformats.org/officeDocument/2006/relationships/customXml" Target="../ink/ink84.xml"/><Relationship Id="rId162" Type="http://schemas.openxmlformats.org/officeDocument/2006/relationships/customXml" Target="../ink/ink119.xml"/><Relationship Id="rId183" Type="http://schemas.openxmlformats.org/officeDocument/2006/relationships/image" Target="../media/image138.png"/><Relationship Id="rId2" Type="http://schemas.openxmlformats.org/officeDocument/2006/relationships/image" Target="../media/image49.png"/><Relationship Id="rId29" Type="http://schemas.openxmlformats.org/officeDocument/2006/relationships/image" Target="../media/image61.png"/><Relationship Id="rId24" Type="http://schemas.openxmlformats.org/officeDocument/2006/relationships/customXml" Target="../ink/ink50.xml"/><Relationship Id="rId40" Type="http://schemas.openxmlformats.org/officeDocument/2006/relationships/customXml" Target="../ink/ink58.xml"/><Relationship Id="rId45" Type="http://schemas.openxmlformats.org/officeDocument/2006/relationships/image" Target="../media/image69.png"/><Relationship Id="rId66" Type="http://schemas.openxmlformats.org/officeDocument/2006/relationships/customXml" Target="../ink/ink71.xml"/><Relationship Id="rId87" Type="http://schemas.openxmlformats.org/officeDocument/2006/relationships/image" Target="../media/image90.png"/><Relationship Id="rId110" Type="http://schemas.openxmlformats.org/officeDocument/2006/relationships/customXml" Target="../ink/ink93.xml"/><Relationship Id="rId115" Type="http://schemas.openxmlformats.org/officeDocument/2006/relationships/image" Target="../media/image104.png"/><Relationship Id="rId131" Type="http://schemas.openxmlformats.org/officeDocument/2006/relationships/image" Target="../media/image112.png"/><Relationship Id="rId136" Type="http://schemas.openxmlformats.org/officeDocument/2006/relationships/customXml" Target="../ink/ink106.xml"/><Relationship Id="rId157" Type="http://schemas.openxmlformats.org/officeDocument/2006/relationships/image" Target="../media/image125.png"/><Relationship Id="rId178" Type="http://schemas.openxmlformats.org/officeDocument/2006/relationships/customXml" Target="../ink/ink127.xml"/><Relationship Id="rId61" Type="http://schemas.openxmlformats.org/officeDocument/2006/relationships/image" Target="../media/image77.png"/><Relationship Id="rId82" Type="http://schemas.openxmlformats.org/officeDocument/2006/relationships/customXml" Target="../ink/ink79.xml"/><Relationship Id="rId152" Type="http://schemas.openxmlformats.org/officeDocument/2006/relationships/customXml" Target="../ink/ink114.xml"/><Relationship Id="rId173" Type="http://schemas.openxmlformats.org/officeDocument/2006/relationships/image" Target="../media/image133.png"/><Relationship Id="rId19" Type="http://schemas.openxmlformats.org/officeDocument/2006/relationships/image" Target="../media/image56.png"/><Relationship Id="rId14" Type="http://schemas.openxmlformats.org/officeDocument/2006/relationships/customXml" Target="../ink/ink45.xml"/><Relationship Id="rId30" Type="http://schemas.openxmlformats.org/officeDocument/2006/relationships/customXml" Target="../ink/ink53.xml"/><Relationship Id="rId35" Type="http://schemas.openxmlformats.org/officeDocument/2006/relationships/image" Target="../media/image64.png"/><Relationship Id="rId56" Type="http://schemas.openxmlformats.org/officeDocument/2006/relationships/customXml" Target="../ink/ink66.xml"/><Relationship Id="rId77" Type="http://schemas.openxmlformats.org/officeDocument/2006/relationships/image" Target="../media/image85.png"/><Relationship Id="rId100" Type="http://schemas.openxmlformats.org/officeDocument/2006/relationships/customXml" Target="../ink/ink88.xml"/><Relationship Id="rId105" Type="http://schemas.openxmlformats.org/officeDocument/2006/relationships/image" Target="../media/image99.png"/><Relationship Id="rId126" Type="http://schemas.openxmlformats.org/officeDocument/2006/relationships/customXml" Target="../ink/ink101.xml"/><Relationship Id="rId147" Type="http://schemas.openxmlformats.org/officeDocument/2006/relationships/image" Target="../media/image120.png"/><Relationship Id="rId168" Type="http://schemas.openxmlformats.org/officeDocument/2006/relationships/customXml" Target="../ink/ink122.xml"/><Relationship Id="rId8" Type="http://schemas.openxmlformats.org/officeDocument/2006/relationships/customXml" Target="../ink/ink42.xml"/><Relationship Id="rId51" Type="http://schemas.openxmlformats.org/officeDocument/2006/relationships/image" Target="../media/image72.png"/><Relationship Id="rId72" Type="http://schemas.openxmlformats.org/officeDocument/2006/relationships/customXml" Target="../ink/ink74.xml"/><Relationship Id="rId93" Type="http://schemas.openxmlformats.org/officeDocument/2006/relationships/image" Target="../media/image93.png"/><Relationship Id="rId98" Type="http://schemas.openxmlformats.org/officeDocument/2006/relationships/customXml" Target="../ink/ink87.xml"/><Relationship Id="rId121" Type="http://schemas.openxmlformats.org/officeDocument/2006/relationships/image" Target="../media/image107.png"/><Relationship Id="rId142" Type="http://schemas.openxmlformats.org/officeDocument/2006/relationships/customXml" Target="../ink/ink109.xml"/><Relationship Id="rId163" Type="http://schemas.openxmlformats.org/officeDocument/2006/relationships/image" Target="../media/image128.png"/><Relationship Id="rId184" Type="http://schemas.openxmlformats.org/officeDocument/2006/relationships/customXml" Target="../ink/ink130.xml"/><Relationship Id="rId189" Type="http://schemas.openxmlformats.org/officeDocument/2006/relationships/image" Target="../media/image141.png"/><Relationship Id="rId3" Type="http://schemas.openxmlformats.org/officeDocument/2006/relationships/customXml" Target="../ink/ink39.xml"/><Relationship Id="rId25" Type="http://schemas.openxmlformats.org/officeDocument/2006/relationships/image" Target="../media/image59.png"/><Relationship Id="rId46" Type="http://schemas.openxmlformats.org/officeDocument/2006/relationships/customXml" Target="../ink/ink61.xml"/><Relationship Id="rId67" Type="http://schemas.openxmlformats.org/officeDocument/2006/relationships/image" Target="../media/image80.png"/><Relationship Id="rId116" Type="http://schemas.openxmlformats.org/officeDocument/2006/relationships/customXml" Target="../ink/ink96.xml"/><Relationship Id="rId137" Type="http://schemas.openxmlformats.org/officeDocument/2006/relationships/image" Target="../media/image115.png"/><Relationship Id="rId158" Type="http://schemas.openxmlformats.org/officeDocument/2006/relationships/customXml" Target="../ink/ink117.xml"/><Relationship Id="rId20" Type="http://schemas.openxmlformats.org/officeDocument/2006/relationships/customXml" Target="../ink/ink48.xml"/><Relationship Id="rId41" Type="http://schemas.openxmlformats.org/officeDocument/2006/relationships/image" Target="../media/image67.png"/><Relationship Id="rId62" Type="http://schemas.openxmlformats.org/officeDocument/2006/relationships/customXml" Target="../ink/ink69.xml"/><Relationship Id="rId83" Type="http://schemas.openxmlformats.org/officeDocument/2006/relationships/image" Target="../media/image88.png"/><Relationship Id="rId88" Type="http://schemas.openxmlformats.org/officeDocument/2006/relationships/customXml" Target="../ink/ink82.xml"/><Relationship Id="rId111" Type="http://schemas.openxmlformats.org/officeDocument/2006/relationships/image" Target="../media/image102.png"/><Relationship Id="rId132" Type="http://schemas.openxmlformats.org/officeDocument/2006/relationships/customXml" Target="../ink/ink104.xml"/><Relationship Id="rId153" Type="http://schemas.openxmlformats.org/officeDocument/2006/relationships/image" Target="../media/image123.png"/><Relationship Id="rId174" Type="http://schemas.openxmlformats.org/officeDocument/2006/relationships/customXml" Target="../ink/ink125.xml"/><Relationship Id="rId179" Type="http://schemas.openxmlformats.org/officeDocument/2006/relationships/image" Target="../media/image136.png"/><Relationship Id="rId190" Type="http://schemas.openxmlformats.org/officeDocument/2006/relationships/customXml" Target="../ink/ink133.xml"/><Relationship Id="rId15" Type="http://schemas.openxmlformats.org/officeDocument/2006/relationships/image" Target="../media/image54.png"/><Relationship Id="rId36" Type="http://schemas.openxmlformats.org/officeDocument/2006/relationships/customXml" Target="../ink/ink56.xml"/><Relationship Id="rId57" Type="http://schemas.openxmlformats.org/officeDocument/2006/relationships/image" Target="../media/image75.png"/><Relationship Id="rId106" Type="http://schemas.openxmlformats.org/officeDocument/2006/relationships/customXml" Target="../ink/ink91.xml"/><Relationship Id="rId127" Type="http://schemas.openxmlformats.org/officeDocument/2006/relationships/image" Target="../media/image110.png"/><Relationship Id="rId10" Type="http://schemas.openxmlformats.org/officeDocument/2006/relationships/customXml" Target="../ink/ink43.xml"/><Relationship Id="rId31" Type="http://schemas.openxmlformats.org/officeDocument/2006/relationships/image" Target="../media/image62.png"/><Relationship Id="rId52" Type="http://schemas.openxmlformats.org/officeDocument/2006/relationships/customXml" Target="../ink/ink64.xml"/><Relationship Id="rId73" Type="http://schemas.openxmlformats.org/officeDocument/2006/relationships/image" Target="../media/image83.png"/><Relationship Id="rId78" Type="http://schemas.openxmlformats.org/officeDocument/2006/relationships/customXml" Target="../ink/ink77.xml"/><Relationship Id="rId94" Type="http://schemas.openxmlformats.org/officeDocument/2006/relationships/customXml" Target="../ink/ink85.xml"/><Relationship Id="rId99" Type="http://schemas.openxmlformats.org/officeDocument/2006/relationships/image" Target="../media/image96.png"/><Relationship Id="rId101" Type="http://schemas.openxmlformats.org/officeDocument/2006/relationships/image" Target="../media/image97.png"/><Relationship Id="rId122" Type="http://schemas.openxmlformats.org/officeDocument/2006/relationships/customXml" Target="../ink/ink99.xml"/><Relationship Id="rId143" Type="http://schemas.openxmlformats.org/officeDocument/2006/relationships/image" Target="../media/image118.png"/><Relationship Id="rId148" Type="http://schemas.openxmlformats.org/officeDocument/2006/relationships/customXml" Target="../ink/ink112.xml"/><Relationship Id="rId164" Type="http://schemas.openxmlformats.org/officeDocument/2006/relationships/customXml" Target="../ink/ink120.xml"/><Relationship Id="rId169" Type="http://schemas.openxmlformats.org/officeDocument/2006/relationships/image" Target="../media/image131.png"/><Relationship Id="rId185" Type="http://schemas.openxmlformats.org/officeDocument/2006/relationships/image" Target="../media/image139.png"/><Relationship Id="rId4" Type="http://schemas.openxmlformats.org/officeDocument/2006/relationships/image" Target="../media/image50.png"/><Relationship Id="rId9" Type="http://schemas.openxmlformats.org/officeDocument/2006/relationships/image" Target="../media/image51.png"/><Relationship Id="rId180" Type="http://schemas.openxmlformats.org/officeDocument/2006/relationships/customXml" Target="../ink/ink128.xml"/><Relationship Id="rId26" Type="http://schemas.openxmlformats.org/officeDocument/2006/relationships/customXml" Target="../ink/ink51.xml"/><Relationship Id="rId47" Type="http://schemas.openxmlformats.org/officeDocument/2006/relationships/image" Target="../media/image70.png"/><Relationship Id="rId68" Type="http://schemas.openxmlformats.org/officeDocument/2006/relationships/customXml" Target="../ink/ink72.xml"/><Relationship Id="rId89" Type="http://schemas.openxmlformats.org/officeDocument/2006/relationships/image" Target="../media/image91.png"/><Relationship Id="rId112" Type="http://schemas.openxmlformats.org/officeDocument/2006/relationships/customXml" Target="../ink/ink94.xml"/><Relationship Id="rId133" Type="http://schemas.openxmlformats.org/officeDocument/2006/relationships/image" Target="../media/image113.png"/><Relationship Id="rId154" Type="http://schemas.openxmlformats.org/officeDocument/2006/relationships/customXml" Target="../ink/ink115.xml"/><Relationship Id="rId175" Type="http://schemas.openxmlformats.org/officeDocument/2006/relationships/image" Target="../media/image134.png"/><Relationship Id="rId16" Type="http://schemas.openxmlformats.org/officeDocument/2006/relationships/customXml" Target="../ink/ink46.xml"/><Relationship Id="rId37" Type="http://schemas.openxmlformats.org/officeDocument/2006/relationships/image" Target="../media/image65.png"/><Relationship Id="rId58" Type="http://schemas.openxmlformats.org/officeDocument/2006/relationships/customXml" Target="../ink/ink67.xml"/><Relationship Id="rId79" Type="http://schemas.openxmlformats.org/officeDocument/2006/relationships/image" Target="../media/image86.png"/><Relationship Id="rId102" Type="http://schemas.openxmlformats.org/officeDocument/2006/relationships/customXml" Target="../ink/ink89.xml"/><Relationship Id="rId123" Type="http://schemas.openxmlformats.org/officeDocument/2006/relationships/image" Target="../media/image108.png"/><Relationship Id="rId144" Type="http://schemas.openxmlformats.org/officeDocument/2006/relationships/customXml" Target="../ink/ink110.xml"/><Relationship Id="rId90" Type="http://schemas.openxmlformats.org/officeDocument/2006/relationships/customXml" Target="../ink/ink83.xml"/><Relationship Id="rId165" Type="http://schemas.openxmlformats.org/officeDocument/2006/relationships/image" Target="../media/image129.png"/><Relationship Id="rId186" Type="http://schemas.openxmlformats.org/officeDocument/2006/relationships/customXml" Target="../ink/ink131.xml"/><Relationship Id="rId27" Type="http://schemas.openxmlformats.org/officeDocument/2006/relationships/image" Target="../media/image60.png"/><Relationship Id="rId48" Type="http://schemas.openxmlformats.org/officeDocument/2006/relationships/customXml" Target="../ink/ink62.xml"/><Relationship Id="rId69" Type="http://schemas.openxmlformats.org/officeDocument/2006/relationships/image" Target="../media/image81.png"/><Relationship Id="rId113" Type="http://schemas.openxmlformats.org/officeDocument/2006/relationships/image" Target="../media/image103.png"/><Relationship Id="rId134" Type="http://schemas.openxmlformats.org/officeDocument/2006/relationships/customXml" Target="../ink/ink105.xml"/><Relationship Id="rId80" Type="http://schemas.openxmlformats.org/officeDocument/2006/relationships/customXml" Target="../ink/ink78.xml"/><Relationship Id="rId155" Type="http://schemas.openxmlformats.org/officeDocument/2006/relationships/image" Target="../media/image124.png"/><Relationship Id="rId176" Type="http://schemas.openxmlformats.org/officeDocument/2006/relationships/customXml" Target="../ink/ink126.xml"/><Relationship Id="rId17" Type="http://schemas.openxmlformats.org/officeDocument/2006/relationships/image" Target="../media/image55.png"/><Relationship Id="rId38" Type="http://schemas.openxmlformats.org/officeDocument/2006/relationships/customXml" Target="../ink/ink57.xml"/><Relationship Id="rId59" Type="http://schemas.openxmlformats.org/officeDocument/2006/relationships/image" Target="../media/image76.png"/><Relationship Id="rId103" Type="http://schemas.openxmlformats.org/officeDocument/2006/relationships/image" Target="../media/image98.png"/><Relationship Id="rId124" Type="http://schemas.openxmlformats.org/officeDocument/2006/relationships/customXml" Target="../ink/ink100.xml"/><Relationship Id="rId70" Type="http://schemas.openxmlformats.org/officeDocument/2006/relationships/customXml" Target="../ink/ink73.xml"/><Relationship Id="rId91" Type="http://schemas.openxmlformats.org/officeDocument/2006/relationships/image" Target="../media/image92.png"/><Relationship Id="rId145" Type="http://schemas.openxmlformats.org/officeDocument/2006/relationships/image" Target="../media/image119.png"/><Relationship Id="rId166" Type="http://schemas.openxmlformats.org/officeDocument/2006/relationships/customXml" Target="../ink/ink121.xml"/><Relationship Id="rId187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52.xml"/><Relationship Id="rId49" Type="http://schemas.openxmlformats.org/officeDocument/2006/relationships/image" Target="../media/image71.png"/><Relationship Id="rId114" Type="http://schemas.openxmlformats.org/officeDocument/2006/relationships/customXml" Target="../ink/ink95.xml"/><Relationship Id="rId60" Type="http://schemas.openxmlformats.org/officeDocument/2006/relationships/customXml" Target="../ink/ink68.xml"/><Relationship Id="rId81" Type="http://schemas.openxmlformats.org/officeDocument/2006/relationships/image" Target="../media/image87.png"/><Relationship Id="rId135" Type="http://schemas.openxmlformats.org/officeDocument/2006/relationships/image" Target="../media/image114.png"/><Relationship Id="rId156" Type="http://schemas.openxmlformats.org/officeDocument/2006/relationships/customXml" Target="../ink/ink116.xml"/><Relationship Id="rId177" Type="http://schemas.openxmlformats.org/officeDocument/2006/relationships/image" Target="../media/image135.png"/><Relationship Id="rId18" Type="http://schemas.openxmlformats.org/officeDocument/2006/relationships/customXml" Target="../ink/ink47.xml"/><Relationship Id="rId3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customXml" Target="../ink/ink135.xml"/><Relationship Id="rId7" Type="http://schemas.openxmlformats.org/officeDocument/2006/relationships/customXml" Target="../ink/ink137.xml"/><Relationship Id="rId12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customXml" Target="../ink/ink139.xml"/><Relationship Id="rId5" Type="http://schemas.openxmlformats.org/officeDocument/2006/relationships/customXml" Target="../ink/ink136.xml"/><Relationship Id="rId10" Type="http://schemas.openxmlformats.org/officeDocument/2006/relationships/image" Target="../media/image148.png"/><Relationship Id="rId4" Type="http://schemas.openxmlformats.org/officeDocument/2006/relationships/image" Target="../media/image145.png"/><Relationship Id="rId9" Type="http://schemas.openxmlformats.org/officeDocument/2006/relationships/customXml" Target="../ink/ink138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1.png"/><Relationship Id="rId117" Type="http://schemas.openxmlformats.org/officeDocument/2006/relationships/customXml" Target="../ink/ink197.xml"/><Relationship Id="rId21" Type="http://schemas.openxmlformats.org/officeDocument/2006/relationships/customXml" Target="../ink/ink149.xml"/><Relationship Id="rId42" Type="http://schemas.openxmlformats.org/officeDocument/2006/relationships/image" Target="../media/image169.png"/><Relationship Id="rId47" Type="http://schemas.openxmlformats.org/officeDocument/2006/relationships/customXml" Target="../ink/ink162.xml"/><Relationship Id="rId63" Type="http://schemas.openxmlformats.org/officeDocument/2006/relationships/customXml" Target="../ink/ink170.xml"/><Relationship Id="rId68" Type="http://schemas.openxmlformats.org/officeDocument/2006/relationships/image" Target="../media/image182.png"/><Relationship Id="rId84" Type="http://schemas.openxmlformats.org/officeDocument/2006/relationships/image" Target="../media/image189.png"/><Relationship Id="rId89" Type="http://schemas.openxmlformats.org/officeDocument/2006/relationships/customXml" Target="../ink/ink183.xml"/><Relationship Id="rId112" Type="http://schemas.openxmlformats.org/officeDocument/2006/relationships/image" Target="../media/image203.png"/><Relationship Id="rId16" Type="http://schemas.openxmlformats.org/officeDocument/2006/relationships/image" Target="../media/image95.png"/><Relationship Id="rId107" Type="http://schemas.openxmlformats.org/officeDocument/2006/relationships/customXml" Target="../ink/ink192.xml"/><Relationship Id="rId11" Type="http://schemas.openxmlformats.org/officeDocument/2006/relationships/customXml" Target="../ink/ink144.xml"/><Relationship Id="rId32" Type="http://schemas.openxmlformats.org/officeDocument/2006/relationships/image" Target="../media/image164.png"/><Relationship Id="rId37" Type="http://schemas.openxmlformats.org/officeDocument/2006/relationships/customXml" Target="../ink/ink157.xml"/><Relationship Id="rId53" Type="http://schemas.openxmlformats.org/officeDocument/2006/relationships/customXml" Target="../ink/ink165.xml"/><Relationship Id="rId58" Type="http://schemas.openxmlformats.org/officeDocument/2006/relationships/image" Target="../media/image177.png"/><Relationship Id="rId74" Type="http://schemas.openxmlformats.org/officeDocument/2006/relationships/image" Target="../media/image185.png"/><Relationship Id="rId79" Type="http://schemas.openxmlformats.org/officeDocument/2006/relationships/customXml" Target="../ink/ink178.xml"/><Relationship Id="rId102" Type="http://schemas.openxmlformats.org/officeDocument/2006/relationships/image" Target="../media/image198.png"/><Relationship Id="rId5" Type="http://schemas.openxmlformats.org/officeDocument/2006/relationships/customXml" Target="../ink/ink141.xml"/><Relationship Id="rId90" Type="http://schemas.openxmlformats.org/officeDocument/2006/relationships/image" Target="../media/image192.png"/><Relationship Id="rId95" Type="http://schemas.openxmlformats.org/officeDocument/2006/relationships/customXml" Target="../ink/ink186.xml"/><Relationship Id="rId22" Type="http://schemas.openxmlformats.org/officeDocument/2006/relationships/image" Target="../media/image159.png"/><Relationship Id="rId27" Type="http://schemas.openxmlformats.org/officeDocument/2006/relationships/customXml" Target="../ink/ink152.xml"/><Relationship Id="rId43" Type="http://schemas.openxmlformats.org/officeDocument/2006/relationships/customXml" Target="../ink/ink160.xml"/><Relationship Id="rId48" Type="http://schemas.openxmlformats.org/officeDocument/2006/relationships/image" Target="../media/image172.png"/><Relationship Id="rId64" Type="http://schemas.openxmlformats.org/officeDocument/2006/relationships/image" Target="../media/image180.png"/><Relationship Id="rId69" Type="http://schemas.openxmlformats.org/officeDocument/2006/relationships/customXml" Target="../ink/ink173.xml"/><Relationship Id="rId113" Type="http://schemas.openxmlformats.org/officeDocument/2006/relationships/customXml" Target="../ink/ink195.xml"/><Relationship Id="rId118" Type="http://schemas.openxmlformats.org/officeDocument/2006/relationships/image" Target="../media/image206.png"/><Relationship Id="rId80" Type="http://schemas.openxmlformats.org/officeDocument/2006/relationships/image" Target="../media/image58.png"/><Relationship Id="rId85" Type="http://schemas.openxmlformats.org/officeDocument/2006/relationships/customXml" Target="../ink/ink181.xml"/><Relationship Id="rId12" Type="http://schemas.openxmlformats.org/officeDocument/2006/relationships/image" Target="../media/image155.png"/><Relationship Id="rId17" Type="http://schemas.openxmlformats.org/officeDocument/2006/relationships/customXml" Target="../ink/ink147.xml"/><Relationship Id="rId33" Type="http://schemas.openxmlformats.org/officeDocument/2006/relationships/customXml" Target="../ink/ink155.xml"/><Relationship Id="rId38" Type="http://schemas.openxmlformats.org/officeDocument/2006/relationships/image" Target="../media/image167.png"/><Relationship Id="rId59" Type="http://schemas.openxmlformats.org/officeDocument/2006/relationships/customXml" Target="../ink/ink168.xml"/><Relationship Id="rId103" Type="http://schemas.openxmlformats.org/officeDocument/2006/relationships/customXml" Target="../ink/ink190.xml"/><Relationship Id="rId108" Type="http://schemas.openxmlformats.org/officeDocument/2006/relationships/image" Target="../media/image201.png"/><Relationship Id="rId54" Type="http://schemas.openxmlformats.org/officeDocument/2006/relationships/image" Target="../media/image175.png"/><Relationship Id="rId70" Type="http://schemas.openxmlformats.org/officeDocument/2006/relationships/image" Target="../media/image183.png"/><Relationship Id="rId75" Type="http://schemas.openxmlformats.org/officeDocument/2006/relationships/customXml" Target="../ink/ink176.xml"/><Relationship Id="rId91" Type="http://schemas.openxmlformats.org/officeDocument/2006/relationships/customXml" Target="../ink/ink184.xml"/><Relationship Id="rId96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23" Type="http://schemas.openxmlformats.org/officeDocument/2006/relationships/customXml" Target="../ink/ink150.xml"/><Relationship Id="rId28" Type="http://schemas.openxmlformats.org/officeDocument/2006/relationships/image" Target="../media/image162.png"/><Relationship Id="rId49" Type="http://schemas.openxmlformats.org/officeDocument/2006/relationships/customXml" Target="../ink/ink163.xml"/><Relationship Id="rId114" Type="http://schemas.openxmlformats.org/officeDocument/2006/relationships/image" Target="../media/image204.png"/><Relationship Id="rId10" Type="http://schemas.openxmlformats.org/officeDocument/2006/relationships/image" Target="../media/image154.png"/><Relationship Id="rId31" Type="http://schemas.openxmlformats.org/officeDocument/2006/relationships/customXml" Target="../ink/ink154.xml"/><Relationship Id="rId44" Type="http://schemas.openxmlformats.org/officeDocument/2006/relationships/image" Target="../media/image170.png"/><Relationship Id="rId52" Type="http://schemas.openxmlformats.org/officeDocument/2006/relationships/image" Target="../media/image174.png"/><Relationship Id="rId60" Type="http://schemas.openxmlformats.org/officeDocument/2006/relationships/image" Target="../media/image178.png"/><Relationship Id="rId65" Type="http://schemas.openxmlformats.org/officeDocument/2006/relationships/customXml" Target="../ink/ink171.xml"/><Relationship Id="rId73" Type="http://schemas.openxmlformats.org/officeDocument/2006/relationships/customXml" Target="../ink/ink175.xml"/><Relationship Id="rId78" Type="http://schemas.openxmlformats.org/officeDocument/2006/relationships/image" Target="../media/image187.png"/><Relationship Id="rId81" Type="http://schemas.openxmlformats.org/officeDocument/2006/relationships/customXml" Target="../ink/ink179.xml"/><Relationship Id="rId86" Type="http://schemas.openxmlformats.org/officeDocument/2006/relationships/image" Target="../media/image190.png"/><Relationship Id="rId94" Type="http://schemas.openxmlformats.org/officeDocument/2006/relationships/image" Target="../media/image194.png"/><Relationship Id="rId99" Type="http://schemas.openxmlformats.org/officeDocument/2006/relationships/customXml" Target="../ink/ink188.xml"/><Relationship Id="rId101" Type="http://schemas.openxmlformats.org/officeDocument/2006/relationships/customXml" Target="../ink/ink189.xml"/><Relationship Id="rId4" Type="http://schemas.openxmlformats.org/officeDocument/2006/relationships/image" Target="../media/image151.png"/><Relationship Id="rId9" Type="http://schemas.openxmlformats.org/officeDocument/2006/relationships/customXml" Target="../ink/ink143.xml"/><Relationship Id="rId13" Type="http://schemas.openxmlformats.org/officeDocument/2006/relationships/customXml" Target="../ink/ink145.xml"/><Relationship Id="rId18" Type="http://schemas.openxmlformats.org/officeDocument/2006/relationships/image" Target="../media/image157.png"/><Relationship Id="rId39" Type="http://schemas.openxmlformats.org/officeDocument/2006/relationships/customXml" Target="../ink/ink158.xml"/><Relationship Id="rId109" Type="http://schemas.openxmlformats.org/officeDocument/2006/relationships/customXml" Target="../ink/ink193.xml"/><Relationship Id="rId34" Type="http://schemas.openxmlformats.org/officeDocument/2006/relationships/image" Target="../media/image165.png"/><Relationship Id="rId50" Type="http://schemas.openxmlformats.org/officeDocument/2006/relationships/image" Target="../media/image173.png"/><Relationship Id="rId55" Type="http://schemas.openxmlformats.org/officeDocument/2006/relationships/customXml" Target="../ink/ink166.xml"/><Relationship Id="rId76" Type="http://schemas.openxmlformats.org/officeDocument/2006/relationships/image" Target="../media/image186.png"/><Relationship Id="rId97" Type="http://schemas.openxmlformats.org/officeDocument/2006/relationships/customXml" Target="../ink/ink187.xml"/><Relationship Id="rId104" Type="http://schemas.openxmlformats.org/officeDocument/2006/relationships/image" Target="../media/image199.png"/><Relationship Id="rId7" Type="http://schemas.openxmlformats.org/officeDocument/2006/relationships/customXml" Target="../ink/ink142.xml"/><Relationship Id="rId71" Type="http://schemas.openxmlformats.org/officeDocument/2006/relationships/customXml" Target="../ink/ink174.xml"/><Relationship Id="rId92" Type="http://schemas.openxmlformats.org/officeDocument/2006/relationships/image" Target="../media/image193.png"/><Relationship Id="rId2" Type="http://schemas.openxmlformats.org/officeDocument/2006/relationships/image" Target="../media/image150.png"/><Relationship Id="rId29" Type="http://schemas.openxmlformats.org/officeDocument/2006/relationships/customXml" Target="../ink/ink153.xml"/><Relationship Id="rId24" Type="http://schemas.openxmlformats.org/officeDocument/2006/relationships/image" Target="../media/image160.png"/><Relationship Id="rId40" Type="http://schemas.openxmlformats.org/officeDocument/2006/relationships/image" Target="../media/image168.png"/><Relationship Id="rId45" Type="http://schemas.openxmlformats.org/officeDocument/2006/relationships/customXml" Target="../ink/ink161.xml"/><Relationship Id="rId66" Type="http://schemas.openxmlformats.org/officeDocument/2006/relationships/image" Target="../media/image181.png"/><Relationship Id="rId87" Type="http://schemas.openxmlformats.org/officeDocument/2006/relationships/customXml" Target="../ink/ink182.xml"/><Relationship Id="rId110" Type="http://schemas.openxmlformats.org/officeDocument/2006/relationships/image" Target="../media/image202.png"/><Relationship Id="rId115" Type="http://schemas.openxmlformats.org/officeDocument/2006/relationships/customXml" Target="../ink/ink196.xml"/><Relationship Id="rId61" Type="http://schemas.openxmlformats.org/officeDocument/2006/relationships/customXml" Target="../ink/ink169.xml"/><Relationship Id="rId82" Type="http://schemas.openxmlformats.org/officeDocument/2006/relationships/image" Target="../media/image188.png"/><Relationship Id="rId19" Type="http://schemas.openxmlformats.org/officeDocument/2006/relationships/customXml" Target="../ink/ink148.xml"/><Relationship Id="rId14" Type="http://schemas.openxmlformats.org/officeDocument/2006/relationships/image" Target="../media/image156.png"/><Relationship Id="rId30" Type="http://schemas.openxmlformats.org/officeDocument/2006/relationships/image" Target="../media/image163.png"/><Relationship Id="rId35" Type="http://schemas.openxmlformats.org/officeDocument/2006/relationships/customXml" Target="../ink/ink156.xml"/><Relationship Id="rId56" Type="http://schemas.openxmlformats.org/officeDocument/2006/relationships/image" Target="../media/image176.png"/><Relationship Id="rId77" Type="http://schemas.openxmlformats.org/officeDocument/2006/relationships/customXml" Target="../ink/ink177.xml"/><Relationship Id="rId100" Type="http://schemas.openxmlformats.org/officeDocument/2006/relationships/image" Target="../media/image197.png"/><Relationship Id="rId105" Type="http://schemas.openxmlformats.org/officeDocument/2006/relationships/customXml" Target="../ink/ink191.xml"/><Relationship Id="rId8" Type="http://schemas.openxmlformats.org/officeDocument/2006/relationships/image" Target="../media/image153.png"/><Relationship Id="rId51" Type="http://schemas.openxmlformats.org/officeDocument/2006/relationships/customXml" Target="../ink/ink164.xml"/><Relationship Id="rId72" Type="http://schemas.openxmlformats.org/officeDocument/2006/relationships/image" Target="../media/image184.png"/><Relationship Id="rId93" Type="http://schemas.openxmlformats.org/officeDocument/2006/relationships/customXml" Target="../ink/ink185.xml"/><Relationship Id="rId98" Type="http://schemas.openxmlformats.org/officeDocument/2006/relationships/image" Target="../media/image196.png"/><Relationship Id="rId3" Type="http://schemas.openxmlformats.org/officeDocument/2006/relationships/customXml" Target="../ink/ink140.xml"/><Relationship Id="rId25" Type="http://schemas.openxmlformats.org/officeDocument/2006/relationships/customXml" Target="../ink/ink151.xml"/><Relationship Id="rId46" Type="http://schemas.openxmlformats.org/officeDocument/2006/relationships/image" Target="../media/image171.png"/><Relationship Id="rId67" Type="http://schemas.openxmlformats.org/officeDocument/2006/relationships/customXml" Target="../ink/ink172.xml"/><Relationship Id="rId116" Type="http://schemas.openxmlformats.org/officeDocument/2006/relationships/image" Target="../media/image205.png"/><Relationship Id="rId20" Type="http://schemas.openxmlformats.org/officeDocument/2006/relationships/image" Target="../media/image158.png"/><Relationship Id="rId41" Type="http://schemas.openxmlformats.org/officeDocument/2006/relationships/customXml" Target="../ink/ink159.xml"/><Relationship Id="rId62" Type="http://schemas.openxmlformats.org/officeDocument/2006/relationships/image" Target="../media/image179.png"/><Relationship Id="rId83" Type="http://schemas.openxmlformats.org/officeDocument/2006/relationships/customXml" Target="../ink/ink180.xml"/><Relationship Id="rId88" Type="http://schemas.openxmlformats.org/officeDocument/2006/relationships/image" Target="../media/image191.png"/><Relationship Id="rId111" Type="http://schemas.openxmlformats.org/officeDocument/2006/relationships/customXml" Target="../ink/ink194.xml"/><Relationship Id="rId15" Type="http://schemas.openxmlformats.org/officeDocument/2006/relationships/customXml" Target="../ink/ink146.xml"/><Relationship Id="rId36" Type="http://schemas.openxmlformats.org/officeDocument/2006/relationships/image" Target="../media/image166.png"/><Relationship Id="rId57" Type="http://schemas.openxmlformats.org/officeDocument/2006/relationships/customXml" Target="../ink/ink167.xml"/><Relationship Id="rId106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8.xml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2.xml"/><Relationship Id="rId13" Type="http://schemas.openxmlformats.org/officeDocument/2006/relationships/image" Target="../media/image212.png"/><Relationship Id="rId18" Type="http://schemas.openxmlformats.org/officeDocument/2006/relationships/customXml" Target="../ink/ink208.xml"/><Relationship Id="rId26" Type="http://schemas.openxmlformats.org/officeDocument/2006/relationships/customXml" Target="../ink/ink212.xml"/><Relationship Id="rId3" Type="http://schemas.openxmlformats.org/officeDocument/2006/relationships/customXml" Target="../ink/ink199.xml"/><Relationship Id="rId21" Type="http://schemas.openxmlformats.org/officeDocument/2006/relationships/image" Target="../media/image215.png"/><Relationship Id="rId7" Type="http://schemas.openxmlformats.org/officeDocument/2006/relationships/customXml" Target="../ink/ink201.xml"/><Relationship Id="rId12" Type="http://schemas.openxmlformats.org/officeDocument/2006/relationships/customXml" Target="../ink/ink205.xml"/><Relationship Id="rId17" Type="http://schemas.openxmlformats.org/officeDocument/2006/relationships/image" Target="../media/image214.png"/><Relationship Id="rId25" Type="http://schemas.openxmlformats.org/officeDocument/2006/relationships/image" Target="../media/image217.png"/><Relationship Id="rId2" Type="http://schemas.openxmlformats.org/officeDocument/2006/relationships/image" Target="../media/image209.png"/><Relationship Id="rId16" Type="http://schemas.openxmlformats.org/officeDocument/2006/relationships/customXml" Target="../ink/ink207.xml"/><Relationship Id="rId20" Type="http://schemas.openxmlformats.org/officeDocument/2006/relationships/customXml" Target="../ink/ink209.xml"/><Relationship Id="rId29" Type="http://schemas.openxmlformats.org/officeDocument/2006/relationships/customXml" Target="../ink/ink2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11.png"/><Relationship Id="rId24" Type="http://schemas.openxmlformats.org/officeDocument/2006/relationships/customXml" Target="../ink/ink211.xml"/><Relationship Id="rId5" Type="http://schemas.openxmlformats.org/officeDocument/2006/relationships/customXml" Target="../ink/ink200.xml"/><Relationship Id="rId15" Type="http://schemas.openxmlformats.org/officeDocument/2006/relationships/image" Target="../media/image213.png"/><Relationship Id="rId23" Type="http://schemas.openxmlformats.org/officeDocument/2006/relationships/image" Target="../media/image216.png"/><Relationship Id="rId28" Type="http://schemas.openxmlformats.org/officeDocument/2006/relationships/image" Target="../media/image218.png"/><Relationship Id="rId10" Type="http://schemas.openxmlformats.org/officeDocument/2006/relationships/customXml" Target="../ink/ink204.xml"/><Relationship Id="rId19" Type="http://schemas.openxmlformats.org/officeDocument/2006/relationships/image" Target="../media/image29.png"/><Relationship Id="rId4" Type="http://schemas.openxmlformats.org/officeDocument/2006/relationships/image" Target="../media/image210.png"/><Relationship Id="rId9" Type="http://schemas.openxmlformats.org/officeDocument/2006/relationships/customXml" Target="../ink/ink203.xml"/><Relationship Id="rId14" Type="http://schemas.openxmlformats.org/officeDocument/2006/relationships/customXml" Target="../ink/ink206.xml"/><Relationship Id="rId22" Type="http://schemas.openxmlformats.org/officeDocument/2006/relationships/customXml" Target="../ink/ink210.xml"/><Relationship Id="rId27" Type="http://schemas.openxmlformats.org/officeDocument/2006/relationships/customXml" Target="../ink/ink213.xml"/><Relationship Id="rId30" Type="http://schemas.openxmlformats.org/officeDocument/2006/relationships/image" Target="../media/image219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1.png"/><Relationship Id="rId117" Type="http://schemas.openxmlformats.org/officeDocument/2006/relationships/image" Target="../media/image275.png"/><Relationship Id="rId21" Type="http://schemas.openxmlformats.org/officeDocument/2006/relationships/customXml" Target="../ink/ink224.xml"/><Relationship Id="rId42" Type="http://schemas.openxmlformats.org/officeDocument/2006/relationships/image" Target="../media/image239.png"/><Relationship Id="rId47" Type="http://schemas.openxmlformats.org/officeDocument/2006/relationships/customXml" Target="../ink/ink237.xml"/><Relationship Id="rId63" Type="http://schemas.openxmlformats.org/officeDocument/2006/relationships/customXml" Target="../ink/ink245.xml"/><Relationship Id="rId68" Type="http://schemas.openxmlformats.org/officeDocument/2006/relationships/image" Target="../media/image252.png"/><Relationship Id="rId84" Type="http://schemas.openxmlformats.org/officeDocument/2006/relationships/customXml" Target="../ink/ink256.xml"/><Relationship Id="rId89" Type="http://schemas.openxmlformats.org/officeDocument/2006/relationships/image" Target="../media/image261.png"/><Relationship Id="rId112" Type="http://schemas.openxmlformats.org/officeDocument/2006/relationships/customXml" Target="../ink/ink270.xml"/><Relationship Id="rId16" Type="http://schemas.openxmlformats.org/officeDocument/2006/relationships/image" Target="../media/image226.png"/><Relationship Id="rId107" Type="http://schemas.openxmlformats.org/officeDocument/2006/relationships/image" Target="../media/image270.png"/><Relationship Id="rId11" Type="http://schemas.openxmlformats.org/officeDocument/2006/relationships/customXml" Target="../ink/ink219.xml"/><Relationship Id="rId32" Type="http://schemas.openxmlformats.org/officeDocument/2006/relationships/image" Target="../media/image234.png"/><Relationship Id="rId37" Type="http://schemas.openxmlformats.org/officeDocument/2006/relationships/customXml" Target="../ink/ink232.xml"/><Relationship Id="rId53" Type="http://schemas.openxmlformats.org/officeDocument/2006/relationships/customXml" Target="../ink/ink240.xml"/><Relationship Id="rId58" Type="http://schemas.openxmlformats.org/officeDocument/2006/relationships/image" Target="../media/image247.png"/><Relationship Id="rId74" Type="http://schemas.openxmlformats.org/officeDocument/2006/relationships/image" Target="../media/image255.png"/><Relationship Id="rId79" Type="http://schemas.openxmlformats.org/officeDocument/2006/relationships/image" Target="../media/image257.png"/><Relationship Id="rId102" Type="http://schemas.openxmlformats.org/officeDocument/2006/relationships/customXml" Target="../ink/ink265.xml"/><Relationship Id="rId123" Type="http://schemas.openxmlformats.org/officeDocument/2006/relationships/image" Target="../media/image278.png"/><Relationship Id="rId5" Type="http://schemas.openxmlformats.org/officeDocument/2006/relationships/customXml" Target="../ink/ink216.xml"/><Relationship Id="rId90" Type="http://schemas.openxmlformats.org/officeDocument/2006/relationships/customXml" Target="../ink/ink259.xml"/><Relationship Id="rId95" Type="http://schemas.openxmlformats.org/officeDocument/2006/relationships/image" Target="../media/image264.png"/><Relationship Id="rId22" Type="http://schemas.openxmlformats.org/officeDocument/2006/relationships/image" Target="../media/image229.png"/><Relationship Id="rId27" Type="http://schemas.openxmlformats.org/officeDocument/2006/relationships/customXml" Target="../ink/ink227.xml"/><Relationship Id="rId43" Type="http://schemas.openxmlformats.org/officeDocument/2006/relationships/customXml" Target="../ink/ink235.xml"/><Relationship Id="rId48" Type="http://schemas.openxmlformats.org/officeDocument/2006/relationships/image" Target="../media/image242.png"/><Relationship Id="rId64" Type="http://schemas.openxmlformats.org/officeDocument/2006/relationships/image" Target="../media/image250.png"/><Relationship Id="rId69" Type="http://schemas.openxmlformats.org/officeDocument/2006/relationships/customXml" Target="../ink/ink248.xml"/><Relationship Id="rId113" Type="http://schemas.openxmlformats.org/officeDocument/2006/relationships/image" Target="../media/image273.png"/><Relationship Id="rId118" Type="http://schemas.openxmlformats.org/officeDocument/2006/relationships/customXml" Target="../ink/ink273.xml"/><Relationship Id="rId80" Type="http://schemas.openxmlformats.org/officeDocument/2006/relationships/customXml" Target="../ink/ink254.xml"/><Relationship Id="rId85" Type="http://schemas.openxmlformats.org/officeDocument/2006/relationships/image" Target="../media/image259.png"/><Relationship Id="rId12" Type="http://schemas.openxmlformats.org/officeDocument/2006/relationships/image" Target="../media/image225.png"/><Relationship Id="rId17" Type="http://schemas.openxmlformats.org/officeDocument/2006/relationships/customXml" Target="../ink/ink222.xml"/><Relationship Id="rId33" Type="http://schemas.openxmlformats.org/officeDocument/2006/relationships/customXml" Target="../ink/ink230.xml"/><Relationship Id="rId38" Type="http://schemas.openxmlformats.org/officeDocument/2006/relationships/image" Target="../media/image237.png"/><Relationship Id="rId59" Type="http://schemas.openxmlformats.org/officeDocument/2006/relationships/customXml" Target="../ink/ink243.xml"/><Relationship Id="rId103" Type="http://schemas.openxmlformats.org/officeDocument/2006/relationships/image" Target="../media/image268.png"/><Relationship Id="rId108" Type="http://schemas.openxmlformats.org/officeDocument/2006/relationships/customXml" Target="../ink/ink268.xml"/><Relationship Id="rId124" Type="http://schemas.openxmlformats.org/officeDocument/2006/relationships/customXml" Target="../ink/ink276.xml"/><Relationship Id="rId54" Type="http://schemas.openxmlformats.org/officeDocument/2006/relationships/image" Target="../media/image245.png"/><Relationship Id="rId70" Type="http://schemas.openxmlformats.org/officeDocument/2006/relationships/image" Target="../media/image253.png"/><Relationship Id="rId75" Type="http://schemas.openxmlformats.org/officeDocument/2006/relationships/customXml" Target="../ink/ink251.xml"/><Relationship Id="rId91" Type="http://schemas.openxmlformats.org/officeDocument/2006/relationships/image" Target="../media/image262.png"/><Relationship Id="rId96" Type="http://schemas.openxmlformats.org/officeDocument/2006/relationships/customXml" Target="../ink/ink2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23" Type="http://schemas.openxmlformats.org/officeDocument/2006/relationships/customXml" Target="../ink/ink225.xml"/><Relationship Id="rId28" Type="http://schemas.openxmlformats.org/officeDocument/2006/relationships/image" Target="../media/image232.png"/><Relationship Id="rId49" Type="http://schemas.openxmlformats.org/officeDocument/2006/relationships/customXml" Target="../ink/ink238.xml"/><Relationship Id="rId114" Type="http://schemas.openxmlformats.org/officeDocument/2006/relationships/customXml" Target="../ink/ink271.xml"/><Relationship Id="rId119" Type="http://schemas.openxmlformats.org/officeDocument/2006/relationships/image" Target="../media/image276.png"/><Relationship Id="rId44" Type="http://schemas.openxmlformats.org/officeDocument/2006/relationships/image" Target="../media/image240.png"/><Relationship Id="rId60" Type="http://schemas.openxmlformats.org/officeDocument/2006/relationships/image" Target="../media/image248.png"/><Relationship Id="rId65" Type="http://schemas.openxmlformats.org/officeDocument/2006/relationships/customXml" Target="../ink/ink246.xml"/><Relationship Id="rId81" Type="http://schemas.openxmlformats.org/officeDocument/2006/relationships/image" Target="../media/image258.png"/><Relationship Id="rId86" Type="http://schemas.openxmlformats.org/officeDocument/2006/relationships/customXml" Target="../ink/ink257.xml"/><Relationship Id="rId13" Type="http://schemas.openxmlformats.org/officeDocument/2006/relationships/customXml" Target="../ink/ink220.xml"/><Relationship Id="rId18" Type="http://schemas.openxmlformats.org/officeDocument/2006/relationships/image" Target="../media/image227.png"/><Relationship Id="rId39" Type="http://schemas.openxmlformats.org/officeDocument/2006/relationships/customXml" Target="../ink/ink233.xml"/><Relationship Id="rId109" Type="http://schemas.openxmlformats.org/officeDocument/2006/relationships/image" Target="../media/image271.png"/><Relationship Id="rId34" Type="http://schemas.openxmlformats.org/officeDocument/2006/relationships/image" Target="../media/image235.png"/><Relationship Id="rId50" Type="http://schemas.openxmlformats.org/officeDocument/2006/relationships/image" Target="../media/image243.png"/><Relationship Id="rId55" Type="http://schemas.openxmlformats.org/officeDocument/2006/relationships/customXml" Target="../ink/ink241.xml"/><Relationship Id="rId76" Type="http://schemas.openxmlformats.org/officeDocument/2006/relationships/image" Target="../media/image256.png"/><Relationship Id="rId97" Type="http://schemas.openxmlformats.org/officeDocument/2006/relationships/image" Target="../media/image265.png"/><Relationship Id="rId104" Type="http://schemas.openxmlformats.org/officeDocument/2006/relationships/customXml" Target="../ink/ink266.xml"/><Relationship Id="rId120" Type="http://schemas.openxmlformats.org/officeDocument/2006/relationships/customXml" Target="../ink/ink274.xml"/><Relationship Id="rId125" Type="http://schemas.openxmlformats.org/officeDocument/2006/relationships/image" Target="../media/image279.png"/><Relationship Id="rId7" Type="http://schemas.openxmlformats.org/officeDocument/2006/relationships/customXml" Target="../ink/ink217.xml"/><Relationship Id="rId71" Type="http://schemas.openxmlformats.org/officeDocument/2006/relationships/customXml" Target="../ink/ink249.xml"/><Relationship Id="rId92" Type="http://schemas.openxmlformats.org/officeDocument/2006/relationships/customXml" Target="../ink/ink260.xml"/><Relationship Id="rId2" Type="http://schemas.openxmlformats.org/officeDocument/2006/relationships/image" Target="../media/image220.png"/><Relationship Id="rId29" Type="http://schemas.openxmlformats.org/officeDocument/2006/relationships/customXml" Target="../ink/ink228.xml"/><Relationship Id="rId24" Type="http://schemas.openxmlformats.org/officeDocument/2006/relationships/image" Target="../media/image230.png"/><Relationship Id="rId40" Type="http://schemas.openxmlformats.org/officeDocument/2006/relationships/image" Target="../media/image238.png"/><Relationship Id="rId45" Type="http://schemas.openxmlformats.org/officeDocument/2006/relationships/customXml" Target="../ink/ink236.xml"/><Relationship Id="rId66" Type="http://schemas.openxmlformats.org/officeDocument/2006/relationships/image" Target="../media/image251.png"/><Relationship Id="rId87" Type="http://schemas.openxmlformats.org/officeDocument/2006/relationships/image" Target="../media/image260.png"/><Relationship Id="rId110" Type="http://schemas.openxmlformats.org/officeDocument/2006/relationships/customXml" Target="../ink/ink269.xml"/><Relationship Id="rId115" Type="http://schemas.openxmlformats.org/officeDocument/2006/relationships/image" Target="../media/image274.png"/><Relationship Id="rId61" Type="http://schemas.openxmlformats.org/officeDocument/2006/relationships/customXml" Target="../ink/ink244.xml"/><Relationship Id="rId82" Type="http://schemas.openxmlformats.org/officeDocument/2006/relationships/customXml" Target="../ink/ink255.xml"/><Relationship Id="rId19" Type="http://schemas.openxmlformats.org/officeDocument/2006/relationships/customXml" Target="../ink/ink223.xml"/><Relationship Id="rId14" Type="http://schemas.openxmlformats.org/officeDocument/2006/relationships/image" Target="../media/image95.png"/><Relationship Id="rId30" Type="http://schemas.openxmlformats.org/officeDocument/2006/relationships/image" Target="../media/image233.png"/><Relationship Id="rId35" Type="http://schemas.openxmlformats.org/officeDocument/2006/relationships/customXml" Target="../ink/ink231.xml"/><Relationship Id="rId56" Type="http://schemas.openxmlformats.org/officeDocument/2006/relationships/image" Target="../media/image246.png"/><Relationship Id="rId77" Type="http://schemas.openxmlformats.org/officeDocument/2006/relationships/customXml" Target="../ink/ink252.xml"/><Relationship Id="rId100" Type="http://schemas.openxmlformats.org/officeDocument/2006/relationships/customXml" Target="../ink/ink264.xml"/><Relationship Id="rId105" Type="http://schemas.openxmlformats.org/officeDocument/2006/relationships/image" Target="../media/image269.png"/><Relationship Id="rId8" Type="http://schemas.openxmlformats.org/officeDocument/2006/relationships/image" Target="../media/image223.png"/><Relationship Id="rId51" Type="http://schemas.openxmlformats.org/officeDocument/2006/relationships/customXml" Target="../ink/ink239.xml"/><Relationship Id="rId72" Type="http://schemas.openxmlformats.org/officeDocument/2006/relationships/image" Target="../media/image254.png"/><Relationship Id="rId93" Type="http://schemas.openxmlformats.org/officeDocument/2006/relationships/image" Target="../media/image263.png"/><Relationship Id="rId98" Type="http://schemas.openxmlformats.org/officeDocument/2006/relationships/customXml" Target="../ink/ink263.xml"/><Relationship Id="rId121" Type="http://schemas.openxmlformats.org/officeDocument/2006/relationships/image" Target="../media/image277.png"/><Relationship Id="rId3" Type="http://schemas.openxmlformats.org/officeDocument/2006/relationships/customXml" Target="../ink/ink215.xml"/><Relationship Id="rId25" Type="http://schemas.openxmlformats.org/officeDocument/2006/relationships/customXml" Target="../ink/ink226.xml"/><Relationship Id="rId46" Type="http://schemas.openxmlformats.org/officeDocument/2006/relationships/image" Target="../media/image241.png"/><Relationship Id="rId67" Type="http://schemas.openxmlformats.org/officeDocument/2006/relationships/customXml" Target="../ink/ink247.xml"/><Relationship Id="rId116" Type="http://schemas.openxmlformats.org/officeDocument/2006/relationships/customXml" Target="../ink/ink272.xml"/><Relationship Id="rId20" Type="http://schemas.openxmlformats.org/officeDocument/2006/relationships/image" Target="../media/image228.png"/><Relationship Id="rId41" Type="http://schemas.openxmlformats.org/officeDocument/2006/relationships/customXml" Target="../ink/ink234.xml"/><Relationship Id="rId62" Type="http://schemas.openxmlformats.org/officeDocument/2006/relationships/image" Target="../media/image249.png"/><Relationship Id="rId83" Type="http://schemas.openxmlformats.org/officeDocument/2006/relationships/image" Target="../media/image167.png"/><Relationship Id="rId88" Type="http://schemas.openxmlformats.org/officeDocument/2006/relationships/customXml" Target="../ink/ink258.xml"/><Relationship Id="rId111" Type="http://schemas.openxmlformats.org/officeDocument/2006/relationships/image" Target="../media/image272.png"/><Relationship Id="rId15" Type="http://schemas.openxmlformats.org/officeDocument/2006/relationships/customXml" Target="../ink/ink221.xml"/><Relationship Id="rId36" Type="http://schemas.openxmlformats.org/officeDocument/2006/relationships/image" Target="../media/image236.png"/><Relationship Id="rId57" Type="http://schemas.openxmlformats.org/officeDocument/2006/relationships/customXml" Target="../ink/ink242.xml"/><Relationship Id="rId106" Type="http://schemas.openxmlformats.org/officeDocument/2006/relationships/customXml" Target="../ink/ink267.xml"/><Relationship Id="rId10" Type="http://schemas.openxmlformats.org/officeDocument/2006/relationships/image" Target="../media/image224.png"/><Relationship Id="rId31" Type="http://schemas.openxmlformats.org/officeDocument/2006/relationships/customXml" Target="../ink/ink229.xml"/><Relationship Id="rId52" Type="http://schemas.openxmlformats.org/officeDocument/2006/relationships/image" Target="../media/image244.png"/><Relationship Id="rId73" Type="http://schemas.openxmlformats.org/officeDocument/2006/relationships/customXml" Target="../ink/ink250.xml"/><Relationship Id="rId78" Type="http://schemas.openxmlformats.org/officeDocument/2006/relationships/customXml" Target="../ink/ink253.xml"/><Relationship Id="rId94" Type="http://schemas.openxmlformats.org/officeDocument/2006/relationships/customXml" Target="../ink/ink261.xml"/><Relationship Id="rId99" Type="http://schemas.openxmlformats.org/officeDocument/2006/relationships/image" Target="../media/image266.png"/><Relationship Id="rId101" Type="http://schemas.openxmlformats.org/officeDocument/2006/relationships/image" Target="../media/image267.png"/><Relationship Id="rId122" Type="http://schemas.openxmlformats.org/officeDocument/2006/relationships/customXml" Target="../ink/ink275.xml"/><Relationship Id="rId4" Type="http://schemas.openxmlformats.org/officeDocument/2006/relationships/image" Target="../media/image221.png"/><Relationship Id="rId9" Type="http://schemas.openxmlformats.org/officeDocument/2006/relationships/customXml" Target="../ink/ink2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customXml" Target="../ink/ink277.xml"/><Relationship Id="rId7" Type="http://schemas.openxmlformats.org/officeDocument/2006/relationships/customXml" Target="../ink/ink279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customXml" Target="../ink/ink278.xml"/><Relationship Id="rId10" Type="http://schemas.openxmlformats.org/officeDocument/2006/relationships/image" Target="../media/image283.png"/><Relationship Id="rId4" Type="http://schemas.openxmlformats.org/officeDocument/2006/relationships/image" Target="../media/image26.png"/><Relationship Id="rId9" Type="http://schemas.openxmlformats.org/officeDocument/2006/relationships/customXml" Target="../ink/ink2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1.xml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7.xml"/><Relationship Id="rId18" Type="http://schemas.openxmlformats.org/officeDocument/2006/relationships/image" Target="../media/image294.png"/><Relationship Id="rId26" Type="http://schemas.openxmlformats.org/officeDocument/2006/relationships/image" Target="../media/image298.png"/><Relationship Id="rId3" Type="http://schemas.openxmlformats.org/officeDocument/2006/relationships/customXml" Target="../ink/ink282.xml"/><Relationship Id="rId21" Type="http://schemas.openxmlformats.org/officeDocument/2006/relationships/customXml" Target="../ink/ink291.xml"/><Relationship Id="rId34" Type="http://schemas.openxmlformats.org/officeDocument/2006/relationships/image" Target="../media/image26.png"/><Relationship Id="rId7" Type="http://schemas.openxmlformats.org/officeDocument/2006/relationships/customXml" Target="../ink/ink284.xml"/><Relationship Id="rId12" Type="http://schemas.openxmlformats.org/officeDocument/2006/relationships/image" Target="../media/image292.png"/><Relationship Id="rId17" Type="http://schemas.openxmlformats.org/officeDocument/2006/relationships/customXml" Target="../ink/ink289.xml"/><Relationship Id="rId25" Type="http://schemas.openxmlformats.org/officeDocument/2006/relationships/customXml" Target="../ink/ink293.xml"/><Relationship Id="rId33" Type="http://schemas.openxmlformats.org/officeDocument/2006/relationships/customXml" Target="../ink/ink297.xml"/><Relationship Id="rId2" Type="http://schemas.openxmlformats.org/officeDocument/2006/relationships/image" Target="../media/image287.png"/><Relationship Id="rId16" Type="http://schemas.openxmlformats.org/officeDocument/2006/relationships/image" Target="../media/image293.png"/><Relationship Id="rId20" Type="http://schemas.openxmlformats.org/officeDocument/2006/relationships/image" Target="../media/image295.png"/><Relationship Id="rId29" Type="http://schemas.openxmlformats.org/officeDocument/2006/relationships/customXml" Target="../ink/ink2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1" Type="http://schemas.openxmlformats.org/officeDocument/2006/relationships/customXml" Target="../ink/ink286.xml"/><Relationship Id="rId24" Type="http://schemas.openxmlformats.org/officeDocument/2006/relationships/image" Target="../media/image297.png"/><Relationship Id="rId32" Type="http://schemas.openxmlformats.org/officeDocument/2006/relationships/image" Target="../media/image301.png"/><Relationship Id="rId5" Type="http://schemas.openxmlformats.org/officeDocument/2006/relationships/customXml" Target="../ink/ink283.xml"/><Relationship Id="rId15" Type="http://schemas.openxmlformats.org/officeDocument/2006/relationships/customXml" Target="../ink/ink288.xml"/><Relationship Id="rId23" Type="http://schemas.openxmlformats.org/officeDocument/2006/relationships/customXml" Target="../ink/ink292.xml"/><Relationship Id="rId28" Type="http://schemas.openxmlformats.org/officeDocument/2006/relationships/image" Target="../media/image299.png"/><Relationship Id="rId36" Type="http://schemas.openxmlformats.org/officeDocument/2006/relationships/image" Target="../media/image302.png"/><Relationship Id="rId10" Type="http://schemas.openxmlformats.org/officeDocument/2006/relationships/image" Target="../media/image291.png"/><Relationship Id="rId19" Type="http://schemas.openxmlformats.org/officeDocument/2006/relationships/customXml" Target="../ink/ink290.xml"/><Relationship Id="rId31" Type="http://schemas.openxmlformats.org/officeDocument/2006/relationships/customXml" Target="../ink/ink296.xml"/><Relationship Id="rId4" Type="http://schemas.openxmlformats.org/officeDocument/2006/relationships/image" Target="../media/image288.png"/><Relationship Id="rId9" Type="http://schemas.openxmlformats.org/officeDocument/2006/relationships/customXml" Target="../ink/ink285.xml"/><Relationship Id="rId14" Type="http://schemas.openxmlformats.org/officeDocument/2006/relationships/image" Target="../media/image171.png"/><Relationship Id="rId22" Type="http://schemas.openxmlformats.org/officeDocument/2006/relationships/image" Target="../media/image296.png"/><Relationship Id="rId27" Type="http://schemas.openxmlformats.org/officeDocument/2006/relationships/customXml" Target="../ink/ink294.xml"/><Relationship Id="rId30" Type="http://schemas.openxmlformats.org/officeDocument/2006/relationships/image" Target="../media/image300.png"/><Relationship Id="rId35" Type="http://schemas.openxmlformats.org/officeDocument/2006/relationships/customXml" Target="../ink/ink298.xml"/><Relationship Id="rId8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6.xml"/><Relationship Id="rId21" Type="http://schemas.openxmlformats.org/officeDocument/2006/relationships/customXml" Target="../ink/ink308.xml"/><Relationship Id="rId63" Type="http://schemas.openxmlformats.org/officeDocument/2006/relationships/customXml" Target="../ink/ink329.xml"/><Relationship Id="rId159" Type="http://schemas.openxmlformats.org/officeDocument/2006/relationships/customXml" Target="../ink/ink377.xml"/><Relationship Id="rId170" Type="http://schemas.openxmlformats.org/officeDocument/2006/relationships/image" Target="../media/image387.png"/><Relationship Id="rId226" Type="http://schemas.openxmlformats.org/officeDocument/2006/relationships/customXml" Target="../ink/ink411.xml"/><Relationship Id="rId268" Type="http://schemas.openxmlformats.org/officeDocument/2006/relationships/customXml" Target="../ink/ink432.xml"/><Relationship Id="rId32" Type="http://schemas.openxmlformats.org/officeDocument/2006/relationships/image" Target="../media/image318.png"/><Relationship Id="rId74" Type="http://schemas.openxmlformats.org/officeDocument/2006/relationships/image" Target="../media/image339.png"/><Relationship Id="rId128" Type="http://schemas.openxmlformats.org/officeDocument/2006/relationships/image" Target="../media/image366.png"/><Relationship Id="rId5" Type="http://schemas.openxmlformats.org/officeDocument/2006/relationships/customXml" Target="../ink/ink300.xml"/><Relationship Id="rId181" Type="http://schemas.openxmlformats.org/officeDocument/2006/relationships/customXml" Target="../ink/ink388.xml"/><Relationship Id="rId237" Type="http://schemas.openxmlformats.org/officeDocument/2006/relationships/image" Target="../media/image419.png"/><Relationship Id="rId279" Type="http://schemas.openxmlformats.org/officeDocument/2006/relationships/customXml" Target="../ink/ink438.xml"/><Relationship Id="rId43" Type="http://schemas.openxmlformats.org/officeDocument/2006/relationships/customXml" Target="../ink/ink319.xml"/><Relationship Id="rId139" Type="http://schemas.openxmlformats.org/officeDocument/2006/relationships/customXml" Target="../ink/ink367.xml"/><Relationship Id="rId85" Type="http://schemas.openxmlformats.org/officeDocument/2006/relationships/customXml" Target="../ink/ink340.xml"/><Relationship Id="rId150" Type="http://schemas.openxmlformats.org/officeDocument/2006/relationships/image" Target="../media/image377.png"/><Relationship Id="rId171" Type="http://schemas.openxmlformats.org/officeDocument/2006/relationships/customXml" Target="../ink/ink383.xml"/><Relationship Id="rId192" Type="http://schemas.openxmlformats.org/officeDocument/2006/relationships/customXml" Target="../ink/ink394.xml"/><Relationship Id="rId206" Type="http://schemas.openxmlformats.org/officeDocument/2006/relationships/customXml" Target="../ink/ink401.xml"/><Relationship Id="rId227" Type="http://schemas.openxmlformats.org/officeDocument/2006/relationships/image" Target="../media/image414.png"/><Relationship Id="rId248" Type="http://schemas.openxmlformats.org/officeDocument/2006/relationships/customXml" Target="../ink/ink422.xml"/><Relationship Id="rId269" Type="http://schemas.openxmlformats.org/officeDocument/2006/relationships/image" Target="../media/image435.png"/><Relationship Id="rId12" Type="http://schemas.openxmlformats.org/officeDocument/2006/relationships/image" Target="../media/image308.png"/><Relationship Id="rId33" Type="http://schemas.openxmlformats.org/officeDocument/2006/relationships/customXml" Target="../ink/ink314.xml"/><Relationship Id="rId108" Type="http://schemas.openxmlformats.org/officeDocument/2006/relationships/image" Target="../media/image356.png"/><Relationship Id="rId129" Type="http://schemas.openxmlformats.org/officeDocument/2006/relationships/customXml" Target="../ink/ink362.xml"/><Relationship Id="rId280" Type="http://schemas.openxmlformats.org/officeDocument/2006/relationships/image" Target="../media/image439.png"/><Relationship Id="rId54" Type="http://schemas.openxmlformats.org/officeDocument/2006/relationships/image" Target="../media/image329.png"/><Relationship Id="rId75" Type="http://schemas.openxmlformats.org/officeDocument/2006/relationships/customXml" Target="../ink/ink335.xml"/><Relationship Id="rId96" Type="http://schemas.openxmlformats.org/officeDocument/2006/relationships/image" Target="../media/image350.png"/><Relationship Id="rId140" Type="http://schemas.openxmlformats.org/officeDocument/2006/relationships/image" Target="../media/image372.png"/><Relationship Id="rId161" Type="http://schemas.openxmlformats.org/officeDocument/2006/relationships/customXml" Target="../ink/ink378.xml"/><Relationship Id="rId182" Type="http://schemas.openxmlformats.org/officeDocument/2006/relationships/image" Target="../media/image393.png"/><Relationship Id="rId217" Type="http://schemas.openxmlformats.org/officeDocument/2006/relationships/image" Target="../media/image409.png"/><Relationship Id="rId6" Type="http://schemas.openxmlformats.org/officeDocument/2006/relationships/image" Target="../media/image305.png"/><Relationship Id="rId238" Type="http://schemas.openxmlformats.org/officeDocument/2006/relationships/customXml" Target="../ink/ink417.xml"/><Relationship Id="rId259" Type="http://schemas.openxmlformats.org/officeDocument/2006/relationships/image" Target="../media/image430.png"/><Relationship Id="rId23" Type="http://schemas.openxmlformats.org/officeDocument/2006/relationships/customXml" Target="../ink/ink309.xml"/><Relationship Id="rId119" Type="http://schemas.openxmlformats.org/officeDocument/2006/relationships/customXml" Target="../ink/ink357.xml"/><Relationship Id="rId270" Type="http://schemas.openxmlformats.org/officeDocument/2006/relationships/customXml" Target="../ink/ink433.xml"/><Relationship Id="rId44" Type="http://schemas.openxmlformats.org/officeDocument/2006/relationships/image" Target="../media/image324.png"/><Relationship Id="rId65" Type="http://schemas.openxmlformats.org/officeDocument/2006/relationships/customXml" Target="../ink/ink330.xml"/><Relationship Id="rId86" Type="http://schemas.openxmlformats.org/officeDocument/2006/relationships/image" Target="../media/image345.png"/><Relationship Id="rId130" Type="http://schemas.openxmlformats.org/officeDocument/2006/relationships/image" Target="../media/image367.png"/><Relationship Id="rId151" Type="http://schemas.openxmlformats.org/officeDocument/2006/relationships/customXml" Target="../ink/ink373.xml"/><Relationship Id="rId172" Type="http://schemas.openxmlformats.org/officeDocument/2006/relationships/image" Target="../media/image388.png"/><Relationship Id="rId193" Type="http://schemas.openxmlformats.org/officeDocument/2006/relationships/image" Target="../media/image397.png"/><Relationship Id="rId207" Type="http://schemas.openxmlformats.org/officeDocument/2006/relationships/image" Target="../media/image404.png"/><Relationship Id="rId228" Type="http://schemas.openxmlformats.org/officeDocument/2006/relationships/customXml" Target="../ink/ink412.xml"/><Relationship Id="rId249" Type="http://schemas.openxmlformats.org/officeDocument/2006/relationships/image" Target="../media/image425.png"/><Relationship Id="rId13" Type="http://schemas.openxmlformats.org/officeDocument/2006/relationships/customXml" Target="../ink/ink304.xml"/><Relationship Id="rId109" Type="http://schemas.openxmlformats.org/officeDocument/2006/relationships/customXml" Target="../ink/ink352.xml"/><Relationship Id="rId260" Type="http://schemas.openxmlformats.org/officeDocument/2006/relationships/customXml" Target="../ink/ink428.xml"/><Relationship Id="rId281" Type="http://schemas.openxmlformats.org/officeDocument/2006/relationships/customXml" Target="../ink/ink439.xml"/><Relationship Id="rId34" Type="http://schemas.openxmlformats.org/officeDocument/2006/relationships/image" Target="../media/image319.png"/><Relationship Id="rId55" Type="http://schemas.openxmlformats.org/officeDocument/2006/relationships/customXml" Target="../ink/ink325.xml"/><Relationship Id="rId76" Type="http://schemas.openxmlformats.org/officeDocument/2006/relationships/image" Target="../media/image340.png"/><Relationship Id="rId97" Type="http://schemas.openxmlformats.org/officeDocument/2006/relationships/customXml" Target="../ink/ink346.xml"/><Relationship Id="rId120" Type="http://schemas.openxmlformats.org/officeDocument/2006/relationships/image" Target="../media/image362.png"/><Relationship Id="rId141" Type="http://schemas.openxmlformats.org/officeDocument/2006/relationships/customXml" Target="../ink/ink368.xml"/><Relationship Id="rId7" Type="http://schemas.openxmlformats.org/officeDocument/2006/relationships/customXml" Target="../ink/ink301.xml"/><Relationship Id="rId162" Type="http://schemas.openxmlformats.org/officeDocument/2006/relationships/image" Target="../media/image383.png"/><Relationship Id="rId183" Type="http://schemas.openxmlformats.org/officeDocument/2006/relationships/customXml" Target="../ink/ink389.xml"/><Relationship Id="rId218" Type="http://schemas.openxmlformats.org/officeDocument/2006/relationships/customXml" Target="../ink/ink407.xml"/><Relationship Id="rId239" Type="http://schemas.openxmlformats.org/officeDocument/2006/relationships/image" Target="../media/image420.png"/><Relationship Id="rId250" Type="http://schemas.openxmlformats.org/officeDocument/2006/relationships/customXml" Target="../ink/ink423.xml"/><Relationship Id="rId271" Type="http://schemas.openxmlformats.org/officeDocument/2006/relationships/image" Target="../media/image190.png"/><Relationship Id="rId24" Type="http://schemas.openxmlformats.org/officeDocument/2006/relationships/image" Target="../media/image314.png"/><Relationship Id="rId45" Type="http://schemas.openxmlformats.org/officeDocument/2006/relationships/customXml" Target="../ink/ink320.xml"/><Relationship Id="rId66" Type="http://schemas.openxmlformats.org/officeDocument/2006/relationships/image" Target="../media/image335.png"/><Relationship Id="rId87" Type="http://schemas.openxmlformats.org/officeDocument/2006/relationships/customXml" Target="../ink/ink341.xml"/><Relationship Id="rId110" Type="http://schemas.openxmlformats.org/officeDocument/2006/relationships/image" Target="../media/image357.png"/><Relationship Id="rId131" Type="http://schemas.openxmlformats.org/officeDocument/2006/relationships/customXml" Target="../ink/ink363.xml"/><Relationship Id="rId152" Type="http://schemas.openxmlformats.org/officeDocument/2006/relationships/image" Target="../media/image378.png"/><Relationship Id="rId173" Type="http://schemas.openxmlformats.org/officeDocument/2006/relationships/customXml" Target="../ink/ink384.xml"/><Relationship Id="rId194" Type="http://schemas.openxmlformats.org/officeDocument/2006/relationships/customXml" Target="../ink/ink395.xml"/><Relationship Id="rId208" Type="http://schemas.openxmlformats.org/officeDocument/2006/relationships/customXml" Target="../ink/ink402.xml"/><Relationship Id="rId229" Type="http://schemas.openxmlformats.org/officeDocument/2006/relationships/image" Target="../media/image415.png"/><Relationship Id="rId240" Type="http://schemas.openxmlformats.org/officeDocument/2006/relationships/customXml" Target="../ink/ink418.xml"/><Relationship Id="rId261" Type="http://schemas.openxmlformats.org/officeDocument/2006/relationships/image" Target="../media/image431.png"/><Relationship Id="rId14" Type="http://schemas.openxmlformats.org/officeDocument/2006/relationships/image" Target="../media/image309.png"/><Relationship Id="rId35" Type="http://schemas.openxmlformats.org/officeDocument/2006/relationships/customXml" Target="../ink/ink315.xml"/><Relationship Id="rId56" Type="http://schemas.openxmlformats.org/officeDocument/2006/relationships/image" Target="../media/image330.png"/><Relationship Id="rId77" Type="http://schemas.openxmlformats.org/officeDocument/2006/relationships/customXml" Target="../ink/ink336.xml"/><Relationship Id="rId100" Type="http://schemas.openxmlformats.org/officeDocument/2006/relationships/image" Target="../media/image352.png"/><Relationship Id="rId282" Type="http://schemas.openxmlformats.org/officeDocument/2006/relationships/image" Target="../media/image440.png"/><Relationship Id="rId8" Type="http://schemas.openxmlformats.org/officeDocument/2006/relationships/image" Target="../media/image306.png"/><Relationship Id="rId98" Type="http://schemas.openxmlformats.org/officeDocument/2006/relationships/image" Target="../media/image351.png"/><Relationship Id="rId121" Type="http://schemas.openxmlformats.org/officeDocument/2006/relationships/customXml" Target="../ink/ink358.xml"/><Relationship Id="rId142" Type="http://schemas.openxmlformats.org/officeDocument/2006/relationships/image" Target="../media/image373.png"/><Relationship Id="rId163" Type="http://schemas.openxmlformats.org/officeDocument/2006/relationships/customXml" Target="../ink/ink379.xml"/><Relationship Id="rId184" Type="http://schemas.openxmlformats.org/officeDocument/2006/relationships/customXml" Target="../ink/ink390.xml"/><Relationship Id="rId219" Type="http://schemas.openxmlformats.org/officeDocument/2006/relationships/image" Target="../media/image410.png"/><Relationship Id="rId230" Type="http://schemas.openxmlformats.org/officeDocument/2006/relationships/customXml" Target="../ink/ink413.xml"/><Relationship Id="rId251" Type="http://schemas.openxmlformats.org/officeDocument/2006/relationships/image" Target="../media/image426.png"/><Relationship Id="rId25" Type="http://schemas.openxmlformats.org/officeDocument/2006/relationships/customXml" Target="../ink/ink310.xml"/><Relationship Id="rId46" Type="http://schemas.openxmlformats.org/officeDocument/2006/relationships/image" Target="../media/image325.png"/><Relationship Id="rId67" Type="http://schemas.openxmlformats.org/officeDocument/2006/relationships/customXml" Target="../ink/ink331.xml"/><Relationship Id="rId272" Type="http://schemas.openxmlformats.org/officeDocument/2006/relationships/customXml" Target="../ink/ink434.xml"/><Relationship Id="rId88" Type="http://schemas.openxmlformats.org/officeDocument/2006/relationships/image" Target="../media/image346.png"/><Relationship Id="rId111" Type="http://schemas.openxmlformats.org/officeDocument/2006/relationships/customXml" Target="../ink/ink353.xml"/><Relationship Id="rId132" Type="http://schemas.openxmlformats.org/officeDocument/2006/relationships/image" Target="../media/image368.png"/><Relationship Id="rId153" Type="http://schemas.openxmlformats.org/officeDocument/2006/relationships/customXml" Target="../ink/ink374.xml"/><Relationship Id="rId174" Type="http://schemas.openxmlformats.org/officeDocument/2006/relationships/image" Target="../media/image389.png"/><Relationship Id="rId195" Type="http://schemas.openxmlformats.org/officeDocument/2006/relationships/image" Target="../media/image398.png"/><Relationship Id="rId209" Type="http://schemas.openxmlformats.org/officeDocument/2006/relationships/image" Target="../media/image405.png"/><Relationship Id="rId220" Type="http://schemas.openxmlformats.org/officeDocument/2006/relationships/customXml" Target="../ink/ink408.xml"/><Relationship Id="rId241" Type="http://schemas.openxmlformats.org/officeDocument/2006/relationships/image" Target="../media/image421.png"/><Relationship Id="rId15" Type="http://schemas.openxmlformats.org/officeDocument/2006/relationships/customXml" Target="../ink/ink305.xml"/><Relationship Id="rId36" Type="http://schemas.openxmlformats.org/officeDocument/2006/relationships/image" Target="../media/image320.png"/><Relationship Id="rId57" Type="http://schemas.openxmlformats.org/officeDocument/2006/relationships/customXml" Target="../ink/ink326.xml"/><Relationship Id="rId262" Type="http://schemas.openxmlformats.org/officeDocument/2006/relationships/customXml" Target="../ink/ink429.xml"/><Relationship Id="rId283" Type="http://schemas.openxmlformats.org/officeDocument/2006/relationships/customXml" Target="../ink/ink440.xml"/><Relationship Id="rId78" Type="http://schemas.openxmlformats.org/officeDocument/2006/relationships/image" Target="../media/image341.png"/><Relationship Id="rId99" Type="http://schemas.openxmlformats.org/officeDocument/2006/relationships/customXml" Target="../ink/ink347.xml"/><Relationship Id="rId101" Type="http://schemas.openxmlformats.org/officeDocument/2006/relationships/customXml" Target="../ink/ink348.xml"/><Relationship Id="rId122" Type="http://schemas.openxmlformats.org/officeDocument/2006/relationships/image" Target="../media/image363.png"/><Relationship Id="rId143" Type="http://schemas.openxmlformats.org/officeDocument/2006/relationships/customXml" Target="../ink/ink369.xml"/><Relationship Id="rId164" Type="http://schemas.openxmlformats.org/officeDocument/2006/relationships/image" Target="../media/image384.png"/><Relationship Id="rId185" Type="http://schemas.openxmlformats.org/officeDocument/2006/relationships/image" Target="../media/image167.png"/><Relationship Id="rId9" Type="http://schemas.openxmlformats.org/officeDocument/2006/relationships/customXml" Target="../ink/ink302.xml"/><Relationship Id="rId210" Type="http://schemas.openxmlformats.org/officeDocument/2006/relationships/customXml" Target="../ink/ink403.xml"/><Relationship Id="rId26" Type="http://schemas.openxmlformats.org/officeDocument/2006/relationships/image" Target="../media/image315.png"/><Relationship Id="rId231" Type="http://schemas.openxmlformats.org/officeDocument/2006/relationships/image" Target="../media/image416.png"/><Relationship Id="rId252" Type="http://schemas.openxmlformats.org/officeDocument/2006/relationships/customXml" Target="../ink/ink424.xml"/><Relationship Id="rId273" Type="http://schemas.openxmlformats.org/officeDocument/2006/relationships/customXml" Target="../ink/ink435.xml"/><Relationship Id="rId47" Type="http://schemas.openxmlformats.org/officeDocument/2006/relationships/customXml" Target="../ink/ink321.xml"/><Relationship Id="rId68" Type="http://schemas.openxmlformats.org/officeDocument/2006/relationships/image" Target="../media/image336.png"/><Relationship Id="rId89" Type="http://schemas.openxmlformats.org/officeDocument/2006/relationships/customXml" Target="../ink/ink342.xml"/><Relationship Id="rId112" Type="http://schemas.openxmlformats.org/officeDocument/2006/relationships/image" Target="../media/image358.png"/><Relationship Id="rId133" Type="http://schemas.openxmlformats.org/officeDocument/2006/relationships/customXml" Target="../ink/ink364.xml"/><Relationship Id="rId154" Type="http://schemas.openxmlformats.org/officeDocument/2006/relationships/image" Target="../media/image379.png"/><Relationship Id="rId175" Type="http://schemas.openxmlformats.org/officeDocument/2006/relationships/customXml" Target="../ink/ink385.xml"/><Relationship Id="rId196" Type="http://schemas.openxmlformats.org/officeDocument/2006/relationships/customXml" Target="../ink/ink396.xml"/><Relationship Id="rId200" Type="http://schemas.openxmlformats.org/officeDocument/2006/relationships/customXml" Target="../ink/ink398.xml"/><Relationship Id="rId16" Type="http://schemas.openxmlformats.org/officeDocument/2006/relationships/image" Target="../media/image310.png"/><Relationship Id="rId221" Type="http://schemas.openxmlformats.org/officeDocument/2006/relationships/image" Target="../media/image411.png"/><Relationship Id="rId242" Type="http://schemas.openxmlformats.org/officeDocument/2006/relationships/customXml" Target="../ink/ink419.xml"/><Relationship Id="rId263" Type="http://schemas.openxmlformats.org/officeDocument/2006/relationships/image" Target="../media/image432.png"/><Relationship Id="rId284" Type="http://schemas.openxmlformats.org/officeDocument/2006/relationships/image" Target="../media/image441.png"/><Relationship Id="rId37" Type="http://schemas.openxmlformats.org/officeDocument/2006/relationships/customXml" Target="../ink/ink316.xml"/><Relationship Id="rId58" Type="http://schemas.openxmlformats.org/officeDocument/2006/relationships/image" Target="../media/image331.png"/><Relationship Id="rId79" Type="http://schemas.openxmlformats.org/officeDocument/2006/relationships/customXml" Target="../ink/ink337.xml"/><Relationship Id="rId102" Type="http://schemas.openxmlformats.org/officeDocument/2006/relationships/image" Target="../media/image353.png"/><Relationship Id="rId123" Type="http://schemas.openxmlformats.org/officeDocument/2006/relationships/customXml" Target="../ink/ink359.xml"/><Relationship Id="rId144" Type="http://schemas.openxmlformats.org/officeDocument/2006/relationships/image" Target="../media/image374.png"/><Relationship Id="rId90" Type="http://schemas.openxmlformats.org/officeDocument/2006/relationships/image" Target="../media/image347.png"/><Relationship Id="rId165" Type="http://schemas.openxmlformats.org/officeDocument/2006/relationships/customXml" Target="../ink/ink380.xml"/><Relationship Id="rId186" Type="http://schemas.openxmlformats.org/officeDocument/2006/relationships/customXml" Target="../ink/ink391.xml"/><Relationship Id="rId211" Type="http://schemas.openxmlformats.org/officeDocument/2006/relationships/image" Target="../media/image406.png"/><Relationship Id="rId232" Type="http://schemas.openxmlformats.org/officeDocument/2006/relationships/customXml" Target="../ink/ink414.xml"/><Relationship Id="rId253" Type="http://schemas.openxmlformats.org/officeDocument/2006/relationships/image" Target="../media/image427.png"/><Relationship Id="rId274" Type="http://schemas.openxmlformats.org/officeDocument/2006/relationships/image" Target="../media/image436.png"/><Relationship Id="rId27" Type="http://schemas.openxmlformats.org/officeDocument/2006/relationships/customXml" Target="../ink/ink311.xml"/><Relationship Id="rId48" Type="http://schemas.openxmlformats.org/officeDocument/2006/relationships/image" Target="../media/image326.png"/><Relationship Id="rId69" Type="http://schemas.openxmlformats.org/officeDocument/2006/relationships/customXml" Target="../ink/ink332.xml"/><Relationship Id="rId113" Type="http://schemas.openxmlformats.org/officeDocument/2006/relationships/customXml" Target="../ink/ink354.xml"/><Relationship Id="rId134" Type="http://schemas.openxmlformats.org/officeDocument/2006/relationships/image" Target="../media/image369.png"/><Relationship Id="rId80" Type="http://schemas.openxmlformats.org/officeDocument/2006/relationships/image" Target="../media/image342.png"/><Relationship Id="rId155" Type="http://schemas.openxmlformats.org/officeDocument/2006/relationships/customXml" Target="../ink/ink375.xml"/><Relationship Id="rId176" Type="http://schemas.openxmlformats.org/officeDocument/2006/relationships/image" Target="../media/image390.png"/><Relationship Id="rId197" Type="http://schemas.openxmlformats.org/officeDocument/2006/relationships/image" Target="../media/image399.png"/><Relationship Id="rId201" Type="http://schemas.openxmlformats.org/officeDocument/2006/relationships/image" Target="../media/image401.png"/><Relationship Id="rId222" Type="http://schemas.openxmlformats.org/officeDocument/2006/relationships/customXml" Target="../ink/ink409.xml"/><Relationship Id="rId243" Type="http://schemas.openxmlformats.org/officeDocument/2006/relationships/image" Target="../media/image422.png"/><Relationship Id="rId264" Type="http://schemas.openxmlformats.org/officeDocument/2006/relationships/customXml" Target="../ink/ink430.xml"/><Relationship Id="rId285" Type="http://schemas.openxmlformats.org/officeDocument/2006/relationships/customXml" Target="../ink/ink441.xml"/><Relationship Id="rId17" Type="http://schemas.openxmlformats.org/officeDocument/2006/relationships/customXml" Target="../ink/ink306.xml"/><Relationship Id="rId38" Type="http://schemas.openxmlformats.org/officeDocument/2006/relationships/image" Target="../media/image321.png"/><Relationship Id="rId59" Type="http://schemas.openxmlformats.org/officeDocument/2006/relationships/customXml" Target="../ink/ink327.xml"/><Relationship Id="rId103" Type="http://schemas.openxmlformats.org/officeDocument/2006/relationships/customXml" Target="../ink/ink349.xml"/><Relationship Id="rId124" Type="http://schemas.openxmlformats.org/officeDocument/2006/relationships/image" Target="../media/image364.png"/><Relationship Id="rId70" Type="http://schemas.openxmlformats.org/officeDocument/2006/relationships/image" Target="../media/image337.png"/><Relationship Id="rId91" Type="http://schemas.openxmlformats.org/officeDocument/2006/relationships/customXml" Target="../ink/ink343.xml"/><Relationship Id="rId145" Type="http://schemas.openxmlformats.org/officeDocument/2006/relationships/customXml" Target="../ink/ink370.xml"/><Relationship Id="rId166" Type="http://schemas.openxmlformats.org/officeDocument/2006/relationships/image" Target="../media/image385.png"/><Relationship Id="rId187" Type="http://schemas.openxmlformats.org/officeDocument/2006/relationships/image" Target="../media/image39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04.xml"/><Relationship Id="rId233" Type="http://schemas.openxmlformats.org/officeDocument/2006/relationships/image" Target="../media/image417.png"/><Relationship Id="rId254" Type="http://schemas.openxmlformats.org/officeDocument/2006/relationships/customXml" Target="../ink/ink425.xml"/><Relationship Id="rId28" Type="http://schemas.openxmlformats.org/officeDocument/2006/relationships/image" Target="../media/image316.png"/><Relationship Id="rId49" Type="http://schemas.openxmlformats.org/officeDocument/2006/relationships/customXml" Target="../ink/ink322.xml"/><Relationship Id="rId114" Type="http://schemas.openxmlformats.org/officeDocument/2006/relationships/image" Target="../media/image359.png"/><Relationship Id="rId275" Type="http://schemas.openxmlformats.org/officeDocument/2006/relationships/customXml" Target="../ink/ink436.xml"/><Relationship Id="rId60" Type="http://schemas.openxmlformats.org/officeDocument/2006/relationships/image" Target="../media/image332.png"/><Relationship Id="rId81" Type="http://schemas.openxmlformats.org/officeDocument/2006/relationships/customXml" Target="../ink/ink338.xml"/><Relationship Id="rId135" Type="http://schemas.openxmlformats.org/officeDocument/2006/relationships/customXml" Target="../ink/ink365.xml"/><Relationship Id="rId156" Type="http://schemas.openxmlformats.org/officeDocument/2006/relationships/image" Target="../media/image380.png"/><Relationship Id="rId177" Type="http://schemas.openxmlformats.org/officeDocument/2006/relationships/customXml" Target="../ink/ink386.xml"/><Relationship Id="rId198" Type="http://schemas.openxmlformats.org/officeDocument/2006/relationships/customXml" Target="../ink/ink397.xml"/><Relationship Id="rId202" Type="http://schemas.openxmlformats.org/officeDocument/2006/relationships/customXml" Target="../ink/ink399.xml"/><Relationship Id="rId223" Type="http://schemas.openxmlformats.org/officeDocument/2006/relationships/image" Target="../media/image412.png"/><Relationship Id="rId244" Type="http://schemas.openxmlformats.org/officeDocument/2006/relationships/customXml" Target="../ink/ink420.xml"/><Relationship Id="rId18" Type="http://schemas.openxmlformats.org/officeDocument/2006/relationships/image" Target="../media/image311.png"/><Relationship Id="rId39" Type="http://schemas.openxmlformats.org/officeDocument/2006/relationships/customXml" Target="../ink/ink317.xml"/><Relationship Id="rId265" Type="http://schemas.openxmlformats.org/officeDocument/2006/relationships/image" Target="../media/image433.png"/><Relationship Id="rId286" Type="http://schemas.openxmlformats.org/officeDocument/2006/relationships/image" Target="../media/image442.png"/><Relationship Id="rId50" Type="http://schemas.openxmlformats.org/officeDocument/2006/relationships/image" Target="../media/image327.png"/><Relationship Id="rId104" Type="http://schemas.openxmlformats.org/officeDocument/2006/relationships/image" Target="../media/image354.png"/><Relationship Id="rId125" Type="http://schemas.openxmlformats.org/officeDocument/2006/relationships/customXml" Target="../ink/ink360.xml"/><Relationship Id="rId146" Type="http://schemas.openxmlformats.org/officeDocument/2006/relationships/image" Target="../media/image375.png"/><Relationship Id="rId167" Type="http://schemas.openxmlformats.org/officeDocument/2006/relationships/customXml" Target="../ink/ink381.xml"/><Relationship Id="rId188" Type="http://schemas.openxmlformats.org/officeDocument/2006/relationships/customXml" Target="../ink/ink392.xml"/><Relationship Id="rId71" Type="http://schemas.openxmlformats.org/officeDocument/2006/relationships/customXml" Target="../ink/ink333.xml"/><Relationship Id="rId92" Type="http://schemas.openxmlformats.org/officeDocument/2006/relationships/image" Target="../media/image348.png"/><Relationship Id="rId213" Type="http://schemas.openxmlformats.org/officeDocument/2006/relationships/image" Target="../media/image407.png"/><Relationship Id="rId234" Type="http://schemas.openxmlformats.org/officeDocument/2006/relationships/customXml" Target="../ink/ink415.xml"/><Relationship Id="rId2" Type="http://schemas.openxmlformats.org/officeDocument/2006/relationships/image" Target="../media/image303.png"/><Relationship Id="rId29" Type="http://schemas.openxmlformats.org/officeDocument/2006/relationships/customXml" Target="../ink/ink312.xml"/><Relationship Id="rId255" Type="http://schemas.openxmlformats.org/officeDocument/2006/relationships/image" Target="../media/image428.png"/><Relationship Id="rId276" Type="http://schemas.openxmlformats.org/officeDocument/2006/relationships/image" Target="../media/image437.png"/><Relationship Id="rId40" Type="http://schemas.openxmlformats.org/officeDocument/2006/relationships/image" Target="../media/image322.png"/><Relationship Id="rId115" Type="http://schemas.openxmlformats.org/officeDocument/2006/relationships/customXml" Target="../ink/ink355.xml"/><Relationship Id="rId136" Type="http://schemas.openxmlformats.org/officeDocument/2006/relationships/image" Target="../media/image370.png"/><Relationship Id="rId157" Type="http://schemas.openxmlformats.org/officeDocument/2006/relationships/customXml" Target="../ink/ink376.xml"/><Relationship Id="rId178" Type="http://schemas.openxmlformats.org/officeDocument/2006/relationships/image" Target="../media/image391.png"/><Relationship Id="rId61" Type="http://schemas.openxmlformats.org/officeDocument/2006/relationships/customXml" Target="../ink/ink328.xml"/><Relationship Id="rId82" Type="http://schemas.openxmlformats.org/officeDocument/2006/relationships/image" Target="../media/image343.png"/><Relationship Id="rId199" Type="http://schemas.openxmlformats.org/officeDocument/2006/relationships/image" Target="../media/image400.png"/><Relationship Id="rId203" Type="http://schemas.openxmlformats.org/officeDocument/2006/relationships/image" Target="../media/image402.png"/><Relationship Id="rId19" Type="http://schemas.openxmlformats.org/officeDocument/2006/relationships/customXml" Target="../ink/ink307.xml"/><Relationship Id="rId224" Type="http://schemas.openxmlformats.org/officeDocument/2006/relationships/customXml" Target="../ink/ink410.xml"/><Relationship Id="rId245" Type="http://schemas.openxmlformats.org/officeDocument/2006/relationships/image" Target="../media/image423.png"/><Relationship Id="rId266" Type="http://schemas.openxmlformats.org/officeDocument/2006/relationships/customXml" Target="../ink/ink431.xml"/><Relationship Id="rId30" Type="http://schemas.openxmlformats.org/officeDocument/2006/relationships/image" Target="../media/image317.png"/><Relationship Id="rId105" Type="http://schemas.openxmlformats.org/officeDocument/2006/relationships/customXml" Target="../ink/ink350.xml"/><Relationship Id="rId126" Type="http://schemas.openxmlformats.org/officeDocument/2006/relationships/image" Target="../media/image365.png"/><Relationship Id="rId147" Type="http://schemas.openxmlformats.org/officeDocument/2006/relationships/customXml" Target="../ink/ink371.xml"/><Relationship Id="rId168" Type="http://schemas.openxmlformats.org/officeDocument/2006/relationships/image" Target="../media/image386.png"/><Relationship Id="rId51" Type="http://schemas.openxmlformats.org/officeDocument/2006/relationships/customXml" Target="../ink/ink323.xml"/><Relationship Id="rId72" Type="http://schemas.openxmlformats.org/officeDocument/2006/relationships/image" Target="../media/image338.png"/><Relationship Id="rId93" Type="http://schemas.openxmlformats.org/officeDocument/2006/relationships/customXml" Target="../ink/ink344.xml"/><Relationship Id="rId189" Type="http://schemas.openxmlformats.org/officeDocument/2006/relationships/image" Target="../media/image395.png"/><Relationship Id="rId3" Type="http://schemas.openxmlformats.org/officeDocument/2006/relationships/customXml" Target="../ink/ink299.xml"/><Relationship Id="rId214" Type="http://schemas.openxmlformats.org/officeDocument/2006/relationships/customXml" Target="../ink/ink405.xml"/><Relationship Id="rId235" Type="http://schemas.openxmlformats.org/officeDocument/2006/relationships/image" Target="../media/image418.png"/><Relationship Id="rId256" Type="http://schemas.openxmlformats.org/officeDocument/2006/relationships/customXml" Target="../ink/ink426.xml"/><Relationship Id="rId277" Type="http://schemas.openxmlformats.org/officeDocument/2006/relationships/customXml" Target="../ink/ink437.xml"/><Relationship Id="rId116" Type="http://schemas.openxmlformats.org/officeDocument/2006/relationships/image" Target="../media/image360.png"/><Relationship Id="rId137" Type="http://schemas.openxmlformats.org/officeDocument/2006/relationships/customXml" Target="../ink/ink366.xml"/><Relationship Id="rId158" Type="http://schemas.openxmlformats.org/officeDocument/2006/relationships/image" Target="../media/image381.png"/><Relationship Id="rId20" Type="http://schemas.openxmlformats.org/officeDocument/2006/relationships/image" Target="../media/image312.png"/><Relationship Id="rId41" Type="http://schemas.openxmlformats.org/officeDocument/2006/relationships/customXml" Target="../ink/ink318.xml"/><Relationship Id="rId62" Type="http://schemas.openxmlformats.org/officeDocument/2006/relationships/image" Target="../media/image333.png"/><Relationship Id="rId83" Type="http://schemas.openxmlformats.org/officeDocument/2006/relationships/customXml" Target="../ink/ink339.xml"/><Relationship Id="rId179" Type="http://schemas.openxmlformats.org/officeDocument/2006/relationships/customXml" Target="../ink/ink387.xml"/><Relationship Id="rId190" Type="http://schemas.openxmlformats.org/officeDocument/2006/relationships/customXml" Target="../ink/ink393.xml"/><Relationship Id="rId204" Type="http://schemas.openxmlformats.org/officeDocument/2006/relationships/customXml" Target="../ink/ink400.xml"/><Relationship Id="rId225" Type="http://schemas.openxmlformats.org/officeDocument/2006/relationships/image" Target="../media/image413.png"/><Relationship Id="rId246" Type="http://schemas.openxmlformats.org/officeDocument/2006/relationships/customXml" Target="../ink/ink421.xml"/><Relationship Id="rId267" Type="http://schemas.openxmlformats.org/officeDocument/2006/relationships/image" Target="../media/image434.png"/><Relationship Id="rId106" Type="http://schemas.openxmlformats.org/officeDocument/2006/relationships/image" Target="../media/image355.png"/><Relationship Id="rId127" Type="http://schemas.openxmlformats.org/officeDocument/2006/relationships/customXml" Target="../ink/ink361.xml"/><Relationship Id="rId10" Type="http://schemas.openxmlformats.org/officeDocument/2006/relationships/image" Target="../media/image307.png"/><Relationship Id="rId31" Type="http://schemas.openxmlformats.org/officeDocument/2006/relationships/customXml" Target="../ink/ink313.xml"/><Relationship Id="rId52" Type="http://schemas.openxmlformats.org/officeDocument/2006/relationships/image" Target="../media/image328.png"/><Relationship Id="rId73" Type="http://schemas.openxmlformats.org/officeDocument/2006/relationships/customXml" Target="../ink/ink334.xml"/><Relationship Id="rId94" Type="http://schemas.openxmlformats.org/officeDocument/2006/relationships/image" Target="../media/image349.png"/><Relationship Id="rId148" Type="http://schemas.openxmlformats.org/officeDocument/2006/relationships/image" Target="../media/image376.png"/><Relationship Id="rId169" Type="http://schemas.openxmlformats.org/officeDocument/2006/relationships/customXml" Target="../ink/ink382.xml"/><Relationship Id="rId4" Type="http://schemas.openxmlformats.org/officeDocument/2006/relationships/image" Target="../media/image304.png"/><Relationship Id="rId180" Type="http://schemas.openxmlformats.org/officeDocument/2006/relationships/image" Target="../media/image392.png"/><Relationship Id="rId215" Type="http://schemas.openxmlformats.org/officeDocument/2006/relationships/image" Target="../media/image408.png"/><Relationship Id="rId236" Type="http://schemas.openxmlformats.org/officeDocument/2006/relationships/customXml" Target="../ink/ink416.xml"/><Relationship Id="rId257" Type="http://schemas.openxmlformats.org/officeDocument/2006/relationships/image" Target="../media/image429.png"/><Relationship Id="rId278" Type="http://schemas.openxmlformats.org/officeDocument/2006/relationships/image" Target="../media/image438.png"/><Relationship Id="rId42" Type="http://schemas.openxmlformats.org/officeDocument/2006/relationships/image" Target="../media/image323.png"/><Relationship Id="rId84" Type="http://schemas.openxmlformats.org/officeDocument/2006/relationships/image" Target="../media/image344.png"/><Relationship Id="rId138" Type="http://schemas.openxmlformats.org/officeDocument/2006/relationships/image" Target="../media/image371.png"/><Relationship Id="rId191" Type="http://schemas.openxmlformats.org/officeDocument/2006/relationships/image" Target="../media/image396.png"/><Relationship Id="rId205" Type="http://schemas.openxmlformats.org/officeDocument/2006/relationships/image" Target="../media/image403.png"/><Relationship Id="rId247" Type="http://schemas.openxmlformats.org/officeDocument/2006/relationships/image" Target="../media/image424.png"/><Relationship Id="rId107" Type="http://schemas.openxmlformats.org/officeDocument/2006/relationships/customXml" Target="../ink/ink351.xml"/><Relationship Id="rId11" Type="http://schemas.openxmlformats.org/officeDocument/2006/relationships/customXml" Target="../ink/ink303.xml"/><Relationship Id="rId53" Type="http://schemas.openxmlformats.org/officeDocument/2006/relationships/customXml" Target="../ink/ink324.xml"/><Relationship Id="rId149" Type="http://schemas.openxmlformats.org/officeDocument/2006/relationships/customXml" Target="../ink/ink372.xml"/><Relationship Id="rId95" Type="http://schemas.openxmlformats.org/officeDocument/2006/relationships/customXml" Target="../ink/ink345.xml"/><Relationship Id="rId160" Type="http://schemas.openxmlformats.org/officeDocument/2006/relationships/image" Target="../media/image382.png"/><Relationship Id="rId216" Type="http://schemas.openxmlformats.org/officeDocument/2006/relationships/customXml" Target="../ink/ink406.xml"/><Relationship Id="rId258" Type="http://schemas.openxmlformats.org/officeDocument/2006/relationships/customXml" Target="../ink/ink427.xml"/><Relationship Id="rId22" Type="http://schemas.openxmlformats.org/officeDocument/2006/relationships/image" Target="../media/image313.png"/><Relationship Id="rId64" Type="http://schemas.openxmlformats.org/officeDocument/2006/relationships/image" Target="../media/image334.png"/><Relationship Id="rId118" Type="http://schemas.openxmlformats.org/officeDocument/2006/relationships/image" Target="../media/image3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2.xml"/><Relationship Id="rId2" Type="http://schemas.openxmlformats.org/officeDocument/2006/relationships/image" Target="../media/image4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8.png"/><Relationship Id="rId13" Type="http://schemas.openxmlformats.org/officeDocument/2006/relationships/customXml" Target="../ink/ink448.xml"/><Relationship Id="rId3" Type="http://schemas.openxmlformats.org/officeDocument/2006/relationships/customXml" Target="../ink/ink443.xml"/><Relationship Id="rId7" Type="http://schemas.openxmlformats.org/officeDocument/2006/relationships/customXml" Target="../ink/ink445.xml"/><Relationship Id="rId12" Type="http://schemas.openxmlformats.org/officeDocument/2006/relationships/image" Target="../media/image450.png"/><Relationship Id="rId2" Type="http://schemas.openxmlformats.org/officeDocument/2006/relationships/image" Target="../media/image445.png"/><Relationship Id="rId16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7.png"/><Relationship Id="rId11" Type="http://schemas.openxmlformats.org/officeDocument/2006/relationships/customXml" Target="../ink/ink447.xml"/><Relationship Id="rId5" Type="http://schemas.openxmlformats.org/officeDocument/2006/relationships/customXml" Target="../ink/ink444.xml"/><Relationship Id="rId15" Type="http://schemas.openxmlformats.org/officeDocument/2006/relationships/customXml" Target="../ink/ink449.xml"/><Relationship Id="rId10" Type="http://schemas.openxmlformats.org/officeDocument/2006/relationships/image" Target="../media/image449.png"/><Relationship Id="rId4" Type="http://schemas.openxmlformats.org/officeDocument/2006/relationships/image" Target="../media/image446.png"/><Relationship Id="rId9" Type="http://schemas.openxmlformats.org/officeDocument/2006/relationships/customXml" Target="../ink/ink446.xml"/><Relationship Id="rId14" Type="http://schemas.openxmlformats.org/officeDocument/2006/relationships/image" Target="../media/image4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0.xml"/><Relationship Id="rId2" Type="http://schemas.openxmlformats.org/officeDocument/2006/relationships/image" Target="../media/image4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1.xml"/><Relationship Id="rId2" Type="http://schemas.openxmlformats.org/officeDocument/2006/relationships/image" Target="../media/image4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9.xml"/><Relationship Id="rId18" Type="http://schemas.openxmlformats.org/officeDocument/2006/relationships/image" Target="../media/image17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14.png"/><Relationship Id="rId17" Type="http://schemas.openxmlformats.org/officeDocument/2006/relationships/customXml" Target="../ink/ink11.xml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13.png"/><Relationship Id="rId19" Type="http://schemas.openxmlformats.org/officeDocument/2006/relationships/customXml" Target="../ink/ink12.xml"/><Relationship Id="rId4" Type="http://schemas.openxmlformats.org/officeDocument/2006/relationships/image" Target="../media/image10.png"/><Relationship Id="rId9" Type="http://schemas.openxmlformats.org/officeDocument/2006/relationships/customXml" Target="../ink/ink7.xml"/><Relationship Id="rId1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2.xml"/><Relationship Id="rId2" Type="http://schemas.openxmlformats.org/officeDocument/2006/relationships/image" Target="../media/image4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3.xml"/><Relationship Id="rId2" Type="http://schemas.openxmlformats.org/officeDocument/2006/relationships/image" Target="../media/image4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4.xml"/><Relationship Id="rId2" Type="http://schemas.openxmlformats.org/officeDocument/2006/relationships/image" Target="../media/image4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5.xml"/><Relationship Id="rId2" Type="http://schemas.openxmlformats.org/officeDocument/2006/relationships/image" Target="../media/image4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6.xml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7.xml"/><Relationship Id="rId2" Type="http://schemas.openxmlformats.org/officeDocument/2006/relationships/image" Target="../media/image4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8.xml"/><Relationship Id="rId2" Type="http://schemas.openxmlformats.org/officeDocument/2006/relationships/image" Target="../media/image4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9.xml"/><Relationship Id="rId2" Type="http://schemas.openxmlformats.org/officeDocument/2006/relationships/image" Target="../media/image4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18.xml"/><Relationship Id="rId18" Type="http://schemas.openxmlformats.org/officeDocument/2006/relationships/image" Target="../media/image27.png"/><Relationship Id="rId3" Type="http://schemas.openxmlformats.org/officeDocument/2006/relationships/customXml" Target="../ink/ink13.xml"/><Relationship Id="rId21" Type="http://schemas.openxmlformats.org/officeDocument/2006/relationships/customXml" Target="../ink/ink22.xml"/><Relationship Id="rId7" Type="http://schemas.openxmlformats.org/officeDocument/2006/relationships/customXml" Target="../ink/ink15.xml"/><Relationship Id="rId12" Type="http://schemas.openxmlformats.org/officeDocument/2006/relationships/image" Target="../media/image24.png"/><Relationship Id="rId17" Type="http://schemas.openxmlformats.org/officeDocument/2006/relationships/customXml" Target="../ink/ink20.xml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23.png"/><Relationship Id="rId19" Type="http://schemas.openxmlformats.org/officeDocument/2006/relationships/customXml" Target="../ink/ink21.xml"/><Relationship Id="rId4" Type="http://schemas.openxmlformats.org/officeDocument/2006/relationships/image" Target="../media/image20.png"/><Relationship Id="rId9" Type="http://schemas.openxmlformats.org/officeDocument/2006/relationships/customXml" Target="../ink/ink16.xml"/><Relationship Id="rId14" Type="http://schemas.openxmlformats.org/officeDocument/2006/relationships/image" Target="../media/image25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customXml" Target="../ink/ink29.xml"/><Relationship Id="rId18" Type="http://schemas.openxmlformats.org/officeDocument/2006/relationships/image" Target="../media/image40.png"/><Relationship Id="rId26" Type="http://schemas.openxmlformats.org/officeDocument/2006/relationships/image" Target="../media/image44.png"/><Relationship Id="rId3" Type="http://schemas.openxmlformats.org/officeDocument/2006/relationships/customXml" Target="../ink/ink24.xml"/><Relationship Id="rId21" Type="http://schemas.openxmlformats.org/officeDocument/2006/relationships/customXml" Target="../ink/ink33.xml"/><Relationship Id="rId7" Type="http://schemas.openxmlformats.org/officeDocument/2006/relationships/customXml" Target="../ink/ink26.xml"/><Relationship Id="rId12" Type="http://schemas.openxmlformats.org/officeDocument/2006/relationships/image" Target="../media/image37.png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ustomXml" Target="../ink/ink28.xml"/><Relationship Id="rId24" Type="http://schemas.openxmlformats.org/officeDocument/2006/relationships/image" Target="../media/image43.png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10" Type="http://schemas.openxmlformats.org/officeDocument/2006/relationships/image" Target="../media/image36.png"/><Relationship Id="rId19" Type="http://schemas.openxmlformats.org/officeDocument/2006/relationships/customXml" Target="../ink/ink32.xml"/><Relationship Id="rId4" Type="http://schemas.openxmlformats.org/officeDocument/2006/relationships/image" Target="../media/image33.png"/><Relationship Id="rId9" Type="http://schemas.openxmlformats.org/officeDocument/2006/relationships/customXml" Target="../ink/ink27.xml"/><Relationship Id="rId14" Type="http://schemas.openxmlformats.org/officeDocument/2006/relationships/image" Target="../media/image38.png"/><Relationship Id="rId2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customXml" Target="../ink/ink36.xml"/><Relationship Id="rId7" Type="http://schemas.openxmlformats.org/officeDocument/2006/relationships/customXml" Target="../ink/ink38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customXml" Target="../ink/ink37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1656" y="942592"/>
            <a:ext cx="771717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اسئلة اختيار من متعدد</a:t>
            </a:r>
          </a:p>
          <a:p>
            <a:pPr algn="ctr"/>
            <a:r>
              <a:rPr lang="ar-A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مادة الرياضيات </a:t>
            </a:r>
          </a:p>
          <a:p>
            <a:pPr algn="ctr"/>
            <a:r>
              <a:rPr lang="ar-A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الفصل الدراسي الثالث </a:t>
            </a:r>
          </a:p>
          <a:p>
            <a:pPr algn="ctr"/>
            <a:r>
              <a:rPr lang="ar-A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الصف التاسع المتقدم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320" y="5183852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المعلمة شيماء عواد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1017" y="234706"/>
            <a:ext cx="232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dirty="0">
                <a:solidFill>
                  <a:srgbClr val="FF0000"/>
                </a:solidFill>
              </a:rPr>
              <a:t>مراجعة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2" y="366528"/>
            <a:ext cx="136211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5349" y="4480560"/>
            <a:ext cx="539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من الكتاب المدرسي وامتحانات سابقة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1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223" y="1273628"/>
            <a:ext cx="8438606" cy="4121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09665" y="77545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chemeClr val="accent1">
                    <a:lumMod val="50000"/>
                  </a:schemeClr>
                </a:solidFill>
              </a:rPr>
              <a:t>السؤال العاشر 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117565" y="6322423"/>
            <a:ext cx="470263" cy="41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3A6F8B8-E70C-4DFE-B8AD-537941305BAA}"/>
                  </a:ext>
                </a:extLst>
              </p14:cNvPr>
              <p14:cNvContentPartPr/>
              <p14:nvPr/>
            </p14:nvContentPartPr>
            <p14:xfrm>
              <a:off x="4863442" y="3568013"/>
              <a:ext cx="433440" cy="161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3A6F8B8-E70C-4DFE-B8AD-537941305B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4442" y="3559013"/>
                <a:ext cx="45108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EC25818-7E61-4DF7-891E-1679D3F47956}"/>
              </a:ext>
            </a:extLst>
          </p:cNvPr>
          <p:cNvGrpSpPr/>
          <p:nvPr/>
        </p:nvGrpSpPr>
        <p:grpSpPr>
          <a:xfrm>
            <a:off x="4593082" y="3354533"/>
            <a:ext cx="803880" cy="347760"/>
            <a:chOff x="4593082" y="3354533"/>
            <a:chExt cx="80388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552BB2-BF0F-4D90-899A-CDD2504E3916}"/>
                    </a:ext>
                  </a:extLst>
                </p14:cNvPr>
                <p14:cNvContentPartPr/>
                <p14:nvPr/>
              </p14:nvContentPartPr>
              <p14:xfrm>
                <a:off x="5341162" y="3556853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552BB2-BF0F-4D90-899A-CDD2504E391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32162" y="35482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6E81507-2D5E-4996-B685-758494D357EA}"/>
                    </a:ext>
                  </a:extLst>
                </p14:cNvPr>
                <p14:cNvContentPartPr/>
                <p14:nvPr/>
              </p14:nvContentPartPr>
              <p14:xfrm>
                <a:off x="4850482" y="3701933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6E81507-2D5E-4996-B685-758494D357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41842" y="36932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6E24B06-94F5-40DB-A030-1AADC297191C}"/>
                    </a:ext>
                  </a:extLst>
                </p14:cNvPr>
                <p14:cNvContentPartPr/>
                <p14:nvPr/>
              </p14:nvContentPartPr>
              <p14:xfrm>
                <a:off x="4593082" y="3354533"/>
                <a:ext cx="803880" cy="345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6E24B06-94F5-40DB-A030-1AADC29719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84442" y="3345893"/>
                  <a:ext cx="82152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2489440-B5AC-46C7-A42A-73F231B93BEC}"/>
              </a:ext>
            </a:extLst>
          </p:cNvPr>
          <p:cNvGrpSpPr/>
          <p:nvPr/>
        </p:nvGrpSpPr>
        <p:grpSpPr>
          <a:xfrm>
            <a:off x="7670722" y="3133133"/>
            <a:ext cx="904680" cy="315000"/>
            <a:chOff x="7670722" y="3133133"/>
            <a:chExt cx="90468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B8669E0-84AA-45B7-A228-276B0CD203D1}"/>
                    </a:ext>
                  </a:extLst>
                </p14:cNvPr>
                <p14:cNvContentPartPr/>
                <p14:nvPr/>
              </p14:nvContentPartPr>
              <p14:xfrm>
                <a:off x="7670722" y="3133133"/>
                <a:ext cx="201960" cy="315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B8669E0-84AA-45B7-A228-276B0CD203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61722" y="3124133"/>
                  <a:ext cx="2196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409B7E6-53E7-43B0-888D-F7E7590DCE2B}"/>
                    </a:ext>
                  </a:extLst>
                </p14:cNvPr>
                <p14:cNvContentPartPr/>
                <p14:nvPr/>
              </p14:nvContentPartPr>
              <p14:xfrm>
                <a:off x="7922722" y="3244733"/>
                <a:ext cx="72720" cy="11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409B7E6-53E7-43B0-888D-F7E7590DCE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13722" y="3235733"/>
                  <a:ext cx="90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6936322-2C2C-453B-AFCB-2456D2CA5C1D}"/>
                    </a:ext>
                  </a:extLst>
                </p14:cNvPr>
                <p14:cNvContentPartPr/>
                <p14:nvPr/>
              </p14:nvContentPartPr>
              <p14:xfrm>
                <a:off x="7883482" y="3222413"/>
                <a:ext cx="165240" cy="167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6936322-2C2C-453B-AFCB-2456D2CA5C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74482" y="3213413"/>
                  <a:ext cx="182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BE4D1C8-D027-407B-BB4E-A91031C8D0EA}"/>
                    </a:ext>
                  </a:extLst>
                </p14:cNvPr>
                <p14:cNvContentPartPr/>
                <p14:nvPr/>
              </p14:nvContentPartPr>
              <p14:xfrm>
                <a:off x="8150962" y="3300173"/>
                <a:ext cx="99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BE4D1C8-D027-407B-BB4E-A91031C8D0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42322" y="3291533"/>
                  <a:ext cx="117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0BB5530-2EDF-49FE-A00F-8A69497AD1D6}"/>
                    </a:ext>
                  </a:extLst>
                </p14:cNvPr>
                <p14:cNvContentPartPr/>
                <p14:nvPr/>
              </p14:nvContentPartPr>
              <p14:xfrm>
                <a:off x="8340682" y="3174173"/>
                <a:ext cx="115200" cy="181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0BB5530-2EDF-49FE-A00F-8A69497AD1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32042" y="3165173"/>
                  <a:ext cx="132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D88F670-CB09-47BF-9CC4-71705E436951}"/>
                    </a:ext>
                  </a:extLst>
                </p14:cNvPr>
                <p14:cNvContentPartPr/>
                <p14:nvPr/>
              </p14:nvContentPartPr>
              <p14:xfrm>
                <a:off x="8509162" y="3177773"/>
                <a:ext cx="66240" cy="89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D88F670-CB09-47BF-9CC4-71705E4369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00162" y="3168773"/>
                  <a:ext cx="83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662289-4200-46B8-BBEA-7B9E879EFE75}"/>
                    </a:ext>
                  </a:extLst>
                </p14:cNvPr>
                <p14:cNvContentPartPr/>
                <p14:nvPr/>
              </p14:nvContentPartPr>
              <p14:xfrm>
                <a:off x="8563522" y="3188933"/>
                <a:ext cx="360" cy="177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662289-4200-46B8-BBEA-7B9E879EFE7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54882" y="3180293"/>
                  <a:ext cx="180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B7ADB44-47FF-4F62-8480-C4A5CC8207AA}"/>
              </a:ext>
            </a:extLst>
          </p:cNvPr>
          <p:cNvGrpSpPr/>
          <p:nvPr/>
        </p:nvGrpSpPr>
        <p:grpSpPr>
          <a:xfrm>
            <a:off x="8802922" y="3177053"/>
            <a:ext cx="577800" cy="197280"/>
            <a:chOff x="8802922" y="3177053"/>
            <a:chExt cx="57780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B95787D-C3CB-4E54-83E7-63D9E32A0165}"/>
                    </a:ext>
                  </a:extLst>
                </p14:cNvPr>
                <p14:cNvContentPartPr/>
                <p14:nvPr/>
              </p14:nvContentPartPr>
              <p14:xfrm>
                <a:off x="8802922" y="3255533"/>
                <a:ext cx="73080" cy="30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B95787D-C3CB-4E54-83E7-63D9E32A016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94282" y="3246893"/>
                  <a:ext cx="90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B35D6E3-05A0-4F8A-9C89-2FEC9D390525}"/>
                    </a:ext>
                  </a:extLst>
                </p14:cNvPr>
                <p14:cNvContentPartPr/>
                <p14:nvPr/>
              </p14:nvContentPartPr>
              <p14:xfrm>
                <a:off x="8817322" y="3322853"/>
                <a:ext cx="103680" cy="51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B35D6E3-05A0-4F8A-9C89-2FEC9D3905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08322" y="3313853"/>
                  <a:ext cx="121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DFEFC07-E81B-4D28-B313-97B8911E17C1}"/>
                    </a:ext>
                  </a:extLst>
                </p14:cNvPr>
                <p14:cNvContentPartPr/>
                <p14:nvPr/>
              </p14:nvContentPartPr>
              <p14:xfrm>
                <a:off x="9076162" y="3177773"/>
                <a:ext cx="12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DFEFC07-E81B-4D28-B313-97B8911E17C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67162" y="3168773"/>
                  <a:ext cx="29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0CFAAE7-3C6B-42AA-88D7-9D6FE62582C7}"/>
                    </a:ext>
                  </a:extLst>
                </p14:cNvPr>
                <p14:cNvContentPartPr/>
                <p14:nvPr/>
              </p14:nvContentPartPr>
              <p14:xfrm>
                <a:off x="9142042" y="3177053"/>
                <a:ext cx="124920" cy="191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0CFAAE7-3C6B-42AA-88D7-9D6FE62582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33042" y="3168413"/>
                  <a:ext cx="142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69A8DED-AD1A-4B26-B5F1-BD1693AAFFBB}"/>
                    </a:ext>
                  </a:extLst>
                </p14:cNvPr>
                <p14:cNvContentPartPr/>
                <p14:nvPr/>
              </p14:nvContentPartPr>
              <p14:xfrm>
                <a:off x="9321682" y="3243293"/>
                <a:ext cx="59040" cy="101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69A8DED-AD1A-4B26-B5F1-BD1693AAFFB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13042" y="3234653"/>
                  <a:ext cx="766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E814901-5366-48B6-A937-886899CAD5DE}"/>
              </a:ext>
            </a:extLst>
          </p:cNvPr>
          <p:cNvGrpSpPr/>
          <p:nvPr/>
        </p:nvGrpSpPr>
        <p:grpSpPr>
          <a:xfrm>
            <a:off x="8418802" y="2987333"/>
            <a:ext cx="531000" cy="82080"/>
            <a:chOff x="8418802" y="2987333"/>
            <a:chExt cx="531000" cy="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915231F-DCA1-41BD-A54B-D87CB6678469}"/>
                    </a:ext>
                  </a:extLst>
                </p14:cNvPr>
                <p14:cNvContentPartPr/>
                <p14:nvPr/>
              </p14:nvContentPartPr>
              <p14:xfrm>
                <a:off x="8418802" y="2987333"/>
                <a:ext cx="528480" cy="78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915231F-DCA1-41BD-A54B-D87CB667846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09802" y="2978693"/>
                  <a:ext cx="546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706C9B-3284-4C0F-B5A0-1943047F8415}"/>
                    </a:ext>
                  </a:extLst>
                </p14:cNvPr>
                <p14:cNvContentPartPr/>
                <p14:nvPr/>
              </p14:nvContentPartPr>
              <p14:xfrm>
                <a:off x="8912002" y="3010373"/>
                <a:ext cx="37800" cy="59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706C9B-3284-4C0F-B5A0-1943047F841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03002" y="3001373"/>
                  <a:ext cx="554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DAB4AD-C5CF-497E-84F3-AE9078799F32}"/>
              </a:ext>
            </a:extLst>
          </p:cNvPr>
          <p:cNvGrpSpPr/>
          <p:nvPr/>
        </p:nvGrpSpPr>
        <p:grpSpPr>
          <a:xfrm>
            <a:off x="5072962" y="2430413"/>
            <a:ext cx="603360" cy="56880"/>
            <a:chOff x="5072962" y="2430413"/>
            <a:chExt cx="603360" cy="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9C13279-873B-4611-9A2B-5476F36A5914}"/>
                    </a:ext>
                  </a:extLst>
                </p14:cNvPr>
                <p14:cNvContentPartPr/>
                <p14:nvPr/>
              </p14:nvContentPartPr>
              <p14:xfrm>
                <a:off x="5072962" y="2430413"/>
                <a:ext cx="603360" cy="56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9C13279-873B-4611-9A2B-5476F36A591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63962" y="2421773"/>
                  <a:ext cx="621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F24E957-687C-4D29-9789-8691F4BFBA7A}"/>
                    </a:ext>
                  </a:extLst>
                </p14:cNvPr>
                <p14:cNvContentPartPr/>
                <p14:nvPr/>
              </p14:nvContentPartPr>
              <p14:xfrm>
                <a:off x="5119042" y="2430413"/>
                <a:ext cx="489960" cy="56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F24E957-687C-4D29-9789-8691F4BFBA7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10402" y="2421773"/>
                  <a:ext cx="50760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11B2322-7611-4C3F-B7D6-FC8314197C11}"/>
              </a:ext>
            </a:extLst>
          </p:cNvPr>
          <p:cNvGrpSpPr/>
          <p:nvPr/>
        </p:nvGrpSpPr>
        <p:grpSpPr>
          <a:xfrm>
            <a:off x="1560442" y="2151773"/>
            <a:ext cx="1472760" cy="245160"/>
            <a:chOff x="1560442" y="2151773"/>
            <a:chExt cx="147276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90A5133-368A-493B-B1B9-92B94BEEB23C}"/>
                    </a:ext>
                  </a:extLst>
                </p14:cNvPr>
                <p14:cNvContentPartPr/>
                <p14:nvPr/>
              </p14:nvContentPartPr>
              <p14:xfrm>
                <a:off x="1560442" y="2229893"/>
                <a:ext cx="124200" cy="90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90A5133-368A-493B-B1B9-92B94BEEB2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51442" y="2220893"/>
                  <a:ext cx="141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E0DB609-BE91-4B4A-8C55-54EFEE62EB71}"/>
                    </a:ext>
                  </a:extLst>
                </p14:cNvPr>
                <p14:cNvContentPartPr/>
                <p14:nvPr/>
              </p14:nvContentPartPr>
              <p14:xfrm>
                <a:off x="1756642" y="2196413"/>
                <a:ext cx="66240" cy="122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E0DB609-BE91-4B4A-8C55-54EFEE62EB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48002" y="2187773"/>
                  <a:ext cx="83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581805D-634A-443D-84EE-BEB8EDD231D7}"/>
                    </a:ext>
                  </a:extLst>
                </p14:cNvPr>
                <p14:cNvContentPartPr/>
                <p14:nvPr/>
              </p14:nvContentPartPr>
              <p14:xfrm>
                <a:off x="1862122" y="2206853"/>
                <a:ext cx="124920" cy="126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581805D-634A-443D-84EE-BEB8EDD231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53122" y="2197853"/>
                  <a:ext cx="142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4AFB9A4-73CB-4DDE-8EBD-DD42542FBD95}"/>
                    </a:ext>
                  </a:extLst>
                </p14:cNvPr>
                <p14:cNvContentPartPr/>
                <p14:nvPr/>
              </p14:nvContentPartPr>
              <p14:xfrm>
                <a:off x="2156242" y="2229893"/>
                <a:ext cx="51480" cy="7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4AFB9A4-73CB-4DDE-8EBD-DD42542FBD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47602" y="2220893"/>
                  <a:ext cx="69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1CCB30E-7EA9-4050-8C6D-0E30DC4C55B3}"/>
                    </a:ext>
                  </a:extLst>
                </p14:cNvPr>
                <p14:cNvContentPartPr/>
                <p14:nvPr/>
              </p14:nvContentPartPr>
              <p14:xfrm>
                <a:off x="2131042" y="2296853"/>
                <a:ext cx="88200" cy="11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1CCB30E-7EA9-4050-8C6D-0E30DC4C55B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22402" y="2287853"/>
                  <a:ext cx="105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2E27771-E7F0-4AF4-9853-EF4747F4598E}"/>
                    </a:ext>
                  </a:extLst>
                </p14:cNvPr>
                <p14:cNvContentPartPr/>
                <p14:nvPr/>
              </p14:nvContentPartPr>
              <p14:xfrm>
                <a:off x="2363602" y="2174093"/>
                <a:ext cx="84960" cy="209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2E27771-E7F0-4AF4-9853-EF4747F459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54602" y="2165453"/>
                  <a:ext cx="102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2D5053F-9DCA-412F-B593-C4B07495DA3E}"/>
                    </a:ext>
                  </a:extLst>
                </p14:cNvPr>
                <p14:cNvContentPartPr/>
                <p14:nvPr/>
              </p14:nvContentPartPr>
              <p14:xfrm>
                <a:off x="2486722" y="2229893"/>
                <a:ext cx="52560" cy="57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2D5053F-9DCA-412F-B593-C4B07495DA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77722" y="2220893"/>
                  <a:ext cx="70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92F4289-8E35-46E7-A1A0-F1DF19177388}"/>
                    </a:ext>
                  </a:extLst>
                </p14:cNvPr>
                <p14:cNvContentPartPr/>
                <p14:nvPr/>
              </p14:nvContentPartPr>
              <p14:xfrm>
                <a:off x="2553322" y="2241053"/>
                <a:ext cx="24840" cy="155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92F4289-8E35-46E7-A1A0-F1DF1917738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44322" y="2232413"/>
                  <a:ext cx="42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C1DDE35-2896-44B5-AC9E-3417724E95AC}"/>
                    </a:ext>
                  </a:extLst>
                </p14:cNvPr>
                <p14:cNvContentPartPr/>
                <p14:nvPr/>
              </p14:nvContentPartPr>
              <p14:xfrm>
                <a:off x="2631082" y="2301533"/>
                <a:ext cx="208800" cy="28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C1DDE35-2896-44B5-AC9E-3417724E95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22442" y="2292893"/>
                  <a:ext cx="226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163079B-0AAC-4130-8632-9F0F702A588D}"/>
                    </a:ext>
                  </a:extLst>
                </p14:cNvPr>
                <p14:cNvContentPartPr/>
                <p14:nvPr/>
              </p14:nvContentPartPr>
              <p14:xfrm>
                <a:off x="2854642" y="2162933"/>
                <a:ext cx="151200" cy="10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163079B-0AAC-4130-8632-9F0F702A588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45642" y="2153933"/>
                  <a:ext cx="168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520BB70-D645-4919-AE07-ACDDC48E0A66}"/>
                    </a:ext>
                  </a:extLst>
                </p14:cNvPr>
                <p14:cNvContentPartPr/>
                <p14:nvPr/>
              </p14:nvContentPartPr>
              <p14:xfrm>
                <a:off x="3032842" y="2151773"/>
                <a:ext cx="360" cy="212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520BB70-D645-4919-AE07-ACDDC48E0A6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23842" y="2143133"/>
                  <a:ext cx="1800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C7294F2-F546-489E-93AA-671ED50043A2}"/>
              </a:ext>
            </a:extLst>
          </p:cNvPr>
          <p:cNvGrpSpPr/>
          <p:nvPr/>
        </p:nvGrpSpPr>
        <p:grpSpPr>
          <a:xfrm>
            <a:off x="2312482" y="2510693"/>
            <a:ext cx="722520" cy="246600"/>
            <a:chOff x="2312482" y="2510693"/>
            <a:chExt cx="72252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7FE9EE9-ABC5-471A-AB23-5889A606A728}"/>
                    </a:ext>
                  </a:extLst>
                </p14:cNvPr>
                <p14:cNvContentPartPr/>
                <p14:nvPr/>
              </p14:nvContentPartPr>
              <p14:xfrm>
                <a:off x="2322922" y="2653973"/>
                <a:ext cx="74520" cy="11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7FE9EE9-ABC5-471A-AB23-5889A606A7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14282" y="2644973"/>
                  <a:ext cx="92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C4E2811-FB4D-41E2-BD45-98C182B9F68C}"/>
                    </a:ext>
                  </a:extLst>
                </p14:cNvPr>
                <p14:cNvContentPartPr/>
                <p14:nvPr/>
              </p14:nvContentPartPr>
              <p14:xfrm>
                <a:off x="2312482" y="2697893"/>
                <a:ext cx="107640" cy="19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C4E2811-FB4D-41E2-BD45-98C182B9F68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03482" y="2689253"/>
                  <a:ext cx="125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FA39A20-54E0-4320-8828-77EE4A1C822B}"/>
                    </a:ext>
                  </a:extLst>
                </p14:cNvPr>
                <p14:cNvContentPartPr/>
                <p14:nvPr/>
              </p14:nvContentPartPr>
              <p14:xfrm>
                <a:off x="2519842" y="2552453"/>
                <a:ext cx="189000" cy="204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FA39A20-54E0-4320-8828-77EE4A1C822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11202" y="2543813"/>
                  <a:ext cx="206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1C4031D-0629-4E55-94A3-6A3CC8393162}"/>
                    </a:ext>
                  </a:extLst>
                </p14:cNvPr>
                <p14:cNvContentPartPr/>
                <p14:nvPr/>
              </p14:nvContentPartPr>
              <p14:xfrm>
                <a:off x="2800642" y="2639933"/>
                <a:ext cx="100080" cy="69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1C4031D-0629-4E55-94A3-6A3CC83931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92002" y="2630933"/>
                  <a:ext cx="117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DE55585-CC0B-4649-8003-5AFF90824D20}"/>
                    </a:ext>
                  </a:extLst>
                </p14:cNvPr>
                <p14:cNvContentPartPr/>
                <p14:nvPr/>
              </p14:nvContentPartPr>
              <p14:xfrm>
                <a:off x="2955802" y="2510693"/>
                <a:ext cx="79200" cy="67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DE55585-CC0B-4649-8003-5AFF90824D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46802" y="2502053"/>
                  <a:ext cx="9684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FABC9BE-462A-4EC8-9DD9-753BB445AB0E}"/>
                  </a:ext>
                </a:extLst>
              </p14:cNvPr>
              <p14:cNvContentPartPr/>
              <p14:nvPr/>
            </p14:nvContentPartPr>
            <p14:xfrm>
              <a:off x="1895962" y="2832173"/>
              <a:ext cx="1293120" cy="226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FABC9BE-462A-4EC8-9DD9-753BB445AB0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87322" y="2823173"/>
                <a:ext cx="13107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643E945-3EAC-4F99-8A7A-6928CCFBFBCB}"/>
                  </a:ext>
                </a:extLst>
              </p14:cNvPr>
              <p14:cNvContentPartPr/>
              <p14:nvPr/>
            </p14:nvContentPartPr>
            <p14:xfrm>
              <a:off x="5763442" y="4259573"/>
              <a:ext cx="1315800" cy="600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643E945-3EAC-4F99-8A7A-6928CCFBFB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54442" y="4250933"/>
                <a:ext cx="1333440" cy="61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23C6C74-4BA5-4DF7-BAC8-6A0FA7D3D4C7}"/>
              </a:ext>
            </a:extLst>
          </p:cNvPr>
          <p:cNvGrpSpPr/>
          <p:nvPr/>
        </p:nvGrpSpPr>
        <p:grpSpPr>
          <a:xfrm>
            <a:off x="6713842" y="2028293"/>
            <a:ext cx="2931120" cy="788760"/>
            <a:chOff x="6713842" y="2028293"/>
            <a:chExt cx="2931120" cy="78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BEB909D-E954-408D-BED4-676287F34BE2}"/>
                    </a:ext>
                  </a:extLst>
                </p14:cNvPr>
                <p14:cNvContentPartPr/>
                <p14:nvPr/>
              </p14:nvContentPartPr>
              <p14:xfrm>
                <a:off x="6735082" y="2528693"/>
                <a:ext cx="99360" cy="165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BEB909D-E954-408D-BED4-676287F34BE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26082" y="2519693"/>
                  <a:ext cx="117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6EBE7D9-6622-4966-8DD1-08BB7D8DA28C}"/>
                    </a:ext>
                  </a:extLst>
                </p14:cNvPr>
                <p14:cNvContentPartPr/>
                <p14:nvPr/>
              </p14:nvContentPartPr>
              <p14:xfrm>
                <a:off x="6932722" y="2530853"/>
                <a:ext cx="159840" cy="173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6EBE7D9-6622-4966-8DD1-08BB7D8DA28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23722" y="2521853"/>
                  <a:ext cx="177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F5F948-6B55-4F75-BD33-31D67936E7DE}"/>
                    </a:ext>
                  </a:extLst>
                </p14:cNvPr>
                <p14:cNvContentPartPr/>
                <p14:nvPr/>
              </p14:nvContentPartPr>
              <p14:xfrm>
                <a:off x="6902122" y="2530853"/>
                <a:ext cx="148320" cy="174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F5F948-6B55-4F75-BD33-31D67936E7D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93482" y="2521853"/>
                  <a:ext cx="165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1A02503-259B-4EA0-B600-DF3C79D9AEC7}"/>
                    </a:ext>
                  </a:extLst>
                </p14:cNvPr>
                <p14:cNvContentPartPr/>
                <p14:nvPr/>
              </p14:nvContentPartPr>
              <p14:xfrm>
                <a:off x="7148362" y="2642453"/>
                <a:ext cx="18900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1A02503-259B-4EA0-B600-DF3C79D9AE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39722" y="2633453"/>
                  <a:ext cx="20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03FB61-FADD-4430-8C19-C684344A7FB7}"/>
                    </a:ext>
                  </a:extLst>
                </p14:cNvPr>
                <p14:cNvContentPartPr/>
                <p14:nvPr/>
              </p14:nvContentPartPr>
              <p14:xfrm>
                <a:off x="7239082" y="2542013"/>
                <a:ext cx="20520" cy="177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B03FB61-FADD-4430-8C19-C684344A7F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30082" y="2533373"/>
                  <a:ext cx="38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76D5B2A-7E66-4956-9E86-A33864B39B49}"/>
                    </a:ext>
                  </a:extLst>
                </p14:cNvPr>
                <p14:cNvContentPartPr/>
                <p14:nvPr/>
              </p14:nvContentPartPr>
              <p14:xfrm>
                <a:off x="7470922" y="2526533"/>
                <a:ext cx="133560" cy="19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76D5B2A-7E66-4956-9E86-A33864B39B4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61922" y="2517893"/>
                  <a:ext cx="151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3B5DF13-E52E-44B8-9797-C86493D2CA76}"/>
                    </a:ext>
                  </a:extLst>
                </p14:cNvPr>
                <p14:cNvContentPartPr/>
                <p14:nvPr/>
              </p14:nvContentPartPr>
              <p14:xfrm>
                <a:off x="7697362" y="2553173"/>
                <a:ext cx="119880" cy="14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3B5DF13-E52E-44B8-9797-C86493D2CA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88362" y="2544173"/>
                  <a:ext cx="137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9E5962C-8774-4BD7-AB45-4534DD81A7E8}"/>
                    </a:ext>
                  </a:extLst>
                </p14:cNvPr>
                <p14:cNvContentPartPr/>
                <p14:nvPr/>
              </p14:nvContentPartPr>
              <p14:xfrm>
                <a:off x="7671802" y="2564333"/>
                <a:ext cx="90000" cy="9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9E5962C-8774-4BD7-AB45-4534DD81A7E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63162" y="2555693"/>
                  <a:ext cx="107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DD0E9D1-D9B1-454C-8E0C-FE600B22E432}"/>
                    </a:ext>
                  </a:extLst>
                </p14:cNvPr>
                <p14:cNvContentPartPr/>
                <p14:nvPr/>
              </p14:nvContentPartPr>
              <p14:xfrm>
                <a:off x="7727602" y="2620133"/>
                <a:ext cx="57240" cy="30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DD0E9D1-D9B1-454C-8E0C-FE600B22E4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18602" y="2611133"/>
                  <a:ext cx="74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7A66DE9-0210-4209-A89A-1E8957A037AA}"/>
                    </a:ext>
                  </a:extLst>
                </p14:cNvPr>
                <p14:cNvContentPartPr/>
                <p14:nvPr/>
              </p14:nvContentPartPr>
              <p14:xfrm>
                <a:off x="7850002" y="2597813"/>
                <a:ext cx="5292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7A66DE9-0210-4209-A89A-1E8957A037A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41362" y="2588813"/>
                  <a:ext cx="70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748CFF-FC61-45E2-9688-0C9AFE90883F}"/>
                    </a:ext>
                  </a:extLst>
                </p14:cNvPr>
                <p14:cNvContentPartPr/>
                <p14:nvPr/>
              </p14:nvContentPartPr>
              <p14:xfrm>
                <a:off x="8017402" y="2542013"/>
                <a:ext cx="255240" cy="154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748CFF-FC61-45E2-9688-0C9AFE90883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08402" y="2533373"/>
                  <a:ext cx="272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30F44F-FD4E-4871-AA10-A60D96EE4299}"/>
                    </a:ext>
                  </a:extLst>
                </p14:cNvPr>
                <p14:cNvContentPartPr/>
                <p14:nvPr/>
              </p14:nvContentPartPr>
              <p14:xfrm>
                <a:off x="8298562" y="2576573"/>
                <a:ext cx="65880" cy="65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30F44F-FD4E-4871-AA10-A60D96EE429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89562" y="2567933"/>
                  <a:ext cx="83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0CDBB0-CCD9-450E-9D37-F034EAD76958}"/>
                    </a:ext>
                  </a:extLst>
                </p14:cNvPr>
                <p14:cNvContentPartPr/>
                <p14:nvPr/>
              </p14:nvContentPartPr>
              <p14:xfrm>
                <a:off x="8468122" y="2620133"/>
                <a:ext cx="12960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0CDBB0-CCD9-450E-9D37-F034EAD7695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59122" y="2611133"/>
                  <a:ext cx="147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ADE7CD-68FB-451F-9AF5-CE3266040E72}"/>
                    </a:ext>
                  </a:extLst>
                </p14:cNvPr>
                <p14:cNvContentPartPr/>
                <p14:nvPr/>
              </p14:nvContentPartPr>
              <p14:xfrm>
                <a:off x="8526802" y="2553173"/>
                <a:ext cx="14760" cy="114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ADE7CD-68FB-451F-9AF5-CE3266040E7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18162" y="2544173"/>
                  <a:ext cx="32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C553188-C1D6-4047-99D7-2C93D8292F71}"/>
                    </a:ext>
                  </a:extLst>
                </p14:cNvPr>
                <p14:cNvContentPartPr/>
                <p14:nvPr/>
              </p14:nvContentPartPr>
              <p14:xfrm>
                <a:off x="8712202" y="2519693"/>
                <a:ext cx="97200" cy="181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C553188-C1D6-4047-99D7-2C93D8292F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03202" y="2511053"/>
                  <a:ext cx="114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FD06399-52CB-4F0E-BF11-6097D7918056}"/>
                    </a:ext>
                  </a:extLst>
                </p14:cNvPr>
                <p14:cNvContentPartPr/>
                <p14:nvPr/>
              </p14:nvContentPartPr>
              <p14:xfrm>
                <a:off x="8686282" y="2575493"/>
                <a:ext cx="149400" cy="124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FD06399-52CB-4F0E-BF11-6097D791805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77642" y="2566493"/>
                  <a:ext cx="167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D179B4E-5962-41C3-A222-2F5F902E876B}"/>
                    </a:ext>
                  </a:extLst>
                </p14:cNvPr>
                <p14:cNvContentPartPr/>
                <p14:nvPr/>
              </p14:nvContentPartPr>
              <p14:xfrm>
                <a:off x="8920642" y="2631653"/>
                <a:ext cx="7560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D179B4E-5962-41C3-A222-2F5F902E87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11642" y="2622653"/>
                  <a:ext cx="93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E82E141-AA9A-4277-9C60-B31102B2331B}"/>
                    </a:ext>
                  </a:extLst>
                </p14:cNvPr>
                <p14:cNvContentPartPr/>
                <p14:nvPr/>
              </p14:nvContentPartPr>
              <p14:xfrm>
                <a:off x="9083002" y="2497373"/>
                <a:ext cx="46440" cy="80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E82E141-AA9A-4277-9C60-B31102B2331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74002" y="2488733"/>
                  <a:ext cx="64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CB12421-4904-42C0-8452-75765219EE84}"/>
                    </a:ext>
                  </a:extLst>
                </p14:cNvPr>
                <p14:cNvContentPartPr/>
                <p14:nvPr/>
              </p14:nvContentPartPr>
              <p14:xfrm>
                <a:off x="9143122" y="2497373"/>
                <a:ext cx="11880" cy="178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CB12421-4904-42C0-8452-75765219EE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34482" y="2488733"/>
                  <a:ext cx="29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AF4BF30-7A6C-4176-A194-24FC65540955}"/>
                    </a:ext>
                  </a:extLst>
                </p14:cNvPr>
                <p14:cNvContentPartPr/>
                <p14:nvPr/>
              </p14:nvContentPartPr>
              <p14:xfrm>
                <a:off x="9258682" y="2575493"/>
                <a:ext cx="41760" cy="9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AF4BF30-7A6C-4176-A194-24FC6554095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49682" y="2566493"/>
                  <a:ext cx="59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A32A18-38FF-476D-9BC4-03555A00D474}"/>
                    </a:ext>
                  </a:extLst>
                </p14:cNvPr>
                <p14:cNvContentPartPr/>
                <p14:nvPr/>
              </p14:nvContentPartPr>
              <p14:xfrm>
                <a:off x="9219082" y="2620133"/>
                <a:ext cx="81000" cy="51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A32A18-38FF-476D-9BC4-03555A00D47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10442" y="2611133"/>
                  <a:ext cx="98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CB537A1-B3CF-4A9E-AFBA-C58E55D343DA}"/>
                    </a:ext>
                  </a:extLst>
                </p14:cNvPr>
                <p14:cNvContentPartPr/>
                <p14:nvPr/>
              </p14:nvContentPartPr>
              <p14:xfrm>
                <a:off x="9354802" y="2497373"/>
                <a:ext cx="23400" cy="156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CB537A1-B3CF-4A9E-AFBA-C58E55D343D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45802" y="2488733"/>
                  <a:ext cx="41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67345D5-6E20-4AB1-831C-5C7352652C4E}"/>
                    </a:ext>
                  </a:extLst>
                </p14:cNvPr>
                <p14:cNvContentPartPr/>
                <p14:nvPr/>
              </p14:nvContentPartPr>
              <p14:xfrm>
                <a:off x="9420682" y="2510333"/>
                <a:ext cx="91440" cy="186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67345D5-6E20-4AB1-831C-5C7352652C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11682" y="2501333"/>
                  <a:ext cx="109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EEC0402-87D6-4CB4-B1D9-E8BE86AF3DA9}"/>
                    </a:ext>
                  </a:extLst>
                </p14:cNvPr>
                <p14:cNvContentPartPr/>
                <p14:nvPr/>
              </p14:nvContentPartPr>
              <p14:xfrm>
                <a:off x="9578722" y="2552813"/>
                <a:ext cx="66240" cy="90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EEC0402-87D6-4CB4-B1D9-E8BE86AF3DA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69722" y="2544173"/>
                  <a:ext cx="83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7DF362C-A40A-4CD1-ADB0-0CF266DBB5CB}"/>
                    </a:ext>
                  </a:extLst>
                </p14:cNvPr>
                <p14:cNvContentPartPr/>
                <p14:nvPr/>
              </p14:nvContentPartPr>
              <p14:xfrm>
                <a:off x="6713842" y="2742893"/>
                <a:ext cx="266400" cy="29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7DF362C-A40A-4CD1-ADB0-0CF266DBB5C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05202" y="2733893"/>
                  <a:ext cx="284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FEEC47C-FADF-43AC-8F88-7775A4B2596C}"/>
                    </a:ext>
                  </a:extLst>
                </p14:cNvPr>
                <p14:cNvContentPartPr/>
                <p14:nvPr/>
              </p14:nvContentPartPr>
              <p14:xfrm>
                <a:off x="7523482" y="2798333"/>
                <a:ext cx="192960" cy="1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FEEC47C-FADF-43AC-8F88-7775A4B2596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14482" y="2789693"/>
                  <a:ext cx="210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CB7DF9-C213-42F5-A1B1-A57CC6B1D35A}"/>
                    </a:ext>
                  </a:extLst>
                </p14:cNvPr>
                <p14:cNvContentPartPr/>
                <p14:nvPr/>
              </p14:nvContentPartPr>
              <p14:xfrm>
                <a:off x="8675122" y="2754053"/>
                <a:ext cx="134280" cy="11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CB7DF9-C213-42F5-A1B1-A57CC6B1D35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66482" y="2745413"/>
                  <a:ext cx="151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BC607C8-1204-4257-916C-0C4AF27EDEAC}"/>
                    </a:ext>
                  </a:extLst>
                </p14:cNvPr>
                <p14:cNvContentPartPr/>
                <p14:nvPr/>
              </p14:nvContentPartPr>
              <p14:xfrm>
                <a:off x="6843082" y="2028293"/>
                <a:ext cx="2692080" cy="380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BC607C8-1204-4257-916C-0C4AF27EDEA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34442" y="2019293"/>
                  <a:ext cx="2709720" cy="39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612BB99-BDC7-401A-AA40-4B8384A9573B}"/>
                  </a:ext>
                </a:extLst>
              </p14:cNvPr>
              <p14:cNvContentPartPr/>
              <p14:nvPr/>
            </p14:nvContentPartPr>
            <p14:xfrm>
              <a:off x="8063122" y="4504733"/>
              <a:ext cx="1203480" cy="126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612BB99-BDC7-401A-AA40-4B8384A9573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54482" y="4496093"/>
                <a:ext cx="122112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BC7E944-1AD9-435D-9490-7F94F84D7A9F}"/>
              </a:ext>
            </a:extLst>
          </p:cNvPr>
          <p:cNvGrpSpPr/>
          <p:nvPr/>
        </p:nvGrpSpPr>
        <p:grpSpPr>
          <a:xfrm>
            <a:off x="8440042" y="4973093"/>
            <a:ext cx="1205640" cy="432720"/>
            <a:chOff x="8440042" y="4973093"/>
            <a:chExt cx="120564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240729C-060B-4E71-A495-56B72883AEC1}"/>
                    </a:ext>
                  </a:extLst>
                </p14:cNvPr>
                <p14:cNvContentPartPr/>
                <p14:nvPr/>
              </p14:nvContentPartPr>
              <p14:xfrm>
                <a:off x="8440042" y="4995413"/>
                <a:ext cx="34920" cy="179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240729C-060B-4E71-A495-56B72883AEC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31042" y="4986773"/>
                  <a:ext cx="52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666F926-6B8B-426B-91E0-4166DBC341F6}"/>
                    </a:ext>
                  </a:extLst>
                </p14:cNvPr>
                <p14:cNvContentPartPr/>
                <p14:nvPr/>
              </p14:nvContentPartPr>
              <p14:xfrm>
                <a:off x="8518162" y="4974893"/>
                <a:ext cx="120960" cy="222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666F926-6B8B-426B-91E0-4166DBC341F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09522" y="4965893"/>
                  <a:ext cx="138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F93251F-DD02-4348-8FB7-8FEBE5519398}"/>
                    </a:ext>
                  </a:extLst>
                </p14:cNvPr>
                <p14:cNvContentPartPr/>
                <p14:nvPr/>
              </p14:nvContentPartPr>
              <p14:xfrm>
                <a:off x="8684122" y="5040053"/>
                <a:ext cx="169560" cy="123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F93251F-DD02-4348-8FB7-8FEBE551939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75482" y="5031413"/>
                  <a:ext cx="187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F88545C-19C6-4E65-9FD8-6CA5027BD666}"/>
                    </a:ext>
                  </a:extLst>
                </p14:cNvPr>
                <p14:cNvContentPartPr/>
                <p14:nvPr/>
              </p14:nvContentPartPr>
              <p14:xfrm>
                <a:off x="8944762" y="5073533"/>
                <a:ext cx="1767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F88545C-19C6-4E65-9FD8-6CA5027BD66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36122" y="5064533"/>
                  <a:ext cx="194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5AA232A-AB7C-48BC-8ABB-28EA4943048A}"/>
                    </a:ext>
                  </a:extLst>
                </p14:cNvPr>
                <p14:cNvContentPartPr/>
                <p14:nvPr/>
              </p14:nvContentPartPr>
              <p14:xfrm>
                <a:off x="9036562" y="4973093"/>
                <a:ext cx="18720" cy="218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5AA232A-AB7C-48BC-8ABB-28EA4943048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27562" y="4964453"/>
                  <a:ext cx="36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CB9456D-F1F6-4673-9010-B8433FA192B3}"/>
                    </a:ext>
                  </a:extLst>
                </p14:cNvPr>
                <p14:cNvContentPartPr/>
                <p14:nvPr/>
              </p14:nvContentPartPr>
              <p14:xfrm>
                <a:off x="9243922" y="4991453"/>
                <a:ext cx="98640" cy="183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CB9456D-F1F6-4673-9010-B8433FA192B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234922" y="4982813"/>
                  <a:ext cx="116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EE35E1B-BDD5-4239-860B-B640FF5F3203}"/>
                    </a:ext>
                  </a:extLst>
                </p14:cNvPr>
                <p14:cNvContentPartPr/>
                <p14:nvPr/>
              </p14:nvContentPartPr>
              <p14:xfrm>
                <a:off x="9455602" y="4984253"/>
                <a:ext cx="53280" cy="120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EE35E1B-BDD5-4239-860B-B640FF5F320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446602" y="4975253"/>
                  <a:ext cx="70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B5D58E3-3E78-41AE-BC9F-0294458C7EA0}"/>
                    </a:ext>
                  </a:extLst>
                </p14:cNvPr>
                <p14:cNvContentPartPr/>
                <p14:nvPr/>
              </p14:nvContentPartPr>
              <p14:xfrm>
                <a:off x="9533722" y="4995413"/>
                <a:ext cx="20520" cy="251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B5D58E3-3E78-41AE-BC9F-0294458C7EA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25082" y="4986773"/>
                  <a:ext cx="38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73A734F-C724-4B22-B3D9-0B39B8105A98}"/>
                    </a:ext>
                  </a:extLst>
                </p14:cNvPr>
                <p14:cNvContentPartPr/>
                <p14:nvPr/>
              </p14:nvContentPartPr>
              <p14:xfrm>
                <a:off x="8492962" y="5316893"/>
                <a:ext cx="1152720" cy="88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73A734F-C724-4B22-B3D9-0B39B8105A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84322" y="5307893"/>
                  <a:ext cx="11703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6FC0C5F-AC75-44F7-AF53-8A1E6EFA1BE4}"/>
              </a:ext>
            </a:extLst>
          </p:cNvPr>
          <p:cNvGrpSpPr/>
          <p:nvPr/>
        </p:nvGrpSpPr>
        <p:grpSpPr>
          <a:xfrm>
            <a:off x="7695922" y="3657293"/>
            <a:ext cx="1425600" cy="663480"/>
            <a:chOff x="7695922" y="3657293"/>
            <a:chExt cx="142560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A7ED8DB-8DAF-411D-8784-92E93185F74A}"/>
                    </a:ext>
                  </a:extLst>
                </p14:cNvPr>
                <p14:cNvContentPartPr/>
                <p14:nvPr/>
              </p14:nvContentPartPr>
              <p14:xfrm>
                <a:off x="7783402" y="3701933"/>
                <a:ext cx="156960" cy="247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A7ED8DB-8DAF-411D-8784-92E93185F74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74402" y="3693293"/>
                  <a:ext cx="174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E625B7F-5E76-46C3-80D0-94D4FFFFA32B}"/>
                    </a:ext>
                  </a:extLst>
                </p14:cNvPr>
                <p14:cNvContentPartPr/>
                <p14:nvPr/>
              </p14:nvContentPartPr>
              <p14:xfrm>
                <a:off x="8112082" y="3780053"/>
                <a:ext cx="83880" cy="133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E625B7F-5E76-46C3-80D0-94D4FFFFA3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03082" y="3771053"/>
                  <a:ext cx="101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A22C7C4-A1A3-4374-9041-485AC3DEED93}"/>
                    </a:ext>
                  </a:extLst>
                </p14:cNvPr>
                <p14:cNvContentPartPr/>
                <p14:nvPr/>
              </p14:nvContentPartPr>
              <p14:xfrm>
                <a:off x="8117842" y="3780053"/>
                <a:ext cx="92160" cy="97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A22C7C4-A1A3-4374-9041-485AC3DEED9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08842" y="3771053"/>
                  <a:ext cx="109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B573968-105E-4738-92E3-72A040658BA4}"/>
                    </a:ext>
                  </a:extLst>
                </p14:cNvPr>
                <p14:cNvContentPartPr/>
                <p14:nvPr/>
              </p14:nvContentPartPr>
              <p14:xfrm>
                <a:off x="8433922" y="3768533"/>
                <a:ext cx="85680" cy="15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B573968-105E-4738-92E3-72A040658BA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24922" y="3759893"/>
                  <a:ext cx="103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1454CB0-5EC2-4CF6-8EB2-0D2733D6A032}"/>
                    </a:ext>
                  </a:extLst>
                </p14:cNvPr>
                <p14:cNvContentPartPr/>
                <p14:nvPr/>
              </p14:nvContentPartPr>
              <p14:xfrm>
                <a:off x="8433202" y="3835493"/>
                <a:ext cx="86400" cy="18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1454CB0-5EC2-4CF6-8EB2-0D2733D6A03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24202" y="3826853"/>
                  <a:ext cx="104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F138942-03AE-42E3-9773-CECD56ED3424}"/>
                    </a:ext>
                  </a:extLst>
                </p14:cNvPr>
                <p14:cNvContentPartPr/>
                <p14:nvPr/>
              </p14:nvContentPartPr>
              <p14:xfrm>
                <a:off x="8630482" y="3692933"/>
                <a:ext cx="144000" cy="165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F138942-03AE-42E3-9773-CECD56ED342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21842" y="3683933"/>
                  <a:ext cx="161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8ABBCCD-9612-4F6A-8A28-AB9360794450}"/>
                    </a:ext>
                  </a:extLst>
                </p14:cNvPr>
                <p14:cNvContentPartPr/>
                <p14:nvPr/>
              </p14:nvContentPartPr>
              <p14:xfrm>
                <a:off x="8797162" y="3745493"/>
                <a:ext cx="91440" cy="68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8ABBCCD-9612-4F6A-8A28-AB936079445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88162" y="3736853"/>
                  <a:ext cx="109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4B34F6D-AFDD-46D1-A461-BB22D9F229A3}"/>
                    </a:ext>
                  </a:extLst>
                </p14:cNvPr>
                <p14:cNvContentPartPr/>
                <p14:nvPr/>
              </p14:nvContentPartPr>
              <p14:xfrm>
                <a:off x="8966722" y="3657293"/>
                <a:ext cx="109080" cy="111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4B34F6D-AFDD-46D1-A461-BB22D9F229A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57722" y="3648653"/>
                  <a:ext cx="126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24619BF-6152-4399-A000-FC7940268EA2}"/>
                    </a:ext>
                  </a:extLst>
                </p14:cNvPr>
                <p14:cNvContentPartPr/>
                <p14:nvPr/>
              </p14:nvContentPartPr>
              <p14:xfrm>
                <a:off x="9076162" y="3679613"/>
                <a:ext cx="45360" cy="245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24619BF-6152-4399-A000-FC7940268EA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67522" y="3670973"/>
                  <a:ext cx="630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B747129-187F-492B-A7D4-FCD5CA9895CD}"/>
                    </a:ext>
                  </a:extLst>
                </p14:cNvPr>
                <p14:cNvContentPartPr/>
                <p14:nvPr/>
              </p14:nvContentPartPr>
              <p14:xfrm>
                <a:off x="8094802" y="4192613"/>
                <a:ext cx="123840" cy="110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B747129-187F-492B-A7D4-FCD5CA9895C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85802" y="4183613"/>
                  <a:ext cx="141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D5608BA-00FE-490C-9633-E0A274401147}"/>
                    </a:ext>
                  </a:extLst>
                </p14:cNvPr>
                <p14:cNvContentPartPr/>
                <p14:nvPr/>
              </p14:nvContentPartPr>
              <p14:xfrm>
                <a:off x="8084362" y="4192613"/>
                <a:ext cx="149040" cy="128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D5608BA-00FE-490C-9633-E0A27440114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75722" y="4183613"/>
                  <a:ext cx="166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DEB7888-63DD-4D1D-B5E7-EFAF970E9828}"/>
                    </a:ext>
                  </a:extLst>
                </p14:cNvPr>
                <p14:cNvContentPartPr/>
                <p14:nvPr/>
              </p14:nvContentPartPr>
              <p14:xfrm>
                <a:off x="8473522" y="4192613"/>
                <a:ext cx="10188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DEB7888-63DD-4D1D-B5E7-EFAF970E982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64522" y="4183613"/>
                  <a:ext cx="119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627C541-4720-48B3-A501-44379E5CB70F}"/>
                    </a:ext>
                  </a:extLst>
                </p14:cNvPr>
                <p14:cNvContentPartPr/>
                <p14:nvPr/>
              </p14:nvContentPartPr>
              <p14:xfrm>
                <a:off x="8417722" y="4225733"/>
                <a:ext cx="135360" cy="21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627C541-4720-48B3-A501-44379E5CB70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09082" y="4217093"/>
                  <a:ext cx="153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A08546B-21CF-4F91-8547-A35E3AB902A2}"/>
                    </a:ext>
                  </a:extLst>
                </p14:cNvPr>
                <p14:cNvContentPartPr/>
                <p14:nvPr/>
              </p14:nvContentPartPr>
              <p14:xfrm>
                <a:off x="8642002" y="4126013"/>
                <a:ext cx="121680" cy="167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A08546B-21CF-4F91-8547-A35E3AB902A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33362" y="4117373"/>
                  <a:ext cx="139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481E6F3-662A-451F-B65F-75F7C760D84B}"/>
                    </a:ext>
                  </a:extLst>
                </p14:cNvPr>
                <p14:cNvContentPartPr/>
                <p14:nvPr/>
              </p14:nvContentPartPr>
              <p14:xfrm>
                <a:off x="8831002" y="4069853"/>
                <a:ext cx="102600" cy="115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481E6F3-662A-451F-B65F-75F7C760D8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22002" y="4061213"/>
                  <a:ext cx="12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580DAF8-9551-4455-8CE7-DC3D42EB7740}"/>
                    </a:ext>
                  </a:extLst>
                </p14:cNvPr>
                <p14:cNvContentPartPr/>
                <p14:nvPr/>
              </p14:nvContentPartPr>
              <p14:xfrm>
                <a:off x="8909842" y="4114493"/>
                <a:ext cx="11160" cy="144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580DAF8-9551-4455-8CE7-DC3D42EB774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900842" y="4105853"/>
                  <a:ext cx="28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1CB7BA6-34C4-4EE0-BA32-3179FB6485F3}"/>
                    </a:ext>
                  </a:extLst>
                </p14:cNvPr>
                <p14:cNvContentPartPr/>
                <p14:nvPr/>
              </p14:nvContentPartPr>
              <p14:xfrm>
                <a:off x="7760362" y="3948533"/>
                <a:ext cx="168120" cy="32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1CB7BA6-34C4-4EE0-BA32-3179FB6485F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51722" y="3939893"/>
                  <a:ext cx="185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C170CF9-E344-4504-84EF-1DD09E70AD9C}"/>
                    </a:ext>
                  </a:extLst>
                </p14:cNvPr>
                <p14:cNvContentPartPr/>
                <p14:nvPr/>
              </p14:nvContentPartPr>
              <p14:xfrm>
                <a:off x="7695922" y="4014053"/>
                <a:ext cx="143640" cy="146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C170CF9-E344-4504-84EF-1DD09E70AD9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87282" y="4005053"/>
                  <a:ext cx="161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AE6F675-F0D3-41A4-8F5B-3E18D54E668D}"/>
                    </a:ext>
                  </a:extLst>
                </p14:cNvPr>
                <p14:cNvContentPartPr/>
                <p14:nvPr/>
              </p14:nvContentPartPr>
              <p14:xfrm>
                <a:off x="8635522" y="3879413"/>
                <a:ext cx="397080" cy="45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AE6F675-F0D3-41A4-8F5B-3E18D54E668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26882" y="3870773"/>
                  <a:ext cx="414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CF94E25-4FE9-4060-B69C-D47C8A56DF8F}"/>
                    </a:ext>
                  </a:extLst>
                </p14:cNvPr>
                <p14:cNvContentPartPr/>
                <p14:nvPr/>
              </p14:nvContentPartPr>
              <p14:xfrm>
                <a:off x="8822722" y="3947453"/>
                <a:ext cx="64800" cy="65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CF94E25-4FE9-4060-B69C-D47C8A56DF8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814082" y="3938453"/>
                  <a:ext cx="82440" cy="8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276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486" y="1349353"/>
            <a:ext cx="8164285" cy="3653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18612" y="435819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chemeClr val="accent1">
                    <a:lumMod val="50000"/>
                  </a:schemeClr>
                </a:solidFill>
              </a:rPr>
              <a:t>السؤال 11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7" name="Oval 6"/>
          <p:cNvSpPr/>
          <p:nvPr/>
        </p:nvSpPr>
        <p:spPr>
          <a:xfrm>
            <a:off x="156754" y="6322423"/>
            <a:ext cx="261257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02F27F-7A6F-4E75-95DB-7D6B6E4D2AEA}"/>
                  </a:ext>
                </a:extLst>
              </p14:cNvPr>
              <p14:cNvContentPartPr/>
              <p14:nvPr/>
            </p14:nvContentPartPr>
            <p14:xfrm>
              <a:off x="2440642" y="3733973"/>
              <a:ext cx="174960" cy="23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02F27F-7A6F-4E75-95DB-7D6B6E4D2A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2002" y="3724973"/>
                <a:ext cx="192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510726-A845-4E52-B9F0-BB731B3A1826}"/>
                  </a:ext>
                </a:extLst>
              </p14:cNvPr>
              <p14:cNvContentPartPr/>
              <p14:nvPr/>
            </p14:nvContentPartPr>
            <p14:xfrm>
              <a:off x="2542162" y="4107653"/>
              <a:ext cx="137520" cy="21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510726-A845-4E52-B9F0-BB731B3A18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3522" y="4099013"/>
                <a:ext cx="155160" cy="23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E859960-E3D5-4E23-91F7-E881805F8862}"/>
              </a:ext>
            </a:extLst>
          </p:cNvPr>
          <p:cNvGrpSpPr/>
          <p:nvPr/>
        </p:nvGrpSpPr>
        <p:grpSpPr>
          <a:xfrm>
            <a:off x="2441722" y="4560533"/>
            <a:ext cx="187920" cy="281880"/>
            <a:chOff x="2441722" y="4560533"/>
            <a:chExt cx="18792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AECC7F-B549-4390-A2E8-B3B6458FAB9D}"/>
                    </a:ext>
                  </a:extLst>
                </p14:cNvPr>
                <p14:cNvContentPartPr/>
                <p14:nvPr/>
              </p14:nvContentPartPr>
              <p14:xfrm>
                <a:off x="2474122" y="4560533"/>
                <a:ext cx="113040" cy="225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AECC7F-B549-4390-A2E8-B3B6458FAB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65482" y="4551533"/>
                  <a:ext cx="130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71D455-7813-4A79-9019-09E348D531BF}"/>
                    </a:ext>
                  </a:extLst>
                </p14:cNvPr>
                <p14:cNvContentPartPr/>
                <p14:nvPr/>
              </p14:nvContentPartPr>
              <p14:xfrm>
                <a:off x="2441722" y="4582853"/>
                <a:ext cx="187920" cy="259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71D455-7813-4A79-9019-09E348D531B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33082" y="4573853"/>
                  <a:ext cx="205560" cy="27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564D25A-37A1-4D48-ADD7-B23AB79D9308}"/>
                  </a:ext>
                </a:extLst>
              </p14:cNvPr>
              <p14:cNvContentPartPr/>
              <p14:nvPr/>
            </p14:nvContentPartPr>
            <p14:xfrm>
              <a:off x="4839322" y="2028653"/>
              <a:ext cx="2553840" cy="168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564D25A-37A1-4D48-ADD7-B23AB79D9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30322" y="2020013"/>
                <a:ext cx="2571480" cy="1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30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864" y="896592"/>
            <a:ext cx="6923314" cy="4125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32178" y="527260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chemeClr val="accent1">
                    <a:lumMod val="50000"/>
                  </a:schemeClr>
                </a:solidFill>
              </a:rPr>
              <a:t>السؤال12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949" y="629629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339634" y="6322423"/>
            <a:ext cx="587829" cy="391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B3EE86-FD67-40E8-91EB-B7056EB32AC7}"/>
                  </a:ext>
                </a:extLst>
              </p14:cNvPr>
              <p14:cNvContentPartPr/>
              <p14:nvPr/>
            </p14:nvContentPartPr>
            <p14:xfrm>
              <a:off x="7141882" y="1427093"/>
              <a:ext cx="396360" cy="55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B3EE86-FD67-40E8-91EB-B7056EB32A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3242" y="1418093"/>
                <a:ext cx="41400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A5F63E4-C444-4E8B-BCB5-44678BCE26C1}"/>
              </a:ext>
            </a:extLst>
          </p:cNvPr>
          <p:cNvGrpSpPr/>
          <p:nvPr/>
        </p:nvGrpSpPr>
        <p:grpSpPr>
          <a:xfrm>
            <a:off x="6857482" y="2263013"/>
            <a:ext cx="379800" cy="172800"/>
            <a:chOff x="6857482" y="2263013"/>
            <a:chExt cx="37980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6E73F3-B4E0-41A1-B8FA-525ED6614689}"/>
                    </a:ext>
                  </a:extLst>
                </p14:cNvPr>
                <p14:cNvContentPartPr/>
                <p14:nvPr/>
              </p14:nvContentPartPr>
              <p14:xfrm>
                <a:off x="6857482" y="2263013"/>
                <a:ext cx="147600" cy="172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6E73F3-B4E0-41A1-B8FA-525ED661468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48842" y="2254373"/>
                  <a:ext cx="165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7C31F5-78AE-4C78-B9C3-DECB6F6D1453}"/>
                    </a:ext>
                  </a:extLst>
                </p14:cNvPr>
                <p14:cNvContentPartPr/>
                <p14:nvPr/>
              </p14:nvContentPartPr>
              <p14:xfrm>
                <a:off x="7166002" y="2285333"/>
                <a:ext cx="71280" cy="15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7C31F5-78AE-4C78-B9C3-DECB6F6D145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57362" y="2276693"/>
                  <a:ext cx="88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6ECF7B-768A-43B3-AA55-FF0B8C4BCDE3}"/>
                    </a:ext>
                  </a:extLst>
                </p14:cNvPr>
                <p14:cNvContentPartPr/>
                <p14:nvPr/>
              </p14:nvContentPartPr>
              <p14:xfrm>
                <a:off x="7149802" y="2352293"/>
                <a:ext cx="76320" cy="11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6ECF7B-768A-43B3-AA55-FF0B8C4BCDE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40802" y="2343653"/>
                  <a:ext cx="939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0266C7-30E7-4016-BA7E-05FE636CD92C}"/>
              </a:ext>
            </a:extLst>
          </p:cNvPr>
          <p:cNvGrpSpPr/>
          <p:nvPr/>
        </p:nvGrpSpPr>
        <p:grpSpPr>
          <a:xfrm>
            <a:off x="7426282" y="2096333"/>
            <a:ext cx="669600" cy="301680"/>
            <a:chOff x="7426282" y="2096333"/>
            <a:chExt cx="66960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32D2005-9867-46D2-9BA6-F3A8B63A0AA5}"/>
                    </a:ext>
                  </a:extLst>
                </p14:cNvPr>
                <p14:cNvContentPartPr/>
                <p14:nvPr/>
              </p14:nvContentPartPr>
              <p14:xfrm>
                <a:off x="7426282" y="2096333"/>
                <a:ext cx="79920" cy="28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32D2005-9867-46D2-9BA6-F3A8B63A0AA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17282" y="2087333"/>
                  <a:ext cx="975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96131F-E04E-418E-A2DB-D703B9F3DBFF}"/>
                    </a:ext>
                  </a:extLst>
                </p14:cNvPr>
                <p14:cNvContentPartPr/>
                <p14:nvPr/>
              </p14:nvContentPartPr>
              <p14:xfrm>
                <a:off x="7571362" y="2314853"/>
                <a:ext cx="63720" cy="83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96131F-E04E-418E-A2DB-D703B9F3DBF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62722" y="2305853"/>
                  <a:ext cx="81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78CE84F-8203-4536-891B-9365586B2E35}"/>
                    </a:ext>
                  </a:extLst>
                </p14:cNvPr>
                <p14:cNvContentPartPr/>
                <p14:nvPr/>
              </p14:nvContentPartPr>
              <p14:xfrm>
                <a:off x="7749922" y="2263013"/>
                <a:ext cx="5292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78CE84F-8203-4536-891B-9365586B2E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40922" y="2254373"/>
                  <a:ext cx="70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475B81-C824-4667-9D3F-29C4A8378C90}"/>
                    </a:ext>
                  </a:extLst>
                </p14:cNvPr>
                <p14:cNvContentPartPr/>
                <p14:nvPr/>
              </p14:nvContentPartPr>
              <p14:xfrm>
                <a:off x="7905802" y="2140613"/>
                <a:ext cx="102240" cy="216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475B81-C824-4667-9D3F-29C4A8378C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96802" y="2131613"/>
                  <a:ext cx="119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B45CDE-99F9-408D-AD3C-1B7F7A18B68D}"/>
                    </a:ext>
                  </a:extLst>
                </p14:cNvPr>
                <p14:cNvContentPartPr/>
                <p14:nvPr/>
              </p14:nvContentPartPr>
              <p14:xfrm>
                <a:off x="8095522" y="2285333"/>
                <a:ext cx="360" cy="99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B45CDE-99F9-408D-AD3C-1B7F7A18B68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86522" y="2276693"/>
                  <a:ext cx="180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882208-5139-4BC4-836A-141D6CA61627}"/>
              </a:ext>
            </a:extLst>
          </p:cNvPr>
          <p:cNvGrpSpPr/>
          <p:nvPr/>
        </p:nvGrpSpPr>
        <p:grpSpPr>
          <a:xfrm>
            <a:off x="7449682" y="2553173"/>
            <a:ext cx="723960" cy="246960"/>
            <a:chOff x="7449682" y="2553173"/>
            <a:chExt cx="72396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ED914C1-56C7-4C3C-8B0C-258A4155D762}"/>
                    </a:ext>
                  </a:extLst>
                </p14:cNvPr>
                <p14:cNvContentPartPr/>
                <p14:nvPr/>
              </p14:nvContentPartPr>
              <p14:xfrm>
                <a:off x="7460842" y="2553173"/>
                <a:ext cx="71280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ED914C1-56C7-4C3C-8B0C-258A4155D76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51842" y="2544173"/>
                  <a:ext cx="73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F282580-BEA2-4D30-BC52-704BA8A0D017}"/>
                    </a:ext>
                  </a:extLst>
                </p14:cNvPr>
                <p14:cNvContentPartPr/>
                <p14:nvPr/>
              </p14:nvContentPartPr>
              <p14:xfrm>
                <a:off x="7449682" y="2620133"/>
                <a:ext cx="110880" cy="147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F282580-BEA2-4D30-BC52-704BA8A0D01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40682" y="2611133"/>
                  <a:ext cx="128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157D6EE-82D3-4300-B4B4-711F96E407BB}"/>
                    </a:ext>
                  </a:extLst>
                </p14:cNvPr>
                <p14:cNvContentPartPr/>
                <p14:nvPr/>
              </p14:nvContentPartPr>
              <p14:xfrm>
                <a:off x="7459762" y="2620133"/>
                <a:ext cx="88560" cy="144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157D6EE-82D3-4300-B4B4-711F96E407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51122" y="2611133"/>
                  <a:ext cx="106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330D0C4-FB2E-4217-9B94-BEA00B5E1B31}"/>
                    </a:ext>
                  </a:extLst>
                </p14:cNvPr>
                <p14:cNvContentPartPr/>
                <p14:nvPr/>
              </p14:nvContentPartPr>
              <p14:xfrm>
                <a:off x="7604842" y="2729213"/>
                <a:ext cx="39960" cy="70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330D0C4-FB2E-4217-9B94-BEA00B5E1B3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95842" y="2720213"/>
                  <a:ext cx="57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BB00547-3CAA-4DE8-BFC5-B5AF554F548D}"/>
                    </a:ext>
                  </a:extLst>
                </p14:cNvPr>
                <p14:cNvContentPartPr/>
                <p14:nvPr/>
              </p14:nvContentPartPr>
              <p14:xfrm>
                <a:off x="7716082" y="2731733"/>
                <a:ext cx="5328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BB00547-3CAA-4DE8-BFC5-B5AF554F548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07442" y="2723093"/>
                  <a:ext cx="70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D6BD823-C745-4938-A39A-DA250ED2EDCB}"/>
                    </a:ext>
                  </a:extLst>
                </p14:cNvPr>
                <p14:cNvContentPartPr/>
                <p14:nvPr/>
              </p14:nvContentPartPr>
              <p14:xfrm>
                <a:off x="7872682" y="2642453"/>
                <a:ext cx="123120" cy="118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D6BD823-C745-4938-A39A-DA250ED2EDC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63682" y="2633453"/>
                  <a:ext cx="140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DE4229F-9229-485B-9D9A-111A9C7C2EB9}"/>
                    </a:ext>
                  </a:extLst>
                </p14:cNvPr>
                <p14:cNvContentPartPr/>
                <p14:nvPr/>
              </p14:nvContentPartPr>
              <p14:xfrm>
                <a:off x="7883482" y="2608973"/>
                <a:ext cx="96840" cy="158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DE4229F-9229-485B-9D9A-111A9C7C2E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74482" y="2600333"/>
                  <a:ext cx="114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357F938-11BF-48AB-ADB7-2BB9CF0C65DF}"/>
                    </a:ext>
                  </a:extLst>
                </p14:cNvPr>
                <p14:cNvContentPartPr/>
                <p14:nvPr/>
              </p14:nvContentPartPr>
              <p14:xfrm>
                <a:off x="8050882" y="2720573"/>
                <a:ext cx="20880" cy="79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357F938-11BF-48AB-ADB7-2BB9CF0C65D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41882" y="2711573"/>
                  <a:ext cx="3852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10E34F-5106-4EC2-91A0-EFD191E5D538}"/>
              </a:ext>
            </a:extLst>
          </p:cNvPr>
          <p:cNvGrpSpPr/>
          <p:nvPr/>
        </p:nvGrpSpPr>
        <p:grpSpPr>
          <a:xfrm>
            <a:off x="7240522" y="3110813"/>
            <a:ext cx="108000" cy="78480"/>
            <a:chOff x="7240522" y="3110813"/>
            <a:chExt cx="10800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A83CFA2-D912-4217-8A3F-AE20D2CAF8B2}"/>
                    </a:ext>
                  </a:extLst>
                </p14:cNvPr>
                <p14:cNvContentPartPr/>
                <p14:nvPr/>
              </p14:nvContentPartPr>
              <p14:xfrm>
                <a:off x="7250602" y="3110813"/>
                <a:ext cx="6444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A83CFA2-D912-4217-8A3F-AE20D2CAF8B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41962" y="3101813"/>
                  <a:ext cx="82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344CC01-A816-4BE0-A4C6-2845DFD93D12}"/>
                    </a:ext>
                  </a:extLst>
                </p14:cNvPr>
                <p14:cNvContentPartPr/>
                <p14:nvPr/>
              </p14:nvContentPartPr>
              <p14:xfrm>
                <a:off x="7240522" y="3188933"/>
                <a:ext cx="10800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344CC01-A816-4BE0-A4C6-2845DFD93D1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31882" y="3180293"/>
                  <a:ext cx="1256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378D857-2230-486C-8799-D5E55CC3406B}"/>
                  </a:ext>
                </a:extLst>
              </p14:cNvPr>
              <p14:cNvContentPartPr/>
              <p14:nvPr/>
            </p14:nvContentPartPr>
            <p14:xfrm>
              <a:off x="7265362" y="3355973"/>
              <a:ext cx="964440" cy="12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378D857-2230-486C-8799-D5E55CC3406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56722" y="3346973"/>
                <a:ext cx="98208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6CC474C-6187-44BE-BC64-F2D3BB555677}"/>
              </a:ext>
            </a:extLst>
          </p:cNvPr>
          <p:cNvGrpSpPr/>
          <p:nvPr/>
        </p:nvGrpSpPr>
        <p:grpSpPr>
          <a:xfrm>
            <a:off x="7613482" y="3010373"/>
            <a:ext cx="441360" cy="221400"/>
            <a:chOff x="7613482" y="3010373"/>
            <a:chExt cx="44136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62F7FE-F7A0-4FDE-96FF-312707D72A17}"/>
                    </a:ext>
                  </a:extLst>
                </p14:cNvPr>
                <p14:cNvContentPartPr/>
                <p14:nvPr/>
              </p14:nvContentPartPr>
              <p14:xfrm>
                <a:off x="7613482" y="3010373"/>
                <a:ext cx="102960" cy="191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62F7FE-F7A0-4FDE-96FF-312707D72A1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04842" y="3001373"/>
                  <a:ext cx="120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B0D8CBF-66DF-4969-A2A3-E1B6B36D5D92}"/>
                    </a:ext>
                  </a:extLst>
                </p14:cNvPr>
                <p14:cNvContentPartPr/>
                <p14:nvPr/>
              </p14:nvContentPartPr>
              <p14:xfrm>
                <a:off x="7796002" y="3166613"/>
                <a:ext cx="8748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B0D8CBF-66DF-4969-A2A3-E1B6B36D5D9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87362" y="3157973"/>
                  <a:ext cx="10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1BB1E1A-8BDA-4BC5-8E10-B82F6AEC206F}"/>
                    </a:ext>
                  </a:extLst>
                </p14:cNvPr>
                <p14:cNvContentPartPr/>
                <p14:nvPr/>
              </p14:nvContentPartPr>
              <p14:xfrm>
                <a:off x="7845682" y="3133133"/>
                <a:ext cx="4680" cy="41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1BB1E1A-8BDA-4BC5-8E10-B82F6AEC206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37042" y="3124133"/>
                  <a:ext cx="22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A4A2B80-1DF1-4916-97C1-D5279D7BE773}"/>
                    </a:ext>
                  </a:extLst>
                </p14:cNvPr>
                <p14:cNvContentPartPr/>
                <p14:nvPr/>
              </p14:nvContentPartPr>
              <p14:xfrm>
                <a:off x="7973842" y="3055013"/>
                <a:ext cx="81000" cy="80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A4A2B80-1DF1-4916-97C1-D5279D7BE77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64842" y="3046373"/>
                  <a:ext cx="98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EEE7CFD-6F5F-40EF-9C3C-22C332AC1577}"/>
                    </a:ext>
                  </a:extLst>
                </p14:cNvPr>
                <p14:cNvContentPartPr/>
                <p14:nvPr/>
              </p14:nvContentPartPr>
              <p14:xfrm>
                <a:off x="8039722" y="3077333"/>
                <a:ext cx="360" cy="154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EEE7CFD-6F5F-40EF-9C3C-22C332AC157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31082" y="3068693"/>
                  <a:ext cx="18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D6C32BD-EFD6-4F5E-B530-F5115645A3F2}"/>
                    </a:ext>
                  </a:extLst>
                </p14:cNvPr>
                <p14:cNvContentPartPr/>
                <p14:nvPr/>
              </p14:nvContentPartPr>
              <p14:xfrm>
                <a:off x="7827322" y="3088493"/>
                <a:ext cx="12240" cy="122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D6C32BD-EFD6-4F5E-B530-F5115645A3F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18322" y="3079493"/>
                  <a:ext cx="298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22F23A9-C82F-4827-88CC-650797E8A7ED}"/>
              </a:ext>
            </a:extLst>
          </p:cNvPr>
          <p:cNvGrpSpPr/>
          <p:nvPr/>
        </p:nvGrpSpPr>
        <p:grpSpPr>
          <a:xfrm>
            <a:off x="7382002" y="3420413"/>
            <a:ext cx="467640" cy="205920"/>
            <a:chOff x="7382002" y="3420413"/>
            <a:chExt cx="46764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E5A7F8C-4D9C-4E50-8C38-7EECE0B7D4BF}"/>
                    </a:ext>
                  </a:extLst>
                </p14:cNvPr>
                <p14:cNvContentPartPr/>
                <p14:nvPr/>
              </p14:nvContentPartPr>
              <p14:xfrm>
                <a:off x="7382002" y="3466853"/>
                <a:ext cx="87480" cy="23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E5A7F8C-4D9C-4E50-8C38-7EECE0B7D4B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73002" y="3457853"/>
                  <a:ext cx="105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6749893-7111-44B3-82A1-A785C70CEEFB}"/>
                    </a:ext>
                  </a:extLst>
                </p14:cNvPr>
                <p14:cNvContentPartPr/>
                <p14:nvPr/>
              </p14:nvContentPartPr>
              <p14:xfrm>
                <a:off x="7560202" y="3420413"/>
                <a:ext cx="360" cy="124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6749893-7111-44B3-82A1-A785C70CEEF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51202" y="3411773"/>
                  <a:ext cx="18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34B78C-D5CD-4B5A-9B21-F81691A04E37}"/>
                    </a:ext>
                  </a:extLst>
                </p14:cNvPr>
                <p14:cNvContentPartPr/>
                <p14:nvPr/>
              </p14:nvContentPartPr>
              <p14:xfrm>
                <a:off x="7649482" y="3490973"/>
                <a:ext cx="20160" cy="1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34B78C-D5CD-4B5A-9B21-F81691A04E3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40842" y="3482333"/>
                  <a:ext cx="3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8E6A02E-70A8-4234-A7FD-D885794B73D2}"/>
                    </a:ext>
                  </a:extLst>
                </p14:cNvPr>
                <p14:cNvContentPartPr/>
                <p14:nvPr/>
              </p14:nvContentPartPr>
              <p14:xfrm>
                <a:off x="7745962" y="3422933"/>
                <a:ext cx="103680" cy="203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8E6A02E-70A8-4234-A7FD-D885794B73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37322" y="3413933"/>
                  <a:ext cx="121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23A2CC-55CA-4729-AF1D-3AE10726B598}"/>
                    </a:ext>
                  </a:extLst>
                </p14:cNvPr>
                <p14:cNvContentPartPr/>
                <p14:nvPr/>
              </p14:nvContentPartPr>
              <p14:xfrm>
                <a:off x="7581802" y="3489893"/>
                <a:ext cx="13464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23A2CC-55CA-4729-AF1D-3AE10726B59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72802" y="3481253"/>
                  <a:ext cx="1522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7F490F6-94DC-4DA4-9913-0C80A62180C5}"/>
              </a:ext>
            </a:extLst>
          </p:cNvPr>
          <p:cNvGrpSpPr/>
          <p:nvPr/>
        </p:nvGrpSpPr>
        <p:grpSpPr>
          <a:xfrm>
            <a:off x="8352562" y="3021893"/>
            <a:ext cx="967680" cy="489240"/>
            <a:chOff x="8352562" y="3021893"/>
            <a:chExt cx="96768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CBE77E-CCBA-4AD7-8E6E-C647F5937F71}"/>
                    </a:ext>
                  </a:extLst>
                </p14:cNvPr>
                <p14:cNvContentPartPr/>
                <p14:nvPr/>
              </p14:nvContentPartPr>
              <p14:xfrm>
                <a:off x="8402242" y="3267053"/>
                <a:ext cx="3924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CBE77E-CCBA-4AD7-8E6E-C647F5937F7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93242" y="3258053"/>
                  <a:ext cx="56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0540EF2-6A63-487F-87A0-4F534BBF8B67}"/>
                    </a:ext>
                  </a:extLst>
                </p14:cNvPr>
                <p14:cNvContentPartPr/>
                <p14:nvPr/>
              </p14:nvContentPartPr>
              <p14:xfrm>
                <a:off x="8352562" y="3311693"/>
                <a:ext cx="88920" cy="33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0540EF2-6A63-487F-87A0-4F534BBF8B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43562" y="3303053"/>
                  <a:ext cx="106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4DFFFC4-572A-4DF0-A331-3604CEB447C9}"/>
                    </a:ext>
                  </a:extLst>
                </p14:cNvPr>
                <p14:cNvContentPartPr/>
                <p14:nvPr/>
              </p14:nvContentPartPr>
              <p14:xfrm>
                <a:off x="8686282" y="3021893"/>
                <a:ext cx="360" cy="153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4DFFFC4-572A-4DF0-A331-3604CEB447C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77642" y="3012893"/>
                  <a:ext cx="18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3FE3C19-E024-488B-B4BE-9A43AD4859A0}"/>
                    </a:ext>
                  </a:extLst>
                </p14:cNvPr>
                <p14:cNvContentPartPr/>
                <p14:nvPr/>
              </p14:nvContentPartPr>
              <p14:xfrm>
                <a:off x="8777002" y="3120533"/>
                <a:ext cx="99720" cy="70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3FE3C19-E024-488B-B4BE-9A43AD4859A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68362" y="3111533"/>
                  <a:ext cx="117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9C46883-8BFF-43DD-8B69-D6748F9F4723}"/>
                    </a:ext>
                  </a:extLst>
                </p14:cNvPr>
                <p14:cNvContentPartPr/>
                <p14:nvPr/>
              </p14:nvContentPartPr>
              <p14:xfrm>
                <a:off x="8653162" y="3233213"/>
                <a:ext cx="290160" cy="33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9C46883-8BFF-43DD-8B69-D6748F9F472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44522" y="3224573"/>
                  <a:ext cx="307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0D66C5C-96F4-49FB-A2D4-05AFB9931778}"/>
                    </a:ext>
                  </a:extLst>
                </p14:cNvPr>
                <p14:cNvContentPartPr/>
                <p14:nvPr/>
              </p14:nvContentPartPr>
              <p14:xfrm>
                <a:off x="8585842" y="3400613"/>
                <a:ext cx="9900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0D66C5C-96F4-49FB-A2D4-05AFB993177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77202" y="3391973"/>
                  <a:ext cx="11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F9E21CA-EB91-4379-84C5-929B0A078B2C}"/>
                    </a:ext>
                  </a:extLst>
                </p14:cNvPr>
                <p14:cNvContentPartPr/>
                <p14:nvPr/>
              </p14:nvContentPartPr>
              <p14:xfrm>
                <a:off x="8764762" y="3311693"/>
                <a:ext cx="52560" cy="91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F9E21CA-EB91-4379-84C5-929B0A078B2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55762" y="3303053"/>
                  <a:ext cx="70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FC02E9F-5BB6-4F19-9D8B-F3D64B7E8E60}"/>
                    </a:ext>
                  </a:extLst>
                </p14:cNvPr>
                <p14:cNvContentPartPr/>
                <p14:nvPr/>
              </p14:nvContentPartPr>
              <p14:xfrm>
                <a:off x="8820202" y="3333653"/>
                <a:ext cx="360" cy="177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FC02E9F-5BB6-4F19-9D8B-F3D64B7E8E6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11562" y="3324653"/>
                  <a:ext cx="18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7DCF2C-9979-49F6-B3F6-DE5EDAFF31B9}"/>
                    </a:ext>
                  </a:extLst>
                </p14:cNvPr>
                <p14:cNvContentPartPr/>
                <p14:nvPr/>
              </p14:nvContentPartPr>
              <p14:xfrm>
                <a:off x="9086962" y="3166613"/>
                <a:ext cx="34560" cy="7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7DCF2C-9979-49F6-B3F6-DE5EDAFF31B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78322" y="3157973"/>
                  <a:ext cx="52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3590A0C-0C4D-4CE8-8DEA-4ACB19FE10A1}"/>
                    </a:ext>
                  </a:extLst>
                </p14:cNvPr>
                <p14:cNvContentPartPr/>
                <p14:nvPr/>
              </p14:nvContentPartPr>
              <p14:xfrm>
                <a:off x="9074002" y="3233213"/>
                <a:ext cx="81000" cy="41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3590A0C-0C4D-4CE8-8DEA-4ACB19FE10A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65362" y="3224573"/>
                  <a:ext cx="98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AF0E393-10B9-4845-AB54-16951F9DB8AA}"/>
                    </a:ext>
                  </a:extLst>
                </p14:cNvPr>
                <p14:cNvContentPartPr/>
                <p14:nvPr/>
              </p14:nvContentPartPr>
              <p14:xfrm>
                <a:off x="9243922" y="3177773"/>
                <a:ext cx="7632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AF0E393-10B9-4845-AB54-16951F9DB8A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34922" y="3168773"/>
                  <a:ext cx="939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41BF684-9273-4EED-B690-789B10F12288}"/>
              </a:ext>
            </a:extLst>
          </p:cNvPr>
          <p:cNvGrpSpPr/>
          <p:nvPr/>
        </p:nvGrpSpPr>
        <p:grpSpPr>
          <a:xfrm>
            <a:off x="9407722" y="2987693"/>
            <a:ext cx="160200" cy="514080"/>
            <a:chOff x="9407722" y="2987693"/>
            <a:chExt cx="16020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E6F8737-A2C0-4D22-B9CE-2031963864D0}"/>
                    </a:ext>
                  </a:extLst>
                </p14:cNvPr>
                <p14:cNvContentPartPr/>
                <p14:nvPr/>
              </p14:nvContentPartPr>
              <p14:xfrm>
                <a:off x="9463522" y="2987693"/>
                <a:ext cx="104400" cy="216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E6F8737-A2C0-4D22-B9CE-2031963864D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54522" y="2978693"/>
                  <a:ext cx="122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8C1A390-23BE-4B4F-B99C-47A39D906C94}"/>
                    </a:ext>
                  </a:extLst>
                </p14:cNvPr>
                <p14:cNvContentPartPr/>
                <p14:nvPr/>
              </p14:nvContentPartPr>
              <p14:xfrm>
                <a:off x="9407722" y="3255533"/>
                <a:ext cx="126360" cy="41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8C1A390-23BE-4B4F-B99C-47A39D906C9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99082" y="3246893"/>
                  <a:ext cx="144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03E3F73-1B32-4BDB-B62D-18BE2FE612A3}"/>
                    </a:ext>
                  </a:extLst>
                </p14:cNvPr>
                <p14:cNvContentPartPr/>
                <p14:nvPr/>
              </p14:nvContentPartPr>
              <p14:xfrm>
                <a:off x="9435442" y="3366773"/>
                <a:ext cx="99360" cy="135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03E3F73-1B32-4BDB-B62D-18BE2FE612A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26442" y="3357773"/>
                  <a:ext cx="1170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D5B11BA-13AE-4C7F-9DAB-1784AB0E7F6E}"/>
              </a:ext>
            </a:extLst>
          </p:cNvPr>
          <p:cNvGrpSpPr/>
          <p:nvPr/>
        </p:nvGrpSpPr>
        <p:grpSpPr>
          <a:xfrm>
            <a:off x="9424642" y="3657293"/>
            <a:ext cx="131760" cy="83520"/>
            <a:chOff x="9424642" y="3657293"/>
            <a:chExt cx="131760" cy="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EFAA2A6-49E6-4A9F-A6A6-9F38952A9BCF}"/>
                    </a:ext>
                  </a:extLst>
                </p14:cNvPr>
                <p14:cNvContentPartPr/>
                <p14:nvPr/>
              </p14:nvContentPartPr>
              <p14:xfrm>
                <a:off x="9424642" y="3657293"/>
                <a:ext cx="131760" cy="29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EFAA2A6-49E6-4A9F-A6A6-9F38952A9BC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15642" y="3648653"/>
                  <a:ext cx="149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07FC9C4-DF0F-4582-B486-7A11779D9504}"/>
                    </a:ext>
                  </a:extLst>
                </p14:cNvPr>
                <p14:cNvContentPartPr/>
                <p14:nvPr/>
              </p14:nvContentPartPr>
              <p14:xfrm>
                <a:off x="9427162" y="3713093"/>
                <a:ext cx="129240" cy="27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07FC9C4-DF0F-4582-B486-7A11779D950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18522" y="3704093"/>
                  <a:ext cx="1468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868394D-98AC-44E1-8F7E-F761CD745768}"/>
              </a:ext>
            </a:extLst>
          </p:cNvPr>
          <p:cNvGrpSpPr/>
          <p:nvPr/>
        </p:nvGrpSpPr>
        <p:grpSpPr>
          <a:xfrm>
            <a:off x="6277522" y="4337693"/>
            <a:ext cx="558000" cy="352080"/>
            <a:chOff x="6277522" y="4337693"/>
            <a:chExt cx="55800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A3FE259-EF37-499C-84B7-457263FC4143}"/>
                    </a:ext>
                  </a:extLst>
                </p14:cNvPr>
                <p14:cNvContentPartPr/>
                <p14:nvPr/>
              </p14:nvContentPartPr>
              <p14:xfrm>
                <a:off x="6277522" y="4526693"/>
                <a:ext cx="290880" cy="163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A3FE259-EF37-499C-84B7-457263FC414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68882" y="4518053"/>
                  <a:ext cx="308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24045F5-F0DB-4CB3-B31A-2418C88600C1}"/>
                    </a:ext>
                  </a:extLst>
                </p14:cNvPr>
                <p14:cNvContentPartPr/>
                <p14:nvPr/>
              </p14:nvContentPartPr>
              <p14:xfrm>
                <a:off x="6746242" y="4337693"/>
                <a:ext cx="4680" cy="185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24045F5-F0DB-4CB3-B31A-2418C88600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37602" y="4328693"/>
                  <a:ext cx="22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8FCE63C-66B0-4D8A-9980-3CB4491EE2FB}"/>
                    </a:ext>
                  </a:extLst>
                </p14:cNvPr>
                <p14:cNvContentPartPr/>
                <p14:nvPr/>
              </p14:nvContentPartPr>
              <p14:xfrm>
                <a:off x="6693682" y="4526693"/>
                <a:ext cx="141840" cy="11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8FCE63C-66B0-4D8A-9980-3CB4491EE2F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85042" y="4518053"/>
                  <a:ext cx="1594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EC5EDB5-2163-435D-B376-EC1B78CBACC4}"/>
              </a:ext>
            </a:extLst>
          </p:cNvPr>
          <p:cNvGrpSpPr/>
          <p:nvPr/>
        </p:nvGrpSpPr>
        <p:grpSpPr>
          <a:xfrm>
            <a:off x="7072762" y="4471253"/>
            <a:ext cx="86400" cy="83880"/>
            <a:chOff x="7072762" y="4471253"/>
            <a:chExt cx="8640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6C1757D-2AE2-465E-BE97-3D4BE2C1FC5B}"/>
                    </a:ext>
                  </a:extLst>
                </p14:cNvPr>
                <p14:cNvContentPartPr/>
                <p14:nvPr/>
              </p14:nvContentPartPr>
              <p14:xfrm>
                <a:off x="7072762" y="4471253"/>
                <a:ext cx="30600" cy="5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6C1757D-2AE2-465E-BE97-3D4BE2C1FC5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63762" y="4462253"/>
                  <a:ext cx="48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604D786-533D-4794-927F-8065041B51E6}"/>
                    </a:ext>
                  </a:extLst>
                </p14:cNvPr>
                <p14:cNvContentPartPr/>
                <p14:nvPr/>
              </p14:nvContentPartPr>
              <p14:xfrm>
                <a:off x="7075642" y="4515893"/>
                <a:ext cx="83520" cy="39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604D786-533D-4794-927F-8065041B51E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67002" y="4506893"/>
                  <a:ext cx="1011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1ACB0A7-6349-4092-B357-91513890AA74}"/>
              </a:ext>
            </a:extLst>
          </p:cNvPr>
          <p:cNvGrpSpPr/>
          <p:nvPr/>
        </p:nvGrpSpPr>
        <p:grpSpPr>
          <a:xfrm>
            <a:off x="7368682" y="4269653"/>
            <a:ext cx="426240" cy="516240"/>
            <a:chOff x="7368682" y="4269653"/>
            <a:chExt cx="42624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1605EAA-B690-43A0-A257-9707DD5C92DF}"/>
                    </a:ext>
                  </a:extLst>
                </p14:cNvPr>
                <p14:cNvContentPartPr/>
                <p14:nvPr/>
              </p14:nvContentPartPr>
              <p14:xfrm>
                <a:off x="7568842" y="4269653"/>
                <a:ext cx="141840" cy="162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1605EAA-B690-43A0-A257-9707DD5C92D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59842" y="4261013"/>
                  <a:ext cx="159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080FF91-93B0-4C32-B35C-100AC3E4CF72}"/>
                    </a:ext>
                  </a:extLst>
                </p14:cNvPr>
                <p14:cNvContentPartPr/>
                <p14:nvPr/>
              </p14:nvContentPartPr>
              <p14:xfrm>
                <a:off x="7502962" y="4493573"/>
                <a:ext cx="291960" cy="26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080FF91-93B0-4C32-B35C-100AC3E4CF7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493962" y="4484573"/>
                  <a:ext cx="309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3319F1D-4D38-4BEE-9EE9-ABF5A644F585}"/>
                    </a:ext>
                  </a:extLst>
                </p14:cNvPr>
                <p14:cNvContentPartPr/>
                <p14:nvPr/>
              </p14:nvContentPartPr>
              <p14:xfrm>
                <a:off x="7624642" y="4581053"/>
                <a:ext cx="128160" cy="204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3319F1D-4D38-4BEE-9EE9-ABF5A644F58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16002" y="4572053"/>
                  <a:ext cx="145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6A30376-A1C6-4FFC-B5D0-37E5867D87FA}"/>
                    </a:ext>
                  </a:extLst>
                </p14:cNvPr>
                <p14:cNvContentPartPr/>
                <p14:nvPr/>
              </p14:nvContentPartPr>
              <p14:xfrm>
                <a:off x="7368682" y="4504733"/>
                <a:ext cx="57960" cy="30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6A30376-A1C6-4FFC-B5D0-37E5867D87F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60042" y="4496093"/>
                  <a:ext cx="75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5CE1425-0D58-44BA-A0F9-D2EB3849EE21}"/>
                    </a:ext>
                  </a:extLst>
                </p14:cNvPr>
                <p14:cNvContentPartPr/>
                <p14:nvPr/>
              </p14:nvContentPartPr>
              <p14:xfrm>
                <a:off x="7382002" y="4482413"/>
                <a:ext cx="34920" cy="75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5CE1425-0D58-44BA-A0F9-D2EB3849EE2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73002" y="4473773"/>
                  <a:ext cx="5256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A44DEDC-44BD-449E-8DD5-3865614847A0}"/>
                  </a:ext>
                </a:extLst>
              </p14:cNvPr>
              <p14:cNvContentPartPr/>
              <p14:nvPr/>
            </p14:nvContentPartPr>
            <p14:xfrm>
              <a:off x="2953642" y="4202693"/>
              <a:ext cx="1407600" cy="927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A44DEDC-44BD-449E-8DD5-3865614847A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944642" y="4193693"/>
                <a:ext cx="1425240" cy="9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5331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482" y="1057751"/>
            <a:ext cx="7027817" cy="3631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49299" y="187625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Q13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300446" y="6348549"/>
            <a:ext cx="222068" cy="326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2B8AB4-9FF2-49FA-904D-A2AA27BB0875}"/>
                  </a:ext>
                </a:extLst>
              </p14:cNvPr>
              <p14:cNvContentPartPr/>
              <p14:nvPr/>
            </p14:nvContentPartPr>
            <p14:xfrm>
              <a:off x="7805362" y="3489893"/>
              <a:ext cx="1541520" cy="47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2B8AB4-9FF2-49FA-904D-A2AA27BB08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6722" y="3480893"/>
                <a:ext cx="1559160" cy="4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626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161" y="1132998"/>
            <a:ext cx="7524206" cy="4196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71367" y="580787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Q14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130629" y="6348549"/>
            <a:ext cx="444137" cy="33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B1F9A0-7DAF-420C-97C6-27CC1A53AF5D}"/>
                  </a:ext>
                </a:extLst>
              </p14:cNvPr>
              <p14:cNvContentPartPr/>
              <p14:nvPr/>
            </p14:nvContentPartPr>
            <p14:xfrm>
              <a:off x="6343402" y="1828133"/>
              <a:ext cx="458640" cy="359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B1F9A0-7DAF-420C-97C6-27CC1A53AF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4762" y="1819133"/>
                <a:ext cx="4762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515638-CE95-43A3-AD67-4437CB483876}"/>
                  </a:ext>
                </a:extLst>
              </p14:cNvPr>
              <p14:cNvContentPartPr/>
              <p14:nvPr/>
            </p14:nvContentPartPr>
            <p14:xfrm>
              <a:off x="8207122" y="2530853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515638-CE95-43A3-AD67-4437CB4838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98122" y="25218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6324335-0E31-4BB2-910F-26A71E0A69B0}"/>
                  </a:ext>
                </a:extLst>
              </p14:cNvPr>
              <p14:cNvContentPartPr/>
              <p14:nvPr/>
            </p14:nvContentPartPr>
            <p14:xfrm>
              <a:off x="7916962" y="2542013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6324335-0E31-4BB2-910F-26A71E0A69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08322" y="25333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B1898C-69F2-4308-BF29-2514841E2284}"/>
                  </a:ext>
                </a:extLst>
              </p14:cNvPr>
              <p14:cNvContentPartPr/>
              <p14:nvPr/>
            </p14:nvContentPartPr>
            <p14:xfrm>
              <a:off x="7604842" y="2530853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B1898C-69F2-4308-BF29-2514841E22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95842" y="25218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A02D37-A44E-40E1-91E7-9156DA6B2CA7}"/>
                  </a:ext>
                </a:extLst>
              </p14:cNvPr>
              <p14:cNvContentPartPr/>
              <p14:nvPr/>
            </p14:nvContentPartPr>
            <p14:xfrm>
              <a:off x="7627162" y="2675573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A02D37-A44E-40E1-91E7-9156DA6B2C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8162" y="26669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2C8BA44-3D03-47E8-82E4-C701DAA009E4}"/>
                  </a:ext>
                </a:extLst>
              </p14:cNvPr>
              <p14:cNvContentPartPr/>
              <p14:nvPr/>
            </p14:nvContentPartPr>
            <p14:xfrm>
              <a:off x="7611682" y="2967533"/>
              <a:ext cx="32040" cy="59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2C8BA44-3D03-47E8-82E4-C701DAA009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03042" y="2958893"/>
                <a:ext cx="496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E9E838-8719-4E14-9C54-B7C8B457C8DF}"/>
                  </a:ext>
                </a:extLst>
              </p14:cNvPr>
              <p14:cNvContentPartPr/>
              <p14:nvPr/>
            </p14:nvContentPartPr>
            <p14:xfrm>
              <a:off x="7571362" y="4393133"/>
              <a:ext cx="11520" cy="9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E9E838-8719-4E14-9C54-B7C8B457C8D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2722" y="4384493"/>
                <a:ext cx="291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F6AF13-946E-4E69-8142-C45D0B80A691}"/>
                  </a:ext>
                </a:extLst>
              </p14:cNvPr>
              <p14:cNvContentPartPr/>
              <p14:nvPr/>
            </p14:nvContentPartPr>
            <p14:xfrm>
              <a:off x="6623482" y="2463173"/>
              <a:ext cx="253440" cy="447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F6AF13-946E-4E69-8142-C45D0B80A6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14842" y="2454173"/>
                <a:ext cx="27108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4C1E16-F0C4-415B-8E81-A5C92931EAC3}"/>
                  </a:ext>
                </a:extLst>
              </p14:cNvPr>
              <p14:cNvContentPartPr/>
              <p14:nvPr/>
            </p14:nvContentPartPr>
            <p14:xfrm>
              <a:off x="8184802" y="2521853"/>
              <a:ext cx="43920" cy="48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4C1E16-F0C4-415B-8E81-A5C92931EAC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75802" y="2512853"/>
                <a:ext cx="615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0F24444-0F4E-4792-BF00-9459FCE112B1}"/>
                  </a:ext>
                </a:extLst>
              </p14:cNvPr>
              <p14:cNvContentPartPr/>
              <p14:nvPr/>
            </p14:nvContentPartPr>
            <p14:xfrm>
              <a:off x="7939282" y="2542013"/>
              <a:ext cx="360" cy="11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0F24444-0F4E-4792-BF00-9459FCE112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30642" y="2533373"/>
                <a:ext cx="1800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D4E3B94-2B6B-424A-9C86-5884DF2AC8DC}"/>
              </a:ext>
            </a:extLst>
          </p:cNvPr>
          <p:cNvGrpSpPr/>
          <p:nvPr/>
        </p:nvGrpSpPr>
        <p:grpSpPr>
          <a:xfrm>
            <a:off x="7437442" y="2436893"/>
            <a:ext cx="192960" cy="128160"/>
            <a:chOff x="7437442" y="2436893"/>
            <a:chExt cx="19296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61894F1-4E02-4E9D-B4DB-D14BC94806B2}"/>
                    </a:ext>
                  </a:extLst>
                </p14:cNvPr>
                <p14:cNvContentPartPr/>
                <p14:nvPr/>
              </p14:nvContentPartPr>
              <p14:xfrm>
                <a:off x="7593322" y="2549933"/>
                <a:ext cx="37080" cy="15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61894F1-4E02-4E9D-B4DB-D14BC94806B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84682" y="2540933"/>
                  <a:ext cx="54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2C187D8-CFE9-485C-8875-E4F5CAA10B9C}"/>
                    </a:ext>
                  </a:extLst>
                </p14:cNvPr>
                <p14:cNvContentPartPr/>
                <p14:nvPr/>
              </p14:nvContentPartPr>
              <p14:xfrm>
                <a:off x="7437442" y="2486573"/>
                <a:ext cx="3060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2C187D8-CFE9-485C-8875-E4F5CAA10B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28802" y="2477573"/>
                  <a:ext cx="4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EF7ADA-0217-414F-802D-D3FB69944749}"/>
                    </a:ext>
                  </a:extLst>
                </p14:cNvPr>
                <p14:cNvContentPartPr/>
                <p14:nvPr/>
              </p14:nvContentPartPr>
              <p14:xfrm>
                <a:off x="7481722" y="2436893"/>
                <a:ext cx="42120" cy="106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EF7ADA-0217-414F-802D-D3FB699447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73082" y="2428253"/>
                  <a:ext cx="5976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692F73-9B1C-4FE7-BF0B-5D65469B8938}"/>
              </a:ext>
            </a:extLst>
          </p:cNvPr>
          <p:cNvGrpSpPr/>
          <p:nvPr/>
        </p:nvGrpSpPr>
        <p:grpSpPr>
          <a:xfrm>
            <a:off x="8273722" y="2999213"/>
            <a:ext cx="123120" cy="143280"/>
            <a:chOff x="8273722" y="2999213"/>
            <a:chExt cx="12312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3381ED8-00D0-45C2-B3A8-2CEC7058F303}"/>
                    </a:ext>
                  </a:extLst>
                </p14:cNvPr>
                <p14:cNvContentPartPr/>
                <p14:nvPr/>
              </p14:nvContentPartPr>
              <p14:xfrm>
                <a:off x="8273722" y="3055013"/>
                <a:ext cx="3060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3381ED8-00D0-45C2-B3A8-2CEC7058F30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64722" y="3046373"/>
                  <a:ext cx="4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C4DA36A-CD3A-4493-A322-D0A2B2A15C3D}"/>
                    </a:ext>
                  </a:extLst>
                </p14:cNvPr>
                <p14:cNvContentPartPr/>
                <p14:nvPr/>
              </p14:nvContentPartPr>
              <p14:xfrm>
                <a:off x="8337802" y="2999213"/>
                <a:ext cx="59040" cy="143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C4DA36A-CD3A-4493-A322-D0A2B2A15C3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29162" y="2990573"/>
                  <a:ext cx="7668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A2B3900-DD40-4324-9D5E-B56DAADB1518}"/>
                  </a:ext>
                </a:extLst>
              </p14:cNvPr>
              <p14:cNvContentPartPr/>
              <p14:nvPr/>
            </p14:nvContentPartPr>
            <p14:xfrm>
              <a:off x="7604842" y="2986253"/>
              <a:ext cx="7200" cy="13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A2B3900-DD40-4324-9D5E-B56DAADB151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95842" y="2977253"/>
                <a:ext cx="2484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07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497" y="971890"/>
            <a:ext cx="7720149" cy="3600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93881" y="501134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Q15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209006" y="6335486"/>
            <a:ext cx="261257" cy="33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03B4B1-46DE-4941-8C84-E901CBDCBC6E}"/>
                  </a:ext>
                </a:extLst>
              </p14:cNvPr>
              <p14:cNvContentPartPr/>
              <p14:nvPr/>
            </p14:nvContentPartPr>
            <p14:xfrm>
              <a:off x="3690562" y="2012813"/>
              <a:ext cx="620640" cy="28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03B4B1-46DE-4941-8C84-E901CBDCBC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1922" y="2003813"/>
                <a:ext cx="638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7B52F3-971A-49AD-BA07-8808F0EBFF8A}"/>
                  </a:ext>
                </a:extLst>
              </p14:cNvPr>
              <p14:cNvContentPartPr/>
              <p14:nvPr/>
            </p14:nvContentPartPr>
            <p14:xfrm>
              <a:off x="4995562" y="2708693"/>
              <a:ext cx="157140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7B52F3-971A-49AD-BA07-8808F0EBFF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6562" y="2699693"/>
                <a:ext cx="158904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9BF297F-2270-41DD-899A-15268252D7B2}"/>
              </a:ext>
            </a:extLst>
          </p:cNvPr>
          <p:cNvGrpSpPr/>
          <p:nvPr/>
        </p:nvGrpSpPr>
        <p:grpSpPr>
          <a:xfrm>
            <a:off x="2865442" y="2118653"/>
            <a:ext cx="824400" cy="218520"/>
            <a:chOff x="2865442" y="2118653"/>
            <a:chExt cx="82440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66C6C6D-5869-4FE8-8159-16B0482BBAC8}"/>
                    </a:ext>
                  </a:extLst>
                </p14:cNvPr>
                <p14:cNvContentPartPr/>
                <p14:nvPr/>
              </p14:nvContentPartPr>
              <p14:xfrm>
                <a:off x="2865442" y="2251493"/>
                <a:ext cx="212760" cy="85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66C6C6D-5869-4FE8-8159-16B0482BBA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56802" y="2242493"/>
                  <a:ext cx="230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4797B64-436D-4000-9FB6-C3A795FF3F39}"/>
                    </a:ext>
                  </a:extLst>
                </p14:cNvPr>
                <p14:cNvContentPartPr/>
                <p14:nvPr/>
              </p14:nvContentPartPr>
              <p14:xfrm>
                <a:off x="3215002" y="2229893"/>
                <a:ext cx="85680" cy="9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4797B64-436D-4000-9FB6-C3A795FF3F3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06362" y="2220893"/>
                  <a:ext cx="103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84740BD-5919-4813-9512-5460E8CFD9DC}"/>
                    </a:ext>
                  </a:extLst>
                </p14:cNvPr>
                <p14:cNvContentPartPr/>
                <p14:nvPr/>
              </p14:nvContentPartPr>
              <p14:xfrm>
                <a:off x="3173602" y="2274533"/>
                <a:ext cx="116280" cy="20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84740BD-5919-4813-9512-5460E8CFD9D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64962" y="2265533"/>
                  <a:ext cx="133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56EC8FA-E4FD-40AC-AA5C-7C6C743F2503}"/>
                    </a:ext>
                  </a:extLst>
                </p14:cNvPr>
                <p14:cNvContentPartPr/>
                <p14:nvPr/>
              </p14:nvContentPartPr>
              <p14:xfrm>
                <a:off x="3389602" y="2229893"/>
                <a:ext cx="525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56EC8FA-E4FD-40AC-AA5C-7C6C743F250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80962" y="2220893"/>
                  <a:ext cx="70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0D6071F-23E5-4737-BEFA-4CDDDC555629}"/>
                    </a:ext>
                  </a:extLst>
                </p14:cNvPr>
                <p14:cNvContentPartPr/>
                <p14:nvPr/>
              </p14:nvContentPartPr>
              <p14:xfrm>
                <a:off x="3490042" y="2118653"/>
                <a:ext cx="199800" cy="191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0D6071F-23E5-4737-BEFA-4CDDDC55562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81402" y="2109653"/>
                  <a:ext cx="21744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97D576-F076-4638-9C67-129796F846B3}"/>
                  </a:ext>
                </a:extLst>
              </p14:cNvPr>
              <p14:cNvContentPartPr/>
              <p14:nvPr/>
            </p14:nvContentPartPr>
            <p14:xfrm>
              <a:off x="3188722" y="4625693"/>
              <a:ext cx="124920" cy="262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97D576-F076-4638-9C67-129796F846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79722" y="4616693"/>
                <a:ext cx="142560" cy="27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54CE267C-3BFF-4C7A-8A73-DB45B73DB567}"/>
              </a:ext>
            </a:extLst>
          </p:cNvPr>
          <p:cNvGrpSpPr/>
          <p:nvPr/>
        </p:nvGrpSpPr>
        <p:grpSpPr>
          <a:xfrm>
            <a:off x="3433882" y="4471253"/>
            <a:ext cx="2499840" cy="439920"/>
            <a:chOff x="3433882" y="4471253"/>
            <a:chExt cx="249984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77EB679-FA0D-4091-AE84-7E6589215DA6}"/>
                    </a:ext>
                  </a:extLst>
                </p14:cNvPr>
                <p14:cNvContentPartPr/>
                <p14:nvPr/>
              </p14:nvContentPartPr>
              <p14:xfrm>
                <a:off x="3433882" y="4783013"/>
                <a:ext cx="53280" cy="12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77EB679-FA0D-4091-AE84-7E6589215DA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25242" y="4774013"/>
                  <a:ext cx="70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4CF4F4-680F-41ED-9BC1-B551BDFDA7BE}"/>
                    </a:ext>
                  </a:extLst>
                </p14:cNvPr>
                <p14:cNvContentPartPr/>
                <p14:nvPr/>
              </p14:nvContentPartPr>
              <p14:xfrm>
                <a:off x="3578962" y="4627133"/>
                <a:ext cx="181080" cy="236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4CF4F4-680F-41ED-9BC1-B551BDFDA7B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70322" y="4618493"/>
                  <a:ext cx="198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12B67D-FE6C-47F7-A3B5-3A543B970ABC}"/>
                    </a:ext>
                  </a:extLst>
                </p14:cNvPr>
                <p14:cNvContentPartPr/>
                <p14:nvPr/>
              </p14:nvContentPartPr>
              <p14:xfrm>
                <a:off x="3835642" y="4750253"/>
                <a:ext cx="49680" cy="160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12B67D-FE6C-47F7-A3B5-3A543B970AB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27002" y="4741253"/>
                  <a:ext cx="67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DF62B4C-3DCB-4A6E-AD88-8F0A21C54993}"/>
                    </a:ext>
                  </a:extLst>
                </p14:cNvPr>
                <p14:cNvContentPartPr/>
                <p14:nvPr/>
              </p14:nvContentPartPr>
              <p14:xfrm>
                <a:off x="4100602" y="4716413"/>
                <a:ext cx="70200" cy="7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DF62B4C-3DCB-4A6E-AD88-8F0A21C5499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91602" y="4707773"/>
                  <a:ext cx="87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8A8F5EA-F1CD-4C32-A37E-E0F9AD34F121}"/>
                    </a:ext>
                  </a:extLst>
                </p14:cNvPr>
                <p14:cNvContentPartPr/>
                <p14:nvPr/>
              </p14:nvContentPartPr>
              <p14:xfrm>
                <a:off x="4094482" y="4783373"/>
                <a:ext cx="76320" cy="1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8A8F5EA-F1CD-4C32-A37E-E0F9AD34F1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85482" y="4774733"/>
                  <a:ext cx="93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98BFE47-E7DE-4BD9-8AD5-4FBDB232A880}"/>
                    </a:ext>
                  </a:extLst>
                </p14:cNvPr>
                <p14:cNvContentPartPr/>
                <p14:nvPr/>
              </p14:nvContentPartPr>
              <p14:xfrm>
                <a:off x="4337482" y="4695533"/>
                <a:ext cx="228960" cy="96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98BFE47-E7DE-4BD9-8AD5-4FBDB232A88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28482" y="4686893"/>
                  <a:ext cx="246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F18866-A23E-43D1-916B-3410318ADEA0}"/>
                    </a:ext>
                  </a:extLst>
                </p14:cNvPr>
                <p14:cNvContentPartPr/>
                <p14:nvPr/>
              </p14:nvContentPartPr>
              <p14:xfrm>
                <a:off x="4725562" y="4605173"/>
                <a:ext cx="91440" cy="233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F18866-A23E-43D1-916B-3410318ADEA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16922" y="4596533"/>
                  <a:ext cx="109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597740-ACD6-4519-935D-2BC3FBFEB2F3}"/>
                    </a:ext>
                  </a:extLst>
                </p14:cNvPr>
                <p14:cNvContentPartPr/>
                <p14:nvPr/>
              </p14:nvContentPartPr>
              <p14:xfrm>
                <a:off x="4934722" y="4638653"/>
                <a:ext cx="127800" cy="142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597740-ACD6-4519-935D-2BC3FBFEB2F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25722" y="4629653"/>
                  <a:ext cx="145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501B6A-FA07-4450-B74E-D7C6FEA7BC1E}"/>
                    </a:ext>
                  </a:extLst>
                </p14:cNvPr>
                <p14:cNvContentPartPr/>
                <p14:nvPr/>
              </p14:nvContentPartPr>
              <p14:xfrm>
                <a:off x="4939402" y="4671773"/>
                <a:ext cx="135000" cy="133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501B6A-FA07-4450-B74E-D7C6FEA7BC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30762" y="4663133"/>
                  <a:ext cx="152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9540556-A492-49DA-B35B-25B1D6A219C9}"/>
                    </a:ext>
                  </a:extLst>
                </p14:cNvPr>
                <p14:cNvContentPartPr/>
                <p14:nvPr/>
              </p14:nvContentPartPr>
              <p14:xfrm>
                <a:off x="5196082" y="4722893"/>
                <a:ext cx="113760" cy="16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9540556-A492-49DA-B35B-25B1D6A219C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87442" y="4714253"/>
                  <a:ext cx="131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C594C66-0DEB-4F96-A173-45BD8864D129}"/>
                    </a:ext>
                  </a:extLst>
                </p14:cNvPr>
                <p14:cNvContentPartPr/>
                <p14:nvPr/>
              </p14:nvContentPartPr>
              <p14:xfrm>
                <a:off x="5467162" y="4593653"/>
                <a:ext cx="86400" cy="166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C594C66-0DEB-4F96-A173-45BD8864D12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58522" y="4585013"/>
                  <a:ext cx="104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EF879BE-5FDB-42CE-985C-68AED0EA18A7}"/>
                    </a:ext>
                  </a:extLst>
                </p14:cNvPr>
                <p14:cNvContentPartPr/>
                <p14:nvPr/>
              </p14:nvContentPartPr>
              <p14:xfrm>
                <a:off x="5452402" y="4605173"/>
                <a:ext cx="151920" cy="113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EF879BE-5FDB-42CE-985C-68AED0EA18A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43402" y="4596533"/>
                  <a:ext cx="169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32D45D-F86B-4A8C-A44C-430CC9C6EA5F}"/>
                    </a:ext>
                  </a:extLst>
                </p14:cNvPr>
                <p14:cNvContentPartPr/>
                <p14:nvPr/>
              </p14:nvContentPartPr>
              <p14:xfrm>
                <a:off x="5686762" y="4660973"/>
                <a:ext cx="16920" cy="161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32D45D-F86B-4A8C-A44C-430CC9C6EA5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77762" y="4651973"/>
                  <a:ext cx="34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649DD9E-5442-4585-AE52-31FF9257011A}"/>
                    </a:ext>
                  </a:extLst>
                </p14:cNvPr>
                <p14:cNvContentPartPr/>
                <p14:nvPr/>
              </p14:nvContentPartPr>
              <p14:xfrm>
                <a:off x="5787202" y="4471253"/>
                <a:ext cx="146520" cy="341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649DD9E-5442-4585-AE52-31FF9257011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78202" y="4462253"/>
                  <a:ext cx="16416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5B8D0-22F6-4E2F-AAC0-24821104AF5F}"/>
              </a:ext>
            </a:extLst>
          </p:cNvPr>
          <p:cNvGrpSpPr/>
          <p:nvPr/>
        </p:nvGrpSpPr>
        <p:grpSpPr>
          <a:xfrm>
            <a:off x="3188722" y="5023493"/>
            <a:ext cx="536040" cy="322560"/>
            <a:chOff x="3188722" y="5023493"/>
            <a:chExt cx="53604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6B376C-F247-4CBD-A0CB-066383743A00}"/>
                    </a:ext>
                  </a:extLst>
                </p14:cNvPr>
                <p14:cNvContentPartPr/>
                <p14:nvPr/>
              </p14:nvContentPartPr>
              <p14:xfrm>
                <a:off x="3188722" y="5023493"/>
                <a:ext cx="134640" cy="322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6B376C-F247-4CBD-A0CB-066383743A0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79722" y="5014853"/>
                  <a:ext cx="1522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1A97B8B-9990-45F4-9B90-FC3829661CBD}"/>
                    </a:ext>
                  </a:extLst>
                </p14:cNvPr>
                <p14:cNvContentPartPr/>
                <p14:nvPr/>
              </p14:nvContentPartPr>
              <p14:xfrm>
                <a:off x="3490042" y="5218253"/>
                <a:ext cx="8568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1A97B8B-9990-45F4-9B90-FC3829661CB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81402" y="5209613"/>
                  <a:ext cx="103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32E7420-B81B-4C7E-9811-6E04F535A08D}"/>
                    </a:ext>
                  </a:extLst>
                </p14:cNvPr>
                <p14:cNvContentPartPr/>
                <p14:nvPr/>
              </p14:nvContentPartPr>
              <p14:xfrm>
                <a:off x="3712882" y="5128973"/>
                <a:ext cx="11880" cy="132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32E7420-B81B-4C7E-9811-6E04F535A08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04242" y="5120333"/>
                  <a:ext cx="2952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E9DA58-71C3-484F-928C-0D2B4E6D3E5E}"/>
              </a:ext>
            </a:extLst>
          </p:cNvPr>
          <p:cNvGrpSpPr/>
          <p:nvPr/>
        </p:nvGrpSpPr>
        <p:grpSpPr>
          <a:xfrm>
            <a:off x="4008802" y="5073173"/>
            <a:ext cx="461880" cy="225000"/>
            <a:chOff x="4008802" y="5073173"/>
            <a:chExt cx="46188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F7A6DC1-D9A2-4F57-B958-6738ACB487B2}"/>
                    </a:ext>
                  </a:extLst>
                </p14:cNvPr>
                <p14:cNvContentPartPr/>
                <p14:nvPr/>
              </p14:nvContentPartPr>
              <p14:xfrm>
                <a:off x="4008802" y="5173613"/>
                <a:ext cx="95040" cy="18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F7A6DC1-D9A2-4F57-B958-6738ACB487B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99802" y="5164973"/>
                  <a:ext cx="112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EEBC579-72EA-4D53-9F60-66B0A12B4CD5}"/>
                    </a:ext>
                  </a:extLst>
                </p14:cNvPr>
                <p14:cNvContentPartPr/>
                <p14:nvPr/>
              </p14:nvContentPartPr>
              <p14:xfrm>
                <a:off x="4014922" y="5229413"/>
                <a:ext cx="110880" cy="43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EEBC579-72EA-4D53-9F60-66B0A12B4CD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06282" y="5220413"/>
                  <a:ext cx="128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D66BC35-5F9B-4126-8A7C-B733B63C60B5}"/>
                    </a:ext>
                  </a:extLst>
                </p14:cNvPr>
                <p14:cNvContentPartPr/>
                <p14:nvPr/>
              </p14:nvContentPartPr>
              <p14:xfrm>
                <a:off x="4215082" y="5173613"/>
                <a:ext cx="867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D66BC35-5F9B-4126-8A7C-B733B63C60B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06082" y="5164973"/>
                  <a:ext cx="104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F1CCE37-9BA2-49EC-9633-38FC16353594}"/>
                    </a:ext>
                  </a:extLst>
                </p14:cNvPr>
                <p14:cNvContentPartPr/>
                <p14:nvPr/>
              </p14:nvContentPartPr>
              <p14:xfrm>
                <a:off x="4359802" y="5073173"/>
                <a:ext cx="110880" cy="225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F1CCE37-9BA2-49EC-9633-38FC1635359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51162" y="5064533"/>
                  <a:ext cx="12852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B3ED3E-F825-4174-9D8F-A017C606D5C0}"/>
              </a:ext>
            </a:extLst>
          </p:cNvPr>
          <p:cNvGrpSpPr/>
          <p:nvPr/>
        </p:nvGrpSpPr>
        <p:grpSpPr>
          <a:xfrm>
            <a:off x="4819162" y="4984253"/>
            <a:ext cx="1124280" cy="324000"/>
            <a:chOff x="4819162" y="4984253"/>
            <a:chExt cx="112428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DAD8228-8FDC-4559-BF2A-8ED31E61ED20}"/>
                    </a:ext>
                  </a:extLst>
                </p14:cNvPr>
                <p14:cNvContentPartPr/>
                <p14:nvPr/>
              </p14:nvContentPartPr>
              <p14:xfrm>
                <a:off x="4819162" y="4984253"/>
                <a:ext cx="124200" cy="299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DAD8228-8FDC-4559-BF2A-8ED31E61ED2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10522" y="4975253"/>
                  <a:ext cx="1418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19C6E8D-9981-4BDE-AE96-87EF2869DD6E}"/>
                    </a:ext>
                  </a:extLst>
                </p14:cNvPr>
                <p14:cNvContentPartPr/>
                <p14:nvPr/>
              </p14:nvContentPartPr>
              <p14:xfrm>
                <a:off x="5104642" y="5028893"/>
                <a:ext cx="125280" cy="192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19C6E8D-9981-4BDE-AE96-87EF2869DD6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95642" y="5019893"/>
                  <a:ext cx="142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7CE3D51-7BAB-4B9C-8A34-91C4AFEB7A75}"/>
                    </a:ext>
                  </a:extLst>
                </p14:cNvPr>
                <p14:cNvContentPartPr/>
                <p14:nvPr/>
              </p14:nvContentPartPr>
              <p14:xfrm>
                <a:off x="5096002" y="5051213"/>
                <a:ext cx="155880" cy="124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7CE3D51-7BAB-4B9C-8A34-91C4AFEB7A7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87002" y="5042213"/>
                  <a:ext cx="173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CD77A60-EAE7-402B-966B-9E8F92BB546B}"/>
                    </a:ext>
                  </a:extLst>
                </p14:cNvPr>
                <p14:cNvContentPartPr/>
                <p14:nvPr/>
              </p14:nvContentPartPr>
              <p14:xfrm>
                <a:off x="5420722" y="5118173"/>
                <a:ext cx="13284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CD77A60-EAE7-402B-966B-9E8F92BB546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411722" y="5109173"/>
                  <a:ext cx="150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ED7F44-6FCA-4D0C-9C11-08CB95942D8A}"/>
                    </a:ext>
                  </a:extLst>
                </p14:cNvPr>
                <p14:cNvContentPartPr/>
                <p14:nvPr/>
              </p14:nvContentPartPr>
              <p14:xfrm>
                <a:off x="5452402" y="5017733"/>
                <a:ext cx="11520" cy="167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ED7F44-6FCA-4D0C-9C11-08CB95942D8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43402" y="5009093"/>
                  <a:ext cx="29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9A60F9C-2BB0-4293-80DA-AE8A01EEF616}"/>
                    </a:ext>
                  </a:extLst>
                </p14:cNvPr>
                <p14:cNvContentPartPr/>
                <p14:nvPr/>
              </p14:nvContentPartPr>
              <p14:xfrm>
                <a:off x="5675602" y="5036453"/>
                <a:ext cx="132120" cy="138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9A60F9C-2BB0-4293-80DA-AE8A01EEF61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66962" y="5027813"/>
                  <a:ext cx="149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371E27B-D2FD-4EB4-9E56-2A7E25ED47D9}"/>
                    </a:ext>
                  </a:extLst>
                </p14:cNvPr>
                <p14:cNvContentPartPr/>
                <p14:nvPr/>
              </p14:nvContentPartPr>
              <p14:xfrm>
                <a:off x="5819242" y="4995413"/>
                <a:ext cx="124200" cy="312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371E27B-D2FD-4EB4-9E56-2A7E25ED47D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810242" y="4986773"/>
                  <a:ext cx="14184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3E4EEBA-498F-4AAE-9B91-17BACD889F5C}"/>
              </a:ext>
            </a:extLst>
          </p:cNvPr>
          <p:cNvGrpSpPr/>
          <p:nvPr/>
        </p:nvGrpSpPr>
        <p:grpSpPr>
          <a:xfrm>
            <a:off x="3378442" y="5493293"/>
            <a:ext cx="502200" cy="285480"/>
            <a:chOff x="3378442" y="5493293"/>
            <a:chExt cx="50220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688F27-E1CC-402B-BD25-4EFA7E08A1E3}"/>
                    </a:ext>
                  </a:extLst>
                </p14:cNvPr>
                <p14:cNvContentPartPr/>
                <p14:nvPr/>
              </p14:nvContentPartPr>
              <p14:xfrm>
                <a:off x="3378442" y="5493293"/>
                <a:ext cx="181080" cy="285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688F27-E1CC-402B-BD25-4EFA7E08A1E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69442" y="5484293"/>
                  <a:ext cx="198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2E00B55-0520-4C8D-888D-A278774750D6}"/>
                    </a:ext>
                  </a:extLst>
                </p14:cNvPr>
                <p14:cNvContentPartPr/>
                <p14:nvPr/>
              </p14:nvContentPartPr>
              <p14:xfrm>
                <a:off x="3690562" y="5686613"/>
                <a:ext cx="5292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2E00B55-0520-4C8D-888D-A278774750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81922" y="5677973"/>
                  <a:ext cx="70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A586410-AC6D-4881-ABFB-EEFCDF95872B}"/>
                    </a:ext>
                  </a:extLst>
                </p14:cNvPr>
                <p14:cNvContentPartPr/>
                <p14:nvPr/>
              </p14:nvContentPartPr>
              <p14:xfrm>
                <a:off x="3880282" y="5553053"/>
                <a:ext cx="360" cy="164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A586410-AC6D-4881-ABFB-EEFCDF95872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71642" y="5544413"/>
                  <a:ext cx="1800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46EA5F6-F036-4ADA-AC4D-EFC42D7AD8D6}"/>
              </a:ext>
            </a:extLst>
          </p:cNvPr>
          <p:cNvGrpSpPr/>
          <p:nvPr/>
        </p:nvGrpSpPr>
        <p:grpSpPr>
          <a:xfrm>
            <a:off x="4139482" y="5530733"/>
            <a:ext cx="64440" cy="45000"/>
            <a:chOff x="4139482" y="5530733"/>
            <a:chExt cx="64440" cy="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21ECA43-47D3-40A7-8CB1-717C87A7D5CC}"/>
                    </a:ext>
                  </a:extLst>
                </p14:cNvPr>
                <p14:cNvContentPartPr/>
                <p14:nvPr/>
              </p14:nvContentPartPr>
              <p14:xfrm>
                <a:off x="4150642" y="5530733"/>
                <a:ext cx="53280" cy="11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21ECA43-47D3-40A7-8CB1-717C87A7D5C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42002" y="5521733"/>
                  <a:ext cx="70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B8F77F5-D3DC-411F-8A82-7F4926139446}"/>
                    </a:ext>
                  </a:extLst>
                </p14:cNvPr>
                <p14:cNvContentPartPr/>
                <p14:nvPr/>
              </p14:nvContentPartPr>
              <p14:xfrm>
                <a:off x="4139482" y="5575373"/>
                <a:ext cx="6444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B8F77F5-D3DC-411F-8A82-7F49261394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30482" y="5566733"/>
                  <a:ext cx="820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9D9F92-D504-4471-B9DF-826CBE13965D}"/>
              </a:ext>
            </a:extLst>
          </p:cNvPr>
          <p:cNvGrpSpPr/>
          <p:nvPr/>
        </p:nvGrpSpPr>
        <p:grpSpPr>
          <a:xfrm>
            <a:off x="4460242" y="5407613"/>
            <a:ext cx="1137600" cy="236880"/>
            <a:chOff x="4460242" y="5407613"/>
            <a:chExt cx="113760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A787FC5-9F8E-440D-A8B0-7318DB11B811}"/>
                    </a:ext>
                  </a:extLst>
                </p14:cNvPr>
                <p14:cNvContentPartPr/>
                <p14:nvPr/>
              </p14:nvContentPartPr>
              <p14:xfrm>
                <a:off x="4460242" y="5537213"/>
                <a:ext cx="128880" cy="4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A787FC5-9F8E-440D-A8B0-7318DB11B81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51602" y="5528573"/>
                  <a:ext cx="146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B0F10A3-A6BE-45C8-936B-2C277DB8A149}"/>
                    </a:ext>
                  </a:extLst>
                </p14:cNvPr>
                <p14:cNvContentPartPr/>
                <p14:nvPr/>
              </p14:nvContentPartPr>
              <p14:xfrm>
                <a:off x="4683082" y="5433533"/>
                <a:ext cx="96840" cy="187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B0F10A3-A6BE-45C8-936B-2C277DB8A14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74442" y="5424893"/>
                  <a:ext cx="114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8318BC3-AA70-4A6B-886A-59888470468B}"/>
                    </a:ext>
                  </a:extLst>
                </p14:cNvPr>
                <p14:cNvContentPartPr/>
                <p14:nvPr/>
              </p14:nvContentPartPr>
              <p14:xfrm>
                <a:off x="4893322" y="5474573"/>
                <a:ext cx="91080" cy="156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8318BC3-AA70-4A6B-886A-59888470468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84682" y="5465933"/>
                  <a:ext cx="108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4B83E26-0FEF-4DB1-BA64-F7DC17CB8860}"/>
                    </a:ext>
                  </a:extLst>
                </p14:cNvPr>
                <p14:cNvContentPartPr/>
                <p14:nvPr/>
              </p14:nvContentPartPr>
              <p14:xfrm>
                <a:off x="4883962" y="5452613"/>
                <a:ext cx="108000" cy="171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4B83E26-0FEF-4DB1-BA64-F7DC17CB88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74962" y="5443973"/>
                  <a:ext cx="125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F250D17-E1CB-49E3-9B90-8386309BDB29}"/>
                    </a:ext>
                  </a:extLst>
                </p14:cNvPr>
                <p14:cNvContentPartPr/>
                <p14:nvPr/>
              </p14:nvContentPartPr>
              <p14:xfrm>
                <a:off x="5096002" y="5553053"/>
                <a:ext cx="14472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F250D17-E1CB-49E3-9B90-8386309BDB2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87002" y="5544413"/>
                  <a:ext cx="162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181585A-0A0C-489B-BCE1-F60160B50ED3}"/>
                    </a:ext>
                  </a:extLst>
                </p14:cNvPr>
                <p14:cNvContentPartPr/>
                <p14:nvPr/>
              </p14:nvContentPartPr>
              <p14:xfrm>
                <a:off x="5431882" y="5407613"/>
                <a:ext cx="165960" cy="236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181585A-0A0C-489B-BCE1-F60160B50ED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22882" y="5398613"/>
                  <a:ext cx="18360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9A035AF-F270-4D94-9E4D-73953B66A0E8}"/>
              </a:ext>
            </a:extLst>
          </p:cNvPr>
          <p:cNvGrpSpPr/>
          <p:nvPr/>
        </p:nvGrpSpPr>
        <p:grpSpPr>
          <a:xfrm>
            <a:off x="3578962" y="5839613"/>
            <a:ext cx="2297880" cy="358200"/>
            <a:chOff x="3578962" y="5839613"/>
            <a:chExt cx="229788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F595F7-4E16-48A1-8C92-9F4EF2578ED7}"/>
                    </a:ext>
                  </a:extLst>
                </p14:cNvPr>
                <p14:cNvContentPartPr/>
                <p14:nvPr/>
              </p14:nvContentPartPr>
              <p14:xfrm>
                <a:off x="3578962" y="5929613"/>
                <a:ext cx="298800" cy="258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F595F7-4E16-48A1-8C92-9F4EF2578ED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70322" y="5920973"/>
                  <a:ext cx="316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40E793A-A2A1-40E9-91B5-89C487D3D59A}"/>
                    </a:ext>
                  </a:extLst>
                </p14:cNvPr>
                <p14:cNvContentPartPr/>
                <p14:nvPr/>
              </p14:nvContentPartPr>
              <p14:xfrm>
                <a:off x="4170082" y="5976773"/>
                <a:ext cx="89640" cy="24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40E793A-A2A1-40E9-91B5-89C487D3D59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61082" y="5967773"/>
                  <a:ext cx="107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3941603-5F5B-43B2-8ED6-67B213D69FDA}"/>
                    </a:ext>
                  </a:extLst>
                </p14:cNvPr>
                <p14:cNvContentPartPr/>
                <p14:nvPr/>
              </p14:nvContentPartPr>
              <p14:xfrm>
                <a:off x="4192042" y="6043733"/>
                <a:ext cx="89640" cy="23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3941603-5F5B-43B2-8ED6-67B213D69FD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83402" y="6034733"/>
                  <a:ext cx="107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174F1A5-7201-4561-A404-CCCE4BBC8485}"/>
                    </a:ext>
                  </a:extLst>
                </p14:cNvPr>
                <p14:cNvContentPartPr/>
                <p14:nvPr/>
              </p14:nvContentPartPr>
              <p14:xfrm>
                <a:off x="4415602" y="5987933"/>
                <a:ext cx="19872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174F1A5-7201-4561-A404-CCCE4BBC848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06602" y="5979293"/>
                  <a:ext cx="216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2C4D792-2E79-4F07-B2AA-6A80CE0AE6E4}"/>
                    </a:ext>
                  </a:extLst>
                </p14:cNvPr>
                <p14:cNvContentPartPr/>
                <p14:nvPr/>
              </p14:nvContentPartPr>
              <p14:xfrm>
                <a:off x="4716562" y="5851853"/>
                <a:ext cx="195480" cy="27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2C4D792-2E79-4F07-B2AA-6A80CE0AE6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07562" y="5843213"/>
                  <a:ext cx="2131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BE495AE-5A37-456A-9107-967C9FD15742}"/>
                    </a:ext>
                  </a:extLst>
                </p14:cNvPr>
                <p14:cNvContentPartPr/>
                <p14:nvPr/>
              </p14:nvContentPartPr>
              <p14:xfrm>
                <a:off x="4994122" y="5898653"/>
                <a:ext cx="113040" cy="186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BE495AE-5A37-456A-9107-967C9FD1574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85122" y="5890013"/>
                  <a:ext cx="130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E9E0BEB-FA83-4706-8E21-1DBD563B923D}"/>
                    </a:ext>
                  </a:extLst>
                </p14:cNvPr>
                <p14:cNvContentPartPr/>
                <p14:nvPr/>
              </p14:nvContentPartPr>
              <p14:xfrm>
                <a:off x="4995562" y="5932133"/>
                <a:ext cx="144720" cy="157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E9E0BEB-FA83-4706-8E21-1DBD563B923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86562" y="5923133"/>
                  <a:ext cx="162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ECC32A3-B3BB-409F-890B-A15C0E8ABCEC}"/>
                    </a:ext>
                  </a:extLst>
                </p14:cNvPr>
                <p14:cNvContentPartPr/>
                <p14:nvPr/>
              </p14:nvContentPartPr>
              <p14:xfrm>
                <a:off x="5263042" y="5976053"/>
                <a:ext cx="99000" cy="12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ECC32A3-B3BB-409F-890B-A15C0E8ABCE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54402" y="5967413"/>
                  <a:ext cx="11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7D02F1F-E257-480F-8E11-7E2961951095}"/>
                    </a:ext>
                  </a:extLst>
                </p14:cNvPr>
                <p14:cNvContentPartPr/>
                <p14:nvPr/>
              </p14:nvContentPartPr>
              <p14:xfrm>
                <a:off x="5096002" y="5839613"/>
                <a:ext cx="666360" cy="340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7D02F1F-E257-480F-8E11-7E29619510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87002" y="5830613"/>
                  <a:ext cx="6840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4DE0E82-8E22-42B6-BC0F-D421D38095D3}"/>
                    </a:ext>
                  </a:extLst>
                </p14:cNvPr>
                <p14:cNvContentPartPr/>
                <p14:nvPr/>
              </p14:nvContentPartPr>
              <p14:xfrm>
                <a:off x="3611362" y="6110333"/>
                <a:ext cx="2265480" cy="87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4DE0E82-8E22-42B6-BC0F-D421D38095D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02362" y="6101333"/>
                  <a:ext cx="228312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BA2B449-0823-4F23-900E-3433A21B50E4}"/>
              </a:ext>
            </a:extLst>
          </p:cNvPr>
          <p:cNvGrpSpPr/>
          <p:nvPr/>
        </p:nvGrpSpPr>
        <p:grpSpPr>
          <a:xfrm>
            <a:off x="6421522" y="2795813"/>
            <a:ext cx="460800" cy="594360"/>
            <a:chOff x="6421522" y="2795813"/>
            <a:chExt cx="46080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FAB9C86-12C4-42CB-8383-E8AD53BE612A}"/>
                    </a:ext>
                  </a:extLst>
                </p14:cNvPr>
                <p14:cNvContentPartPr/>
                <p14:nvPr/>
              </p14:nvContentPartPr>
              <p14:xfrm>
                <a:off x="6578122" y="3355973"/>
                <a:ext cx="2019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FAB9C86-12C4-42CB-8383-E8AD53BE612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69482" y="3346973"/>
                  <a:ext cx="219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CD9EE7F-CBDE-4CF3-A10D-730A4E9F91FE}"/>
                    </a:ext>
                  </a:extLst>
                </p14:cNvPr>
                <p14:cNvContentPartPr/>
                <p14:nvPr/>
              </p14:nvContentPartPr>
              <p14:xfrm>
                <a:off x="6578482" y="3389813"/>
                <a:ext cx="16812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CD9EE7F-CBDE-4CF3-A10D-730A4E9F91F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69842" y="3380813"/>
                  <a:ext cx="185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F43C740-1340-44A4-8967-C10E550839D0}"/>
                    </a:ext>
                  </a:extLst>
                </p14:cNvPr>
                <p14:cNvContentPartPr/>
                <p14:nvPr/>
              </p14:nvContentPartPr>
              <p14:xfrm>
                <a:off x="6421522" y="2795813"/>
                <a:ext cx="460800" cy="582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F43C740-1340-44A4-8967-C10E550839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12882" y="2786813"/>
                  <a:ext cx="478440" cy="60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C50CFBD-3AFD-48D4-9E90-9E1D8EB0A74B}"/>
              </a:ext>
            </a:extLst>
          </p:cNvPr>
          <p:cNvGrpSpPr/>
          <p:nvPr/>
        </p:nvGrpSpPr>
        <p:grpSpPr>
          <a:xfrm>
            <a:off x="2995762" y="2387213"/>
            <a:ext cx="706320" cy="105480"/>
            <a:chOff x="2995762" y="2387213"/>
            <a:chExt cx="70632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2CAE26C-232A-4DF5-8663-C9E92E1812C7}"/>
                    </a:ext>
                  </a:extLst>
                </p14:cNvPr>
                <p14:cNvContentPartPr/>
                <p14:nvPr/>
              </p14:nvContentPartPr>
              <p14:xfrm>
                <a:off x="3116002" y="2387213"/>
                <a:ext cx="586080" cy="87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2CAE26C-232A-4DF5-8663-C9E92E1812C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07362" y="2378213"/>
                  <a:ext cx="603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97D50FD-2A1B-4CFE-8CA7-28E746973EC6}"/>
                    </a:ext>
                  </a:extLst>
                </p14:cNvPr>
                <p14:cNvContentPartPr/>
                <p14:nvPr/>
              </p14:nvContentPartPr>
              <p14:xfrm>
                <a:off x="2995762" y="2397293"/>
                <a:ext cx="684360" cy="95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97D50FD-2A1B-4CFE-8CA7-28E746973EC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86762" y="2388293"/>
                  <a:ext cx="702000" cy="11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066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594" y="948843"/>
            <a:ext cx="7889966" cy="36474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88932" y="579511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Q16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156754" y="6322423"/>
            <a:ext cx="300446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C5AC20-F5D1-4E51-B91E-DF5E9A778566}"/>
                  </a:ext>
                </a:extLst>
              </p14:cNvPr>
              <p14:cNvContentPartPr/>
              <p14:nvPr/>
            </p14:nvContentPartPr>
            <p14:xfrm>
              <a:off x="1192522" y="2597813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C5AC20-F5D1-4E51-B91E-DF5E9A7785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3882" y="25888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0E741F-BBB9-4ADD-B944-963FC823876A}"/>
                  </a:ext>
                </a:extLst>
              </p14:cNvPr>
              <p14:cNvContentPartPr/>
              <p14:nvPr/>
            </p14:nvContentPartPr>
            <p14:xfrm>
              <a:off x="5229202" y="2196413"/>
              <a:ext cx="79560" cy="347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0E741F-BBB9-4ADD-B944-963FC82387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20202" y="2187773"/>
                <a:ext cx="9720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7DF9CB-E47C-4656-9B46-8A89CEEE359B}"/>
                  </a:ext>
                </a:extLst>
              </p14:cNvPr>
              <p14:cNvContentPartPr/>
              <p14:nvPr/>
            </p14:nvContentPartPr>
            <p14:xfrm>
              <a:off x="5308042" y="2832173"/>
              <a:ext cx="78120" cy="209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7DF9CB-E47C-4656-9B46-8A89CEEE35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99402" y="2823173"/>
                <a:ext cx="957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2827BDA-1338-43F4-B3C4-B21A4013CC01}"/>
                  </a:ext>
                </a:extLst>
              </p14:cNvPr>
              <p14:cNvContentPartPr/>
              <p14:nvPr/>
            </p14:nvContentPartPr>
            <p14:xfrm>
              <a:off x="1148602" y="3913253"/>
              <a:ext cx="2462760" cy="559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2827BDA-1338-43F4-B3C4-B21A4013CC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9602" y="3904613"/>
                <a:ext cx="2480400" cy="57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7696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360" y="922717"/>
            <a:ext cx="7249885" cy="4328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01550" y="553385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Q17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156754" y="6273743"/>
            <a:ext cx="378823" cy="41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FF46E0-CB4F-4F17-94BB-4EC4A33AF605}"/>
                  </a:ext>
                </a:extLst>
              </p14:cNvPr>
              <p14:cNvContentPartPr/>
              <p14:nvPr/>
            </p14:nvContentPartPr>
            <p14:xfrm>
              <a:off x="5563282" y="4370093"/>
              <a:ext cx="1072440" cy="582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FF46E0-CB4F-4F17-94BB-4EC4A33AF6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4642" y="4361093"/>
                <a:ext cx="1090080" cy="6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089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338" y="1280500"/>
            <a:ext cx="10711542" cy="4023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06052" y="579511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Q18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156754" y="6322423"/>
            <a:ext cx="235132" cy="313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2F7DA-5244-4443-8C57-A5C36795DCDA}"/>
              </a:ext>
            </a:extLst>
          </p:cNvPr>
          <p:cNvSpPr txBox="1"/>
          <p:nvPr/>
        </p:nvSpPr>
        <p:spPr>
          <a:xfrm>
            <a:off x="1867877" y="4171462"/>
            <a:ext cx="523631" cy="687754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0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40" y="909654"/>
            <a:ext cx="7837713" cy="4276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499" y="540322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Q19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156754" y="6415649"/>
            <a:ext cx="339634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FB3738-93DE-4CB5-8CD5-828C30C5C521}"/>
                  </a:ext>
                </a:extLst>
              </p14:cNvPr>
              <p14:cNvContentPartPr/>
              <p14:nvPr/>
            </p14:nvContentPartPr>
            <p14:xfrm>
              <a:off x="6875482" y="2131253"/>
              <a:ext cx="30240" cy="25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FB3738-93DE-4CB5-8CD5-828C30C5C5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6842" y="2122253"/>
                <a:ext cx="478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C5714A-C9E8-4E7D-A06F-B9D8724E55F4}"/>
                  </a:ext>
                </a:extLst>
              </p14:cNvPr>
              <p14:cNvContentPartPr/>
              <p14:nvPr/>
            </p14:nvContentPartPr>
            <p14:xfrm>
              <a:off x="7884922" y="2611493"/>
              <a:ext cx="32760" cy="4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C5714A-C9E8-4E7D-A06F-B9D8724E55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5922" y="2602493"/>
                <a:ext cx="504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E38F0FB-5A91-4CAE-847F-F8E854BB6AB0}"/>
                  </a:ext>
                </a:extLst>
              </p14:cNvPr>
              <p14:cNvContentPartPr/>
              <p14:nvPr/>
            </p14:nvContentPartPr>
            <p14:xfrm>
              <a:off x="3567442" y="3820013"/>
              <a:ext cx="468000" cy="475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E38F0FB-5A91-4CAE-847F-F8E854BB6AB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58442" y="3811013"/>
                <a:ext cx="4856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098472-F102-43A8-80A4-E59723979677}"/>
                  </a:ext>
                </a:extLst>
              </p14:cNvPr>
              <p14:cNvContentPartPr/>
              <p14:nvPr/>
            </p14:nvContentPartPr>
            <p14:xfrm>
              <a:off x="5374282" y="2106413"/>
              <a:ext cx="108360" cy="125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098472-F102-43A8-80A4-E597239796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5642" y="2097773"/>
                <a:ext cx="12600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8D574FB-A49E-4EC5-9A59-15B3FDADC3DE}"/>
              </a:ext>
            </a:extLst>
          </p:cNvPr>
          <p:cNvGrpSpPr/>
          <p:nvPr/>
        </p:nvGrpSpPr>
        <p:grpSpPr>
          <a:xfrm>
            <a:off x="5028682" y="2329973"/>
            <a:ext cx="591480" cy="100800"/>
            <a:chOff x="5028682" y="2329973"/>
            <a:chExt cx="59148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566CBBF-9B61-41FF-A21F-9D43B17B30BA}"/>
                    </a:ext>
                  </a:extLst>
                </p14:cNvPr>
                <p14:cNvContentPartPr/>
                <p14:nvPr/>
              </p14:nvContentPartPr>
              <p14:xfrm>
                <a:off x="5231002" y="2329973"/>
                <a:ext cx="389160" cy="57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566CBBF-9B61-41FF-A21F-9D43B17B30B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22362" y="2321333"/>
                  <a:ext cx="406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F6A80F1-14BC-4C20-989D-EE566330F1BF}"/>
                    </a:ext>
                  </a:extLst>
                </p14:cNvPr>
                <p14:cNvContentPartPr/>
                <p14:nvPr/>
              </p14:nvContentPartPr>
              <p14:xfrm>
                <a:off x="5028682" y="2430413"/>
                <a:ext cx="8784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F6A80F1-14BC-4C20-989D-EE566330F1B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20042" y="2421773"/>
                  <a:ext cx="1054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998C3A-94E3-43AD-9C41-EBC585BA01F3}"/>
              </a:ext>
            </a:extLst>
          </p:cNvPr>
          <p:cNvGrpSpPr/>
          <p:nvPr/>
        </p:nvGrpSpPr>
        <p:grpSpPr>
          <a:xfrm>
            <a:off x="4047682" y="1951253"/>
            <a:ext cx="368280" cy="483120"/>
            <a:chOff x="4047682" y="1951253"/>
            <a:chExt cx="36828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EB74B7-4BD4-48D0-A718-88F814A5CB03}"/>
                    </a:ext>
                  </a:extLst>
                </p14:cNvPr>
                <p14:cNvContentPartPr/>
                <p14:nvPr/>
              </p14:nvContentPartPr>
              <p14:xfrm>
                <a:off x="4047682" y="2089133"/>
                <a:ext cx="92160" cy="18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EB74B7-4BD4-48D0-A718-88F814A5CB0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38682" y="2080133"/>
                  <a:ext cx="109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0B620DA-C55A-4D29-92C6-0F5769B379EC}"/>
                    </a:ext>
                  </a:extLst>
                </p14:cNvPr>
                <p14:cNvContentPartPr/>
                <p14:nvPr/>
              </p14:nvContentPartPr>
              <p14:xfrm>
                <a:off x="4225882" y="1951253"/>
                <a:ext cx="65160" cy="79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0B620DA-C55A-4D29-92C6-0F5769B379E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17242" y="1942253"/>
                  <a:ext cx="82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1C55076-9233-49BB-B5E2-3BB9CA1CFBDF}"/>
                    </a:ext>
                  </a:extLst>
                </p14:cNvPr>
                <p14:cNvContentPartPr/>
                <p14:nvPr/>
              </p14:nvContentPartPr>
              <p14:xfrm>
                <a:off x="4292482" y="1962053"/>
                <a:ext cx="11520" cy="189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1C55076-9233-49BB-B5E2-3BB9CA1CFB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83842" y="1953413"/>
                  <a:ext cx="29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5FB4347-D76D-4A7E-AD7B-47D3D9FA68FC}"/>
                    </a:ext>
                  </a:extLst>
                </p14:cNvPr>
                <p14:cNvContentPartPr/>
                <p14:nvPr/>
              </p14:nvContentPartPr>
              <p14:xfrm>
                <a:off x="4202482" y="2174093"/>
                <a:ext cx="213480" cy="45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5FB4347-D76D-4A7E-AD7B-47D3D9FA68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93842" y="2165453"/>
                  <a:ext cx="231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4C7400F-BAE0-4315-8066-93263F929F75}"/>
                    </a:ext>
                  </a:extLst>
                </p14:cNvPr>
                <p14:cNvContentPartPr/>
                <p14:nvPr/>
              </p14:nvContentPartPr>
              <p14:xfrm>
                <a:off x="4292482" y="2274533"/>
                <a:ext cx="109440" cy="159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4C7400F-BAE0-4315-8066-93263F929F7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83482" y="2265533"/>
                  <a:ext cx="1270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BE0527-6A9F-4DC4-9400-96BF5B2DA1F3}"/>
              </a:ext>
            </a:extLst>
          </p:cNvPr>
          <p:cNvGrpSpPr/>
          <p:nvPr/>
        </p:nvGrpSpPr>
        <p:grpSpPr>
          <a:xfrm>
            <a:off x="4724122" y="2207573"/>
            <a:ext cx="160200" cy="113400"/>
            <a:chOff x="4724122" y="2207573"/>
            <a:chExt cx="16020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5BCD6B-347F-44E5-9F7B-493F12CDACA9}"/>
                    </a:ext>
                  </a:extLst>
                </p14:cNvPr>
                <p14:cNvContentPartPr/>
                <p14:nvPr/>
              </p14:nvContentPartPr>
              <p14:xfrm>
                <a:off x="4808002" y="2207573"/>
                <a:ext cx="76320" cy="28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5BCD6B-347F-44E5-9F7B-493F12CDACA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99002" y="2198573"/>
                  <a:ext cx="93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3884C8F-67A8-4073-96DA-3124FA35CF95}"/>
                    </a:ext>
                  </a:extLst>
                </p14:cNvPr>
                <p14:cNvContentPartPr/>
                <p14:nvPr/>
              </p14:nvContentPartPr>
              <p14:xfrm>
                <a:off x="4724122" y="2263013"/>
                <a:ext cx="126720" cy="57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3884C8F-67A8-4073-96DA-3124FA35CF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15122" y="2254373"/>
                  <a:ext cx="14436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8996AB3-5CCA-4FA6-A652-FD191091A84E}"/>
                  </a:ext>
                </a:extLst>
              </p14:cNvPr>
              <p14:cNvContentPartPr/>
              <p14:nvPr/>
            </p14:nvContentPartPr>
            <p14:xfrm>
              <a:off x="5341162" y="2428973"/>
              <a:ext cx="215280" cy="241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8996AB3-5CCA-4FA6-A652-FD191091A84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32162" y="2420333"/>
                <a:ext cx="2329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2FE2D8B-9065-4881-8839-129F93859C0C}"/>
                  </a:ext>
                </a:extLst>
              </p14:cNvPr>
              <p14:cNvContentPartPr/>
              <p14:nvPr/>
            </p14:nvContentPartPr>
            <p14:xfrm>
              <a:off x="2396362" y="3649733"/>
              <a:ext cx="1842480" cy="846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2FE2D8B-9065-4881-8839-129F93859C0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87362" y="3640733"/>
                <a:ext cx="1860120" cy="8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5FA94DF-4FBD-41D2-B859-3A9D7D8EFBC9}"/>
                  </a:ext>
                </a:extLst>
              </p14:cNvPr>
              <p14:cNvContentPartPr/>
              <p14:nvPr/>
            </p14:nvContentPartPr>
            <p14:xfrm>
              <a:off x="6891322" y="2140613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5FA94DF-4FBD-41D2-B859-3A9D7D8EFBC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82322" y="2131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95BC328-BE46-4E22-AE99-5E8E0D09D366}"/>
                  </a:ext>
                </a:extLst>
              </p14:cNvPr>
              <p14:cNvContentPartPr/>
              <p14:nvPr/>
            </p14:nvContentPartPr>
            <p14:xfrm>
              <a:off x="7894642" y="2136293"/>
              <a:ext cx="360" cy="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95BC328-BE46-4E22-AE99-5E8E0D09D36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886002" y="2127293"/>
                <a:ext cx="18000" cy="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503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1" y="1593668"/>
            <a:ext cx="8066314" cy="4010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777" y="617493"/>
            <a:ext cx="4238898" cy="47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156754" y="6342594"/>
            <a:ext cx="313509" cy="277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93086" y="1332411"/>
            <a:ext cx="158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>
                <a:solidFill>
                  <a:schemeClr val="accent1">
                    <a:lumMod val="50000"/>
                  </a:schemeClr>
                </a:solidFill>
              </a:rPr>
              <a:t>السؤال الأول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57647" y="6521938"/>
            <a:ext cx="1959428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828" y="6103890"/>
            <a:ext cx="259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الاجابة الصحيحة هنا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9546D0-FE78-4132-AA87-8FE834B76AEE}"/>
                  </a:ext>
                </a:extLst>
              </p14:cNvPr>
              <p14:cNvContentPartPr/>
              <p14:nvPr/>
            </p14:nvContentPartPr>
            <p14:xfrm>
              <a:off x="2161080" y="3223440"/>
              <a:ext cx="7483320" cy="1018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9546D0-FE78-4132-AA87-8FE834B76A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1720" y="3214080"/>
                <a:ext cx="7502040" cy="10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587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120" y="1066409"/>
            <a:ext cx="7968343" cy="4498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71812" y="697077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Q20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7" name="Oval 6"/>
          <p:cNvSpPr/>
          <p:nvPr/>
        </p:nvSpPr>
        <p:spPr>
          <a:xfrm>
            <a:off x="143691" y="6348549"/>
            <a:ext cx="352698" cy="33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5E2A36-27AD-49D1-A604-A662648C3728}"/>
                  </a:ext>
                </a:extLst>
              </p14:cNvPr>
              <p14:cNvContentPartPr/>
              <p14:nvPr/>
            </p14:nvContentPartPr>
            <p14:xfrm>
              <a:off x="5226322" y="2285333"/>
              <a:ext cx="2089080" cy="41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5E2A36-27AD-49D1-A604-A662648C37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7322" y="2276333"/>
                <a:ext cx="210672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F9E2B61-B61F-4821-A5FC-0FE801E69856}"/>
              </a:ext>
            </a:extLst>
          </p:cNvPr>
          <p:cNvGrpSpPr/>
          <p:nvPr/>
        </p:nvGrpSpPr>
        <p:grpSpPr>
          <a:xfrm>
            <a:off x="7493242" y="2436893"/>
            <a:ext cx="1427760" cy="706320"/>
            <a:chOff x="7493242" y="2436893"/>
            <a:chExt cx="1427760" cy="70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B3E7649-211A-4B59-8FFB-D90B835E6338}"/>
                    </a:ext>
                  </a:extLst>
                </p14:cNvPr>
                <p14:cNvContentPartPr/>
                <p14:nvPr/>
              </p14:nvContentPartPr>
              <p14:xfrm>
                <a:off x="7493242" y="2732453"/>
                <a:ext cx="191880" cy="173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B3E7649-211A-4B59-8FFB-D90B835E633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84242" y="2723453"/>
                  <a:ext cx="209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995FA1-4AE8-457B-A9EB-B4F3972C54B1}"/>
                    </a:ext>
                  </a:extLst>
                </p14:cNvPr>
                <p14:cNvContentPartPr/>
                <p14:nvPr/>
              </p14:nvContentPartPr>
              <p14:xfrm>
                <a:off x="7889962" y="2754053"/>
                <a:ext cx="72000" cy="15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995FA1-4AE8-457B-A9EB-B4F3972C54B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81322" y="2745413"/>
                  <a:ext cx="89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08FAFE-24AD-46C3-8996-28CBF0B22537}"/>
                    </a:ext>
                  </a:extLst>
                </p14:cNvPr>
                <p14:cNvContentPartPr/>
                <p14:nvPr/>
              </p14:nvContentPartPr>
              <p14:xfrm>
                <a:off x="7853242" y="2809853"/>
                <a:ext cx="109080" cy="2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08FAFE-24AD-46C3-8996-28CBF0B2253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44242" y="2800853"/>
                  <a:ext cx="126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780DD82-858F-404C-A08F-785BCA8D2D2B}"/>
                    </a:ext>
                  </a:extLst>
                </p14:cNvPr>
                <p14:cNvContentPartPr/>
                <p14:nvPr/>
              </p14:nvContentPartPr>
              <p14:xfrm>
                <a:off x="8106682" y="2481893"/>
                <a:ext cx="145440" cy="183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780DD82-858F-404C-A08F-785BCA8D2D2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98042" y="2473253"/>
                  <a:ext cx="163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471FE3F-BF76-4E87-9175-4C5299E2C070}"/>
                    </a:ext>
                  </a:extLst>
                </p14:cNvPr>
                <p14:cNvContentPartPr/>
                <p14:nvPr/>
              </p14:nvContentPartPr>
              <p14:xfrm>
                <a:off x="8329882" y="2567573"/>
                <a:ext cx="117000" cy="121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471FE3F-BF76-4E87-9175-4C5299E2C07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20882" y="2558933"/>
                  <a:ext cx="134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2A5E617-EF9E-42B6-BD40-B4934861858C}"/>
                    </a:ext>
                  </a:extLst>
                </p14:cNvPr>
                <p14:cNvContentPartPr/>
                <p14:nvPr/>
              </p14:nvContentPartPr>
              <p14:xfrm>
                <a:off x="8508082" y="2590973"/>
                <a:ext cx="57600" cy="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2A5E617-EF9E-42B6-BD40-B493486185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99082" y="2582333"/>
                  <a:ext cx="75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ADBCEDD-73A3-4261-9E5F-FB95DBD24164}"/>
                    </a:ext>
                  </a:extLst>
                </p14:cNvPr>
                <p14:cNvContentPartPr/>
                <p14:nvPr/>
              </p14:nvContentPartPr>
              <p14:xfrm>
                <a:off x="8608162" y="2436893"/>
                <a:ext cx="134280" cy="221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ADBCEDD-73A3-4261-9E5F-FB95DBD2416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99522" y="2427893"/>
                  <a:ext cx="151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A7C4FB-8C18-483E-BB9C-69544FB1E3E0}"/>
                    </a:ext>
                  </a:extLst>
                </p14:cNvPr>
                <p14:cNvContentPartPr/>
                <p14:nvPr/>
              </p14:nvContentPartPr>
              <p14:xfrm>
                <a:off x="8820202" y="2608973"/>
                <a:ext cx="7200" cy="9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A7C4FB-8C18-483E-BB9C-69544FB1E3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11562" y="2600333"/>
                  <a:ext cx="24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29D7B09-1CB1-4BE0-B852-72BBAC79849B}"/>
                    </a:ext>
                  </a:extLst>
                </p14:cNvPr>
                <p14:cNvContentPartPr/>
                <p14:nvPr/>
              </p14:nvContentPartPr>
              <p14:xfrm>
                <a:off x="8082922" y="2854493"/>
                <a:ext cx="838080" cy="1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29D7B09-1CB1-4BE0-B852-72BBAC79849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73922" y="2845493"/>
                  <a:ext cx="85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B5EF27B-8C34-4025-8CC4-E596DD12B54D}"/>
                    </a:ext>
                  </a:extLst>
                </p14:cNvPr>
                <p14:cNvContentPartPr/>
                <p14:nvPr/>
              </p14:nvContentPartPr>
              <p14:xfrm>
                <a:off x="8230162" y="2943413"/>
                <a:ext cx="66240" cy="144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B5EF27B-8C34-4025-8CC4-E596DD12B54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21162" y="2934413"/>
                  <a:ext cx="83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FEF29E1-EAE1-410A-A947-F5A9221839FA}"/>
                    </a:ext>
                  </a:extLst>
                </p14:cNvPr>
                <p14:cNvContentPartPr/>
                <p14:nvPr/>
              </p14:nvContentPartPr>
              <p14:xfrm>
                <a:off x="8229442" y="2988053"/>
                <a:ext cx="70560" cy="101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FEF29E1-EAE1-410A-A947-F5A9221839F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20442" y="2979053"/>
                  <a:ext cx="88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9128003-F01F-49FB-BB0C-624A345D775A}"/>
                    </a:ext>
                  </a:extLst>
                </p14:cNvPr>
                <p14:cNvContentPartPr/>
                <p14:nvPr/>
              </p14:nvContentPartPr>
              <p14:xfrm>
                <a:off x="8385322" y="3035573"/>
                <a:ext cx="84960" cy="99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9128003-F01F-49FB-BB0C-624A345D775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76682" y="3026573"/>
                  <a:ext cx="102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77FE0B1-B988-4ECD-89D2-148344D1165F}"/>
                    </a:ext>
                  </a:extLst>
                </p14:cNvPr>
                <p14:cNvContentPartPr/>
                <p14:nvPr/>
              </p14:nvContentPartPr>
              <p14:xfrm>
                <a:off x="8530402" y="3044213"/>
                <a:ext cx="8280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77FE0B1-B988-4ECD-89D2-148344D1165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21402" y="3035213"/>
                  <a:ext cx="10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FD4C15-9FCE-4A7D-AA35-2BD34DE2FBC6}"/>
                    </a:ext>
                  </a:extLst>
                </p14:cNvPr>
                <p14:cNvContentPartPr/>
                <p14:nvPr/>
              </p14:nvContentPartPr>
              <p14:xfrm>
                <a:off x="8688802" y="2954573"/>
                <a:ext cx="109440" cy="167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FD4C15-9FCE-4A7D-AA35-2BD34DE2FBC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80162" y="2945933"/>
                  <a:ext cx="127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B9234A-497B-4F79-B531-D0A44DFA9FE1}"/>
                    </a:ext>
                  </a:extLst>
                </p14:cNvPr>
                <p14:cNvContentPartPr/>
                <p14:nvPr/>
              </p14:nvContentPartPr>
              <p14:xfrm>
                <a:off x="8697802" y="2943413"/>
                <a:ext cx="90000" cy="166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B9234A-497B-4F79-B531-D0A44DFA9FE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88802" y="2934413"/>
                  <a:ext cx="107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3BFBF8-5FF2-457F-B999-E911D98F2B99}"/>
                    </a:ext>
                  </a:extLst>
                </p14:cNvPr>
                <p14:cNvContentPartPr/>
                <p14:nvPr/>
              </p14:nvContentPartPr>
              <p14:xfrm>
                <a:off x="8887162" y="3032693"/>
                <a:ext cx="360" cy="110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3BFBF8-5FF2-457F-B999-E911D98F2B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78522" y="3024053"/>
                  <a:ext cx="1800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E57A18E-7A07-425A-AD8E-351F6EF9622E}"/>
                  </a:ext>
                </a:extLst>
              </p14:cNvPr>
              <p14:cNvContentPartPr/>
              <p14:nvPr/>
            </p14:nvContentPartPr>
            <p14:xfrm>
              <a:off x="7969162" y="3445253"/>
              <a:ext cx="104040" cy="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E57A18E-7A07-425A-AD8E-351F6EF9622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60522" y="3436613"/>
                <a:ext cx="1216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2FA42BD-BB9A-40BA-A82B-CA1286A637E2}"/>
                  </a:ext>
                </a:extLst>
              </p14:cNvPr>
              <p14:cNvContentPartPr/>
              <p14:nvPr/>
            </p14:nvContentPartPr>
            <p14:xfrm>
              <a:off x="7962682" y="3489893"/>
              <a:ext cx="99720" cy="7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2FA42BD-BB9A-40BA-A82B-CA1286A637E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54042" y="3481253"/>
                <a:ext cx="1173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1565C5F-03F5-4BBE-AAB8-0823A88D786E}"/>
                  </a:ext>
                </a:extLst>
              </p14:cNvPr>
              <p14:cNvContentPartPr/>
              <p14:nvPr/>
            </p14:nvContentPartPr>
            <p14:xfrm>
              <a:off x="8229442" y="3355973"/>
              <a:ext cx="121320" cy="33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1565C5F-03F5-4BBE-AAB8-0823A88D786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220442" y="3346973"/>
                <a:ext cx="1389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7340AD2-0D3D-4E9F-AA16-2B49AFCB12F3}"/>
                  </a:ext>
                </a:extLst>
              </p14:cNvPr>
              <p14:cNvContentPartPr/>
              <p14:nvPr/>
            </p14:nvContentPartPr>
            <p14:xfrm>
              <a:off x="8418802" y="3300173"/>
              <a:ext cx="92880" cy="169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7340AD2-0D3D-4E9F-AA16-2B49AFCB12F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409802" y="3291533"/>
                <a:ext cx="1105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C54FEAD-FA67-4648-A5B6-3EB6DBB7C1E8}"/>
                  </a:ext>
                </a:extLst>
              </p14:cNvPr>
              <p14:cNvContentPartPr/>
              <p14:nvPr/>
            </p14:nvContentPartPr>
            <p14:xfrm>
              <a:off x="8541202" y="3412133"/>
              <a:ext cx="417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C54FEAD-FA67-4648-A5B6-3EB6DBB7C1E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32562" y="3403133"/>
                <a:ext cx="59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1256413-767B-4DF3-8366-CE2515C2A6E0}"/>
                  </a:ext>
                </a:extLst>
              </p14:cNvPr>
              <p14:cNvContentPartPr/>
              <p14:nvPr/>
            </p14:nvContentPartPr>
            <p14:xfrm>
              <a:off x="8642002" y="3311693"/>
              <a:ext cx="91440" cy="168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1256413-767B-4DF3-8366-CE2515C2A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33362" y="3303053"/>
                <a:ext cx="1090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472102F-C93F-4D6F-989A-EE987FF5E7CE}"/>
                  </a:ext>
                </a:extLst>
              </p14:cNvPr>
              <p14:cNvContentPartPr/>
              <p14:nvPr/>
            </p14:nvContentPartPr>
            <p14:xfrm>
              <a:off x="8027122" y="3579173"/>
              <a:ext cx="782280" cy="11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472102F-C93F-4D6F-989A-EE987FF5E7C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018122" y="3570533"/>
                <a:ext cx="7999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7795214-4B45-4335-8A89-1ABE517F40A0}"/>
                  </a:ext>
                </a:extLst>
              </p14:cNvPr>
              <p14:cNvContentPartPr/>
              <p14:nvPr/>
            </p14:nvContentPartPr>
            <p14:xfrm>
              <a:off x="8162482" y="3690773"/>
              <a:ext cx="1101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7795214-4B45-4335-8A89-1ABE517F40A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153482" y="3681773"/>
                <a:ext cx="127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BDADB5-29AC-4C9C-9EC9-57BA1033BA86}"/>
                  </a:ext>
                </a:extLst>
              </p14:cNvPr>
              <p14:cNvContentPartPr/>
              <p14:nvPr/>
            </p14:nvContentPartPr>
            <p14:xfrm>
              <a:off x="8363002" y="3623453"/>
              <a:ext cx="11520" cy="155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BDADB5-29AC-4C9C-9EC9-57BA1033BA8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354362" y="3614813"/>
                <a:ext cx="291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CB38AB6-55CC-42EF-99E2-F92D6EAEAE66}"/>
                  </a:ext>
                </a:extLst>
              </p14:cNvPr>
              <p14:cNvContentPartPr/>
              <p14:nvPr/>
            </p14:nvContentPartPr>
            <p14:xfrm>
              <a:off x="8443282" y="3745853"/>
              <a:ext cx="75960" cy="1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CB38AB6-55CC-42EF-99E2-F92D6EAEAE6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434642" y="3737213"/>
                <a:ext cx="936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D5D4C59-EB9B-4C32-B9E9-F706FE031CBA}"/>
                  </a:ext>
                </a:extLst>
              </p14:cNvPr>
              <p14:cNvContentPartPr/>
              <p14:nvPr/>
            </p14:nvContentPartPr>
            <p14:xfrm>
              <a:off x="8474602" y="3679613"/>
              <a:ext cx="360" cy="87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D5D4C59-EB9B-4C32-B9E9-F706FE031CB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65962" y="3670973"/>
                <a:ext cx="180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07FDA5-D8FD-4CC4-A547-4BDC48C6E542}"/>
                  </a:ext>
                </a:extLst>
              </p14:cNvPr>
              <p14:cNvContentPartPr/>
              <p14:nvPr/>
            </p14:nvContentPartPr>
            <p14:xfrm>
              <a:off x="8585842" y="3670973"/>
              <a:ext cx="63000" cy="11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07FDA5-D8FD-4CC4-A547-4BDC48C6E54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577202" y="3662333"/>
                <a:ext cx="8064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B98CB08E-5C9D-4656-A747-2B9DE35CF08F}"/>
              </a:ext>
            </a:extLst>
          </p:cNvPr>
          <p:cNvGrpSpPr/>
          <p:nvPr/>
        </p:nvGrpSpPr>
        <p:grpSpPr>
          <a:xfrm>
            <a:off x="8973562" y="3289373"/>
            <a:ext cx="705600" cy="324000"/>
            <a:chOff x="8973562" y="3289373"/>
            <a:chExt cx="70560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257FDEC-38AC-4559-9321-69EC643C7487}"/>
                    </a:ext>
                  </a:extLst>
                </p14:cNvPr>
                <p14:cNvContentPartPr/>
                <p14:nvPr/>
              </p14:nvContentPartPr>
              <p14:xfrm>
                <a:off x="8973562" y="3556853"/>
                <a:ext cx="70200" cy="4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257FDEC-38AC-4559-9321-69EC643C748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64562" y="3548213"/>
                  <a:ext cx="87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2F80C5E-BCC6-42DE-B88E-65FFF36D2B10}"/>
                    </a:ext>
                  </a:extLst>
                </p14:cNvPr>
                <p14:cNvContentPartPr/>
                <p14:nvPr/>
              </p14:nvContentPartPr>
              <p14:xfrm>
                <a:off x="8975362" y="3590333"/>
                <a:ext cx="90360" cy="20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2F80C5E-BCC6-42DE-B88E-65FFF36D2B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66722" y="3581333"/>
                  <a:ext cx="108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61EEF35-C7B5-40E0-A8AB-8BAD37888822}"/>
                    </a:ext>
                  </a:extLst>
                </p14:cNvPr>
                <p14:cNvContentPartPr/>
                <p14:nvPr/>
              </p14:nvContentPartPr>
              <p14:xfrm>
                <a:off x="9300082" y="3452093"/>
                <a:ext cx="105840" cy="5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61EEF35-C7B5-40E0-A8AB-8BAD3788882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91082" y="3443453"/>
                  <a:ext cx="123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29B4445-91F1-4C25-B914-A901EE1322E7}"/>
                    </a:ext>
                  </a:extLst>
                </p14:cNvPr>
                <p14:cNvContentPartPr/>
                <p14:nvPr/>
              </p14:nvContentPartPr>
              <p14:xfrm>
                <a:off x="9448042" y="3289373"/>
                <a:ext cx="151560" cy="277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29B4445-91F1-4C25-B914-A901EE1322E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39402" y="3280733"/>
                  <a:ext cx="169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2FAB8EF-C742-4EEE-9586-FF1ED84B8417}"/>
                    </a:ext>
                  </a:extLst>
                </p14:cNvPr>
                <p14:cNvContentPartPr/>
                <p14:nvPr/>
              </p14:nvContentPartPr>
              <p14:xfrm>
                <a:off x="9267682" y="3601133"/>
                <a:ext cx="411480" cy="12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2FAB8EF-C742-4EEE-9586-FF1ED84B841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58682" y="3592493"/>
                  <a:ext cx="4291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DFE2E78-A30D-42F1-89AB-4183BA700B45}"/>
                  </a:ext>
                </a:extLst>
              </p14:cNvPr>
              <p14:cNvContentPartPr/>
              <p14:nvPr/>
            </p14:nvContentPartPr>
            <p14:xfrm>
              <a:off x="9455962" y="3713093"/>
              <a:ext cx="360" cy="99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DFE2E78-A30D-42F1-89AB-4183BA700B4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446962" y="3704093"/>
                <a:ext cx="1800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2F2A112-0048-4BC5-93EB-54BE50CF208A}"/>
              </a:ext>
            </a:extLst>
          </p:cNvPr>
          <p:cNvGrpSpPr/>
          <p:nvPr/>
        </p:nvGrpSpPr>
        <p:grpSpPr>
          <a:xfrm>
            <a:off x="8307562" y="3935933"/>
            <a:ext cx="1474560" cy="536040"/>
            <a:chOff x="8307562" y="3935933"/>
            <a:chExt cx="147456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EFF322-6B90-44D9-9164-B7CA177F9B70}"/>
                    </a:ext>
                  </a:extLst>
                </p14:cNvPr>
                <p14:cNvContentPartPr/>
                <p14:nvPr/>
              </p14:nvContentPartPr>
              <p14:xfrm>
                <a:off x="9116842" y="4192613"/>
                <a:ext cx="60840" cy="15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EFF322-6B90-44D9-9164-B7CA177F9B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07842" y="4183613"/>
                  <a:ext cx="78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954136E-EA12-485C-9DE2-DCC230BE3167}"/>
                    </a:ext>
                  </a:extLst>
                </p14:cNvPr>
                <p14:cNvContentPartPr/>
                <p14:nvPr/>
              </p14:nvContentPartPr>
              <p14:xfrm>
                <a:off x="9133042" y="4281533"/>
                <a:ext cx="11124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954136E-EA12-485C-9DE2-DCC230BE316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24042" y="4272533"/>
                  <a:ext cx="12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8EF636B-6D04-4481-81FB-CCA80569BA95}"/>
                    </a:ext>
                  </a:extLst>
                </p14:cNvPr>
                <p14:cNvContentPartPr/>
                <p14:nvPr/>
              </p14:nvContentPartPr>
              <p14:xfrm>
                <a:off x="9333202" y="4214573"/>
                <a:ext cx="110520" cy="1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8EF636B-6D04-4481-81FB-CCA80569BA9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24562" y="4205573"/>
                  <a:ext cx="128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70E271F-6AAD-4154-AF1D-812852CEDD3B}"/>
                    </a:ext>
                  </a:extLst>
                </p14:cNvPr>
                <p14:cNvContentPartPr/>
                <p14:nvPr/>
              </p14:nvContentPartPr>
              <p14:xfrm>
                <a:off x="9479362" y="4014053"/>
                <a:ext cx="135000" cy="244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70E271F-6AAD-4154-AF1D-812852CEDD3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70362" y="4005053"/>
                  <a:ext cx="152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0D5FD12-098E-48E3-B0E8-48B73D55B335}"/>
                    </a:ext>
                  </a:extLst>
                </p14:cNvPr>
                <p14:cNvContentPartPr/>
                <p14:nvPr/>
              </p14:nvContentPartPr>
              <p14:xfrm>
                <a:off x="8575042" y="4229693"/>
                <a:ext cx="300960" cy="115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0D5FD12-098E-48E3-B0E8-48B73D55B33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66042" y="4221053"/>
                  <a:ext cx="318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ED46ACB-D372-4E65-8EA7-4BDC5278B83E}"/>
                    </a:ext>
                  </a:extLst>
                </p14:cNvPr>
                <p14:cNvContentPartPr/>
                <p14:nvPr/>
              </p14:nvContentPartPr>
              <p14:xfrm>
                <a:off x="8307562" y="3935933"/>
                <a:ext cx="1474560" cy="536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ED46ACB-D372-4E65-8EA7-4BDC5278B83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98922" y="3926933"/>
                  <a:ext cx="1492200" cy="55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668843C-65DB-4056-A0F1-6FC7F97E819B}"/>
                  </a:ext>
                </a:extLst>
              </p14:cNvPr>
              <p14:cNvContentPartPr/>
              <p14:nvPr/>
            </p14:nvContentPartPr>
            <p14:xfrm>
              <a:off x="2851042" y="2396573"/>
              <a:ext cx="2906640" cy="860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668843C-65DB-4056-A0F1-6FC7F97E819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42402" y="2387933"/>
                <a:ext cx="2924280" cy="87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7383D22-9F1C-48FA-8594-E3AD38AD536D}"/>
              </a:ext>
            </a:extLst>
          </p:cNvPr>
          <p:cNvGrpSpPr/>
          <p:nvPr/>
        </p:nvGrpSpPr>
        <p:grpSpPr>
          <a:xfrm>
            <a:off x="4375282" y="3044213"/>
            <a:ext cx="151920" cy="22320"/>
            <a:chOff x="4375282" y="3044213"/>
            <a:chExt cx="151920" cy="2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7DCAE26-2A76-4A3F-8473-54775A5BCEF4}"/>
                    </a:ext>
                  </a:extLst>
                </p14:cNvPr>
                <p14:cNvContentPartPr/>
                <p14:nvPr/>
              </p14:nvContentPartPr>
              <p14:xfrm>
                <a:off x="4375282" y="3044213"/>
                <a:ext cx="151920" cy="9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7DCAE26-2A76-4A3F-8473-54775A5BCEF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66282" y="3035213"/>
                  <a:ext cx="169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78D5400-80D7-4C52-89C1-C6FB6BE9846D}"/>
                    </a:ext>
                  </a:extLst>
                </p14:cNvPr>
                <p14:cNvContentPartPr/>
                <p14:nvPr/>
              </p14:nvContentPartPr>
              <p14:xfrm>
                <a:off x="4383202" y="3066173"/>
                <a:ext cx="9972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78D5400-80D7-4C52-89C1-C6FB6BE984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74562" y="3057173"/>
                  <a:ext cx="1173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FC7751A-2CAD-4831-BD99-0AC17E4C827A}"/>
              </a:ext>
            </a:extLst>
          </p:cNvPr>
          <p:cNvGrpSpPr/>
          <p:nvPr/>
        </p:nvGrpSpPr>
        <p:grpSpPr>
          <a:xfrm>
            <a:off x="6556522" y="2274533"/>
            <a:ext cx="254520" cy="169560"/>
            <a:chOff x="6556522" y="2274533"/>
            <a:chExt cx="25452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7015DC5-E396-4E28-9DF5-7883744C5C3A}"/>
                    </a:ext>
                  </a:extLst>
                </p14:cNvPr>
                <p14:cNvContentPartPr/>
                <p14:nvPr/>
              </p14:nvContentPartPr>
              <p14:xfrm>
                <a:off x="6557602" y="2274533"/>
                <a:ext cx="77400" cy="150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7015DC5-E396-4E28-9DF5-7883744C5C3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48962" y="2265533"/>
                  <a:ext cx="95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F641549-D62F-4664-8487-8536AB66FCA9}"/>
                    </a:ext>
                  </a:extLst>
                </p14:cNvPr>
                <p14:cNvContentPartPr/>
                <p14:nvPr/>
              </p14:nvContentPartPr>
              <p14:xfrm>
                <a:off x="6556522" y="2285333"/>
                <a:ext cx="92880" cy="10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F641549-D62F-4664-8487-8536AB66FCA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47882" y="2276693"/>
                  <a:ext cx="110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19C99B2-D030-4819-A55F-D359B52F9870}"/>
                    </a:ext>
                  </a:extLst>
                </p14:cNvPr>
                <p14:cNvContentPartPr/>
                <p14:nvPr/>
              </p14:nvContentPartPr>
              <p14:xfrm>
                <a:off x="6701602" y="2346173"/>
                <a:ext cx="109440" cy="97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19C99B2-D030-4819-A55F-D359B52F987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92962" y="2337173"/>
                  <a:ext cx="12708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82C2689-DFF4-4517-BE71-F5EE5322EE12}"/>
              </a:ext>
            </a:extLst>
          </p:cNvPr>
          <p:cNvGrpSpPr/>
          <p:nvPr/>
        </p:nvGrpSpPr>
        <p:grpSpPr>
          <a:xfrm>
            <a:off x="7078162" y="2329973"/>
            <a:ext cx="204480" cy="201240"/>
            <a:chOff x="7078162" y="2329973"/>
            <a:chExt cx="20448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9954043-E767-4D31-8238-CB8D84AA6A74}"/>
                    </a:ext>
                  </a:extLst>
                </p14:cNvPr>
                <p14:cNvContentPartPr/>
                <p14:nvPr/>
              </p14:nvContentPartPr>
              <p14:xfrm>
                <a:off x="7078162" y="2329973"/>
                <a:ext cx="82800" cy="192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9954043-E767-4D31-8238-CB8D84AA6A7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69522" y="2321333"/>
                  <a:ext cx="100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AFD4BA-BC5F-4E96-AA65-B0A9415CA8FD}"/>
                    </a:ext>
                  </a:extLst>
                </p14:cNvPr>
                <p14:cNvContentPartPr/>
                <p14:nvPr/>
              </p14:nvContentPartPr>
              <p14:xfrm>
                <a:off x="7225402" y="2408813"/>
                <a:ext cx="57240" cy="122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AFD4BA-BC5F-4E96-AA65-B0A9415CA8F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16762" y="2400173"/>
                  <a:ext cx="748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0ABED72-1134-4D39-9EE1-486B64E5A46C}"/>
              </a:ext>
            </a:extLst>
          </p:cNvPr>
          <p:cNvGrpSpPr/>
          <p:nvPr/>
        </p:nvGrpSpPr>
        <p:grpSpPr>
          <a:xfrm>
            <a:off x="5307322" y="2196413"/>
            <a:ext cx="165600" cy="132480"/>
            <a:chOff x="5307322" y="2196413"/>
            <a:chExt cx="16560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4B1D734-BC2F-4E06-8F8F-D755922ABBAA}"/>
                    </a:ext>
                  </a:extLst>
                </p14:cNvPr>
                <p14:cNvContentPartPr/>
                <p14:nvPr/>
              </p14:nvContentPartPr>
              <p14:xfrm>
                <a:off x="5322802" y="2196413"/>
                <a:ext cx="51840" cy="69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4B1D734-BC2F-4E06-8F8F-D755922ABBA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14162" y="2187773"/>
                  <a:ext cx="69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77BDB4-C388-4EE3-BA2C-B527F46ADD00}"/>
                    </a:ext>
                  </a:extLst>
                </p14:cNvPr>
                <p14:cNvContentPartPr/>
                <p14:nvPr/>
              </p14:nvContentPartPr>
              <p14:xfrm>
                <a:off x="5307322" y="2196413"/>
                <a:ext cx="50400" cy="69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277BDB4-C388-4EE3-BA2C-B527F46ADD0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98682" y="2187773"/>
                  <a:ext cx="68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9EC55C0-8732-45C3-AF94-2338D93C2333}"/>
                    </a:ext>
                  </a:extLst>
                </p14:cNvPr>
                <p14:cNvContentPartPr/>
                <p14:nvPr/>
              </p14:nvContentPartPr>
              <p14:xfrm>
                <a:off x="5452402" y="2241053"/>
                <a:ext cx="20520" cy="87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9EC55C0-8732-45C3-AF94-2338D93C233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443402" y="2232413"/>
                  <a:ext cx="3816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D0D89C8-82DC-4D97-87AD-0330D5C502BB}"/>
              </a:ext>
            </a:extLst>
          </p:cNvPr>
          <p:cNvGrpSpPr/>
          <p:nvPr/>
        </p:nvGrpSpPr>
        <p:grpSpPr>
          <a:xfrm>
            <a:off x="5810242" y="2207573"/>
            <a:ext cx="166680" cy="214200"/>
            <a:chOff x="5810242" y="2207573"/>
            <a:chExt cx="16668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A6A755-7BF7-4262-B93F-913DB7944698}"/>
                    </a:ext>
                  </a:extLst>
                </p14:cNvPr>
                <p14:cNvContentPartPr/>
                <p14:nvPr/>
              </p14:nvContentPartPr>
              <p14:xfrm>
                <a:off x="5810242" y="2207573"/>
                <a:ext cx="102240" cy="214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A6A755-7BF7-4262-B93F-913DB79446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01242" y="2198573"/>
                  <a:ext cx="119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7C77314-9ACC-4D08-807C-2C150E1933EC}"/>
                    </a:ext>
                  </a:extLst>
                </p14:cNvPr>
                <p14:cNvContentPartPr/>
                <p14:nvPr/>
              </p14:nvContentPartPr>
              <p14:xfrm>
                <a:off x="5976562" y="2296853"/>
                <a:ext cx="360" cy="112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7C77314-9ACC-4D08-807C-2C150E1933E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67922" y="2287853"/>
                  <a:ext cx="180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026DF45-40E4-47BC-89DB-CC6158A5BACE}"/>
              </a:ext>
            </a:extLst>
          </p:cNvPr>
          <p:cNvGrpSpPr/>
          <p:nvPr/>
        </p:nvGrpSpPr>
        <p:grpSpPr>
          <a:xfrm>
            <a:off x="6319282" y="4360013"/>
            <a:ext cx="2256120" cy="969840"/>
            <a:chOff x="6319282" y="4360013"/>
            <a:chExt cx="2256120" cy="9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D3ACE17-D124-410C-8BCD-AE6D003E3B87}"/>
                    </a:ext>
                  </a:extLst>
                </p14:cNvPr>
                <p14:cNvContentPartPr/>
                <p14:nvPr/>
              </p14:nvContentPartPr>
              <p14:xfrm>
                <a:off x="6319282" y="4863653"/>
                <a:ext cx="1319400" cy="55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D3ACE17-D124-410C-8BCD-AE6D003E3B8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10282" y="4854653"/>
                  <a:ext cx="1337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1C0FB65-4207-4228-BA08-8CF171B17197}"/>
                    </a:ext>
                  </a:extLst>
                </p14:cNvPr>
                <p14:cNvContentPartPr/>
                <p14:nvPr/>
              </p14:nvContentPartPr>
              <p14:xfrm>
                <a:off x="6422602" y="5040053"/>
                <a:ext cx="77040" cy="11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1C0FB65-4207-4228-BA08-8CF171B1719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13962" y="5031413"/>
                  <a:ext cx="94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EA77A37-1CC4-4BD9-BF02-8B84502806E0}"/>
                    </a:ext>
                  </a:extLst>
                </p14:cNvPr>
                <p14:cNvContentPartPr/>
                <p14:nvPr/>
              </p14:nvContentPartPr>
              <p14:xfrm>
                <a:off x="6567682" y="4995413"/>
                <a:ext cx="91440" cy="142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EA77A37-1CC4-4BD9-BF02-8B84502806E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58682" y="4986413"/>
                  <a:ext cx="109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8BA5544-2A46-4267-96A8-876EE5CCD6AC}"/>
                    </a:ext>
                  </a:extLst>
                </p14:cNvPr>
                <p14:cNvContentPartPr/>
                <p14:nvPr/>
              </p14:nvContentPartPr>
              <p14:xfrm>
                <a:off x="6723922" y="5125013"/>
                <a:ext cx="48600" cy="15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8BA5544-2A46-4267-96A8-876EE5CCD6A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15282" y="5116013"/>
                  <a:ext cx="66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E102B9B-DEFC-47FC-8622-5C6DF8306B60}"/>
                    </a:ext>
                  </a:extLst>
                </p14:cNvPr>
                <p14:cNvContentPartPr/>
                <p14:nvPr/>
              </p14:nvContentPartPr>
              <p14:xfrm>
                <a:off x="6891682" y="4984253"/>
                <a:ext cx="100080" cy="201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E102B9B-DEFC-47FC-8622-5C6DF8306B6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883042" y="4975253"/>
                  <a:ext cx="117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9EF8B46-9A63-48C3-9165-568616891924}"/>
                    </a:ext>
                  </a:extLst>
                </p14:cNvPr>
                <p14:cNvContentPartPr/>
                <p14:nvPr/>
              </p14:nvContentPartPr>
              <p14:xfrm>
                <a:off x="7058002" y="5083973"/>
                <a:ext cx="110160" cy="23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9EF8B46-9A63-48C3-9165-56861689192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49362" y="5075333"/>
                  <a:ext cx="127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C249A1E-BA46-4FE7-953C-401BEDE04FF6}"/>
                    </a:ext>
                  </a:extLst>
                </p14:cNvPr>
                <p14:cNvContentPartPr/>
                <p14:nvPr/>
              </p14:nvContentPartPr>
              <p14:xfrm>
                <a:off x="7202362" y="5017733"/>
                <a:ext cx="34920" cy="144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C249A1E-BA46-4FE7-953C-401BEDE04FF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93722" y="5009093"/>
                  <a:ext cx="52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39C9276-8AED-4F15-8774-04CE0D8A8468}"/>
                    </a:ext>
                  </a:extLst>
                </p14:cNvPr>
                <p14:cNvContentPartPr/>
                <p14:nvPr/>
              </p14:nvContentPartPr>
              <p14:xfrm>
                <a:off x="7301002" y="4984253"/>
                <a:ext cx="105480" cy="294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39C9276-8AED-4F15-8774-04CE0D8A846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92002" y="4975253"/>
                  <a:ext cx="1231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FB7D0C0-29A5-41A2-B7F0-2576FA235A9D}"/>
                    </a:ext>
                  </a:extLst>
                </p14:cNvPr>
                <p14:cNvContentPartPr/>
                <p14:nvPr/>
              </p14:nvContentPartPr>
              <p14:xfrm>
                <a:off x="6377962" y="4514813"/>
                <a:ext cx="147600" cy="245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FB7D0C0-29A5-41A2-B7F0-2576FA235A9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68962" y="4505813"/>
                  <a:ext cx="1652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9136D79-F219-4E24-A0E4-C0A50B74B782}"/>
                    </a:ext>
                  </a:extLst>
                </p14:cNvPr>
                <p14:cNvContentPartPr/>
                <p14:nvPr/>
              </p14:nvContentPartPr>
              <p14:xfrm>
                <a:off x="6601162" y="4671773"/>
                <a:ext cx="79920" cy="9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9136D79-F219-4E24-A0E4-C0A50B74B78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92522" y="4663133"/>
                  <a:ext cx="97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1BAC761-89F2-496B-A0D4-C40B52EE1388}"/>
                    </a:ext>
                  </a:extLst>
                </p14:cNvPr>
                <p14:cNvContentPartPr/>
                <p14:nvPr/>
              </p14:nvContentPartPr>
              <p14:xfrm>
                <a:off x="6788362" y="4527053"/>
                <a:ext cx="135000" cy="248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1BAC761-89F2-496B-A0D4-C40B52EE138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79362" y="4518413"/>
                  <a:ext cx="152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187EFEF-EB53-494D-8FF4-2556B57FAEAF}"/>
                    </a:ext>
                  </a:extLst>
                </p14:cNvPr>
                <p14:cNvContentPartPr/>
                <p14:nvPr/>
              </p14:nvContentPartPr>
              <p14:xfrm>
                <a:off x="7024882" y="4638653"/>
                <a:ext cx="7272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187EFEF-EB53-494D-8FF4-2556B57FAEA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16242" y="4629653"/>
                  <a:ext cx="90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2B48E43-451A-4148-8256-51069A4F0085}"/>
                    </a:ext>
                  </a:extLst>
                </p14:cNvPr>
                <p14:cNvContentPartPr/>
                <p14:nvPr/>
              </p14:nvContentPartPr>
              <p14:xfrm>
                <a:off x="7169962" y="4560173"/>
                <a:ext cx="137880" cy="177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2B48E43-451A-4148-8256-51069A4F008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60962" y="4551173"/>
                  <a:ext cx="155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714BBE1-3203-445E-9E29-63D0605CCA5E}"/>
                    </a:ext>
                  </a:extLst>
                </p14:cNvPr>
                <p14:cNvContentPartPr/>
                <p14:nvPr/>
              </p14:nvContentPartPr>
              <p14:xfrm>
                <a:off x="7448602" y="4370813"/>
                <a:ext cx="156600" cy="359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714BBE1-3203-445E-9E29-63D0605CCA5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39602" y="4362173"/>
                  <a:ext cx="1742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20E953E-326C-40FA-A2C1-590BA334A4FD}"/>
                    </a:ext>
                  </a:extLst>
                </p14:cNvPr>
                <p14:cNvContentPartPr/>
                <p14:nvPr/>
              </p14:nvContentPartPr>
              <p14:xfrm>
                <a:off x="6766402" y="4426613"/>
                <a:ext cx="1029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20E953E-326C-40FA-A2C1-590BA334A4F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57762" y="4417613"/>
                  <a:ext cx="120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D24B7D0-B26C-46AC-A4DA-F06063671A34}"/>
                    </a:ext>
                  </a:extLst>
                </p14:cNvPr>
                <p14:cNvContentPartPr/>
                <p14:nvPr/>
              </p14:nvContentPartPr>
              <p14:xfrm>
                <a:off x="6779722" y="4360013"/>
                <a:ext cx="57240" cy="145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D24B7D0-B26C-46AC-A4DA-F06063671A3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70722" y="4351013"/>
                  <a:ext cx="74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9448126-0C64-426D-B23B-D77056D17F0F}"/>
                    </a:ext>
                  </a:extLst>
                </p14:cNvPr>
                <p14:cNvContentPartPr/>
                <p14:nvPr/>
              </p14:nvContentPartPr>
              <p14:xfrm>
                <a:off x="8329882" y="4571333"/>
                <a:ext cx="123120" cy="234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9448126-0C64-426D-B23B-D77056D17F0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20882" y="4562693"/>
                  <a:ext cx="140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AE5A381-4F73-44AD-9521-E0B6CF16A83E}"/>
                    </a:ext>
                  </a:extLst>
                </p14:cNvPr>
                <p14:cNvContentPartPr/>
                <p14:nvPr/>
              </p14:nvContentPartPr>
              <p14:xfrm>
                <a:off x="7880242" y="4895333"/>
                <a:ext cx="37080" cy="13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AE5A381-4F73-44AD-9521-E0B6CF16A83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71602" y="4886333"/>
                  <a:ext cx="54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EABAF28-87C4-4677-BDD3-AA849D46F1EE}"/>
                    </a:ext>
                  </a:extLst>
                </p14:cNvPr>
                <p14:cNvContentPartPr/>
                <p14:nvPr/>
              </p14:nvContentPartPr>
              <p14:xfrm>
                <a:off x="7874842" y="4984253"/>
                <a:ext cx="64800" cy="30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EABAF28-87C4-4677-BDD3-AA849D46F1E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66202" y="4975253"/>
                  <a:ext cx="82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F063B45-B3FB-4EFA-A21F-3DFF46BB5C6C}"/>
                    </a:ext>
                  </a:extLst>
                </p14:cNvPr>
                <p14:cNvContentPartPr/>
                <p14:nvPr/>
              </p14:nvContentPartPr>
              <p14:xfrm>
                <a:off x="8147002" y="4906133"/>
                <a:ext cx="428400" cy="12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F063B45-B3FB-4EFA-A21F-3DFF46BB5C6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38362" y="4897133"/>
                  <a:ext cx="446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C484680-58DF-4CBE-B7B8-B5F7C2B97985}"/>
                    </a:ext>
                  </a:extLst>
                </p14:cNvPr>
                <p14:cNvContentPartPr/>
                <p14:nvPr/>
              </p14:nvContentPartPr>
              <p14:xfrm>
                <a:off x="6802042" y="5251733"/>
                <a:ext cx="1335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C484680-58DF-4CBE-B7B8-B5F7C2B9798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793402" y="5242733"/>
                  <a:ext cx="151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243CAD0-5E40-4B19-A676-0BC3A5340D51}"/>
                    </a:ext>
                  </a:extLst>
                </p14:cNvPr>
                <p14:cNvContentPartPr/>
                <p14:nvPr/>
              </p14:nvContentPartPr>
              <p14:xfrm>
                <a:off x="6835162" y="5207093"/>
                <a:ext cx="27360" cy="122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243CAD0-5E40-4B19-A676-0BC3A5340D5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26522" y="5198093"/>
                  <a:ext cx="45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1C65FB0-B54A-4D7C-A7B0-F550EDE4576C}"/>
                    </a:ext>
                  </a:extLst>
                </p14:cNvPr>
                <p14:cNvContentPartPr/>
                <p14:nvPr/>
              </p14:nvContentPartPr>
              <p14:xfrm>
                <a:off x="8084362" y="5106653"/>
                <a:ext cx="13068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1C65FB0-B54A-4D7C-A7B0-F550EDE4576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75722" y="5098013"/>
                  <a:ext cx="148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5E1FF2E-8044-4717-BB3F-306C69DA5B78}"/>
                    </a:ext>
                  </a:extLst>
                </p14:cNvPr>
                <p14:cNvContentPartPr/>
                <p14:nvPr/>
              </p14:nvContentPartPr>
              <p14:xfrm>
                <a:off x="8318362" y="5028893"/>
                <a:ext cx="44640" cy="152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5E1FF2E-8044-4717-BB3F-306C69DA5B7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309362" y="5019893"/>
                  <a:ext cx="622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F461BE1-AC68-480A-8C31-B94280AE0434}"/>
              </a:ext>
            </a:extLst>
          </p:cNvPr>
          <p:cNvGrpSpPr/>
          <p:nvPr/>
        </p:nvGrpSpPr>
        <p:grpSpPr>
          <a:xfrm>
            <a:off x="8854762" y="4604453"/>
            <a:ext cx="736920" cy="659880"/>
            <a:chOff x="8854762" y="4604453"/>
            <a:chExt cx="73692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F92FC8D-28F5-4C26-A67C-06E3356AB40F}"/>
                    </a:ext>
                  </a:extLst>
                </p14:cNvPr>
                <p14:cNvContentPartPr/>
                <p14:nvPr/>
              </p14:nvContentPartPr>
              <p14:xfrm>
                <a:off x="8854762" y="4872653"/>
                <a:ext cx="32760" cy="9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F92FC8D-28F5-4C26-A67C-06E3356AB40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46122" y="4864013"/>
                  <a:ext cx="50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BA7B0E8-5639-424C-9D72-9C8FBA786006}"/>
                    </a:ext>
                  </a:extLst>
                </p14:cNvPr>
                <p14:cNvContentPartPr/>
                <p14:nvPr/>
              </p14:nvContentPartPr>
              <p14:xfrm>
                <a:off x="8867722" y="4950773"/>
                <a:ext cx="75600" cy="31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BA7B0E8-5639-424C-9D72-9C8FBA78600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58722" y="4942133"/>
                  <a:ext cx="93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524ED0A-8466-4FB4-BD3C-124BC9417791}"/>
                    </a:ext>
                  </a:extLst>
                </p14:cNvPr>
                <p14:cNvContentPartPr/>
                <p14:nvPr/>
              </p14:nvContentPartPr>
              <p14:xfrm>
                <a:off x="9065722" y="4918373"/>
                <a:ext cx="97920" cy="1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524ED0A-8466-4FB4-BD3C-124BC941779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056722" y="4909733"/>
                  <a:ext cx="115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3E5CB8B-6013-4BF4-84DB-5C603AB9455E}"/>
                    </a:ext>
                  </a:extLst>
                </p14:cNvPr>
                <p14:cNvContentPartPr/>
                <p14:nvPr/>
              </p14:nvContentPartPr>
              <p14:xfrm>
                <a:off x="9233482" y="4805693"/>
                <a:ext cx="111960" cy="220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3E5CB8B-6013-4BF4-84DB-5C603AB9455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24842" y="4797053"/>
                  <a:ext cx="129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EE41552-A92F-4EB9-B5E6-AB3C4CF3629B}"/>
                    </a:ext>
                  </a:extLst>
                </p14:cNvPr>
                <p14:cNvContentPartPr/>
                <p14:nvPr/>
              </p14:nvContentPartPr>
              <p14:xfrm>
                <a:off x="8998042" y="4604453"/>
                <a:ext cx="593640" cy="65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EE41552-A92F-4EB9-B5E6-AB3C4CF3629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89042" y="4595813"/>
                  <a:ext cx="611280" cy="67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FA39C15-A09F-44CC-AA54-90102B6E90C2}"/>
                  </a:ext>
                </a:extLst>
              </p14:cNvPr>
              <p14:cNvContentPartPr/>
              <p14:nvPr/>
            </p14:nvContentPartPr>
            <p14:xfrm>
              <a:off x="4326322" y="5207093"/>
              <a:ext cx="14508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FA39C15-A09F-44CC-AA54-90102B6E90C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317682" y="5198093"/>
                <a:ext cx="162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7A74FA6-F671-4941-A60C-8A5654AA20BA}"/>
                  </a:ext>
                </a:extLst>
              </p14:cNvPr>
              <p14:cNvContentPartPr/>
              <p14:nvPr/>
            </p14:nvContentPartPr>
            <p14:xfrm>
              <a:off x="4321282" y="4382333"/>
              <a:ext cx="8352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7A74FA6-F671-4941-A60C-8A5654AA20BA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312282" y="4373333"/>
                <a:ext cx="101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3271BBD-5C45-4895-8CB3-D910B225FB55}"/>
                  </a:ext>
                </a:extLst>
              </p14:cNvPr>
              <p14:cNvContentPartPr/>
              <p14:nvPr/>
            </p14:nvContentPartPr>
            <p14:xfrm>
              <a:off x="4400482" y="3891293"/>
              <a:ext cx="205200" cy="12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3271BBD-5C45-4895-8CB3-D910B225FB5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391482" y="3882293"/>
                <a:ext cx="22284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6437E4F-F39D-4386-9ED8-CB4738C4A5F7}"/>
              </a:ext>
            </a:extLst>
          </p:cNvPr>
          <p:cNvGrpSpPr/>
          <p:nvPr/>
        </p:nvGrpSpPr>
        <p:grpSpPr>
          <a:xfrm>
            <a:off x="604642" y="556973"/>
            <a:ext cx="2953800" cy="982440"/>
            <a:chOff x="604642" y="556973"/>
            <a:chExt cx="2953800" cy="9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7FB0489-3319-4E44-9934-D616CD1801AC}"/>
                    </a:ext>
                  </a:extLst>
                </p14:cNvPr>
                <p14:cNvContentPartPr/>
                <p14:nvPr/>
              </p14:nvContentPartPr>
              <p14:xfrm>
                <a:off x="1003522" y="690893"/>
                <a:ext cx="134280" cy="270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7FB0489-3319-4E44-9934-D616CD1801A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4522" y="682253"/>
                  <a:ext cx="1519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5C222E7-E35A-4365-BE69-B5CDBD209742}"/>
                    </a:ext>
                  </a:extLst>
                </p14:cNvPr>
                <p14:cNvContentPartPr/>
                <p14:nvPr/>
              </p14:nvContentPartPr>
              <p14:xfrm>
                <a:off x="1204042" y="920573"/>
                <a:ext cx="48600" cy="4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5C222E7-E35A-4365-BE69-B5CDBD20974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95042" y="911933"/>
                  <a:ext cx="66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7860062-DD58-405C-82F2-F0914357F2DF}"/>
                    </a:ext>
                  </a:extLst>
                </p14:cNvPr>
                <p14:cNvContentPartPr/>
                <p14:nvPr/>
              </p14:nvContentPartPr>
              <p14:xfrm>
                <a:off x="1238602" y="735893"/>
                <a:ext cx="146160" cy="235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7860062-DD58-405C-82F2-F0914357F2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229962" y="726893"/>
                  <a:ext cx="163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C2D2CE0-DAD1-4A8C-ACBD-6230245E05AE}"/>
                    </a:ext>
                  </a:extLst>
                </p14:cNvPr>
                <p14:cNvContentPartPr/>
                <p14:nvPr/>
              </p14:nvContentPartPr>
              <p14:xfrm>
                <a:off x="1471522" y="924893"/>
                <a:ext cx="14760" cy="129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C2D2CE0-DAD1-4A8C-ACBD-6230245E05A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62882" y="916253"/>
                  <a:ext cx="32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58B265D-9DF5-4D1A-AEEC-92677CC0A2DA}"/>
                    </a:ext>
                  </a:extLst>
                </p14:cNvPr>
                <p14:cNvContentPartPr/>
                <p14:nvPr/>
              </p14:nvContentPartPr>
              <p14:xfrm>
                <a:off x="1699762" y="791333"/>
                <a:ext cx="10692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58B265D-9DF5-4D1A-AEEC-92677CC0A2D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691122" y="782693"/>
                  <a:ext cx="124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9A2C65B-5430-49D6-9594-739844239A98}"/>
                    </a:ext>
                  </a:extLst>
                </p14:cNvPr>
                <p14:cNvContentPartPr/>
                <p14:nvPr/>
              </p14:nvContentPartPr>
              <p14:xfrm>
                <a:off x="1764202" y="869453"/>
                <a:ext cx="6444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9A2C65B-5430-49D6-9594-739844239A9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755562" y="860453"/>
                  <a:ext cx="82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48A3433-24EB-4D6D-93B2-B734417FAF06}"/>
                    </a:ext>
                  </a:extLst>
                </p14:cNvPr>
                <p14:cNvContentPartPr/>
                <p14:nvPr/>
              </p14:nvContentPartPr>
              <p14:xfrm>
                <a:off x="1973362" y="802133"/>
                <a:ext cx="245160" cy="93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48A3433-24EB-4D6D-93B2-B734417FAF0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964362" y="793133"/>
                  <a:ext cx="262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BB53F5A-C6DE-40EC-9A49-2EE15C96C7BF}"/>
                    </a:ext>
                  </a:extLst>
                </p14:cNvPr>
                <p14:cNvContentPartPr/>
                <p14:nvPr/>
              </p14:nvContentPartPr>
              <p14:xfrm>
                <a:off x="2429842" y="623933"/>
                <a:ext cx="79200" cy="245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BB53F5A-C6DE-40EC-9A49-2EE15C96C7B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20842" y="615293"/>
                  <a:ext cx="968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B242549-C89F-4C7F-9BB4-3423E5043A7D}"/>
                    </a:ext>
                  </a:extLst>
                </p14:cNvPr>
                <p14:cNvContentPartPr/>
                <p14:nvPr/>
              </p14:nvContentPartPr>
              <p14:xfrm>
                <a:off x="2627122" y="724373"/>
                <a:ext cx="49320" cy="94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B242549-C89F-4C7F-9BB4-3423E5043A7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18122" y="715373"/>
                  <a:ext cx="66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F5374F0-35F2-4056-A118-5F130052A599}"/>
                    </a:ext>
                  </a:extLst>
                </p14:cNvPr>
                <p14:cNvContentPartPr/>
                <p14:nvPr/>
              </p14:nvContentPartPr>
              <p14:xfrm>
                <a:off x="2597962" y="746693"/>
                <a:ext cx="89280" cy="55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F5374F0-35F2-4056-A118-5F130052A59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88962" y="737693"/>
                  <a:ext cx="106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AC8EEE9-4E9D-4683-B49D-9E7098866665}"/>
                    </a:ext>
                  </a:extLst>
                </p14:cNvPr>
                <p14:cNvContentPartPr/>
                <p14:nvPr/>
              </p14:nvContentPartPr>
              <p14:xfrm>
                <a:off x="2798482" y="757133"/>
                <a:ext cx="99360" cy="45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AC8EEE9-4E9D-4683-B49D-9E709886666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89482" y="748493"/>
                  <a:ext cx="117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3956E48-9B56-4A2A-A2F5-6A8C3771B579}"/>
                    </a:ext>
                  </a:extLst>
                </p14:cNvPr>
                <p14:cNvContentPartPr/>
                <p14:nvPr/>
              </p14:nvContentPartPr>
              <p14:xfrm>
                <a:off x="3161362" y="690893"/>
                <a:ext cx="61560" cy="117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3956E48-9B56-4A2A-A2F5-6A8C3771B57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52362" y="682253"/>
                  <a:ext cx="79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81A895B-DC8A-469F-966A-2A7CA2C9ED04}"/>
                    </a:ext>
                  </a:extLst>
                </p14:cNvPr>
                <p14:cNvContentPartPr/>
                <p14:nvPr/>
              </p14:nvContentPartPr>
              <p14:xfrm>
                <a:off x="3144442" y="690893"/>
                <a:ext cx="106200" cy="121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81A895B-DC8A-469F-966A-2A7CA2C9ED0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35802" y="682253"/>
                  <a:ext cx="123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224CCF6-4AAF-44DA-B151-0D26296EBC5B}"/>
                    </a:ext>
                  </a:extLst>
                </p14:cNvPr>
                <p14:cNvContentPartPr/>
                <p14:nvPr/>
              </p14:nvContentPartPr>
              <p14:xfrm>
                <a:off x="3378442" y="780533"/>
                <a:ext cx="18720" cy="52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224CCF6-4AAF-44DA-B151-0D26296EBC5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69442" y="771533"/>
                  <a:ext cx="36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1865BC1-7AC6-4335-BB01-2D3F588CA6FE}"/>
                    </a:ext>
                  </a:extLst>
                </p14:cNvPr>
                <p14:cNvContentPartPr/>
                <p14:nvPr/>
              </p14:nvContentPartPr>
              <p14:xfrm>
                <a:off x="3490042" y="556973"/>
                <a:ext cx="68400" cy="331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1865BC1-7AC6-4335-BB01-2D3F588CA6F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481402" y="548333"/>
                  <a:ext cx="860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4C70839-8109-4073-957F-FB7D80B63497}"/>
                    </a:ext>
                  </a:extLst>
                </p14:cNvPr>
                <p14:cNvContentPartPr/>
                <p14:nvPr/>
              </p14:nvContentPartPr>
              <p14:xfrm>
                <a:off x="604642" y="1304333"/>
                <a:ext cx="121320" cy="235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4C70839-8109-4073-957F-FB7D80B6349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96002" y="1295333"/>
                  <a:ext cx="138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A81C06E-6A1E-43A1-BAE1-49A5A52B4759}"/>
                    </a:ext>
                  </a:extLst>
                </p14:cNvPr>
                <p14:cNvContentPartPr/>
                <p14:nvPr/>
              </p14:nvContentPartPr>
              <p14:xfrm>
                <a:off x="824602" y="1438253"/>
                <a:ext cx="96480" cy="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A81C06E-6A1E-43A1-BAE1-49A5A52B475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5962" y="1429613"/>
                  <a:ext cx="114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E51B613-C29F-4789-832D-1AD19448F34B}"/>
                    </a:ext>
                  </a:extLst>
                </p14:cNvPr>
                <p14:cNvContentPartPr/>
                <p14:nvPr/>
              </p14:nvContentPartPr>
              <p14:xfrm>
                <a:off x="981202" y="1303973"/>
                <a:ext cx="133920" cy="225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E51B613-C29F-4789-832D-1AD19448F34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2202" y="1294973"/>
                  <a:ext cx="151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7385917-7F9B-448F-BC38-78F2756FE24D}"/>
                    </a:ext>
                  </a:extLst>
                </p14:cNvPr>
                <p14:cNvContentPartPr/>
                <p14:nvPr/>
              </p14:nvContentPartPr>
              <p14:xfrm>
                <a:off x="1682122" y="1270853"/>
                <a:ext cx="79920" cy="39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7385917-7F9B-448F-BC38-78F2756FE24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673482" y="1262213"/>
                  <a:ext cx="97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E1FD902-5E4E-44E2-A881-5EFEE4B41EDA}"/>
                    </a:ext>
                  </a:extLst>
                </p14:cNvPr>
                <p14:cNvContentPartPr/>
                <p14:nvPr/>
              </p14:nvContentPartPr>
              <p14:xfrm>
                <a:off x="1597162" y="1359773"/>
                <a:ext cx="175680" cy="32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E1FD902-5E4E-44E2-A881-5EFEE4B41ED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88522" y="1351133"/>
                  <a:ext cx="193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09D9AB5-6555-4A70-9D92-3E99C97A8C6F}"/>
                    </a:ext>
                  </a:extLst>
                </p14:cNvPr>
                <p14:cNvContentPartPr/>
                <p14:nvPr/>
              </p14:nvContentPartPr>
              <p14:xfrm>
                <a:off x="1906762" y="1270853"/>
                <a:ext cx="161280" cy="7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09D9AB5-6555-4A70-9D92-3E99C97A8C6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97762" y="1262213"/>
                  <a:ext cx="178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2182B68-3D49-41C3-A571-CA2CFF5A8FE5}"/>
                    </a:ext>
                  </a:extLst>
                </p14:cNvPr>
                <p14:cNvContentPartPr/>
                <p14:nvPr/>
              </p14:nvContentPartPr>
              <p14:xfrm>
                <a:off x="2181802" y="1126133"/>
                <a:ext cx="156960" cy="243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2182B68-3D49-41C3-A571-CA2CFF5A8FE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172802" y="1117133"/>
                  <a:ext cx="174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AC08005-D280-43C7-BEE7-AF814EE8863D}"/>
                    </a:ext>
                  </a:extLst>
                </p14:cNvPr>
                <p14:cNvContentPartPr/>
                <p14:nvPr/>
              </p14:nvContentPartPr>
              <p14:xfrm>
                <a:off x="2452162" y="1103813"/>
                <a:ext cx="118080" cy="303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AC08005-D280-43C7-BEE7-AF814EE8863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43162" y="1094813"/>
                  <a:ext cx="135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715D07B-F389-4916-A640-32F59A5E8B2C}"/>
                    </a:ext>
                  </a:extLst>
                </p14:cNvPr>
                <p14:cNvContentPartPr/>
                <p14:nvPr/>
              </p14:nvContentPartPr>
              <p14:xfrm>
                <a:off x="2644402" y="1069973"/>
                <a:ext cx="120960" cy="278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715D07B-F389-4916-A640-32F59A5E8B2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35762" y="1060973"/>
                  <a:ext cx="1386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881AB35-18A5-4C20-9B41-015C92A373B9}"/>
                    </a:ext>
                  </a:extLst>
                </p14:cNvPr>
                <p14:cNvContentPartPr/>
                <p14:nvPr/>
              </p14:nvContentPartPr>
              <p14:xfrm>
                <a:off x="2642602" y="1126133"/>
                <a:ext cx="153360" cy="183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881AB35-18A5-4C20-9B41-015C92A373B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33602" y="1117133"/>
                  <a:ext cx="171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7A5664A-E4FF-49A6-9E78-574DF06210E0}"/>
                    </a:ext>
                  </a:extLst>
                </p14:cNvPr>
                <p14:cNvContentPartPr/>
                <p14:nvPr/>
              </p14:nvContentPartPr>
              <p14:xfrm>
                <a:off x="2870482" y="1148093"/>
                <a:ext cx="162360" cy="11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7A5664A-E4FF-49A6-9E78-574DF06210E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861842" y="1139453"/>
                  <a:ext cx="180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F9C58FA-D6D9-40D5-95C7-EFB5B5A3513D}"/>
                    </a:ext>
                  </a:extLst>
                </p14:cNvPr>
                <p14:cNvContentPartPr/>
                <p14:nvPr/>
              </p14:nvContentPartPr>
              <p14:xfrm>
                <a:off x="2927362" y="1069973"/>
                <a:ext cx="24120" cy="156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F9C58FA-D6D9-40D5-95C7-EFB5B5A3513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18722" y="1060973"/>
                  <a:ext cx="4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525FF66-5330-4CF5-A2B7-BCB016A51F19}"/>
                    </a:ext>
                  </a:extLst>
                </p14:cNvPr>
                <p14:cNvContentPartPr/>
                <p14:nvPr/>
              </p14:nvContentPartPr>
              <p14:xfrm>
                <a:off x="3075682" y="1049453"/>
                <a:ext cx="117000" cy="168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525FF66-5330-4CF5-A2B7-BCB016A51F1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66682" y="1040453"/>
                  <a:ext cx="134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52EBA3B-98DD-4CF2-A55A-0C283B5337EB}"/>
                    </a:ext>
                  </a:extLst>
                </p14:cNvPr>
                <p14:cNvContentPartPr/>
                <p14:nvPr/>
              </p14:nvContentPartPr>
              <p14:xfrm>
                <a:off x="3252802" y="1014173"/>
                <a:ext cx="127800" cy="298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52EBA3B-98DD-4CF2-A55A-0C283B5337E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243802" y="1005533"/>
                  <a:ext cx="14544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C1CD6D7-C297-4EC1-9700-9391E629F3D8}"/>
              </a:ext>
            </a:extLst>
          </p:cNvPr>
          <p:cNvGrpSpPr/>
          <p:nvPr/>
        </p:nvGrpSpPr>
        <p:grpSpPr>
          <a:xfrm>
            <a:off x="134842" y="1897253"/>
            <a:ext cx="2649240" cy="1437840"/>
            <a:chOff x="134842" y="1897253"/>
            <a:chExt cx="2649240" cy="14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2549627-40DA-41DC-B754-F6317250924D}"/>
                    </a:ext>
                  </a:extLst>
                </p14:cNvPr>
                <p14:cNvContentPartPr/>
                <p14:nvPr/>
              </p14:nvContentPartPr>
              <p14:xfrm>
                <a:off x="401242" y="2792573"/>
                <a:ext cx="202680" cy="414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2549627-40DA-41DC-B754-F6317250924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2242" y="2783573"/>
                  <a:ext cx="2203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8ABC713-7325-4EFB-A468-FB0DC15058E3}"/>
                    </a:ext>
                  </a:extLst>
                </p14:cNvPr>
                <p14:cNvContentPartPr/>
                <p14:nvPr/>
              </p14:nvContentPartPr>
              <p14:xfrm>
                <a:off x="776722" y="2899133"/>
                <a:ext cx="148680" cy="65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8ABC713-7325-4EFB-A468-FB0DC15058E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8082" y="2890133"/>
                  <a:ext cx="166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6C3045B-8692-4BDC-AFEE-F2B4E6A36243}"/>
                    </a:ext>
                  </a:extLst>
                </p14:cNvPr>
                <p14:cNvContentPartPr/>
                <p14:nvPr/>
              </p14:nvContentPartPr>
              <p14:xfrm>
                <a:off x="785362" y="3032693"/>
                <a:ext cx="117720" cy="52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6C3045B-8692-4BDC-AFEE-F2B4E6A3624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6722" y="3024053"/>
                  <a:ext cx="135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7242363-9777-4C74-B7F1-646628D23737}"/>
                    </a:ext>
                  </a:extLst>
                </p14:cNvPr>
                <p14:cNvContentPartPr/>
                <p14:nvPr/>
              </p14:nvContentPartPr>
              <p14:xfrm>
                <a:off x="1025482" y="2905973"/>
                <a:ext cx="139320" cy="15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7242363-9777-4C74-B7F1-646628D2373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6482" y="2896973"/>
                  <a:ext cx="156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7DA4398-BFE9-4040-9103-F2361464B937}"/>
                    </a:ext>
                  </a:extLst>
                </p14:cNvPr>
                <p14:cNvContentPartPr/>
                <p14:nvPr/>
              </p14:nvContentPartPr>
              <p14:xfrm>
                <a:off x="1201162" y="2754053"/>
                <a:ext cx="170640" cy="270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7DA4398-BFE9-4040-9103-F2361464B9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92162" y="2745413"/>
                  <a:ext cx="1882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AC98975-DE66-4259-8B52-E3B0691C1548}"/>
                    </a:ext>
                  </a:extLst>
                </p14:cNvPr>
                <p14:cNvContentPartPr/>
                <p14:nvPr/>
              </p14:nvContentPartPr>
              <p14:xfrm>
                <a:off x="1458202" y="2832173"/>
                <a:ext cx="91800" cy="219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AC98975-DE66-4259-8B52-E3B0691C154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449202" y="2823173"/>
                  <a:ext cx="109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9CF094E-5D2F-4076-8556-C5D78BA2D388}"/>
                    </a:ext>
                  </a:extLst>
                </p14:cNvPr>
                <p14:cNvContentPartPr/>
                <p14:nvPr/>
              </p14:nvContentPartPr>
              <p14:xfrm>
                <a:off x="1416082" y="2842973"/>
                <a:ext cx="155520" cy="168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9CF094E-5D2F-4076-8556-C5D78BA2D38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07082" y="2834333"/>
                  <a:ext cx="173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C9A0255-E854-4846-8899-A9759DCA9505}"/>
                    </a:ext>
                  </a:extLst>
                </p14:cNvPr>
                <p14:cNvContentPartPr/>
                <p14:nvPr/>
              </p14:nvContentPartPr>
              <p14:xfrm>
                <a:off x="523642" y="1912733"/>
                <a:ext cx="191160" cy="331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C9A0255-E854-4846-8899-A9759DCA950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15002" y="1903733"/>
                  <a:ext cx="2088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7BF91EE-038D-4698-94C7-2E1305073AFC}"/>
                    </a:ext>
                  </a:extLst>
                </p14:cNvPr>
                <p14:cNvContentPartPr/>
                <p14:nvPr/>
              </p14:nvContentPartPr>
              <p14:xfrm>
                <a:off x="802282" y="2096333"/>
                <a:ext cx="64800" cy="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7BF91EE-038D-4698-94C7-2E1305073AF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3642" y="2087333"/>
                  <a:ext cx="82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A60E2EE-13B4-41E3-84EB-22EE6DB49088}"/>
                    </a:ext>
                  </a:extLst>
                </p14:cNvPr>
                <p14:cNvContentPartPr/>
                <p14:nvPr/>
              </p14:nvContentPartPr>
              <p14:xfrm>
                <a:off x="851962" y="2006693"/>
                <a:ext cx="162000" cy="245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A60E2EE-13B4-41E3-84EB-22EE6DB4908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2962" y="1998053"/>
                  <a:ext cx="179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767C4B8-A694-45DD-9D7E-0FE20384D854}"/>
                    </a:ext>
                  </a:extLst>
                </p14:cNvPr>
                <p14:cNvContentPartPr/>
                <p14:nvPr/>
              </p14:nvContentPartPr>
              <p14:xfrm>
                <a:off x="1169482" y="2107133"/>
                <a:ext cx="23760" cy="11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767C4B8-A694-45DD-9D7E-0FE20384D85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60482" y="2098493"/>
                  <a:ext cx="41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9470D74-3888-4FBE-9DA7-B8A3122AB1B6}"/>
                    </a:ext>
                  </a:extLst>
                </p14:cNvPr>
                <p14:cNvContentPartPr/>
                <p14:nvPr/>
              </p14:nvContentPartPr>
              <p14:xfrm>
                <a:off x="1178122" y="2185253"/>
                <a:ext cx="48600" cy="11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9470D74-3888-4FBE-9DA7-B8A3122AB1B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69482" y="2176253"/>
                  <a:ext cx="66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71DF2AD-19F5-402C-B2D6-F4B5DA8A67B9}"/>
                    </a:ext>
                  </a:extLst>
                </p14:cNvPr>
                <p14:cNvContentPartPr/>
                <p14:nvPr/>
              </p14:nvContentPartPr>
              <p14:xfrm>
                <a:off x="1359922" y="2073653"/>
                <a:ext cx="106560" cy="11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71DF2AD-19F5-402C-B2D6-F4B5DA8A67B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51282" y="2064653"/>
                  <a:ext cx="124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557BCC4-AA96-4E27-9093-2619425BFA08}"/>
                    </a:ext>
                  </a:extLst>
                </p14:cNvPr>
                <p14:cNvContentPartPr/>
                <p14:nvPr/>
              </p14:nvContentPartPr>
              <p14:xfrm>
                <a:off x="1570882" y="1906613"/>
                <a:ext cx="257400" cy="313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557BCC4-AA96-4E27-9093-2619425BFA0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62242" y="1897613"/>
                  <a:ext cx="275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66E3B8E-FC4D-4464-9F2F-9DA09ACE2A82}"/>
                    </a:ext>
                  </a:extLst>
                </p14:cNvPr>
                <p14:cNvContentPartPr/>
                <p14:nvPr/>
              </p14:nvContentPartPr>
              <p14:xfrm>
                <a:off x="1770322" y="1973573"/>
                <a:ext cx="136440" cy="211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66E3B8E-FC4D-4464-9F2F-9DA09ACE2A8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61682" y="1964573"/>
                  <a:ext cx="154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50247CF-6047-4A99-B018-C01B6B557C98}"/>
                    </a:ext>
                  </a:extLst>
                </p14:cNvPr>
                <p14:cNvContentPartPr/>
                <p14:nvPr/>
              </p14:nvContentPartPr>
              <p14:xfrm>
                <a:off x="1794802" y="2006693"/>
                <a:ext cx="79200" cy="112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50247CF-6047-4A99-B018-C01B6B557C9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86162" y="1998053"/>
                  <a:ext cx="96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EC43985-826F-4E25-AD8C-EF65735DE116}"/>
                    </a:ext>
                  </a:extLst>
                </p14:cNvPr>
                <p14:cNvContentPartPr/>
                <p14:nvPr/>
              </p14:nvContentPartPr>
              <p14:xfrm>
                <a:off x="1995682" y="2074013"/>
                <a:ext cx="120600" cy="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EC43985-826F-4E25-AD8C-EF65735DE11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86682" y="2065013"/>
                  <a:ext cx="13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6885ACF-4070-49B8-9D03-E3306D8F764D}"/>
                    </a:ext>
                  </a:extLst>
                </p14:cNvPr>
                <p14:cNvContentPartPr/>
                <p14:nvPr/>
              </p14:nvContentPartPr>
              <p14:xfrm>
                <a:off x="2240842" y="1939733"/>
                <a:ext cx="360" cy="141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6885ACF-4070-49B8-9D03-E3306D8F764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31842" y="1931093"/>
                  <a:ext cx="18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4F5F530-566C-4AC3-AA43-172FBF560D85}"/>
                    </a:ext>
                  </a:extLst>
                </p14:cNvPr>
                <p14:cNvContentPartPr/>
                <p14:nvPr/>
              </p14:nvContentPartPr>
              <p14:xfrm>
                <a:off x="2341642" y="1897253"/>
                <a:ext cx="107280" cy="168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4F5F530-566C-4AC3-AA43-172FBF560D8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332642" y="1888253"/>
                  <a:ext cx="124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DD6B638-8918-4E3E-B048-983938BA56FF}"/>
                    </a:ext>
                  </a:extLst>
                </p14:cNvPr>
                <p14:cNvContentPartPr/>
                <p14:nvPr/>
              </p14:nvContentPartPr>
              <p14:xfrm>
                <a:off x="838282" y="2363813"/>
                <a:ext cx="76320" cy="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DD6B638-8918-4E3E-B048-983938BA56F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9282" y="2355173"/>
                  <a:ext cx="93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CA913A0-EA7C-4A05-972A-3EB215D28722}"/>
                    </a:ext>
                  </a:extLst>
                </p14:cNvPr>
                <p14:cNvContentPartPr/>
                <p14:nvPr/>
              </p14:nvContentPartPr>
              <p14:xfrm>
                <a:off x="838282" y="2386133"/>
                <a:ext cx="76320" cy="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CA913A0-EA7C-4A05-972A-3EB215D2872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9282" y="2377493"/>
                  <a:ext cx="93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9B5EA64-5F08-4D5A-B154-0273A8C8BF97}"/>
                    </a:ext>
                  </a:extLst>
                </p14:cNvPr>
                <p14:cNvContentPartPr/>
                <p14:nvPr/>
              </p14:nvContentPartPr>
              <p14:xfrm>
                <a:off x="2083162" y="2185253"/>
                <a:ext cx="214200" cy="60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9B5EA64-5F08-4D5A-B154-0273A8C8BF9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074522" y="2176253"/>
                  <a:ext cx="231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C07021E-CF70-4302-9D95-32A82751D144}"/>
                    </a:ext>
                  </a:extLst>
                </p14:cNvPr>
                <p14:cNvContentPartPr/>
                <p14:nvPr/>
              </p14:nvContentPartPr>
              <p14:xfrm>
                <a:off x="2073442" y="2263013"/>
                <a:ext cx="167760" cy="39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C07021E-CF70-4302-9D95-32A82751D14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064442" y="2254373"/>
                  <a:ext cx="185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FB0052D-73B4-4BBB-854C-B74D12E23FE0}"/>
                    </a:ext>
                  </a:extLst>
                </p14:cNvPr>
                <p14:cNvContentPartPr/>
                <p14:nvPr/>
              </p14:nvContentPartPr>
              <p14:xfrm>
                <a:off x="1739362" y="2884373"/>
                <a:ext cx="150480" cy="15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FB0052D-73B4-4BBB-854C-B74D12E23FE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730362" y="2875733"/>
                  <a:ext cx="168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518A089-6091-4EE4-896E-9CE6D200E63B}"/>
                    </a:ext>
                  </a:extLst>
                </p14:cNvPr>
                <p14:cNvContentPartPr/>
                <p14:nvPr/>
              </p14:nvContentPartPr>
              <p14:xfrm>
                <a:off x="1985962" y="2638493"/>
                <a:ext cx="110160" cy="384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518A089-6091-4EE4-896E-9CE6D200E63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977322" y="2629853"/>
                  <a:ext cx="1278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330C63C-02CF-48A0-8D24-C1EFCFADF3EC}"/>
                    </a:ext>
                  </a:extLst>
                </p14:cNvPr>
                <p14:cNvContentPartPr/>
                <p14:nvPr/>
              </p14:nvContentPartPr>
              <p14:xfrm>
                <a:off x="134842" y="2432213"/>
                <a:ext cx="2215080" cy="902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330C63C-02CF-48A0-8D24-C1EFCFADF3E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26202" y="2423213"/>
                  <a:ext cx="2232720" cy="9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A362521-0891-4518-AC93-F2D28F11703D}"/>
                    </a:ext>
                  </a:extLst>
                </p14:cNvPr>
                <p14:cNvContentPartPr/>
                <p14:nvPr/>
              </p14:nvContentPartPr>
              <p14:xfrm>
                <a:off x="2297002" y="3051773"/>
                <a:ext cx="487080" cy="48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A362521-0891-4518-AC93-F2D28F11703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288002" y="3042773"/>
                  <a:ext cx="504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ABE4456-CCB3-45CB-AF39-55D8DA78E1B1}"/>
                    </a:ext>
                  </a:extLst>
                </p14:cNvPr>
                <p14:cNvContentPartPr/>
                <p14:nvPr/>
              </p14:nvContentPartPr>
              <p14:xfrm>
                <a:off x="2615242" y="2954573"/>
                <a:ext cx="148680" cy="222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ABE4456-CCB3-45CB-AF39-55D8DA78E1B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606242" y="2945933"/>
                  <a:ext cx="166320" cy="24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1704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A- </a:t>
            </a:r>
            <a:r>
              <a:rPr lang="ar-AE" dirty="0"/>
              <a:t>تقابل بالرأس</a:t>
            </a:r>
            <a:br>
              <a:rPr lang="ar-AE" dirty="0"/>
            </a:br>
            <a:r>
              <a:rPr lang="en-US" dirty="0"/>
              <a:t>B- </a:t>
            </a:r>
            <a:r>
              <a:rPr lang="ar-AE" dirty="0"/>
              <a:t>زوايا متناظرة</a:t>
            </a:r>
            <a:br>
              <a:rPr lang="ar-AE" dirty="0"/>
            </a:br>
            <a:r>
              <a:rPr lang="en-US" dirty="0"/>
              <a:t>C- </a:t>
            </a:r>
            <a:r>
              <a:rPr lang="ar-AE" dirty="0"/>
              <a:t>معطيات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57" y="685800"/>
            <a:ext cx="7485017" cy="3614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11001" y="31646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Q21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143691" y="6296297"/>
            <a:ext cx="274320" cy="444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5E4DBD-F3F7-4592-A76B-2C3F3E35B4B0}"/>
                  </a:ext>
                </a:extLst>
              </p14:cNvPr>
              <p14:cNvContentPartPr/>
              <p14:nvPr/>
            </p14:nvContentPartPr>
            <p14:xfrm>
              <a:off x="3545122" y="4758533"/>
              <a:ext cx="718920" cy="208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5E4DBD-F3F7-4592-A76B-2C3F3E35B4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6122" y="4749533"/>
                <a:ext cx="736560" cy="2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964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789" y="966651"/>
            <a:ext cx="9627325" cy="3866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143" y="6035040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705394" y="6061166"/>
            <a:ext cx="365760" cy="33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76411" y="470263"/>
            <a:ext cx="77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23A6AC-8465-4F39-BFA4-1EB68C1CE73B}"/>
                  </a:ext>
                </a:extLst>
              </p14:cNvPr>
              <p14:cNvContentPartPr/>
              <p14:nvPr/>
            </p14:nvContentPartPr>
            <p14:xfrm>
              <a:off x="1660522" y="4571333"/>
              <a:ext cx="3000960" cy="55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23A6AC-8465-4F39-BFA4-1EB68C1CE7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1522" y="4562693"/>
                <a:ext cx="30186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F794B0-14C1-4F84-8E49-CA67E2247B47}"/>
                  </a:ext>
                </a:extLst>
              </p14:cNvPr>
              <p14:cNvContentPartPr/>
              <p14:nvPr/>
            </p14:nvContentPartPr>
            <p14:xfrm>
              <a:off x="1380082" y="3931613"/>
              <a:ext cx="3315600" cy="67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F794B0-14C1-4F84-8E49-CA67E2247B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1082" y="3922613"/>
                <a:ext cx="333324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75EA8BD-53E3-41C9-82EB-4A3AA6E0FE82}"/>
                  </a:ext>
                </a:extLst>
              </p14:cNvPr>
              <p14:cNvContentPartPr/>
              <p14:nvPr/>
            </p14:nvContentPartPr>
            <p14:xfrm>
              <a:off x="5831122" y="2196413"/>
              <a:ext cx="189360" cy="170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75EA8BD-53E3-41C9-82EB-4A3AA6E0FE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2122" y="2187773"/>
                <a:ext cx="20700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C5D44D1-83DD-4DEF-B63C-EA5B17E98848}"/>
              </a:ext>
            </a:extLst>
          </p:cNvPr>
          <p:cNvGrpSpPr/>
          <p:nvPr/>
        </p:nvGrpSpPr>
        <p:grpSpPr>
          <a:xfrm>
            <a:off x="6353842" y="2276693"/>
            <a:ext cx="224280" cy="264600"/>
            <a:chOff x="6353842" y="2276693"/>
            <a:chExt cx="22428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41FCE79-42B9-460D-ACAF-9DDC011902D0}"/>
                    </a:ext>
                  </a:extLst>
                </p14:cNvPr>
                <p14:cNvContentPartPr/>
                <p14:nvPr/>
              </p14:nvContentPartPr>
              <p14:xfrm>
                <a:off x="6353842" y="2331413"/>
                <a:ext cx="91800" cy="209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41FCE79-42B9-460D-ACAF-9DDC011902D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44842" y="2322773"/>
                  <a:ext cx="109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D55DAE2-DC2C-4FF3-AEFB-13A9D67CD4EA}"/>
                    </a:ext>
                  </a:extLst>
                </p14:cNvPr>
                <p14:cNvContentPartPr/>
                <p14:nvPr/>
              </p14:nvContentPartPr>
              <p14:xfrm>
                <a:off x="6469042" y="2454533"/>
                <a:ext cx="78480" cy="77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D55DAE2-DC2C-4FF3-AEFB-13A9D67CD4E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60042" y="2445893"/>
                  <a:ext cx="96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4D6B501-1ABA-4060-ABE0-CD7EE4B29219}"/>
                    </a:ext>
                  </a:extLst>
                </p14:cNvPr>
                <p14:cNvContentPartPr/>
                <p14:nvPr/>
              </p14:nvContentPartPr>
              <p14:xfrm>
                <a:off x="6515482" y="2276693"/>
                <a:ext cx="62640" cy="63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4D6B501-1ABA-4060-ABE0-CD7EE4B2921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06842" y="2268053"/>
                  <a:ext cx="8028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98E3C60-34A4-4B53-974D-2D7926A50D03}"/>
                  </a:ext>
                </a:extLst>
              </p14:cNvPr>
              <p14:cNvContentPartPr/>
              <p14:nvPr/>
            </p14:nvContentPartPr>
            <p14:xfrm>
              <a:off x="4782082" y="4382333"/>
              <a:ext cx="509760" cy="239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98E3C60-34A4-4B53-974D-2D7926A50D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73082" y="4373333"/>
                <a:ext cx="52740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639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37" y="431075"/>
            <a:ext cx="8712925" cy="49116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886" y="6204857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" name="Oval 2"/>
          <p:cNvSpPr/>
          <p:nvPr/>
        </p:nvSpPr>
        <p:spPr>
          <a:xfrm>
            <a:off x="248194" y="6191794"/>
            <a:ext cx="522515" cy="378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29108" y="431075"/>
            <a:ext cx="94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Q23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721496-BCBF-4CA9-9FB1-42A0B6BEC12C}"/>
                  </a:ext>
                </a:extLst>
              </p14:cNvPr>
              <p14:cNvContentPartPr/>
              <p14:nvPr/>
            </p14:nvContentPartPr>
            <p14:xfrm>
              <a:off x="1930320" y="4273560"/>
              <a:ext cx="597240" cy="679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721496-BCBF-4CA9-9FB1-42A0B6BEC1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0960" y="4264200"/>
                <a:ext cx="615960" cy="6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403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30" y="822756"/>
            <a:ext cx="9457508" cy="4075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030" y="6048103"/>
            <a:ext cx="77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705394" y="5906197"/>
            <a:ext cx="992777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763794" y="31350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Q24</a:t>
            </a:r>
          </a:p>
        </p:txBody>
      </p:sp>
    </p:spTree>
    <p:extLst>
      <p:ext uri="{BB962C8B-B14F-4D97-AF65-F5344CB8AC3E}">
        <p14:creationId xmlns:p14="http://schemas.microsoft.com/office/powerpoint/2010/main" val="3949429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175" y="824388"/>
            <a:ext cx="8102463" cy="4204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74229"/>
            <a:ext cx="61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326571" y="5971512"/>
            <a:ext cx="587828" cy="574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93086" y="365760"/>
            <a:ext cx="114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D1CC0-5B49-43BF-9FDC-B331E3692AA4}"/>
              </a:ext>
            </a:extLst>
          </p:cNvPr>
          <p:cNvSpPr txBox="1"/>
          <p:nvPr/>
        </p:nvSpPr>
        <p:spPr>
          <a:xfrm>
            <a:off x="1899138" y="3938954"/>
            <a:ext cx="398585" cy="54707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42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097" y="1148374"/>
            <a:ext cx="7733211" cy="4037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954" y="6165669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" name="Oval 4"/>
          <p:cNvSpPr/>
          <p:nvPr/>
        </p:nvSpPr>
        <p:spPr>
          <a:xfrm>
            <a:off x="600892" y="6128266"/>
            <a:ext cx="300445" cy="444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80023" y="548640"/>
            <a:ext cx="9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44581-4CFF-4CB6-9600-78042BEA5A46}"/>
              </a:ext>
            </a:extLst>
          </p:cNvPr>
          <p:cNvSpPr txBox="1"/>
          <p:nvPr/>
        </p:nvSpPr>
        <p:spPr>
          <a:xfrm>
            <a:off x="2180492" y="3032369"/>
            <a:ext cx="406400" cy="49236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83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927" y="1012439"/>
            <a:ext cx="8307976" cy="4604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891" y="612648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5" name="Oval 4"/>
          <p:cNvSpPr/>
          <p:nvPr/>
        </p:nvSpPr>
        <p:spPr>
          <a:xfrm>
            <a:off x="483326" y="6100354"/>
            <a:ext cx="548640" cy="378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0023" y="548640"/>
            <a:ext cx="9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Q27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E4651-AF97-418D-A6E1-5296A50953E8}"/>
              </a:ext>
            </a:extLst>
          </p:cNvPr>
          <p:cNvSpPr txBox="1"/>
          <p:nvPr/>
        </p:nvSpPr>
        <p:spPr>
          <a:xfrm>
            <a:off x="2727569" y="4001477"/>
            <a:ext cx="375139" cy="3693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53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486" y="1220765"/>
            <a:ext cx="8438605" cy="3782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703" y="6087291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561703" y="6023762"/>
            <a:ext cx="274320" cy="4963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0023" y="548640"/>
            <a:ext cx="9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8B6A88-1B32-4477-92A1-B7CD027FE920}"/>
              </a:ext>
            </a:extLst>
          </p:cNvPr>
          <p:cNvSpPr txBox="1"/>
          <p:nvPr/>
        </p:nvSpPr>
        <p:spPr>
          <a:xfrm>
            <a:off x="2194560" y="3806092"/>
            <a:ext cx="312615" cy="49237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3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056" y="1217220"/>
            <a:ext cx="8974183" cy="3613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011" y="5669280"/>
            <a:ext cx="809898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5" name="Oval 4"/>
          <p:cNvSpPr/>
          <p:nvPr/>
        </p:nvSpPr>
        <p:spPr>
          <a:xfrm>
            <a:off x="326571" y="5656217"/>
            <a:ext cx="692332" cy="470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0023" y="548640"/>
            <a:ext cx="9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9F6A0-1681-4954-A553-32FA35263273}"/>
              </a:ext>
            </a:extLst>
          </p:cNvPr>
          <p:cNvSpPr txBox="1"/>
          <p:nvPr/>
        </p:nvSpPr>
        <p:spPr>
          <a:xfrm>
            <a:off x="5822462" y="3681046"/>
            <a:ext cx="515815" cy="56270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4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2" y="1254034"/>
            <a:ext cx="7916091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53451" y="514197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chemeClr val="accent1">
                    <a:lumMod val="50000"/>
                  </a:schemeClr>
                </a:solidFill>
              </a:rPr>
              <a:t>السؤال الثاني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30628" y="6404372"/>
            <a:ext cx="457200" cy="287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863388-B208-4B16-9F1B-2457C72F76FC}"/>
                  </a:ext>
                </a:extLst>
              </p14:cNvPr>
              <p14:cNvContentPartPr/>
              <p14:nvPr/>
            </p14:nvContentPartPr>
            <p14:xfrm>
              <a:off x="2518200" y="2116440"/>
              <a:ext cx="4384800" cy="2134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863388-B208-4B16-9F1B-2457C72F76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8840" y="2107080"/>
                <a:ext cx="4403520" cy="21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351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79" y="862149"/>
            <a:ext cx="8151223" cy="4506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514" y="6113417"/>
            <a:ext cx="84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509451" y="6035040"/>
            <a:ext cx="404949" cy="509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80023" y="548640"/>
            <a:ext cx="9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92FF01-B967-4267-8C81-8DBD6D55F0FE}"/>
              </a:ext>
            </a:extLst>
          </p:cNvPr>
          <p:cNvSpPr txBox="1"/>
          <p:nvPr/>
        </p:nvSpPr>
        <p:spPr>
          <a:xfrm>
            <a:off x="6346092" y="4243754"/>
            <a:ext cx="453293" cy="406400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21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254034"/>
            <a:ext cx="6818811" cy="4271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244046"/>
            <a:ext cx="94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5" name="Oval 4"/>
          <p:cNvSpPr/>
          <p:nvPr/>
        </p:nvSpPr>
        <p:spPr>
          <a:xfrm>
            <a:off x="300446" y="6152606"/>
            <a:ext cx="378823" cy="378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509760" y="627017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Q31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EADFA-F440-4F4E-AD96-D13F5C6F9B00}"/>
              </a:ext>
            </a:extLst>
          </p:cNvPr>
          <p:cNvSpPr txBox="1"/>
          <p:nvPr/>
        </p:nvSpPr>
        <p:spPr>
          <a:xfrm>
            <a:off x="2641600" y="4954954"/>
            <a:ext cx="390769" cy="37513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79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927" y="1426369"/>
            <a:ext cx="7363686" cy="3550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823" y="6152606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" name="Oval 4"/>
          <p:cNvSpPr/>
          <p:nvPr/>
        </p:nvSpPr>
        <p:spPr>
          <a:xfrm>
            <a:off x="287383" y="6260681"/>
            <a:ext cx="613954" cy="261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09760" y="627017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Q32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6A88C-2ACC-4DB1-8904-F6B15B759D71}"/>
              </a:ext>
            </a:extLst>
          </p:cNvPr>
          <p:cNvSpPr txBox="1"/>
          <p:nvPr/>
        </p:nvSpPr>
        <p:spPr>
          <a:xfrm>
            <a:off x="8651631" y="4564185"/>
            <a:ext cx="398584" cy="41276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46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15" y="1396841"/>
            <a:ext cx="9575074" cy="3540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023" y="6204857"/>
            <a:ext cx="60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6283234"/>
            <a:ext cx="274320" cy="235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09760" y="627017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Q33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4C429C-2F43-42E9-A175-8F2B1B21992A}"/>
              </a:ext>
            </a:extLst>
          </p:cNvPr>
          <p:cNvSpPr txBox="1"/>
          <p:nvPr/>
        </p:nvSpPr>
        <p:spPr>
          <a:xfrm>
            <a:off x="2516554" y="4064000"/>
            <a:ext cx="492369" cy="54707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09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57" y="1136469"/>
            <a:ext cx="8843555" cy="4702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7" y="5930537"/>
            <a:ext cx="60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169817" y="5839097"/>
            <a:ext cx="731520" cy="574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09760" y="627017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FB6F1-6386-450F-8724-4B3C018BCE0F}"/>
              </a:ext>
            </a:extLst>
          </p:cNvPr>
          <p:cNvSpPr txBox="1"/>
          <p:nvPr/>
        </p:nvSpPr>
        <p:spPr>
          <a:xfrm>
            <a:off x="6486769" y="4986215"/>
            <a:ext cx="390769" cy="39077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10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086" y="914059"/>
            <a:ext cx="10228217" cy="3932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954" y="6152606"/>
            <a:ext cx="83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431074" y="6152606"/>
            <a:ext cx="836023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44446" y="544727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Q35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B2FA6B-564D-4349-81E4-7CCC21B21EC9}"/>
              </a:ext>
            </a:extLst>
          </p:cNvPr>
          <p:cNvSpPr txBox="1"/>
          <p:nvPr/>
        </p:nvSpPr>
        <p:spPr>
          <a:xfrm>
            <a:off x="6658708" y="3641969"/>
            <a:ext cx="429847" cy="46110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1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166" y="666205"/>
            <a:ext cx="7876903" cy="4245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269" y="5969726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378823" y="5799909"/>
            <a:ext cx="796834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09760" y="627017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Q36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027B6-7C25-4011-8CDB-D3A1643D4FC8}"/>
              </a:ext>
            </a:extLst>
          </p:cNvPr>
          <p:cNvSpPr txBox="1"/>
          <p:nvPr/>
        </p:nvSpPr>
        <p:spPr>
          <a:xfrm>
            <a:off x="4548554" y="3782646"/>
            <a:ext cx="461108" cy="48455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06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607" y="786696"/>
            <a:ext cx="8699862" cy="4621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194" y="6087291"/>
            <a:ext cx="4572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" name="Oval 4"/>
          <p:cNvSpPr/>
          <p:nvPr/>
        </p:nvSpPr>
        <p:spPr>
          <a:xfrm>
            <a:off x="274320" y="6087291"/>
            <a:ext cx="27432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62011" y="417364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Q37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B1C01-3E3F-41FD-BB18-0631D0DE09CB}"/>
              </a:ext>
            </a:extLst>
          </p:cNvPr>
          <p:cNvSpPr txBox="1"/>
          <p:nvPr/>
        </p:nvSpPr>
        <p:spPr>
          <a:xfrm>
            <a:off x="3110523" y="3782646"/>
            <a:ext cx="445477" cy="3693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93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411" y="809897"/>
            <a:ext cx="8347166" cy="4075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326" y="6178731"/>
            <a:ext cx="41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" name="Oval 4"/>
          <p:cNvSpPr/>
          <p:nvPr/>
        </p:nvSpPr>
        <p:spPr>
          <a:xfrm>
            <a:off x="391886" y="6270171"/>
            <a:ext cx="36576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79577" y="440565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Q38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0ABC4-1E39-4824-886E-A9595E5F8EC6}"/>
              </a:ext>
            </a:extLst>
          </p:cNvPr>
          <p:cNvSpPr txBox="1"/>
          <p:nvPr/>
        </p:nvSpPr>
        <p:spPr>
          <a:xfrm>
            <a:off x="2110154" y="3429000"/>
            <a:ext cx="484554" cy="69752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75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725" y="1069861"/>
            <a:ext cx="9575075" cy="4181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823" y="5878286"/>
            <a:ext cx="61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222069" y="5878286"/>
            <a:ext cx="587828" cy="509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09760" y="627017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6F658-1863-48D3-ABC4-F9F6A032AA4F}"/>
              </a:ext>
            </a:extLst>
          </p:cNvPr>
          <p:cNvSpPr txBox="1"/>
          <p:nvPr/>
        </p:nvSpPr>
        <p:spPr>
          <a:xfrm>
            <a:off x="1563077" y="3899877"/>
            <a:ext cx="461108" cy="78935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4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233" y="1161165"/>
            <a:ext cx="7811589" cy="41292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18612" y="684014"/>
            <a:ext cx="2197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>
                <a:solidFill>
                  <a:schemeClr val="accent1">
                    <a:lumMod val="50000"/>
                  </a:schemeClr>
                </a:solidFill>
              </a:rPr>
              <a:t>السؤال الثالث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7" name="Oval 6"/>
          <p:cNvSpPr/>
          <p:nvPr/>
        </p:nvSpPr>
        <p:spPr>
          <a:xfrm>
            <a:off x="156754" y="6365184"/>
            <a:ext cx="339634" cy="352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17027" y="3904900"/>
            <a:ext cx="608085" cy="3414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05303" y="3890945"/>
            <a:ext cx="141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180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165669-80CF-4C5B-AA5E-99D62D2A25FB}"/>
                  </a:ext>
                </a:extLst>
              </p14:cNvPr>
              <p14:cNvContentPartPr/>
              <p14:nvPr/>
            </p14:nvContentPartPr>
            <p14:xfrm>
              <a:off x="2098440" y="2661120"/>
              <a:ext cx="4340160" cy="1259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165669-80CF-4C5B-AA5E-99D62D2A25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9080" y="2651760"/>
                <a:ext cx="4358880" cy="12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294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085" y="685596"/>
            <a:ext cx="10045337" cy="5284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074" y="6322423"/>
            <a:ext cx="41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" name="Oval 4"/>
          <p:cNvSpPr/>
          <p:nvPr/>
        </p:nvSpPr>
        <p:spPr>
          <a:xfrm>
            <a:off x="326571" y="6265426"/>
            <a:ext cx="431074" cy="483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89E9EC-2574-4F3A-9561-2C68AB51F992}"/>
              </a:ext>
            </a:extLst>
          </p:cNvPr>
          <p:cNvSpPr txBox="1"/>
          <p:nvPr/>
        </p:nvSpPr>
        <p:spPr>
          <a:xfrm>
            <a:off x="7385538" y="2579077"/>
            <a:ext cx="640862" cy="92221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72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1005840"/>
            <a:ext cx="8856616" cy="4611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691" y="6008914"/>
            <a:ext cx="67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6" name="Oval 5"/>
          <p:cNvSpPr/>
          <p:nvPr/>
        </p:nvSpPr>
        <p:spPr>
          <a:xfrm>
            <a:off x="182880" y="5917474"/>
            <a:ext cx="248194" cy="600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Q41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8F350F-76CB-4ABF-878E-024B9B1CA297}"/>
                  </a:ext>
                </a:extLst>
              </p14:cNvPr>
              <p14:cNvContentPartPr/>
              <p14:nvPr/>
            </p14:nvContentPartPr>
            <p14:xfrm>
              <a:off x="7632720" y="4476600"/>
              <a:ext cx="552960" cy="75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8F350F-76CB-4ABF-878E-024B9B1CA2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3360" y="4467240"/>
                <a:ext cx="571680" cy="7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330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391" y="1522027"/>
            <a:ext cx="7697243" cy="4408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766" y="6191794"/>
            <a:ext cx="57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483325" y="6191794"/>
            <a:ext cx="496389" cy="404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71463" y="187421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Q42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C9DFDA-FC9F-44F5-987D-D78EA27D5336}"/>
              </a:ext>
            </a:extLst>
          </p:cNvPr>
          <p:cNvSpPr txBox="1"/>
          <p:nvPr/>
        </p:nvSpPr>
        <p:spPr>
          <a:xfrm>
            <a:off x="2078892" y="2641600"/>
            <a:ext cx="508000" cy="7874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31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194504"/>
            <a:ext cx="9653451" cy="3586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509" y="6204858"/>
            <a:ext cx="53557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104504" y="6087293"/>
            <a:ext cx="914400" cy="600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Q43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23057E-0A64-48C6-8BD7-FFF34D141529}"/>
              </a:ext>
            </a:extLst>
          </p:cNvPr>
          <p:cNvSpPr txBox="1"/>
          <p:nvPr/>
        </p:nvSpPr>
        <p:spPr>
          <a:xfrm>
            <a:off x="1441268" y="1930400"/>
            <a:ext cx="536024" cy="58615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15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1" y="1084218"/>
            <a:ext cx="8281850" cy="3559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703" y="6296297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561703" y="6296297"/>
            <a:ext cx="339634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Q44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0A7940-4EC9-4F7E-A5F4-02EFFB068DC0}"/>
              </a:ext>
            </a:extLst>
          </p:cNvPr>
          <p:cNvSpPr txBox="1"/>
          <p:nvPr/>
        </p:nvSpPr>
        <p:spPr>
          <a:xfrm>
            <a:off x="2172677" y="3133969"/>
            <a:ext cx="453292" cy="4376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164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464" y="936511"/>
            <a:ext cx="8739050" cy="4223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823" y="6217920"/>
            <a:ext cx="49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339634" y="6270171"/>
            <a:ext cx="378823" cy="32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05BEE-C26E-48FD-860F-6ECA3F539FB1}"/>
              </a:ext>
            </a:extLst>
          </p:cNvPr>
          <p:cNvSpPr txBox="1"/>
          <p:nvPr/>
        </p:nvSpPr>
        <p:spPr>
          <a:xfrm>
            <a:off x="1107831" y="3921369"/>
            <a:ext cx="1151792" cy="72976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4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469" y="601639"/>
            <a:ext cx="9013371" cy="5093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383" y="6035040"/>
            <a:ext cx="66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333103" y="5945386"/>
            <a:ext cx="287383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Q46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C642D-2338-478D-B3B9-8634A4B8D508}"/>
              </a:ext>
            </a:extLst>
          </p:cNvPr>
          <p:cNvSpPr txBox="1"/>
          <p:nvPr/>
        </p:nvSpPr>
        <p:spPr>
          <a:xfrm>
            <a:off x="1136469" y="4079631"/>
            <a:ext cx="1008854" cy="9144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58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60" y="821938"/>
            <a:ext cx="9444446" cy="3906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697" y="6283234"/>
            <a:ext cx="9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339634" y="6309360"/>
            <a:ext cx="509452" cy="326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Q47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5F77F7-5710-4566-8953-088B25057694}"/>
              </a:ext>
            </a:extLst>
          </p:cNvPr>
          <p:cNvSpPr txBox="1"/>
          <p:nvPr/>
        </p:nvSpPr>
        <p:spPr>
          <a:xfrm>
            <a:off x="1767254" y="3798277"/>
            <a:ext cx="738554" cy="93047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02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646" y="966651"/>
            <a:ext cx="10646229" cy="3683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006" y="6061166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" name="Oval 4"/>
          <p:cNvSpPr/>
          <p:nvPr/>
        </p:nvSpPr>
        <p:spPr>
          <a:xfrm>
            <a:off x="0" y="5971512"/>
            <a:ext cx="718457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Q48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42FCF2-4A57-4471-9BC5-795BBD9EC923}"/>
              </a:ext>
            </a:extLst>
          </p:cNvPr>
          <p:cNvSpPr txBox="1"/>
          <p:nvPr/>
        </p:nvSpPr>
        <p:spPr>
          <a:xfrm>
            <a:off x="7376746" y="2259623"/>
            <a:ext cx="879231" cy="87043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57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228" y="1161845"/>
            <a:ext cx="8686799" cy="3997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6" y="6126480"/>
            <a:ext cx="83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182880" y="6021977"/>
            <a:ext cx="509451" cy="522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Q49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E1F88-0ACF-46DA-8B73-C9197834B403}"/>
              </a:ext>
            </a:extLst>
          </p:cNvPr>
          <p:cNvSpPr txBox="1"/>
          <p:nvPr/>
        </p:nvSpPr>
        <p:spPr>
          <a:xfrm>
            <a:off x="5890846" y="3429000"/>
            <a:ext cx="518746" cy="60666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863" y="948893"/>
            <a:ext cx="8451667" cy="4393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96602" y="383569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chemeClr val="accent1">
                    <a:lumMod val="50000"/>
                  </a:schemeClr>
                </a:solidFill>
              </a:rPr>
              <a:t>السؤال الرابع 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13062" y="6309360"/>
            <a:ext cx="574766" cy="535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C87414-26A6-4940-8D2C-D069ED0AF0D9}"/>
                  </a:ext>
                </a:extLst>
              </p14:cNvPr>
              <p14:cNvContentPartPr/>
              <p14:nvPr/>
            </p14:nvContentPartPr>
            <p14:xfrm>
              <a:off x="6109762" y="2597813"/>
              <a:ext cx="26640" cy="10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C87414-26A6-4940-8D2C-D069ED0AF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1122" y="2588813"/>
                <a:ext cx="442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4D8242-1747-46A3-AC89-924518444525}"/>
                  </a:ext>
                </a:extLst>
              </p14:cNvPr>
              <p14:cNvContentPartPr/>
              <p14:nvPr/>
            </p14:nvContentPartPr>
            <p14:xfrm>
              <a:off x="6444922" y="2575493"/>
              <a:ext cx="34920" cy="9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4D8242-1747-46A3-AC89-9245184445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6282" y="2566493"/>
                <a:ext cx="525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7E899A5-D747-4627-82DD-3439EB3C5E7F}"/>
                  </a:ext>
                </a:extLst>
              </p14:cNvPr>
              <p14:cNvContentPartPr/>
              <p14:nvPr/>
            </p14:nvContentPartPr>
            <p14:xfrm>
              <a:off x="6198682" y="2653973"/>
              <a:ext cx="146520" cy="90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7E899A5-D747-4627-82DD-3439EB3C5E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89682" y="2644973"/>
                <a:ext cx="1641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AD825D2-A9EF-466A-A361-35645F880A0F}"/>
                  </a:ext>
                </a:extLst>
              </p14:cNvPr>
              <p14:cNvContentPartPr/>
              <p14:nvPr/>
            </p14:nvContentPartPr>
            <p14:xfrm>
              <a:off x="5263762" y="3244373"/>
              <a:ext cx="145800" cy="31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AD825D2-A9EF-466A-A361-35645F880A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54762" y="3235373"/>
                <a:ext cx="1634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706431B-ED81-4CB5-ADA4-6139C4030BB9}"/>
                  </a:ext>
                </a:extLst>
              </p14:cNvPr>
              <p14:cNvContentPartPr/>
              <p14:nvPr/>
            </p14:nvContentPartPr>
            <p14:xfrm>
              <a:off x="6174562" y="2552453"/>
              <a:ext cx="147960" cy="29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706431B-ED81-4CB5-ADA4-6139C4030B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65922" y="2543813"/>
                <a:ext cx="16560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1064676-ADA0-42A5-83B2-0CEEE076BB11}"/>
              </a:ext>
            </a:extLst>
          </p:cNvPr>
          <p:cNvGrpSpPr/>
          <p:nvPr/>
        </p:nvGrpSpPr>
        <p:grpSpPr>
          <a:xfrm>
            <a:off x="5204002" y="3345173"/>
            <a:ext cx="237960" cy="113400"/>
            <a:chOff x="5204002" y="3345173"/>
            <a:chExt cx="23796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0F6FD2-C207-4852-A3FF-0259F25C9F01}"/>
                    </a:ext>
                  </a:extLst>
                </p14:cNvPr>
                <p14:cNvContentPartPr/>
                <p14:nvPr/>
              </p14:nvContentPartPr>
              <p14:xfrm>
                <a:off x="5204002" y="3389813"/>
                <a:ext cx="215640" cy="68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0F6FD2-C207-4852-A3FF-0259F25C9F0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95002" y="3380813"/>
                  <a:ext cx="233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2CF6E9D-CA76-4115-818A-1A6CDA8875AE}"/>
                    </a:ext>
                  </a:extLst>
                </p14:cNvPr>
                <p14:cNvContentPartPr/>
                <p14:nvPr/>
              </p14:nvContentPartPr>
              <p14:xfrm>
                <a:off x="5413162" y="3345173"/>
                <a:ext cx="28800" cy="46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2CF6E9D-CA76-4115-818A-1A6CDA8875A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04162" y="3336173"/>
                  <a:ext cx="4644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FB38C1E-61F9-4A2E-AEDA-43DD85F8FDB8}"/>
                  </a:ext>
                </a:extLst>
              </p14:cNvPr>
              <p14:cNvContentPartPr/>
              <p14:nvPr/>
            </p14:nvContentPartPr>
            <p14:xfrm>
              <a:off x="6234322" y="2564333"/>
              <a:ext cx="11088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FB38C1E-61F9-4A2E-AEDA-43DD85F8FD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25322" y="2555333"/>
                <a:ext cx="1285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BD30BC-86AE-4240-8EDF-880C3049B442}"/>
                  </a:ext>
                </a:extLst>
              </p14:cNvPr>
              <p14:cNvContentPartPr/>
              <p14:nvPr/>
            </p14:nvContentPartPr>
            <p14:xfrm>
              <a:off x="6528802" y="4640813"/>
              <a:ext cx="2170080" cy="50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BD30BC-86AE-4240-8EDF-880C3049B4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19802" y="4631813"/>
                <a:ext cx="2187720" cy="5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72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416" y="836022"/>
            <a:ext cx="8882743" cy="4519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035040"/>
            <a:ext cx="600891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5" name="Oval 4"/>
          <p:cNvSpPr/>
          <p:nvPr/>
        </p:nvSpPr>
        <p:spPr>
          <a:xfrm>
            <a:off x="300446" y="6074229"/>
            <a:ext cx="744583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Q50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05B164-7B1D-4CE4-8FB5-0EC99490E692}"/>
                  </a:ext>
                </a:extLst>
              </p14:cNvPr>
              <p14:cNvContentPartPr/>
              <p14:nvPr/>
            </p14:nvContentPartPr>
            <p14:xfrm>
              <a:off x="1739880" y="3987720"/>
              <a:ext cx="559080" cy="514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05B164-7B1D-4CE4-8FB5-0EC99490E6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0520" y="3978360"/>
                <a:ext cx="577800" cy="5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6840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731" y="516731"/>
            <a:ext cx="8699863" cy="3728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766" y="6100354"/>
            <a:ext cx="56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" name="Oval 4"/>
          <p:cNvSpPr/>
          <p:nvPr/>
        </p:nvSpPr>
        <p:spPr>
          <a:xfrm>
            <a:off x="535577" y="6035040"/>
            <a:ext cx="535577" cy="522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Q51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209412-EB53-4464-AEC8-1D000136A251}"/>
                  </a:ext>
                </a:extLst>
              </p14:cNvPr>
              <p14:cNvContentPartPr/>
              <p14:nvPr/>
            </p14:nvContentPartPr>
            <p14:xfrm>
              <a:off x="2298600" y="3244680"/>
              <a:ext cx="464040" cy="432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209412-EB53-4464-AEC8-1D000136A2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9240" y="3235320"/>
                <a:ext cx="482760" cy="4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388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966" y="488700"/>
            <a:ext cx="9170126" cy="454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389" y="6165669"/>
            <a:ext cx="69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235131" y="5708469"/>
            <a:ext cx="79683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Q52</a:t>
            </a:r>
          </a:p>
        </p:txBody>
      </p:sp>
    </p:spTree>
    <p:extLst>
      <p:ext uri="{BB962C8B-B14F-4D97-AF65-F5344CB8AC3E}">
        <p14:creationId xmlns:p14="http://schemas.microsoft.com/office/powerpoint/2010/main" val="18146394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046" y="770708"/>
            <a:ext cx="8725988" cy="4284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011" y="6021977"/>
            <a:ext cx="43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" name="Oval 4"/>
          <p:cNvSpPr/>
          <p:nvPr/>
        </p:nvSpPr>
        <p:spPr>
          <a:xfrm>
            <a:off x="274320" y="6048103"/>
            <a:ext cx="561703" cy="470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Q53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46917F-7771-48CA-A927-261BC103E413}"/>
                  </a:ext>
                </a:extLst>
              </p14:cNvPr>
              <p14:cNvContentPartPr/>
              <p14:nvPr/>
            </p14:nvContentPartPr>
            <p14:xfrm>
              <a:off x="9918720" y="2978280"/>
              <a:ext cx="495720" cy="597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46917F-7771-48CA-A927-261BC103E4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9360" y="2968920"/>
                <a:ext cx="514440" cy="61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71713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549" y="551973"/>
            <a:ext cx="8268788" cy="4777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697" y="62440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" name="Oval 2"/>
          <p:cNvSpPr/>
          <p:nvPr/>
        </p:nvSpPr>
        <p:spPr>
          <a:xfrm>
            <a:off x="313509" y="6204857"/>
            <a:ext cx="640080" cy="391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Q54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550EBA-3B6D-4450-AE24-EA4CA374489A}"/>
                  </a:ext>
                </a:extLst>
              </p14:cNvPr>
              <p14:cNvContentPartPr/>
              <p14:nvPr/>
            </p14:nvContentPartPr>
            <p14:xfrm>
              <a:off x="2736720" y="2997360"/>
              <a:ext cx="464040" cy="457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550EBA-3B6D-4450-AE24-EA4CA37448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7360" y="2988000"/>
                <a:ext cx="482760" cy="47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2860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994" y="574766"/>
            <a:ext cx="7680960" cy="4245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331" y="6035040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666206" y="6061166"/>
            <a:ext cx="653143" cy="313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Q55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36A28D-2626-466E-8D98-A9379BB578ED}"/>
                  </a:ext>
                </a:extLst>
              </p14:cNvPr>
              <p14:cNvContentPartPr/>
              <p14:nvPr/>
            </p14:nvContentPartPr>
            <p14:xfrm>
              <a:off x="5257800" y="4222800"/>
              <a:ext cx="489240" cy="260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36A28D-2626-466E-8D98-A9379BB578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8440" y="4213440"/>
                <a:ext cx="507960" cy="2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1374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37" y="1467258"/>
            <a:ext cx="8487319" cy="1733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331" y="5891349"/>
            <a:ext cx="114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679269" y="5839097"/>
            <a:ext cx="496388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Q56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6DCD03-9D76-4286-AC25-7C438D4B3126}"/>
                  </a:ext>
                </a:extLst>
              </p14:cNvPr>
              <p14:cNvContentPartPr/>
              <p14:nvPr/>
            </p14:nvContentPartPr>
            <p14:xfrm>
              <a:off x="6273720" y="2324160"/>
              <a:ext cx="591120" cy="578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6DCD03-9D76-4286-AC25-7C438D4B31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4360" y="2314800"/>
                <a:ext cx="609840" cy="5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3355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325" y="543264"/>
            <a:ext cx="8710023" cy="3976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3325" y="5016137"/>
            <a:ext cx="3576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A- </a:t>
            </a:r>
            <a:r>
              <a:rPr lang="ar-AE" dirty="0"/>
              <a:t>متساوي الأضلاع </a:t>
            </a:r>
          </a:p>
          <a:p>
            <a:r>
              <a:rPr lang="en-US" dirty="0"/>
              <a:t>B- </a:t>
            </a:r>
            <a:r>
              <a:rPr lang="ar-AE" dirty="0"/>
              <a:t>متساوي الساقين</a:t>
            </a:r>
          </a:p>
          <a:p>
            <a:r>
              <a:rPr lang="en-US" dirty="0"/>
              <a:t>C- </a:t>
            </a:r>
            <a:r>
              <a:rPr lang="ar-AE" dirty="0"/>
              <a:t>مختلف الاضلاع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6571" y="6296297"/>
            <a:ext cx="69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391886" y="6322423"/>
            <a:ext cx="274320" cy="313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Q57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954BD5-22AD-44F9-8903-2082B58A7AED}"/>
                  </a:ext>
                </a:extLst>
              </p14:cNvPr>
              <p14:cNvContentPartPr/>
              <p14:nvPr/>
            </p14:nvContentPartPr>
            <p14:xfrm>
              <a:off x="1816200" y="5371920"/>
              <a:ext cx="324000" cy="216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954BD5-22AD-44F9-8903-2082B58A7A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6840" y="5362560"/>
                <a:ext cx="342720" cy="2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1654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716" y="1952691"/>
            <a:ext cx="7670301" cy="2227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634" y="6152606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339634" y="6273743"/>
            <a:ext cx="548640" cy="209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84526" y="148232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Q58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2F8F5D-B284-4177-857F-33AEBF19C7CF}"/>
                  </a:ext>
                </a:extLst>
              </p14:cNvPr>
              <p14:cNvContentPartPr/>
              <p14:nvPr/>
            </p14:nvContentPartPr>
            <p14:xfrm>
              <a:off x="2463840" y="3060720"/>
              <a:ext cx="368640" cy="49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2F8F5D-B284-4177-857F-33AEBF19C7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4480" y="3051360"/>
                <a:ext cx="387360" cy="5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1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474" y="1058091"/>
            <a:ext cx="8595360" cy="4728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18670" y="422757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chemeClr val="accent1">
                    <a:lumMod val="50000"/>
                  </a:schemeClr>
                </a:solidFill>
              </a:rPr>
              <a:t>السؤال الخامس 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0" y="6400800"/>
            <a:ext cx="783771" cy="33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89C731-2990-4E7E-AA46-54B415DB5F92}"/>
              </a:ext>
            </a:extLst>
          </p:cNvPr>
          <p:cNvGrpSpPr/>
          <p:nvPr/>
        </p:nvGrpSpPr>
        <p:grpSpPr>
          <a:xfrm>
            <a:off x="5979442" y="1870973"/>
            <a:ext cx="599760" cy="47520"/>
            <a:chOff x="5979442" y="1870973"/>
            <a:chExt cx="599760" cy="4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81449AB-A0D1-4A36-9218-AE0874FB43B5}"/>
                    </a:ext>
                  </a:extLst>
                </p14:cNvPr>
                <p14:cNvContentPartPr/>
                <p14:nvPr/>
              </p14:nvContentPartPr>
              <p14:xfrm>
                <a:off x="5979442" y="1870973"/>
                <a:ext cx="599760" cy="4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81449AB-A0D1-4A36-9218-AE0874FB43B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70442" y="1862333"/>
                  <a:ext cx="617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E1DFBF-7433-4DA3-98A2-5EC9176E5B99}"/>
                    </a:ext>
                  </a:extLst>
                </p14:cNvPr>
                <p14:cNvContentPartPr/>
                <p14:nvPr/>
              </p14:nvContentPartPr>
              <p14:xfrm>
                <a:off x="5994562" y="1895093"/>
                <a:ext cx="573480" cy="23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E1DFBF-7433-4DA3-98A2-5EC9176E5B9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85562" y="1886453"/>
                  <a:ext cx="591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33778A9-24F9-44A1-9B33-163CC475ADB7}"/>
                    </a:ext>
                  </a:extLst>
                </p14:cNvPr>
                <p14:cNvContentPartPr/>
                <p14:nvPr/>
              </p14:nvContentPartPr>
              <p14:xfrm>
                <a:off x="6016882" y="1895093"/>
                <a:ext cx="50652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33778A9-24F9-44A1-9B33-163CC475AD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08242" y="1886453"/>
                  <a:ext cx="5241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649BA-CA9C-4495-BF1F-99813665E6AA}"/>
                  </a:ext>
                </a:extLst>
              </p14:cNvPr>
              <p14:cNvContentPartPr/>
              <p14:nvPr/>
            </p14:nvContentPartPr>
            <p14:xfrm>
              <a:off x="5595322" y="2820653"/>
              <a:ext cx="266040" cy="29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649BA-CA9C-4495-BF1F-99813665E6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86682" y="2812013"/>
                <a:ext cx="2836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FAD513-C2D1-4E17-BFF1-AB0CE4611CC2}"/>
                  </a:ext>
                </a:extLst>
              </p14:cNvPr>
              <p14:cNvContentPartPr/>
              <p14:nvPr/>
            </p14:nvContentPartPr>
            <p14:xfrm>
              <a:off x="9021082" y="5285573"/>
              <a:ext cx="115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FAD513-C2D1-4E17-BFF1-AB0CE4611C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12082" y="5276573"/>
                <a:ext cx="29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803F366-C74B-48F6-94F5-82B3042C9502}"/>
                  </a:ext>
                </a:extLst>
              </p14:cNvPr>
              <p14:cNvContentPartPr/>
              <p14:nvPr/>
            </p14:nvContentPartPr>
            <p14:xfrm>
              <a:off x="4827082" y="5224013"/>
              <a:ext cx="4978080" cy="47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803F366-C74B-48F6-94F5-82B3042C95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8442" y="5215373"/>
                <a:ext cx="4995720" cy="49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70523AE-FC2C-469A-A19F-EDD4611ECD11}"/>
              </a:ext>
            </a:extLst>
          </p:cNvPr>
          <p:cNvGrpSpPr/>
          <p:nvPr/>
        </p:nvGrpSpPr>
        <p:grpSpPr>
          <a:xfrm>
            <a:off x="5753722" y="2856653"/>
            <a:ext cx="217800" cy="109440"/>
            <a:chOff x="5753722" y="2856653"/>
            <a:chExt cx="21780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230FBBE-CEC0-4C5D-8A7B-3C1F72DA9655}"/>
                    </a:ext>
                  </a:extLst>
                </p14:cNvPr>
                <p14:cNvContentPartPr/>
                <p14:nvPr/>
              </p14:nvContentPartPr>
              <p14:xfrm>
                <a:off x="5965762" y="2943413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230FBBE-CEC0-4C5D-8A7B-3C1F72DA96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56762" y="29344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DE08625-19A8-46AA-910D-29F3D4B309AF}"/>
                    </a:ext>
                  </a:extLst>
                </p14:cNvPr>
                <p14:cNvContentPartPr/>
                <p14:nvPr/>
              </p14:nvContentPartPr>
              <p14:xfrm>
                <a:off x="5963242" y="2943413"/>
                <a:ext cx="8280" cy="5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DE08625-19A8-46AA-910D-29F3D4B309A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54242" y="2934413"/>
                  <a:ext cx="25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B6D616D-ED5F-4FA0-869B-7C6C0FFCDC1B}"/>
                    </a:ext>
                  </a:extLst>
                </p14:cNvPr>
                <p14:cNvContentPartPr/>
                <p14:nvPr/>
              </p14:nvContentPartPr>
              <p14:xfrm>
                <a:off x="5753722" y="2856653"/>
                <a:ext cx="12600" cy="9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B6D616D-ED5F-4FA0-869B-7C6C0FFCDC1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45082" y="2848013"/>
                  <a:ext cx="30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810DC3-3C4E-4073-827F-43E82E4A85CB}"/>
                    </a:ext>
                  </a:extLst>
                </p14:cNvPr>
                <p14:cNvContentPartPr/>
                <p14:nvPr/>
              </p14:nvContentPartPr>
              <p14:xfrm>
                <a:off x="5954242" y="2954573"/>
                <a:ext cx="360" cy="11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810DC3-3C4E-4073-827F-43E82E4A85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45602" y="2945573"/>
                  <a:ext cx="18000" cy="2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839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4" y="1056118"/>
            <a:ext cx="9940834" cy="41559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14613" y="226814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chemeClr val="accent1">
                    <a:lumMod val="50000"/>
                  </a:schemeClr>
                </a:solidFill>
              </a:rPr>
              <a:t>السؤال السادس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156754" y="6394268"/>
            <a:ext cx="365760" cy="225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91107F-71A7-4E0B-8D7D-094D0D76A599}"/>
                  </a:ext>
                </a:extLst>
              </p14:cNvPr>
              <p14:cNvContentPartPr/>
              <p14:nvPr/>
            </p14:nvContentPartPr>
            <p14:xfrm>
              <a:off x="3188002" y="4603733"/>
              <a:ext cx="772560" cy="435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91107F-71A7-4E0B-8D7D-094D0D76A5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9002" y="4594733"/>
                <a:ext cx="790200" cy="4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218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886" y="918821"/>
            <a:ext cx="8237446" cy="429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62361" y="422757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chemeClr val="accent1">
                    <a:lumMod val="50000"/>
                  </a:schemeClr>
                </a:solidFill>
              </a:rPr>
              <a:t>السؤال السابع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156754" y="6435243"/>
            <a:ext cx="444137" cy="14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CA6111-1418-4FDC-8CD0-72B5BCE235B8}"/>
                  </a:ext>
                </a:extLst>
              </p14:cNvPr>
              <p14:cNvContentPartPr/>
              <p14:nvPr/>
            </p14:nvContentPartPr>
            <p14:xfrm>
              <a:off x="6959722" y="1672253"/>
              <a:ext cx="143640" cy="12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CA6111-1418-4FDC-8CD0-72B5BCE235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1082" y="1663253"/>
                <a:ext cx="16128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1D9DC42-07EE-4951-AAD5-1864CA25BFF3}"/>
              </a:ext>
            </a:extLst>
          </p:cNvPr>
          <p:cNvGrpSpPr/>
          <p:nvPr/>
        </p:nvGrpSpPr>
        <p:grpSpPr>
          <a:xfrm>
            <a:off x="4685602" y="2028653"/>
            <a:ext cx="1359720" cy="292320"/>
            <a:chOff x="4685602" y="2028653"/>
            <a:chExt cx="135972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753704F-8FBD-46F3-91AC-42DBFEFE1EB3}"/>
                    </a:ext>
                  </a:extLst>
                </p14:cNvPr>
                <p14:cNvContentPartPr/>
                <p14:nvPr/>
              </p14:nvContentPartPr>
              <p14:xfrm>
                <a:off x="4685602" y="2051693"/>
                <a:ext cx="31320" cy="198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753704F-8FBD-46F3-91AC-42DBFEFE1E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76602" y="2042693"/>
                  <a:ext cx="48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BB334A4-BADC-4812-9B81-D792AC8C0B35}"/>
                    </a:ext>
                  </a:extLst>
                </p14:cNvPr>
                <p14:cNvContentPartPr/>
                <p14:nvPr/>
              </p14:nvContentPartPr>
              <p14:xfrm>
                <a:off x="4955962" y="2030453"/>
                <a:ext cx="138600" cy="290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BB334A4-BADC-4812-9B81-D792AC8C0B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46962" y="2021813"/>
                  <a:ext cx="1562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09E6C4-66C5-491B-AC16-5D613EC9CB44}"/>
                    </a:ext>
                  </a:extLst>
                </p14:cNvPr>
                <p14:cNvContentPartPr/>
                <p14:nvPr/>
              </p14:nvContentPartPr>
              <p14:xfrm>
                <a:off x="5230642" y="2116133"/>
                <a:ext cx="69120" cy="9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09E6C4-66C5-491B-AC16-5D613EC9CB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21642" y="2107493"/>
                  <a:ext cx="86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C8EDBF-4618-4881-80C6-AF7016013F94}"/>
                    </a:ext>
                  </a:extLst>
                </p14:cNvPr>
                <p14:cNvContentPartPr/>
                <p14:nvPr/>
              </p14:nvContentPartPr>
              <p14:xfrm>
                <a:off x="5408122" y="2151773"/>
                <a:ext cx="759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C8EDBF-4618-4881-80C6-AF7016013F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99482" y="2143133"/>
                  <a:ext cx="93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043886E-A2C6-477B-BE2F-6B0E3DBAF4FE}"/>
                    </a:ext>
                  </a:extLst>
                </p14:cNvPr>
                <p14:cNvContentPartPr/>
                <p14:nvPr/>
              </p14:nvContentPartPr>
              <p14:xfrm>
                <a:off x="5654362" y="2040173"/>
                <a:ext cx="10440" cy="155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043886E-A2C6-477B-BE2F-6B0E3DBAF4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45722" y="2031173"/>
                  <a:ext cx="28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33DE4A-0180-419C-BDD6-B24FB160FBB5}"/>
                    </a:ext>
                  </a:extLst>
                </p14:cNvPr>
                <p14:cNvContentPartPr/>
                <p14:nvPr/>
              </p14:nvContentPartPr>
              <p14:xfrm>
                <a:off x="5763442" y="2095253"/>
                <a:ext cx="94680" cy="101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33DE4A-0180-419C-BDD6-B24FB160FBB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54442" y="2086613"/>
                  <a:ext cx="112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4547FD-C7CE-40E2-BACE-64EBD61CCAF3}"/>
                    </a:ext>
                  </a:extLst>
                </p14:cNvPr>
                <p14:cNvContentPartPr/>
                <p14:nvPr/>
              </p14:nvContentPartPr>
              <p14:xfrm>
                <a:off x="5960002" y="2028653"/>
                <a:ext cx="85320" cy="21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4547FD-C7CE-40E2-BACE-64EBD61CCAF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51002" y="2020013"/>
                  <a:ext cx="10296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D7CF18-E839-4A43-97AF-77A85E367F2D}"/>
                  </a:ext>
                </a:extLst>
              </p14:cNvPr>
              <p14:cNvContentPartPr/>
              <p14:nvPr/>
            </p14:nvContentPartPr>
            <p14:xfrm>
              <a:off x="4748602" y="2497373"/>
              <a:ext cx="1351080" cy="22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D7CF18-E839-4A43-97AF-77A85E367F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39962" y="2488373"/>
                <a:ext cx="13687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549ED8C-9012-439D-AF84-3EF5230B65FA}"/>
              </a:ext>
            </a:extLst>
          </p:cNvPr>
          <p:cNvGrpSpPr/>
          <p:nvPr/>
        </p:nvGrpSpPr>
        <p:grpSpPr>
          <a:xfrm>
            <a:off x="2319682" y="3814253"/>
            <a:ext cx="1143360" cy="523440"/>
            <a:chOff x="2319682" y="3814253"/>
            <a:chExt cx="114336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DF0CCC-B29C-4F6F-9CB3-23BBD11CD319}"/>
                    </a:ext>
                  </a:extLst>
                </p14:cNvPr>
                <p14:cNvContentPartPr/>
                <p14:nvPr/>
              </p14:nvContentPartPr>
              <p14:xfrm>
                <a:off x="2675722" y="3814253"/>
                <a:ext cx="787320" cy="383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DF0CCC-B29C-4F6F-9CB3-23BBD11CD31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7082" y="3805253"/>
                  <a:ext cx="8049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A2FB6AA-8FFE-497E-A37F-F14B65F2A2A7}"/>
                    </a:ext>
                  </a:extLst>
                </p14:cNvPr>
                <p14:cNvContentPartPr/>
                <p14:nvPr/>
              </p14:nvContentPartPr>
              <p14:xfrm>
                <a:off x="2324722" y="4258493"/>
                <a:ext cx="329040" cy="45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A2FB6AA-8FFE-497E-A37F-F14B65F2A2A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15722" y="4249853"/>
                  <a:ext cx="346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68F2409-43FD-4936-888D-45B3BB478F3E}"/>
                    </a:ext>
                  </a:extLst>
                </p14:cNvPr>
                <p14:cNvContentPartPr/>
                <p14:nvPr/>
              </p14:nvContentPartPr>
              <p14:xfrm>
                <a:off x="2319682" y="4302053"/>
                <a:ext cx="245160" cy="35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68F2409-43FD-4936-888D-45B3BB478F3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11042" y="4293413"/>
                  <a:ext cx="262800" cy="5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931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81" y="2214395"/>
            <a:ext cx="8534400" cy="150706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A- </a:t>
            </a:r>
            <a:r>
              <a:rPr lang="ar-AE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خاصية الجمع </a:t>
            </a:r>
            <a:br>
              <a:rPr lang="ar-AE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b- </a:t>
            </a:r>
            <a:r>
              <a:rPr lang="ar-AE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خاصية التعويض </a:t>
            </a:r>
            <a:br>
              <a:rPr lang="ar-AE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c-</a:t>
            </a:r>
            <a:r>
              <a:rPr lang="ar-AE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خاصية الطرح 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6867" y="1118662"/>
            <a:ext cx="6884125" cy="48510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18612" y="383569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chemeClr val="accent1">
                    <a:lumMod val="50000"/>
                  </a:schemeClr>
                </a:solidFill>
              </a:rPr>
              <a:t>السؤال الثامن 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754" y="6322423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235131" y="6322423"/>
            <a:ext cx="213950" cy="391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027DEA-D88C-43F2-8279-FC0BDD3833CE}"/>
                  </a:ext>
                </a:extLst>
              </p14:cNvPr>
              <p14:cNvContentPartPr/>
              <p14:nvPr/>
            </p14:nvContentPartPr>
            <p14:xfrm>
              <a:off x="10153282" y="5017013"/>
              <a:ext cx="518400" cy="1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027DEA-D88C-43F2-8279-FC0BDD3833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44642" y="5008373"/>
                <a:ext cx="5360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C659AA6-32B5-4E67-A6C2-B0C93E5D7668}"/>
                  </a:ext>
                </a:extLst>
              </p14:cNvPr>
              <p14:cNvContentPartPr/>
              <p14:nvPr/>
            </p14:nvContentPartPr>
            <p14:xfrm>
              <a:off x="9007402" y="5273693"/>
              <a:ext cx="560520" cy="1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C659AA6-32B5-4E67-A6C2-B0C93E5D76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8762" y="5265053"/>
                <a:ext cx="5781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1A4A92-1605-4962-9772-B061F8F321DE}"/>
                  </a:ext>
                </a:extLst>
              </p14:cNvPr>
              <p14:cNvContentPartPr/>
              <p14:nvPr/>
            </p14:nvContentPartPr>
            <p14:xfrm>
              <a:off x="257602" y="3299813"/>
              <a:ext cx="473400" cy="317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1A4A92-1605-4962-9772-B061F8F321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8602" y="3290813"/>
                <a:ext cx="491040" cy="3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863054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710</TotalTime>
  <Words>180</Words>
  <Application>Microsoft Office PowerPoint</Application>
  <PresentationFormat>Widescreen</PresentationFormat>
  <Paragraphs>129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A- خاصية الجمع  b- خاصية التعويض  c-خاصية الطرح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A- تقابل بالرأس B- زوايا متناظرة C- معطيات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hani nasir</cp:lastModifiedBy>
  <cp:revision>47</cp:revision>
  <dcterms:created xsi:type="dcterms:W3CDTF">2021-06-02T19:56:42Z</dcterms:created>
  <dcterms:modified xsi:type="dcterms:W3CDTF">2021-06-06T09:25:53Z</dcterms:modified>
</cp:coreProperties>
</file>