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1145" r:id="rId2"/>
    <p:sldId id="257" r:id="rId3"/>
    <p:sldId id="5075" r:id="rId4"/>
    <p:sldId id="12181" r:id="rId5"/>
    <p:sldId id="1715" r:id="rId6"/>
    <p:sldId id="5391" r:id="rId7"/>
    <p:sldId id="470" r:id="rId8"/>
    <p:sldId id="5461" r:id="rId9"/>
    <p:sldId id="379" r:id="rId10"/>
    <p:sldId id="380" r:id="rId11"/>
    <p:sldId id="12182" r:id="rId12"/>
    <p:sldId id="382" r:id="rId13"/>
    <p:sldId id="12132" r:id="rId14"/>
    <p:sldId id="3963" r:id="rId15"/>
    <p:sldId id="4153" r:id="rId16"/>
    <p:sldId id="322" r:id="rId17"/>
    <p:sldId id="5484" r:id="rId18"/>
    <p:sldId id="5493" r:id="rId19"/>
    <p:sldId id="12184" r:id="rId20"/>
    <p:sldId id="5482" r:id="rId21"/>
    <p:sldId id="12180" r:id="rId22"/>
    <p:sldId id="978" r:id="rId23"/>
    <p:sldId id="12183" r:id="rId24"/>
    <p:sldId id="12185" r:id="rId25"/>
    <p:sldId id="12176" r:id="rId26"/>
    <p:sldId id="5483" r:id="rId27"/>
    <p:sldId id="12186" r:id="rId28"/>
    <p:sldId id="1009" r:id="rId29"/>
    <p:sldId id="5560" r:id="rId30"/>
    <p:sldId id="3959" r:id="rId31"/>
    <p:sldId id="3958" r:id="rId32"/>
    <p:sldId id="353" r:id="rId33"/>
    <p:sldId id="5466" r:id="rId34"/>
    <p:sldId id="5491" r:id="rId35"/>
    <p:sldId id="5458" r:id="rId36"/>
    <p:sldId id="5467" r:id="rId37"/>
    <p:sldId id="5468" r:id="rId38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B4E8A0-9724-47E9-9F85-B1EE0865B1DA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587C3C-A162-44B9-97A7-CABDC5E256C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325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A1EFC-3858-4F0C-8B5D-A201B3FB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2B7CEB-4877-43BE-9458-E75619B55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5F7101-CFBA-4821-A774-CFD71A6D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C18232-5507-494B-A6CC-23810033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A0714-D752-45B2-8717-3B7ED887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743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56C9-8BE6-4EC7-BB33-BC5ABE8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8AEB14-BC90-4016-A48E-ECD406377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BBCAD5-C966-4175-B9CB-537879AC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6E6F3-035A-4115-BDC3-E0007E1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AF6C5B-E765-4D73-ACEF-3E91C0A2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707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A8381-3931-42D9-A233-AEDCE339D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B5AA6D-60CC-4D88-A531-FC7E2116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37975A-FAC1-44B5-8DF9-979A4D24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45F6D-13DE-4F73-93DB-B9B21D2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F0CA75-5E9A-4EA8-9101-4DB7D779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02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1320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465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84CD4-FEB2-4A28-B07D-A134C2C4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A9B243-93C4-4A25-A55D-787D8A62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1C4F9-B211-430A-9334-0EB27762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8EB00-88C4-4220-88F6-35DAEEF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3F2B7-46F2-4474-899E-0C4250A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765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F2F3-C871-4845-85CE-464EAB9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B10C41-FAF0-48AD-AB71-3FD4FD51C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3C777C-BDAE-470D-859D-16CFF724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76C22F-8410-488D-8FDF-7EC068B0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A28C51-4B1D-45D2-AD8C-6C59A70D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59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F5EFA-90B9-4982-A72D-CA1AADF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EC8D24-3F69-4783-9AF4-29D407F3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0CEBF3-2F2F-4632-B8D3-622E88CF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0A0DE1-3E1A-48B7-86ED-3CDA7FB1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2F5B84-B622-444D-839C-73B48E9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BA2591-31E9-42C5-B36F-495D3BE7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91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8FC5D1-3371-401A-BFA0-89C82290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5F3701-F994-4E6F-90CB-8DEFAA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3451D5-3090-41CB-971E-E279F21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7209EF-18D5-43F2-BFE0-B19A03C1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8B76C8-6285-489D-8B29-4459EE4E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A15054-9DBD-4482-BD9A-4567B67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038BA8-50B6-4F55-B1E1-807DBBB9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86D188-39CA-4295-84BE-9C781DBA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50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1320B-3D0F-49A0-93E6-3383E488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84AFDB-7935-45B6-8F4E-382E9237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9D9B33C-F291-4A3E-86A2-CC90F96B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6B3876-6BAB-4A12-B5B8-7A7F6DD9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706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59813D-5905-4822-A2C2-BE1AF217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C9A572-EFDE-4D37-A654-1E2C5391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7C2D1E-8E01-490F-A087-816F315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8962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540F-5CB1-4B75-B0FC-9B0D65DD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4303B2-3DBF-45DC-AF9E-D11D7BDD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0372FA-587F-4986-95E0-5DDBEEC8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11C79D-9B0B-47C1-BE9C-98BCD33B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AC878-FD29-495E-B2A5-352A046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669C6D-E0D9-48E7-A00A-D07BDA5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34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C37132-9C7D-412D-B26A-79E5EB1E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DDCDD4-0F1C-4A50-860F-A4E5F07BE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964769-528F-4C4B-A430-6686937A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78E962-49F0-432A-BE47-8F9F2043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BE3823-4146-45A2-81CC-ECB6C01D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B86A9-B9C9-4664-9F6A-A0D0B1E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7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C65941-301E-4FB5-9485-4B0AC154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580A0-1D5A-4851-8514-FFD733D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4CE3-F61F-4C43-B2A8-FE85E38D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6829-3A24-4F5B-AD18-C97FFB172067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241365-BBE5-4C7B-A79E-20E4CD303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E27E4-5FD1-4CAC-8780-F9063B8C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0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9.xml"/><Relationship Id="rId7" Type="http://schemas.openxmlformats.org/officeDocument/2006/relationships/image" Target="../media/image17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9.xml"/><Relationship Id="rId7" Type="http://schemas.openxmlformats.org/officeDocument/2006/relationships/image" Target="../media/image17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12" Type="http://schemas.openxmlformats.org/officeDocument/2006/relationships/image" Target="../media/image6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8.wdp"/><Relationship Id="rId11" Type="http://schemas.openxmlformats.org/officeDocument/2006/relationships/image" Target="../media/image61.gif"/><Relationship Id="rId5" Type="http://schemas.openxmlformats.org/officeDocument/2006/relationships/image" Target="../media/image59.png"/><Relationship Id="rId10" Type="http://schemas.openxmlformats.org/officeDocument/2006/relationships/image" Target="../media/image51.gif"/><Relationship Id="rId4" Type="http://schemas.openxmlformats.org/officeDocument/2006/relationships/image" Target="../media/image58.png"/><Relationship Id="rId9" Type="http://schemas.openxmlformats.org/officeDocument/2006/relationships/image" Target="../media/image56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7.gif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audio" Target="../media/audio2.wav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5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4.png"/><Relationship Id="rId7" Type="http://schemas.openxmlformats.org/officeDocument/2006/relationships/image" Target="../media/image17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9.png"/><Relationship Id="rId11" Type="http://schemas.openxmlformats.org/officeDocument/2006/relationships/image" Target="../media/image90.png"/><Relationship Id="rId5" Type="http://schemas.openxmlformats.org/officeDocument/2006/relationships/image" Target="../media/image51.gif"/><Relationship Id="rId10" Type="http://schemas.openxmlformats.org/officeDocument/2006/relationships/image" Target="../media/image18.png"/><Relationship Id="rId4" Type="http://schemas.openxmlformats.org/officeDocument/2006/relationships/image" Target="../media/image88.jpeg"/><Relationship Id="rId9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9.wdp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1467417/%D8%A7%D9%84%D8%AA%D9%83%D9%86%D9%88%D9%84%D9%88%D8%AC%D9%8A%D8%A7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17.gif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33.svg"/><Relationship Id="rId5" Type="http://schemas.openxmlformats.org/officeDocument/2006/relationships/image" Target="../media/image27.gif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slide" Target="slide11.xml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E2A79-EDC9-42E0-AE99-8611EA56D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2" y="3347"/>
            <a:ext cx="12145476" cy="6854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544741" y="3753922"/>
            <a:ext cx="126348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5" name="رمضان1">
            <a:hlinkClick r:id="" action="ppaction://media"/>
            <a:extLst>
              <a:ext uri="{FF2B5EF4-FFF2-40B4-BE49-F238E27FC236}">
                <a16:creationId xmlns:a16="http://schemas.microsoft.com/office/drawing/2014/main" id="{1AAD32EB-4E40-4779-94DE-6CE8503FDD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64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1269" y="1310759"/>
            <a:ext cx="7355990" cy="488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2500CA9-5F71-47BA-B684-C86F604DA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92" b="95833" l="9766" r="89844">
                        <a14:foregroundMark x1="63281" y1="7292" x2="63281" y2="7292"/>
                        <a14:foregroundMark x1="50000" y1="92708" x2="50000" y2="92708"/>
                        <a14:foregroundMark x1="45313" y1="95833" x2="45313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6484" y="4572000"/>
            <a:ext cx="2157046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4F0D86-63F8-4B0A-B493-7BA717026615}"/>
              </a:ext>
            </a:extLst>
          </p:cNvPr>
          <p:cNvSpPr txBox="1"/>
          <p:nvPr/>
        </p:nvSpPr>
        <p:spPr>
          <a:xfrm>
            <a:off x="6084403" y="457200"/>
            <a:ext cx="545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رمضان كريم .... تقبل الله صيامكم وقيامكم أحبتي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5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710884" y="1333465"/>
            <a:ext cx="4146651" cy="9538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7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صلاة تؤدى بعد صلاة العشاء في شهر رمضان المبارك</a:t>
            </a:r>
            <a:r>
              <a:rPr lang="ar-AE" sz="2799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تسمى ..... </a:t>
            </a:r>
            <a:endParaRPr lang="ar-AE" sz="2799" dirty="0">
              <a:solidFill>
                <a:prstClr val="black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2837367"/>
            <a:ext cx="1198508" cy="1040152"/>
          </a:xfrm>
          <a:prstGeom prst="rect">
            <a:avLst/>
          </a:prstGeom>
        </p:spPr>
      </p:pic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2131DBE9-A69F-4BAA-8867-AE76E4121D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5698">
            <a:off x="421917" y="3759608"/>
            <a:ext cx="672744" cy="10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986541-3861-4D75-B685-61855AE37FB0}"/>
              </a:ext>
            </a:extLst>
          </p:cNvPr>
          <p:cNvSpPr/>
          <p:nvPr/>
        </p:nvSpPr>
        <p:spPr>
          <a:xfrm>
            <a:off x="2406752" y="6131188"/>
            <a:ext cx="2521844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صلاة التراويح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C913666-14D1-472C-A101-D878027BE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F1B313-0588-4AB9-B210-8BB686B60843}"/>
              </a:ext>
            </a:extLst>
          </p:cNvPr>
          <p:cNvGrpSpPr/>
          <p:nvPr/>
        </p:nvGrpSpPr>
        <p:grpSpPr>
          <a:xfrm>
            <a:off x="0" y="61698"/>
            <a:ext cx="12317977" cy="6715678"/>
            <a:chOff x="-11188" y="56765"/>
            <a:chExt cx="9232895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227A98D9-55F6-4186-BE61-D24CA0D27A3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52E0E13C-41BC-496A-B308-13C2FD7CB374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AD35AF90-4F81-4028-A244-6B79CFA4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D81865CF-75AA-4839-B312-FE826D678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713289" y="1757404"/>
            <a:ext cx="3908768" cy="584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1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شهر أنزل فيه القرآن الكريم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FA02BBC-BD66-4B91-A2BB-81157BDD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6" y="2761710"/>
            <a:ext cx="1198508" cy="1040152"/>
          </a:xfrm>
          <a:prstGeom prst="rect">
            <a:avLst/>
          </a:prstGeom>
        </p:spPr>
      </p:pic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F16DA139-6894-401A-A910-A05DF0922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9175">
            <a:off x="599493" y="3674858"/>
            <a:ext cx="672878" cy="10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A07F77-276B-4BD1-8A8D-6D364D5D9C01}"/>
              </a:ext>
            </a:extLst>
          </p:cNvPr>
          <p:cNvSpPr/>
          <p:nvPr/>
        </p:nvSpPr>
        <p:spPr>
          <a:xfrm>
            <a:off x="2505339" y="6131188"/>
            <a:ext cx="2324675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شهر رمضان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E3E8EF-73BA-462B-B2EB-D53C625BD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E6CBAF-96BD-43DF-8E7C-E20AD9355589}"/>
              </a:ext>
            </a:extLst>
          </p:cNvPr>
          <p:cNvGrpSpPr/>
          <p:nvPr/>
        </p:nvGrpSpPr>
        <p:grpSpPr>
          <a:xfrm>
            <a:off x="63901" y="61698"/>
            <a:ext cx="12192000" cy="6715678"/>
            <a:chOff x="-11188" y="56765"/>
            <a:chExt cx="9232895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8BB7F438-2609-4299-97A6-0016A487A9CF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87E6CD27-DA1A-4118-BC19-90A74D41E58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B88E92EF-C8BD-4F82-B19A-60E8B474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1D337F93-C32B-4781-8FAA-9BD325C12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042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997835" y="1697791"/>
            <a:ext cx="3623215" cy="10769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1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طعام لذيذ يصنع من الخبز واللحم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75C81-E882-466D-9697-667561FA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2985509"/>
            <a:ext cx="1198508" cy="1040152"/>
          </a:xfrm>
          <a:prstGeom prst="rect">
            <a:avLst/>
          </a:prstGeom>
        </p:spPr>
      </p:pic>
      <p:pic>
        <p:nvPicPr>
          <p:cNvPr id="7" name="Picture 4" descr="نتيجة بحث الصور عن down clipart gif">
            <a:extLst>
              <a:ext uri="{FF2B5EF4-FFF2-40B4-BE49-F238E27FC236}">
                <a16:creationId xmlns:a16="http://schemas.microsoft.com/office/drawing/2014/main" id="{36AC27DB-0B3B-4846-9453-CB4B982AAB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9175">
            <a:off x="805761" y="3804577"/>
            <a:ext cx="672744" cy="10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14D79-F6F1-4B2F-8911-A3E9BE09D6F9}"/>
              </a:ext>
            </a:extLst>
          </p:cNvPr>
          <p:cNvSpPr/>
          <p:nvPr/>
        </p:nvSpPr>
        <p:spPr>
          <a:xfrm>
            <a:off x="3118492" y="6131188"/>
            <a:ext cx="1098378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الثريد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23C892C-1D93-4BB6-873B-B474976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B39EEE-7AD5-41E7-B0F8-0053B61573FC}"/>
              </a:ext>
            </a:extLst>
          </p:cNvPr>
          <p:cNvGrpSpPr/>
          <p:nvPr/>
        </p:nvGrpSpPr>
        <p:grpSpPr>
          <a:xfrm>
            <a:off x="-29756" y="61698"/>
            <a:ext cx="12192000" cy="6715678"/>
            <a:chOff x="-11188" y="56765"/>
            <a:chExt cx="9232895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389230AD-7507-4887-B5B5-534AF8C1C53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65C17A4E-64C5-4B76-9169-84DFE26DAE89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8432F722-21DB-47C3-BF70-3A81B186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C423E2D6-A096-4360-A479-410A7499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8247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5F1E5F-EB7E-4986-8C8B-1A5719AC9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9245" r="10921" b="63648"/>
          <a:stretch/>
        </p:blipFill>
        <p:spPr bwMode="auto">
          <a:xfrm>
            <a:off x="74548" y="6063886"/>
            <a:ext cx="5255373" cy="67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6BAB4-B58F-478F-BAC4-9BC5B854417B}"/>
              </a:ext>
            </a:extLst>
          </p:cNvPr>
          <p:cNvSpPr txBox="1"/>
          <p:nvPr/>
        </p:nvSpPr>
        <p:spPr>
          <a:xfrm>
            <a:off x="183374" y="5434050"/>
            <a:ext cx="4479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(AH) Manal Black" pitchFamily="2" charset="-78"/>
              </a:rPr>
              <a:t>التهيئة الحافزة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125328B3-CB0B-4A92-AB33-9CE7111D2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2009" y="5670839"/>
            <a:ext cx="1300585" cy="1015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09699D-64EB-4E9A-987F-EE9FB13C589B}"/>
              </a:ext>
            </a:extLst>
          </p:cNvPr>
          <p:cNvGrpSpPr/>
          <p:nvPr/>
        </p:nvGrpSpPr>
        <p:grpSpPr>
          <a:xfrm>
            <a:off x="6445227" y="5733143"/>
            <a:ext cx="2481059" cy="848568"/>
            <a:chOff x="4656298" y="1171182"/>
            <a:chExt cx="2337955" cy="12232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88FD9F-2D75-4DA1-8756-F1FAEC7D0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14" name="Picture 4" descr="نتيجة بحث الصور عن down clipart gif">
              <a:extLst>
                <a:ext uri="{FF2B5EF4-FFF2-40B4-BE49-F238E27FC236}">
                  <a16:creationId xmlns:a16="http://schemas.microsoft.com/office/drawing/2014/main" id="{5EF0C427-1497-4A9C-91EC-942F92DEDD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5E8466-FC2B-40DD-9771-3B7A5E8B2115}"/>
              </a:ext>
            </a:extLst>
          </p:cNvPr>
          <p:cNvGrpSpPr/>
          <p:nvPr/>
        </p:nvGrpSpPr>
        <p:grpSpPr>
          <a:xfrm>
            <a:off x="-128588" y="-8071"/>
            <a:ext cx="12585262" cy="6715678"/>
            <a:chOff x="-11188" y="56765"/>
            <a:chExt cx="9287907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408E09BF-4694-4451-8210-41C1FD496BC5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7" name="IMG_1433.gif" descr="IMG_1433.gif">
              <a:extLst>
                <a:ext uri="{FF2B5EF4-FFF2-40B4-BE49-F238E27FC236}">
                  <a16:creationId xmlns:a16="http://schemas.microsoft.com/office/drawing/2014/main" id="{FA44EC01-485D-4543-B205-65B1A204BE64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3B05E77C-B9D6-44F4-8173-02604D90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8EC990F1-3270-4AB7-AFD1-38327945B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6689EB-5E70-43BA-AA1D-264B4F7513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55"/>
          <a:stretch/>
        </p:blipFill>
        <p:spPr>
          <a:xfrm>
            <a:off x="457280" y="1152402"/>
            <a:ext cx="7430310" cy="412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EB910-D49F-4AF1-8704-AEAF15311483}"/>
              </a:ext>
            </a:extLst>
          </p:cNvPr>
          <p:cNvSpPr txBox="1"/>
          <p:nvPr/>
        </p:nvSpPr>
        <p:spPr>
          <a:xfrm>
            <a:off x="7284926" y="1956675"/>
            <a:ext cx="49070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highlight>
                  <a:srgbClr val="C0C0C0"/>
                </a:highlight>
              </a:rPr>
              <a:t>ماذا تفهم من كلمات سمو الشيخ محمد بن راشد آل مكتوم لتصل لعنوان الدرس </a:t>
            </a:r>
            <a:endParaRPr lang="en-US" sz="44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92203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2436052" y="1184326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3656357" y="2549423"/>
            <a:ext cx="49183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سباق التكنولوجيا </a:t>
            </a:r>
            <a:endParaRPr lang="ar-S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CD8B662-98FF-483D-A549-BA67ABDC21E7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C70D02-27A4-450C-8575-BE11BC2D3B11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0C98A35-4844-4B4B-B5B7-4098688760F7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57C6545-0853-4EBE-9792-AF68B2BDDCBF}"/>
                </a:ext>
              </a:extLst>
            </p:cNvPr>
            <p:cNvSpPr/>
            <p:nvPr/>
          </p:nvSpPr>
          <p:spPr>
            <a:xfrm>
              <a:off x="9046986" y="5341502"/>
              <a:ext cx="18341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سباق التكنولوجيا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EAA584B-59E4-4333-AA28-5380B6A942D8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2-أن يتعرف  المتعلم على أنواع التكنولوجيا</a:t>
              </a:r>
            </a:p>
            <a:p>
              <a:endParaRPr lang="ar-AE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8A6061-6648-4838-BD78-9FCABDC2D654}"/>
              </a:ext>
            </a:extLst>
          </p:cNvPr>
          <p:cNvGrpSpPr/>
          <p:nvPr/>
        </p:nvGrpSpPr>
        <p:grpSpPr>
          <a:xfrm>
            <a:off x="0" y="41460"/>
            <a:ext cx="12389850" cy="6715678"/>
            <a:chOff x="-11188" y="56765"/>
            <a:chExt cx="9232895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03950443-0901-425F-89EF-79C346E866F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21" name="IMG_1433.gif" descr="IMG_1433.gif">
              <a:extLst>
                <a:ext uri="{FF2B5EF4-FFF2-40B4-BE49-F238E27FC236}">
                  <a16:creationId xmlns:a16="http://schemas.microsoft.com/office/drawing/2014/main" id="{2BA8F7DC-29EE-43A7-86B0-70D2637032B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G_1439.png" descr="IMG_1439.png">
              <a:extLst>
                <a:ext uri="{FF2B5EF4-FFF2-40B4-BE49-F238E27FC236}">
                  <a16:creationId xmlns:a16="http://schemas.microsoft.com/office/drawing/2014/main" id="{716AF144-0A75-4351-ABD0-42104C8CB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IMG_1439.png" descr="IMG_1439.png">
              <a:extLst>
                <a:ext uri="{FF2B5EF4-FFF2-40B4-BE49-F238E27FC236}">
                  <a16:creationId xmlns:a16="http://schemas.microsoft.com/office/drawing/2014/main" id="{E1A37A53-9AFE-41AE-AE40-8FEDABD1D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9">
            <a:extLst>
              <a:ext uri="{FF2B5EF4-FFF2-40B4-BE49-F238E27FC236}">
                <a16:creationId xmlns:a16="http://schemas.microsoft.com/office/drawing/2014/main" id="{F65CAE94-F19D-45CC-B959-1CD950035716}"/>
              </a:ext>
            </a:extLst>
          </p:cNvPr>
          <p:cNvGrpSpPr/>
          <p:nvPr/>
        </p:nvGrpSpPr>
        <p:grpSpPr>
          <a:xfrm>
            <a:off x="1930267" y="1599043"/>
            <a:ext cx="2769731" cy="3498798"/>
            <a:chOff x="1275895" y="1996354"/>
            <a:chExt cx="2116405" cy="3609975"/>
          </a:xfrm>
          <a:solidFill>
            <a:schemeClr val="bg1"/>
          </a:solidFill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0D7CBB66-6F3C-45E1-BD69-9F15E90D8747}"/>
                </a:ext>
              </a:extLst>
            </p:cNvPr>
            <p:cNvSpPr/>
            <p:nvPr/>
          </p:nvSpPr>
          <p:spPr>
            <a:xfrm>
              <a:off x="1399605" y="1996354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4E29C938-EAA0-4E9C-A787-BD038FF3AECA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8">
              <a:extLst>
                <a:ext uri="{FF2B5EF4-FFF2-40B4-BE49-F238E27FC236}">
                  <a16:creationId xmlns:a16="http://schemas.microsoft.com/office/drawing/2014/main" id="{CF1DD7F9-D13A-4FBD-ACBB-EA6EB0BEDA39}"/>
                </a:ext>
              </a:extLst>
            </p:cNvPr>
            <p:cNvSpPr/>
            <p:nvPr/>
          </p:nvSpPr>
          <p:spPr>
            <a:xfrm>
              <a:off x="1469996" y="2041877"/>
              <a:ext cx="1805059" cy="8848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تعلمت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have learned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3" name="组合 9">
            <a:extLst>
              <a:ext uri="{FF2B5EF4-FFF2-40B4-BE49-F238E27FC236}">
                <a16:creationId xmlns:a16="http://schemas.microsoft.com/office/drawing/2014/main" id="{C44A4DB5-41BF-4D44-B0FC-26CE0B5A6ABF}"/>
              </a:ext>
            </a:extLst>
          </p:cNvPr>
          <p:cNvGrpSpPr/>
          <p:nvPr/>
        </p:nvGrpSpPr>
        <p:grpSpPr>
          <a:xfrm>
            <a:off x="4826229" y="1599043"/>
            <a:ext cx="2694523" cy="3498798"/>
            <a:chOff x="1121979" y="1380112"/>
            <a:chExt cx="1992695" cy="3609975"/>
          </a:xfrm>
          <a:solidFill>
            <a:schemeClr val="bg1"/>
          </a:solidFill>
        </p:grpSpPr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314480D5-EC1C-405C-AFE9-CC23BEB00B20}"/>
                </a:ext>
              </a:extLst>
            </p:cNvPr>
            <p:cNvSpPr/>
            <p:nvPr/>
          </p:nvSpPr>
          <p:spPr>
            <a:xfrm>
              <a:off x="1121979" y="1380112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5" name="矩形 5">
              <a:extLst>
                <a:ext uri="{FF2B5EF4-FFF2-40B4-BE49-F238E27FC236}">
                  <a16:creationId xmlns:a16="http://schemas.microsoft.com/office/drawing/2014/main" id="{A2E1AC33-A5E3-4448-B64A-DDBB984C196C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8">
              <a:extLst>
                <a:ext uri="{FF2B5EF4-FFF2-40B4-BE49-F238E27FC236}">
                  <a16:creationId xmlns:a16="http://schemas.microsoft.com/office/drawing/2014/main" id="{E4C65CFC-6B25-4644-B015-27784EFBB163}"/>
                </a:ext>
              </a:extLst>
            </p:cNvPr>
            <p:cNvSpPr/>
            <p:nvPr/>
          </p:nvSpPr>
          <p:spPr>
            <a:xfrm>
              <a:off x="1191477" y="1534391"/>
              <a:ext cx="1805059" cy="8848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أود أن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want to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7" name="组合 9">
            <a:extLst>
              <a:ext uri="{FF2B5EF4-FFF2-40B4-BE49-F238E27FC236}">
                <a16:creationId xmlns:a16="http://schemas.microsoft.com/office/drawing/2014/main" id="{7214E7D2-8E3E-498B-A267-E0653BC0A91C}"/>
              </a:ext>
            </a:extLst>
          </p:cNvPr>
          <p:cNvGrpSpPr/>
          <p:nvPr/>
        </p:nvGrpSpPr>
        <p:grpSpPr>
          <a:xfrm>
            <a:off x="7656959" y="1707645"/>
            <a:ext cx="2607831" cy="3390196"/>
            <a:chOff x="1222260" y="1952625"/>
            <a:chExt cx="1992695" cy="3609975"/>
          </a:xfrm>
        </p:grpSpPr>
        <p:sp>
          <p:nvSpPr>
            <p:cNvPr id="38" name="矩形 3">
              <a:extLst>
                <a:ext uri="{FF2B5EF4-FFF2-40B4-BE49-F238E27FC236}">
                  <a16:creationId xmlns:a16="http://schemas.microsoft.com/office/drawing/2014/main" id="{2DA12B98-17A1-4D6F-A06E-85976F30B76E}"/>
                </a:ext>
              </a:extLst>
            </p:cNvPr>
            <p:cNvSpPr/>
            <p:nvPr/>
          </p:nvSpPr>
          <p:spPr>
            <a:xfrm>
              <a:off x="1222260" y="1952625"/>
              <a:ext cx="1992695" cy="360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id="{482B6D2E-1628-4C59-B0E8-A2F8618BFF21}"/>
                </a:ext>
              </a:extLst>
            </p:cNvPr>
            <p:cNvSpPr/>
            <p:nvPr/>
          </p:nvSpPr>
          <p:spPr>
            <a:xfrm>
              <a:off x="1275895" y="3185100"/>
              <a:ext cx="1684864" cy="27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8">
              <a:extLst>
                <a:ext uri="{FF2B5EF4-FFF2-40B4-BE49-F238E27FC236}">
                  <a16:creationId xmlns:a16="http://schemas.microsoft.com/office/drawing/2014/main" id="{6E1ACB1F-5B6A-4BFD-A6B0-F542E13AE742}"/>
                </a:ext>
              </a:extLst>
            </p:cNvPr>
            <p:cNvSpPr/>
            <p:nvPr/>
          </p:nvSpPr>
          <p:spPr>
            <a:xfrm>
              <a:off x="1295256" y="2060213"/>
              <a:ext cx="1846703" cy="8848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pic>
        <p:nvPicPr>
          <p:cNvPr id="4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955978BF-F7F8-4557-BABB-7041A3713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3700" y="898838"/>
            <a:ext cx="1322341" cy="700205"/>
          </a:xfrm>
          <a:prstGeom prst="rect">
            <a:avLst/>
          </a:prstGeom>
        </p:spPr>
      </p:pic>
      <p:pic>
        <p:nvPicPr>
          <p:cNvPr id="46" name="Picture 45" descr="التعبيرات مبتسم تعبيري ، مبتسم, متنوعة, إشارة الإبهام, أيقونات الكمبيوتر png thumbnail">
            <a:extLst>
              <a:ext uri="{FF2B5EF4-FFF2-40B4-BE49-F238E27FC236}">
                <a16:creationId xmlns:a16="http://schemas.microsoft.com/office/drawing/2014/main" id="{01E24CA3-0C61-4916-B1B0-84DB90B7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" b="99625" l="811" r="98649">
                        <a14:foregroundMark x1="93243" y1="43715" x2="96757" y2="24203"/>
                        <a14:foregroundMark x1="96757" y1="24203" x2="80541" y2="8818"/>
                        <a14:foregroundMark x1="80541" y1="8818" x2="53784" y2="2627"/>
                        <a14:foregroundMark x1="53784" y1="2627" x2="39189" y2="3002"/>
                        <a14:foregroundMark x1="39189" y1="3002" x2="16216" y2="14071"/>
                        <a14:foregroundMark x1="16216" y1="14071" x2="7027" y2="23265"/>
                        <a14:foregroundMark x1="7027" y1="23265" x2="2973" y2="33583"/>
                        <a14:foregroundMark x1="2973" y1="33583" x2="6486" y2="42964"/>
                        <a14:foregroundMark x1="6486" y1="42964" x2="12973" y2="48968"/>
                        <a14:foregroundMark x1="68649" y1="3752" x2="55135" y2="1313"/>
                        <a14:foregroundMark x1="55135" y1="1313" x2="40000" y2="2439"/>
                        <a14:foregroundMark x1="40000" y1="2439" x2="27297" y2="8255"/>
                        <a14:foregroundMark x1="27297" y1="8255" x2="32973" y2="19137"/>
                        <a14:foregroundMark x1="32973" y1="19137" x2="43514" y2="26829"/>
                        <a14:foregroundMark x1="43514" y1="26829" x2="58649" y2="23077"/>
                        <a14:foregroundMark x1="58649" y1="23077" x2="58108" y2="17073"/>
                        <a14:foregroundMark x1="58108" y1="17073" x2="71351" y2="21201"/>
                        <a14:foregroundMark x1="71351" y1="21201" x2="56486" y2="23640"/>
                        <a14:foregroundMark x1="56486" y1="23640" x2="68649" y2="29644"/>
                        <a14:foregroundMark x1="68649" y1="29644" x2="67027" y2="19512"/>
                        <a14:foregroundMark x1="67027" y1="19512" x2="56486" y2="27392"/>
                        <a14:foregroundMark x1="56486" y1="27392" x2="43243" y2="21951"/>
                        <a14:foregroundMark x1="43243" y1="21951" x2="29459" y2="24390"/>
                        <a14:foregroundMark x1="29459" y1="24390" x2="38378" y2="15009"/>
                        <a14:foregroundMark x1="38378" y1="15009" x2="52432" y2="10507"/>
                        <a14:foregroundMark x1="52432" y1="10507" x2="48919" y2="1313"/>
                        <a14:foregroundMark x1="48919" y1="1313" x2="34595" y2="4315"/>
                        <a14:foregroundMark x1="34595" y1="4315" x2="33514" y2="5441"/>
                        <a14:foregroundMark x1="96757" y1="40338" x2="98649" y2="30957"/>
                        <a14:foregroundMark x1="98649" y1="30957" x2="92162" y2="24578"/>
                        <a14:foregroundMark x1="28649" y1="21201" x2="46486" y2="31520"/>
                        <a14:foregroundMark x1="58919" y1="1313" x2="37838" y2="563"/>
                        <a14:foregroundMark x1="37838" y1="563" x2="57027" y2="3189"/>
                        <a14:foregroundMark x1="69189" y1="75797" x2="45405" y2="90994"/>
                        <a14:foregroundMark x1="45405" y1="90994" x2="47838" y2="99625"/>
                        <a14:foregroundMark x1="811" y1="27580" x2="811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512" y="2375777"/>
            <a:ext cx="966753" cy="1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rrow: Striped Right 47">
            <a:extLst>
              <a:ext uri="{FF2B5EF4-FFF2-40B4-BE49-F238E27FC236}">
                <a16:creationId xmlns:a16="http://schemas.microsoft.com/office/drawing/2014/main" id="{43E92ED7-B5D7-46A7-988D-0303B57B21A5}"/>
              </a:ext>
            </a:extLst>
          </p:cNvPr>
          <p:cNvSpPr/>
          <p:nvPr/>
        </p:nvSpPr>
        <p:spPr>
          <a:xfrm rot="1073505">
            <a:off x="3069543" y="1004633"/>
            <a:ext cx="2003449" cy="413300"/>
          </a:xfrm>
          <a:custGeom>
            <a:avLst/>
            <a:gdLst>
              <a:gd name="connsiteX0" fmla="*/ 0 w 2003449"/>
              <a:gd name="connsiteY0" fmla="*/ 103325 h 413300"/>
              <a:gd name="connsiteX1" fmla="*/ 12916 w 2003449"/>
              <a:gd name="connsiteY1" fmla="*/ 103325 h 413300"/>
              <a:gd name="connsiteX2" fmla="*/ 12916 w 2003449"/>
              <a:gd name="connsiteY2" fmla="*/ 309975 h 413300"/>
              <a:gd name="connsiteX3" fmla="*/ 0 w 2003449"/>
              <a:gd name="connsiteY3" fmla="*/ 309975 h 413300"/>
              <a:gd name="connsiteX4" fmla="*/ 0 w 2003449"/>
              <a:gd name="connsiteY4" fmla="*/ 103325 h 413300"/>
              <a:gd name="connsiteX5" fmla="*/ 25831 w 2003449"/>
              <a:gd name="connsiteY5" fmla="*/ 103325 h 413300"/>
              <a:gd name="connsiteX6" fmla="*/ 51663 w 2003449"/>
              <a:gd name="connsiteY6" fmla="*/ 103325 h 413300"/>
              <a:gd name="connsiteX7" fmla="*/ 51663 w 2003449"/>
              <a:gd name="connsiteY7" fmla="*/ 309975 h 413300"/>
              <a:gd name="connsiteX8" fmla="*/ 25831 w 2003449"/>
              <a:gd name="connsiteY8" fmla="*/ 309975 h 413300"/>
              <a:gd name="connsiteX9" fmla="*/ 25831 w 2003449"/>
              <a:gd name="connsiteY9" fmla="*/ 103325 h 413300"/>
              <a:gd name="connsiteX10" fmla="*/ 64578 w 2003449"/>
              <a:gd name="connsiteY10" fmla="*/ 103325 h 413300"/>
              <a:gd name="connsiteX11" fmla="*/ 659307 w 2003449"/>
              <a:gd name="connsiteY11" fmla="*/ 103325 h 413300"/>
              <a:gd name="connsiteX12" fmla="*/ 1254036 w 2003449"/>
              <a:gd name="connsiteY12" fmla="*/ 103325 h 413300"/>
              <a:gd name="connsiteX13" fmla="*/ 1796799 w 2003449"/>
              <a:gd name="connsiteY13" fmla="*/ 103325 h 413300"/>
              <a:gd name="connsiteX14" fmla="*/ 1796799 w 2003449"/>
              <a:gd name="connsiteY14" fmla="*/ 0 h 413300"/>
              <a:gd name="connsiteX15" fmla="*/ 2003449 w 2003449"/>
              <a:gd name="connsiteY15" fmla="*/ 206650 h 413300"/>
              <a:gd name="connsiteX16" fmla="*/ 1796799 w 2003449"/>
              <a:gd name="connsiteY16" fmla="*/ 413300 h 413300"/>
              <a:gd name="connsiteX17" fmla="*/ 1796799 w 2003449"/>
              <a:gd name="connsiteY17" fmla="*/ 309975 h 413300"/>
              <a:gd name="connsiteX18" fmla="*/ 1254036 w 2003449"/>
              <a:gd name="connsiteY18" fmla="*/ 309975 h 413300"/>
              <a:gd name="connsiteX19" fmla="*/ 659307 w 2003449"/>
              <a:gd name="connsiteY19" fmla="*/ 309975 h 413300"/>
              <a:gd name="connsiteX20" fmla="*/ 64578 w 2003449"/>
              <a:gd name="connsiteY20" fmla="*/ 309975 h 413300"/>
              <a:gd name="connsiteX21" fmla="*/ 64578 w 2003449"/>
              <a:gd name="connsiteY21" fmla="*/ 103325 h 4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03449" h="413300" fill="none" extrusionOk="0">
                <a:moveTo>
                  <a:pt x="0" y="103325"/>
                </a:moveTo>
                <a:cubicBezTo>
                  <a:pt x="4477" y="102444"/>
                  <a:pt x="9980" y="103491"/>
                  <a:pt x="12916" y="103325"/>
                </a:cubicBezTo>
                <a:cubicBezTo>
                  <a:pt x="16579" y="191424"/>
                  <a:pt x="10165" y="234971"/>
                  <a:pt x="12916" y="309975"/>
                </a:cubicBezTo>
                <a:cubicBezTo>
                  <a:pt x="7718" y="311429"/>
                  <a:pt x="4509" y="308860"/>
                  <a:pt x="0" y="309975"/>
                </a:cubicBezTo>
                <a:cubicBezTo>
                  <a:pt x="-1316" y="240322"/>
                  <a:pt x="21950" y="167443"/>
                  <a:pt x="0" y="103325"/>
                </a:cubicBezTo>
                <a:close/>
                <a:moveTo>
                  <a:pt x="25831" y="103325"/>
                </a:moveTo>
                <a:cubicBezTo>
                  <a:pt x="33002" y="103251"/>
                  <a:pt x="41039" y="105793"/>
                  <a:pt x="51663" y="103325"/>
                </a:cubicBezTo>
                <a:cubicBezTo>
                  <a:pt x="74411" y="173786"/>
                  <a:pt x="32509" y="206830"/>
                  <a:pt x="51663" y="309975"/>
                </a:cubicBezTo>
                <a:cubicBezTo>
                  <a:pt x="45902" y="312862"/>
                  <a:pt x="33235" y="307510"/>
                  <a:pt x="25831" y="309975"/>
                </a:cubicBezTo>
                <a:cubicBezTo>
                  <a:pt x="23333" y="234157"/>
                  <a:pt x="25945" y="206645"/>
                  <a:pt x="25831" y="103325"/>
                </a:cubicBezTo>
                <a:close/>
                <a:moveTo>
                  <a:pt x="64578" y="103325"/>
                </a:moveTo>
                <a:cubicBezTo>
                  <a:pt x="198925" y="50240"/>
                  <a:pt x="400678" y="129463"/>
                  <a:pt x="659307" y="103325"/>
                </a:cubicBezTo>
                <a:cubicBezTo>
                  <a:pt x="917936" y="77187"/>
                  <a:pt x="967164" y="129114"/>
                  <a:pt x="1254036" y="103325"/>
                </a:cubicBezTo>
                <a:cubicBezTo>
                  <a:pt x="1540908" y="77536"/>
                  <a:pt x="1579552" y="133032"/>
                  <a:pt x="1796799" y="103325"/>
                </a:cubicBezTo>
                <a:cubicBezTo>
                  <a:pt x="1795667" y="67091"/>
                  <a:pt x="1809074" y="45344"/>
                  <a:pt x="1796799" y="0"/>
                </a:cubicBezTo>
                <a:cubicBezTo>
                  <a:pt x="1885057" y="69593"/>
                  <a:pt x="1936467" y="182989"/>
                  <a:pt x="2003449" y="206650"/>
                </a:cubicBezTo>
                <a:cubicBezTo>
                  <a:pt x="1922558" y="326516"/>
                  <a:pt x="1875936" y="306667"/>
                  <a:pt x="1796799" y="413300"/>
                </a:cubicBezTo>
                <a:cubicBezTo>
                  <a:pt x="1784951" y="361687"/>
                  <a:pt x="1804848" y="335856"/>
                  <a:pt x="1796799" y="309975"/>
                </a:cubicBezTo>
                <a:cubicBezTo>
                  <a:pt x="1541627" y="322943"/>
                  <a:pt x="1485609" y="248279"/>
                  <a:pt x="1254036" y="309975"/>
                </a:cubicBezTo>
                <a:cubicBezTo>
                  <a:pt x="1022463" y="371671"/>
                  <a:pt x="845720" y="292318"/>
                  <a:pt x="659307" y="309975"/>
                </a:cubicBezTo>
                <a:cubicBezTo>
                  <a:pt x="472894" y="327632"/>
                  <a:pt x="278476" y="242376"/>
                  <a:pt x="64578" y="309975"/>
                </a:cubicBezTo>
                <a:cubicBezTo>
                  <a:pt x="53241" y="252522"/>
                  <a:pt x="74283" y="193191"/>
                  <a:pt x="64578" y="103325"/>
                </a:cubicBezTo>
                <a:close/>
              </a:path>
              <a:path w="2003449" h="413300" stroke="0" extrusionOk="0">
                <a:moveTo>
                  <a:pt x="0" y="103325"/>
                </a:moveTo>
                <a:cubicBezTo>
                  <a:pt x="2643" y="103306"/>
                  <a:pt x="9039" y="103724"/>
                  <a:pt x="12916" y="103325"/>
                </a:cubicBezTo>
                <a:cubicBezTo>
                  <a:pt x="21866" y="180797"/>
                  <a:pt x="-2949" y="244076"/>
                  <a:pt x="12916" y="309975"/>
                </a:cubicBezTo>
                <a:cubicBezTo>
                  <a:pt x="10224" y="310086"/>
                  <a:pt x="6336" y="309874"/>
                  <a:pt x="0" y="309975"/>
                </a:cubicBezTo>
                <a:cubicBezTo>
                  <a:pt x="-13964" y="233477"/>
                  <a:pt x="5459" y="170097"/>
                  <a:pt x="0" y="103325"/>
                </a:cubicBezTo>
                <a:close/>
                <a:moveTo>
                  <a:pt x="25831" y="103325"/>
                </a:moveTo>
                <a:cubicBezTo>
                  <a:pt x="31323" y="101720"/>
                  <a:pt x="44660" y="104153"/>
                  <a:pt x="51663" y="103325"/>
                </a:cubicBezTo>
                <a:cubicBezTo>
                  <a:pt x="61968" y="158737"/>
                  <a:pt x="38306" y="261577"/>
                  <a:pt x="51663" y="309975"/>
                </a:cubicBezTo>
                <a:cubicBezTo>
                  <a:pt x="41771" y="311392"/>
                  <a:pt x="37568" y="308654"/>
                  <a:pt x="25831" y="309975"/>
                </a:cubicBezTo>
                <a:cubicBezTo>
                  <a:pt x="21989" y="247617"/>
                  <a:pt x="32113" y="173561"/>
                  <a:pt x="25831" y="103325"/>
                </a:cubicBezTo>
                <a:close/>
                <a:moveTo>
                  <a:pt x="64578" y="103325"/>
                </a:moveTo>
                <a:cubicBezTo>
                  <a:pt x="285808" y="56040"/>
                  <a:pt x="483739" y="129012"/>
                  <a:pt x="641985" y="103325"/>
                </a:cubicBezTo>
                <a:cubicBezTo>
                  <a:pt x="800231" y="77638"/>
                  <a:pt x="1004462" y="107485"/>
                  <a:pt x="1202070" y="103325"/>
                </a:cubicBezTo>
                <a:cubicBezTo>
                  <a:pt x="1399678" y="99165"/>
                  <a:pt x="1595368" y="123979"/>
                  <a:pt x="1796799" y="103325"/>
                </a:cubicBezTo>
                <a:cubicBezTo>
                  <a:pt x="1785158" y="70628"/>
                  <a:pt x="1803110" y="37768"/>
                  <a:pt x="1796799" y="0"/>
                </a:cubicBezTo>
                <a:cubicBezTo>
                  <a:pt x="1855005" y="46817"/>
                  <a:pt x="1957679" y="167805"/>
                  <a:pt x="2003449" y="206650"/>
                </a:cubicBezTo>
                <a:cubicBezTo>
                  <a:pt x="1951991" y="266339"/>
                  <a:pt x="1819737" y="340790"/>
                  <a:pt x="1796799" y="413300"/>
                </a:cubicBezTo>
                <a:cubicBezTo>
                  <a:pt x="1785269" y="378548"/>
                  <a:pt x="1799354" y="339098"/>
                  <a:pt x="1796799" y="309975"/>
                </a:cubicBezTo>
                <a:cubicBezTo>
                  <a:pt x="1619125" y="325810"/>
                  <a:pt x="1476335" y="305890"/>
                  <a:pt x="1202070" y="309975"/>
                </a:cubicBezTo>
                <a:cubicBezTo>
                  <a:pt x="927805" y="314060"/>
                  <a:pt x="875209" y="260388"/>
                  <a:pt x="659307" y="309975"/>
                </a:cubicBezTo>
                <a:cubicBezTo>
                  <a:pt x="443405" y="359562"/>
                  <a:pt x="273220" y="260832"/>
                  <a:pt x="64578" y="309975"/>
                </a:cubicBezTo>
                <a:cubicBezTo>
                  <a:pt x="47336" y="229477"/>
                  <a:pt x="83446" y="190695"/>
                  <a:pt x="64578" y="103325"/>
                </a:cubicBezTo>
                <a:close/>
              </a:path>
            </a:pathLst>
          </a:custGeom>
          <a:solidFill>
            <a:srgbClr val="0FF9F9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5217212">
                  <a:prstGeom prst="striped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54000">
              <a:srgbClr val="FFFF00"/>
            </a:glow>
          </a:effectLst>
        </p:spPr>
        <p:txBody>
          <a:bodyPr wrap="square" lIns="89993" tIns="44996" rIns="89993" bIns="44996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7B23B37-1EFF-4283-A8D0-C2ED53A3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541" y="833832"/>
            <a:ext cx="4369040" cy="901741"/>
          </a:xfrm>
          <a:prstGeom prst="rect">
            <a:avLst/>
          </a:prstGeom>
        </p:spPr>
      </p:pic>
      <p:sp>
        <p:nvSpPr>
          <p:cNvPr id="23" name="Action Button: Sound 22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4EA68ABB-C48D-4567-8049-A46E55F1CA8C}"/>
              </a:ext>
            </a:extLst>
          </p:cNvPr>
          <p:cNvSpPr/>
          <p:nvPr/>
        </p:nvSpPr>
        <p:spPr>
          <a:xfrm>
            <a:off x="10921157" y="3920072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18773-65A9-4D96-89CA-3F29D388BD2C}"/>
              </a:ext>
            </a:extLst>
          </p:cNvPr>
          <p:cNvGrpSpPr/>
          <p:nvPr/>
        </p:nvGrpSpPr>
        <p:grpSpPr>
          <a:xfrm>
            <a:off x="211004" y="5444807"/>
            <a:ext cx="2337955" cy="1223284"/>
            <a:chOff x="4656298" y="1171182"/>
            <a:chExt cx="2337955" cy="12232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A199841-731B-4228-86FC-A1BD6B262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26" name="Picture 4" descr="نتيجة بحث الصور عن down clipart gif">
              <a:extLst>
                <a:ext uri="{FF2B5EF4-FFF2-40B4-BE49-F238E27FC236}">
                  <a16:creationId xmlns:a16="http://schemas.microsoft.com/office/drawing/2014/main" id="{0228BB30-D3C0-4AB2-9431-FD37F24BF8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0EF9046-EBCB-4C10-BA94-5B64A15AC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68" y="4244413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FC7F887-17F7-4AD2-9FD4-70E22BD6DC3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75157" y="2689790"/>
            <a:ext cx="1864574" cy="246056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B1553F9-8837-47C5-BF6F-36BD2839F141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58" name="مستطيل">
              <a:extLst>
                <a:ext uri="{FF2B5EF4-FFF2-40B4-BE49-F238E27FC236}">
                  <a16:creationId xmlns:a16="http://schemas.microsoft.com/office/drawing/2014/main" id="{37BAC184-8283-4051-B905-7D4730D0082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59" name="IMG_1433.gif" descr="IMG_1433.gif">
              <a:extLst>
                <a:ext uri="{FF2B5EF4-FFF2-40B4-BE49-F238E27FC236}">
                  <a16:creationId xmlns:a16="http://schemas.microsoft.com/office/drawing/2014/main" id="{2F8E830E-7E0A-4D30-9013-4C6EE9DC8DA3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IMG_1439.png" descr="IMG_1439.png">
              <a:extLst>
                <a:ext uri="{FF2B5EF4-FFF2-40B4-BE49-F238E27FC236}">
                  <a16:creationId xmlns:a16="http://schemas.microsoft.com/office/drawing/2014/main" id="{69D6C2B5-78C6-4E40-A6E2-ABE5C749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G_1439.png" descr="IMG_1439.png">
              <a:extLst>
                <a:ext uri="{FF2B5EF4-FFF2-40B4-BE49-F238E27FC236}">
                  <a16:creationId xmlns:a16="http://schemas.microsoft.com/office/drawing/2014/main" id="{81E6888B-809C-4B62-A435-2B66B81D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1" name="مجموعة 9">
            <a:extLst>
              <a:ext uri="{FF2B5EF4-FFF2-40B4-BE49-F238E27FC236}">
                <a16:creationId xmlns:a16="http://schemas.microsoft.com/office/drawing/2014/main" id="{70868905-B182-4B81-A9F7-7EE78A28830E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38FF43-7586-4687-AE1C-F25487204355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F0A928B2-3E3C-49D6-8D05-15755C784CE5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Rectangle 9">
              <a:extLst>
                <a:ext uri="{FF2B5EF4-FFF2-40B4-BE49-F238E27FC236}">
                  <a16:creationId xmlns:a16="http://schemas.microsoft.com/office/drawing/2014/main" id="{80317D0A-E7BB-457F-AC0B-0DA95BCADEFE}"/>
                </a:ext>
              </a:extLst>
            </p:cNvPr>
            <p:cNvSpPr/>
            <p:nvPr/>
          </p:nvSpPr>
          <p:spPr>
            <a:xfrm>
              <a:off x="9046986" y="5341502"/>
              <a:ext cx="18341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سباق التكنولوجيا</a:t>
              </a:r>
            </a:p>
          </p:txBody>
        </p:sp>
        <p:sp>
          <p:nvSpPr>
            <p:cNvPr id="50" name="مربع نص 13">
              <a:extLst>
                <a:ext uri="{FF2B5EF4-FFF2-40B4-BE49-F238E27FC236}">
                  <a16:creationId xmlns:a16="http://schemas.microsoft.com/office/drawing/2014/main" id="{7D68938E-52F5-4E62-BACE-F4BFFF0CE9EC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2-أن يتعرف  المتعلم على أنواع التكنولوجيا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33534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1164" y="909854"/>
            <a:ext cx="3468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  <a:highlight>
                  <a:srgbClr val="C0C0C0"/>
                </a:highlight>
              </a:rPr>
              <a:t>الكلمات المفتاحية </a:t>
            </a:r>
            <a:endParaRPr lang="en-US" sz="44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1BC05-488C-40BA-9F6C-4C661184E6CC}"/>
              </a:ext>
            </a:extLst>
          </p:cNvPr>
          <p:cNvSpPr txBox="1"/>
          <p:nvPr/>
        </p:nvSpPr>
        <p:spPr>
          <a:xfrm>
            <a:off x="0" y="848298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highlight>
                  <a:srgbClr val="FFFF00"/>
                </a:highlight>
              </a:rPr>
              <a:t>102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183CB-5F0E-4703-B730-B4F8C4A2F693}"/>
              </a:ext>
            </a:extLst>
          </p:cNvPr>
          <p:cNvGrpSpPr/>
          <p:nvPr/>
        </p:nvGrpSpPr>
        <p:grpSpPr>
          <a:xfrm>
            <a:off x="39079" y="0"/>
            <a:ext cx="12192000" cy="6715678"/>
            <a:chOff x="-11188" y="56765"/>
            <a:chExt cx="9232895" cy="6715678"/>
          </a:xfrm>
        </p:grpSpPr>
        <p:sp>
          <p:nvSpPr>
            <p:cNvPr id="25" name="مستطيل">
              <a:extLst>
                <a:ext uri="{FF2B5EF4-FFF2-40B4-BE49-F238E27FC236}">
                  <a16:creationId xmlns:a16="http://schemas.microsoft.com/office/drawing/2014/main" id="{3161124A-CD3C-4827-B98C-63A32BB3183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26" name="IMG_1433.gif" descr="IMG_1433.gif">
              <a:extLst>
                <a:ext uri="{FF2B5EF4-FFF2-40B4-BE49-F238E27FC236}">
                  <a16:creationId xmlns:a16="http://schemas.microsoft.com/office/drawing/2014/main" id="{8CD48D9E-15E2-40D9-9565-71A6476F136F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" name="IMG_1439.png" descr="IMG_1439.png">
              <a:extLst>
                <a:ext uri="{FF2B5EF4-FFF2-40B4-BE49-F238E27FC236}">
                  <a16:creationId xmlns:a16="http://schemas.microsoft.com/office/drawing/2014/main" id="{2506F7B9-071B-46B0-BB87-90CFFE9D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IMG_1439.png" descr="IMG_1439.png">
              <a:extLst>
                <a:ext uri="{FF2B5EF4-FFF2-40B4-BE49-F238E27FC236}">
                  <a16:creationId xmlns:a16="http://schemas.microsoft.com/office/drawing/2014/main" id="{4DDA1F59-4BD7-4F14-87A3-935F78DBD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412228-1A14-44AA-9FE2-BBD8AB35FE08}"/>
              </a:ext>
            </a:extLst>
          </p:cNvPr>
          <p:cNvSpPr txBox="1"/>
          <p:nvPr/>
        </p:nvSpPr>
        <p:spPr>
          <a:xfrm>
            <a:off x="2633150" y="3998357"/>
            <a:ext cx="291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00FFFF"/>
                </a:highlight>
              </a:rPr>
              <a:t>التطبيقات الذكية</a:t>
            </a:r>
            <a:endParaRPr lang="en-US" sz="3600" b="1" dirty="0">
              <a:highlight>
                <a:srgbClr val="00FFFF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44CF2F-06BB-4749-BD25-2C3EF51F1651}"/>
              </a:ext>
            </a:extLst>
          </p:cNvPr>
          <p:cNvSpPr txBox="1"/>
          <p:nvPr/>
        </p:nvSpPr>
        <p:spPr>
          <a:xfrm>
            <a:off x="2187349" y="2216045"/>
            <a:ext cx="291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00FF00"/>
                </a:highlight>
              </a:rPr>
              <a:t>الانترنت</a:t>
            </a:r>
            <a:endParaRPr lang="en-US" sz="3600" b="1" dirty="0">
              <a:highlight>
                <a:srgbClr val="00FF00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6DF5B4-3B1F-461E-AC78-550D3C551F48}"/>
              </a:ext>
            </a:extLst>
          </p:cNvPr>
          <p:cNvSpPr txBox="1"/>
          <p:nvPr/>
        </p:nvSpPr>
        <p:spPr>
          <a:xfrm>
            <a:off x="8381438" y="4084858"/>
            <a:ext cx="291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FF00FF"/>
                </a:highlight>
              </a:rPr>
              <a:t>الأقمار الصناعية</a:t>
            </a:r>
            <a:endParaRPr lang="en-US" sz="3600" b="1" dirty="0">
              <a:highlight>
                <a:srgbClr val="FF00FF"/>
              </a:highligh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CFBF58-50FB-41CB-B49D-3DEEEC6607A4}"/>
              </a:ext>
            </a:extLst>
          </p:cNvPr>
          <p:cNvSpPr txBox="1"/>
          <p:nvPr/>
        </p:nvSpPr>
        <p:spPr>
          <a:xfrm>
            <a:off x="8161698" y="2363292"/>
            <a:ext cx="291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التكنولوجيا</a:t>
            </a:r>
            <a:endParaRPr lang="en-US" sz="3600" b="1" dirty="0">
              <a:highlight>
                <a:srgbClr val="FFFF00"/>
              </a:highlight>
            </a:endParaRPr>
          </a:p>
        </p:txBody>
      </p:sp>
      <p:grpSp>
        <p:nvGrpSpPr>
          <p:cNvPr id="35" name="مجموعة 9">
            <a:extLst>
              <a:ext uri="{FF2B5EF4-FFF2-40B4-BE49-F238E27FC236}">
                <a16:creationId xmlns:a16="http://schemas.microsoft.com/office/drawing/2014/main" id="{950D7BB7-DCB4-4DE8-B421-D534C3FA6725}"/>
              </a:ext>
            </a:extLst>
          </p:cNvPr>
          <p:cNvGrpSpPr/>
          <p:nvPr/>
        </p:nvGrpSpPr>
        <p:grpSpPr>
          <a:xfrm>
            <a:off x="3644153" y="5206001"/>
            <a:ext cx="8229743" cy="1484289"/>
            <a:chOff x="3750980" y="5287838"/>
            <a:chExt cx="8229743" cy="14842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AB273F-D510-4992-89A7-2C9D3720938E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1F1B3FD-6CAC-465D-982A-EE20FC35592E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C0597BBC-9CB0-4779-801F-2EF4E73362FA}"/>
                </a:ext>
              </a:extLst>
            </p:cNvPr>
            <p:cNvSpPr/>
            <p:nvPr/>
          </p:nvSpPr>
          <p:spPr>
            <a:xfrm>
              <a:off x="9046986" y="5341502"/>
              <a:ext cx="18341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سباق التكنولوجيا</a:t>
              </a:r>
            </a:p>
          </p:txBody>
        </p:sp>
        <p:sp>
          <p:nvSpPr>
            <p:cNvPr id="39" name="مربع نص 13">
              <a:extLst>
                <a:ext uri="{FF2B5EF4-FFF2-40B4-BE49-F238E27FC236}">
                  <a16:creationId xmlns:a16="http://schemas.microsoft.com/office/drawing/2014/main" id="{9862E108-7738-4427-831B-F5E6C6FB2627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2-أن يتعرف  المتعلم على أنواع التكنولوجيا</a:t>
              </a:r>
            </a:p>
            <a:p>
              <a:endParaRPr lang="ar-AE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F5C1FB5-231A-4639-A030-AAA688E84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5" t="61255" r="51602" b="25405"/>
          <a:stretch/>
        </p:blipFill>
        <p:spPr>
          <a:xfrm>
            <a:off x="6434559" y="3614226"/>
            <a:ext cx="2027919" cy="157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A905E7-2FAF-4C4A-BD2E-0B88328EE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30615" r="62109" b="25405"/>
          <a:stretch/>
        </p:blipFill>
        <p:spPr>
          <a:xfrm>
            <a:off x="6795329" y="1785183"/>
            <a:ext cx="1667149" cy="1626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3B1C51-1E11-4D27-B62C-CFD19CA22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6" t="37904" r="48795" b="41696"/>
          <a:stretch/>
        </p:blipFill>
        <p:spPr>
          <a:xfrm>
            <a:off x="1602194" y="1715493"/>
            <a:ext cx="1891667" cy="1451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9E7AF2-1827-47E9-B024-6512FF94CB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60" t="53570" r="64141" b="12481"/>
          <a:stretch/>
        </p:blipFill>
        <p:spPr>
          <a:xfrm>
            <a:off x="500574" y="3539592"/>
            <a:ext cx="2320666" cy="1923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969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0822DE94-011C-4801-9435-0670B76FCFF9}"/>
              </a:ext>
            </a:extLst>
          </p:cNvPr>
          <p:cNvSpPr/>
          <p:nvPr/>
        </p:nvSpPr>
        <p:spPr>
          <a:xfrm>
            <a:off x="680384" y="1083933"/>
            <a:ext cx="10482886" cy="1855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ا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نظر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إلى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الصور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و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تحدث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مع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معلم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ك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و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زملائ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ك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عنها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:</a:t>
            </a:r>
            <a:endParaRPr lang="en-US" sz="3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Cartoon Illustration Of Eye Lifting Weights Training. Royalty Free  Cliparts, Vectors, And Stock Illustration. Image 81919953.">
            <a:extLst>
              <a:ext uri="{FF2B5EF4-FFF2-40B4-BE49-F238E27FC236}">
                <a16:creationId xmlns:a16="http://schemas.microsoft.com/office/drawing/2014/main" id="{BBBA353C-80A9-416E-AC50-707B8C9B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35" y="1971238"/>
            <a:ext cx="5633327" cy="2915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89F48D0-04C8-4255-B007-E126E872E254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80B5C835-FB8E-4D40-A68C-9052ECDA52B9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20BBE3BB-C957-40ED-8400-4ECC29870D0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EED6667E-16A0-46A0-AAD1-C71C90B93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722A8F61-2F46-4E11-AF63-C58D71CE9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DBAB59FA-E30E-4F5D-84C5-179880BA5C1F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14C1D6-A379-405B-B84D-5D3867F60CEA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04DE477A-6088-4B09-A7B0-648A5AF4ABFD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CD6110EE-CC92-4CAB-B2AC-7C56BEFEB62A}"/>
                </a:ext>
              </a:extLst>
            </p:cNvPr>
            <p:cNvSpPr/>
            <p:nvPr/>
          </p:nvSpPr>
          <p:spPr>
            <a:xfrm>
              <a:off x="9046986" y="5341502"/>
              <a:ext cx="18341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سباق التكنولوجيا</a:t>
              </a:r>
            </a:p>
          </p:txBody>
        </p:sp>
        <p:sp>
          <p:nvSpPr>
            <p:cNvPr id="26" name="مربع نص 13">
              <a:extLst>
                <a:ext uri="{FF2B5EF4-FFF2-40B4-BE49-F238E27FC236}">
                  <a16:creationId xmlns:a16="http://schemas.microsoft.com/office/drawing/2014/main" id="{CA1C4998-1FEE-44BD-863E-562118C69F54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2-أن يتعرف  المتعلم على أنواع التكنولوجيا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09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24AC7D0-F307-4A5C-B38B-E4A67CE19C33}"/>
              </a:ext>
            </a:extLst>
          </p:cNvPr>
          <p:cNvSpPr txBox="1"/>
          <p:nvPr/>
        </p:nvSpPr>
        <p:spPr>
          <a:xfrm>
            <a:off x="10233801" y="1743239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D0222C3-B4AC-4E6D-B474-BAAC994CC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7765146" y="1480647"/>
            <a:ext cx="1320798" cy="133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142EE-E831-435A-818D-4837EBA1FA76}"/>
              </a:ext>
            </a:extLst>
          </p:cNvPr>
          <p:cNvSpPr txBox="1"/>
          <p:nvPr/>
        </p:nvSpPr>
        <p:spPr>
          <a:xfrm>
            <a:off x="10442208" y="2451125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102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45FEC-E865-4951-A82A-6194A35EA44E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5" name="مستطيل">
              <a:extLst>
                <a:ext uri="{FF2B5EF4-FFF2-40B4-BE49-F238E27FC236}">
                  <a16:creationId xmlns:a16="http://schemas.microsoft.com/office/drawing/2014/main" id="{2BBFA63A-D2B9-42E5-8142-96B50A8AEDEE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6" name="IMG_1433.gif" descr="IMG_1433.gif">
              <a:extLst>
                <a:ext uri="{FF2B5EF4-FFF2-40B4-BE49-F238E27FC236}">
                  <a16:creationId xmlns:a16="http://schemas.microsoft.com/office/drawing/2014/main" id="{8CB1F89C-9204-4E5B-A0AB-AB9B89D6697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G_1439.png" descr="IMG_1439.png">
              <a:extLst>
                <a:ext uri="{FF2B5EF4-FFF2-40B4-BE49-F238E27FC236}">
                  <a16:creationId xmlns:a16="http://schemas.microsoft.com/office/drawing/2014/main" id="{1FD50624-AA39-4C4C-8A27-1912024B3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33762473-D71F-4A44-8D54-2914A5FAD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917A2C-35AE-4878-A3A8-D2F10BA3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65" t="61255" r="51602" b="25405"/>
          <a:stretch/>
        </p:blipFill>
        <p:spPr>
          <a:xfrm>
            <a:off x="6229350" y="3429000"/>
            <a:ext cx="3871007" cy="3007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57B029-29F5-40DB-8971-F86670F81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75" t="30615" r="62109" b="25405"/>
          <a:stretch/>
        </p:blipFill>
        <p:spPr>
          <a:xfrm>
            <a:off x="504962" y="1480647"/>
            <a:ext cx="4806340" cy="4688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876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DF2552-7A22-4D40-9449-7A1001CBE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97" t="36709" r="22519" b="47847"/>
          <a:stretch/>
        </p:blipFill>
        <p:spPr>
          <a:xfrm>
            <a:off x="6188722" y="1585912"/>
            <a:ext cx="4584053" cy="3952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08417C8-D9B1-4DD3-BC92-AC5EBBDB0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b="44109"/>
          <a:stretch/>
        </p:blipFill>
        <p:spPr>
          <a:xfrm>
            <a:off x="-129441" y="4659085"/>
            <a:ext cx="1457667" cy="20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E9D70-73AB-4111-A114-C41E84A9356E}"/>
              </a:ext>
            </a:extLst>
          </p:cNvPr>
          <p:cNvSpPr txBox="1"/>
          <p:nvPr/>
        </p:nvSpPr>
        <p:spPr>
          <a:xfrm>
            <a:off x="0" y="1083047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103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10233181" y="1395732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E1ABEA-C745-41CF-AA22-DF9E4D1F943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E8D6694D-716C-4369-A968-686AA170D18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7BE80F0F-44C6-45F7-9E5F-AD4A22C65A2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F68835B8-4FC8-4026-AF97-0D6DF714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2755E73C-BB76-4FF4-AE07-622BF58C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1B3613-77F2-448D-BAD2-3B91AEE21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61" t="36678" r="36055" b="47878"/>
          <a:stretch/>
        </p:blipFill>
        <p:spPr>
          <a:xfrm>
            <a:off x="1429575" y="1512154"/>
            <a:ext cx="4584053" cy="3952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75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DFEFE2-614F-4FB6-B33A-4D3E32B5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5" name="السلام الوطني .......">
            <a:hlinkClick r:id="" action="ppaction://media"/>
            <a:extLst>
              <a:ext uri="{FF2B5EF4-FFF2-40B4-BE49-F238E27FC236}">
                <a16:creationId xmlns:a16="http://schemas.microsoft.com/office/drawing/2014/main" id="{35E1AE46-7987-442A-A7DA-360372D50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4850" y="1795924"/>
            <a:ext cx="7178222" cy="458392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5E84C-BA2E-4739-BC89-6BBCEE60D214}"/>
              </a:ext>
            </a:extLst>
          </p:cNvPr>
          <p:cNvSpPr txBox="1"/>
          <p:nvPr/>
        </p:nvSpPr>
        <p:spPr>
          <a:xfrm>
            <a:off x="8945220" y="212359"/>
            <a:ext cx="311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00FFFF"/>
                </a:highlight>
              </a:rPr>
              <a:t>السلام الوطني </a:t>
            </a:r>
            <a:endParaRPr lang="en-US" sz="28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1913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08417C8-D9B1-4DD3-BC92-AC5EBBDB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-129441" y="4659085"/>
            <a:ext cx="1457667" cy="20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E9D70-73AB-4111-A114-C41E84A9356E}"/>
              </a:ext>
            </a:extLst>
          </p:cNvPr>
          <p:cNvSpPr txBox="1"/>
          <p:nvPr/>
        </p:nvSpPr>
        <p:spPr>
          <a:xfrm>
            <a:off x="0" y="1083047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103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10233181" y="1395732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E1ABEA-C745-41CF-AA22-DF9E4D1F943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E8D6694D-716C-4369-A968-686AA170D18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7BE80F0F-44C6-45F7-9E5F-AD4A22C65A2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F68835B8-4FC8-4026-AF97-0D6DF714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2755E73C-BB76-4FF4-AE07-622BF58C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213BA-0B09-49D3-87CF-8751D612C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424" t="52122" r="22392" b="32055"/>
          <a:stretch/>
        </p:blipFill>
        <p:spPr>
          <a:xfrm>
            <a:off x="6096000" y="1970459"/>
            <a:ext cx="4914901" cy="4113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71A3D2-4C49-4068-B18F-0A978B836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61" t="52657" r="36055" b="32055"/>
          <a:stretch/>
        </p:blipFill>
        <p:spPr>
          <a:xfrm>
            <a:off x="1328226" y="1942223"/>
            <a:ext cx="4607223" cy="4132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374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08417C8-D9B1-4DD3-BC92-AC5EBBDB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-129441" y="5457825"/>
            <a:ext cx="1457667" cy="1216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E9D70-73AB-4111-A114-C41E84A9356E}"/>
              </a:ext>
            </a:extLst>
          </p:cNvPr>
          <p:cNvSpPr txBox="1"/>
          <p:nvPr/>
        </p:nvSpPr>
        <p:spPr>
          <a:xfrm>
            <a:off x="1821990" y="5882382"/>
            <a:ext cx="14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104</a:t>
            </a:r>
            <a:endParaRPr lang="en-US" sz="3200" b="1" dirty="0"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10322213" y="831849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أتعلم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5FF1F4-B1A1-495C-BC03-929CD395A363}"/>
              </a:ext>
            </a:extLst>
          </p:cNvPr>
          <p:cNvGrpSpPr/>
          <p:nvPr/>
        </p:nvGrpSpPr>
        <p:grpSpPr>
          <a:xfrm>
            <a:off x="-22674" y="-41446"/>
            <a:ext cx="12388113" cy="6715678"/>
            <a:chOff x="-11188" y="56765"/>
            <a:chExt cx="9232895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00FDB052-7984-4E6D-8472-BB5E6FF289C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5749BE79-5208-49D3-B149-2A134BB4F28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94B7A677-9E70-4B3F-AE31-494A666B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3A8FF729-51A7-41C3-8D03-F347A9201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C1BE76-B5EA-41B1-9809-1B27E69D9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14" t="23737" r="33789" b="15822"/>
          <a:stretch/>
        </p:blipFill>
        <p:spPr>
          <a:xfrm>
            <a:off x="432872" y="1430098"/>
            <a:ext cx="5444742" cy="4142993"/>
          </a:xfrm>
          <a:prstGeom prst="rect">
            <a:avLst/>
          </a:prstGeom>
        </p:spPr>
      </p:pic>
      <p:pic>
        <p:nvPicPr>
          <p:cNvPr id="1026" name="Picture 2" descr="10 استخدامات لساعات أبل.. لن تتوقعها | الوفد">
            <a:extLst>
              <a:ext uri="{FF2B5EF4-FFF2-40B4-BE49-F238E27FC236}">
                <a16:creationId xmlns:a16="http://schemas.microsoft.com/office/drawing/2014/main" id="{5572CB49-FE5C-4F96-80FB-21A624EDB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2"/>
          <a:stretch/>
        </p:blipFill>
        <p:spPr bwMode="auto">
          <a:xfrm>
            <a:off x="7544472" y="1618929"/>
            <a:ext cx="2288807" cy="171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B8769-EE94-4EA2-ABCA-F8D432114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383" y="3760088"/>
            <a:ext cx="3539483" cy="232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48998-439A-4BDB-B6D0-F05D9497B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5185" y="2432986"/>
            <a:ext cx="1819275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67409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60E9E9-7238-41DD-9A7B-2A4E4996A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76" y="5872162"/>
            <a:ext cx="1330757" cy="748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1A31B-70B9-4D2A-A933-00855DCC2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4" t="31087" r="15423" b="9929"/>
          <a:stretch/>
        </p:blipFill>
        <p:spPr>
          <a:xfrm>
            <a:off x="1028701" y="1365352"/>
            <a:ext cx="9238370" cy="48354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A1B80B-496D-44A2-ADC2-B4E6E340700C}"/>
              </a:ext>
            </a:extLst>
          </p:cNvPr>
          <p:cNvSpPr/>
          <p:nvPr/>
        </p:nvSpPr>
        <p:spPr>
          <a:xfrm>
            <a:off x="7659757" y="5403366"/>
            <a:ext cx="1524000" cy="450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التعليم</a:t>
            </a:r>
            <a:endParaRPr lang="en-US" sz="32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D7FB2-15F6-44A7-9F18-EE50C699986B}"/>
              </a:ext>
            </a:extLst>
          </p:cNvPr>
          <p:cNvSpPr/>
          <p:nvPr/>
        </p:nvSpPr>
        <p:spPr>
          <a:xfrm>
            <a:off x="1684999" y="5403366"/>
            <a:ext cx="1524000" cy="450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الاتصالات</a:t>
            </a:r>
            <a:endParaRPr lang="en-US" sz="32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C1337-30E4-4821-B50B-051F8287B9F4}"/>
              </a:ext>
            </a:extLst>
          </p:cNvPr>
          <p:cNvSpPr/>
          <p:nvPr/>
        </p:nvSpPr>
        <p:spPr>
          <a:xfrm>
            <a:off x="4672378" y="5372306"/>
            <a:ext cx="1524000" cy="450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الحكومة</a:t>
            </a:r>
            <a:endParaRPr lang="en-US" sz="32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F77C81-B1E8-4DB6-8105-4059EAB01E2C}"/>
              </a:ext>
            </a:extLst>
          </p:cNvPr>
          <p:cNvGrpSpPr/>
          <p:nvPr/>
        </p:nvGrpSpPr>
        <p:grpSpPr>
          <a:xfrm>
            <a:off x="-22674" y="-41446"/>
            <a:ext cx="12388113" cy="6899446"/>
            <a:chOff x="-11188" y="56765"/>
            <a:chExt cx="9232895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22B092DE-CF34-4673-B462-77359C49AABF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3" name="IMG_1433.gif" descr="IMG_1433.gif">
              <a:extLst>
                <a:ext uri="{FF2B5EF4-FFF2-40B4-BE49-F238E27FC236}">
                  <a16:creationId xmlns:a16="http://schemas.microsoft.com/office/drawing/2014/main" id="{CE56DF6F-9133-4AC9-A2C3-E45EBDD9E71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EE8B61E9-D28C-4120-A739-E6AD5178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7FA05788-EB5C-49BC-8E52-AC9A0AFAF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2F555B-530D-458A-BD9A-F1A807AAC18D}"/>
              </a:ext>
            </a:extLst>
          </p:cNvPr>
          <p:cNvSpPr txBox="1"/>
          <p:nvPr/>
        </p:nvSpPr>
        <p:spPr>
          <a:xfrm>
            <a:off x="80306" y="106835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فكر وشارك 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349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F3BA9A-1F82-4F5F-815B-BC51E9132050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8" name="مستطيل">
              <a:extLst>
                <a:ext uri="{FF2B5EF4-FFF2-40B4-BE49-F238E27FC236}">
                  <a16:creationId xmlns:a16="http://schemas.microsoft.com/office/drawing/2014/main" id="{301B706D-1C79-4CB8-86A6-AA73508E5D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9" name="IMG_1433.gif" descr="IMG_1433.gif">
              <a:extLst>
                <a:ext uri="{FF2B5EF4-FFF2-40B4-BE49-F238E27FC236}">
                  <a16:creationId xmlns:a16="http://schemas.microsoft.com/office/drawing/2014/main" id="{BDF436C7-5C6A-4E20-97DC-689BCC3A7A1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1439.png" descr="IMG_1439.png">
              <a:extLst>
                <a:ext uri="{FF2B5EF4-FFF2-40B4-BE49-F238E27FC236}">
                  <a16:creationId xmlns:a16="http://schemas.microsoft.com/office/drawing/2014/main" id="{7740F5F1-6B52-4DF7-8F28-71643E77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1439.png" descr="IMG_1439.png">
              <a:extLst>
                <a:ext uri="{FF2B5EF4-FFF2-40B4-BE49-F238E27FC236}">
                  <a16:creationId xmlns:a16="http://schemas.microsoft.com/office/drawing/2014/main" id="{FCC1ABE3-B0C8-4132-882A-424EFEAC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" name="إنترنت آمن">
            <a:hlinkClick r:id="" action="ppaction://media"/>
            <a:extLst>
              <a:ext uri="{FF2B5EF4-FFF2-40B4-BE49-F238E27FC236}">
                <a16:creationId xmlns:a16="http://schemas.microsoft.com/office/drawing/2014/main" id="{6928AB18-07F2-4C69-BC63-3167527F1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61" y="1362518"/>
            <a:ext cx="8840763" cy="497292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081F4-09AB-4E90-991C-CBE14EB9AE62}"/>
              </a:ext>
            </a:extLst>
          </p:cNvPr>
          <p:cNvSpPr txBox="1"/>
          <p:nvPr/>
        </p:nvSpPr>
        <p:spPr>
          <a:xfrm>
            <a:off x="9600159" y="2386013"/>
            <a:ext cx="214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highlight>
                  <a:srgbClr val="FFFF00"/>
                </a:highlight>
              </a:rPr>
              <a:t>شاهد الفيديو وناقش ما شاهدته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3356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AE9D70-73AB-4111-A114-C41E84A9356E}"/>
              </a:ext>
            </a:extLst>
          </p:cNvPr>
          <p:cNvSpPr txBox="1"/>
          <p:nvPr/>
        </p:nvSpPr>
        <p:spPr>
          <a:xfrm>
            <a:off x="1906875" y="5817228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104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8170089" y="895800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أتعلم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5FF1F4-B1A1-495C-BC03-929CD395A363}"/>
              </a:ext>
            </a:extLst>
          </p:cNvPr>
          <p:cNvGrpSpPr/>
          <p:nvPr/>
        </p:nvGrpSpPr>
        <p:grpSpPr>
          <a:xfrm>
            <a:off x="-43714" y="60771"/>
            <a:ext cx="12388113" cy="6715678"/>
            <a:chOff x="-11188" y="56765"/>
            <a:chExt cx="9232895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00FDB052-7984-4E6D-8472-BB5E6FF289C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5749BE79-5208-49D3-B149-2A134BB4F281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94B7A677-9E70-4B3F-AE31-494A666B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3A8FF729-51A7-41C3-8D03-F347A9201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C1BE76-B5EA-41B1-9809-1B27E69D9B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8" t="23737" r="63789" b="15822"/>
          <a:stretch/>
        </p:blipFill>
        <p:spPr>
          <a:xfrm>
            <a:off x="315322" y="1168995"/>
            <a:ext cx="4913903" cy="4520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D36740-6A17-4021-83FE-985CB65D3091}"/>
              </a:ext>
            </a:extLst>
          </p:cNvPr>
          <p:cNvSpPr txBox="1"/>
          <p:nvPr/>
        </p:nvSpPr>
        <p:spPr>
          <a:xfrm>
            <a:off x="5229225" y="5131203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ضع كلمة </a:t>
            </a:r>
            <a:r>
              <a:rPr lang="ar-AE" sz="4800" b="1" dirty="0">
                <a:solidFill>
                  <a:srgbClr val="C00000"/>
                </a:solidFill>
                <a:highlight>
                  <a:srgbClr val="FFFF00"/>
                </a:highlight>
              </a:rPr>
              <a:t>الإنترنت</a:t>
            </a:r>
            <a:r>
              <a:rPr lang="ar-AE" sz="4800" dirty="0">
                <a:highlight>
                  <a:srgbClr val="FFFF00"/>
                </a:highlight>
              </a:rPr>
              <a:t> في جملة 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A0823-E5A7-44C2-8925-9B3F13A4CB31}"/>
              </a:ext>
            </a:extLst>
          </p:cNvPr>
          <p:cNvSpPr txBox="1"/>
          <p:nvPr/>
        </p:nvSpPr>
        <p:spPr>
          <a:xfrm>
            <a:off x="5485281" y="2261160"/>
            <a:ext cx="6220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highlight>
                  <a:srgbClr val="00FFFF"/>
                </a:highlight>
              </a:rPr>
              <a:t>ما رأيك هل الإنترنت مفيد أم ضار ؟</a:t>
            </a:r>
            <a:endParaRPr lang="en-US" sz="48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03519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EDE330-86C6-4B86-82AD-34EEDDD0C5B5}"/>
              </a:ext>
            </a:extLst>
          </p:cNvPr>
          <p:cNvSpPr txBox="1"/>
          <p:nvPr/>
        </p:nvSpPr>
        <p:spPr>
          <a:xfrm>
            <a:off x="3913458" y="2081838"/>
            <a:ext cx="801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highlight>
                  <a:srgbClr val="FFFF00"/>
                </a:highlight>
              </a:rPr>
              <a:t>ماذا تشاهد بالصورة ؟</a:t>
            </a:r>
            <a:endParaRPr lang="en-US" sz="4000" dirty="0">
              <a:highlight>
                <a:srgbClr val="FFFF00"/>
              </a:highligh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3BA9A-1F82-4F5F-815B-BC51E9132050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8" name="مستطيل">
              <a:extLst>
                <a:ext uri="{FF2B5EF4-FFF2-40B4-BE49-F238E27FC236}">
                  <a16:creationId xmlns:a16="http://schemas.microsoft.com/office/drawing/2014/main" id="{301B706D-1C79-4CB8-86A6-AA73508E5D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9" name="IMG_1433.gif" descr="IMG_1433.gif">
              <a:extLst>
                <a:ext uri="{FF2B5EF4-FFF2-40B4-BE49-F238E27FC236}">
                  <a16:creationId xmlns:a16="http://schemas.microsoft.com/office/drawing/2014/main" id="{BDF436C7-5C6A-4E20-97DC-689BCC3A7A1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1439.png" descr="IMG_1439.png">
              <a:extLst>
                <a:ext uri="{FF2B5EF4-FFF2-40B4-BE49-F238E27FC236}">
                  <a16:creationId xmlns:a16="http://schemas.microsoft.com/office/drawing/2014/main" id="{7740F5F1-6B52-4DF7-8F28-71643E77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1439.png" descr="IMG_1439.png">
              <a:extLst>
                <a:ext uri="{FF2B5EF4-FFF2-40B4-BE49-F238E27FC236}">
                  <a16:creationId xmlns:a16="http://schemas.microsoft.com/office/drawing/2014/main" id="{FCC1ABE3-B0C8-4132-882A-424EFEAC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DCA9FB-D22D-40B3-840C-DAE13FA8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70" t="24363" r="10821" b="24154"/>
          <a:stretch/>
        </p:blipFill>
        <p:spPr>
          <a:xfrm>
            <a:off x="457200" y="1585916"/>
            <a:ext cx="7461683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C0EE3-57C2-48E0-B2CB-7E8C55401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70" t="19995" b="4462"/>
          <a:stretch/>
        </p:blipFill>
        <p:spPr>
          <a:xfrm>
            <a:off x="8743408" y="3894806"/>
            <a:ext cx="3048544" cy="26867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8AB44-9025-478A-9887-82D8CC8A51C0}"/>
              </a:ext>
            </a:extLst>
          </p:cNvPr>
          <p:cNvSpPr txBox="1"/>
          <p:nvPr/>
        </p:nvSpPr>
        <p:spPr>
          <a:xfrm>
            <a:off x="3781102" y="2885168"/>
            <a:ext cx="801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هل تعرف ماهي الأقمار الصناعية؟</a:t>
            </a:r>
            <a:endParaRPr lang="en-US" sz="24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9586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6325259" y="1115630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D3BF7-7C4B-481C-92A9-B240DD1705CB}"/>
              </a:ext>
            </a:extLst>
          </p:cNvPr>
          <p:cNvSpPr txBox="1"/>
          <p:nvPr/>
        </p:nvSpPr>
        <p:spPr>
          <a:xfrm>
            <a:off x="4820817" y="5829912"/>
            <a:ext cx="705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  <a:highlight>
                  <a:srgbClr val="808000"/>
                </a:highlight>
              </a:rPr>
              <a:t>ما اسم القمر الذي أطلق لاكتشاف المريخ؟</a:t>
            </a:r>
            <a:endParaRPr lang="en-US" sz="4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B02E2-0D69-415E-95C8-07C897383407}"/>
              </a:ext>
            </a:extLst>
          </p:cNvPr>
          <p:cNvSpPr txBox="1"/>
          <p:nvPr/>
        </p:nvSpPr>
        <p:spPr>
          <a:xfrm>
            <a:off x="5062494" y="2394878"/>
            <a:ext cx="489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ما مفرد كلمة أقمار؟</a:t>
            </a:r>
            <a:endParaRPr lang="en-US" sz="4800" dirty="0">
              <a:highlight>
                <a:srgbClr val="FFFF00"/>
              </a:highlight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9ABD0EC-24A6-4046-A195-B9B6C8FB0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1864589" y="5683297"/>
            <a:ext cx="1332154" cy="953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3E2314-A12C-4DD2-B02E-DBFC5A7BD1C3}"/>
              </a:ext>
            </a:extLst>
          </p:cNvPr>
          <p:cNvSpPr txBox="1"/>
          <p:nvPr/>
        </p:nvSpPr>
        <p:spPr>
          <a:xfrm>
            <a:off x="10470594" y="1833593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104</a:t>
            </a:r>
            <a:endParaRPr lang="en-US" sz="3600" b="1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04B22-517F-4146-BE23-B99A3F624270}"/>
              </a:ext>
            </a:extLst>
          </p:cNvPr>
          <p:cNvSpPr txBox="1"/>
          <p:nvPr/>
        </p:nvSpPr>
        <p:spPr>
          <a:xfrm>
            <a:off x="10055158" y="2610321"/>
            <a:ext cx="164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highlight>
                  <a:srgbClr val="00FFFF"/>
                </a:highlight>
              </a:rPr>
              <a:t>ربط باللغة العربية</a:t>
            </a:r>
            <a:endParaRPr lang="en-US" sz="2000" b="1" dirty="0">
              <a:highlight>
                <a:srgbClr val="00FFFF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E36B7B-F1D3-43F1-9870-B5BCDFE230D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4F16EAFE-08ED-4F9D-9878-447A4AC91290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7" name="IMG_1433.gif" descr="IMG_1433.gif">
              <a:extLst>
                <a:ext uri="{FF2B5EF4-FFF2-40B4-BE49-F238E27FC236}">
                  <a16:creationId xmlns:a16="http://schemas.microsoft.com/office/drawing/2014/main" id="{19F88E0F-26A1-4923-9BDC-AC6E09512F3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B8B7CFA0-D106-4CB8-BF2B-2AEFA3B8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8976E2AD-E3E5-4C60-B8C6-6FAB040F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D97041-4A8D-4655-A465-5438C8CA9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66" t="27476" r="34023" b="12481"/>
          <a:stretch/>
        </p:blipFill>
        <p:spPr>
          <a:xfrm>
            <a:off x="420083" y="1567618"/>
            <a:ext cx="4837718" cy="4115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01820A-6FD7-4F38-957F-BA68E789A6FF}"/>
              </a:ext>
            </a:extLst>
          </p:cNvPr>
          <p:cNvSpPr txBox="1"/>
          <p:nvPr/>
        </p:nvSpPr>
        <p:spPr>
          <a:xfrm>
            <a:off x="5087521" y="4188594"/>
            <a:ext cx="705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highlight>
                  <a:srgbClr val="00FF00"/>
                </a:highlight>
              </a:rPr>
              <a:t>من هو أول رائد فضاء إماراتي ؟</a:t>
            </a:r>
            <a:endParaRPr lang="en-US" sz="44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7908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5913837" y="977797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E2314-A12C-4DD2-B02E-DBFC5A7BD1C3}"/>
              </a:ext>
            </a:extLst>
          </p:cNvPr>
          <p:cNvSpPr txBox="1"/>
          <p:nvPr/>
        </p:nvSpPr>
        <p:spPr>
          <a:xfrm>
            <a:off x="2226707" y="6066019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104</a:t>
            </a:r>
            <a:endParaRPr lang="en-US" sz="3600" b="1" dirty="0">
              <a:highlight>
                <a:srgbClr val="FFFF0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E36B7B-F1D3-43F1-9870-B5BCDFE230D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4F16EAFE-08ED-4F9D-9878-447A4AC91290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7" name="IMG_1433.gif" descr="IMG_1433.gif">
              <a:extLst>
                <a:ext uri="{FF2B5EF4-FFF2-40B4-BE49-F238E27FC236}">
                  <a16:creationId xmlns:a16="http://schemas.microsoft.com/office/drawing/2014/main" id="{19F88E0F-26A1-4923-9BDC-AC6E09512F3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4353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B8B7CFA0-D106-4CB8-BF2B-2AEFA3B8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8976E2AD-E3E5-4C60-B8C6-6FAB040F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D97041-4A8D-4655-A465-5438C8CA9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0" t="27476" r="64141" b="12481"/>
          <a:stretch/>
        </p:blipFill>
        <p:spPr>
          <a:xfrm>
            <a:off x="551072" y="1362518"/>
            <a:ext cx="5130223" cy="463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88156-CCB4-42C3-85FB-FA8432966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550" y="1732536"/>
            <a:ext cx="3333750" cy="187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28706-1E06-4CE7-93E6-3DDF38EB0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394" y="3716148"/>
            <a:ext cx="3462705" cy="205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6EED5-82CB-473D-90FB-2E987C012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218" y="5000822"/>
            <a:ext cx="28575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805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F9FD7B-4770-43CC-B3C6-75D1C08AC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7" t="25428" r="24347" b="45105"/>
          <a:stretch/>
        </p:blipFill>
        <p:spPr>
          <a:xfrm>
            <a:off x="1620076" y="1897550"/>
            <a:ext cx="9026908" cy="41482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E5F0E3-00FE-4B7F-BFBD-1550B6D64AA8}"/>
              </a:ext>
            </a:extLst>
          </p:cNvPr>
          <p:cNvGrpSpPr/>
          <p:nvPr/>
        </p:nvGrpSpPr>
        <p:grpSpPr>
          <a:xfrm>
            <a:off x="37530" y="52259"/>
            <a:ext cx="12192000" cy="6715678"/>
            <a:chOff x="-11188" y="56765"/>
            <a:chExt cx="9232895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639195EC-A341-47B6-B51A-7E110CCD4036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3" name="IMG_1433.gif" descr="IMG_1433.gif">
              <a:extLst>
                <a:ext uri="{FF2B5EF4-FFF2-40B4-BE49-F238E27FC236}">
                  <a16:creationId xmlns:a16="http://schemas.microsoft.com/office/drawing/2014/main" id="{EA630A55-2F3A-4644-A5E6-F5A8A43D170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2"/>
              <a:ext cx="2086320" cy="14353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C499BE3B-63C6-4637-95AF-99F02D6BD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F362AA35-CAE2-4DC0-9DC5-E5E01E5B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A171-85E6-4CA6-AD5C-1DF9E44B331E}"/>
              </a:ext>
            </a:extLst>
          </p:cNvPr>
          <p:cNvSpPr/>
          <p:nvPr/>
        </p:nvSpPr>
        <p:spPr>
          <a:xfrm>
            <a:off x="803493" y="1225359"/>
            <a:ext cx="1752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solidFill>
                  <a:schemeClr val="accent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كلمات مضيئة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6A7F63-542B-484B-89E6-6CAC2BD5BF9E}"/>
              </a:ext>
            </a:extLst>
          </p:cNvPr>
          <p:cNvCxnSpPr>
            <a:cxnSpLocks/>
          </p:cNvCxnSpPr>
          <p:nvPr/>
        </p:nvCxnSpPr>
        <p:spPr>
          <a:xfrm>
            <a:off x="476460" y="1819153"/>
            <a:ext cx="25300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3C901BC-5690-490A-9CBD-A79F4F338FBE}"/>
              </a:ext>
            </a:extLst>
          </p:cNvPr>
          <p:cNvGrpSpPr/>
          <p:nvPr/>
        </p:nvGrpSpPr>
        <p:grpSpPr>
          <a:xfrm>
            <a:off x="241137" y="5824761"/>
            <a:ext cx="11709725" cy="722220"/>
            <a:chOff x="107137" y="6083521"/>
            <a:chExt cx="11709725" cy="722220"/>
          </a:xfrm>
        </p:grpSpPr>
        <p:pic>
          <p:nvPicPr>
            <p:cNvPr id="4" name="Picture 3" descr="A picture containing drawing, computer, hat, cup&#10;&#10;Description automatically generated">
              <a:extLst>
                <a:ext uri="{FF2B5EF4-FFF2-40B4-BE49-F238E27FC236}">
                  <a16:creationId xmlns:a16="http://schemas.microsoft.com/office/drawing/2014/main" id="{9DD905C9-2A0F-4C0A-AC70-492FE6CC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7" y="6083521"/>
              <a:ext cx="1516662" cy="72222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0B30D25-97E4-413F-94D8-59C804915B10}"/>
                </a:ext>
              </a:extLst>
            </p:cNvPr>
            <p:cNvCxnSpPr>
              <a:cxnSpLocks/>
            </p:cNvCxnSpPr>
            <p:nvPr/>
          </p:nvCxnSpPr>
          <p:spPr>
            <a:xfrm>
              <a:off x="2372139" y="6648666"/>
              <a:ext cx="944472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16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53" y="620992"/>
            <a:ext cx="1880626" cy="1880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21032" y="1127541"/>
            <a:ext cx="5489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هيا يا بطل اختر أحد البالونات</a:t>
            </a:r>
            <a:r>
              <a:rPr lang="ar-EG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ثم أجب </a:t>
            </a: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:</a:t>
            </a:r>
            <a:endParaRPr lang="en-GB" sz="3200" b="1" dirty="0"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018EE-C9EA-4528-A85F-4365F93C1096}"/>
              </a:ext>
            </a:extLst>
          </p:cNvPr>
          <p:cNvSpPr/>
          <p:nvPr/>
        </p:nvSpPr>
        <p:spPr>
          <a:xfrm>
            <a:off x="128337" y="6384758"/>
            <a:ext cx="1411705" cy="413421"/>
          </a:xfrm>
          <a:prstGeom prst="rect">
            <a:avLst/>
          </a:prstGeom>
          <a:solidFill>
            <a:srgbClr val="72E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F94CE-FC51-4BA7-A0C9-7D553C7BB2AF}"/>
              </a:ext>
            </a:extLst>
          </p:cNvPr>
          <p:cNvSpPr/>
          <p:nvPr/>
        </p:nvSpPr>
        <p:spPr>
          <a:xfrm>
            <a:off x="556640" y="3120432"/>
            <a:ext cx="1984830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هي الاستخدام الأمثل للمعرفة وتطبيقاتها وتطويعها لخدمة الانسان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5AE49-BC00-4EC0-BCF4-3691FD93DE17}"/>
              </a:ext>
            </a:extLst>
          </p:cNvPr>
          <p:cNvSpPr/>
          <p:nvPr/>
        </p:nvSpPr>
        <p:spPr>
          <a:xfrm>
            <a:off x="3785937" y="2459504"/>
            <a:ext cx="1773372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هي أجهزة تطلق إلى الفضاء تقوم بمهام كثيرة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02"/>
          <a:stretch/>
        </p:blipFill>
        <p:spPr>
          <a:xfrm>
            <a:off x="3003087" y="1889252"/>
            <a:ext cx="3086701" cy="6470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646"/>
          <a:stretch/>
        </p:blipFill>
        <p:spPr>
          <a:xfrm>
            <a:off x="34508" y="1977174"/>
            <a:ext cx="2962367" cy="62950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F0B45FB-E312-47C4-B456-D129DE4BB489}"/>
              </a:ext>
            </a:extLst>
          </p:cNvPr>
          <p:cNvSpPr/>
          <p:nvPr/>
        </p:nvSpPr>
        <p:spPr>
          <a:xfrm>
            <a:off x="6387268" y="2603671"/>
            <a:ext cx="217722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1" dirty="0">
                <a:solidFill>
                  <a:prstClr val="black"/>
                </a:solidFill>
              </a:rPr>
              <a:t>هي برامج توجد في الهواتف والأجهزة 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6"/>
          <a:stretch/>
        </p:blipFill>
        <p:spPr>
          <a:xfrm>
            <a:off x="6096000" y="1864706"/>
            <a:ext cx="3069034" cy="6343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8A27A1-AAB3-430A-BADA-E1FAF6487DB3}"/>
              </a:ext>
            </a:extLst>
          </p:cNvPr>
          <p:cNvSpPr/>
          <p:nvPr/>
        </p:nvSpPr>
        <p:spPr>
          <a:xfrm>
            <a:off x="9781976" y="2603671"/>
            <a:ext cx="1994171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solidFill>
                  <a:prstClr val="black"/>
                </a:solidFill>
              </a:rPr>
              <a:t>هي شبكة اتصالات عالمية تسمح بتبادل المعلومات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 descr="97 وسائل ideas | بطاقات تعليمية, مدرسة, روضة أطفال">
            <a:extLst>
              <a:ext uri="{FF2B5EF4-FFF2-40B4-BE49-F238E27FC236}">
                <a16:creationId xmlns:a16="http://schemas.microsoft.com/office/drawing/2014/main" id="{9F3F9444-0887-4CB1-B550-0225C17D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 bwMode="auto">
          <a:xfrm>
            <a:off x="9275789" y="1633487"/>
            <a:ext cx="2963508" cy="58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7CC5EC-C866-4D6B-A948-F59CDA6CFE0C}"/>
              </a:ext>
            </a:extLst>
          </p:cNvPr>
          <p:cNvGrpSpPr/>
          <p:nvPr/>
        </p:nvGrpSpPr>
        <p:grpSpPr>
          <a:xfrm>
            <a:off x="11834" y="-61671"/>
            <a:ext cx="12435825" cy="6715678"/>
            <a:chOff x="-11188" y="56765"/>
            <a:chExt cx="9232895" cy="6715678"/>
          </a:xfrm>
        </p:grpSpPr>
        <p:sp>
          <p:nvSpPr>
            <p:cNvPr id="15" name="مستطيل">
              <a:extLst>
                <a:ext uri="{FF2B5EF4-FFF2-40B4-BE49-F238E27FC236}">
                  <a16:creationId xmlns:a16="http://schemas.microsoft.com/office/drawing/2014/main" id="{7B9156DB-433F-4221-854F-DA92311CA592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6" name="IMG_1433.gif" descr="IMG_1433.gif">
              <a:extLst>
                <a:ext uri="{FF2B5EF4-FFF2-40B4-BE49-F238E27FC236}">
                  <a16:creationId xmlns:a16="http://schemas.microsoft.com/office/drawing/2014/main" id="{E0289D63-FB72-4991-A3AE-4EDD7A8FBFBE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G_1439.png" descr="IMG_1439.png">
              <a:extLst>
                <a:ext uri="{FF2B5EF4-FFF2-40B4-BE49-F238E27FC236}">
                  <a16:creationId xmlns:a16="http://schemas.microsoft.com/office/drawing/2014/main" id="{0A561E2E-5E0B-4A6D-A2A3-C7189EC7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A8485284-D82A-4064-8841-361B643B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06F12B0-F6FA-4244-A74E-C82451EC5226}"/>
              </a:ext>
            </a:extLst>
          </p:cNvPr>
          <p:cNvSpPr txBox="1"/>
          <p:nvPr/>
        </p:nvSpPr>
        <p:spPr>
          <a:xfrm>
            <a:off x="11834" y="29935"/>
            <a:ext cx="181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ar-AE" sz="3200" b="1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800080"/>
                </a:highlight>
                <a:latin typeface="Century Gothic" panose="020B0502020202020204" pitchFamily="34" charset="0"/>
              </a:rPr>
              <a:t>تقييم مرحلي</a:t>
            </a:r>
            <a:endParaRPr lang="en-GB" sz="3200" b="1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80008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30C978-8F78-4446-8DA9-E27C4E45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7" name="Picture 47">
            <a:extLst>
              <a:ext uri="{FF2B5EF4-FFF2-40B4-BE49-F238E27FC236}">
                <a16:creationId xmlns:a16="http://schemas.microsoft.com/office/drawing/2014/main" id="{5956A66A-6CD2-44C9-B9CA-428F37C60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063" y="2579633"/>
            <a:ext cx="2014538" cy="4278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064387-3E42-44BF-9635-1781E16276F4}"/>
              </a:ext>
            </a:extLst>
          </p:cNvPr>
          <p:cNvSpPr/>
          <p:nvPr/>
        </p:nvSpPr>
        <p:spPr>
          <a:xfrm>
            <a:off x="5174457" y="1898563"/>
            <a:ext cx="5500687" cy="30575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6699727-1E1B-4FA7-9A69-C406773F5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1" y="1922910"/>
            <a:ext cx="5458617" cy="28623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اليوم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الاثنين الجميل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التاريخ: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17 / رمضان / 1443</a:t>
            </a: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الموافق: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18 / ابريل / 2022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صفي الرائع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الثالث الأساسي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المادة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الدراسات الاجتماعية</a:t>
            </a:r>
            <a:endParaRPr lang="en-US" altLang="en-US" sz="3600" b="1" dirty="0">
              <a:solidFill>
                <a:schemeClr val="accent5">
                  <a:lumMod val="20000"/>
                  <a:lumOff val="80000"/>
                </a:schemeClr>
              </a:solidFill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12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234" y="0"/>
            <a:ext cx="6357843" cy="61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4FC23C-5DAB-4036-A61D-22304BB72F78}"/>
              </a:ext>
            </a:extLst>
          </p:cNvPr>
          <p:cNvSpPr/>
          <p:nvPr/>
        </p:nvSpPr>
        <p:spPr>
          <a:xfrm>
            <a:off x="3297456" y="1304517"/>
            <a:ext cx="85358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ابحث في جوجل </a:t>
            </a:r>
          </a:p>
          <a:p>
            <a:pPr algn="ctr" rtl="1"/>
            <a:endParaRPr lang="ar-AE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ابحث عن تطبيقات ذكية </a:t>
            </a:r>
          </a:p>
          <a:p>
            <a:pPr algn="ctr" rtl="1"/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في التعليم</a:t>
            </a:r>
          </a:p>
        </p:txBody>
      </p:sp>
      <p:pic>
        <p:nvPicPr>
          <p:cNvPr id="10" name="Picture 9" descr="نتيجة بحث الصور عن down clipart gif">
            <a:extLst>
              <a:ext uri="{FF2B5EF4-FFF2-40B4-BE49-F238E27FC236}">
                <a16:creationId xmlns:a16="http://schemas.microsoft.com/office/drawing/2014/main" id="{EF364D2E-7E46-4222-8464-AD0D2F146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1019">
            <a:off x="3650352" y="5239459"/>
            <a:ext cx="310008" cy="4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9E9719-3821-4D8C-91CC-8C8F19934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33" t="16171" r="27192" b="52855"/>
          <a:stretch/>
        </p:blipFill>
        <p:spPr>
          <a:xfrm>
            <a:off x="2998710" y="5826346"/>
            <a:ext cx="5714961" cy="1005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4A5D6C4B-8DC3-491A-89AC-9D420A34B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77" t="66068" r="44432" b="24230"/>
          <a:stretch/>
        </p:blipFill>
        <p:spPr>
          <a:xfrm>
            <a:off x="8943175" y="5838021"/>
            <a:ext cx="2947309" cy="998276"/>
          </a:xfrm>
          <a:prstGeom prst="rect">
            <a:avLst/>
          </a:prstGeom>
        </p:spPr>
      </p:pic>
      <p:pic>
        <p:nvPicPr>
          <p:cNvPr id="14" name="Picture 9" descr="نتيجة بحث الصور عن down clipart gif">
            <a:extLst>
              <a:ext uri="{FF2B5EF4-FFF2-40B4-BE49-F238E27FC236}">
                <a16:creationId xmlns:a16="http://schemas.microsoft.com/office/drawing/2014/main" id="{470B4EB7-CCB0-458F-B871-5A00F2E72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388" y="4858832"/>
            <a:ext cx="532026" cy="9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82C2DE89-8DC5-4A69-BD05-EBE43DC0A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8421" y="2706870"/>
            <a:ext cx="1322341" cy="7002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62735-CF97-4ADD-813E-1732F18E71F5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7" name="مستطيل">
              <a:extLst>
                <a:ext uri="{FF2B5EF4-FFF2-40B4-BE49-F238E27FC236}">
                  <a16:creationId xmlns:a16="http://schemas.microsoft.com/office/drawing/2014/main" id="{426510DE-BABE-4270-960D-A78805A1CE6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8" name="IMG_1433.gif" descr="IMG_1433.gif">
              <a:extLst>
                <a:ext uri="{FF2B5EF4-FFF2-40B4-BE49-F238E27FC236}">
                  <a16:creationId xmlns:a16="http://schemas.microsoft.com/office/drawing/2014/main" id="{734E0378-3637-487E-8B61-B27C447FED16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CA3EA81D-89EF-44A1-8D01-C764D1EB8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E63F3B86-2550-494E-87D0-AF84093A6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5F225E-1C29-4488-A3CF-25A01EDA2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373" y="1101172"/>
            <a:ext cx="3705848" cy="4151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53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3989B-B98D-4831-BBDF-17936332335A}"/>
              </a:ext>
            </a:extLst>
          </p:cNvPr>
          <p:cNvSpPr/>
          <p:nvPr/>
        </p:nvSpPr>
        <p:spPr>
          <a:xfrm>
            <a:off x="1252487" y="1948831"/>
            <a:ext cx="9687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 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ar-AE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05435-9ED3-498A-AD80-6BF40FC3B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403462" y="960097"/>
            <a:ext cx="2401071" cy="139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ECB60-EC64-43F0-AF44-EB8C655A4681}"/>
              </a:ext>
            </a:extLst>
          </p:cNvPr>
          <p:cNvSpPr txBox="1"/>
          <p:nvPr/>
        </p:nvSpPr>
        <p:spPr>
          <a:xfrm>
            <a:off x="2184400" y="3163956"/>
            <a:ext cx="489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C00000"/>
                </a:solidFill>
              </a:rPr>
              <a:t>تخيل </a:t>
            </a:r>
            <a:endParaRPr lang="en-US" sz="9600" b="1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944F48-8288-4B1D-A993-166396B95FFC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A83B583E-8B24-4185-A5F6-1EC54958F92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BA991ABD-1DAE-461E-8B6A-BD5818FF002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1FE7CC7E-AF1C-4DCA-A7AA-05ED699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D1260FA1-ADDC-4E44-8A28-8BF51E895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C33C1A-F1CE-4ED0-9F97-13E2D4E7DCCB}"/>
              </a:ext>
            </a:extLst>
          </p:cNvPr>
          <p:cNvSpPr txBox="1"/>
          <p:nvPr/>
        </p:nvSpPr>
        <p:spPr>
          <a:xfrm>
            <a:off x="671513" y="4972930"/>
            <a:ext cx="102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>
                <a:highlight>
                  <a:srgbClr val="FFFF00"/>
                </a:highlight>
              </a:rPr>
              <a:t>كيف ستكون حياتنا لو لم يكن هناك تطور التكنولوجي ؟</a:t>
            </a:r>
            <a:endParaRPr lang="en-US" sz="4400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086E7-3A42-47F9-8BC0-A0E4E6974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65" y="2824809"/>
            <a:ext cx="2125534" cy="1656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9C41C-4FF7-41D8-B86B-C6A6B8DBA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629" y="5680272"/>
            <a:ext cx="1284633" cy="1004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4B48B2-417D-48CE-88AC-2380E19E4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996" y="3157739"/>
            <a:ext cx="1313208" cy="10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66639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2F9B7DF-6046-421A-A361-E4DF3F514842}"/>
              </a:ext>
            </a:extLst>
          </p:cNvPr>
          <p:cNvSpPr txBox="1"/>
          <p:nvPr/>
        </p:nvSpPr>
        <p:spPr>
          <a:xfrm>
            <a:off x="3944888" y="613963"/>
            <a:ext cx="34971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التعلم المتمايز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3935640-F884-41FC-98F0-09E825866B18}"/>
              </a:ext>
            </a:extLst>
          </p:cNvPr>
          <p:cNvSpPr txBox="1"/>
          <p:nvPr/>
        </p:nvSpPr>
        <p:spPr>
          <a:xfrm>
            <a:off x="4339390" y="1802343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المجموعة الخضراء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24D9A2-CFCC-4C27-86CB-43E9BBC08AFB}"/>
              </a:ext>
            </a:extLst>
          </p:cNvPr>
          <p:cNvSpPr txBox="1"/>
          <p:nvPr/>
        </p:nvSpPr>
        <p:spPr>
          <a:xfrm>
            <a:off x="4269646" y="4934864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المجموعة الزرقاء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FDB555-4E7C-4187-B661-59921F5CD35F}"/>
              </a:ext>
            </a:extLst>
          </p:cNvPr>
          <p:cNvSpPr txBox="1"/>
          <p:nvPr/>
        </p:nvSpPr>
        <p:spPr>
          <a:xfrm>
            <a:off x="4339390" y="4010280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المجموعة الحمراء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D09BBB5-6687-4EED-85FC-824CE493ADCC}"/>
              </a:ext>
            </a:extLst>
          </p:cNvPr>
          <p:cNvSpPr txBox="1"/>
          <p:nvPr/>
        </p:nvSpPr>
        <p:spPr>
          <a:xfrm>
            <a:off x="4487839" y="3062666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المجموعة الصفراء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C977D5-7F75-40D0-BCA7-1C5571D7A0C7}"/>
              </a:ext>
            </a:extLst>
          </p:cNvPr>
          <p:cNvSpPr txBox="1"/>
          <p:nvPr/>
        </p:nvSpPr>
        <p:spPr>
          <a:xfrm>
            <a:off x="1491916" y="1784474"/>
            <a:ext cx="5021179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اذكر بعض مخاطر الانترنت ؟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1A6BB7-5350-497E-8DE1-2FF42B2FF91A}"/>
              </a:ext>
            </a:extLst>
          </p:cNvPr>
          <p:cNvSpPr txBox="1"/>
          <p:nvPr/>
        </p:nvSpPr>
        <p:spPr>
          <a:xfrm>
            <a:off x="1584934" y="2943035"/>
            <a:ext cx="5021179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اكتب مثالين للتكنولوجيا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5EDD9D-F239-440F-8DC7-79B1694EAB54}"/>
              </a:ext>
            </a:extLst>
          </p:cNvPr>
          <p:cNvSpPr txBox="1"/>
          <p:nvPr/>
        </p:nvSpPr>
        <p:spPr>
          <a:xfrm>
            <a:off x="1584933" y="3809884"/>
            <a:ext cx="5021179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ارسم قمر صناعي يحمل علم الامارات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B50CCF4-2B09-4F7B-B20B-5871A34AA938}"/>
              </a:ext>
            </a:extLst>
          </p:cNvPr>
          <p:cNvSpPr txBox="1"/>
          <p:nvPr/>
        </p:nvSpPr>
        <p:spPr>
          <a:xfrm>
            <a:off x="1119959" y="4957894"/>
            <a:ext cx="5486153" cy="64633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 اعد كتابة كلمة </a:t>
            </a:r>
            <a:r>
              <a:rPr lang="ar-AE" sz="3600" b="1" dirty="0">
                <a:solidFill>
                  <a:schemeClr val="tx1"/>
                </a:solidFill>
                <a:highlight>
                  <a:srgbClr val="00FF00"/>
                </a:highlight>
              </a:rPr>
              <a:t>التكنولوجيا</a:t>
            </a:r>
            <a:endParaRPr lang="ar-AE" sz="24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pic>
        <p:nvPicPr>
          <p:cNvPr id="7170" name="Picture 2" descr="التعليم المتمايز - الاتجاهات الحديثة في طرق التدريس">
            <a:extLst>
              <a:ext uri="{FF2B5EF4-FFF2-40B4-BE49-F238E27FC236}">
                <a16:creationId xmlns:a16="http://schemas.microsoft.com/office/drawing/2014/main" id="{AC7F3244-84DC-48FC-A654-1BCCDF70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49" y="1731462"/>
            <a:ext cx="2228058" cy="3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937D15A-6D82-492C-A669-FA282D29452F}"/>
              </a:ext>
            </a:extLst>
          </p:cNvPr>
          <p:cNvGrpSpPr/>
          <p:nvPr/>
        </p:nvGrpSpPr>
        <p:grpSpPr>
          <a:xfrm>
            <a:off x="0" y="0"/>
            <a:ext cx="12438813" cy="6715678"/>
            <a:chOff x="-11188" y="56765"/>
            <a:chExt cx="9287907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E92853E6-5C02-43AE-9A6C-656CB18E26F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AA3AD6C0-1C77-402D-8494-39803D3B2CD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4824412D-C979-4E23-A645-5B98C6581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G_1439.png" descr="IMG_1439.png">
              <a:extLst>
                <a:ext uri="{FF2B5EF4-FFF2-40B4-BE49-F238E27FC236}">
                  <a16:creationId xmlns:a16="http://schemas.microsoft.com/office/drawing/2014/main" id="{8A2E16FA-8773-4A3E-A053-54B8FD77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95982338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37" y="1437798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3360276" y="934259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919695" y="4135159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25" y="5285877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-172748" y="6268128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3203499" y="2932656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  <a:cs typeface="Akhbar MT" pitchFamily="2" charset="-78"/>
              </a:rPr>
              <a:t>الكشف عن البطل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8D5F3-CC0F-4247-83BF-66E7C2076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101"/>
            <a:ext cx="12380686" cy="67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-734985" y="5805760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تقييم ختامي </a:t>
            </a:r>
          </a:p>
        </p:txBody>
      </p:sp>
      <p:pic>
        <p:nvPicPr>
          <p:cNvPr id="7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F00A3-491D-4DBE-A62F-C3F924EE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7132236" y="717802"/>
            <a:ext cx="2401071" cy="1391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D84A7-C922-4AD3-A44D-C8E65E4D5ECD}"/>
              </a:ext>
            </a:extLst>
          </p:cNvPr>
          <p:cNvSpPr txBox="1"/>
          <p:nvPr/>
        </p:nvSpPr>
        <p:spPr>
          <a:xfrm>
            <a:off x="5881764" y="2009816"/>
            <a:ext cx="5312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highlight>
                  <a:srgbClr val="FFFF00"/>
                </a:highlight>
              </a:rPr>
              <a:t>الانتقال الى</a:t>
            </a:r>
            <a:endParaRPr lang="en-US" sz="4000" dirty="0">
              <a:highlight>
                <a:srgbClr val="FFFF00"/>
              </a:highligh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ACE929-51EB-4900-8D63-6BF7B55608F7}"/>
              </a:ext>
            </a:extLst>
          </p:cNvPr>
          <p:cNvGrpSpPr/>
          <p:nvPr/>
        </p:nvGrpSpPr>
        <p:grpSpPr>
          <a:xfrm>
            <a:off x="-36321" y="31555"/>
            <a:ext cx="12264641" cy="6715678"/>
            <a:chOff x="-11188" y="56765"/>
            <a:chExt cx="9287907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C5EDB8B3-7A13-49A6-843E-69DFC0B87C7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C2C46DAF-26FA-431C-8C7A-940E54AD263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F7264EEF-7517-4D61-AEE2-4E225DD2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78B0224E-BCE4-47A8-8484-4E3213FD5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F605FB-71C4-4CCB-9668-614DAA72AD7D}"/>
              </a:ext>
            </a:extLst>
          </p:cNvPr>
          <p:cNvSpPr txBox="1"/>
          <p:nvPr/>
        </p:nvSpPr>
        <p:spPr>
          <a:xfrm>
            <a:off x="3555520" y="4383503"/>
            <a:ext cx="6865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000080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https://wordwall.net/resource/1467417/%D8%A7%D9%84%D8%AA%D9%83%D9%86%D9%88%D9%84%D9%88%D8%AC%D9%8A%D8%A7</a:t>
            </a:r>
            <a:endParaRPr lang="ar-AE" b="1" dirty="0">
              <a:solidFill>
                <a:schemeClr val="bg1"/>
              </a:solidFill>
              <a:highlight>
                <a:srgbClr val="000080"/>
              </a:highlight>
            </a:endParaRPr>
          </a:p>
          <a:p>
            <a:endParaRPr lang="en-US" b="1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654D5-111B-42BB-B5C2-35F254D531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34" t="25748" r="26758" b="16943"/>
          <a:stretch/>
        </p:blipFill>
        <p:spPr>
          <a:xfrm>
            <a:off x="267473" y="1300324"/>
            <a:ext cx="5623880" cy="276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DC1A0-0E09-436E-B995-56CC169DD4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524" r="86758" b="78972"/>
          <a:stretch/>
        </p:blipFill>
        <p:spPr>
          <a:xfrm>
            <a:off x="5206296" y="1964284"/>
            <a:ext cx="234007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1757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D7A4EB-724B-4BE2-B3E6-18FDF96D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9736" t="15625" r="6296" b="23958"/>
          <a:stretch>
            <a:fillRect/>
          </a:stretch>
        </p:blipFill>
        <p:spPr bwMode="auto">
          <a:xfrm>
            <a:off x="301171" y="4365104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3767918" y="1056353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استرجع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A1D13D-D834-43ED-8E29-69438C843064}"/>
              </a:ext>
            </a:extLst>
          </p:cNvPr>
          <p:cNvSpPr txBox="1"/>
          <p:nvPr/>
        </p:nvSpPr>
        <p:spPr>
          <a:xfrm>
            <a:off x="2778404" y="2488421"/>
            <a:ext cx="68791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7200" dirty="0">
                <a:highlight>
                  <a:srgbClr val="FFFF00"/>
                </a:highlight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C2B57205-A4A5-4442-888F-B782FA86E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5080" y="4018761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9EC1E8-3DAC-4756-A808-31B1AF4EA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3" t="66805" r="46134" b="25409"/>
          <a:stretch/>
        </p:blipFill>
        <p:spPr>
          <a:xfrm>
            <a:off x="3474480" y="5365175"/>
            <a:ext cx="4656163" cy="8729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07B40C-A3B8-4C93-A557-14FF7646FA17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A43A0395-C7F1-42F6-B97F-A2659D323B46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3" name="IMG_1433.gif" descr="IMG_1433.gif">
              <a:extLst>
                <a:ext uri="{FF2B5EF4-FFF2-40B4-BE49-F238E27FC236}">
                  <a16:creationId xmlns:a16="http://schemas.microsoft.com/office/drawing/2014/main" id="{62B1ED99-7445-4965-8AE0-3C34A8EFCED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A8AF5840-644F-4A25-B760-7D06ECF9C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73AC23B6-6E16-4092-9A6A-E531A871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19096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rcRect t="10892"/>
          <a:stretch>
            <a:fillRect/>
          </a:stretch>
        </p:blipFill>
        <p:spPr bwMode="auto">
          <a:xfrm>
            <a:off x="2402114" y="3218997"/>
            <a:ext cx="7653867" cy="323744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3289741" y="1643046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</a:rPr>
              <a:t>بطاقة الخروج ( تقييم الحصة 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A8F083-A8DC-49C7-B3A2-CEB5C15F8FC0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5DCA1FC5-6880-46FE-820A-5D9707ECDBB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0" name="IMG_1433.gif" descr="IMG_1433.gif">
              <a:extLst>
                <a:ext uri="{FF2B5EF4-FFF2-40B4-BE49-F238E27FC236}">
                  <a16:creationId xmlns:a16="http://schemas.microsoft.com/office/drawing/2014/main" id="{218F8B89-5E3F-496E-ADC0-60CCBB325CC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1439.png" descr="IMG_1439.png">
              <a:extLst>
                <a:ext uri="{FF2B5EF4-FFF2-40B4-BE49-F238E27FC236}">
                  <a16:creationId xmlns:a16="http://schemas.microsoft.com/office/drawing/2014/main" id="{7BF87D40-93E4-4A72-88CE-DACE44AEA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11E3FF13-05D4-418C-8C8B-292B71D08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27677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3F619EF-C76D-4C9E-BBAF-49A7BE7DE4FB}"/>
              </a:ext>
            </a:extLst>
          </p:cNvPr>
          <p:cNvSpPr txBox="1"/>
          <p:nvPr/>
        </p:nvSpPr>
        <p:spPr>
          <a:xfrm>
            <a:off x="4829907" y="5925246"/>
            <a:ext cx="25321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b="1" dirty="0">
                <a:highlight>
                  <a:srgbClr val="00FFFF"/>
                </a:highlight>
              </a:rPr>
              <a:t>معلمتكم عائشة </a:t>
            </a:r>
            <a:r>
              <a:rPr lang="ar-AE" b="1" dirty="0" err="1">
                <a:highlight>
                  <a:srgbClr val="00FFFF"/>
                </a:highlight>
              </a:rPr>
              <a:t>الغسية</a:t>
            </a:r>
            <a:r>
              <a:rPr lang="ar-AE" b="1" dirty="0">
                <a:highlight>
                  <a:srgbClr val="00FFFF"/>
                </a:highlight>
              </a:rPr>
              <a:t> </a:t>
            </a:r>
          </a:p>
        </p:txBody>
      </p:sp>
      <p:pic>
        <p:nvPicPr>
          <p:cNvPr id="1026" name="Picture 2" descr="حصة تكنولوجيا - طالباتي الغاليات غدا إن شاء الله بداية... | Facebook">
            <a:extLst>
              <a:ext uri="{FF2B5EF4-FFF2-40B4-BE49-F238E27FC236}">
                <a16:creationId xmlns:a16="http://schemas.microsoft.com/office/drawing/2014/main" id="{7D43BE83-7C1F-477C-B921-3B96C12B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7" y="873817"/>
            <a:ext cx="8894932" cy="503811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F2D5B21-0957-47DC-B426-C25ED6088165}"/>
              </a:ext>
            </a:extLst>
          </p:cNvPr>
          <p:cNvSpPr txBox="1"/>
          <p:nvPr/>
        </p:nvSpPr>
        <p:spPr>
          <a:xfrm>
            <a:off x="3937594" y="3214634"/>
            <a:ext cx="473153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/>
              <a:t>أحبتي ألقاكم الحصة القادمة مع </a:t>
            </a:r>
            <a:r>
              <a:rPr lang="ar-AE" sz="3600" b="1" dirty="0">
                <a:solidFill>
                  <a:srgbClr val="FF0000"/>
                </a:solidFill>
              </a:rPr>
              <a:t>الجزء التالي من درس سباق التكنولوجيا</a:t>
            </a:r>
            <a:endParaRPr lang="ar-AE" sz="3600" b="1" dirty="0"/>
          </a:p>
        </p:txBody>
      </p:sp>
      <p:pic>
        <p:nvPicPr>
          <p:cNvPr id="1028" name="Picture 4" descr="مبتسم الإبهام إشارة Emoticon Emoji مبتسم, متفرقات, تحية png">
            <a:extLst>
              <a:ext uri="{FF2B5EF4-FFF2-40B4-BE49-F238E27FC236}">
                <a16:creationId xmlns:a16="http://schemas.microsoft.com/office/drawing/2014/main" id="{72FC64AF-C313-4D6B-B300-6E130C0A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4" y="0"/>
            <a:ext cx="2572301" cy="257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Emoji High خمسة هواتف WhatsApp Mobile مبتسم, متفرقات, نص png">
            <a:extLst>
              <a:ext uri="{FF2B5EF4-FFF2-40B4-BE49-F238E27FC236}">
                <a16:creationId xmlns:a16="http://schemas.microsoft.com/office/drawing/2014/main" id="{D002B915-A45E-49ED-83FB-960672D8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57" y="4368796"/>
            <a:ext cx="2202543" cy="2495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39369-5D32-4DB0-A8AE-BAA3900AAF01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C926EE87-A4BA-470D-AB04-CFBB9C5D3FF2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5D95C9A2-E2EA-42CF-9DCD-AF06EBAD7B0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0A7FE7DE-57F7-47AA-B0C0-72C790C5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67C63665-CE2F-4E30-B928-9B02613D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2549602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90A810-7D68-4201-BD20-2334297D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" y="-101691"/>
            <a:ext cx="12192000" cy="685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9E3B18-8040-4F54-983E-700CBF5B8B40}"/>
              </a:ext>
            </a:extLst>
          </p:cNvPr>
          <p:cNvGrpSpPr/>
          <p:nvPr/>
        </p:nvGrpSpPr>
        <p:grpSpPr>
          <a:xfrm>
            <a:off x="47632" y="585846"/>
            <a:ext cx="1954019" cy="5415124"/>
            <a:chOff x="537687" y="1"/>
            <a:chExt cx="2848605" cy="54151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EFC005-63BF-4E41-821E-FFE22DBF0DE0}"/>
                </a:ext>
              </a:extLst>
            </p:cNvPr>
            <p:cNvGrpSpPr/>
            <p:nvPr/>
          </p:nvGrpSpPr>
          <p:grpSpPr>
            <a:xfrm>
              <a:off x="537687" y="1534285"/>
              <a:ext cx="2848605" cy="3880840"/>
              <a:chOff x="537687" y="1534285"/>
              <a:chExt cx="2848605" cy="388084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3CDC1A2-AE16-422A-A4AE-9241127A6106}"/>
                  </a:ext>
                </a:extLst>
              </p:cNvPr>
              <p:cNvSpPr/>
              <p:nvPr/>
            </p:nvSpPr>
            <p:spPr>
              <a:xfrm rot="10800000">
                <a:off x="560985" y="2119923"/>
                <a:ext cx="2825307" cy="3295202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78CEEDC-FCB8-4686-92B5-F0E6109184D7}"/>
                  </a:ext>
                </a:extLst>
              </p:cNvPr>
              <p:cNvSpPr/>
              <p:nvPr/>
            </p:nvSpPr>
            <p:spPr>
              <a:xfrm rot="10800000">
                <a:off x="1377805" y="1931258"/>
                <a:ext cx="1144958" cy="142007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833C4AA-C687-44F1-913D-DDC8F77270E8}"/>
                  </a:ext>
                </a:extLst>
              </p:cNvPr>
              <p:cNvSpPr/>
              <p:nvPr/>
            </p:nvSpPr>
            <p:spPr>
              <a:xfrm rot="10800000">
                <a:off x="537687" y="2115221"/>
                <a:ext cx="2825307" cy="3295202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DD84D65-68D1-4CD4-8460-6F56F47D23BE}"/>
                  </a:ext>
                </a:extLst>
              </p:cNvPr>
              <p:cNvSpPr/>
              <p:nvPr/>
            </p:nvSpPr>
            <p:spPr>
              <a:xfrm rot="10800000">
                <a:off x="1399633" y="1721477"/>
                <a:ext cx="1101994" cy="167826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DD51CD7-BCC2-4B00-A5FE-9025F1EAF871}"/>
                  </a:ext>
                </a:extLst>
              </p:cNvPr>
              <p:cNvSpPr/>
              <p:nvPr/>
            </p:nvSpPr>
            <p:spPr>
              <a:xfrm rot="10800000">
                <a:off x="1404738" y="1534285"/>
                <a:ext cx="1091204" cy="145236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4317A79-0688-4492-BBF1-0B1F8A1BECC0}"/>
                  </a:ext>
                </a:extLst>
              </p:cNvPr>
              <p:cNvSpPr/>
              <p:nvPr/>
            </p:nvSpPr>
            <p:spPr>
              <a:xfrm rot="10800000">
                <a:off x="544729" y="4072370"/>
                <a:ext cx="2802008" cy="1338052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EC40862-9292-47B8-A805-FCC9FEF539A7}"/>
                  </a:ext>
                </a:extLst>
              </p:cNvPr>
              <p:cNvSpPr/>
              <p:nvPr/>
            </p:nvSpPr>
            <p:spPr>
              <a:xfrm>
                <a:off x="550937" y="3864460"/>
                <a:ext cx="2802009" cy="55108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F76D07-2295-4449-B8CB-A3CAF61B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657" y="3216947"/>
                <a:ext cx="1102192" cy="110219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4D33828-88B1-4DF7-AD5F-5DB43A9C20E3}"/>
                </a:ext>
              </a:extLst>
            </p:cNvPr>
            <p:cNvSpPr/>
            <p:nvPr/>
          </p:nvSpPr>
          <p:spPr>
            <a:xfrm rot="5400000">
              <a:off x="1174820" y="677106"/>
              <a:ext cx="1534284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286E429-7659-4814-ACD8-8EEC97289388}"/>
                </a:ext>
              </a:extLst>
            </p:cNvPr>
            <p:cNvGrpSpPr/>
            <p:nvPr/>
          </p:nvGrpSpPr>
          <p:grpSpPr>
            <a:xfrm>
              <a:off x="1027730" y="2591459"/>
              <a:ext cx="1833134" cy="2751259"/>
              <a:chOff x="1027730" y="2591459"/>
              <a:chExt cx="1833134" cy="275125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3768DF-B66E-462A-9DB1-21B976A7160D}"/>
                  </a:ext>
                </a:extLst>
              </p:cNvPr>
              <p:cNvSpPr txBox="1"/>
              <p:nvPr/>
            </p:nvSpPr>
            <p:spPr>
              <a:xfrm>
                <a:off x="1027730" y="2591459"/>
                <a:ext cx="1747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400" b="1" dirty="0">
                    <a:latin typeface="Century Gothic" panose="020B0502020202020204" pitchFamily="34" charset="0"/>
                  </a:rPr>
                  <a:t>1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54D2A6-8AB5-4EEC-B92A-20FA9B9E4521}"/>
                  </a:ext>
                </a:extLst>
              </p:cNvPr>
              <p:cNvSpPr txBox="1"/>
              <p:nvPr/>
            </p:nvSpPr>
            <p:spPr>
              <a:xfrm>
                <a:off x="1113668" y="4511721"/>
                <a:ext cx="17471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2400" b="1" dirty="0">
                    <a:latin typeface="Century Gothic" panose="020B0502020202020204" pitchFamily="34" charset="0"/>
                  </a:rPr>
                  <a:t>الحضور والغياب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5CCA41-0614-4160-96BE-5D6DB3C46525}"/>
              </a:ext>
            </a:extLst>
          </p:cNvPr>
          <p:cNvGrpSpPr/>
          <p:nvPr/>
        </p:nvGrpSpPr>
        <p:grpSpPr>
          <a:xfrm>
            <a:off x="2295261" y="1337705"/>
            <a:ext cx="1381425" cy="3820823"/>
            <a:chOff x="3674601" y="-36806"/>
            <a:chExt cx="2118244" cy="38208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CF3FBE-A162-4E57-9DB4-2F254AC8C861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8D8492-C4FA-4566-BF44-3FAF666C6CF0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AD5C488-BC12-4F33-A8FE-6E6E75CCCCF6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26AF2B0-E5CF-41FD-BB8C-62C0BA995B9E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5737BA2-E015-4F87-8AE2-AE1E8CF36208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01A6851-6BD9-4550-8193-5A8891EB6CA8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8FD1F6-A556-4D64-BED7-FC2D03C2880E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D0B6988-B87D-4271-A4F4-11694FFC9B80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9476B3-83B9-4F2A-99AE-31DA7AC2ABD2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D12DBD5-4183-4946-B262-743773B50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EEDCAC-7676-48DB-8720-4B296BB0010D}"/>
                </a:ext>
              </a:extLst>
            </p:cNvPr>
            <p:cNvSpPr txBox="1"/>
            <p:nvPr/>
          </p:nvSpPr>
          <p:spPr>
            <a:xfrm>
              <a:off x="3856568" y="1845025"/>
              <a:ext cx="17471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2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قوانين</a:t>
              </a: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التعلم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3CE486-066D-4727-A4F5-A6F5BA4018AB}"/>
              </a:ext>
            </a:extLst>
          </p:cNvPr>
          <p:cNvGrpSpPr/>
          <p:nvPr/>
        </p:nvGrpSpPr>
        <p:grpSpPr>
          <a:xfrm>
            <a:off x="3702976" y="1409660"/>
            <a:ext cx="1857468" cy="5239833"/>
            <a:chOff x="5689600" y="1341638"/>
            <a:chExt cx="2897712" cy="52398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9DFCA-93FF-48F5-AF2F-31C7EEF720ED}"/>
                </a:ext>
              </a:extLst>
            </p:cNvPr>
            <p:cNvSpPr/>
            <p:nvPr/>
          </p:nvSpPr>
          <p:spPr>
            <a:xfrm rot="5400000">
              <a:off x="6463326" y="1891681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6A8A8E-C87C-4494-A68B-81B51B3E5FEB}"/>
                </a:ext>
              </a:extLst>
            </p:cNvPr>
            <p:cNvGrpSpPr/>
            <p:nvPr/>
          </p:nvGrpSpPr>
          <p:grpSpPr>
            <a:xfrm>
              <a:off x="5689600" y="2619413"/>
              <a:ext cx="2877118" cy="3912842"/>
              <a:chOff x="5382402" y="2583762"/>
              <a:chExt cx="2877118" cy="391284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93494C1-AE67-4896-A6C3-5DEDC80A92CB}"/>
                  </a:ext>
                </a:extLst>
              </p:cNvPr>
              <p:cNvSpPr/>
              <p:nvPr/>
            </p:nvSpPr>
            <p:spPr>
              <a:xfrm rot="10800000">
                <a:off x="5405933" y="3174229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10D8759-B4C5-416F-A09C-910B73A6EFDC}"/>
                  </a:ext>
                </a:extLst>
              </p:cNvPr>
              <p:cNvSpPr/>
              <p:nvPr/>
            </p:nvSpPr>
            <p:spPr>
              <a:xfrm rot="10800000">
                <a:off x="6230930" y="2984009"/>
                <a:ext cx="1156418" cy="143178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5E6669-4959-49D8-955C-B24DB0CF9818}"/>
                  </a:ext>
                </a:extLst>
              </p:cNvPr>
              <p:cNvSpPr/>
              <p:nvPr/>
            </p:nvSpPr>
            <p:spPr>
              <a:xfrm rot="10800000">
                <a:off x="5382402" y="3169488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2E2D75A-C81D-42DA-9228-1CE30E70D60A}"/>
                  </a:ext>
                </a:extLst>
              </p:cNvPr>
              <p:cNvSpPr/>
              <p:nvPr/>
            </p:nvSpPr>
            <p:spPr>
              <a:xfrm rot="10800000">
                <a:off x="6252975" y="2772498"/>
                <a:ext cx="1113025" cy="169210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187421C-1FD2-4174-BB0C-A7DA41A9AA50}"/>
                  </a:ext>
                </a:extLst>
              </p:cNvPr>
              <p:cNvSpPr/>
              <p:nvPr/>
            </p:nvSpPr>
            <p:spPr>
              <a:xfrm rot="10800000">
                <a:off x="6258132" y="2583762"/>
                <a:ext cx="1102127" cy="146433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1EF4715-B6EB-495B-93A6-DA2C1A075BAA}"/>
                  </a:ext>
                </a:extLst>
              </p:cNvPr>
              <p:cNvSpPr/>
              <p:nvPr/>
            </p:nvSpPr>
            <p:spPr>
              <a:xfrm rot="10800000">
                <a:off x="5389515" y="5142777"/>
                <a:ext cx="2830055" cy="1349086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5CA102D-6AAA-49EF-AB65-79F2E17BF40D}"/>
                  </a:ext>
                </a:extLst>
              </p:cNvPr>
              <p:cNvSpPr/>
              <p:nvPr/>
            </p:nvSpPr>
            <p:spPr>
              <a:xfrm>
                <a:off x="5391419" y="4938219"/>
                <a:ext cx="2830056" cy="5556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3F4707F-7ACC-4A09-AEE3-7E4B96A91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75" y="4567895"/>
                <a:ext cx="939242" cy="851997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BC7E36-623F-4D73-937D-AC06F37CA397}"/>
                </a:ext>
              </a:extLst>
            </p:cNvPr>
            <p:cNvSpPr txBox="1"/>
            <p:nvPr/>
          </p:nvSpPr>
          <p:spPr>
            <a:xfrm>
              <a:off x="5708139" y="3903815"/>
              <a:ext cx="287917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3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 تقييم قبلي التهيئة</a:t>
              </a: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الحافزة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CDE3A86-0FBB-4A87-9850-F08A42AAB77B}"/>
              </a:ext>
            </a:extLst>
          </p:cNvPr>
          <p:cNvSpPr txBox="1"/>
          <p:nvPr/>
        </p:nvSpPr>
        <p:spPr>
          <a:xfrm>
            <a:off x="1353645" y="-1265785"/>
            <a:ext cx="9261345" cy="23257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65010"/>
              </a:avLst>
            </a:prstTxWarp>
            <a:spAutoFit/>
          </a:bodyPr>
          <a:lstStyle/>
          <a:p>
            <a:pPr algn="ctr"/>
            <a:r>
              <a:rPr lang="ar-AE" sz="9600" b="1" dirty="0">
                <a:solidFill>
                  <a:srgbClr val="ECECEC"/>
                </a:solidFill>
                <a:latin typeface="Century Gothic" panose="020B0502020202020204" pitchFamily="34" charset="0"/>
              </a:rPr>
              <a:t>خط سير الحصة</a:t>
            </a:r>
            <a:endParaRPr lang="en-US" sz="9600" b="1" dirty="0">
              <a:solidFill>
                <a:srgbClr val="ECECE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0C693F9-95E4-4439-8EB3-67837315A9D1}"/>
              </a:ext>
            </a:extLst>
          </p:cNvPr>
          <p:cNvGrpSpPr/>
          <p:nvPr/>
        </p:nvGrpSpPr>
        <p:grpSpPr>
          <a:xfrm>
            <a:off x="5609945" y="1642495"/>
            <a:ext cx="1422030" cy="4028971"/>
            <a:chOff x="3674601" y="-36806"/>
            <a:chExt cx="2118244" cy="4028971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019199B-420D-44BC-BD49-39726E3E8296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6D833E9-9D60-462B-8E37-334F85C77994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C96F55F-76F6-4D3D-81D8-61FE1151DEE4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83DED8-3897-4FFE-9166-C03107D4ABB9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21AB5E7-F3A1-4EA7-8C1E-6E7F75BE32BA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28F82E7-BF3E-48BE-A7FB-D0B3A336CADB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172CC65-9E5A-4DD6-BB35-66C5A2B14D3D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92F7F4B-5DF8-44DE-A374-0F1AC9C89E53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F1BF2F2-7A04-49BE-BDFA-9F87AA066957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4D455814-5082-4617-AC10-5A4AA1BC4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86BBC50-15D2-435B-BE9C-1D2C01D8FA2E}"/>
                </a:ext>
              </a:extLst>
            </p:cNvPr>
            <p:cNvSpPr txBox="1"/>
            <p:nvPr/>
          </p:nvSpPr>
          <p:spPr>
            <a:xfrm>
              <a:off x="3675064" y="1683841"/>
              <a:ext cx="195618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4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 rtl="1"/>
              <a:r>
                <a:rPr lang="ar-AE" sz="2400" dirty="0">
                  <a:latin typeface="Century Gothic" panose="020B0502020202020204" pitchFamily="34" charset="0"/>
                </a:rPr>
                <a:t>نواتج التعلم</a:t>
              </a:r>
            </a:p>
            <a:p>
              <a:pPr algn="ctr" rtl="1"/>
              <a:r>
                <a:rPr lang="ar-AE" sz="2400" dirty="0">
                  <a:latin typeface="Century Gothic" panose="020B0502020202020204" pitchFamily="34" charset="0"/>
                </a:rPr>
                <a:t>والمفردات</a:t>
              </a:r>
              <a:endParaRPr lang="en-US" sz="2400" dirty="0"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9F4B31-12A0-43BC-9BF0-6A2CE3420209}"/>
              </a:ext>
            </a:extLst>
          </p:cNvPr>
          <p:cNvGrpSpPr/>
          <p:nvPr/>
        </p:nvGrpSpPr>
        <p:grpSpPr>
          <a:xfrm>
            <a:off x="7096735" y="1352987"/>
            <a:ext cx="1844267" cy="5337773"/>
            <a:chOff x="5689600" y="1341638"/>
            <a:chExt cx="2877118" cy="533777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B76F214-6997-4E34-8916-A2AC62B572A1}"/>
                </a:ext>
              </a:extLst>
            </p:cNvPr>
            <p:cNvSpPr/>
            <p:nvPr/>
          </p:nvSpPr>
          <p:spPr>
            <a:xfrm rot="5400000">
              <a:off x="6463326" y="1891681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E7D61C4-C71C-4445-8884-E2544879877D}"/>
                </a:ext>
              </a:extLst>
            </p:cNvPr>
            <p:cNvGrpSpPr/>
            <p:nvPr/>
          </p:nvGrpSpPr>
          <p:grpSpPr>
            <a:xfrm>
              <a:off x="5689600" y="2619413"/>
              <a:ext cx="2877118" cy="3912842"/>
              <a:chOff x="5382402" y="2583762"/>
              <a:chExt cx="2877118" cy="3912842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1390CB1-B8FA-488E-A618-407449F02CE3}"/>
                  </a:ext>
                </a:extLst>
              </p:cNvPr>
              <p:cNvSpPr/>
              <p:nvPr/>
            </p:nvSpPr>
            <p:spPr>
              <a:xfrm rot="10800000">
                <a:off x="5405933" y="3174229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96308F6-AB73-42C3-99EB-E9C43E64F7C6}"/>
                  </a:ext>
                </a:extLst>
              </p:cNvPr>
              <p:cNvSpPr/>
              <p:nvPr/>
            </p:nvSpPr>
            <p:spPr>
              <a:xfrm rot="10800000">
                <a:off x="6230930" y="2984009"/>
                <a:ext cx="1156418" cy="143178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CD467DA-F542-445E-AFF9-59AA77CF4208}"/>
                  </a:ext>
                </a:extLst>
              </p:cNvPr>
              <p:cNvSpPr/>
              <p:nvPr/>
            </p:nvSpPr>
            <p:spPr>
              <a:xfrm rot="10800000">
                <a:off x="5382402" y="3169488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4027038-1874-46FB-BEEE-43678DB2CBE4}"/>
                  </a:ext>
                </a:extLst>
              </p:cNvPr>
              <p:cNvSpPr/>
              <p:nvPr/>
            </p:nvSpPr>
            <p:spPr>
              <a:xfrm rot="10800000">
                <a:off x="6252975" y="2772498"/>
                <a:ext cx="1113025" cy="169210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51C8E2D-D845-4204-BBE7-87210D892676}"/>
                  </a:ext>
                </a:extLst>
              </p:cNvPr>
              <p:cNvSpPr/>
              <p:nvPr/>
            </p:nvSpPr>
            <p:spPr>
              <a:xfrm rot="10800000">
                <a:off x="6258132" y="2583762"/>
                <a:ext cx="1102127" cy="146433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BE63B6-D838-4324-95A8-497F599D3FD3}"/>
                  </a:ext>
                </a:extLst>
              </p:cNvPr>
              <p:cNvSpPr/>
              <p:nvPr/>
            </p:nvSpPr>
            <p:spPr>
              <a:xfrm rot="10800000">
                <a:off x="5389515" y="5142777"/>
                <a:ext cx="2830055" cy="1349086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25A5D20-1B45-4074-8762-54DB956DE540}"/>
                  </a:ext>
                </a:extLst>
              </p:cNvPr>
              <p:cNvSpPr/>
              <p:nvPr/>
            </p:nvSpPr>
            <p:spPr>
              <a:xfrm>
                <a:off x="5391419" y="4938219"/>
                <a:ext cx="2830056" cy="5556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9CA5F3F-F9F0-4D62-A28C-6159F505E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75" y="4567895"/>
                <a:ext cx="939242" cy="851997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F979395-98D0-4C79-B9C4-1E1E3E403597}"/>
                </a:ext>
              </a:extLst>
            </p:cNvPr>
            <p:cNvSpPr txBox="1"/>
            <p:nvPr/>
          </p:nvSpPr>
          <p:spPr>
            <a:xfrm>
              <a:off x="6269424" y="4001755"/>
              <a:ext cx="17471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5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dirty="0">
                  <a:latin typeface="Century Gothic" panose="020B0502020202020204" pitchFamily="34" charset="0"/>
                </a:rPr>
                <a:t>شرح الدرس</a:t>
              </a:r>
              <a:endParaRPr lang="en-US" sz="2400" dirty="0"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4655E9D-9764-4C8F-ACF1-F605E0F562C9}"/>
              </a:ext>
            </a:extLst>
          </p:cNvPr>
          <p:cNvGrpSpPr/>
          <p:nvPr/>
        </p:nvGrpSpPr>
        <p:grpSpPr>
          <a:xfrm>
            <a:off x="8915901" y="1267177"/>
            <a:ext cx="1356601" cy="4271074"/>
            <a:chOff x="3633577" y="-36806"/>
            <a:chExt cx="2217615" cy="427107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D66E759-DCFE-42FA-8109-0211A4762589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FF5F1AA-F375-4423-A206-452D83DFFA75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4819FD9-F321-459E-9C0C-1567B095BE4A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6E33908-ACB6-477A-A2D5-AF7558F9AA88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ED1EF40-7488-4B25-B139-A1DCFE2CEF2F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BDBCC1-BCD9-43F1-910A-341A9E4563E9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A9B8D12-EC06-4F19-957C-DFDC62FA91E6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D9F0F92-A762-4578-B06D-D6C5BDFFA818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C3D1C93-19DB-4919-AA73-5EF22060C7A9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EE81DB2F-A2AF-4E34-9FC9-484FF8A3A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764BF5B-F44B-48EF-BB98-6826328C7279}"/>
                </a:ext>
              </a:extLst>
            </p:cNvPr>
            <p:cNvSpPr txBox="1"/>
            <p:nvPr/>
          </p:nvSpPr>
          <p:spPr>
            <a:xfrm>
              <a:off x="3633577" y="1741278"/>
              <a:ext cx="221761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6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000" dirty="0">
                  <a:latin typeface="Century Gothic" panose="020B0502020202020204" pitchFamily="34" charset="0"/>
                </a:rPr>
                <a:t>مهارات القرن 21ولعبة تفاعلية</a:t>
              </a:r>
              <a:endParaRPr lang="en-US" sz="2000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3" name="Block Arc 62">
            <a:extLst>
              <a:ext uri="{FF2B5EF4-FFF2-40B4-BE49-F238E27FC236}">
                <a16:creationId xmlns:a16="http://schemas.microsoft.com/office/drawing/2014/main" id="{3937D0DE-A56B-47F5-9BAC-2BCB99FC0774}"/>
              </a:ext>
            </a:extLst>
          </p:cNvPr>
          <p:cNvSpPr/>
          <p:nvPr/>
        </p:nvSpPr>
        <p:spPr>
          <a:xfrm rot="10800000">
            <a:off x="-663527" y="-4031255"/>
            <a:ext cx="13519053" cy="5722615"/>
          </a:xfrm>
          <a:prstGeom prst="blockArc">
            <a:avLst>
              <a:gd name="adj1" fmla="val 11505287"/>
              <a:gd name="adj2" fmla="val 20956373"/>
              <a:gd name="adj3" fmla="val 5508"/>
            </a:avLst>
          </a:prstGeom>
          <a:gradFill flip="none" rotWithShape="1">
            <a:gsLst>
              <a:gs pos="95575">
                <a:schemeClr val="bg1">
                  <a:lumMod val="75000"/>
                </a:schemeClr>
              </a:gs>
              <a:gs pos="2000">
                <a:schemeClr val="bg1">
                  <a:lumMod val="75000"/>
                </a:schemeClr>
              </a:gs>
              <a:gs pos="52000">
                <a:schemeClr val="bg1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E920C6-140D-4EE6-8E9B-93186E433E30}"/>
              </a:ext>
            </a:extLst>
          </p:cNvPr>
          <p:cNvGrpSpPr/>
          <p:nvPr/>
        </p:nvGrpSpPr>
        <p:grpSpPr>
          <a:xfrm>
            <a:off x="10362835" y="658878"/>
            <a:ext cx="1733500" cy="4742456"/>
            <a:chOff x="9002315" y="-22455"/>
            <a:chExt cx="2651998" cy="4742456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566CC18-E21F-4233-B751-88FFE08E067A}"/>
                </a:ext>
              </a:extLst>
            </p:cNvPr>
            <p:cNvSpPr/>
            <p:nvPr/>
          </p:nvSpPr>
          <p:spPr>
            <a:xfrm rot="5400000">
              <a:off x="9673099" y="527588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C5B9BEB-D8A8-41D6-9630-CD64EB1FADBF}"/>
                </a:ext>
              </a:extLst>
            </p:cNvPr>
            <p:cNvGrpSpPr/>
            <p:nvPr/>
          </p:nvGrpSpPr>
          <p:grpSpPr>
            <a:xfrm>
              <a:off x="9002315" y="1163414"/>
              <a:ext cx="2651998" cy="3556587"/>
              <a:chOff x="9002315" y="1163414"/>
              <a:chExt cx="2651998" cy="3556587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6BB8EB2-719A-40FB-A4B3-47D899033C69}"/>
                  </a:ext>
                </a:extLst>
              </p:cNvPr>
              <p:cNvSpPr/>
              <p:nvPr/>
            </p:nvSpPr>
            <p:spPr>
              <a:xfrm rot="10800000">
                <a:off x="9024005" y="1700121"/>
                <a:ext cx="2630308" cy="3019880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4F33756-FD08-47AA-9645-8185A0C24637}"/>
                  </a:ext>
                </a:extLst>
              </p:cNvPr>
              <p:cNvSpPr/>
              <p:nvPr/>
            </p:nvSpPr>
            <p:spPr>
              <a:xfrm rot="10800000">
                <a:off x="9784450" y="1527219"/>
                <a:ext cx="1065934" cy="130142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D8AEA2F-0B14-47D1-967A-8E7BA6B5D8AB}"/>
                  </a:ext>
                </a:extLst>
              </p:cNvPr>
              <p:cNvSpPr/>
              <p:nvPr/>
            </p:nvSpPr>
            <p:spPr>
              <a:xfrm rot="10800000">
                <a:off x="9002315" y="1695811"/>
                <a:ext cx="2630308" cy="3019880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777BF48-D183-4011-B48B-510F8642DEF8}"/>
                  </a:ext>
                </a:extLst>
              </p:cNvPr>
              <p:cNvSpPr/>
              <p:nvPr/>
            </p:nvSpPr>
            <p:spPr>
              <a:xfrm rot="10800000">
                <a:off x="9804770" y="1334966"/>
                <a:ext cx="1025936" cy="153804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0A2DB7D-CA42-4303-A34C-31A9760FA472}"/>
                  </a:ext>
                </a:extLst>
              </p:cNvPr>
              <p:cNvSpPr/>
              <p:nvPr/>
            </p:nvSpPr>
            <p:spPr>
              <a:xfrm rot="10800000">
                <a:off x="9809524" y="1163414"/>
                <a:ext cx="1015891" cy="133101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1AC47F-5C2C-4F26-91C8-D366862C907A}"/>
                  </a:ext>
                </a:extLst>
              </p:cNvPr>
              <p:cNvSpPr/>
              <p:nvPr/>
            </p:nvSpPr>
            <p:spPr>
              <a:xfrm rot="10800000">
                <a:off x="9008871" y="3489436"/>
                <a:ext cx="2608617" cy="1226255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453108E-9A16-40AF-918D-0B809C8CD239}"/>
                  </a:ext>
                </a:extLst>
              </p:cNvPr>
              <p:cNvSpPr/>
              <p:nvPr/>
            </p:nvSpPr>
            <p:spPr>
              <a:xfrm>
                <a:off x="9009491" y="3303503"/>
                <a:ext cx="2608618" cy="50503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0C903033-737C-4921-869B-203500A37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2489" y="2878948"/>
                <a:ext cx="870854" cy="870854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1CE8078-8A3B-4F5F-A6AF-19E1CA8A5D19}"/>
                </a:ext>
              </a:extLst>
            </p:cNvPr>
            <p:cNvGrpSpPr/>
            <p:nvPr/>
          </p:nvGrpSpPr>
          <p:grpSpPr>
            <a:xfrm>
              <a:off x="9471019" y="2497635"/>
              <a:ext cx="1794265" cy="2220670"/>
              <a:chOff x="1135951" y="3087334"/>
              <a:chExt cx="1794265" cy="2220670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D9F72F7-B985-4479-BF47-D13B204AE1EA}"/>
                  </a:ext>
                </a:extLst>
              </p:cNvPr>
              <p:cNvSpPr txBox="1"/>
              <p:nvPr/>
            </p:nvSpPr>
            <p:spPr>
              <a:xfrm>
                <a:off x="1183020" y="3087334"/>
                <a:ext cx="1747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400" b="1" dirty="0">
                    <a:latin typeface="Century Gothic" panose="020B0502020202020204" pitchFamily="34" charset="0"/>
                  </a:rPr>
                  <a:t>7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C47A44A-601B-4C12-B16F-2DD991F28D8A}"/>
                  </a:ext>
                </a:extLst>
              </p:cNvPr>
              <p:cNvSpPr txBox="1"/>
              <p:nvPr/>
            </p:nvSpPr>
            <p:spPr>
              <a:xfrm>
                <a:off x="1135951" y="4292341"/>
                <a:ext cx="17471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latin typeface="Century Gothic" panose="020B0502020202020204" pitchFamily="34" charset="0"/>
                  </a:rPr>
                  <a:t>تقييم ختامي وتذكرة الخروج</a:t>
                </a:r>
                <a:endParaRPr lang="en-US" sz="2000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C790ADE4-8D44-428F-9C41-1E1034E03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47" y="-581237"/>
            <a:ext cx="1370643" cy="14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ABE9982-C9B9-4906-AFEC-2058B1417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632702" y="45405"/>
            <a:ext cx="4866565" cy="545145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419244-D94A-4399-AD3B-9B3B0BBF4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9" name="Picture 2" descr="بدءًا من &amp;quot;ماجد&amp;quot; وحتى &amp;quot;جنة&amp;quot; معلمة القرآن .. بصمات إماراتية في تربية أجيال -  شبكة رؤية الإخبارية">
            <a:extLst>
              <a:ext uri="{FF2B5EF4-FFF2-40B4-BE49-F238E27FC236}">
                <a16:creationId xmlns:a16="http://schemas.microsoft.com/office/drawing/2014/main" id="{35A3E733-A546-4389-9BA3-33E091CC5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1" b="97132" l="61720" r="96237">
                        <a14:foregroundMark x1="78387" y1="10516" x2="75914" y2="9178"/>
                        <a14:foregroundMark x1="77204" y1="5163" x2="71505" y2="6883"/>
                        <a14:foregroundMark x1="79355" y1="16826" x2="76452" y2="17400"/>
                        <a14:foregroundMark x1="84409" y1="17782" x2="78280" y2="1721"/>
                        <a14:foregroundMark x1="78280" y1="1721" x2="75914" y2="1912"/>
                        <a14:foregroundMark x1="82581" y1="7839" x2="80323" y2="4015"/>
                        <a14:foregroundMark x1="64839" y1="30019" x2="63656" y2="27151"/>
                        <a14:foregroundMark x1="63441" y1="23901" x2="63441" y2="23136"/>
                        <a14:foregroundMark x1="94409" y1="31740" x2="91183" y2="40153"/>
                        <a14:foregroundMark x1="91183" y1="40153" x2="90430" y2="41109"/>
                        <a14:foregroundMark x1="95591" y1="36520" x2="96344" y2="33843"/>
                        <a14:foregroundMark x1="90968" y1="90249" x2="89032" y2="88910"/>
                        <a14:foregroundMark x1="89355" y1="91013" x2="90968" y2="97132"/>
                        <a14:foregroundMark x1="64516" y1="94264" x2="61720" y2="9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35" r="2075"/>
          <a:stretch/>
        </p:blipFill>
        <p:spPr bwMode="auto">
          <a:xfrm>
            <a:off x="10225923" y="2876390"/>
            <a:ext cx="1859700" cy="40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صور بنات رسم قرقيعان">
            <a:extLst>
              <a:ext uri="{FF2B5EF4-FFF2-40B4-BE49-F238E27FC236}">
                <a16:creationId xmlns:a16="http://schemas.microsoft.com/office/drawing/2014/main" id="{0E541DE0-C216-44A8-801F-99A8908B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0" b="94534" l="10000" r="90000">
                        <a14:foregroundMark x1="38000" y1="36842" x2="38000" y2="36842"/>
                        <a14:foregroundMark x1="71250" y1="38462" x2="71250" y2="38462"/>
                        <a14:foregroundMark x1="68750" y1="37449" x2="68750" y2="37449"/>
                        <a14:foregroundMark x1="41000" y1="37449" x2="41000" y2="37449"/>
                        <a14:foregroundMark x1="37000" y1="38664" x2="37000" y2="38664"/>
                        <a14:foregroundMark x1="61750" y1="39879" x2="61750" y2="39879"/>
                        <a14:foregroundMark x1="54250" y1="8300" x2="54250" y2="8300"/>
                        <a14:foregroundMark x1="62500" y1="91903" x2="62500" y2="91903"/>
                        <a14:foregroundMark x1="59750" y1="94534" x2="59750" y2="94534"/>
                        <a14:foregroundMark x1="43500" y1="94332" x2="4350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9" y="3761577"/>
            <a:ext cx="1674607" cy="31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ABD1F9-DD8E-4027-9030-9B1E71D0FD6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3" name="مستطيل">
              <a:extLst>
                <a:ext uri="{FF2B5EF4-FFF2-40B4-BE49-F238E27FC236}">
                  <a16:creationId xmlns:a16="http://schemas.microsoft.com/office/drawing/2014/main" id="{6A4C1B2C-43AF-41EF-AED2-E1CD2536ED9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4" name="IMG_1433.gif" descr="IMG_1433.gif">
              <a:extLst>
                <a:ext uri="{FF2B5EF4-FFF2-40B4-BE49-F238E27FC236}">
                  <a16:creationId xmlns:a16="http://schemas.microsoft.com/office/drawing/2014/main" id="{AB6A2877-2344-45A6-8DF6-FE0F34788DCB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D7C23484-93A4-41F4-81A6-A878D2CC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G_1439.png" descr="IMG_1439.png">
              <a:extLst>
                <a:ext uri="{FF2B5EF4-FFF2-40B4-BE49-F238E27FC236}">
                  <a16:creationId xmlns:a16="http://schemas.microsoft.com/office/drawing/2014/main" id="{4A0EE02C-71B1-4EAA-ABDA-B251D9FF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6A0D323-1259-4A69-A91C-B6CA548B8CD5}"/>
              </a:ext>
            </a:extLst>
          </p:cNvPr>
          <p:cNvSpPr/>
          <p:nvPr/>
        </p:nvSpPr>
        <p:spPr>
          <a:xfrm>
            <a:off x="5499267" y="1945768"/>
            <a:ext cx="4866564" cy="310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022A7716-B69F-405A-9A86-31AC56DFB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5597313" y="2043443"/>
            <a:ext cx="4670472" cy="30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7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المايك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0902DF-D45F-44BE-A26C-C47A4181C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4" y="1442815"/>
            <a:ext cx="2535415" cy="1658194"/>
          </a:xfrm>
          <a:prstGeom prst="rect">
            <a:avLst/>
          </a:prstGeom>
        </p:spPr>
      </p:pic>
      <p:pic>
        <p:nvPicPr>
          <p:cNvPr id="5" name="Picture 4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C9EF43A9-E859-4AFD-8593-3AFE556F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69" y="1589791"/>
            <a:ext cx="2416628" cy="1546670"/>
          </a:xfrm>
          <a:prstGeom prst="rect">
            <a:avLst/>
          </a:prstGeom>
        </p:spPr>
      </p:pic>
      <p:pic>
        <p:nvPicPr>
          <p:cNvPr id="7" name="Picture 6" descr="A computer with a person's face on the screen&#10;&#10;Description automatically generated with medium confidence">
            <a:extLst>
              <a:ext uri="{FF2B5EF4-FFF2-40B4-BE49-F238E27FC236}">
                <a16:creationId xmlns:a16="http://schemas.microsoft.com/office/drawing/2014/main" id="{9B6695C0-9983-4E5D-AB4B-EDCB6CABD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496" y="4735280"/>
            <a:ext cx="2416629" cy="154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2201E-95CA-4E04-A259-3AB7BB292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" y="4791050"/>
            <a:ext cx="1950600" cy="152255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EC48BDE-EFBF-462F-AF28-5B7DDE592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36" y="4791050"/>
            <a:ext cx="2884714" cy="1522557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30871B6-EB5E-4D25-B95F-58C6A4CB9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6" y="1209363"/>
            <a:ext cx="2880966" cy="1821550"/>
          </a:xfrm>
          <a:prstGeom prst="rect">
            <a:avLst/>
          </a:prstGeom>
        </p:spPr>
      </p:pic>
      <p:sp>
        <p:nvSpPr>
          <p:cNvPr id="25" name="TextBox 32">
            <a:extLst>
              <a:ext uri="{FF2B5EF4-FFF2-40B4-BE49-F238E27FC236}">
                <a16:creationId xmlns:a16="http://schemas.microsoft.com/office/drawing/2014/main" id="{7D595643-E88D-4109-A580-D0DBBA90C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54373"/>
            <a:ext cx="609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المواطنة و المسؤولية</a:t>
            </a:r>
            <a:r>
              <a:rPr lang="ar-AE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... </a:t>
            </a:r>
            <a:r>
              <a:rPr lang="ar-SA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الالتزام بقواعد التعلم</a:t>
            </a:r>
            <a:r>
              <a:rPr lang="ar-AE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والحصة الدرسية</a:t>
            </a:r>
            <a:endParaRPr lang="en-US" altLang="ar-AE" sz="2000" b="1" dirty="0">
              <a:solidFill>
                <a:srgbClr val="0070C0"/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29" name="مربع نص 21">
            <a:extLst>
              <a:ext uri="{FF2B5EF4-FFF2-40B4-BE49-F238E27FC236}">
                <a16:creationId xmlns:a16="http://schemas.microsoft.com/office/drawing/2014/main" id="{F5B915E9-9717-4545-960B-019DBB4FC47C}"/>
              </a:ext>
            </a:extLst>
          </p:cNvPr>
          <p:cNvSpPr txBox="1"/>
          <p:nvPr/>
        </p:nvSpPr>
        <p:spPr>
          <a:xfrm>
            <a:off x="-219978" y="33755"/>
            <a:ext cx="58972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highlight>
                  <a:srgbClr val="FFFF00"/>
                </a:highlight>
              </a:rPr>
              <a:t>لا تشارك معلومات وبياناتك الخاصة مع أشخاص آخرين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A1A717-824A-43B4-873F-E7A288907CF6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31" name="مستطيل">
              <a:extLst>
                <a:ext uri="{FF2B5EF4-FFF2-40B4-BE49-F238E27FC236}">
                  <a16:creationId xmlns:a16="http://schemas.microsoft.com/office/drawing/2014/main" id="{CE519900-708B-4894-BAA0-817AFC31A424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32" name="IMG_1433.gif" descr="IMG_1433.gif">
              <a:extLst>
                <a:ext uri="{FF2B5EF4-FFF2-40B4-BE49-F238E27FC236}">
                  <a16:creationId xmlns:a16="http://schemas.microsoft.com/office/drawing/2014/main" id="{0BC5A59E-3FF8-4108-A0D6-FD3330597265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IMG_1439.png" descr="IMG_1439.png">
              <a:extLst>
                <a:ext uri="{FF2B5EF4-FFF2-40B4-BE49-F238E27FC236}">
                  <a16:creationId xmlns:a16="http://schemas.microsoft.com/office/drawing/2014/main" id="{8ABFC9E6-34AC-40B0-8DF6-FD96F350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IMG_1439.png" descr="IMG_1439.png">
              <a:extLst>
                <a:ext uri="{FF2B5EF4-FFF2-40B4-BE49-F238E27FC236}">
                  <a16:creationId xmlns:a16="http://schemas.microsoft.com/office/drawing/2014/main" id="{656B38EA-DD22-4ACF-BE10-B65E5A19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 invX="1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46BC1D-80E2-4AE8-BB0B-0C54664B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35" y="12051"/>
            <a:ext cx="12192000" cy="6854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646568-75CF-4E88-BBA6-7607C909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8823263" y="626696"/>
            <a:ext cx="3114386" cy="617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83D55-C19D-4E40-9570-ACFFC014F03A}"/>
              </a:ext>
            </a:extLst>
          </p:cNvPr>
          <p:cNvSpPr txBox="1"/>
          <p:nvPr/>
        </p:nvSpPr>
        <p:spPr>
          <a:xfrm>
            <a:off x="5994585" y="31747"/>
            <a:ext cx="78127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C89F5D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الوقاية خير من العلاج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D023960F-C6BB-4F74-BA4D-B1D46033FB86.gif" descr="D023960F-C6BB-4F74-BA4D-B1D46033FB86.gif">
            <a:extLst>
              <a:ext uri="{FF2B5EF4-FFF2-40B4-BE49-F238E27FC236}">
                <a16:creationId xmlns:a16="http://schemas.microsoft.com/office/drawing/2014/main" id="{2BC54EE1-451E-4CDA-82B0-336F9A58965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59408" y="3471659"/>
            <a:ext cx="2025957" cy="1199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3988.gif" descr="IMG_3988.gif">
            <a:extLst>
              <a:ext uri="{FF2B5EF4-FFF2-40B4-BE49-F238E27FC236}">
                <a16:creationId xmlns:a16="http://schemas.microsoft.com/office/drawing/2014/main" id="{5F292CCE-1E7E-44A8-80B3-69B8F7D7B8E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08528" y="1627880"/>
            <a:ext cx="2285888" cy="1137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4107.gif" descr="IMG_4107.gif">
            <a:extLst>
              <a:ext uri="{FF2B5EF4-FFF2-40B4-BE49-F238E27FC236}">
                <a16:creationId xmlns:a16="http://schemas.microsoft.com/office/drawing/2014/main" id="{20FE7E60-88C0-4554-A1D2-CEEB069460F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203999" y="1580505"/>
            <a:ext cx="2285888" cy="2304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4020.jpeg" descr="IMG_4020.jpeg">
            <a:extLst>
              <a:ext uri="{FF2B5EF4-FFF2-40B4-BE49-F238E27FC236}">
                <a16:creationId xmlns:a16="http://schemas.microsoft.com/office/drawing/2014/main" id="{4948C9C9-722D-4C7F-8572-525148AEBF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28" t="2954" r="2976" b="2312"/>
          <a:stretch>
            <a:fillRect/>
          </a:stretch>
        </p:blipFill>
        <p:spPr>
          <a:xfrm>
            <a:off x="2317043" y="4911892"/>
            <a:ext cx="1024453" cy="895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5" h="21570" extrusionOk="0">
                <a:moveTo>
                  <a:pt x="10247" y="4"/>
                </a:moveTo>
                <a:cubicBezTo>
                  <a:pt x="9331" y="-23"/>
                  <a:pt x="8397" y="84"/>
                  <a:pt x="7474" y="338"/>
                </a:cubicBezTo>
                <a:cubicBezTo>
                  <a:pt x="3897" y="1321"/>
                  <a:pt x="1210" y="4245"/>
                  <a:pt x="216" y="8231"/>
                </a:cubicBezTo>
                <a:cubicBezTo>
                  <a:pt x="71" y="8815"/>
                  <a:pt x="-2" y="9799"/>
                  <a:pt x="0" y="10788"/>
                </a:cubicBezTo>
                <a:cubicBezTo>
                  <a:pt x="3" y="11778"/>
                  <a:pt x="79" y="12775"/>
                  <a:pt x="228" y="13384"/>
                </a:cubicBezTo>
                <a:cubicBezTo>
                  <a:pt x="1249" y="17567"/>
                  <a:pt x="4248" y="20634"/>
                  <a:pt x="8112" y="21448"/>
                </a:cubicBezTo>
                <a:cubicBezTo>
                  <a:pt x="8530" y="21536"/>
                  <a:pt x="9242" y="21577"/>
                  <a:pt x="9969" y="21569"/>
                </a:cubicBezTo>
                <a:cubicBezTo>
                  <a:pt x="10696" y="21561"/>
                  <a:pt x="11438" y="21505"/>
                  <a:pt x="11911" y="21407"/>
                </a:cubicBezTo>
                <a:cubicBezTo>
                  <a:pt x="18060" y="20138"/>
                  <a:pt x="21598" y="13206"/>
                  <a:pt x="19340" y="6850"/>
                </a:cubicBezTo>
                <a:cubicBezTo>
                  <a:pt x="17885" y="2755"/>
                  <a:pt x="14214" y="121"/>
                  <a:pt x="1024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IMG_3975.gif" descr="IMG_3975.gif">
            <a:extLst>
              <a:ext uri="{FF2B5EF4-FFF2-40B4-BE49-F238E27FC236}">
                <a16:creationId xmlns:a16="http://schemas.microsoft.com/office/drawing/2014/main" id="{E631392C-551D-4710-A5AA-C550F409F48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89789" y="4679424"/>
            <a:ext cx="1887558" cy="131842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A98D4B-F660-4860-9D88-CCEA7CD4F3CF}"/>
              </a:ext>
            </a:extLst>
          </p:cNvPr>
          <p:cNvSpPr/>
          <p:nvPr/>
        </p:nvSpPr>
        <p:spPr>
          <a:xfrm>
            <a:off x="8527256" y="1696943"/>
            <a:ext cx="3664744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E70D81F-B49C-488B-B3D0-BABE712B96D2}"/>
              </a:ext>
            </a:extLst>
          </p:cNvPr>
          <p:cNvSpPr txBox="1"/>
          <p:nvPr/>
        </p:nvSpPr>
        <p:spPr>
          <a:xfrm>
            <a:off x="299821" y="5971681"/>
            <a:ext cx="43316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لا تشارك بيانات ومعلوماتك الخاصة مع الآخرين</a:t>
            </a:r>
            <a:endParaRPr lang="ar-SA" sz="2400" b="1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618;p41">
            <a:extLst>
              <a:ext uri="{FF2B5EF4-FFF2-40B4-BE49-F238E27FC236}">
                <a16:creationId xmlns:a16="http://schemas.microsoft.com/office/drawing/2014/main" id="{FA00E014-B7F6-4D28-8F7F-9B76B5988785}"/>
              </a:ext>
            </a:extLst>
          </p:cNvPr>
          <p:cNvSpPr txBox="1">
            <a:spLocks/>
          </p:cNvSpPr>
          <p:nvPr/>
        </p:nvSpPr>
        <p:spPr>
          <a:xfrm>
            <a:off x="70261" y="70518"/>
            <a:ext cx="8087787" cy="7672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التي يجب اتباعها :</a:t>
            </a:r>
          </a:p>
        </p:txBody>
      </p:sp>
      <p:grpSp>
        <p:nvGrpSpPr>
          <p:cNvPr id="15" name="Google Shape;1393;p36">
            <a:extLst>
              <a:ext uri="{FF2B5EF4-FFF2-40B4-BE49-F238E27FC236}">
                <a16:creationId xmlns:a16="http://schemas.microsoft.com/office/drawing/2014/main" id="{CFB99A3A-8587-4BEB-B291-323C4FFDE6EA}"/>
              </a:ext>
            </a:extLst>
          </p:cNvPr>
          <p:cNvGrpSpPr/>
          <p:nvPr/>
        </p:nvGrpSpPr>
        <p:grpSpPr>
          <a:xfrm>
            <a:off x="6280716" y="3548766"/>
            <a:ext cx="2528004" cy="760173"/>
            <a:chOff x="1966944" y="49159"/>
            <a:chExt cx="5930106" cy="1251496"/>
          </a:xfrm>
        </p:grpSpPr>
        <p:sp>
          <p:nvSpPr>
            <p:cNvPr id="16" name="Google Shape;1394;p36">
              <a:extLst>
                <a:ext uri="{FF2B5EF4-FFF2-40B4-BE49-F238E27FC236}">
                  <a16:creationId xmlns:a16="http://schemas.microsoft.com/office/drawing/2014/main" id="{620941C4-FA90-4F9C-B6A6-AF63D4AAB8AA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17" name="Google Shape;1395;p36">
              <a:extLst>
                <a:ext uri="{FF2B5EF4-FFF2-40B4-BE49-F238E27FC236}">
                  <a16:creationId xmlns:a16="http://schemas.microsoft.com/office/drawing/2014/main" id="{CA586DC3-48DA-45D6-B502-55485746101F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1396;p36">
              <a:extLst>
                <a:ext uri="{FF2B5EF4-FFF2-40B4-BE49-F238E27FC236}">
                  <a16:creationId xmlns:a16="http://schemas.microsoft.com/office/drawing/2014/main" id="{8B499F88-FFDE-482B-9A87-06233C8FC992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9" name="Google Shape;1397;p36">
            <a:extLst>
              <a:ext uri="{FF2B5EF4-FFF2-40B4-BE49-F238E27FC236}">
                <a16:creationId xmlns:a16="http://schemas.microsoft.com/office/drawing/2014/main" id="{CCD8E2C8-E056-4FB6-896D-985042196B65}"/>
              </a:ext>
            </a:extLst>
          </p:cNvPr>
          <p:cNvSpPr txBox="1">
            <a:spLocks/>
          </p:cNvSpPr>
          <p:nvPr/>
        </p:nvSpPr>
        <p:spPr>
          <a:xfrm>
            <a:off x="6505345" y="3676768"/>
            <a:ext cx="2104044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ارتداء  الكمام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DBAD640-745A-4105-A8C9-82396423C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0716" y="2691796"/>
            <a:ext cx="2186478" cy="791056"/>
          </a:xfrm>
          <a:prstGeom prst="rect">
            <a:avLst/>
          </a:prstGeom>
        </p:spPr>
      </p:pic>
      <p:grpSp>
        <p:nvGrpSpPr>
          <p:cNvPr id="21" name="Google Shape;1393;p36">
            <a:extLst>
              <a:ext uri="{FF2B5EF4-FFF2-40B4-BE49-F238E27FC236}">
                <a16:creationId xmlns:a16="http://schemas.microsoft.com/office/drawing/2014/main" id="{4FF06CF3-D969-4877-9A2B-C91FC6A168D7}"/>
              </a:ext>
            </a:extLst>
          </p:cNvPr>
          <p:cNvGrpSpPr/>
          <p:nvPr/>
        </p:nvGrpSpPr>
        <p:grpSpPr>
          <a:xfrm>
            <a:off x="4711313" y="6055844"/>
            <a:ext cx="4395417" cy="760173"/>
            <a:chOff x="1966944" y="49159"/>
            <a:chExt cx="5930106" cy="1251496"/>
          </a:xfrm>
        </p:grpSpPr>
        <p:sp>
          <p:nvSpPr>
            <p:cNvPr id="22" name="Google Shape;1394;p36">
              <a:extLst>
                <a:ext uri="{FF2B5EF4-FFF2-40B4-BE49-F238E27FC236}">
                  <a16:creationId xmlns:a16="http://schemas.microsoft.com/office/drawing/2014/main" id="{56051213-F21D-4537-BFEE-446B48449167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23" name="Google Shape;1395;p36">
              <a:extLst>
                <a:ext uri="{FF2B5EF4-FFF2-40B4-BE49-F238E27FC236}">
                  <a16:creationId xmlns:a16="http://schemas.microsoft.com/office/drawing/2014/main" id="{E8F38F16-3779-45DD-AA49-CBF9DFEBC53A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1396;p36">
              <a:extLst>
                <a:ext uri="{FF2B5EF4-FFF2-40B4-BE49-F238E27FC236}">
                  <a16:creationId xmlns:a16="http://schemas.microsoft.com/office/drawing/2014/main" id="{ADB9ED30-E801-432B-B9A9-1169E12B1C98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25" name="Google Shape;1397;p36">
            <a:extLst>
              <a:ext uri="{FF2B5EF4-FFF2-40B4-BE49-F238E27FC236}">
                <a16:creationId xmlns:a16="http://schemas.microsoft.com/office/drawing/2014/main" id="{25834542-F9BC-414A-B762-C31FD9C2616D}"/>
              </a:ext>
            </a:extLst>
          </p:cNvPr>
          <p:cNvSpPr txBox="1">
            <a:spLocks/>
          </p:cNvSpPr>
          <p:nvPr/>
        </p:nvSpPr>
        <p:spPr>
          <a:xfrm>
            <a:off x="4720727" y="6175966"/>
            <a:ext cx="4417048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8381FFE-42DE-413C-A7B4-87E05A7B39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837" r="-983"/>
          <a:stretch/>
        </p:blipFill>
        <p:spPr>
          <a:xfrm>
            <a:off x="7893269" y="4843424"/>
            <a:ext cx="972309" cy="132703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65A8C5B-2FE6-48EE-9DB7-7BDB69EA16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7512" y="4815394"/>
            <a:ext cx="657417" cy="141588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BF448DF-FFE6-4CFC-9454-A1EA99174B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9479"/>
          <a:stretch/>
        </p:blipFill>
        <p:spPr>
          <a:xfrm>
            <a:off x="5098355" y="4843425"/>
            <a:ext cx="869088" cy="139239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40C9B5-9B8C-4C20-BFF9-3CEDF1E1CEA9}"/>
              </a:ext>
            </a:extLst>
          </p:cNvPr>
          <p:cNvCxnSpPr>
            <a:cxnSpLocks/>
          </p:cNvCxnSpPr>
          <p:nvPr/>
        </p:nvCxnSpPr>
        <p:spPr>
          <a:xfrm>
            <a:off x="7244929" y="5656549"/>
            <a:ext cx="768736" cy="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BE9567-D6F7-490D-B3CA-178D0DA4A293}"/>
              </a:ext>
            </a:extLst>
          </p:cNvPr>
          <p:cNvCxnSpPr>
            <a:cxnSpLocks/>
          </p:cNvCxnSpPr>
          <p:nvPr/>
        </p:nvCxnSpPr>
        <p:spPr>
          <a:xfrm>
            <a:off x="5818776" y="5656549"/>
            <a:ext cx="768736" cy="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C651B7C0-7217-4851-BF9C-99E84F71D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80474" y="3278126"/>
            <a:ext cx="2253175" cy="921828"/>
          </a:xfrm>
          <a:prstGeom prst="rect">
            <a:avLst/>
          </a:prstGeom>
        </p:spPr>
      </p:pic>
      <p:grpSp>
        <p:nvGrpSpPr>
          <p:cNvPr id="32" name="Google Shape;1393;p36">
            <a:extLst>
              <a:ext uri="{FF2B5EF4-FFF2-40B4-BE49-F238E27FC236}">
                <a16:creationId xmlns:a16="http://schemas.microsoft.com/office/drawing/2014/main" id="{E77A3818-0CA9-4421-978D-1458BF268623}"/>
              </a:ext>
            </a:extLst>
          </p:cNvPr>
          <p:cNvGrpSpPr/>
          <p:nvPr/>
        </p:nvGrpSpPr>
        <p:grpSpPr>
          <a:xfrm>
            <a:off x="1680559" y="4062810"/>
            <a:ext cx="3494086" cy="760173"/>
            <a:chOff x="1966944" y="49159"/>
            <a:chExt cx="5930106" cy="1251496"/>
          </a:xfrm>
        </p:grpSpPr>
        <p:sp>
          <p:nvSpPr>
            <p:cNvPr id="33" name="Google Shape;1394;p36">
              <a:extLst>
                <a:ext uri="{FF2B5EF4-FFF2-40B4-BE49-F238E27FC236}">
                  <a16:creationId xmlns:a16="http://schemas.microsoft.com/office/drawing/2014/main" id="{EEA7F9D6-2D71-4874-A8D9-16EC1EA9E0C2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34" name="Google Shape;1395;p36">
              <a:extLst>
                <a:ext uri="{FF2B5EF4-FFF2-40B4-BE49-F238E27FC236}">
                  <a16:creationId xmlns:a16="http://schemas.microsoft.com/office/drawing/2014/main" id="{794FEF8F-0A39-43A4-AE55-B957D36C1CFA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" name="Google Shape;1396;p36">
              <a:extLst>
                <a:ext uri="{FF2B5EF4-FFF2-40B4-BE49-F238E27FC236}">
                  <a16:creationId xmlns:a16="http://schemas.microsoft.com/office/drawing/2014/main" id="{EB2C0804-D072-4521-874B-BA938A4B79B3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36" name="Google Shape;1397;p36">
            <a:extLst>
              <a:ext uri="{FF2B5EF4-FFF2-40B4-BE49-F238E27FC236}">
                <a16:creationId xmlns:a16="http://schemas.microsoft.com/office/drawing/2014/main" id="{8EDE4E14-657C-473D-9AB2-4AA9EFEBEF8B}"/>
              </a:ext>
            </a:extLst>
          </p:cNvPr>
          <p:cNvSpPr txBox="1">
            <a:spLocks/>
          </p:cNvSpPr>
          <p:nvPr/>
        </p:nvSpPr>
        <p:spPr>
          <a:xfrm>
            <a:off x="1618469" y="4240395"/>
            <a:ext cx="361826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غسل اليدين بالصابون وتعقيمها باستمرار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BAE68-CD2E-4576-9EC6-8F2F4D3B8F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0247" y="4568150"/>
            <a:ext cx="3031755" cy="22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  <p:bldP spid="10" grpId="0" animBg="1" advAuto="0"/>
      <p:bldP spid="14" grpId="0" animBg="1"/>
      <p:bldP spid="19" grpId="0"/>
      <p:bldP spid="2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1" y="1677613"/>
            <a:ext cx="6809595" cy="485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54687" y="1393453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3294609" y="2707369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5014485" y="4327176"/>
            <a:ext cx="1928991" cy="17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3" y="5202790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9122325" y="6251978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76ED9A-E2A5-4999-AC54-410CF7EC70F6}"/>
              </a:ext>
            </a:extLst>
          </p:cNvPr>
          <p:cNvGrpSpPr/>
          <p:nvPr/>
        </p:nvGrpSpPr>
        <p:grpSpPr>
          <a:xfrm>
            <a:off x="0" y="56684"/>
            <a:ext cx="12325881" cy="6715678"/>
            <a:chOff x="-11188" y="56765"/>
            <a:chExt cx="9232895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069F9390-165C-4ED4-98E6-CC773CEEFAD9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4" name="IMG_1433.gif" descr="IMG_1433.gif">
              <a:extLst>
                <a:ext uri="{FF2B5EF4-FFF2-40B4-BE49-F238E27FC236}">
                  <a16:creationId xmlns:a16="http://schemas.microsoft.com/office/drawing/2014/main" id="{AFB90CCA-2A02-47D5-94E6-467A9BA18DDC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CC303EF0-45FC-45EE-819D-3A2E760B1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G_1439.png" descr="IMG_1439.png">
              <a:extLst>
                <a:ext uri="{FF2B5EF4-FFF2-40B4-BE49-F238E27FC236}">
                  <a16:creationId xmlns:a16="http://schemas.microsoft.com/office/drawing/2014/main" id="{921C5FE1-4606-4AE1-A2C4-A68E1842F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59" y="1377963"/>
            <a:ext cx="2285492" cy="154194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08" y="1377963"/>
            <a:ext cx="2285492" cy="1541945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57" y="1348855"/>
            <a:ext cx="2285492" cy="154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844D12-D76B-488B-A441-DEA5C439F0E3}"/>
              </a:ext>
            </a:extLst>
          </p:cNvPr>
          <p:cNvSpPr/>
          <p:nvPr/>
        </p:nvSpPr>
        <p:spPr>
          <a:xfrm>
            <a:off x="5618167" y="3725997"/>
            <a:ext cx="3690590" cy="1754040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ar-AE" sz="539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لديك سؤال</a:t>
            </a:r>
          </a:p>
          <a:p>
            <a:pPr algn="ctr"/>
            <a:r>
              <a:rPr lang="ar-AE" sz="539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 تقويم قبلي</a:t>
            </a:r>
            <a:endParaRPr lang="en-US" sz="53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765B96A-2E4B-4E41-B6E5-05B98D0AE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46" y="0"/>
            <a:ext cx="48032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AFF37E-3F03-447B-BCB4-B5CEDF78C8B5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0725E3FF-D1BD-425D-8536-CF51CA235735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BA94CB80-9094-4C17-8C43-813FF0163652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5C590F13-6FF6-4C34-A834-784265E9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C55E5126-F794-40BF-BE2E-53B333A6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611</Words>
  <Application>Microsoft Office PowerPoint</Application>
  <PresentationFormat>Widescreen</PresentationFormat>
  <Paragraphs>167</Paragraphs>
  <Slides>37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微软雅黑</vt:lpstr>
      <vt:lpstr>Arial</vt:lpstr>
      <vt:lpstr>Calibri</vt:lpstr>
      <vt:lpstr>Calibri Light</vt:lpstr>
      <vt:lpstr>Cambria</vt:lpstr>
      <vt:lpstr>Century Gothic</vt:lpstr>
      <vt:lpstr>Corbel</vt:lpstr>
      <vt:lpstr>Patrick Hand</vt:lpstr>
      <vt:lpstr>Sakkal Majalla</vt:lpstr>
      <vt:lpstr>Tw Cen MT</vt:lpstr>
      <vt:lpstr>Urdu Typesetting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عائشة راشد الظنحاني</dc:creator>
  <cp:lastModifiedBy>Aisha Rashed Ali Alqhasyah Aldhanhani</cp:lastModifiedBy>
  <cp:revision>36</cp:revision>
  <dcterms:created xsi:type="dcterms:W3CDTF">2021-09-17T18:25:10Z</dcterms:created>
  <dcterms:modified xsi:type="dcterms:W3CDTF">2022-04-17T13:19:12Z</dcterms:modified>
</cp:coreProperties>
</file>