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414" r:id="rId2"/>
    <p:sldId id="415" r:id="rId3"/>
    <p:sldId id="469" r:id="rId4"/>
    <p:sldId id="521" r:id="rId5"/>
    <p:sldId id="522" r:id="rId6"/>
    <p:sldId id="470" r:id="rId7"/>
    <p:sldId id="471" r:id="rId8"/>
    <p:sldId id="474" r:id="rId9"/>
    <p:sldId id="475" r:id="rId10"/>
    <p:sldId id="473" r:id="rId11"/>
    <p:sldId id="512" r:id="rId12"/>
    <p:sldId id="515" r:id="rId13"/>
    <p:sldId id="516" r:id="rId14"/>
    <p:sldId id="472" r:id="rId15"/>
    <p:sldId id="476" r:id="rId16"/>
    <p:sldId id="517" r:id="rId17"/>
    <p:sldId id="477" r:id="rId18"/>
    <p:sldId id="480" r:id="rId19"/>
    <p:sldId id="478" r:id="rId20"/>
    <p:sldId id="479" r:id="rId21"/>
    <p:sldId id="481" r:id="rId22"/>
    <p:sldId id="484" r:id="rId23"/>
    <p:sldId id="483" r:id="rId24"/>
    <p:sldId id="519" r:id="rId25"/>
    <p:sldId id="520" r:id="rId26"/>
    <p:sldId id="487" r:id="rId27"/>
    <p:sldId id="485" r:id="rId28"/>
    <p:sldId id="488" r:id="rId29"/>
    <p:sldId id="486" r:id="rId30"/>
    <p:sldId id="491" r:id="rId31"/>
    <p:sldId id="489" r:id="rId32"/>
    <p:sldId id="490" r:id="rId33"/>
    <p:sldId id="492" r:id="rId34"/>
    <p:sldId id="513" r:id="rId35"/>
    <p:sldId id="514" r:id="rId36"/>
    <p:sldId id="493" r:id="rId37"/>
    <p:sldId id="494" r:id="rId38"/>
    <p:sldId id="502" r:id="rId39"/>
    <p:sldId id="503" r:id="rId40"/>
  </p:sldIdLst>
  <p:sldSz cx="12192000" cy="6858000"/>
  <p:notesSz cx="6858000" cy="9144000"/>
  <p:defaultTextStyle>
    <a:defPPr>
      <a:defRPr lang="ar-A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0888"/>
    <a:srgbClr val="14D9F4"/>
    <a:srgbClr val="D395FD"/>
    <a:srgbClr val="14F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65E14EBB-2B9F-48CD-A9C7-0239168405BF}" type="datetimeFigureOut">
              <a:rPr lang="ar-AE" smtClean="0"/>
              <a:t>19/10/1442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0627041C-DE78-4B7C-9E91-A27CA509BAA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54920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DDCC815-455E-4CF7-A297-443E838760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78882167-5013-4F38-93AC-02538C9F7BBC}" type="slidenum">
              <a:rPr lang="ar-SA" altLang="ar-AE" smtClean="0">
                <a:latin typeface="Arial" panose="020B0604020202020204" pitchFamily="34" charset="0"/>
              </a:rPr>
              <a:pPr algn="l">
                <a:spcBef>
                  <a:spcPct val="0"/>
                </a:spcBef>
              </a:pPr>
              <a:t>1</a:t>
            </a:fld>
            <a:endParaRPr lang="en-GB" altLang="ar-AE" dirty="0">
              <a:latin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F93576C-78CF-4CDB-9511-6FE721DBBD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1A529EA7-AFFD-4C0F-8F61-4E3F6E687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AE" altLang="ar-A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7041C-DE78-4B7C-9E91-A27CA509BAA5}" type="slidenum">
              <a:rPr lang="ar-AE" smtClean="0"/>
              <a:t>13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83729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7041C-DE78-4B7C-9E91-A27CA509BAA5}" type="slidenum">
              <a:rPr lang="ar-AE" smtClean="0"/>
              <a:t>16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86830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7041C-DE78-4B7C-9E91-A27CA509BAA5}" type="slidenum">
              <a:rPr lang="ar-AE" smtClean="0"/>
              <a:t>18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85442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7041C-DE78-4B7C-9E91-A27CA509BAA5}" type="slidenum">
              <a:rPr lang="ar-AE" smtClean="0"/>
              <a:t>22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44478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7041C-DE78-4B7C-9E91-A27CA509BAA5}" type="slidenum">
              <a:rPr lang="ar-AE" smtClean="0"/>
              <a:t>23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62738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78FE2-8C7B-4AF5-BF53-0B292B4DAD67}" type="slidenum">
              <a:rPr lang="ar-AE" smtClean="0"/>
              <a:t>25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35757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عنصر نائب لصورة الشريحة 1">
            <a:extLst>
              <a:ext uri="{FF2B5EF4-FFF2-40B4-BE49-F238E27FC236}">
                <a16:creationId xmlns:a16="http://schemas.microsoft.com/office/drawing/2014/main" id="{BE134389-A93F-4C6D-8B61-F4AA4CB8AE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عنصر نائب للملاحظات 2">
            <a:extLst>
              <a:ext uri="{FF2B5EF4-FFF2-40B4-BE49-F238E27FC236}">
                <a16:creationId xmlns:a16="http://schemas.microsoft.com/office/drawing/2014/main" id="{05F486DA-C296-472F-94FB-BAEBA69083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AE" altLang="ar-AE" dirty="0"/>
          </a:p>
        </p:txBody>
      </p:sp>
      <p:sp>
        <p:nvSpPr>
          <p:cNvPr id="8196" name="عنصر نائب لرقم الشريحة 3">
            <a:extLst>
              <a:ext uri="{FF2B5EF4-FFF2-40B4-BE49-F238E27FC236}">
                <a16:creationId xmlns:a16="http://schemas.microsoft.com/office/drawing/2014/main" id="{66E66416-4174-421B-8F2F-F025A2808E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906024AA-3352-420B-B561-B05DACF97D44}" type="slidenum">
              <a:rPr lang="ar-AE" altLang="ar-AE" smtClean="0">
                <a:latin typeface="Arial" panose="020B0604020202020204" pitchFamily="34" charset="0"/>
              </a:rPr>
              <a:pPr algn="l">
                <a:spcBef>
                  <a:spcPct val="0"/>
                </a:spcBef>
              </a:pPr>
              <a:t>26</a:t>
            </a:fld>
            <a:endParaRPr lang="ar-AE" altLang="ar-A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702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7041C-DE78-4B7C-9E91-A27CA509BAA5}" type="slidenum">
              <a:rPr lang="ar-AE" smtClean="0"/>
              <a:t>27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65553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7041C-DE78-4B7C-9E91-A27CA509BAA5}" type="slidenum">
              <a:rPr lang="ar-AE" smtClean="0"/>
              <a:t>28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846186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7041C-DE78-4B7C-9E91-A27CA509BAA5}" type="slidenum">
              <a:rPr lang="ar-AE" smtClean="0"/>
              <a:t>31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1103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عنصر نائب لصورة الشريحة 1">
            <a:extLst>
              <a:ext uri="{FF2B5EF4-FFF2-40B4-BE49-F238E27FC236}">
                <a16:creationId xmlns:a16="http://schemas.microsoft.com/office/drawing/2014/main" id="{BE134389-A93F-4C6D-8B61-F4AA4CB8AE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عنصر نائب للملاحظات 2">
            <a:extLst>
              <a:ext uri="{FF2B5EF4-FFF2-40B4-BE49-F238E27FC236}">
                <a16:creationId xmlns:a16="http://schemas.microsoft.com/office/drawing/2014/main" id="{05F486DA-C296-472F-94FB-BAEBA69083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AE" altLang="ar-AE" dirty="0"/>
          </a:p>
        </p:txBody>
      </p:sp>
      <p:sp>
        <p:nvSpPr>
          <p:cNvPr id="8196" name="عنصر نائب لرقم الشريحة 3">
            <a:extLst>
              <a:ext uri="{FF2B5EF4-FFF2-40B4-BE49-F238E27FC236}">
                <a16:creationId xmlns:a16="http://schemas.microsoft.com/office/drawing/2014/main" id="{66E66416-4174-421B-8F2F-F025A2808E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906024AA-3352-420B-B561-B05DACF97D44}" type="slidenum">
              <a:rPr lang="ar-AE" altLang="ar-AE" smtClean="0">
                <a:latin typeface="Arial" panose="020B0604020202020204" pitchFamily="34" charset="0"/>
              </a:rPr>
              <a:pPr algn="l">
                <a:spcBef>
                  <a:spcPct val="0"/>
                </a:spcBef>
              </a:pPr>
              <a:t>2</a:t>
            </a:fld>
            <a:endParaRPr lang="ar-AE" altLang="ar-A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78FE2-8C7B-4AF5-BF53-0B292B4DAD67}" type="slidenum">
              <a:rPr lang="ar-AE" smtClean="0"/>
              <a:t>39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35757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عنصر نائب لصورة الشريحة 1">
            <a:extLst>
              <a:ext uri="{FF2B5EF4-FFF2-40B4-BE49-F238E27FC236}">
                <a16:creationId xmlns:a16="http://schemas.microsoft.com/office/drawing/2014/main" id="{BE134389-A93F-4C6D-8B61-F4AA4CB8AE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عنصر نائب للملاحظات 2">
            <a:extLst>
              <a:ext uri="{FF2B5EF4-FFF2-40B4-BE49-F238E27FC236}">
                <a16:creationId xmlns:a16="http://schemas.microsoft.com/office/drawing/2014/main" id="{05F486DA-C296-472F-94FB-BAEBA69083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AE" altLang="ar-AE" dirty="0"/>
          </a:p>
        </p:txBody>
      </p:sp>
      <p:sp>
        <p:nvSpPr>
          <p:cNvPr id="8196" name="عنصر نائب لرقم الشريحة 3">
            <a:extLst>
              <a:ext uri="{FF2B5EF4-FFF2-40B4-BE49-F238E27FC236}">
                <a16:creationId xmlns:a16="http://schemas.microsoft.com/office/drawing/2014/main" id="{66E66416-4174-421B-8F2F-F025A2808E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906024AA-3352-420B-B561-B05DACF97D44}" type="slidenum">
              <a:rPr lang="ar-AE" altLang="ar-AE" smtClean="0">
                <a:latin typeface="Arial" panose="020B0604020202020204" pitchFamily="34" charset="0"/>
              </a:rPr>
              <a:pPr algn="l">
                <a:spcBef>
                  <a:spcPct val="0"/>
                </a:spcBef>
              </a:pPr>
              <a:t>3</a:t>
            </a:fld>
            <a:endParaRPr lang="ar-AE" altLang="ar-A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490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7041C-DE78-4B7C-9E91-A27CA509BAA5}" type="slidenum">
              <a:rPr lang="ar-AE" smtClean="0"/>
              <a:t>7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85549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7041C-DE78-4B7C-9E91-A27CA509BAA5}" type="slidenum">
              <a:rPr lang="ar-AE" smtClean="0"/>
              <a:t>8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28215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7041C-DE78-4B7C-9E91-A27CA509BAA5}" type="slidenum">
              <a:rPr lang="ar-AE" smtClean="0"/>
              <a:t>9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5206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7041C-DE78-4B7C-9E91-A27CA509BAA5}" type="slidenum">
              <a:rPr lang="ar-AE" smtClean="0"/>
              <a:t>10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84690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7041C-DE78-4B7C-9E91-A27CA509BAA5}" type="slidenum">
              <a:rPr lang="ar-AE" smtClean="0"/>
              <a:t>11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20291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7041C-DE78-4B7C-9E91-A27CA509BAA5}" type="slidenum">
              <a:rPr lang="ar-AE" smtClean="0"/>
              <a:t>12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61389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6124D-905F-49F7-806D-37CB57526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B508A-CC1B-42B0-9B52-7D7B2FC73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B4516-03DB-4533-8EF0-0D5F1EC87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877B-146A-4AB3-BB71-CE0ED90F71BC}" type="datetimeFigureOut">
              <a:rPr lang="ar-AE" smtClean="0"/>
              <a:t>19/10/1442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EF94F-F6EE-403B-8D6D-FFA4E3102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F271D-4EAB-4450-A960-3C1BB56B4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5A6F7-2931-4FDF-9BC5-5D4289F6BAF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73438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86793-64FE-4CD7-8931-29F9C9C80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0A657-6822-4249-8D32-92403985B0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7BC4B-5974-4531-A0A2-D20793503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877B-146A-4AB3-BB71-CE0ED90F71BC}" type="datetimeFigureOut">
              <a:rPr lang="ar-AE" smtClean="0"/>
              <a:t>19/10/1442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238D9-BA20-45BC-A1C9-79338DC87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8CD26-083E-43DE-96AA-15F357F50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5A6F7-2931-4FDF-9BC5-5D4289F6BAF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64114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790B3E-F9C7-469C-9341-A6D5C7F85C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80ED64-6B46-44F4-A0F0-E53582362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77A1D-71A4-452F-9820-FC6978650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877B-146A-4AB3-BB71-CE0ED90F71BC}" type="datetimeFigureOut">
              <a:rPr lang="ar-AE" smtClean="0"/>
              <a:t>19/10/1442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35A91-2503-4B49-9DCE-F7C307661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5EAF9-7E91-47AD-BC4C-C8232A883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5A6F7-2931-4FDF-9BC5-5D4289F6BAF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11326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8AE8A-1BE1-4D7D-A1ED-B0A68705C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27ED9-9CDA-46F1-AA5E-E84225759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EB434-CB8B-4D16-8358-F7D0A84A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877B-146A-4AB3-BB71-CE0ED90F71BC}" type="datetimeFigureOut">
              <a:rPr lang="ar-AE" smtClean="0"/>
              <a:t>19/10/1442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69FE7-4B8B-42BB-A16E-5EA968899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DA824-A192-4931-ACCD-62BC35DFD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5A6F7-2931-4FDF-9BC5-5D4289F6BAF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80584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5B10-0D7C-4E97-A814-B638A7B53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3F546-C2D8-49A1-BBF7-45EDFF06D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ACF63-EEFC-431B-AE28-D3948541A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877B-146A-4AB3-BB71-CE0ED90F71BC}" type="datetimeFigureOut">
              <a:rPr lang="ar-AE" smtClean="0"/>
              <a:t>19/10/1442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60433-51A6-4A69-BC0F-998460229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306E1-A108-45CA-B5DD-237B28D58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5A6F7-2931-4FDF-9BC5-5D4289F6BAF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6792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FA7A8-7E11-4733-9E34-4AA3153D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2B820-677E-456F-846B-E6769DB08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20D146-2141-4A53-B3C8-B51297B4D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38606-79D1-4DC7-A726-F1192F2CE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877B-146A-4AB3-BB71-CE0ED90F71BC}" type="datetimeFigureOut">
              <a:rPr lang="ar-AE" smtClean="0"/>
              <a:t>19/10/1442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57D4D-17AD-4A08-9E6B-E3A8A5F20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2D59E-DF95-46CE-B10B-32FB5E9F3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5A6F7-2931-4FDF-9BC5-5D4289F6BAF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8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4FC99-C188-471C-B7ED-48E72832D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101E2-47E8-4F04-BC10-B2D2D5904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167A6-9CE2-4931-A41B-9751157E7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E3B226-42BD-4B8B-B68D-3CA84C6662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6013A1-9408-44B4-8E68-7A90AF8C50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DB270C-594D-41BF-AAB1-469264C4B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877B-146A-4AB3-BB71-CE0ED90F71BC}" type="datetimeFigureOut">
              <a:rPr lang="ar-AE" smtClean="0"/>
              <a:t>19/10/1442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F1056B-8A0F-42F3-95D4-BCB5401A4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C62857-D7E4-4CFD-9D62-FF9A13D7C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5A6F7-2931-4FDF-9BC5-5D4289F6BAF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45685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00AF9-CB4F-42D9-9BF2-9F3A1B347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6CB0A4-1EBC-4FF7-998E-35D5D5EA7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877B-146A-4AB3-BB71-CE0ED90F71BC}" type="datetimeFigureOut">
              <a:rPr lang="ar-AE" smtClean="0"/>
              <a:t>19/10/1442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9D5760-69BB-49F1-AAAB-8BA4BE0C3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79B1B7-C054-44CD-BBF4-2B4256386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5A6F7-2931-4FDF-9BC5-5D4289F6BAF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30858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AB6C3E-C158-4133-B275-8001E585D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877B-146A-4AB3-BB71-CE0ED90F71BC}" type="datetimeFigureOut">
              <a:rPr lang="ar-AE" smtClean="0"/>
              <a:t>19/10/1442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6971A3-7995-4B2A-AD76-1216FB65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FB048-9F68-4EF7-8DD0-B8C80EFDC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5A6F7-2931-4FDF-9BC5-5D4289F6BAF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79354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25AFA-8604-4919-ADB1-567C78106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70010-6471-4CE4-B825-2E745467D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C8FBA7-B110-4562-BA81-4FF018FB5F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592C87-3429-4111-BE5E-2C0E37A4E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877B-146A-4AB3-BB71-CE0ED90F71BC}" type="datetimeFigureOut">
              <a:rPr lang="ar-AE" smtClean="0"/>
              <a:t>19/10/1442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46AA7-16A2-44AE-B4A2-FFE54D770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133558-1085-4934-A385-3A88E1AD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5A6F7-2931-4FDF-9BC5-5D4289F6BAF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6899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0BACF-86DB-4641-824F-5FAF02782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D0D68-4142-46A6-9F6D-B30FB2285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D35889-7E7E-4376-A6DD-AC3FFDEE3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72B163-62D1-42A4-A3BD-1FF7DB15E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877B-146A-4AB3-BB71-CE0ED90F71BC}" type="datetimeFigureOut">
              <a:rPr lang="ar-AE" smtClean="0"/>
              <a:t>19/10/1442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37769-8EC5-422D-9EF2-3B36C3D4D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02E9B-0C9C-4FB2-8A09-B3FEA6B81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5A6F7-2931-4FDF-9BC5-5D4289F6BAF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40120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F163CF-E545-4F5D-8517-845F1ECC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15774-A609-45CA-85E3-9FD026DE9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D330D-5348-408B-838F-B4CCA76789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7877B-146A-4AB3-BB71-CE0ED90F71BC}" type="datetimeFigureOut">
              <a:rPr lang="ar-AE" smtClean="0"/>
              <a:t>19/10/1442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CBFDA-1602-43C0-A2AD-B46B453D38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68B8C-79F3-40C2-AAB7-D15AD6303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5A6F7-2931-4FDF-9BC5-5D4289F6BAF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6025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43.png"/><Relationship Id="rId12" Type="http://schemas.openxmlformats.org/officeDocument/2006/relationships/image" Target="../media/image53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52.png"/><Relationship Id="rId5" Type="http://schemas.openxmlformats.org/officeDocument/2006/relationships/image" Target="../media/image26.png"/><Relationship Id="rId15" Type="http://schemas.openxmlformats.org/officeDocument/2006/relationships/image" Target="../media/image350.png"/><Relationship Id="rId10" Type="http://schemas.openxmlformats.org/officeDocument/2006/relationships/image" Target="../media/image5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4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4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4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image" Target="../media/image58.png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4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8" Type="http://schemas.openxmlformats.org/officeDocument/2006/relationships/image" Target="../media/image95.png"/><Relationship Id="rId3" Type="http://schemas.openxmlformats.org/officeDocument/2006/relationships/image" Target="../media/image20.png"/><Relationship Id="rId7" Type="http://schemas.openxmlformats.org/officeDocument/2006/relationships/image" Target="../media/image90.png"/><Relationship Id="rId12" Type="http://schemas.openxmlformats.org/officeDocument/2006/relationships/image" Target="../media/image46.png"/><Relationship Id="rId17" Type="http://schemas.openxmlformats.org/officeDocument/2006/relationships/image" Target="../media/image94.png"/><Relationship Id="rId2" Type="http://schemas.openxmlformats.org/officeDocument/2006/relationships/image" Target="../media/image88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0.png"/><Relationship Id="rId15" Type="http://schemas.openxmlformats.org/officeDocument/2006/relationships/image" Target="../media/image350.png"/><Relationship Id="rId19" Type="http://schemas.openxmlformats.org/officeDocument/2006/relationships/image" Target="../media/image96.png"/><Relationship Id="rId9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3.png"/><Relationship Id="rId3" Type="http://schemas.openxmlformats.org/officeDocument/2006/relationships/image" Target="../media/image20.png"/><Relationship Id="rId7" Type="http://schemas.openxmlformats.org/officeDocument/2006/relationships/image" Target="../media/image102.png"/><Relationship Id="rId12" Type="http://schemas.openxmlformats.org/officeDocument/2006/relationships/image" Target="../media/image46.png"/><Relationship Id="rId17" Type="http://schemas.openxmlformats.org/officeDocument/2006/relationships/image" Target="../media/image95.png"/><Relationship Id="rId2" Type="http://schemas.openxmlformats.org/officeDocument/2006/relationships/image" Target="../media/image98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5" Type="http://schemas.openxmlformats.org/officeDocument/2006/relationships/image" Target="../media/image350.png"/><Relationship Id="rId19" Type="http://schemas.openxmlformats.org/officeDocument/2006/relationships/image" Target="../media/image104.png"/><Relationship Id="rId4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33.png"/><Relationship Id="rId18" Type="http://schemas.openxmlformats.org/officeDocument/2006/relationships/image" Target="../media/image20.png"/><Relationship Id="rId3" Type="http://schemas.openxmlformats.org/officeDocument/2006/relationships/image" Target="../media/image18.png"/><Relationship Id="rId21" Type="http://schemas.openxmlformats.org/officeDocument/2006/relationships/image" Target="../media/image117.png"/><Relationship Id="rId7" Type="http://schemas.openxmlformats.org/officeDocument/2006/relationships/image" Target="../media/image108.png"/><Relationship Id="rId17" Type="http://schemas.openxmlformats.org/officeDocument/2006/relationships/image" Target="../media/image115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4.png"/><Relationship Id="rId20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5" Type="http://schemas.openxmlformats.org/officeDocument/2006/relationships/image" Target="../media/image23.png"/><Relationship Id="rId23" Type="http://schemas.openxmlformats.org/officeDocument/2006/relationships/image" Target="../media/image119.png"/><Relationship Id="rId10" Type="http://schemas.openxmlformats.org/officeDocument/2006/relationships/image" Target="../media/image111.png"/><Relationship Id="rId19" Type="http://schemas.openxmlformats.org/officeDocument/2006/relationships/image" Target="../media/image350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3.png"/><Relationship Id="rId22" Type="http://schemas.openxmlformats.org/officeDocument/2006/relationships/image" Target="../media/image1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0.png"/><Relationship Id="rId13" Type="http://schemas.openxmlformats.org/officeDocument/2006/relationships/image" Target="../media/image121.png"/><Relationship Id="rId26" Type="http://schemas.openxmlformats.org/officeDocument/2006/relationships/image" Target="../media/image129.png"/><Relationship Id="rId3" Type="http://schemas.openxmlformats.org/officeDocument/2006/relationships/image" Target="../media/image120.png"/><Relationship Id="rId21" Type="http://schemas.openxmlformats.org/officeDocument/2006/relationships/image" Target="../media/image124.png"/><Relationship Id="rId7" Type="http://schemas.openxmlformats.org/officeDocument/2006/relationships/image" Target="../media/image870.png"/><Relationship Id="rId12" Type="http://schemas.openxmlformats.org/officeDocument/2006/relationships/image" Target="../media/image1200.png"/><Relationship Id="rId25" Type="http://schemas.openxmlformats.org/officeDocument/2006/relationships/image" Target="../media/image128.png"/><Relationship Id="rId2" Type="http://schemas.openxmlformats.org/officeDocument/2006/relationships/notesSlide" Target="../notesSlides/notesSlide14.xml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0.png"/><Relationship Id="rId11" Type="http://schemas.openxmlformats.org/officeDocument/2006/relationships/image" Target="../media/image1150.png"/><Relationship Id="rId24" Type="http://schemas.openxmlformats.org/officeDocument/2006/relationships/image" Target="../media/image127.png"/><Relationship Id="rId5" Type="http://schemas.openxmlformats.org/officeDocument/2006/relationships/image" Target="../media/image18.png"/><Relationship Id="rId15" Type="http://schemas.openxmlformats.org/officeDocument/2006/relationships/image" Target="../media/image123.png"/><Relationship Id="rId23" Type="http://schemas.openxmlformats.org/officeDocument/2006/relationships/image" Target="../media/image126.png"/><Relationship Id="rId10" Type="http://schemas.openxmlformats.org/officeDocument/2006/relationships/image" Target="../media/image980.png"/><Relationship Id="rId19" Type="http://schemas.openxmlformats.org/officeDocument/2006/relationships/image" Target="../media/image350.png"/><Relationship Id="rId4" Type="http://schemas.openxmlformats.org/officeDocument/2006/relationships/image" Target="../media/image20.png"/><Relationship Id="rId9" Type="http://schemas.openxmlformats.org/officeDocument/2006/relationships/image" Target="../media/image970.png"/><Relationship Id="rId14" Type="http://schemas.openxmlformats.org/officeDocument/2006/relationships/image" Target="../media/image122.png"/><Relationship Id="rId22" Type="http://schemas.openxmlformats.org/officeDocument/2006/relationships/image" Target="../media/image1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10" Type="http://schemas.openxmlformats.org/officeDocument/2006/relationships/image" Target="../media/image134.png"/><Relationship Id="rId4" Type="http://schemas.openxmlformats.org/officeDocument/2006/relationships/image" Target="../media/image9.png"/><Relationship Id="rId9" Type="http://schemas.openxmlformats.org/officeDocument/2006/relationships/image" Target="../media/image1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eg"/><Relationship Id="rId5" Type="http://schemas.openxmlformats.org/officeDocument/2006/relationships/image" Target="../media/image136.gif"/><Relationship Id="rId4" Type="http://schemas.openxmlformats.org/officeDocument/2006/relationships/image" Target="../media/image135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0.png"/><Relationship Id="rId18" Type="http://schemas.openxmlformats.org/officeDocument/2006/relationships/image" Target="../media/image143.png"/><Relationship Id="rId3" Type="http://schemas.openxmlformats.org/officeDocument/2006/relationships/image" Target="../media/image138.png"/><Relationship Id="rId21" Type="http://schemas.openxmlformats.org/officeDocument/2006/relationships/image" Target="../media/image146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41.png"/><Relationship Id="rId20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24" Type="http://schemas.openxmlformats.org/officeDocument/2006/relationships/image" Target="../media/image139.png"/><Relationship Id="rId5" Type="http://schemas.openxmlformats.org/officeDocument/2006/relationships/image" Target="../media/image59.png"/><Relationship Id="rId15" Type="http://schemas.openxmlformats.org/officeDocument/2006/relationships/image" Target="../media/image140.png"/><Relationship Id="rId23" Type="http://schemas.openxmlformats.org/officeDocument/2006/relationships/image" Target="../media/image148.png"/><Relationship Id="rId10" Type="http://schemas.openxmlformats.org/officeDocument/2006/relationships/image" Target="../media/image135.png"/><Relationship Id="rId19" Type="http://schemas.openxmlformats.org/officeDocument/2006/relationships/image" Target="../media/image144.png"/><Relationship Id="rId4" Type="http://schemas.openxmlformats.org/officeDocument/2006/relationships/image" Target="../media/image20.png"/><Relationship Id="rId9" Type="http://schemas.openxmlformats.org/officeDocument/2006/relationships/image" Target="../media/image1340.png"/><Relationship Id="rId14" Type="http://schemas.openxmlformats.org/officeDocument/2006/relationships/image" Target="../media/image1390.png"/><Relationship Id="rId22" Type="http://schemas.openxmlformats.org/officeDocument/2006/relationships/image" Target="../media/image1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0.png"/><Relationship Id="rId13" Type="http://schemas.openxmlformats.org/officeDocument/2006/relationships/image" Target="../media/image150.png"/><Relationship Id="rId18" Type="http://schemas.openxmlformats.org/officeDocument/2006/relationships/image" Target="../media/image145.png"/><Relationship Id="rId26" Type="http://schemas.openxmlformats.org/officeDocument/2006/relationships/image" Target="../media/image157.png"/><Relationship Id="rId3" Type="http://schemas.openxmlformats.org/officeDocument/2006/relationships/image" Target="../media/image20.png"/><Relationship Id="rId21" Type="http://schemas.openxmlformats.org/officeDocument/2006/relationships/image" Target="../media/image148.png"/><Relationship Id="rId7" Type="http://schemas.openxmlformats.org/officeDocument/2006/relationships/image" Target="../media/image133.png"/><Relationship Id="rId12" Type="http://schemas.openxmlformats.org/officeDocument/2006/relationships/image" Target="../media/image1380.png"/><Relationship Id="rId17" Type="http://schemas.openxmlformats.org/officeDocument/2006/relationships/image" Target="../media/image152.png"/><Relationship Id="rId25" Type="http://schemas.openxmlformats.org/officeDocument/2006/relationships/image" Target="../media/image15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43.png"/><Relationship Id="rId20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24" Type="http://schemas.openxmlformats.org/officeDocument/2006/relationships/image" Target="../media/image155.png"/><Relationship Id="rId5" Type="http://schemas.openxmlformats.org/officeDocument/2006/relationships/image" Target="../media/image131.png"/><Relationship Id="rId15" Type="http://schemas.openxmlformats.org/officeDocument/2006/relationships/image" Target="../media/image142.png"/><Relationship Id="rId23" Type="http://schemas.openxmlformats.org/officeDocument/2006/relationships/image" Target="../media/image153.png"/><Relationship Id="rId10" Type="http://schemas.openxmlformats.org/officeDocument/2006/relationships/image" Target="../media/image136.png"/><Relationship Id="rId19" Type="http://schemas.openxmlformats.org/officeDocument/2006/relationships/image" Target="../media/image146.png"/><Relationship Id="rId4" Type="http://schemas.openxmlformats.org/officeDocument/2006/relationships/image" Target="../media/image59.png"/><Relationship Id="rId9" Type="http://schemas.openxmlformats.org/officeDocument/2006/relationships/image" Target="../media/image135.png"/><Relationship Id="rId14" Type="http://schemas.openxmlformats.org/officeDocument/2006/relationships/image" Target="../media/image151.png"/><Relationship Id="rId22" Type="http://schemas.openxmlformats.org/officeDocument/2006/relationships/image" Target="../media/image149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7.png"/><Relationship Id="rId18" Type="http://schemas.openxmlformats.org/officeDocument/2006/relationships/image" Target="../media/image172.png"/><Relationship Id="rId26" Type="http://schemas.openxmlformats.org/officeDocument/2006/relationships/image" Target="../media/image180.png"/><Relationship Id="rId39" Type="http://schemas.openxmlformats.org/officeDocument/2006/relationships/image" Target="../media/image193.png"/><Relationship Id="rId21" Type="http://schemas.openxmlformats.org/officeDocument/2006/relationships/image" Target="../media/image175.png"/><Relationship Id="rId34" Type="http://schemas.openxmlformats.org/officeDocument/2006/relationships/image" Target="../media/image188.png"/><Relationship Id="rId7" Type="http://schemas.openxmlformats.org/officeDocument/2006/relationships/image" Target="../media/image161.png"/><Relationship Id="rId12" Type="http://schemas.openxmlformats.org/officeDocument/2006/relationships/image" Target="../media/image166.png"/><Relationship Id="rId17" Type="http://schemas.openxmlformats.org/officeDocument/2006/relationships/image" Target="../media/image171.png"/><Relationship Id="rId25" Type="http://schemas.openxmlformats.org/officeDocument/2006/relationships/image" Target="../media/image158.png"/><Relationship Id="rId33" Type="http://schemas.openxmlformats.org/officeDocument/2006/relationships/image" Target="../media/image187.png"/><Relationship Id="rId38" Type="http://schemas.openxmlformats.org/officeDocument/2006/relationships/image" Target="../media/image192.png"/><Relationship Id="rId2" Type="http://schemas.openxmlformats.org/officeDocument/2006/relationships/image" Target="../media/image15.jpeg"/><Relationship Id="rId16" Type="http://schemas.openxmlformats.org/officeDocument/2006/relationships/image" Target="../media/image170.png"/><Relationship Id="rId20" Type="http://schemas.openxmlformats.org/officeDocument/2006/relationships/image" Target="../media/image174.png"/><Relationship Id="rId29" Type="http://schemas.openxmlformats.org/officeDocument/2006/relationships/image" Target="../media/image1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24" Type="http://schemas.openxmlformats.org/officeDocument/2006/relationships/image" Target="../media/image178.png"/><Relationship Id="rId32" Type="http://schemas.openxmlformats.org/officeDocument/2006/relationships/image" Target="../media/image186.png"/><Relationship Id="rId37" Type="http://schemas.openxmlformats.org/officeDocument/2006/relationships/image" Target="../media/image191.png"/><Relationship Id="rId5" Type="http://schemas.openxmlformats.org/officeDocument/2006/relationships/image" Target="../media/image159.png"/><Relationship Id="rId15" Type="http://schemas.openxmlformats.org/officeDocument/2006/relationships/image" Target="../media/image169.png"/><Relationship Id="rId23" Type="http://schemas.openxmlformats.org/officeDocument/2006/relationships/image" Target="../media/image177.png"/><Relationship Id="rId28" Type="http://schemas.openxmlformats.org/officeDocument/2006/relationships/image" Target="../media/image182.png"/><Relationship Id="rId36" Type="http://schemas.openxmlformats.org/officeDocument/2006/relationships/image" Target="../media/image190.png"/><Relationship Id="rId10" Type="http://schemas.openxmlformats.org/officeDocument/2006/relationships/image" Target="../media/image164.png"/><Relationship Id="rId19" Type="http://schemas.openxmlformats.org/officeDocument/2006/relationships/image" Target="../media/image173.png"/><Relationship Id="rId31" Type="http://schemas.openxmlformats.org/officeDocument/2006/relationships/image" Target="../media/image185.png"/><Relationship Id="rId9" Type="http://schemas.openxmlformats.org/officeDocument/2006/relationships/image" Target="../media/image163.png"/><Relationship Id="rId14" Type="http://schemas.openxmlformats.org/officeDocument/2006/relationships/image" Target="../media/image168.png"/><Relationship Id="rId22" Type="http://schemas.openxmlformats.org/officeDocument/2006/relationships/image" Target="../media/image176.png"/><Relationship Id="rId27" Type="http://schemas.openxmlformats.org/officeDocument/2006/relationships/image" Target="../media/image181.png"/><Relationship Id="rId30" Type="http://schemas.openxmlformats.org/officeDocument/2006/relationships/image" Target="../media/image184.png"/><Relationship Id="rId35" Type="http://schemas.openxmlformats.org/officeDocument/2006/relationships/image" Target="../media/image189.png"/><Relationship Id="rId8" Type="http://schemas.openxmlformats.org/officeDocument/2006/relationships/image" Target="../media/image162.png"/><Relationship Id="rId3" Type="http://schemas.openxmlformats.org/officeDocument/2006/relationships/image" Target="../media/image15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199.png"/><Relationship Id="rId18" Type="http://schemas.openxmlformats.org/officeDocument/2006/relationships/image" Target="../media/image206.png"/><Relationship Id="rId26" Type="http://schemas.openxmlformats.org/officeDocument/2006/relationships/image" Target="../media/image214.png"/><Relationship Id="rId3" Type="http://schemas.openxmlformats.org/officeDocument/2006/relationships/image" Target="../media/image159.jpeg"/><Relationship Id="rId21" Type="http://schemas.openxmlformats.org/officeDocument/2006/relationships/image" Target="../media/image209.png"/><Relationship Id="rId7" Type="http://schemas.openxmlformats.org/officeDocument/2006/relationships/image" Target="../media/image197.png"/><Relationship Id="rId12" Type="http://schemas.openxmlformats.org/officeDocument/2006/relationships/image" Target="../media/image194.png"/><Relationship Id="rId17" Type="http://schemas.openxmlformats.org/officeDocument/2006/relationships/image" Target="../media/image205.png"/><Relationship Id="rId25" Type="http://schemas.openxmlformats.org/officeDocument/2006/relationships/image" Target="../media/image213.png"/><Relationship Id="rId2" Type="http://schemas.openxmlformats.org/officeDocument/2006/relationships/image" Target="../media/image15.jpeg"/><Relationship Id="rId16" Type="http://schemas.openxmlformats.org/officeDocument/2006/relationships/image" Target="../media/image203.png"/><Relationship Id="rId20" Type="http://schemas.openxmlformats.org/officeDocument/2006/relationships/image" Target="../media/image2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6.png"/><Relationship Id="rId11" Type="http://schemas.openxmlformats.org/officeDocument/2006/relationships/image" Target="../media/image201.png"/><Relationship Id="rId24" Type="http://schemas.openxmlformats.org/officeDocument/2006/relationships/image" Target="../media/image212.png"/><Relationship Id="rId5" Type="http://schemas.openxmlformats.org/officeDocument/2006/relationships/image" Target="../media/image195.png"/><Relationship Id="rId15" Type="http://schemas.openxmlformats.org/officeDocument/2006/relationships/image" Target="../media/image202.png"/><Relationship Id="rId23" Type="http://schemas.openxmlformats.org/officeDocument/2006/relationships/image" Target="../media/image211.png"/><Relationship Id="rId28" Type="http://schemas.openxmlformats.org/officeDocument/2006/relationships/image" Target="../media/image216.png"/><Relationship Id="rId10" Type="http://schemas.openxmlformats.org/officeDocument/2006/relationships/image" Target="../media/image200.png"/><Relationship Id="rId19" Type="http://schemas.openxmlformats.org/officeDocument/2006/relationships/image" Target="../media/image207.png"/><Relationship Id="rId9" Type="http://schemas.openxmlformats.org/officeDocument/2006/relationships/image" Target="../media/image179.png"/><Relationship Id="rId14" Type="http://schemas.openxmlformats.org/officeDocument/2006/relationships/image" Target="../media/image204.png"/><Relationship Id="rId22" Type="http://schemas.openxmlformats.org/officeDocument/2006/relationships/image" Target="../media/image210.png"/><Relationship Id="rId27" Type="http://schemas.openxmlformats.org/officeDocument/2006/relationships/image" Target="../media/image2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13" Type="http://schemas.openxmlformats.org/officeDocument/2006/relationships/image" Target="../media/image226.png"/><Relationship Id="rId18" Type="http://schemas.openxmlformats.org/officeDocument/2006/relationships/image" Target="../media/image230.png"/><Relationship Id="rId3" Type="http://schemas.openxmlformats.org/officeDocument/2006/relationships/image" Target="../media/image20.png"/><Relationship Id="rId7" Type="http://schemas.openxmlformats.org/officeDocument/2006/relationships/image" Target="../media/image220.png"/><Relationship Id="rId12" Type="http://schemas.openxmlformats.org/officeDocument/2006/relationships/image" Target="../media/image225.png"/><Relationship Id="rId17" Type="http://schemas.openxmlformats.org/officeDocument/2006/relationships/image" Target="../media/image22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9.png"/><Relationship Id="rId11" Type="http://schemas.openxmlformats.org/officeDocument/2006/relationships/image" Target="../media/image224.png"/><Relationship Id="rId5" Type="http://schemas.openxmlformats.org/officeDocument/2006/relationships/image" Target="../media/image218.png"/><Relationship Id="rId15" Type="http://schemas.openxmlformats.org/officeDocument/2006/relationships/image" Target="../media/image227.png"/><Relationship Id="rId10" Type="http://schemas.openxmlformats.org/officeDocument/2006/relationships/image" Target="../media/image223.png"/><Relationship Id="rId4" Type="http://schemas.openxmlformats.org/officeDocument/2006/relationships/image" Target="../media/image217.png"/><Relationship Id="rId9" Type="http://schemas.openxmlformats.org/officeDocument/2006/relationships/image" Target="../media/image222.png"/><Relationship Id="rId1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1.png"/><Relationship Id="rId18" Type="http://schemas.openxmlformats.org/officeDocument/2006/relationships/image" Target="../media/image246.png"/><Relationship Id="rId26" Type="http://schemas.openxmlformats.org/officeDocument/2006/relationships/image" Target="../media/image252.png"/><Relationship Id="rId3" Type="http://schemas.openxmlformats.org/officeDocument/2006/relationships/image" Target="../media/image231.png"/><Relationship Id="rId21" Type="http://schemas.openxmlformats.org/officeDocument/2006/relationships/image" Target="../media/image249.png"/><Relationship Id="rId34" Type="http://schemas.openxmlformats.org/officeDocument/2006/relationships/image" Target="../media/image260.png"/><Relationship Id="rId7" Type="http://schemas.openxmlformats.org/officeDocument/2006/relationships/image" Target="../media/image235.png"/><Relationship Id="rId12" Type="http://schemas.openxmlformats.org/officeDocument/2006/relationships/image" Target="../media/image240.png"/><Relationship Id="rId17" Type="http://schemas.openxmlformats.org/officeDocument/2006/relationships/image" Target="../media/image245.png"/><Relationship Id="rId25" Type="http://schemas.openxmlformats.org/officeDocument/2006/relationships/image" Target="../media/image221.png"/><Relationship Id="rId33" Type="http://schemas.openxmlformats.org/officeDocument/2006/relationships/image" Target="../media/image259.png"/><Relationship Id="rId2" Type="http://schemas.openxmlformats.org/officeDocument/2006/relationships/image" Target="../media/image20.png"/><Relationship Id="rId16" Type="http://schemas.openxmlformats.org/officeDocument/2006/relationships/image" Target="../media/image244.png"/><Relationship Id="rId20" Type="http://schemas.openxmlformats.org/officeDocument/2006/relationships/image" Target="../media/image248.png"/><Relationship Id="rId29" Type="http://schemas.openxmlformats.org/officeDocument/2006/relationships/image" Target="../media/image2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4.png"/><Relationship Id="rId11" Type="http://schemas.openxmlformats.org/officeDocument/2006/relationships/image" Target="../media/image239.png"/><Relationship Id="rId24" Type="http://schemas.openxmlformats.org/officeDocument/2006/relationships/image" Target="../media/image220.png"/><Relationship Id="rId32" Type="http://schemas.openxmlformats.org/officeDocument/2006/relationships/image" Target="../media/image258.png"/><Relationship Id="rId5" Type="http://schemas.openxmlformats.org/officeDocument/2006/relationships/image" Target="../media/image233.jpeg"/><Relationship Id="rId15" Type="http://schemas.openxmlformats.org/officeDocument/2006/relationships/image" Target="../media/image243.png"/><Relationship Id="rId23" Type="http://schemas.openxmlformats.org/officeDocument/2006/relationships/image" Target="../media/image251.png"/><Relationship Id="rId28" Type="http://schemas.openxmlformats.org/officeDocument/2006/relationships/image" Target="../media/image254.png"/><Relationship Id="rId36" Type="http://schemas.openxmlformats.org/officeDocument/2006/relationships/image" Target="../media/image262.png"/><Relationship Id="rId10" Type="http://schemas.openxmlformats.org/officeDocument/2006/relationships/image" Target="../media/image238.png"/><Relationship Id="rId19" Type="http://schemas.openxmlformats.org/officeDocument/2006/relationships/image" Target="../media/image247.png"/><Relationship Id="rId31" Type="http://schemas.openxmlformats.org/officeDocument/2006/relationships/image" Target="../media/image257.png"/><Relationship Id="rId4" Type="http://schemas.openxmlformats.org/officeDocument/2006/relationships/image" Target="../media/image232.png"/><Relationship Id="rId9" Type="http://schemas.openxmlformats.org/officeDocument/2006/relationships/image" Target="../media/image237.png"/><Relationship Id="rId14" Type="http://schemas.openxmlformats.org/officeDocument/2006/relationships/image" Target="../media/image242.png"/><Relationship Id="rId22" Type="http://schemas.openxmlformats.org/officeDocument/2006/relationships/image" Target="../media/image250.png"/><Relationship Id="rId27" Type="http://schemas.openxmlformats.org/officeDocument/2006/relationships/image" Target="../media/image253.png"/><Relationship Id="rId30" Type="http://schemas.openxmlformats.org/officeDocument/2006/relationships/image" Target="../media/image256.png"/><Relationship Id="rId35" Type="http://schemas.openxmlformats.org/officeDocument/2006/relationships/image" Target="../media/image261.png"/><Relationship Id="rId8" Type="http://schemas.openxmlformats.org/officeDocument/2006/relationships/image" Target="../media/image23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13" Type="http://schemas.openxmlformats.org/officeDocument/2006/relationships/image" Target="../media/image274.png"/><Relationship Id="rId18" Type="http://schemas.openxmlformats.org/officeDocument/2006/relationships/image" Target="../media/image279.png"/><Relationship Id="rId3" Type="http://schemas.openxmlformats.org/officeDocument/2006/relationships/image" Target="../media/image264.jpeg"/><Relationship Id="rId21" Type="http://schemas.openxmlformats.org/officeDocument/2006/relationships/image" Target="../media/image282.png"/><Relationship Id="rId7" Type="http://schemas.openxmlformats.org/officeDocument/2006/relationships/image" Target="../media/image268.png"/><Relationship Id="rId12" Type="http://schemas.openxmlformats.org/officeDocument/2006/relationships/image" Target="../media/image273.png"/><Relationship Id="rId17" Type="http://schemas.openxmlformats.org/officeDocument/2006/relationships/image" Target="../media/image278.png"/><Relationship Id="rId25" Type="http://schemas.openxmlformats.org/officeDocument/2006/relationships/image" Target="../media/image286.png"/><Relationship Id="rId2" Type="http://schemas.openxmlformats.org/officeDocument/2006/relationships/image" Target="../media/image263.png"/><Relationship Id="rId16" Type="http://schemas.openxmlformats.org/officeDocument/2006/relationships/image" Target="../media/image277.png"/><Relationship Id="rId20" Type="http://schemas.openxmlformats.org/officeDocument/2006/relationships/image" Target="../media/image2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7.png"/><Relationship Id="rId11" Type="http://schemas.openxmlformats.org/officeDocument/2006/relationships/image" Target="../media/image272.png"/><Relationship Id="rId24" Type="http://schemas.openxmlformats.org/officeDocument/2006/relationships/image" Target="../media/image285.png"/><Relationship Id="rId5" Type="http://schemas.openxmlformats.org/officeDocument/2006/relationships/image" Target="../media/image266.png"/><Relationship Id="rId15" Type="http://schemas.openxmlformats.org/officeDocument/2006/relationships/image" Target="../media/image276.png"/><Relationship Id="rId23" Type="http://schemas.openxmlformats.org/officeDocument/2006/relationships/image" Target="../media/image284.png"/><Relationship Id="rId10" Type="http://schemas.openxmlformats.org/officeDocument/2006/relationships/image" Target="../media/image271.png"/><Relationship Id="rId19" Type="http://schemas.openxmlformats.org/officeDocument/2006/relationships/image" Target="../media/image280.png"/><Relationship Id="rId4" Type="http://schemas.openxmlformats.org/officeDocument/2006/relationships/image" Target="../media/image265.png"/><Relationship Id="rId9" Type="http://schemas.openxmlformats.org/officeDocument/2006/relationships/image" Target="../media/image270.png"/><Relationship Id="rId14" Type="http://schemas.openxmlformats.org/officeDocument/2006/relationships/image" Target="../media/image275.png"/><Relationship Id="rId22" Type="http://schemas.openxmlformats.org/officeDocument/2006/relationships/image" Target="../media/image2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png"/><Relationship Id="rId13" Type="http://schemas.openxmlformats.org/officeDocument/2006/relationships/image" Target="../media/image299.png"/><Relationship Id="rId18" Type="http://schemas.openxmlformats.org/officeDocument/2006/relationships/image" Target="../media/image304.png"/><Relationship Id="rId3" Type="http://schemas.openxmlformats.org/officeDocument/2006/relationships/image" Target="../media/image289.png"/><Relationship Id="rId7" Type="http://schemas.openxmlformats.org/officeDocument/2006/relationships/image" Target="../media/image293.png"/><Relationship Id="rId12" Type="http://schemas.openxmlformats.org/officeDocument/2006/relationships/image" Target="../media/image298.png"/><Relationship Id="rId17" Type="http://schemas.openxmlformats.org/officeDocument/2006/relationships/image" Target="../media/image303.png"/><Relationship Id="rId2" Type="http://schemas.openxmlformats.org/officeDocument/2006/relationships/image" Target="../media/image15.jpeg"/><Relationship Id="rId16" Type="http://schemas.openxmlformats.org/officeDocument/2006/relationships/image" Target="../media/image302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2.png"/><Relationship Id="rId11" Type="http://schemas.openxmlformats.org/officeDocument/2006/relationships/image" Target="../media/image297.png"/><Relationship Id="rId5" Type="http://schemas.openxmlformats.org/officeDocument/2006/relationships/image" Target="../media/image291.png"/><Relationship Id="rId15" Type="http://schemas.openxmlformats.org/officeDocument/2006/relationships/image" Target="../media/image301.png"/><Relationship Id="rId10" Type="http://schemas.openxmlformats.org/officeDocument/2006/relationships/image" Target="../media/image296.png"/><Relationship Id="rId19" Type="http://schemas.openxmlformats.org/officeDocument/2006/relationships/image" Target="../media/image305.png"/><Relationship Id="rId4" Type="http://schemas.openxmlformats.org/officeDocument/2006/relationships/image" Target="../media/image290.png"/><Relationship Id="rId9" Type="http://schemas.openxmlformats.org/officeDocument/2006/relationships/image" Target="../media/image295.png"/><Relationship Id="rId14" Type="http://schemas.openxmlformats.org/officeDocument/2006/relationships/image" Target="../media/image30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13" Type="http://schemas.openxmlformats.org/officeDocument/2006/relationships/image" Target="../media/image316.png"/><Relationship Id="rId3" Type="http://schemas.openxmlformats.org/officeDocument/2006/relationships/image" Target="../media/image20.png"/><Relationship Id="rId7" Type="http://schemas.openxmlformats.org/officeDocument/2006/relationships/image" Target="../media/image310.png"/><Relationship Id="rId12" Type="http://schemas.openxmlformats.org/officeDocument/2006/relationships/image" Target="../media/image315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9.png"/><Relationship Id="rId11" Type="http://schemas.openxmlformats.org/officeDocument/2006/relationships/image" Target="../media/image314.png"/><Relationship Id="rId5" Type="http://schemas.openxmlformats.org/officeDocument/2006/relationships/image" Target="../media/image308.png"/><Relationship Id="rId15" Type="http://schemas.openxmlformats.org/officeDocument/2006/relationships/image" Target="../media/image318.png"/><Relationship Id="rId10" Type="http://schemas.openxmlformats.org/officeDocument/2006/relationships/image" Target="../media/image313.png"/><Relationship Id="rId4" Type="http://schemas.openxmlformats.org/officeDocument/2006/relationships/image" Target="../media/image307.png"/><Relationship Id="rId9" Type="http://schemas.openxmlformats.org/officeDocument/2006/relationships/image" Target="../media/image312.png"/><Relationship Id="rId14" Type="http://schemas.openxmlformats.org/officeDocument/2006/relationships/image" Target="../media/image31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eg"/><Relationship Id="rId5" Type="http://schemas.openxmlformats.org/officeDocument/2006/relationships/image" Target="../media/image136.gif"/><Relationship Id="rId4" Type="http://schemas.openxmlformats.org/officeDocument/2006/relationships/image" Target="../media/image13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23.png"/><Relationship Id="rId10" Type="http://schemas.openxmlformats.org/officeDocument/2006/relationships/image" Target="../media/image30.png"/><Relationship Id="rId4" Type="http://schemas.openxmlformats.org/officeDocument/2006/relationships/image" Target="../media/image20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12" Type="http://schemas.openxmlformats.org/officeDocument/2006/relationships/image" Target="../media/image18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8.png"/><Relationship Id="rId5" Type="http://schemas.openxmlformats.org/officeDocument/2006/relationships/image" Target="../media/image26.png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7.png"/><Relationship Id="rId3" Type="http://schemas.openxmlformats.org/officeDocument/2006/relationships/image" Target="../media/image20.pn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18.png"/><Relationship Id="rId10" Type="http://schemas.openxmlformats.org/officeDocument/2006/relationships/image" Target="../media/image44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Text Box 7">
            <a:extLst>
              <a:ext uri="{FF2B5EF4-FFF2-40B4-BE49-F238E27FC236}">
                <a16:creationId xmlns:a16="http://schemas.microsoft.com/office/drawing/2014/main" id="{874A60CD-48C5-4A56-9196-9106D650D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676401"/>
            <a:ext cx="3105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ar-SA" altLang="ar-AE" sz="2800" b="1" dirty="0">
                <a:latin typeface="Times New Roman" panose="02020603050405020304" pitchFamily="18" charset="0"/>
              </a:rPr>
              <a:t> </a:t>
            </a:r>
            <a:endParaRPr lang="ar-SA" altLang="ar-AE" sz="2400" dirty="0">
              <a:latin typeface="Times New Roman" panose="02020603050405020304" pitchFamily="18" charset="0"/>
              <a:cs typeface="Andalus" panose="02020603050405020304" pitchFamily="18" charset="-78"/>
            </a:endParaRPr>
          </a:p>
        </p:txBody>
      </p:sp>
      <p:sp>
        <p:nvSpPr>
          <p:cNvPr id="56328" name="Text Box 8">
            <a:extLst>
              <a:ext uri="{FF2B5EF4-FFF2-40B4-BE49-F238E27FC236}">
                <a16:creationId xmlns:a16="http://schemas.microsoft.com/office/drawing/2014/main" id="{99A85826-E9E5-4985-BD5B-407807E88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580" y="4262647"/>
            <a:ext cx="63817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ar-SA" altLang="ar-AE" sz="4800" b="1" dirty="0">
                <a:solidFill>
                  <a:srgbClr val="002060"/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الصف</a:t>
            </a:r>
            <a:r>
              <a:rPr lang="ar-SA" altLang="ar-AE" sz="4800" b="1" dirty="0">
                <a:solidFill>
                  <a:srgbClr val="00B050"/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 :</a:t>
            </a:r>
            <a:r>
              <a:rPr lang="ar-SA" altLang="ar-AE" sz="4800" b="1" dirty="0">
                <a:solidFill>
                  <a:srgbClr val="FF0000"/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الثامن</a:t>
            </a:r>
            <a:r>
              <a:rPr lang="ar-AE" altLang="ar-AE" sz="4800" b="1" dirty="0">
                <a:solidFill>
                  <a:srgbClr val="00B050"/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 </a:t>
            </a:r>
            <a:endParaRPr lang="ar-SA" altLang="ar-AE" sz="2400" dirty="0">
              <a:solidFill>
                <a:srgbClr val="00B050"/>
              </a:solidFill>
              <a:latin typeface="Times New Roman" panose="02020603050405020304" pitchFamily="18" charset="0"/>
              <a:cs typeface="Andalus" panose="02020603050405020304" pitchFamily="18" charset="-78"/>
            </a:endParaRPr>
          </a:p>
        </p:txBody>
      </p:sp>
      <p:sp>
        <p:nvSpPr>
          <p:cNvPr id="56329" name="Text Box 9">
            <a:extLst>
              <a:ext uri="{FF2B5EF4-FFF2-40B4-BE49-F238E27FC236}">
                <a16:creationId xmlns:a16="http://schemas.microsoft.com/office/drawing/2014/main" id="{B5FFD62F-42A7-4AA6-95AE-3FDB5A278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222289"/>
            <a:ext cx="84797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spcBef>
                <a:spcPct val="50000"/>
              </a:spcBef>
              <a:defRPr/>
            </a:pPr>
            <a:r>
              <a:rPr lang="ar-SA" altLang="ar-AE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الوحدة </a:t>
            </a:r>
            <a:r>
              <a:rPr lang="en-US" altLang="ar-AE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12</a:t>
            </a:r>
            <a:r>
              <a:rPr lang="ar-SA" altLang="ar-AE" sz="4800" b="1" dirty="0">
                <a:solidFill>
                  <a:srgbClr val="FF0000"/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: نظرية المجموعات</a:t>
            </a:r>
            <a:endParaRPr lang="ar-SA" altLang="ar-AE" sz="4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hatbot strategy venn diagram - Tangowork: Consultants for ...">
            <a:extLst>
              <a:ext uri="{FF2B5EF4-FFF2-40B4-BE49-F238E27FC236}">
                <a16:creationId xmlns:a16="http://schemas.microsoft.com/office/drawing/2014/main" id="{C857A43C-F4FA-4D8D-A74E-B0B2BD32A3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550" y="4815838"/>
            <a:ext cx="2259330" cy="196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atbot strategy venn diagram - Tangowork: Consultants for ...">
            <a:extLst>
              <a:ext uri="{FF2B5EF4-FFF2-40B4-BE49-F238E27FC236}">
                <a16:creationId xmlns:a16="http://schemas.microsoft.com/office/drawing/2014/main" id="{A5EC320D-FAD5-4586-958F-79B6D54490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3308"/>
            <a:ext cx="2259330" cy="196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REE HD Video Backgrounds – Abstract Animated Colorful Fireworks ...">
            <a:extLst>
              <a:ext uri="{FF2B5EF4-FFF2-40B4-BE49-F238E27FC236}">
                <a16:creationId xmlns:a16="http://schemas.microsoft.com/office/drawing/2014/main" id="{DEE20D2B-8AD5-44DA-B547-7725443AE6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695" y="3420950"/>
            <a:ext cx="1971040" cy="145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 HD Video Backgrounds – Abstract Animated Colorful Fireworks ...">
            <a:extLst>
              <a:ext uri="{FF2B5EF4-FFF2-40B4-BE49-F238E27FC236}">
                <a16:creationId xmlns:a16="http://schemas.microsoft.com/office/drawing/2014/main" id="{86F351AD-66B7-4946-9E26-53F27370E8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" y="3420950"/>
            <a:ext cx="1971040" cy="145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7" grpId="0" autoUpdateAnimBg="0"/>
      <p:bldP spid="56328" grpId="0" autoUpdateAnimBg="0"/>
      <p:bldP spid="56329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ED49A94-4BE1-4259-9ECF-840491B2B641}"/>
              </a:ext>
            </a:extLst>
          </p:cNvPr>
          <p:cNvGrpSpPr/>
          <p:nvPr/>
        </p:nvGrpSpPr>
        <p:grpSpPr>
          <a:xfrm>
            <a:off x="0" y="111760"/>
            <a:ext cx="2315210" cy="976401"/>
            <a:chOff x="0" y="111760"/>
            <a:chExt cx="2315210" cy="976401"/>
          </a:xfrm>
        </p:grpSpPr>
        <p:pic>
          <p:nvPicPr>
            <p:cNvPr id="7" name="Picture 2" descr="Circle seal RED2 | SVG(VECTOR):Public Domain | ICON PARK | Share ...">
              <a:extLst>
                <a:ext uri="{FF2B5EF4-FFF2-40B4-BE49-F238E27FC236}">
                  <a16:creationId xmlns:a16="http://schemas.microsoft.com/office/drawing/2014/main" id="{61F99762-35D6-4BAB-98E8-E0CAF5C6B8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760"/>
              <a:ext cx="2315210" cy="93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0F021E-6B08-4C7C-9C41-2FEC67499A36}"/>
                </a:ext>
              </a:extLst>
            </p:cNvPr>
            <p:cNvSpPr txBox="1"/>
            <p:nvPr/>
          </p:nvSpPr>
          <p:spPr>
            <a:xfrm>
              <a:off x="299085" y="134054"/>
              <a:ext cx="171704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FF00"/>
                  </a:solidFill>
                  <a:cs typeface="(AH) Manal Black" pitchFamily="2" charset="-78"/>
                </a:rPr>
                <a:t>صفحة 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rPr>
                <a:t>878</a:t>
              </a:r>
              <a:endParaRPr lang="ar-AE" sz="2800" b="1" dirty="0">
                <a:solidFill>
                  <a:srgbClr val="FFFF00"/>
                </a:solidFill>
                <a:latin typeface="Algerian" panose="04020705040A02060702" pitchFamily="82" charset="0"/>
                <a:cs typeface="Aldhabi" panose="01000000000000000000" pitchFamily="2" charset="-7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B2AD9B-0F9C-43AF-8550-681CCC18F299}"/>
                  </a:ext>
                </a:extLst>
              </p:cNvPr>
              <p:cNvSpPr txBox="1"/>
              <p:nvPr/>
            </p:nvSpPr>
            <p:spPr>
              <a:xfrm>
                <a:off x="5183347" y="2371092"/>
                <a:ext cx="10371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B2AD9B-0F9C-43AF-8550-681CCC18F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347" y="2371092"/>
                <a:ext cx="1037143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947E9C8-189C-43C7-8467-EB110F573117}"/>
                  </a:ext>
                </a:extLst>
              </p:cNvPr>
              <p:cNvSpPr txBox="1"/>
              <p:nvPr/>
            </p:nvSpPr>
            <p:spPr>
              <a:xfrm>
                <a:off x="5129378" y="3063553"/>
                <a:ext cx="10371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947E9C8-189C-43C7-8467-EB110F5731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378" y="3063553"/>
                <a:ext cx="1037143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9FFADA-BAA0-4881-B16E-89C3E49D0DF5}"/>
                  </a:ext>
                </a:extLst>
              </p:cNvPr>
              <p:cNvSpPr txBox="1"/>
              <p:nvPr/>
            </p:nvSpPr>
            <p:spPr>
              <a:xfrm>
                <a:off x="5129378" y="3708092"/>
                <a:ext cx="10371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9FFADA-BAA0-4881-B16E-89C3E49D0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378" y="3708092"/>
                <a:ext cx="1037143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9787F56-423F-41BF-BAF3-7D5CC6CC193D}"/>
                  </a:ext>
                </a:extLst>
              </p:cNvPr>
              <p:cNvSpPr txBox="1"/>
              <p:nvPr/>
            </p:nvSpPr>
            <p:spPr>
              <a:xfrm>
                <a:off x="6133899" y="2397036"/>
                <a:ext cx="247067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9787F56-423F-41BF-BAF3-7D5CC6CC1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899" y="2397036"/>
                <a:ext cx="2470676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B55790-D359-428E-BBB3-306A4DE763F6}"/>
                  </a:ext>
                </a:extLst>
              </p:cNvPr>
              <p:cNvSpPr txBox="1"/>
              <p:nvPr/>
            </p:nvSpPr>
            <p:spPr>
              <a:xfrm>
                <a:off x="6035314" y="3104935"/>
                <a:ext cx="112197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ar-SA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B55790-D359-428E-BBB3-306A4DE76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314" y="3104935"/>
                <a:ext cx="1121974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01FBE6-022A-49B2-A8D3-53DE23F7A25A}"/>
                  </a:ext>
                </a:extLst>
              </p:cNvPr>
              <p:cNvSpPr txBox="1"/>
              <p:nvPr/>
            </p:nvSpPr>
            <p:spPr>
              <a:xfrm>
                <a:off x="6060801" y="3769545"/>
                <a:ext cx="142013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01FBE6-022A-49B2-A8D3-53DE23F7A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801" y="3769545"/>
                <a:ext cx="1420132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78FDBF-E151-4818-9268-A19E917D77AC}"/>
                  </a:ext>
                </a:extLst>
              </p:cNvPr>
              <p:cNvSpPr txBox="1"/>
              <p:nvPr/>
            </p:nvSpPr>
            <p:spPr>
              <a:xfrm>
                <a:off x="4753414" y="4413982"/>
                <a:ext cx="215001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40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ar-AE" sz="4000" b="1" dirty="0"/>
                  <a:t>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78FDBF-E151-4818-9268-A19E917D7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3414" y="4413982"/>
                <a:ext cx="2150012" cy="615553"/>
              </a:xfrm>
              <a:prstGeom prst="rect">
                <a:avLst/>
              </a:prstGeom>
              <a:blipFill>
                <a:blip r:embed="rId10"/>
                <a:stretch>
                  <a:fillRect t="-24752" b="-4950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0AEC992-8EF6-4E75-BFAF-4B9DEC523214}"/>
                  </a:ext>
                </a:extLst>
              </p:cNvPr>
              <p:cNvSpPr txBox="1"/>
              <p:nvPr/>
            </p:nvSpPr>
            <p:spPr>
              <a:xfrm>
                <a:off x="7329825" y="4475536"/>
                <a:ext cx="216822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0AEC992-8EF6-4E75-BFAF-4B9DEC523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825" y="4475536"/>
                <a:ext cx="2168222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67AC7DA2-5C29-4CC5-9DBE-CB9EDB109917}"/>
              </a:ext>
            </a:extLst>
          </p:cNvPr>
          <p:cNvGrpSpPr/>
          <p:nvPr/>
        </p:nvGrpSpPr>
        <p:grpSpPr>
          <a:xfrm>
            <a:off x="5711510" y="5408666"/>
            <a:ext cx="4651690" cy="1323439"/>
            <a:chOff x="9231949" y="5480402"/>
            <a:chExt cx="2960051" cy="13234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F5C424E-2673-40D1-92F7-798DE66A54A8}"/>
                    </a:ext>
                  </a:extLst>
                </p:cNvPr>
                <p:cNvSpPr txBox="1"/>
                <p:nvPr/>
              </p:nvSpPr>
              <p:spPr>
                <a:xfrm>
                  <a:off x="9245063" y="5529107"/>
                  <a:ext cx="463104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𝐈𝐕</m:t>
                        </m:r>
                      </m:oMath>
                    </m:oMathPara>
                  </a14:m>
                  <a:endParaRPr lang="ar-AE" sz="32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F5C424E-2673-40D1-92F7-798DE66A54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45063" y="5529107"/>
                  <a:ext cx="463104" cy="67710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F1B81EA-2293-4CEA-8448-4CE45938F654}"/>
                </a:ext>
              </a:extLst>
            </p:cNvPr>
            <p:cNvSpPr txBox="1"/>
            <p:nvPr/>
          </p:nvSpPr>
          <p:spPr>
            <a:xfrm>
              <a:off x="9231949" y="5480402"/>
              <a:ext cx="2960051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b="1" dirty="0">
                  <a:solidFill>
                    <a:srgbClr val="002060"/>
                  </a:solidFill>
                  <a:cs typeface="(AH) Manal Black" pitchFamily="2" charset="-78"/>
                </a:rPr>
                <a:t>نظلل المنطقة التي تحتوي </a:t>
              </a:r>
              <a:endParaRPr lang="ar-AE" sz="4000" b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905A4ED-4DAD-4B0D-B773-B8B9A4107731}"/>
              </a:ext>
            </a:extLst>
          </p:cNvPr>
          <p:cNvGrpSpPr/>
          <p:nvPr/>
        </p:nvGrpSpPr>
        <p:grpSpPr>
          <a:xfrm>
            <a:off x="299085" y="955515"/>
            <a:ext cx="11381287" cy="2473485"/>
            <a:chOff x="299085" y="955515"/>
            <a:chExt cx="11381287" cy="247348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CD1A0B8-0A10-4D2D-9CFC-F279800E2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27328" t="33716" r="56034" b="48000"/>
            <a:stretch/>
          </p:blipFill>
          <p:spPr>
            <a:xfrm>
              <a:off x="299085" y="1181104"/>
              <a:ext cx="3636581" cy="224789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64ED35F-ED8A-491A-B27F-E49EA7BA7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48417" t="45741" r="27333" b="49293"/>
            <a:stretch/>
          </p:blipFill>
          <p:spPr>
            <a:xfrm>
              <a:off x="6783526" y="955515"/>
              <a:ext cx="4896846" cy="7751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0E269F2-90C8-4AF6-A8A3-DC7C54FB49B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8417" t="41170" r="27333" b="53864"/>
          <a:stretch/>
        </p:blipFill>
        <p:spPr>
          <a:xfrm>
            <a:off x="7157288" y="125895"/>
            <a:ext cx="4947200" cy="569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C2B5878-83A1-4895-B9D6-7FBADF65E465}"/>
              </a:ext>
            </a:extLst>
          </p:cNvPr>
          <p:cNvGrpSpPr/>
          <p:nvPr/>
        </p:nvGrpSpPr>
        <p:grpSpPr>
          <a:xfrm>
            <a:off x="8223853" y="3001998"/>
            <a:ext cx="1008096" cy="615553"/>
            <a:chOff x="10306706" y="382433"/>
            <a:chExt cx="1008096" cy="615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B208797-667A-428E-942B-1FED531441D6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1008096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6539155-2582-402E-93DC-802319EC08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1008096" cy="61555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4F70A79-D9BB-4DFB-BC71-9FFA8D8FB8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7428" y="382433"/>
              <a:ext cx="84173" cy="1488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08C1D22-7184-457B-81EF-A172D68A7CC3}"/>
                  </a:ext>
                </a:extLst>
              </p:cNvPr>
              <p:cNvSpPr txBox="1"/>
              <p:nvPr/>
            </p:nvSpPr>
            <p:spPr>
              <a:xfrm>
                <a:off x="9231949" y="3076403"/>
                <a:ext cx="171668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08C1D22-7184-457B-81EF-A172D68A7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1949" y="3076403"/>
                <a:ext cx="1716688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1991AC7-F350-4163-A0F5-863EE03AED54}"/>
              </a:ext>
            </a:extLst>
          </p:cNvPr>
          <p:cNvCxnSpPr>
            <a:cxnSpLocks/>
          </p:cNvCxnSpPr>
          <p:nvPr/>
        </p:nvCxnSpPr>
        <p:spPr>
          <a:xfrm flipH="1">
            <a:off x="5302223" y="4327568"/>
            <a:ext cx="84174" cy="2135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C057C628-DAF0-4A14-A655-C7B66CDD9C9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47833" t="34953" r="35916" b="46385"/>
          <a:stretch/>
        </p:blipFill>
        <p:spPr>
          <a:xfrm>
            <a:off x="307264" y="4388194"/>
            <a:ext cx="3417722" cy="220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5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03BDDDA-9FB1-4F10-8D45-83366A4CADC5}"/>
              </a:ext>
            </a:extLst>
          </p:cNvPr>
          <p:cNvGrpSpPr/>
          <p:nvPr/>
        </p:nvGrpSpPr>
        <p:grpSpPr>
          <a:xfrm>
            <a:off x="0" y="111760"/>
            <a:ext cx="12024360" cy="1028602"/>
            <a:chOff x="0" y="111760"/>
            <a:chExt cx="12024360" cy="10286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EF00A1D-C1FE-488A-B740-B9F772AE24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75" t="25871" r="29625" b="67629"/>
            <a:stretch/>
          </p:blipFill>
          <p:spPr>
            <a:xfrm>
              <a:off x="6595110" y="191672"/>
              <a:ext cx="5429250" cy="9486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C0121CB-DEA4-4FCA-8EA5-182D60968C4E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5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824F86F8-FD18-4838-ABAE-879A360A2A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80CF0F-C773-4212-8E79-64AD52E1CBA5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885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67040C3-E162-4C7A-86E0-FD9867502D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66" t="22666" r="28167" b="70149"/>
          <a:stretch/>
        </p:blipFill>
        <p:spPr>
          <a:xfrm>
            <a:off x="1909445" y="1140362"/>
            <a:ext cx="8373110" cy="1020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079745-4EBA-4D30-A2C0-345628E36D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328" t="33716" r="56034" b="48000"/>
          <a:stretch/>
        </p:blipFill>
        <p:spPr>
          <a:xfrm>
            <a:off x="66389" y="2965048"/>
            <a:ext cx="3636581" cy="2247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E7D2AE-EAB9-42A3-B454-7C5D0CD930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66" t="33028" r="51667" b="63679"/>
          <a:stretch/>
        </p:blipFill>
        <p:spPr>
          <a:xfrm>
            <a:off x="8259095" y="2324104"/>
            <a:ext cx="2936240" cy="5109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B6EF15-35F2-4D97-BEB7-67C10B38C7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66" t="30172" r="51667" b="66691"/>
          <a:stretch/>
        </p:blipFill>
        <p:spPr>
          <a:xfrm>
            <a:off x="416560" y="2430876"/>
            <a:ext cx="2936240" cy="4867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AFFF22-9553-48FF-B1C6-E6D5DFADBF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328" t="33716" r="56034" b="48000"/>
          <a:stretch/>
        </p:blipFill>
        <p:spPr>
          <a:xfrm>
            <a:off x="7908924" y="2894837"/>
            <a:ext cx="3636581" cy="224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95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03BDDDA-9FB1-4F10-8D45-83366A4CADC5}"/>
              </a:ext>
            </a:extLst>
          </p:cNvPr>
          <p:cNvGrpSpPr/>
          <p:nvPr/>
        </p:nvGrpSpPr>
        <p:grpSpPr>
          <a:xfrm>
            <a:off x="0" y="111760"/>
            <a:ext cx="12024360" cy="1028602"/>
            <a:chOff x="0" y="111760"/>
            <a:chExt cx="12024360" cy="10286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EF00A1D-C1FE-488A-B740-B9F772AE24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75" t="25871" r="29625" b="67629"/>
            <a:stretch/>
          </p:blipFill>
          <p:spPr>
            <a:xfrm>
              <a:off x="6595110" y="191672"/>
              <a:ext cx="5429250" cy="9486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C0121CB-DEA4-4FCA-8EA5-182D60968C4E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5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824F86F8-FD18-4838-ABAE-879A360A2A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80CF0F-C773-4212-8E79-64AD52E1CBA5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885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67040C3-E162-4C7A-86E0-FD9867502D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66" t="22666" r="28167" b="70149"/>
          <a:stretch/>
        </p:blipFill>
        <p:spPr>
          <a:xfrm>
            <a:off x="1909445" y="1140362"/>
            <a:ext cx="8373110" cy="1020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079745-4EBA-4D30-A2C0-345628E36D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328" t="33716" r="56034" b="48000"/>
          <a:stretch/>
        </p:blipFill>
        <p:spPr>
          <a:xfrm>
            <a:off x="66389" y="2965048"/>
            <a:ext cx="3636581" cy="2247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AFFF22-9553-48FF-B1C6-E6D5DFADBF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328" t="33716" r="56034" b="48000"/>
          <a:stretch/>
        </p:blipFill>
        <p:spPr>
          <a:xfrm>
            <a:off x="7908924" y="2894837"/>
            <a:ext cx="3636581" cy="2247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B723A7-4B4F-4CD7-B186-B2824A1624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66" t="38937" r="49501" b="57877"/>
          <a:stretch/>
        </p:blipFill>
        <p:spPr>
          <a:xfrm>
            <a:off x="7908924" y="2291077"/>
            <a:ext cx="3636580" cy="5672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2D4051-DC18-4390-8929-768B029C6E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66" t="35752" r="49501" b="61063"/>
          <a:stretch/>
        </p:blipFill>
        <p:spPr>
          <a:xfrm>
            <a:off x="91155" y="2305295"/>
            <a:ext cx="3636580" cy="56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27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03BDDDA-9FB1-4F10-8D45-83366A4CADC5}"/>
              </a:ext>
            </a:extLst>
          </p:cNvPr>
          <p:cNvGrpSpPr/>
          <p:nvPr/>
        </p:nvGrpSpPr>
        <p:grpSpPr>
          <a:xfrm>
            <a:off x="0" y="111760"/>
            <a:ext cx="12024360" cy="1028602"/>
            <a:chOff x="0" y="111760"/>
            <a:chExt cx="12024360" cy="10286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EF00A1D-C1FE-488A-B740-B9F772AE24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75" t="25871" r="29625" b="67629"/>
            <a:stretch/>
          </p:blipFill>
          <p:spPr>
            <a:xfrm>
              <a:off x="6595110" y="191672"/>
              <a:ext cx="5429250" cy="9486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C0121CB-DEA4-4FCA-8EA5-182D60968C4E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5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824F86F8-FD18-4838-ABAE-879A360A2A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80CF0F-C773-4212-8E79-64AD52E1CBA5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885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67040C3-E162-4C7A-86E0-FD9867502D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66" t="22666" r="28167" b="70149"/>
          <a:stretch/>
        </p:blipFill>
        <p:spPr>
          <a:xfrm>
            <a:off x="1909445" y="1140362"/>
            <a:ext cx="8373110" cy="1020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079745-4EBA-4D30-A2C0-345628E36D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328" t="33716" r="56034" b="48000"/>
          <a:stretch/>
        </p:blipFill>
        <p:spPr>
          <a:xfrm>
            <a:off x="66389" y="2965048"/>
            <a:ext cx="3636581" cy="2247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AFFF22-9553-48FF-B1C6-E6D5DFADBF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328" t="33716" r="56034" b="48000"/>
          <a:stretch/>
        </p:blipFill>
        <p:spPr>
          <a:xfrm>
            <a:off x="7908924" y="2894837"/>
            <a:ext cx="3636581" cy="2247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6DC13E-73AD-4C42-B17A-82CC3033E9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66" t="41530" r="49501" b="55535"/>
          <a:stretch/>
        </p:blipFill>
        <p:spPr>
          <a:xfrm>
            <a:off x="91154" y="2251136"/>
            <a:ext cx="3636581" cy="6722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74C065-7E68-4C08-92DC-6B96A92643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66" t="43635" r="49501" b="53267"/>
          <a:stretch/>
        </p:blipFill>
        <p:spPr>
          <a:xfrm>
            <a:off x="7908924" y="2251136"/>
            <a:ext cx="3636581" cy="57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9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6DCD788-1BBF-4B29-B9AE-E0E6A827C2B7}"/>
              </a:ext>
            </a:extLst>
          </p:cNvPr>
          <p:cNvGrpSpPr/>
          <p:nvPr/>
        </p:nvGrpSpPr>
        <p:grpSpPr>
          <a:xfrm>
            <a:off x="2021840" y="0"/>
            <a:ext cx="8991601" cy="1148080"/>
            <a:chOff x="2021840" y="0"/>
            <a:chExt cx="7091681" cy="1148080"/>
          </a:xfrm>
        </p:grpSpPr>
        <p:pic>
          <p:nvPicPr>
            <p:cNvPr id="4" name="Picture 3" descr="Red and green glass buttons with metal frame on Vector Image">
              <a:extLst>
                <a:ext uri="{FF2B5EF4-FFF2-40B4-BE49-F238E27FC236}">
                  <a16:creationId xmlns:a16="http://schemas.microsoft.com/office/drawing/2014/main" id="{3BE49FF2-DCE0-43EB-A0A2-B7535EE1D4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24" t="47259" r="15330" b="21185"/>
            <a:stretch/>
          </p:blipFill>
          <p:spPr bwMode="auto">
            <a:xfrm>
              <a:off x="2262237" y="0"/>
              <a:ext cx="6851284" cy="11480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0DB3657-21CF-46AB-AC88-F4196C148EE5}"/>
                </a:ext>
              </a:extLst>
            </p:cNvPr>
            <p:cNvSpPr txBox="1"/>
            <p:nvPr/>
          </p:nvSpPr>
          <p:spPr>
            <a:xfrm>
              <a:off x="2021840" y="281652"/>
              <a:ext cx="663448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i="1" dirty="0">
                  <a:solidFill>
                    <a:srgbClr val="FF0000"/>
                  </a:solidFill>
                  <a:cs typeface="(AH) Manal Black" pitchFamily="2" charset="-78"/>
                </a:rPr>
                <a:t>توضيح عبارات مجموعة تضم ثلاث مجموعات باستخدام اشكال فن</a:t>
              </a:r>
              <a:endParaRPr lang="ar-AE" sz="3200" b="1" i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6C58D79-13E5-4D17-878B-E5BFC2D427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0" t="19112" r="23666" b="54370"/>
          <a:stretch/>
        </p:blipFill>
        <p:spPr>
          <a:xfrm>
            <a:off x="548071" y="1991717"/>
            <a:ext cx="11493400" cy="4013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1A600D-3843-4BDB-B57D-3407F273EC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250" t="23259" r="3083" b="50000"/>
          <a:stretch/>
        </p:blipFill>
        <p:spPr>
          <a:xfrm>
            <a:off x="548071" y="-43180"/>
            <a:ext cx="1788160" cy="11836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194A5D-3418-4649-BFE0-12EA62CA8C78}"/>
              </a:ext>
            </a:extLst>
          </p:cNvPr>
          <p:cNvSpPr txBox="1"/>
          <p:nvPr/>
        </p:nvSpPr>
        <p:spPr>
          <a:xfrm>
            <a:off x="1033211" y="800457"/>
            <a:ext cx="708660" cy="185063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2770515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93163F-63C9-45CB-8174-704F38A589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33" t="18519" r="40500" b="75704"/>
          <a:stretch/>
        </p:blipFill>
        <p:spPr>
          <a:xfrm>
            <a:off x="5618479" y="172720"/>
            <a:ext cx="6433625" cy="640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1E92812-8D4D-4199-8BFA-F9A50BB06F41}"/>
              </a:ext>
            </a:extLst>
          </p:cNvPr>
          <p:cNvGrpSpPr/>
          <p:nvPr/>
        </p:nvGrpSpPr>
        <p:grpSpPr>
          <a:xfrm>
            <a:off x="139896" y="172720"/>
            <a:ext cx="11241648" cy="3052726"/>
            <a:chOff x="139896" y="172720"/>
            <a:chExt cx="11241648" cy="305272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41A09AD-4364-4D7C-891F-8FA6932FE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833" t="23704" r="40500" b="70667"/>
            <a:stretch/>
          </p:blipFill>
          <p:spPr>
            <a:xfrm>
              <a:off x="4778613" y="1097280"/>
              <a:ext cx="6602931" cy="833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FAE9C56-6838-4A88-80A7-ED7274DF7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917" t="19259" r="26750" b="58222"/>
            <a:stretch/>
          </p:blipFill>
          <p:spPr>
            <a:xfrm>
              <a:off x="139896" y="172720"/>
              <a:ext cx="3454400" cy="305272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17FDD0D-8502-41CA-A0DF-A9593C348532}"/>
                  </a:ext>
                </a:extLst>
              </p:cNvPr>
              <p:cNvSpPr txBox="1"/>
              <p:nvPr/>
            </p:nvSpPr>
            <p:spPr>
              <a:xfrm>
                <a:off x="5183346" y="2015257"/>
                <a:ext cx="10371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17FDD0D-8502-41CA-A0DF-A9593C348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346" y="2015257"/>
                <a:ext cx="1037143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66F8EF-1125-4BFF-B3F0-8B2CB7834BF2}"/>
                  </a:ext>
                </a:extLst>
              </p:cNvPr>
              <p:cNvSpPr txBox="1"/>
              <p:nvPr/>
            </p:nvSpPr>
            <p:spPr>
              <a:xfrm>
                <a:off x="6114623" y="2051653"/>
                <a:ext cx="504304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𝐕𝐈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𝐕𝐈𝐈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𝐕𝐈𝐈𝐈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66F8EF-1125-4BFF-B3F0-8B2CB7834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4623" y="2051653"/>
                <a:ext cx="5043047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700570F-3333-4845-B4A1-93B343E1F541}"/>
                  </a:ext>
                </a:extLst>
              </p:cNvPr>
              <p:cNvSpPr txBox="1"/>
              <p:nvPr/>
            </p:nvSpPr>
            <p:spPr>
              <a:xfrm>
                <a:off x="5183346" y="2636314"/>
                <a:ext cx="10371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700570F-3333-4845-B4A1-93B343E1F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346" y="2636314"/>
                <a:ext cx="1037143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5AEC50B-F078-4177-97FC-5429B9C91539}"/>
                  </a:ext>
                </a:extLst>
              </p:cNvPr>
              <p:cNvSpPr txBox="1"/>
              <p:nvPr/>
            </p:nvSpPr>
            <p:spPr>
              <a:xfrm>
                <a:off x="5183346" y="3276067"/>
                <a:ext cx="103554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5AEC50B-F078-4177-97FC-5429B9C915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346" y="3276067"/>
                <a:ext cx="1035540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DC2D6D1-7176-43FE-AD7A-1368BB99C459}"/>
                  </a:ext>
                </a:extLst>
              </p:cNvPr>
              <p:cNvSpPr txBox="1"/>
              <p:nvPr/>
            </p:nvSpPr>
            <p:spPr>
              <a:xfrm>
                <a:off x="5183346" y="3934123"/>
                <a:ext cx="99225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DC2D6D1-7176-43FE-AD7A-1368BB99C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346" y="3934123"/>
                <a:ext cx="992259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BE014A6-C09A-44C5-A358-40923274FD48}"/>
                  </a:ext>
                </a:extLst>
              </p:cNvPr>
              <p:cNvSpPr txBox="1"/>
              <p:nvPr/>
            </p:nvSpPr>
            <p:spPr>
              <a:xfrm>
                <a:off x="6133898" y="2646602"/>
                <a:ext cx="219976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BE014A6-C09A-44C5-A358-40923274F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898" y="2646602"/>
                <a:ext cx="2199768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90127FC-E450-4010-95BD-68193C381F98}"/>
                  </a:ext>
                </a:extLst>
              </p:cNvPr>
              <p:cNvSpPr txBox="1"/>
              <p:nvPr/>
            </p:nvSpPr>
            <p:spPr>
              <a:xfrm>
                <a:off x="6096000" y="3288859"/>
                <a:ext cx="258288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90127FC-E450-4010-95BD-68193C381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288859"/>
                <a:ext cx="2582887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DE4016A-F2FC-46F7-971E-1C4C5D244681}"/>
                  </a:ext>
                </a:extLst>
              </p:cNvPr>
              <p:cNvSpPr txBox="1"/>
              <p:nvPr/>
            </p:nvSpPr>
            <p:spPr>
              <a:xfrm>
                <a:off x="6092084" y="3974131"/>
                <a:ext cx="281692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𝐕𝐈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DE4016A-F2FC-46F7-971E-1C4C5D244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084" y="3974131"/>
                <a:ext cx="2816925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CD39CAF-A772-45D3-961C-B1B90662E66D}"/>
                  </a:ext>
                </a:extLst>
              </p:cNvPr>
              <p:cNvSpPr txBox="1"/>
              <p:nvPr/>
            </p:nvSpPr>
            <p:spPr>
              <a:xfrm>
                <a:off x="5000674" y="4719040"/>
                <a:ext cx="202016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40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ar-AE" sz="4000" b="1" dirty="0"/>
                  <a:t>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CD39CAF-A772-45D3-961C-B1B90662E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674" y="4719040"/>
                <a:ext cx="2020168" cy="615553"/>
              </a:xfrm>
              <a:prstGeom prst="rect">
                <a:avLst/>
              </a:prstGeom>
              <a:blipFill>
                <a:blip r:embed="rId12"/>
                <a:stretch>
                  <a:fillRect t="-24752" b="-4950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8494B9B-5E8C-4B7A-85E4-1316E27105C0}"/>
                  </a:ext>
                </a:extLst>
              </p:cNvPr>
              <p:cNvSpPr txBox="1"/>
              <p:nvPr/>
            </p:nvSpPr>
            <p:spPr>
              <a:xfrm>
                <a:off x="6977654" y="4813246"/>
                <a:ext cx="135601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8494B9B-5E8C-4B7A-85E4-1316E2710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7654" y="4813246"/>
                <a:ext cx="1356012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F498C3B8-1936-4623-9E9E-EFAE76440C6C}"/>
              </a:ext>
            </a:extLst>
          </p:cNvPr>
          <p:cNvGrpSpPr/>
          <p:nvPr/>
        </p:nvGrpSpPr>
        <p:grpSpPr>
          <a:xfrm>
            <a:off x="4787474" y="5354452"/>
            <a:ext cx="2446567" cy="696598"/>
            <a:chOff x="5020994" y="5704338"/>
            <a:chExt cx="2446567" cy="696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197D774-DAA3-4939-9969-6F347366DE4A}"/>
                    </a:ext>
                  </a:extLst>
                </p:cNvPr>
                <p:cNvSpPr txBox="1"/>
                <p:nvPr/>
              </p:nvSpPr>
              <p:spPr>
                <a:xfrm>
                  <a:off x="5020994" y="5785383"/>
                  <a:ext cx="244656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ar-AE" sz="40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a14:m>
                  <a:endParaRPr lang="ar-AE" sz="4000" b="1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197D774-DAA3-4939-9969-6F347366DE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0994" y="5785383"/>
                  <a:ext cx="2446567" cy="615553"/>
                </a:xfrm>
                <a:prstGeom prst="rect">
                  <a:avLst/>
                </a:prstGeom>
                <a:blipFill>
                  <a:blip r:embed="rId14"/>
                  <a:stretch>
                    <a:fillRect t="-25743" b="-48515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ADC9DF6-B6CE-427C-80D5-5859C79C69EE}"/>
                </a:ext>
              </a:extLst>
            </p:cNvPr>
            <p:cNvCxnSpPr/>
            <p:nvPr/>
          </p:nvCxnSpPr>
          <p:spPr>
            <a:xfrm flipH="1">
              <a:off x="6878320" y="5704338"/>
              <a:ext cx="89096" cy="198622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44F864F-E31B-4254-8192-B712B36F56A5}"/>
                  </a:ext>
                </a:extLst>
              </p:cNvPr>
              <p:cNvSpPr txBox="1"/>
              <p:nvPr/>
            </p:nvSpPr>
            <p:spPr>
              <a:xfrm>
                <a:off x="7102649" y="5490290"/>
                <a:ext cx="405502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𝐕𝐈𝐈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𝐕𝐈𝐈𝐈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44F864F-E31B-4254-8192-B712B36F5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649" y="5490290"/>
                <a:ext cx="4055021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C81BF7E9-1DDD-4C09-932B-886833AF19FB}"/>
              </a:ext>
            </a:extLst>
          </p:cNvPr>
          <p:cNvGrpSpPr/>
          <p:nvPr/>
        </p:nvGrpSpPr>
        <p:grpSpPr>
          <a:xfrm>
            <a:off x="4719767" y="6132095"/>
            <a:ext cx="3484947" cy="719323"/>
            <a:chOff x="4719767" y="6132095"/>
            <a:chExt cx="3484947" cy="71932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1224B34-2622-437E-89BB-11F836E62BFB}"/>
                </a:ext>
              </a:extLst>
            </p:cNvPr>
            <p:cNvGrpSpPr/>
            <p:nvPr/>
          </p:nvGrpSpPr>
          <p:grpSpPr>
            <a:xfrm>
              <a:off x="5421516" y="6132095"/>
              <a:ext cx="2783198" cy="696598"/>
              <a:chOff x="5020994" y="5704338"/>
              <a:chExt cx="2783198" cy="69659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64D491B5-4A0B-4394-AB85-D0A884677824}"/>
                      </a:ext>
                    </a:extLst>
                  </p:cNvPr>
                  <p:cNvSpPr txBox="1"/>
                  <p:nvPr/>
                </p:nvSpPr>
                <p:spPr>
                  <a:xfrm>
                    <a:off x="5020994" y="5785383"/>
                    <a:ext cx="2783198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1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4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40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∩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ar-AE" sz="4000" b="1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a14:m>
                    <a:endParaRPr lang="ar-AE" sz="4000" b="1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64D491B5-4A0B-4394-AB85-D0A8846778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20994" y="5785383"/>
                    <a:ext cx="2783198" cy="615553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t="-24752" b="-49505"/>
                    </a:stretch>
                  </a:blipFill>
                </p:spPr>
                <p:txBody>
                  <a:bodyPr/>
                  <a:lstStyle/>
                  <a:p>
                    <a:r>
                      <a:rPr lang="ar-A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1CD9A3B-1902-4EB6-B6EE-E248C9D2617C}"/>
                  </a:ext>
                </a:extLst>
              </p:cNvPr>
              <p:cNvCxnSpPr/>
              <p:nvPr/>
            </p:nvCxnSpPr>
            <p:spPr>
              <a:xfrm flipH="1">
                <a:off x="6878320" y="5704338"/>
                <a:ext cx="89096" cy="198622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128D821-43B7-4D6F-9A69-550609A2F0E8}"/>
                    </a:ext>
                  </a:extLst>
                </p:cNvPr>
                <p:cNvSpPr txBox="1"/>
                <p:nvPr/>
              </p:nvSpPr>
              <p:spPr>
                <a:xfrm>
                  <a:off x="4719767" y="6235865"/>
                  <a:ext cx="1200842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∩</m:t>
                        </m:r>
                      </m:oMath>
                    </m:oMathPara>
                  </a14:m>
                  <a:endParaRPr lang="ar-AE" sz="4000" b="1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128D821-43B7-4D6F-9A69-550609A2F0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9767" y="6235865"/>
                  <a:ext cx="1200842" cy="61555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F00D07E-5CB6-4B05-BC28-104A9081220C}"/>
                  </a:ext>
                </a:extLst>
              </p:cNvPr>
              <p:cNvSpPr txBox="1"/>
              <p:nvPr/>
            </p:nvSpPr>
            <p:spPr>
              <a:xfrm>
                <a:off x="8136979" y="6297419"/>
                <a:ext cx="178029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F00D07E-5CB6-4B05-BC28-104A90812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6979" y="6297419"/>
                <a:ext cx="1780296" cy="49244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4DB75543-F3AA-460E-8FA9-470925C41E0F}"/>
              </a:ext>
            </a:extLst>
          </p:cNvPr>
          <p:cNvGrpSpPr/>
          <p:nvPr/>
        </p:nvGrpSpPr>
        <p:grpSpPr>
          <a:xfrm>
            <a:off x="235437" y="3446272"/>
            <a:ext cx="4949291" cy="687037"/>
            <a:chOff x="235437" y="3446272"/>
            <a:chExt cx="4949291" cy="6870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6B394BC2-F5E8-4AAE-993D-F9FF3B61D1B4}"/>
                    </a:ext>
                  </a:extLst>
                </p:cNvPr>
                <p:cNvSpPr txBox="1"/>
                <p:nvPr/>
              </p:nvSpPr>
              <p:spPr>
                <a:xfrm>
                  <a:off x="235437" y="3446272"/>
                  <a:ext cx="1762277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𝐈</m:t>
                        </m:r>
                        <m:r>
                          <a:rPr lang="en-US" sz="4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𝐈𝐈</m:t>
                        </m:r>
                        <m:r>
                          <a:rPr lang="en-US" sz="4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𝐈𝐕</m:t>
                        </m:r>
                      </m:oMath>
                    </m:oMathPara>
                  </a14:m>
                  <a:endParaRPr lang="ar-AE" sz="32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6B394BC2-F5E8-4AAE-993D-F9FF3B61D1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437" y="3446272"/>
                  <a:ext cx="1762277" cy="677108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FB737EC-F245-45FD-B395-E57EDDC33F94}"/>
                </a:ext>
              </a:extLst>
            </p:cNvPr>
            <p:cNvSpPr txBox="1"/>
            <p:nvPr/>
          </p:nvSpPr>
          <p:spPr>
            <a:xfrm>
              <a:off x="1571015" y="3486978"/>
              <a:ext cx="361371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600" b="1" dirty="0">
                  <a:solidFill>
                    <a:srgbClr val="002060"/>
                  </a:solidFill>
                  <a:cs typeface="(AH) Manal Black" pitchFamily="2" charset="-78"/>
                </a:rPr>
                <a:t>نظلل المنطقة التي تحتوي </a:t>
              </a:r>
              <a:endParaRPr lang="ar-AE" sz="3600" b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2723B782-2A9C-4D8B-B5CA-3B510A2529C1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6500" t="49625" r="54882" b="21995"/>
          <a:stretch/>
        </p:blipFill>
        <p:spPr>
          <a:xfrm>
            <a:off x="393479" y="4104041"/>
            <a:ext cx="3236407" cy="271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4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4" grpId="0"/>
      <p:bldP spid="29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03BDDDA-9FB1-4F10-8D45-83366A4CADC5}"/>
              </a:ext>
            </a:extLst>
          </p:cNvPr>
          <p:cNvGrpSpPr/>
          <p:nvPr/>
        </p:nvGrpSpPr>
        <p:grpSpPr>
          <a:xfrm>
            <a:off x="0" y="111760"/>
            <a:ext cx="12024360" cy="1028602"/>
            <a:chOff x="0" y="111760"/>
            <a:chExt cx="12024360" cy="10286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EF00A1D-C1FE-488A-B740-B9F772AE24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75" t="25871" r="29625" b="67629"/>
            <a:stretch/>
          </p:blipFill>
          <p:spPr>
            <a:xfrm>
              <a:off x="6595110" y="191672"/>
              <a:ext cx="5429250" cy="9486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C0121CB-DEA4-4FCA-8EA5-182D60968C4E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5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824F86F8-FD18-4838-ABAE-879A360A2A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80CF0F-C773-4212-8E79-64AD52E1CBA5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885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67040C3-E162-4C7A-86E0-FD9867502D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66" t="22666" r="28167" b="70149"/>
          <a:stretch/>
        </p:blipFill>
        <p:spPr>
          <a:xfrm>
            <a:off x="1909445" y="1140362"/>
            <a:ext cx="8373110" cy="1020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7EF373-23B6-4B4A-92F1-7FA3975804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66" t="47093" r="49501" b="50318"/>
          <a:stretch/>
        </p:blipFill>
        <p:spPr>
          <a:xfrm>
            <a:off x="182070" y="2341260"/>
            <a:ext cx="3668109" cy="4432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D46AAF-1B21-4D38-9FF7-EE6D34E015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66" t="49313" r="49501" b="47704"/>
          <a:stretch/>
        </p:blipFill>
        <p:spPr>
          <a:xfrm>
            <a:off x="7908924" y="2254585"/>
            <a:ext cx="3668109" cy="5106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626386-0AC9-452C-80A5-1685DAFB06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917" t="19259" r="26750" b="58222"/>
          <a:stretch/>
        </p:blipFill>
        <p:spPr>
          <a:xfrm>
            <a:off x="288924" y="2865770"/>
            <a:ext cx="3454400" cy="3052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5DCDAF-23C3-4E37-996A-521D22063D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917" t="19259" r="26750" b="58222"/>
          <a:stretch/>
        </p:blipFill>
        <p:spPr>
          <a:xfrm>
            <a:off x="7908924" y="2859081"/>
            <a:ext cx="3454400" cy="305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56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4E10D9B-D43A-4530-8EB8-68180BC3EF74}"/>
              </a:ext>
            </a:extLst>
          </p:cNvPr>
          <p:cNvGrpSpPr/>
          <p:nvPr/>
        </p:nvGrpSpPr>
        <p:grpSpPr>
          <a:xfrm>
            <a:off x="2536191" y="133748"/>
            <a:ext cx="7583169" cy="1136252"/>
            <a:chOff x="2536191" y="133748"/>
            <a:chExt cx="7583169" cy="1136252"/>
          </a:xfrm>
        </p:grpSpPr>
        <p:pic>
          <p:nvPicPr>
            <p:cNvPr id="2" name="Picture 22" descr="خلفيات خشب: للتصميم | للتصوير | بوربوينت | 3D واكثر | دودي جلو">
              <a:extLst>
                <a:ext uri="{FF2B5EF4-FFF2-40B4-BE49-F238E27FC236}">
                  <a16:creationId xmlns:a16="http://schemas.microsoft.com/office/drawing/2014/main" id="{9C84BE09-4168-4AC4-897C-ADE6FF4813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54" b="67407"/>
            <a:stretch/>
          </p:blipFill>
          <p:spPr bwMode="auto">
            <a:xfrm>
              <a:off x="2536191" y="133748"/>
              <a:ext cx="7583169" cy="1136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14A9530-F667-44AF-A95B-C91B8689020D}"/>
                </a:ext>
              </a:extLst>
            </p:cNvPr>
            <p:cNvSpPr txBox="1"/>
            <p:nvPr/>
          </p:nvSpPr>
          <p:spPr>
            <a:xfrm>
              <a:off x="3799840" y="243840"/>
              <a:ext cx="3637280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FFFF00"/>
                  </a:solidFill>
                  <a:cs typeface="(AH) Manal Black" pitchFamily="2" charset="-78"/>
                </a:rPr>
                <a:t>قوانين دي مورجان</a:t>
              </a:r>
              <a:endParaRPr lang="ar-AE" sz="4000" dirty="0">
                <a:solidFill>
                  <a:srgbClr val="FFFF0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0B7D881-E6D9-4547-B83D-04B5F4F18B98}"/>
              </a:ext>
            </a:extLst>
          </p:cNvPr>
          <p:cNvGrpSpPr/>
          <p:nvPr/>
        </p:nvGrpSpPr>
        <p:grpSpPr>
          <a:xfrm>
            <a:off x="4683760" y="1623849"/>
            <a:ext cx="4380331" cy="716295"/>
            <a:chOff x="1119357" y="3471589"/>
            <a:chExt cx="4380331" cy="7162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0E23843-FBB0-4392-84BF-64F993479B4D}"/>
                    </a:ext>
                  </a:extLst>
                </p:cNvPr>
                <p:cNvSpPr txBox="1"/>
                <p:nvPr/>
              </p:nvSpPr>
              <p:spPr>
                <a:xfrm>
                  <a:off x="1119357" y="3471589"/>
                  <a:ext cx="1124795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  <m:r>
                          <a:rPr lang="en-US" sz="4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</m:oMath>
                    </m:oMathPara>
                  </a14:m>
                  <a:endParaRPr lang="ar-AE" sz="32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0E23843-FBB0-4392-84BF-64F993479B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9357" y="3471589"/>
                  <a:ext cx="1124795" cy="67710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3A3687-6CA6-4A51-937C-192DDA37CF67}"/>
                </a:ext>
              </a:extLst>
            </p:cNvPr>
            <p:cNvSpPr txBox="1"/>
            <p:nvPr/>
          </p:nvSpPr>
          <p:spPr>
            <a:xfrm>
              <a:off x="1885975" y="3479998"/>
              <a:ext cx="361371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b="1" dirty="0">
                  <a:solidFill>
                    <a:srgbClr val="002060"/>
                  </a:solidFill>
                  <a:cs typeface="(AH) Manal Black" pitchFamily="2" charset="-78"/>
                </a:rPr>
                <a:t>بالنسبة لأي مجموعتان </a:t>
              </a:r>
              <a:endParaRPr lang="ar-AE" sz="4000" b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pic>
        <p:nvPicPr>
          <p:cNvPr id="9" name="Picture 8" descr="سكرابزمنوع 2019_ سكرابز بلون الازرق لنصاميم 2020 - منتديات يلوموني فيك">
            <a:extLst>
              <a:ext uri="{FF2B5EF4-FFF2-40B4-BE49-F238E27FC236}">
                <a16:creationId xmlns:a16="http://schemas.microsoft.com/office/drawing/2014/main" id="{8DB57FAA-BA64-400F-8FCA-07F0AD11C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01" y="2348553"/>
            <a:ext cx="3375979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سكرابزمنوع 2019_ سكرابز بلون الازرق لنصاميم 2020 - منتديات يلوموني فيك">
            <a:extLst>
              <a:ext uri="{FF2B5EF4-FFF2-40B4-BE49-F238E27FC236}">
                <a16:creationId xmlns:a16="http://schemas.microsoft.com/office/drawing/2014/main" id="{E2746B8C-4BF0-4BAA-9A82-0A5DC9A6C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12159" y="2348553"/>
            <a:ext cx="3112451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CE1D78-8AC2-4499-97F4-9508E47CE9F3}"/>
              </a:ext>
            </a:extLst>
          </p:cNvPr>
          <p:cNvGrpSpPr/>
          <p:nvPr/>
        </p:nvGrpSpPr>
        <p:grpSpPr>
          <a:xfrm>
            <a:off x="7148967" y="3312165"/>
            <a:ext cx="2193293" cy="722085"/>
            <a:chOff x="7148967" y="3312165"/>
            <a:chExt cx="2193293" cy="7220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2F26F12-409D-424B-A301-FC627F8D92E6}"/>
                    </a:ext>
                  </a:extLst>
                </p:cNvPr>
                <p:cNvSpPr txBox="1"/>
                <p:nvPr/>
              </p:nvSpPr>
              <p:spPr>
                <a:xfrm>
                  <a:off x="7148967" y="3418697"/>
                  <a:ext cx="219329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ar-AE" sz="4000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2F26F12-409D-424B-A301-FC627F8D92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8967" y="3418697"/>
                  <a:ext cx="2193293" cy="61555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A160898-A5D4-47FB-AD76-C23718CCFDB2}"/>
                </a:ext>
              </a:extLst>
            </p:cNvPr>
            <p:cNvCxnSpPr/>
            <p:nvPr/>
          </p:nvCxnSpPr>
          <p:spPr>
            <a:xfrm flipH="1">
              <a:off x="9224679" y="3312165"/>
              <a:ext cx="112361" cy="203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DBDAD9-6E28-4031-B88C-CA0CF5DCEADD}"/>
              </a:ext>
            </a:extLst>
          </p:cNvPr>
          <p:cNvGrpSpPr/>
          <p:nvPr/>
        </p:nvGrpSpPr>
        <p:grpSpPr>
          <a:xfrm>
            <a:off x="3808942" y="3371101"/>
            <a:ext cx="1677459" cy="562407"/>
            <a:chOff x="3740093" y="4983726"/>
            <a:chExt cx="1677459" cy="5624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6B3B6AE-4B22-4CCE-848A-A0410E2B7A35}"/>
                    </a:ext>
                  </a:extLst>
                </p:cNvPr>
                <p:cNvSpPr txBox="1"/>
                <p:nvPr/>
              </p:nvSpPr>
              <p:spPr>
                <a:xfrm>
                  <a:off x="3740093" y="4992135"/>
                  <a:ext cx="1671933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∩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ar-AE" sz="3600" b="1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6B3B6AE-4B22-4CCE-848A-A0410E2B7A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0093" y="4992135"/>
                  <a:ext cx="1671933" cy="55399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5C4B825-E2D8-481B-ACDB-9535AB8FD6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49449" y="4983726"/>
              <a:ext cx="168103" cy="144264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Scroll: Vertical 19">
            <a:extLst>
              <a:ext uri="{FF2B5EF4-FFF2-40B4-BE49-F238E27FC236}">
                <a16:creationId xmlns:a16="http://schemas.microsoft.com/office/drawing/2014/main" id="{C289416E-E035-4A15-90A3-0313701CEEE6}"/>
              </a:ext>
            </a:extLst>
          </p:cNvPr>
          <p:cNvSpPr/>
          <p:nvPr/>
        </p:nvSpPr>
        <p:spPr>
          <a:xfrm>
            <a:off x="10119360" y="2490384"/>
            <a:ext cx="1612368" cy="207029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cs typeface="(AH) Manal Black" pitchFamily="2" charset="-78"/>
              </a:rPr>
              <a:t>متممة اتحاد مجموعتين </a:t>
            </a:r>
            <a:endParaRPr lang="ar-AE" sz="2800" dirty="0">
              <a:cs typeface="(AH) Manal Black" pitchFamily="2" charset="-78"/>
            </a:endParaRPr>
          </a:p>
        </p:txBody>
      </p:sp>
      <p:sp>
        <p:nvSpPr>
          <p:cNvPr id="22" name="Scroll: Vertical 21">
            <a:extLst>
              <a:ext uri="{FF2B5EF4-FFF2-40B4-BE49-F238E27FC236}">
                <a16:creationId xmlns:a16="http://schemas.microsoft.com/office/drawing/2014/main" id="{2FF7F93F-785F-4759-868A-1AE72F0FBC21}"/>
              </a:ext>
            </a:extLst>
          </p:cNvPr>
          <p:cNvSpPr/>
          <p:nvPr/>
        </p:nvSpPr>
        <p:spPr>
          <a:xfrm>
            <a:off x="1861890" y="2660942"/>
            <a:ext cx="1612368" cy="207029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cs typeface="(AH) Manal Black" pitchFamily="2" charset="-78"/>
              </a:rPr>
              <a:t>متممة تقاطع مجموعتين </a:t>
            </a:r>
            <a:endParaRPr lang="ar-AE" sz="2800" dirty="0">
              <a:cs typeface="(AH) Manal Black" pitchFamily="2" charset="-78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51B0CC4-96BD-45A1-9096-E2EA6A99F438}"/>
              </a:ext>
            </a:extLst>
          </p:cNvPr>
          <p:cNvGrpSpPr/>
          <p:nvPr/>
        </p:nvGrpSpPr>
        <p:grpSpPr>
          <a:xfrm>
            <a:off x="7195002" y="5323845"/>
            <a:ext cx="2193293" cy="722085"/>
            <a:chOff x="7148967" y="3312165"/>
            <a:chExt cx="2193293" cy="7220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BB36BF7-CDF9-4FEC-8503-A360C52A0E4B}"/>
                    </a:ext>
                  </a:extLst>
                </p:cNvPr>
                <p:cNvSpPr txBox="1"/>
                <p:nvPr/>
              </p:nvSpPr>
              <p:spPr>
                <a:xfrm>
                  <a:off x="7148967" y="3418697"/>
                  <a:ext cx="219329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ar-AE" sz="4000" b="1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BB36BF7-CDF9-4FEC-8503-A360C52A0E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8967" y="3418697"/>
                  <a:ext cx="2193293" cy="61555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A2E3692-DBD7-4E3D-AF42-6D8390D875DC}"/>
                </a:ext>
              </a:extLst>
            </p:cNvPr>
            <p:cNvCxnSpPr/>
            <p:nvPr/>
          </p:nvCxnSpPr>
          <p:spPr>
            <a:xfrm flipH="1">
              <a:off x="9224679" y="3312165"/>
              <a:ext cx="112361" cy="203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F65254D-E380-45FE-955E-D3A8FA0D000F}"/>
              </a:ext>
            </a:extLst>
          </p:cNvPr>
          <p:cNvGrpSpPr/>
          <p:nvPr/>
        </p:nvGrpSpPr>
        <p:grpSpPr>
          <a:xfrm>
            <a:off x="9589982" y="5425445"/>
            <a:ext cx="1957935" cy="593911"/>
            <a:chOff x="3740093" y="4952222"/>
            <a:chExt cx="1957935" cy="5939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805D81C-A3AB-4823-B80D-1E82D876FD16}"/>
                    </a:ext>
                  </a:extLst>
                </p:cNvPr>
                <p:cNvSpPr txBox="1"/>
                <p:nvPr/>
              </p:nvSpPr>
              <p:spPr>
                <a:xfrm>
                  <a:off x="3740093" y="4992135"/>
                  <a:ext cx="1861086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6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36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∩ </m:t>
                        </m:r>
                        <m:r>
                          <a:rPr lang="en-US" sz="36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oMath>
                    </m:oMathPara>
                  </a14:m>
                  <a:endParaRPr lang="ar-AE" sz="3600" b="1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805D81C-A3AB-4823-B80D-1E82D876FD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0093" y="4992135"/>
                  <a:ext cx="1861086" cy="55399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8B519FD-0FE6-4FE3-93CA-10D8795E55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68730" y="4952222"/>
              <a:ext cx="178261" cy="175768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CB3F9A7-BA73-46E4-98E8-BE77C2B3C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19767" y="4952222"/>
              <a:ext cx="178261" cy="175768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12C59D4-9274-4583-BF3D-FCF5FC039CB1}"/>
              </a:ext>
            </a:extLst>
          </p:cNvPr>
          <p:cNvGrpSpPr/>
          <p:nvPr/>
        </p:nvGrpSpPr>
        <p:grpSpPr>
          <a:xfrm>
            <a:off x="2376382" y="5475523"/>
            <a:ext cx="1677459" cy="562407"/>
            <a:chOff x="3740093" y="4983726"/>
            <a:chExt cx="1677459" cy="5624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F28B9DC-5800-4826-BF44-19260F38EE68}"/>
                    </a:ext>
                  </a:extLst>
                </p:cNvPr>
                <p:cNvSpPr txBox="1"/>
                <p:nvPr/>
              </p:nvSpPr>
              <p:spPr>
                <a:xfrm>
                  <a:off x="3740093" y="4992135"/>
                  <a:ext cx="1671933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∩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ar-AE" sz="3600" b="1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F28B9DC-5800-4826-BF44-19260F38EE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0093" y="4992135"/>
                  <a:ext cx="1671933" cy="55399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5D1A56F-0740-4C5F-A976-2A7FD9A156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49449" y="4983726"/>
              <a:ext cx="168103" cy="144264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54768B3-CDDD-4BC1-984B-3EEC78B8E4B4}"/>
              </a:ext>
            </a:extLst>
          </p:cNvPr>
          <p:cNvGrpSpPr/>
          <p:nvPr/>
        </p:nvGrpSpPr>
        <p:grpSpPr>
          <a:xfrm>
            <a:off x="4149510" y="5343683"/>
            <a:ext cx="2188073" cy="722085"/>
            <a:chOff x="7148967" y="3312165"/>
            <a:chExt cx="2188073" cy="7220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C00B3FB-27FC-4B09-AFB6-5097B7516A01}"/>
                    </a:ext>
                  </a:extLst>
                </p:cNvPr>
                <p:cNvSpPr txBox="1"/>
                <p:nvPr/>
              </p:nvSpPr>
              <p:spPr>
                <a:xfrm>
                  <a:off x="7148967" y="3418697"/>
                  <a:ext cx="21802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 </m:t>
                        </m:r>
                        <m:r>
                          <a:rPr lang="en-US" sz="4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oMath>
                    </m:oMathPara>
                  </a14:m>
                  <a:endParaRPr lang="ar-AE" sz="4000" b="1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C00B3FB-27FC-4B09-AFB6-5097B7516A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8967" y="3418697"/>
                  <a:ext cx="2180277" cy="61555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8DB6DB8-F2E5-42FF-8CC9-9E94A9B5D380}"/>
                </a:ext>
              </a:extLst>
            </p:cNvPr>
            <p:cNvCxnSpPr/>
            <p:nvPr/>
          </p:nvCxnSpPr>
          <p:spPr>
            <a:xfrm flipH="1">
              <a:off x="9224679" y="3312165"/>
              <a:ext cx="112361" cy="203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41B17B4-4723-4701-91B0-768E2A72733D}"/>
                </a:ext>
              </a:extLst>
            </p:cNvPr>
            <p:cNvCxnSpPr/>
            <p:nvPr/>
          </p:nvCxnSpPr>
          <p:spPr>
            <a:xfrm flipH="1">
              <a:off x="8075433" y="3342405"/>
              <a:ext cx="112361" cy="203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52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D50EC9-F857-48A8-8280-541D210960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17" t="54371" r="43250" b="37926"/>
          <a:stretch/>
        </p:blipFill>
        <p:spPr>
          <a:xfrm>
            <a:off x="447040" y="1310640"/>
            <a:ext cx="10932160" cy="124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ADD531-3E71-491C-9469-41A15656C4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67" t="47852" r="43250" b="47556"/>
          <a:stretch/>
        </p:blipFill>
        <p:spPr>
          <a:xfrm>
            <a:off x="6431279" y="345440"/>
            <a:ext cx="5558503" cy="65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AC19C85-CBAB-45FC-B914-156C8E81A45D}"/>
              </a:ext>
            </a:extLst>
          </p:cNvPr>
          <p:cNvGrpSpPr/>
          <p:nvPr/>
        </p:nvGrpSpPr>
        <p:grpSpPr>
          <a:xfrm>
            <a:off x="0" y="111760"/>
            <a:ext cx="2315210" cy="976401"/>
            <a:chOff x="0" y="111760"/>
            <a:chExt cx="2315210" cy="976401"/>
          </a:xfrm>
        </p:grpSpPr>
        <p:pic>
          <p:nvPicPr>
            <p:cNvPr id="5" name="Picture 2" descr="Circle seal RED2 | SVG(VECTOR):Public Domain | ICON PARK | Share ...">
              <a:extLst>
                <a:ext uri="{FF2B5EF4-FFF2-40B4-BE49-F238E27FC236}">
                  <a16:creationId xmlns:a16="http://schemas.microsoft.com/office/drawing/2014/main" id="{DBC44EFD-ED0A-4FFF-B2E1-1047BAEC09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760"/>
              <a:ext cx="2315210" cy="93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914470-6BEB-41C5-8D8D-DE9D6775A047}"/>
                </a:ext>
              </a:extLst>
            </p:cNvPr>
            <p:cNvSpPr txBox="1"/>
            <p:nvPr/>
          </p:nvSpPr>
          <p:spPr>
            <a:xfrm>
              <a:off x="299085" y="134054"/>
              <a:ext cx="171704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FF00"/>
                  </a:solidFill>
                  <a:cs typeface="(AH) Manal Black" pitchFamily="2" charset="-78"/>
                </a:rPr>
                <a:t>صفحة 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rPr>
                <a:t>879</a:t>
              </a:r>
              <a:endParaRPr lang="ar-AE" sz="2800" b="1" dirty="0">
                <a:solidFill>
                  <a:srgbClr val="FFFF00"/>
                </a:solidFill>
                <a:latin typeface="Algerian" panose="04020705040A02060702" pitchFamily="82" charset="0"/>
                <a:cs typeface="Aldhabi" panose="01000000000000000000" pitchFamily="2" charset="-78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781B19B-7195-4905-9375-7D19F2288E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134" t="41562" r="45083" b="55959"/>
          <a:stretch/>
        </p:blipFill>
        <p:spPr>
          <a:xfrm>
            <a:off x="9387842" y="5867954"/>
            <a:ext cx="2601940" cy="728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0EB1D5-E497-445E-A283-27E9A38CDB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36" t="31778" r="76472" b="64249"/>
          <a:stretch/>
        </p:blipFill>
        <p:spPr>
          <a:xfrm>
            <a:off x="2072640" y="3220722"/>
            <a:ext cx="1574800" cy="886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635AC6-E728-4280-9531-C4D69EA875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41" t="28489" r="49794" b="63991"/>
          <a:stretch/>
        </p:blipFill>
        <p:spPr>
          <a:xfrm>
            <a:off x="4196080" y="3220721"/>
            <a:ext cx="6319520" cy="894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3ADE94-F7AE-4066-81D3-D5C0580F3F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394" t="28489" r="45083" b="63991"/>
          <a:stretch/>
        </p:blipFill>
        <p:spPr>
          <a:xfrm>
            <a:off x="10607040" y="2760937"/>
            <a:ext cx="1544320" cy="14442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7CE60-B10C-42D0-BB98-6FB74885D3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00" t="31778" r="81664" b="64249"/>
          <a:stretch/>
        </p:blipFill>
        <p:spPr>
          <a:xfrm>
            <a:off x="619760" y="3255852"/>
            <a:ext cx="1249678" cy="886316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5E0F7C-0FA7-42CD-ACF8-843E9BD1A2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18" t="45026" r="45083" b="50359"/>
          <a:stretch/>
        </p:blipFill>
        <p:spPr>
          <a:xfrm>
            <a:off x="202218" y="5789226"/>
            <a:ext cx="7082502" cy="9976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A7902C-F707-428F-A321-CD061064B8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375" t="36744" r="48885" b="60372"/>
          <a:stretch/>
        </p:blipFill>
        <p:spPr>
          <a:xfrm>
            <a:off x="10607040" y="4520268"/>
            <a:ext cx="1544320" cy="728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6F4BF9-A315-43C9-BB28-51A698600B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194" t="39320" r="51625" b="58201"/>
          <a:stretch/>
        </p:blipFill>
        <p:spPr>
          <a:xfrm>
            <a:off x="251625" y="4520268"/>
            <a:ext cx="3428019" cy="728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FC9E34-3B16-4788-9A18-25C3498C3E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468" t="36552" r="51697" b="60372"/>
          <a:stretch/>
        </p:blipFill>
        <p:spPr>
          <a:xfrm>
            <a:off x="5913120" y="4520269"/>
            <a:ext cx="4563564" cy="728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92ADF4-DE54-4756-8382-02EF217A00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331" t="39319" r="48736" b="58202"/>
          <a:stretch/>
        </p:blipFill>
        <p:spPr>
          <a:xfrm>
            <a:off x="4054872" y="4520269"/>
            <a:ext cx="1533128" cy="728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913612-59EC-47E1-9FB6-A6A862517A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00" t="31778" r="81664" b="64249"/>
          <a:stretch/>
        </p:blipFill>
        <p:spPr>
          <a:xfrm>
            <a:off x="7991332" y="5789226"/>
            <a:ext cx="1249678" cy="886316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167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A8D4-3181-41DE-8999-AF4C49B21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7" t="23112" r="33834" b="69481"/>
          <a:stretch/>
        </p:blipFill>
        <p:spPr>
          <a:xfrm>
            <a:off x="113749" y="1088161"/>
            <a:ext cx="11964502" cy="126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E9D408-9D52-4078-9A7F-EFF1EC5F2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16" t="17631" r="27918" b="75555"/>
          <a:stretch/>
        </p:blipFill>
        <p:spPr>
          <a:xfrm>
            <a:off x="7945120" y="152400"/>
            <a:ext cx="4135120" cy="76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0F865CB-7A7F-412A-93FC-401E221BAE0D}"/>
              </a:ext>
            </a:extLst>
          </p:cNvPr>
          <p:cNvGrpSpPr/>
          <p:nvPr/>
        </p:nvGrpSpPr>
        <p:grpSpPr>
          <a:xfrm>
            <a:off x="0" y="111760"/>
            <a:ext cx="2315210" cy="976401"/>
            <a:chOff x="0" y="111760"/>
            <a:chExt cx="2315210" cy="976401"/>
          </a:xfrm>
        </p:grpSpPr>
        <p:pic>
          <p:nvPicPr>
            <p:cNvPr id="5" name="Picture 2" descr="Circle seal RED2 | SVG(VECTOR):Public Domain | ICON PARK | Share ...">
              <a:extLst>
                <a:ext uri="{FF2B5EF4-FFF2-40B4-BE49-F238E27FC236}">
                  <a16:creationId xmlns:a16="http://schemas.microsoft.com/office/drawing/2014/main" id="{89DE8033-3A60-477B-A634-B56996054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760"/>
              <a:ext cx="2315210" cy="93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06A2EB-58F8-4D85-890B-318194DCBF50}"/>
                </a:ext>
              </a:extLst>
            </p:cNvPr>
            <p:cNvSpPr txBox="1"/>
            <p:nvPr/>
          </p:nvSpPr>
          <p:spPr>
            <a:xfrm>
              <a:off x="299085" y="134054"/>
              <a:ext cx="171704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FF00"/>
                  </a:solidFill>
                  <a:cs typeface="(AH) Manal Black" pitchFamily="2" charset="-78"/>
                </a:rPr>
                <a:t>صفحة 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rPr>
                <a:t>880</a:t>
              </a:r>
              <a:endParaRPr lang="ar-AE" sz="2800" b="1" dirty="0">
                <a:solidFill>
                  <a:srgbClr val="FFFF00"/>
                </a:solidFill>
                <a:latin typeface="Algerian" panose="04020705040A02060702" pitchFamily="82" charset="0"/>
                <a:cs typeface="Aldhabi" panose="01000000000000000000" pitchFamily="2" charset="-78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A60F8D2-FD0C-4F21-ACA4-F1CC3B1C7151}"/>
              </a:ext>
            </a:extLst>
          </p:cNvPr>
          <p:cNvGrpSpPr/>
          <p:nvPr/>
        </p:nvGrpSpPr>
        <p:grpSpPr>
          <a:xfrm>
            <a:off x="0" y="2394354"/>
            <a:ext cx="2193293" cy="722085"/>
            <a:chOff x="7148967" y="3312165"/>
            <a:chExt cx="2193293" cy="7220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FE273BE-F0F9-4939-A609-98A7B242D1F1}"/>
                    </a:ext>
                  </a:extLst>
                </p:cNvPr>
                <p:cNvSpPr txBox="1"/>
                <p:nvPr/>
              </p:nvSpPr>
              <p:spPr>
                <a:xfrm>
                  <a:off x="7148967" y="3418697"/>
                  <a:ext cx="219329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ar-AE" sz="4000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2F26F12-409D-424B-A301-FC627F8D92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8967" y="3418697"/>
                  <a:ext cx="2193293" cy="61555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008F246-A872-4767-8438-4E533FC1E2AC}"/>
                </a:ext>
              </a:extLst>
            </p:cNvPr>
            <p:cNvCxnSpPr/>
            <p:nvPr/>
          </p:nvCxnSpPr>
          <p:spPr>
            <a:xfrm flipH="1">
              <a:off x="9224679" y="3312165"/>
              <a:ext cx="112361" cy="203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332A04-7E85-4B7D-9F46-8EEEBD07463A}"/>
                  </a:ext>
                </a:extLst>
              </p:cNvPr>
              <p:cNvSpPr txBox="1"/>
              <p:nvPr/>
            </p:nvSpPr>
            <p:spPr>
              <a:xfrm>
                <a:off x="121917" y="3268141"/>
                <a:ext cx="218027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332A04-7E85-4B7D-9F46-8EEEBD074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7" y="3268141"/>
                <a:ext cx="2180277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2B76B35-2E2E-4A3A-B0A4-61264A2A76E9}"/>
                  </a:ext>
                </a:extLst>
              </p:cNvPr>
              <p:cNvSpPr txBox="1"/>
              <p:nvPr/>
            </p:nvSpPr>
            <p:spPr>
              <a:xfrm>
                <a:off x="2315210" y="3268141"/>
                <a:ext cx="7985071" cy="58862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النحاس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الكوبالت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الألومونيوم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الماغنسيوم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الحديد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الكروم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2B76B35-2E2E-4A3A-B0A4-61264A2A7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210" y="3268141"/>
                <a:ext cx="7985071" cy="5886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5EE10F4A-EABB-4A2C-8680-1CB30121BDB8}"/>
              </a:ext>
            </a:extLst>
          </p:cNvPr>
          <p:cNvGrpSpPr/>
          <p:nvPr/>
        </p:nvGrpSpPr>
        <p:grpSpPr>
          <a:xfrm>
            <a:off x="107036" y="3883694"/>
            <a:ext cx="2718245" cy="722085"/>
            <a:chOff x="7148967" y="3312165"/>
            <a:chExt cx="2718245" cy="7220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FB6416C-5945-4B2A-AF44-63628985C53C}"/>
                    </a:ext>
                  </a:extLst>
                </p:cNvPr>
                <p:cNvSpPr txBox="1"/>
                <p:nvPr/>
              </p:nvSpPr>
              <p:spPr>
                <a:xfrm>
                  <a:off x="7148967" y="3418697"/>
                  <a:ext cx="2718245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∪ </m:t>
                            </m:r>
                            <m:r>
                              <a:rPr lang="en-US" sz="4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sz="4000" b="1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FB6416C-5945-4B2A-AF44-63628985C5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8967" y="3418697"/>
                  <a:ext cx="2718245" cy="61555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B6C5063-D798-4D9F-9A88-D4570590DA0A}"/>
                </a:ext>
              </a:extLst>
            </p:cNvPr>
            <p:cNvCxnSpPr/>
            <p:nvPr/>
          </p:nvCxnSpPr>
          <p:spPr>
            <a:xfrm flipH="1">
              <a:off x="9224679" y="3312165"/>
              <a:ext cx="112361" cy="203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3909F20-6A9B-4CF4-B08B-86D368026D98}"/>
                  </a:ext>
                </a:extLst>
              </p:cNvPr>
              <p:cNvSpPr txBox="1"/>
              <p:nvPr/>
            </p:nvSpPr>
            <p:spPr>
              <a:xfrm>
                <a:off x="2651539" y="3985294"/>
                <a:ext cx="2361095" cy="58862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الذهب</m:t>
                          </m:r>
                          <m:r>
                            <a:rPr lang="ar-SA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الزئبق</m:t>
                          </m:r>
                          <m:r>
                            <a:rPr lang="ar-SA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3909F20-6A9B-4CF4-B08B-86D368026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1539" y="3985294"/>
                <a:ext cx="2361095" cy="5886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F5DF3AEE-8B18-499C-9A26-1B14F1623396}"/>
              </a:ext>
            </a:extLst>
          </p:cNvPr>
          <p:cNvGrpSpPr/>
          <p:nvPr/>
        </p:nvGrpSpPr>
        <p:grpSpPr>
          <a:xfrm>
            <a:off x="458062" y="4799162"/>
            <a:ext cx="1008096" cy="615553"/>
            <a:chOff x="10306706" y="382433"/>
            <a:chExt cx="1008096" cy="615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AD0987C-289C-4E64-8232-C5DB107729E7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1008096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6539155-2582-402E-93DC-802319EC08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1008096" cy="61555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2B3959C-D75E-4F73-958A-02D2A05378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7428" y="382433"/>
              <a:ext cx="84173" cy="1488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B1FD055-A5DB-413C-AD13-9BE94B29094B}"/>
              </a:ext>
            </a:extLst>
          </p:cNvPr>
          <p:cNvGrpSpPr/>
          <p:nvPr/>
        </p:nvGrpSpPr>
        <p:grpSpPr>
          <a:xfrm>
            <a:off x="427605" y="5462062"/>
            <a:ext cx="1038553" cy="615553"/>
            <a:chOff x="10306706" y="382433"/>
            <a:chExt cx="1038553" cy="615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67120EB-8277-47E6-84B8-A20418D744D9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103855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B208797-667A-428E-942B-1FED531441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1038553" cy="61555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1F0DCF1-E2C3-4921-9317-6A778A9DC3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7428" y="382433"/>
              <a:ext cx="84173" cy="1488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486A6C-7CF1-4966-A629-4EF7313E4399}"/>
              </a:ext>
            </a:extLst>
          </p:cNvPr>
          <p:cNvGrpSpPr/>
          <p:nvPr/>
        </p:nvGrpSpPr>
        <p:grpSpPr>
          <a:xfrm>
            <a:off x="357275" y="6152329"/>
            <a:ext cx="1691169" cy="593911"/>
            <a:chOff x="3740093" y="4952222"/>
            <a:chExt cx="1691169" cy="5939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93F8532-3FD4-49BB-AA55-AF04BBF773E5}"/>
                    </a:ext>
                  </a:extLst>
                </p:cNvPr>
                <p:cNvSpPr txBox="1"/>
                <p:nvPr/>
              </p:nvSpPr>
              <p:spPr>
                <a:xfrm>
                  <a:off x="3740093" y="4992135"/>
                  <a:ext cx="1691169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 </m:t>
                      </m:r>
                      <m:r>
                        <a:rPr lang="en-US" sz="36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a14:m>
                  <a:r>
                    <a:rPr lang="en-US" sz="3600" b="1" dirty="0"/>
                    <a:t>=</a:t>
                  </a:r>
                  <a:endParaRPr lang="ar-AE" sz="3600" b="1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93F8532-3FD4-49BB-AA55-AF04BBF773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0093" y="4992135"/>
                  <a:ext cx="1691169" cy="553998"/>
                </a:xfrm>
                <a:prstGeom prst="rect">
                  <a:avLst/>
                </a:prstGeom>
                <a:blipFill>
                  <a:blip r:embed="rId16"/>
                  <a:stretch>
                    <a:fillRect l="-361" t="-24176" r="-15523" b="-49451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F035C61-0D62-4D60-B349-A672962CF7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0890" y="4952222"/>
              <a:ext cx="178261" cy="175768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4F12700-86A9-406A-BD05-43C493157D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2087" y="4952222"/>
              <a:ext cx="178261" cy="175768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766BC64-9CE9-48A6-9D6E-36F01615D7C8}"/>
                  </a:ext>
                </a:extLst>
              </p:cNvPr>
              <p:cNvSpPr txBox="1"/>
              <p:nvPr/>
            </p:nvSpPr>
            <p:spPr>
              <a:xfrm>
                <a:off x="1303679" y="4780349"/>
                <a:ext cx="4435445" cy="58862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الحديد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الكروم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الذهب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الزئبق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766BC64-9CE9-48A6-9D6E-36F01615D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679" y="4780349"/>
                <a:ext cx="4435445" cy="58862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2FE2CDE-2A16-45EA-8D97-8A00E8BA0EF5}"/>
                  </a:ext>
                </a:extLst>
              </p:cNvPr>
              <p:cNvSpPr txBox="1"/>
              <p:nvPr/>
            </p:nvSpPr>
            <p:spPr>
              <a:xfrm>
                <a:off x="1273222" y="5506392"/>
                <a:ext cx="5453351" cy="58862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الألومنيوم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الماغنسيوم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الذهب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الزئبق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2FE2CDE-2A16-45EA-8D97-8A00E8BA0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222" y="5506392"/>
                <a:ext cx="5453351" cy="58862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6C08F40-291A-497F-9FDE-C13545933256}"/>
                  </a:ext>
                </a:extLst>
              </p:cNvPr>
              <p:cNvSpPr txBox="1"/>
              <p:nvPr/>
            </p:nvSpPr>
            <p:spPr>
              <a:xfrm>
                <a:off x="2016125" y="6160380"/>
                <a:ext cx="2424702" cy="58862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الذهب</m:t>
                          </m:r>
                          <m:r>
                            <a:rPr lang="ar-SA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الزئبق</m:t>
                          </m:r>
                          <m:r>
                            <a:rPr lang="ar-SA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6C08F40-291A-497F-9FDE-C135459332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125" y="6160380"/>
                <a:ext cx="2424702" cy="58862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443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7" grpId="0"/>
      <p:bldP spid="28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1AEF89A-1C3E-47BF-9B1F-62C726BECCB7}"/>
              </a:ext>
            </a:extLst>
          </p:cNvPr>
          <p:cNvSpPr/>
          <p:nvPr/>
        </p:nvSpPr>
        <p:spPr>
          <a:xfrm>
            <a:off x="41125" y="3622676"/>
            <a:ext cx="121759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 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 لتمثيل مجموعتين.(مباشر)</a:t>
            </a:r>
            <a:r>
              <a:rPr lang="ar-SA" altLang="ar-AE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 </a:t>
            </a:r>
            <a:r>
              <a:rPr lang="en-US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Venn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❶–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استخدام مخططات فن</a:t>
            </a:r>
            <a:r>
              <a:rPr lang="en-US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 </a:t>
            </a:r>
            <a:endParaRPr lang="ar-AE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574BDE-A2A4-4EF5-AAF1-70B6F3C69CAE}"/>
              </a:ext>
            </a:extLst>
          </p:cNvPr>
          <p:cNvSpPr/>
          <p:nvPr/>
        </p:nvSpPr>
        <p:spPr>
          <a:xfrm>
            <a:off x="5187241" y="0"/>
            <a:ext cx="390042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altLang="ar-AE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الدرس </a:t>
            </a:r>
            <a:r>
              <a:rPr lang="ar-SA" altLang="ar-AE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الثالث</a:t>
            </a:r>
            <a:r>
              <a:rPr lang="ar-SA" altLang="ar-AE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: </a:t>
            </a:r>
            <a:endParaRPr lang="ar-AE" sz="6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cs typeface="(AH) Manal Black" pitchFamily="2" charset="-78"/>
            </a:endParaRPr>
          </a:p>
        </p:txBody>
      </p:sp>
      <p:pic>
        <p:nvPicPr>
          <p:cNvPr id="1026" name="Picture 2" descr="التعليم عن بعد - كيف تدخل هذا المجال وتبدع فيه ؟ دليل شامل">
            <a:extLst>
              <a:ext uri="{FF2B5EF4-FFF2-40B4-BE49-F238E27FC236}">
                <a16:creationId xmlns:a16="http://schemas.microsoft.com/office/drawing/2014/main" id="{3CCEEB22-02AD-47A0-8928-4981265AB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" y="12546"/>
            <a:ext cx="2705100" cy="1685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3C203-8F09-4DF1-96F3-4B1A72B901CE}"/>
              </a:ext>
            </a:extLst>
          </p:cNvPr>
          <p:cNvGrpSpPr/>
          <p:nvPr/>
        </p:nvGrpSpPr>
        <p:grpSpPr>
          <a:xfrm>
            <a:off x="343554" y="2410956"/>
            <a:ext cx="3717999" cy="1183033"/>
            <a:chOff x="252921" y="3400197"/>
            <a:chExt cx="4139067" cy="1314450"/>
          </a:xfrm>
        </p:grpSpPr>
        <p:pic>
          <p:nvPicPr>
            <p:cNvPr id="14" name="Picture 2" descr="Brand Logo Font Crystal Vector Button 0hw7n Image Provided ...">
              <a:extLst>
                <a:ext uri="{FF2B5EF4-FFF2-40B4-BE49-F238E27FC236}">
                  <a16:creationId xmlns:a16="http://schemas.microsoft.com/office/drawing/2014/main" id="{B230688D-3CF9-452D-A70B-0952CAAA8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" y="3400197"/>
              <a:ext cx="3995748" cy="131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B6C838-F806-4D19-BF25-B1E7EB02C70E}"/>
                </a:ext>
              </a:extLst>
            </p:cNvPr>
            <p:cNvSpPr/>
            <p:nvPr/>
          </p:nvSpPr>
          <p:spPr>
            <a:xfrm>
              <a:off x="252921" y="3532755"/>
              <a:ext cx="2730712" cy="9233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48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cs typeface="(AH) Manal Black" pitchFamily="2" charset="-78"/>
                </a:rPr>
                <a:t>نواتج التعلم </a:t>
              </a:r>
              <a:endParaRPr lang="ar-AE" sz="4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0513E03-84BC-4DA4-8CEB-C3A308B2B87E}"/>
              </a:ext>
            </a:extLst>
          </p:cNvPr>
          <p:cNvSpPr/>
          <p:nvPr/>
        </p:nvSpPr>
        <p:spPr>
          <a:xfrm>
            <a:off x="6423366" y="4926677"/>
            <a:ext cx="61720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❸–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استخدام قوانين دي مرجان.(مباشر )</a:t>
            </a:r>
            <a:endParaRPr lang="ar-AE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pic>
        <p:nvPicPr>
          <p:cNvPr id="7" name="Picture 2" descr="Venn Diagrams GIFs - Get the best GIF on GIPHY">
            <a:extLst>
              <a:ext uri="{FF2B5EF4-FFF2-40B4-BE49-F238E27FC236}">
                <a16:creationId xmlns:a16="http://schemas.microsoft.com/office/drawing/2014/main" id="{1C74DCF5-BFC2-4118-B06B-01CB41FB39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379" y="1190341"/>
            <a:ext cx="1772920" cy="181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A68986-0B71-4F9A-9A68-8F5C76C10063}"/>
              </a:ext>
            </a:extLst>
          </p:cNvPr>
          <p:cNvGrpSpPr/>
          <p:nvPr/>
        </p:nvGrpSpPr>
        <p:grpSpPr>
          <a:xfrm>
            <a:off x="2831350" y="619760"/>
            <a:ext cx="6408900" cy="2002680"/>
            <a:chOff x="2831350" y="619760"/>
            <a:chExt cx="6408900" cy="2002680"/>
          </a:xfrm>
        </p:grpSpPr>
        <p:pic>
          <p:nvPicPr>
            <p:cNvPr id="11" name="Picture 2" descr="شعار المدرسة الاماراتية - Google Search">
              <a:extLst>
                <a:ext uri="{FF2B5EF4-FFF2-40B4-BE49-F238E27FC236}">
                  <a16:creationId xmlns:a16="http://schemas.microsoft.com/office/drawing/2014/main" id="{C39ACA4A-95C6-423B-88F1-7DF3A35EF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1350" y="619760"/>
              <a:ext cx="1533055" cy="156437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3D8A004-5AC8-4238-A3A5-FF82883E5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333" t="46963" r="24459" b="31967"/>
            <a:stretch/>
          </p:blipFill>
          <p:spPr>
            <a:xfrm rot="253242">
              <a:off x="4244005" y="1177450"/>
              <a:ext cx="4996245" cy="14449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05B0C63-8E1E-4C1D-815D-E7B8E6AA2054}"/>
              </a:ext>
            </a:extLst>
          </p:cNvPr>
          <p:cNvSpPr/>
          <p:nvPr/>
        </p:nvSpPr>
        <p:spPr>
          <a:xfrm>
            <a:off x="3941618" y="4306474"/>
            <a:ext cx="83774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ar-AE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 </a:t>
            </a:r>
            <a:r>
              <a:rPr lang="ar-SA" altLang="ar-AE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.(ذاتي)</a:t>
            </a:r>
            <a:r>
              <a:rPr lang="en-US" altLang="ar-AE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 </a:t>
            </a:r>
            <a:r>
              <a:rPr lang="ar-SA" altLang="ar-AE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لتمثيل ثلاث مجموعات</a:t>
            </a:r>
            <a:r>
              <a:rPr lang="en-US" altLang="ar-AE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 Venn</a:t>
            </a:r>
            <a:r>
              <a:rPr lang="ar-SA" altLang="ar-AE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❷–</a:t>
            </a:r>
            <a:r>
              <a:rPr lang="ar-SA" altLang="ar-AE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استخدام مخططات فن</a:t>
            </a:r>
            <a:r>
              <a:rPr lang="en-US" altLang="ar-AE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 </a:t>
            </a:r>
            <a:endParaRPr lang="ar-AE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66123F-91CF-4D81-9D97-23541AE9F428}"/>
              </a:ext>
            </a:extLst>
          </p:cNvPr>
          <p:cNvSpPr/>
          <p:nvPr/>
        </p:nvSpPr>
        <p:spPr>
          <a:xfrm>
            <a:off x="-420635" y="5600451"/>
            <a:ext cx="126690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 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(مباشر)</a:t>
            </a:r>
            <a:r>
              <a:rPr lang="en-US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 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 لتحديد ما إذا كانت المجموعتان متساويتين أم لا.</a:t>
            </a:r>
            <a:r>
              <a:rPr lang="en-US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Venn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❹–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استخدام مخططات فن</a:t>
            </a:r>
            <a:r>
              <a:rPr lang="en-US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 </a:t>
            </a:r>
            <a:endParaRPr lang="ar-AE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8F8DCB-1100-4FB6-A836-45E519A3A3BB}"/>
              </a:ext>
            </a:extLst>
          </p:cNvPr>
          <p:cNvSpPr/>
          <p:nvPr/>
        </p:nvSpPr>
        <p:spPr>
          <a:xfrm>
            <a:off x="2266923" y="6226279"/>
            <a:ext cx="1113592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❺–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استخدام الصيغة لإيجاد عدد العناصر لاتحاد المجموعتين.(مباشر )</a:t>
            </a:r>
            <a:endParaRPr lang="ar-AE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</p:spTree>
  </p:cSld>
  <p:clrMapOvr>
    <a:masterClrMapping/>
  </p:clrMapOvr>
  <p:transition>
    <p:sndAc>
      <p:stSnd>
        <p:snd r:embed="rId3" name="3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19" grpId="0"/>
      <p:bldP spid="4" grpId="0"/>
      <p:bldP spid="18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243957-2DC9-4F4E-8D7E-49E5B4A9EA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04" t="50120" r="44167" b="47482"/>
          <a:stretch/>
        </p:blipFill>
        <p:spPr>
          <a:xfrm>
            <a:off x="10236390" y="5181227"/>
            <a:ext cx="1782890" cy="728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C35D75-87C6-4E6E-B72D-474C9CABA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33" t="16890" r="40833" b="76740"/>
          <a:stretch/>
        </p:blipFill>
        <p:spPr>
          <a:xfrm>
            <a:off x="8199120" y="152400"/>
            <a:ext cx="3820160" cy="721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E43664-8E78-42EC-A5B7-D5349C3EE448}"/>
              </a:ext>
            </a:extLst>
          </p:cNvPr>
          <p:cNvGrpSpPr/>
          <p:nvPr/>
        </p:nvGrpSpPr>
        <p:grpSpPr>
          <a:xfrm>
            <a:off x="0" y="111760"/>
            <a:ext cx="2315210" cy="976401"/>
            <a:chOff x="0" y="111760"/>
            <a:chExt cx="2315210" cy="976401"/>
          </a:xfrm>
        </p:grpSpPr>
        <p:pic>
          <p:nvPicPr>
            <p:cNvPr id="5" name="Picture 2" descr="Circle seal RED2 | SVG(VECTOR):Public Domain | ICON PARK | Share ...">
              <a:extLst>
                <a:ext uri="{FF2B5EF4-FFF2-40B4-BE49-F238E27FC236}">
                  <a16:creationId xmlns:a16="http://schemas.microsoft.com/office/drawing/2014/main" id="{FA5ADDDD-A253-4FD6-B6C1-ADB83C97E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760"/>
              <a:ext cx="2315210" cy="93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11DB2A-EB45-41D9-96BE-28E9E228DE7C}"/>
                </a:ext>
              </a:extLst>
            </p:cNvPr>
            <p:cNvSpPr txBox="1"/>
            <p:nvPr/>
          </p:nvSpPr>
          <p:spPr>
            <a:xfrm>
              <a:off x="299085" y="134054"/>
              <a:ext cx="171704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FF00"/>
                  </a:solidFill>
                  <a:cs typeface="(AH) Manal Black" pitchFamily="2" charset="-78"/>
                </a:rPr>
                <a:t>صفحة 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rPr>
                <a:t>881</a:t>
              </a:r>
              <a:endParaRPr lang="ar-AE" sz="2800" b="1" dirty="0">
                <a:solidFill>
                  <a:srgbClr val="FFFF00"/>
                </a:solidFill>
                <a:latin typeface="Algerian" panose="04020705040A02060702" pitchFamily="82" charset="0"/>
                <a:cs typeface="Aldhabi" panose="01000000000000000000" pitchFamily="2" charset="-78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6403A97-CB68-4006-A797-419DD815C3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0" t="22964" r="40833" b="64962"/>
          <a:stretch/>
        </p:blipFill>
        <p:spPr>
          <a:xfrm>
            <a:off x="731520" y="1110455"/>
            <a:ext cx="10728960" cy="1445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B7BD54-3EAF-477D-AFB2-A67BEED72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0" t="53857" r="40833" b="38814"/>
          <a:stretch/>
        </p:blipFill>
        <p:spPr>
          <a:xfrm>
            <a:off x="112701" y="6041653"/>
            <a:ext cx="7615555" cy="728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CE38F0-5D2F-4385-AE6C-BBEF724C7C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375" t="36744" r="48885" b="60372"/>
          <a:stretch/>
        </p:blipFill>
        <p:spPr>
          <a:xfrm>
            <a:off x="10579100" y="4165600"/>
            <a:ext cx="1544320" cy="728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C4F0E5-CED9-465B-B893-CA49905496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194" t="39320" r="51625" b="58201"/>
          <a:stretch/>
        </p:blipFill>
        <p:spPr>
          <a:xfrm>
            <a:off x="492460" y="4165600"/>
            <a:ext cx="3428019" cy="728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1D9E69-ABEB-4573-B4DC-15C5CC6805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68" t="36552" r="51697" b="60372"/>
          <a:stretch/>
        </p:blipFill>
        <p:spPr>
          <a:xfrm>
            <a:off x="5881143" y="4183483"/>
            <a:ext cx="4563564" cy="728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CC3362-0D57-470B-A951-59BC5CA452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331" t="39319" r="48736" b="58202"/>
          <a:stretch/>
        </p:blipFill>
        <p:spPr>
          <a:xfrm>
            <a:off x="4054872" y="4165601"/>
            <a:ext cx="1533128" cy="728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DE137F-6007-417F-96AA-5734C9D0C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25" t="35697" r="40833" b="55689"/>
          <a:stretch/>
        </p:blipFill>
        <p:spPr>
          <a:xfrm>
            <a:off x="10683240" y="2619736"/>
            <a:ext cx="1336040" cy="1071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8E6D33-9BC1-45FC-92B3-E2CFACB54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08" t="38583" r="46542" b="55714"/>
          <a:stretch/>
        </p:blipFill>
        <p:spPr>
          <a:xfrm>
            <a:off x="7325677" y="2900635"/>
            <a:ext cx="3209925" cy="8406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2911EA-B80E-4D29-BDD4-1DF34AAEE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93" t="39449" r="65579" b="57436"/>
          <a:stretch/>
        </p:blipFill>
        <p:spPr>
          <a:xfrm>
            <a:off x="299084" y="2900635"/>
            <a:ext cx="4262755" cy="790567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961DEB-E7FC-4750-9472-D0B2175E4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58" t="37496" r="59292" b="56800"/>
          <a:stretch/>
        </p:blipFill>
        <p:spPr>
          <a:xfrm>
            <a:off x="4826000" y="2915897"/>
            <a:ext cx="1524000" cy="782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CDE999-79FB-4BDA-993F-B807F5FB99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50" t="49853" r="49917" b="46387"/>
          <a:stretch/>
        </p:blipFill>
        <p:spPr>
          <a:xfrm>
            <a:off x="3820160" y="5184943"/>
            <a:ext cx="6146800" cy="786035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0916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5AA542-C8D0-400A-BC41-8702AF7BB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83" t="25630" r="34083" b="67259"/>
          <a:stretch/>
        </p:blipFill>
        <p:spPr>
          <a:xfrm>
            <a:off x="305675" y="1196077"/>
            <a:ext cx="11580649" cy="1273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85007-03A0-49F2-92F5-BE95A855C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34" t="20889" r="27750" b="73481"/>
          <a:stretch/>
        </p:blipFill>
        <p:spPr>
          <a:xfrm>
            <a:off x="6604000" y="182880"/>
            <a:ext cx="5455920" cy="853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8429A4A-91A6-4482-8F12-A59704D6E77B}"/>
              </a:ext>
            </a:extLst>
          </p:cNvPr>
          <p:cNvGrpSpPr/>
          <p:nvPr/>
        </p:nvGrpSpPr>
        <p:grpSpPr>
          <a:xfrm>
            <a:off x="0" y="111760"/>
            <a:ext cx="2315210" cy="976401"/>
            <a:chOff x="0" y="111760"/>
            <a:chExt cx="2315210" cy="976401"/>
          </a:xfrm>
        </p:grpSpPr>
        <p:pic>
          <p:nvPicPr>
            <p:cNvPr id="5" name="Picture 2" descr="Circle seal RED2 | SVG(VECTOR):Public Domain | ICON PARK | Share ...">
              <a:extLst>
                <a:ext uri="{FF2B5EF4-FFF2-40B4-BE49-F238E27FC236}">
                  <a16:creationId xmlns:a16="http://schemas.microsoft.com/office/drawing/2014/main" id="{2D10BE1C-A2D5-4A8F-AA8F-E265DADAA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760"/>
              <a:ext cx="2315210" cy="93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F734D9-6729-493E-8277-B0144CC00648}"/>
                </a:ext>
              </a:extLst>
            </p:cNvPr>
            <p:cNvSpPr txBox="1"/>
            <p:nvPr/>
          </p:nvSpPr>
          <p:spPr>
            <a:xfrm>
              <a:off x="299085" y="134054"/>
              <a:ext cx="171704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FF00"/>
                  </a:solidFill>
                  <a:cs typeface="(AH) Manal Black" pitchFamily="2" charset="-78"/>
                </a:rPr>
                <a:t>صفحة 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rPr>
                <a:t>881</a:t>
              </a:r>
              <a:endParaRPr lang="ar-AE" sz="2800" b="1" dirty="0">
                <a:solidFill>
                  <a:srgbClr val="FFFF00"/>
                </a:solidFill>
                <a:latin typeface="Algerian" panose="04020705040A02060702" pitchFamily="82" charset="0"/>
                <a:cs typeface="Aldhabi" panose="01000000000000000000" pitchFamily="2" charset="-7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DF77DE-6D7A-4371-BCDF-6169CA621551}"/>
                  </a:ext>
                </a:extLst>
              </p:cNvPr>
              <p:cNvSpPr txBox="1"/>
              <p:nvPr/>
            </p:nvSpPr>
            <p:spPr>
              <a:xfrm>
                <a:off x="299085" y="2755359"/>
                <a:ext cx="187910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4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 </m:t>
                    </m:r>
                    <m:r>
                      <a:rPr lang="en-US" sz="4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sz="4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000" b="1" dirty="0">
                    <a:solidFill>
                      <a:srgbClr val="0070C0"/>
                    </a:solidFill>
                  </a:rPr>
                  <a:t>=</a:t>
                </a:r>
                <a:endParaRPr lang="ar-AE" sz="4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DF77DE-6D7A-4371-BCDF-6169CA621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85" y="2755359"/>
                <a:ext cx="1879104" cy="615553"/>
              </a:xfrm>
              <a:prstGeom prst="rect">
                <a:avLst/>
              </a:prstGeom>
              <a:blipFill>
                <a:blip r:embed="rId4"/>
                <a:stretch>
                  <a:fillRect l="-325" t="-24752" r="-15584" b="-4950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CAA396-0455-4472-AFEC-C4AFE4D9E9A6}"/>
                  </a:ext>
                </a:extLst>
              </p:cNvPr>
              <p:cNvSpPr txBox="1"/>
              <p:nvPr/>
            </p:nvSpPr>
            <p:spPr>
              <a:xfrm>
                <a:off x="2016125" y="2755359"/>
                <a:ext cx="2853217" cy="58862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النحاس</m:t>
                          </m:r>
                          <m:r>
                            <a:rPr lang="ar-SA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الكوبالت</m:t>
                          </m:r>
                          <m:r>
                            <a:rPr lang="ar-SA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CAA396-0455-4472-AFEC-C4AFE4D9E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125" y="2755359"/>
                <a:ext cx="2853217" cy="5886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FF63C81E-7A62-4EE2-8CE0-4C6A30BF839F}"/>
              </a:ext>
            </a:extLst>
          </p:cNvPr>
          <p:cNvGrpSpPr/>
          <p:nvPr/>
        </p:nvGrpSpPr>
        <p:grpSpPr>
          <a:xfrm>
            <a:off x="161853" y="3710584"/>
            <a:ext cx="1968872" cy="623962"/>
            <a:chOff x="3740093" y="4983726"/>
            <a:chExt cx="1968872" cy="6239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C4A17A3-B4AE-40C5-B3EC-805171AA0DA2}"/>
                    </a:ext>
                  </a:extLst>
                </p:cNvPr>
                <p:cNvSpPr txBox="1"/>
                <p:nvPr/>
              </p:nvSpPr>
              <p:spPr>
                <a:xfrm>
                  <a:off x="3740093" y="4992135"/>
                  <a:ext cx="1968872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4000" b="1" dirty="0"/>
                    <a:t>=</a:t>
                  </a:r>
                  <a:endParaRPr lang="ar-AE" sz="4000" b="1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C4A17A3-B4AE-40C5-B3EC-805171AA0D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0093" y="4992135"/>
                  <a:ext cx="1968872" cy="615553"/>
                </a:xfrm>
                <a:prstGeom prst="rect">
                  <a:avLst/>
                </a:prstGeom>
                <a:blipFill>
                  <a:blip r:embed="rId6"/>
                  <a:stretch>
                    <a:fillRect t="-23762" r="-14241" b="-50495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7058E8E-D3B1-414B-98EB-614E4D2195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17613" y="4983726"/>
              <a:ext cx="168103" cy="144264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C1A072A-2F73-4BDF-ADED-35DCC271D4DC}"/>
                  </a:ext>
                </a:extLst>
              </p:cNvPr>
              <p:cNvSpPr txBox="1"/>
              <p:nvPr/>
            </p:nvSpPr>
            <p:spPr>
              <a:xfrm>
                <a:off x="2103463" y="3708833"/>
                <a:ext cx="7352397" cy="58862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الحديد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الكروم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الألومونيوم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الماغنسيوم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الذهب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الزئبق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C1A072A-2F73-4BDF-ADED-35DCC271D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463" y="3708833"/>
                <a:ext cx="7352397" cy="5886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33F9B2A0-FD6E-45E0-A70A-84A5E7AB1E5C}"/>
              </a:ext>
            </a:extLst>
          </p:cNvPr>
          <p:cNvGrpSpPr/>
          <p:nvPr/>
        </p:nvGrpSpPr>
        <p:grpSpPr>
          <a:xfrm>
            <a:off x="458062" y="4799162"/>
            <a:ext cx="1008096" cy="615553"/>
            <a:chOff x="10306706" y="382433"/>
            <a:chExt cx="1008096" cy="615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F327964-0719-4F28-9F1A-8C2A4CD982F3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1008096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6539155-2582-402E-93DC-802319EC08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1008096" cy="61555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569F287-4995-4B0D-A816-142833089F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7428" y="382433"/>
              <a:ext cx="84173" cy="1488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D2E874-E9E9-49E7-8462-1044D574D167}"/>
              </a:ext>
            </a:extLst>
          </p:cNvPr>
          <p:cNvGrpSpPr/>
          <p:nvPr/>
        </p:nvGrpSpPr>
        <p:grpSpPr>
          <a:xfrm>
            <a:off x="427605" y="5462062"/>
            <a:ext cx="1038553" cy="615553"/>
            <a:chOff x="10306706" y="382433"/>
            <a:chExt cx="1038553" cy="615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535EBDF-79F2-44E6-AB68-CA553CA98F55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103855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B208797-667A-428E-942B-1FED531441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1038553" cy="61555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7A033FC-732D-48AC-9B94-34C78E25A7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7428" y="382433"/>
              <a:ext cx="84173" cy="1488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FF48C8-6BE0-43A8-AFC1-51889EBCAC8A}"/>
                  </a:ext>
                </a:extLst>
              </p:cNvPr>
              <p:cNvSpPr txBox="1"/>
              <p:nvPr/>
            </p:nvSpPr>
            <p:spPr>
              <a:xfrm>
                <a:off x="1303679" y="4780349"/>
                <a:ext cx="4435445" cy="58862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الحديد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الكروم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الذهب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الزئبق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FF48C8-6BE0-43A8-AFC1-51889EBCA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679" y="4780349"/>
                <a:ext cx="4435445" cy="58862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C0DBC8-E122-487F-9749-6356514F93DE}"/>
                  </a:ext>
                </a:extLst>
              </p:cNvPr>
              <p:cNvSpPr txBox="1"/>
              <p:nvPr/>
            </p:nvSpPr>
            <p:spPr>
              <a:xfrm>
                <a:off x="1273222" y="5506392"/>
                <a:ext cx="5453351" cy="58862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الألومنيوم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الماغنسيوم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الذهب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الزئبق</m:t>
                          </m:r>
                          <m:r>
                            <a:rPr lang="ar-SA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C0DBC8-E122-487F-9749-6356514F9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222" y="5506392"/>
                <a:ext cx="5453351" cy="58862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FA717101-445C-44BD-AB72-A743F1E66C28}"/>
              </a:ext>
            </a:extLst>
          </p:cNvPr>
          <p:cNvGrpSpPr/>
          <p:nvPr/>
        </p:nvGrpSpPr>
        <p:grpSpPr>
          <a:xfrm>
            <a:off x="144600" y="6181188"/>
            <a:ext cx="2103525" cy="722085"/>
            <a:chOff x="7148967" y="3312165"/>
            <a:chExt cx="2103525" cy="7220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5FC4B42-D1B9-4BBF-ACFE-D5B176A17ADC}"/>
                    </a:ext>
                  </a:extLst>
                </p:cNvPr>
                <p:cNvSpPr txBox="1"/>
                <p:nvPr/>
              </p:nvSpPr>
              <p:spPr>
                <a:xfrm>
                  <a:off x="7148967" y="3418697"/>
                  <a:ext cx="2103525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0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 </m:t>
                      </m:r>
                      <m:r>
                        <a:rPr lang="en-US" sz="4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4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</m:oMath>
                  </a14:m>
                  <a:r>
                    <a:rPr lang="en-US" sz="4000" b="1" dirty="0"/>
                    <a:t>=</a:t>
                  </a:r>
                  <a:endParaRPr lang="ar-AE" sz="4000" b="1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5FC4B42-D1B9-4BBF-ACFE-D5B176A17A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8967" y="3418697"/>
                  <a:ext cx="2103525" cy="615553"/>
                </a:xfrm>
                <a:prstGeom prst="rect">
                  <a:avLst/>
                </a:prstGeom>
                <a:blipFill>
                  <a:blip r:embed="rId18"/>
                  <a:stretch>
                    <a:fillRect l="-290" t="-23762" r="-13333" b="-50495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920BAC-68B8-48FF-A60F-82D2AC1ABE26}"/>
                </a:ext>
              </a:extLst>
            </p:cNvPr>
            <p:cNvCxnSpPr/>
            <p:nvPr/>
          </p:nvCxnSpPr>
          <p:spPr>
            <a:xfrm flipH="1">
              <a:off x="8787799" y="3312165"/>
              <a:ext cx="112361" cy="203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20A586E-6780-4ED8-9C72-1B46E8CA7791}"/>
                </a:ext>
              </a:extLst>
            </p:cNvPr>
            <p:cNvCxnSpPr/>
            <p:nvPr/>
          </p:nvCxnSpPr>
          <p:spPr>
            <a:xfrm flipH="1">
              <a:off x="7516633" y="3342405"/>
              <a:ext cx="112361" cy="203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FA077F-8D36-4D03-8917-10C1A32538CE}"/>
                  </a:ext>
                </a:extLst>
              </p:cNvPr>
              <p:cNvSpPr txBox="1"/>
              <p:nvPr/>
            </p:nvSpPr>
            <p:spPr>
              <a:xfrm>
                <a:off x="2255201" y="6211861"/>
                <a:ext cx="7352397" cy="58862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الحديد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الكروم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الألومونيوم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الماغنسيوم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الذهب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الزئبق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FA077F-8D36-4D03-8917-10C1A3253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201" y="6211861"/>
                <a:ext cx="7352397" cy="58862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348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5" grpId="0"/>
      <p:bldP spid="22" grpId="0"/>
      <p:bldP spid="23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D1A0B8-0A10-4D2D-9CFC-F279800E22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28" t="33716" r="56034" b="48000"/>
          <a:stretch/>
        </p:blipFill>
        <p:spPr>
          <a:xfrm>
            <a:off x="197834" y="2103766"/>
            <a:ext cx="3636581" cy="2247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B2AD9B-0F9C-43AF-8550-681CCC18F299}"/>
                  </a:ext>
                </a:extLst>
              </p:cNvPr>
              <p:cNvSpPr txBox="1"/>
              <p:nvPr/>
            </p:nvSpPr>
            <p:spPr>
              <a:xfrm>
                <a:off x="4314000" y="2343845"/>
                <a:ext cx="10371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B2AD9B-0F9C-43AF-8550-681CCC18F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000" y="2343845"/>
                <a:ext cx="1037143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947E9C8-189C-43C7-8467-EB110F573117}"/>
                  </a:ext>
                </a:extLst>
              </p:cNvPr>
              <p:cNvSpPr txBox="1"/>
              <p:nvPr/>
            </p:nvSpPr>
            <p:spPr>
              <a:xfrm>
                <a:off x="4416293" y="3067057"/>
                <a:ext cx="10371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947E9C8-189C-43C7-8467-EB110F5731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6293" y="3067057"/>
                <a:ext cx="1037143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9FFADA-BAA0-4881-B16E-89C3E49D0DF5}"/>
                  </a:ext>
                </a:extLst>
              </p:cNvPr>
              <p:cNvSpPr txBox="1"/>
              <p:nvPr/>
            </p:nvSpPr>
            <p:spPr>
              <a:xfrm>
                <a:off x="4451098" y="3707990"/>
                <a:ext cx="10371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9FFADA-BAA0-4881-B16E-89C3E49D0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1098" y="3707990"/>
                <a:ext cx="1037143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9787F56-423F-41BF-BAF3-7D5CC6CC193D}"/>
                  </a:ext>
                </a:extLst>
              </p:cNvPr>
              <p:cNvSpPr txBox="1"/>
              <p:nvPr/>
            </p:nvSpPr>
            <p:spPr>
              <a:xfrm>
                <a:off x="5272777" y="2374622"/>
                <a:ext cx="247067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9787F56-423F-41BF-BAF3-7D5CC6CC1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777" y="2374622"/>
                <a:ext cx="2470676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B55790-D359-428E-BBB3-306A4DE763F6}"/>
                  </a:ext>
                </a:extLst>
              </p:cNvPr>
              <p:cNvSpPr txBox="1"/>
              <p:nvPr/>
            </p:nvSpPr>
            <p:spPr>
              <a:xfrm>
                <a:off x="5353623" y="3082240"/>
                <a:ext cx="112197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ar-SA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B55790-D359-428E-BBB3-306A4DE76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623" y="3082240"/>
                <a:ext cx="1121974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01FBE6-022A-49B2-A8D3-53DE23F7A25A}"/>
                  </a:ext>
                </a:extLst>
              </p:cNvPr>
              <p:cNvSpPr txBox="1"/>
              <p:nvPr/>
            </p:nvSpPr>
            <p:spPr>
              <a:xfrm>
                <a:off x="5394858" y="3738767"/>
                <a:ext cx="142013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01FBE6-022A-49B2-A8D3-53DE23F7A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858" y="3738767"/>
                <a:ext cx="1420132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78FDBF-E151-4818-9268-A19E917D77AC}"/>
                  </a:ext>
                </a:extLst>
              </p:cNvPr>
              <p:cNvSpPr txBox="1"/>
              <p:nvPr/>
            </p:nvSpPr>
            <p:spPr>
              <a:xfrm>
                <a:off x="4106652" y="4424176"/>
                <a:ext cx="257641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40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ar-AE" sz="4000" b="1" dirty="0"/>
                  <a:t>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78FDBF-E151-4818-9268-A19E917D7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652" y="4424176"/>
                <a:ext cx="2576411" cy="615553"/>
              </a:xfrm>
              <a:prstGeom prst="rect">
                <a:avLst/>
              </a:prstGeom>
              <a:blipFill>
                <a:blip r:embed="rId10"/>
                <a:stretch>
                  <a:fillRect t="-25743" b="-4851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0AEC992-8EF6-4E75-BFAF-4B9DEC523214}"/>
                  </a:ext>
                </a:extLst>
              </p:cNvPr>
              <p:cNvSpPr txBox="1"/>
              <p:nvPr/>
            </p:nvSpPr>
            <p:spPr>
              <a:xfrm>
                <a:off x="6583360" y="4510317"/>
                <a:ext cx="190212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0AEC992-8EF6-4E75-BFAF-4B9DEC523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360" y="4510317"/>
                <a:ext cx="1902124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9A03BE83-9BD2-4D3F-A554-B5DDD364FE91}"/>
              </a:ext>
            </a:extLst>
          </p:cNvPr>
          <p:cNvGrpSpPr/>
          <p:nvPr/>
        </p:nvGrpSpPr>
        <p:grpSpPr>
          <a:xfrm>
            <a:off x="3984571" y="5324904"/>
            <a:ext cx="2576411" cy="660771"/>
            <a:chOff x="4772595" y="5374040"/>
            <a:chExt cx="2576411" cy="6607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27510EB-DF5A-46A8-9F31-10274BA1E5B2}"/>
                    </a:ext>
                  </a:extLst>
                </p:cNvPr>
                <p:cNvSpPr txBox="1"/>
                <p:nvPr/>
              </p:nvSpPr>
              <p:spPr>
                <a:xfrm>
                  <a:off x="4772595" y="5419258"/>
                  <a:ext cx="2576411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ar-AE" sz="40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a14:m>
                  <a:endParaRPr lang="ar-AE" sz="4000" b="1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27510EB-DF5A-46A8-9F31-10274BA1E5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2595" y="5419258"/>
                  <a:ext cx="2576411" cy="615553"/>
                </a:xfrm>
                <a:prstGeom prst="rect">
                  <a:avLst/>
                </a:prstGeom>
                <a:blipFill>
                  <a:blip r:embed="rId13"/>
                  <a:stretch>
                    <a:fillRect t="-25743" b="-48515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66D4A02-45CF-4C5F-AAB3-2AD6B1C17B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13152" y="5374040"/>
              <a:ext cx="115430" cy="213548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7AC7DA2-5C29-4CC5-9DBE-CB9EDB109917}"/>
              </a:ext>
            </a:extLst>
          </p:cNvPr>
          <p:cNvGrpSpPr/>
          <p:nvPr/>
        </p:nvGrpSpPr>
        <p:grpSpPr>
          <a:xfrm>
            <a:off x="7104402" y="6169600"/>
            <a:ext cx="4522155" cy="549055"/>
            <a:chOff x="7811013" y="5275351"/>
            <a:chExt cx="4522155" cy="5490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F5C424E-2673-40D1-92F7-798DE66A54A8}"/>
                    </a:ext>
                  </a:extLst>
                </p:cNvPr>
                <p:cNvSpPr txBox="1"/>
                <p:nvPr/>
              </p:nvSpPr>
              <p:spPr>
                <a:xfrm>
                  <a:off x="7811013" y="5331963"/>
                  <a:ext cx="52899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𝐈𝐕</m:t>
                        </m:r>
                      </m:oMath>
                    </m:oMathPara>
                  </a14:m>
                  <a:endParaRPr lang="ar-AE" sz="20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F5C424E-2673-40D1-92F7-798DE66A54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1013" y="5331963"/>
                  <a:ext cx="528991" cy="49244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F1B81EA-2293-4CEA-8448-4CE45938F654}"/>
                </a:ext>
              </a:extLst>
            </p:cNvPr>
            <p:cNvSpPr txBox="1"/>
            <p:nvPr/>
          </p:nvSpPr>
          <p:spPr>
            <a:xfrm>
              <a:off x="8075508" y="5275351"/>
              <a:ext cx="425766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2800" b="1" dirty="0">
                  <a:solidFill>
                    <a:srgbClr val="002060"/>
                  </a:solidFill>
                  <a:cs typeface="(AH) Manal Black" pitchFamily="2" charset="-78"/>
                </a:rPr>
                <a:t>نفس العناصر نظلل المنطقة التي تحتوي </a:t>
              </a:r>
              <a:endParaRPr lang="ar-AE" sz="2800" b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F3AF9B5-927C-4BA8-AF19-74414680EC1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3387" t="63468" r="57928" b="16000"/>
          <a:stretch/>
        </p:blipFill>
        <p:spPr>
          <a:xfrm>
            <a:off x="305894" y="4475536"/>
            <a:ext cx="3244710" cy="2247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0373BF0-B3E2-4DAB-84C5-0EFFB594D05B}"/>
                  </a:ext>
                </a:extLst>
              </p:cNvPr>
              <p:cNvSpPr txBox="1"/>
              <p:nvPr/>
            </p:nvSpPr>
            <p:spPr>
              <a:xfrm>
                <a:off x="6508115" y="5459775"/>
                <a:ext cx="102630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0373BF0-B3E2-4DAB-84C5-0EFFB594D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115" y="5459775"/>
                <a:ext cx="1026307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265EDAC9-299B-4BD1-8C24-31203EDAE90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1501" t="22790" r="44333" b="71938"/>
          <a:stretch/>
        </p:blipFill>
        <p:spPr>
          <a:xfrm>
            <a:off x="1702818" y="1083705"/>
            <a:ext cx="10136098" cy="942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181A887-0901-4956-849D-326A7240085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1501" t="18666" r="44333" b="76297"/>
          <a:stretch/>
        </p:blipFill>
        <p:spPr>
          <a:xfrm>
            <a:off x="6508115" y="23943"/>
            <a:ext cx="5384800" cy="901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99D71FF-37CC-4A99-A0C5-F62303D9D3E3}"/>
              </a:ext>
            </a:extLst>
          </p:cNvPr>
          <p:cNvGrpSpPr/>
          <p:nvPr/>
        </p:nvGrpSpPr>
        <p:grpSpPr>
          <a:xfrm>
            <a:off x="0" y="111760"/>
            <a:ext cx="2315210" cy="976401"/>
            <a:chOff x="0" y="111760"/>
            <a:chExt cx="2315210" cy="976401"/>
          </a:xfrm>
        </p:grpSpPr>
        <p:pic>
          <p:nvPicPr>
            <p:cNvPr id="34" name="Picture 2" descr="Circle seal RED2 | SVG(VECTOR):Public Domain | ICON PARK | Share ...">
              <a:extLst>
                <a:ext uri="{FF2B5EF4-FFF2-40B4-BE49-F238E27FC236}">
                  <a16:creationId xmlns:a16="http://schemas.microsoft.com/office/drawing/2014/main" id="{E8DD248D-F484-47B3-BF72-05E37A36D1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760"/>
              <a:ext cx="2315210" cy="93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74CD4C6-5BEC-4AA4-8F64-B514108B8416}"/>
                </a:ext>
              </a:extLst>
            </p:cNvPr>
            <p:cNvSpPr txBox="1"/>
            <p:nvPr/>
          </p:nvSpPr>
          <p:spPr>
            <a:xfrm>
              <a:off x="299085" y="134054"/>
              <a:ext cx="171704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FF00"/>
                  </a:solidFill>
                  <a:cs typeface="(AH) Manal Black" pitchFamily="2" charset="-78"/>
                </a:rPr>
                <a:t>صفحة 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rPr>
                <a:t>881</a:t>
              </a:r>
              <a:endParaRPr lang="ar-AE" sz="2800" b="1" dirty="0">
                <a:solidFill>
                  <a:srgbClr val="FFFF00"/>
                </a:solidFill>
                <a:latin typeface="Algerian" panose="04020705040A02060702" pitchFamily="82" charset="0"/>
                <a:cs typeface="Aldhabi" panose="01000000000000000000" pitchFamily="2" charset="-78"/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C5A95F-A66D-4490-8D7A-E0B1FDC13744}"/>
              </a:ext>
            </a:extLst>
          </p:cNvPr>
          <p:cNvCxnSpPr/>
          <p:nvPr/>
        </p:nvCxnSpPr>
        <p:spPr>
          <a:xfrm>
            <a:off x="8803758" y="3227714"/>
            <a:ext cx="0" cy="27245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2B89DC8-4CF2-43B5-8997-FB0A1C8CFD53}"/>
              </a:ext>
            </a:extLst>
          </p:cNvPr>
          <p:cNvGrpSpPr/>
          <p:nvPr/>
        </p:nvGrpSpPr>
        <p:grpSpPr>
          <a:xfrm>
            <a:off x="8966142" y="3059127"/>
            <a:ext cx="1008096" cy="615553"/>
            <a:chOff x="10306706" y="382433"/>
            <a:chExt cx="1008096" cy="615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A562299E-E7D5-4ACD-A214-0DF1C86F7963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1008096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6539155-2582-402E-93DC-802319EC08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1008096" cy="61555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B9FAC7-C395-4179-9211-1871659F97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7428" y="382433"/>
              <a:ext cx="84173" cy="1488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FD6AEDE-ED50-4FCD-BEB5-03A9D51AD38F}"/>
              </a:ext>
            </a:extLst>
          </p:cNvPr>
          <p:cNvGrpSpPr/>
          <p:nvPr/>
        </p:nvGrpSpPr>
        <p:grpSpPr>
          <a:xfrm>
            <a:off x="8935685" y="3722027"/>
            <a:ext cx="1038553" cy="615553"/>
            <a:chOff x="10306706" y="382433"/>
            <a:chExt cx="1038553" cy="615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7CFCFE52-22F5-450B-ADE2-37E8A7E6BAA0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103855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B208797-667A-428E-942B-1FED531441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1038553" cy="61555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E8067E0-0FA9-482F-B831-095FDD629E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7428" y="382433"/>
              <a:ext cx="84173" cy="1488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898D196-F8AC-4F63-A692-A71B86DC5B0F}"/>
              </a:ext>
            </a:extLst>
          </p:cNvPr>
          <p:cNvGrpSpPr/>
          <p:nvPr/>
        </p:nvGrpSpPr>
        <p:grpSpPr>
          <a:xfrm>
            <a:off x="8966142" y="4534459"/>
            <a:ext cx="1691169" cy="593911"/>
            <a:chOff x="3740093" y="4952222"/>
            <a:chExt cx="1691169" cy="5939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1C03C4B7-7EF4-4A4F-A389-DA0DA734BC44}"/>
                    </a:ext>
                  </a:extLst>
                </p:cNvPr>
                <p:cNvSpPr txBox="1"/>
                <p:nvPr/>
              </p:nvSpPr>
              <p:spPr>
                <a:xfrm>
                  <a:off x="3740093" y="4992135"/>
                  <a:ext cx="1691169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 </m:t>
                      </m:r>
                      <m:r>
                        <a:rPr lang="en-US" sz="36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a14:m>
                  <a:r>
                    <a:rPr lang="en-US" sz="3600" b="1" dirty="0"/>
                    <a:t>=</a:t>
                  </a:r>
                  <a:endParaRPr lang="ar-AE" sz="3600" b="1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1C03C4B7-7EF4-4A4F-A389-DA0DA734BC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0093" y="4992135"/>
                  <a:ext cx="1691169" cy="553998"/>
                </a:xfrm>
                <a:prstGeom prst="rect">
                  <a:avLst/>
                </a:prstGeom>
                <a:blipFill>
                  <a:blip r:embed="rId20"/>
                  <a:stretch>
                    <a:fillRect l="-361" t="-24176" r="-15523" b="-50549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5947749-2789-473E-98FE-30E6BB6D9B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0890" y="4952222"/>
              <a:ext cx="178261" cy="175768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1F6CC27-9E9A-4D33-829F-8BAE8EEC50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2087" y="4952222"/>
              <a:ext cx="178261" cy="175768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B76F8E6-D3F5-4BA8-B795-E45D24F62D7F}"/>
                  </a:ext>
                </a:extLst>
              </p:cNvPr>
              <p:cNvSpPr txBox="1"/>
              <p:nvPr/>
            </p:nvSpPr>
            <p:spPr>
              <a:xfrm>
                <a:off x="9999629" y="3120681"/>
                <a:ext cx="156760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B76F8E6-D3F5-4BA8-B795-E45D24F62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9629" y="3120681"/>
                <a:ext cx="1567609" cy="49244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2BF9DE9-63EA-421B-847F-31B8BE0B3A9A}"/>
                  </a:ext>
                </a:extLst>
              </p:cNvPr>
              <p:cNvSpPr txBox="1"/>
              <p:nvPr/>
            </p:nvSpPr>
            <p:spPr>
              <a:xfrm>
                <a:off x="9974238" y="3769545"/>
                <a:ext cx="132876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2BF9DE9-63EA-421B-847F-31B8BE0B3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4238" y="3769545"/>
                <a:ext cx="1328762" cy="4924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0E2EEC2-94F5-4801-922B-BF24B53DA585}"/>
                  </a:ext>
                </a:extLst>
              </p:cNvPr>
              <p:cNvSpPr txBox="1"/>
              <p:nvPr/>
            </p:nvSpPr>
            <p:spPr>
              <a:xfrm>
                <a:off x="10638619" y="4589966"/>
                <a:ext cx="84677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0E2EEC2-94F5-4801-922B-BF24B53DA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8619" y="4589966"/>
                <a:ext cx="846770" cy="49244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829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30" grpId="0"/>
      <p:bldP spid="46" grpId="0"/>
      <p:bldP spid="47" grpId="0"/>
      <p:bldP spid="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C56CB4-1BB5-4579-A194-9F10F8F099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19" t="26209" r="30058" b="70388"/>
          <a:stretch/>
        </p:blipFill>
        <p:spPr>
          <a:xfrm>
            <a:off x="3327990" y="1095154"/>
            <a:ext cx="8346559" cy="5741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009AF8-5C8C-4C64-BD2D-3F9012D9B3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19" t="19845" r="30058" b="74729"/>
          <a:stretch/>
        </p:blipFill>
        <p:spPr>
          <a:xfrm>
            <a:off x="8389088" y="170119"/>
            <a:ext cx="3721396" cy="669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4F4C4A0-7474-4648-B768-DEEF830466E5}"/>
              </a:ext>
            </a:extLst>
          </p:cNvPr>
          <p:cNvGrpSpPr/>
          <p:nvPr/>
        </p:nvGrpSpPr>
        <p:grpSpPr>
          <a:xfrm>
            <a:off x="0" y="111760"/>
            <a:ext cx="2315210" cy="976401"/>
            <a:chOff x="0" y="111760"/>
            <a:chExt cx="2315210" cy="976401"/>
          </a:xfrm>
        </p:grpSpPr>
        <p:pic>
          <p:nvPicPr>
            <p:cNvPr id="5" name="Picture 2" descr="Circle seal RED2 | SVG(VECTOR):Public Domain | ICON PARK | Share ...">
              <a:extLst>
                <a:ext uri="{FF2B5EF4-FFF2-40B4-BE49-F238E27FC236}">
                  <a16:creationId xmlns:a16="http://schemas.microsoft.com/office/drawing/2014/main" id="{B168D446-54CF-43BB-86D7-F9FBEE3CF1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760"/>
              <a:ext cx="2315210" cy="93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1F6EB3-E7D6-4FD0-AE0F-D5AF5994775B}"/>
                </a:ext>
              </a:extLst>
            </p:cNvPr>
            <p:cNvSpPr txBox="1"/>
            <p:nvPr/>
          </p:nvSpPr>
          <p:spPr>
            <a:xfrm>
              <a:off x="299085" y="134054"/>
              <a:ext cx="171704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FF00"/>
                  </a:solidFill>
                  <a:cs typeface="(AH) Manal Black" pitchFamily="2" charset="-78"/>
                </a:rPr>
                <a:t>صفحة 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rPr>
                <a:t>881</a:t>
              </a:r>
              <a:endParaRPr lang="ar-AE" sz="2800" b="1" dirty="0">
                <a:solidFill>
                  <a:srgbClr val="FFFF00"/>
                </a:solidFill>
                <a:latin typeface="Algerian" panose="04020705040A02060702" pitchFamily="82" charset="0"/>
                <a:cs typeface="Aldhabi" panose="01000000000000000000" pitchFamily="2" charset="-78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C874F3-BD39-4E90-956D-29CD416521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28" t="33716" r="56034" b="48000"/>
          <a:stretch/>
        </p:blipFill>
        <p:spPr>
          <a:xfrm>
            <a:off x="197834" y="2103766"/>
            <a:ext cx="3636581" cy="2247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AD8DA8B-6601-4C06-8106-2419FA4FA04F}"/>
                  </a:ext>
                </a:extLst>
              </p:cNvPr>
              <p:cNvSpPr txBox="1"/>
              <p:nvPr/>
            </p:nvSpPr>
            <p:spPr>
              <a:xfrm>
                <a:off x="4314000" y="2343845"/>
                <a:ext cx="10371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AD8DA8B-6601-4C06-8106-2419FA4FA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000" y="2343845"/>
                <a:ext cx="1037143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924773-5BC4-4E67-BDE3-1EF5DC66B64A}"/>
                  </a:ext>
                </a:extLst>
              </p:cNvPr>
              <p:cNvSpPr txBox="1"/>
              <p:nvPr/>
            </p:nvSpPr>
            <p:spPr>
              <a:xfrm>
                <a:off x="4416293" y="3067057"/>
                <a:ext cx="10371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924773-5BC4-4E67-BDE3-1EF5DC66B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6293" y="3067057"/>
                <a:ext cx="1037143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1D1D03-205B-4CF7-9570-56A500334555}"/>
                  </a:ext>
                </a:extLst>
              </p:cNvPr>
              <p:cNvSpPr txBox="1"/>
              <p:nvPr/>
            </p:nvSpPr>
            <p:spPr>
              <a:xfrm>
                <a:off x="4451098" y="3707990"/>
                <a:ext cx="10371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1D1D03-205B-4CF7-9570-56A500334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1098" y="3707990"/>
                <a:ext cx="1037143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5C9A25-24E1-4E56-9DA1-C00C6DB596D3}"/>
                  </a:ext>
                </a:extLst>
              </p:cNvPr>
              <p:cNvSpPr txBox="1"/>
              <p:nvPr/>
            </p:nvSpPr>
            <p:spPr>
              <a:xfrm>
                <a:off x="5272777" y="2374622"/>
                <a:ext cx="247067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5C9A25-24E1-4E56-9DA1-C00C6DB59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777" y="2374622"/>
                <a:ext cx="2470676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739D55D-6ADA-4683-ABDF-FFBBE63B8D27}"/>
                  </a:ext>
                </a:extLst>
              </p:cNvPr>
              <p:cNvSpPr txBox="1"/>
              <p:nvPr/>
            </p:nvSpPr>
            <p:spPr>
              <a:xfrm>
                <a:off x="5353623" y="3082240"/>
                <a:ext cx="112197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ar-SA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739D55D-6ADA-4683-ABDF-FFBBE63B8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623" y="3082240"/>
                <a:ext cx="1121974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F29026-53E9-461C-A456-B4193F9F29E6}"/>
                  </a:ext>
                </a:extLst>
              </p:cNvPr>
              <p:cNvSpPr txBox="1"/>
              <p:nvPr/>
            </p:nvSpPr>
            <p:spPr>
              <a:xfrm>
                <a:off x="5394858" y="3738767"/>
                <a:ext cx="142013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F29026-53E9-461C-A456-B4193F9F2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858" y="3738767"/>
                <a:ext cx="1420132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62492707-7E23-4F72-87A2-809DEFA8C898}"/>
              </a:ext>
            </a:extLst>
          </p:cNvPr>
          <p:cNvGrpSpPr/>
          <p:nvPr/>
        </p:nvGrpSpPr>
        <p:grpSpPr>
          <a:xfrm>
            <a:off x="4096134" y="5200439"/>
            <a:ext cx="1772921" cy="562407"/>
            <a:chOff x="3740093" y="4983726"/>
            <a:chExt cx="1772921" cy="5624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5E8557B-FCAA-46F3-8A20-CF6386DBBCDC}"/>
                    </a:ext>
                  </a:extLst>
                </p:cNvPr>
                <p:cNvSpPr txBox="1"/>
                <p:nvPr/>
              </p:nvSpPr>
              <p:spPr>
                <a:xfrm>
                  <a:off x="3740093" y="4992135"/>
                  <a:ext cx="1772921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a:rPr lang="en-US" sz="36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3600" b="1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=</a:t>
                  </a:r>
                  <a:endParaRPr lang="ar-AE" sz="3600" b="1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5E8557B-FCAA-46F3-8A20-CF6386DBBC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0093" y="4992135"/>
                  <a:ext cx="1772921" cy="553998"/>
                </a:xfrm>
                <a:prstGeom prst="rect">
                  <a:avLst/>
                </a:prstGeom>
                <a:blipFill>
                  <a:blip r:embed="rId12"/>
                  <a:stretch>
                    <a:fillRect t="-24176" r="-14433" b="-50549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2CAD0B8-C31B-4B79-97DD-ED6C3F1338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49449" y="4983726"/>
              <a:ext cx="168103" cy="144264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8F46BA6-B3A3-48EB-8E16-87940DC8440D}"/>
                  </a:ext>
                </a:extLst>
              </p:cNvPr>
              <p:cNvSpPr txBox="1"/>
              <p:nvPr/>
            </p:nvSpPr>
            <p:spPr>
              <a:xfrm>
                <a:off x="4096134" y="4501166"/>
                <a:ext cx="18610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8F46BA6-B3A3-48EB-8E16-87940DC84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134" y="4501166"/>
                <a:ext cx="1861087" cy="5539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FB5D318-3F4A-4546-B7B5-3AE297182F80}"/>
                  </a:ext>
                </a:extLst>
              </p:cNvPr>
              <p:cNvSpPr txBox="1"/>
              <p:nvPr/>
            </p:nvSpPr>
            <p:spPr>
              <a:xfrm>
                <a:off x="5911797" y="4501166"/>
                <a:ext cx="8195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FB5D318-3F4A-4546-B7B5-3AE297182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797" y="4501166"/>
                <a:ext cx="819519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CE1F8A-D28F-4C0B-B141-392044F0D8E5}"/>
                  </a:ext>
                </a:extLst>
              </p:cNvPr>
              <p:cNvSpPr txBox="1"/>
              <p:nvPr/>
            </p:nvSpPr>
            <p:spPr>
              <a:xfrm>
                <a:off x="5957221" y="5253393"/>
                <a:ext cx="183960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ar-SA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  <m:r>
                            <a:rPr lang="en-US" sz="3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CE1F8A-D28F-4C0B-B141-392044F0D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221" y="5253393"/>
                <a:ext cx="1839606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0B6EDB-5899-4D64-AD49-3E5F3E5CDE9C}"/>
              </a:ext>
            </a:extLst>
          </p:cNvPr>
          <p:cNvCxnSpPr/>
          <p:nvPr/>
        </p:nvCxnSpPr>
        <p:spPr>
          <a:xfrm>
            <a:off x="8498958" y="3207937"/>
            <a:ext cx="0" cy="27245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D82A9B-ADCD-4F01-B05A-6E19D551A9E1}"/>
              </a:ext>
            </a:extLst>
          </p:cNvPr>
          <p:cNvGrpSpPr/>
          <p:nvPr/>
        </p:nvGrpSpPr>
        <p:grpSpPr>
          <a:xfrm>
            <a:off x="8966142" y="3059127"/>
            <a:ext cx="1008096" cy="615553"/>
            <a:chOff x="10306706" y="382433"/>
            <a:chExt cx="1008096" cy="615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8E3386B-4CD4-4BB0-A5E7-8E2352171B35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1008096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6539155-2582-402E-93DC-802319EC08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1008096" cy="61555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94CB071-547B-40D8-847E-7B086686C9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7428" y="382433"/>
              <a:ext cx="84173" cy="1488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24D42A-FF42-496E-B04B-6C8210BA33BC}"/>
              </a:ext>
            </a:extLst>
          </p:cNvPr>
          <p:cNvGrpSpPr/>
          <p:nvPr/>
        </p:nvGrpSpPr>
        <p:grpSpPr>
          <a:xfrm>
            <a:off x="8935685" y="3722027"/>
            <a:ext cx="1038553" cy="615553"/>
            <a:chOff x="10306706" y="382433"/>
            <a:chExt cx="1038553" cy="615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915FCA0-3119-448F-9CA2-2B0C4E7507E4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103855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B208797-667A-428E-942B-1FED531441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1038553" cy="615553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AF81E51-41B6-4B25-B751-91AF6B0B89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7428" y="382433"/>
              <a:ext cx="84173" cy="1488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CEC80E-D1DA-4159-A2F7-A14517389FD9}"/>
              </a:ext>
            </a:extLst>
          </p:cNvPr>
          <p:cNvGrpSpPr/>
          <p:nvPr/>
        </p:nvGrpSpPr>
        <p:grpSpPr>
          <a:xfrm>
            <a:off x="8754677" y="4534823"/>
            <a:ext cx="1691169" cy="593911"/>
            <a:chOff x="3740093" y="4952222"/>
            <a:chExt cx="1691169" cy="5939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90935DA-02FE-4FF2-8BF0-E86AFE88C22F}"/>
                    </a:ext>
                  </a:extLst>
                </p:cNvPr>
                <p:cNvSpPr txBox="1"/>
                <p:nvPr/>
              </p:nvSpPr>
              <p:spPr>
                <a:xfrm>
                  <a:off x="3740093" y="4992135"/>
                  <a:ext cx="1691169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r>
                        <a:rPr lang="en-US" sz="36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a14:m>
                  <a:r>
                    <a:rPr lang="en-US" sz="3600" b="1" dirty="0"/>
                    <a:t>=</a:t>
                  </a:r>
                  <a:endParaRPr lang="ar-AE" sz="3600" b="1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90935DA-02FE-4FF2-8BF0-E86AFE88C2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0093" y="4992135"/>
                  <a:ext cx="1691169" cy="553998"/>
                </a:xfrm>
                <a:prstGeom prst="rect">
                  <a:avLst/>
                </a:prstGeom>
                <a:blipFill>
                  <a:blip r:embed="rId21"/>
                  <a:stretch>
                    <a:fillRect l="-360" t="-24176" r="-15468" b="-50549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7468BCA-F52A-40B0-9C4B-1D47C74F23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0890" y="4952222"/>
              <a:ext cx="178261" cy="175768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CAF6465-4DD6-43C7-869B-CC7413FB2A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2087" y="4952222"/>
              <a:ext cx="178261" cy="175768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683BCB-4D45-43B9-9EE3-6D19CCA45B6E}"/>
                  </a:ext>
                </a:extLst>
              </p:cNvPr>
              <p:cNvSpPr txBox="1"/>
              <p:nvPr/>
            </p:nvSpPr>
            <p:spPr>
              <a:xfrm>
                <a:off x="9999629" y="3120681"/>
                <a:ext cx="156760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683BCB-4D45-43B9-9EE3-6D19CCA45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9629" y="3120681"/>
                <a:ext cx="1567609" cy="4924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314CD63-933D-4744-B0E0-A170F30DE237}"/>
                  </a:ext>
                </a:extLst>
              </p:cNvPr>
              <p:cNvSpPr txBox="1"/>
              <p:nvPr/>
            </p:nvSpPr>
            <p:spPr>
              <a:xfrm>
                <a:off x="9974238" y="3769545"/>
                <a:ext cx="132876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314CD63-933D-4744-B0E0-A170F30DE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4238" y="3769545"/>
                <a:ext cx="1328762" cy="49244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11CAF0B-61A3-4DBE-BD37-F24BA74101D0}"/>
                  </a:ext>
                </a:extLst>
              </p:cNvPr>
              <p:cNvSpPr txBox="1"/>
              <p:nvPr/>
            </p:nvSpPr>
            <p:spPr>
              <a:xfrm>
                <a:off x="10409206" y="4605513"/>
                <a:ext cx="174983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en-US" sz="3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  <m:r>
                            <a:rPr lang="en-US" sz="3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11CAF0B-61A3-4DBE-BD37-F24BA7410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9206" y="4605513"/>
                <a:ext cx="1749838" cy="4924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63A22EC5-3FB2-4C1C-819C-12C61307D9C0}"/>
              </a:ext>
            </a:extLst>
          </p:cNvPr>
          <p:cNvGrpSpPr/>
          <p:nvPr/>
        </p:nvGrpSpPr>
        <p:grpSpPr>
          <a:xfrm>
            <a:off x="6128010" y="6158618"/>
            <a:ext cx="5317227" cy="559442"/>
            <a:chOff x="7811013" y="5264964"/>
            <a:chExt cx="5317227" cy="5594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AD4BC9D-6D68-4DAA-A2E8-6CBFD6BAB6BB}"/>
                    </a:ext>
                  </a:extLst>
                </p:cNvPr>
                <p:cNvSpPr txBox="1"/>
                <p:nvPr/>
              </p:nvSpPr>
              <p:spPr>
                <a:xfrm>
                  <a:off x="7811013" y="5331963"/>
                  <a:ext cx="143205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𝐈</m:t>
                        </m:r>
                        <m:r>
                          <a:rPr lang="en-US" sz="32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𝐈𝐈𝐈</m:t>
                        </m:r>
                        <m:r>
                          <a:rPr lang="en-US" sz="32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𝐈𝐕</m:t>
                        </m:r>
                      </m:oMath>
                    </m:oMathPara>
                  </a14:m>
                  <a:endParaRPr lang="ar-AE" sz="20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AD4BC9D-6D68-4DAA-A2E8-6CBFD6BAB6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1013" y="5331963"/>
                  <a:ext cx="1432059" cy="492443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B3FD788-513E-458A-B258-993CED0006D1}"/>
                </a:ext>
              </a:extLst>
            </p:cNvPr>
            <p:cNvSpPr txBox="1"/>
            <p:nvPr/>
          </p:nvSpPr>
          <p:spPr>
            <a:xfrm>
              <a:off x="8870580" y="5264964"/>
              <a:ext cx="425766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2800" b="1" dirty="0">
                  <a:solidFill>
                    <a:srgbClr val="002060"/>
                  </a:solidFill>
                  <a:cs typeface="(AH) Manal Black" pitchFamily="2" charset="-78"/>
                </a:rPr>
                <a:t>نفس العناصر نظلل المنطقة التي تحتوي </a:t>
              </a:r>
              <a:endParaRPr lang="ar-AE" sz="2800" b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9ACAACF1-520A-4BE0-BE4D-9E6889F32EC7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54125" t="60273" r="30005" b="22066"/>
          <a:stretch/>
        </p:blipFill>
        <p:spPr>
          <a:xfrm>
            <a:off x="177186" y="4488642"/>
            <a:ext cx="3447763" cy="215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8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8" grpId="0"/>
      <p:bldP spid="20" grpId="0"/>
      <p:bldP spid="21" grpId="0"/>
      <p:bldP spid="33" grpId="0"/>
      <p:bldP spid="34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3 minutes Countdown Timer Alarm Clock">
            <a:hlinkClick r:id="" action="ppaction://media"/>
            <a:extLst>
              <a:ext uri="{FF2B5EF4-FFF2-40B4-BE49-F238E27FC236}">
                <a16:creationId xmlns:a16="http://schemas.microsoft.com/office/drawing/2014/main" id="{6FEE96EF-9C46-4EDF-BB66-A85F7D3C8A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1520" y="4236085"/>
            <a:ext cx="3840480" cy="26219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7C9B282-65DB-4EB9-A2D1-7DF9C37B6335}"/>
              </a:ext>
            </a:extLst>
          </p:cNvPr>
          <p:cNvGrpSpPr/>
          <p:nvPr/>
        </p:nvGrpSpPr>
        <p:grpSpPr>
          <a:xfrm>
            <a:off x="7502252" y="42226"/>
            <a:ext cx="3774778" cy="4117659"/>
            <a:chOff x="7502252" y="42226"/>
            <a:chExt cx="3774778" cy="411765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F757641-0F1E-4BAF-BE76-236B4E3E0CF6}"/>
                </a:ext>
              </a:extLst>
            </p:cNvPr>
            <p:cNvGrpSpPr/>
            <p:nvPr/>
          </p:nvGrpSpPr>
          <p:grpSpPr>
            <a:xfrm>
              <a:off x="8218870" y="1188720"/>
              <a:ext cx="3058160" cy="2971165"/>
              <a:chOff x="8808721" y="1209675"/>
              <a:chExt cx="3058160" cy="2971165"/>
            </a:xfrm>
          </p:grpSpPr>
          <p:pic>
            <p:nvPicPr>
              <p:cNvPr id="4098" name="Picture 2" descr="سجل الخروج من الباب مجانا رمز من Must Have">
                <a:extLst>
                  <a:ext uri="{FF2B5EF4-FFF2-40B4-BE49-F238E27FC236}">
                    <a16:creationId xmlns:a16="http://schemas.microsoft.com/office/drawing/2014/main" id="{409EC61F-8BDA-4072-8E8C-D3CDC2F410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8721" y="1209675"/>
                <a:ext cx="3058160" cy="29711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0" name="Picture 4" descr="تسجيل الخروج, مخرج الطوارئ, الباب صورة بابوا نيو غينيا">
                <a:extLst>
                  <a:ext uri="{FF2B5EF4-FFF2-40B4-BE49-F238E27FC236}">
                    <a16:creationId xmlns:a16="http://schemas.microsoft.com/office/drawing/2014/main" id="{D183C0E7-CD66-4617-AB6C-899B406247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89" r="19235"/>
              <a:stretch/>
            </p:blipFill>
            <p:spPr bwMode="auto">
              <a:xfrm>
                <a:off x="10536555" y="2078354"/>
                <a:ext cx="1167765" cy="693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E19DFF2-F217-4AD0-9BA4-ACF5AD8D2F52}"/>
                </a:ext>
              </a:extLst>
            </p:cNvPr>
            <p:cNvGrpSpPr/>
            <p:nvPr/>
          </p:nvGrpSpPr>
          <p:grpSpPr>
            <a:xfrm>
              <a:off x="7502252" y="42226"/>
              <a:ext cx="3479073" cy="1059180"/>
              <a:chOff x="8122012" y="3079432"/>
              <a:chExt cx="3479073" cy="1059180"/>
            </a:xfrm>
          </p:grpSpPr>
          <p:pic>
            <p:nvPicPr>
              <p:cNvPr id="18" name="Picture 10" descr="Red Background clipart - Button, Red, Product, transparent clip art">
                <a:extLst>
                  <a:ext uri="{FF2B5EF4-FFF2-40B4-BE49-F238E27FC236}">
                    <a16:creationId xmlns:a16="http://schemas.microsoft.com/office/drawing/2014/main" id="{823501F5-6978-41E1-AF0D-6F1B9474B3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9912" y="3079432"/>
                <a:ext cx="3343275" cy="1059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25F7AA10-CD56-48BD-A909-9D3AF4327DD1}"/>
                  </a:ext>
                </a:extLst>
              </p:cNvPr>
              <p:cNvSpPr/>
              <p:nvPr/>
            </p:nvSpPr>
            <p:spPr>
              <a:xfrm>
                <a:off x="8122012" y="3321116"/>
                <a:ext cx="3479073" cy="575812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4400" b="1" dirty="0">
                    <a:solidFill>
                      <a:schemeClr val="bg1"/>
                    </a:solidFill>
                    <a:cs typeface="(AH) Manal Black" pitchFamily="2" charset="-78"/>
                  </a:rPr>
                  <a:t>تذكرة خروج</a:t>
                </a:r>
                <a:endParaRPr lang="ar-AE" sz="4400" b="1" dirty="0">
                  <a:solidFill>
                    <a:schemeClr val="bg1"/>
                  </a:solidFill>
                  <a:cs typeface="(AH) Manal Black" pitchFamily="2" charset="-78"/>
                </a:endParaRPr>
              </a:p>
            </p:txBody>
          </p:sp>
        </p:grpSp>
      </p:grpSp>
      <p:pic>
        <p:nvPicPr>
          <p:cNvPr id="13" name="Picture 2" descr="Venn Diagram Numbers Curved or Straight | Venn diagram, Venn ...">
            <a:extLst>
              <a:ext uri="{FF2B5EF4-FFF2-40B4-BE49-F238E27FC236}">
                <a16:creationId xmlns:a16="http://schemas.microsoft.com/office/drawing/2014/main" id="{7C249EE8-D504-4C03-BED5-BE055A689A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1" b="58819"/>
          <a:stretch/>
        </p:blipFill>
        <p:spPr bwMode="auto">
          <a:xfrm>
            <a:off x="227330" y="713512"/>
            <a:ext cx="5283199" cy="169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1C13B9-46F2-43D7-9D7D-18D10A783087}"/>
              </a:ext>
            </a:extLst>
          </p:cNvPr>
          <p:cNvSpPr txBox="1"/>
          <p:nvPr/>
        </p:nvSpPr>
        <p:spPr>
          <a:xfrm>
            <a:off x="959031" y="0"/>
            <a:ext cx="369824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>
                <a:solidFill>
                  <a:srgbClr val="002060"/>
                </a:solidFill>
                <a:cs typeface="(AH) Manal Black" pitchFamily="2" charset="-78"/>
              </a:rPr>
              <a:t>منحني أم مستقيم</a:t>
            </a:r>
            <a:endParaRPr lang="ar-AE" sz="48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6DE935-DE6F-4DF6-A5C7-9ED4C3CBC495}"/>
              </a:ext>
            </a:extLst>
          </p:cNvPr>
          <p:cNvGrpSpPr/>
          <p:nvPr/>
        </p:nvGrpSpPr>
        <p:grpSpPr>
          <a:xfrm>
            <a:off x="197122" y="2516573"/>
            <a:ext cx="5715000" cy="3333750"/>
            <a:chOff x="197122" y="2516573"/>
            <a:chExt cx="5715000" cy="3333750"/>
          </a:xfrm>
        </p:grpSpPr>
        <p:pic>
          <p:nvPicPr>
            <p:cNvPr id="9220" name="Picture 4" descr="Operaciones de conjuntos">
              <a:extLst>
                <a:ext uri="{FF2B5EF4-FFF2-40B4-BE49-F238E27FC236}">
                  <a16:creationId xmlns:a16="http://schemas.microsoft.com/office/drawing/2014/main" id="{C6ED8423-F75E-4532-A564-7BD0AA44F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22" y="2516573"/>
              <a:ext cx="5715000" cy="333375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14CD6B4-28DC-4A82-AF81-388B8FD95025}"/>
                </a:ext>
              </a:extLst>
            </p:cNvPr>
            <p:cNvSpPr/>
            <p:nvPr/>
          </p:nvSpPr>
          <p:spPr>
            <a:xfrm>
              <a:off x="1549193" y="3556000"/>
              <a:ext cx="812800" cy="43688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>
                  <a:solidFill>
                    <a:srgbClr val="7030A0"/>
                  </a:solidFill>
                  <a:cs typeface="(AH) Manal Black" pitchFamily="2" charset="-78"/>
                </a:rPr>
                <a:t>منحني</a:t>
              </a:r>
              <a:endParaRPr lang="ar-AE" sz="2400" b="1" dirty="0">
                <a:solidFill>
                  <a:srgbClr val="7030A0"/>
                </a:solidFill>
                <a:cs typeface="(AH) Manal Black" pitchFamily="2" charset="-78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C86CF11-4A5E-4303-BE94-F84D356E42F6}"/>
                </a:ext>
              </a:extLst>
            </p:cNvPr>
            <p:cNvSpPr/>
            <p:nvPr/>
          </p:nvSpPr>
          <p:spPr>
            <a:xfrm>
              <a:off x="3517795" y="3556000"/>
              <a:ext cx="995680" cy="43688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>
                  <a:solidFill>
                    <a:srgbClr val="7030A0"/>
                  </a:solidFill>
                  <a:cs typeface="(AH) Manal Black" pitchFamily="2" charset="-78"/>
                </a:rPr>
                <a:t>مستقيم</a:t>
              </a:r>
              <a:endParaRPr lang="ar-AE" sz="2400" b="1" dirty="0">
                <a:solidFill>
                  <a:srgbClr val="7030A0"/>
                </a:solidFill>
                <a:cs typeface="(AH) Manal Black" pitchFamily="2" charset="-78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6E51B58-E276-4FF1-B917-235288501C8D}"/>
                </a:ext>
              </a:extLst>
            </p:cNvPr>
            <p:cNvSpPr/>
            <p:nvPr/>
          </p:nvSpPr>
          <p:spPr>
            <a:xfrm>
              <a:off x="2533494" y="3556000"/>
              <a:ext cx="812800" cy="43688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>
                  <a:solidFill>
                    <a:srgbClr val="7030A0"/>
                  </a:solidFill>
                  <a:cs typeface="(AH) Manal Black" pitchFamily="2" charset="-78"/>
                </a:rPr>
                <a:t>كلاهما</a:t>
              </a:r>
              <a:endParaRPr lang="ar-AE" sz="2400" b="1" dirty="0">
                <a:solidFill>
                  <a:srgbClr val="7030A0"/>
                </a:solidFill>
                <a:cs typeface="(AH) Manal Black" pitchFamily="2" charset="-7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9B22E26-EE24-44E4-B38A-E22B2F6F5922}"/>
                  </a:ext>
                </a:extLst>
              </p:cNvPr>
              <p:cNvSpPr txBox="1"/>
              <p:nvPr/>
            </p:nvSpPr>
            <p:spPr>
              <a:xfrm>
                <a:off x="227330" y="6144488"/>
                <a:ext cx="153849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ar-AE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9B22E26-EE24-44E4-B38A-E22B2F6F59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30" y="6144488"/>
                <a:ext cx="1538498" cy="492443"/>
              </a:xfrm>
              <a:prstGeom prst="rect">
                <a:avLst/>
              </a:prstGeom>
              <a:blipFill>
                <a:blip r:embed="rId10"/>
                <a:stretch>
                  <a:fillRect t="-25926" b="-48148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50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العرض الكلي للمقابلات السلوكية">
            <a:extLst>
              <a:ext uri="{FF2B5EF4-FFF2-40B4-BE49-F238E27FC236}">
                <a16:creationId xmlns:a16="http://schemas.microsoft.com/office/drawing/2014/main" id="{740A6523-9A76-4CFC-B687-D87985D39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5199" y="3833377"/>
            <a:ext cx="4665926" cy="3024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اوراق عمل - اعاقتي لا تعني نهايتي">
            <a:extLst>
              <a:ext uri="{FF2B5EF4-FFF2-40B4-BE49-F238E27FC236}">
                <a16:creationId xmlns:a16="http://schemas.microsoft.com/office/drawing/2014/main" id="{D777AFAF-B9E6-420B-8CEB-3632783B24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7623" y="452575"/>
            <a:ext cx="3021553" cy="2471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مع السلامة باي كارتون انيمي سلام سبيس تون GIF - Bye GoodBye Anime ...">
            <a:extLst>
              <a:ext uri="{FF2B5EF4-FFF2-40B4-BE49-F238E27FC236}">
                <a16:creationId xmlns:a16="http://schemas.microsoft.com/office/drawing/2014/main" id="{AD2AF770-A708-4B76-802E-A0980F3288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594" y="147980"/>
            <a:ext cx="3252903" cy="381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العرض الكلي للمقابلات السلوكية">
            <a:extLst>
              <a:ext uri="{FF2B5EF4-FFF2-40B4-BE49-F238E27FC236}">
                <a16:creationId xmlns:a16="http://schemas.microsoft.com/office/drawing/2014/main" id="{14A61CBF-BC78-4398-A1A7-E97196372E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pic>
        <p:nvPicPr>
          <p:cNvPr id="12" name="Picture 2" descr="ملصقات مع السلامة‎ by Hamid OUCHLAH">
            <a:extLst>
              <a:ext uri="{FF2B5EF4-FFF2-40B4-BE49-F238E27FC236}">
                <a16:creationId xmlns:a16="http://schemas.microsoft.com/office/drawing/2014/main" id="{81BD6D4C-B9E8-41B3-8E70-B02D5C856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7550"/>
            <a:ext cx="1172528" cy="104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ملصقات مع السلامة‎ by Hamid OUCHLAH">
            <a:extLst>
              <a:ext uri="{FF2B5EF4-FFF2-40B4-BE49-F238E27FC236}">
                <a16:creationId xmlns:a16="http://schemas.microsoft.com/office/drawing/2014/main" id="{B035A564-FEEE-4ABB-A0AF-1A566D9D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472" y="5787550"/>
            <a:ext cx="1172528" cy="104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مع السلامة باي كارتون انيمي سلام سبيس تون GIF - Bye GoodBye Anime ...">
            <a:extLst>
              <a:ext uri="{FF2B5EF4-FFF2-40B4-BE49-F238E27FC236}">
                <a16:creationId xmlns:a16="http://schemas.microsoft.com/office/drawing/2014/main" id="{5C73CC56-DE79-4C4C-91EC-8128CFFC37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61827" y="193700"/>
            <a:ext cx="3252903" cy="381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36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574BDE-A2A4-4EF5-AAF1-70B6F3C69CAE}"/>
              </a:ext>
            </a:extLst>
          </p:cNvPr>
          <p:cNvSpPr/>
          <p:nvPr/>
        </p:nvSpPr>
        <p:spPr>
          <a:xfrm>
            <a:off x="5187241" y="0"/>
            <a:ext cx="390042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altLang="ar-AE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الدرس </a:t>
            </a:r>
            <a:r>
              <a:rPr lang="ar-SA" altLang="ar-AE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الثالث</a:t>
            </a:r>
            <a:r>
              <a:rPr lang="ar-SA" altLang="ar-AE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: </a:t>
            </a:r>
            <a:endParaRPr lang="ar-AE" sz="6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cs typeface="(AH) Manal Black" pitchFamily="2" charset="-78"/>
            </a:endParaRPr>
          </a:p>
        </p:txBody>
      </p:sp>
      <p:pic>
        <p:nvPicPr>
          <p:cNvPr id="1026" name="Picture 2" descr="التعليم عن بعد - كيف تدخل هذا المجال وتبدع فيه ؟ دليل شامل">
            <a:extLst>
              <a:ext uri="{FF2B5EF4-FFF2-40B4-BE49-F238E27FC236}">
                <a16:creationId xmlns:a16="http://schemas.microsoft.com/office/drawing/2014/main" id="{3CCEEB22-02AD-47A0-8928-4981265AB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" y="12546"/>
            <a:ext cx="2705100" cy="1685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3C203-8F09-4DF1-96F3-4B1A72B901CE}"/>
              </a:ext>
            </a:extLst>
          </p:cNvPr>
          <p:cNvGrpSpPr/>
          <p:nvPr/>
        </p:nvGrpSpPr>
        <p:grpSpPr>
          <a:xfrm>
            <a:off x="343554" y="2410956"/>
            <a:ext cx="3717999" cy="1183033"/>
            <a:chOff x="252921" y="3400197"/>
            <a:chExt cx="4139067" cy="1314450"/>
          </a:xfrm>
        </p:grpSpPr>
        <p:pic>
          <p:nvPicPr>
            <p:cNvPr id="14" name="Picture 2" descr="Brand Logo Font Crystal Vector Button 0hw7n Image Provided ...">
              <a:extLst>
                <a:ext uri="{FF2B5EF4-FFF2-40B4-BE49-F238E27FC236}">
                  <a16:creationId xmlns:a16="http://schemas.microsoft.com/office/drawing/2014/main" id="{B230688D-3CF9-452D-A70B-0952CAAA8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" y="3400197"/>
              <a:ext cx="3995748" cy="131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B6C838-F806-4D19-BF25-B1E7EB02C70E}"/>
                </a:ext>
              </a:extLst>
            </p:cNvPr>
            <p:cNvSpPr/>
            <p:nvPr/>
          </p:nvSpPr>
          <p:spPr>
            <a:xfrm>
              <a:off x="252921" y="3532755"/>
              <a:ext cx="2730712" cy="9233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48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cs typeface="(AH) Manal Black" pitchFamily="2" charset="-78"/>
                </a:rPr>
                <a:t>نواتج التعلم </a:t>
              </a:r>
              <a:endParaRPr lang="ar-AE" sz="4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endParaRPr>
            </a:p>
          </p:txBody>
        </p:sp>
      </p:grpSp>
      <p:pic>
        <p:nvPicPr>
          <p:cNvPr id="7" name="Picture 2" descr="Venn Diagrams GIFs - Get the best GIF on GIPHY">
            <a:extLst>
              <a:ext uri="{FF2B5EF4-FFF2-40B4-BE49-F238E27FC236}">
                <a16:creationId xmlns:a16="http://schemas.microsoft.com/office/drawing/2014/main" id="{1C74DCF5-BFC2-4118-B06B-01CB41FB39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379" y="1190341"/>
            <a:ext cx="1772920" cy="181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A68986-0B71-4F9A-9A68-8F5C76C10063}"/>
              </a:ext>
            </a:extLst>
          </p:cNvPr>
          <p:cNvGrpSpPr/>
          <p:nvPr/>
        </p:nvGrpSpPr>
        <p:grpSpPr>
          <a:xfrm>
            <a:off x="2831350" y="619760"/>
            <a:ext cx="6408900" cy="2002680"/>
            <a:chOff x="2831350" y="619760"/>
            <a:chExt cx="6408900" cy="2002680"/>
          </a:xfrm>
        </p:grpSpPr>
        <p:pic>
          <p:nvPicPr>
            <p:cNvPr id="11" name="Picture 2" descr="شعار المدرسة الاماراتية - Google Search">
              <a:extLst>
                <a:ext uri="{FF2B5EF4-FFF2-40B4-BE49-F238E27FC236}">
                  <a16:creationId xmlns:a16="http://schemas.microsoft.com/office/drawing/2014/main" id="{C39ACA4A-95C6-423B-88F1-7DF3A35EF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1350" y="619760"/>
              <a:ext cx="1533055" cy="156437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3D8A004-5AC8-4238-A3A5-FF82883E5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333" t="46963" r="24459" b="31967"/>
            <a:stretch/>
          </p:blipFill>
          <p:spPr>
            <a:xfrm rot="253242">
              <a:off x="4244005" y="1177450"/>
              <a:ext cx="4996245" cy="14449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66123F-91CF-4D81-9D97-23541AE9F428}"/>
              </a:ext>
            </a:extLst>
          </p:cNvPr>
          <p:cNvSpPr/>
          <p:nvPr/>
        </p:nvSpPr>
        <p:spPr>
          <a:xfrm>
            <a:off x="-1061766" y="4123855"/>
            <a:ext cx="126690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 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(مباشر)</a:t>
            </a:r>
            <a:r>
              <a:rPr lang="en-US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 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 لتحديد ما إذا كانت المجموعتان متساويتين أم لا.</a:t>
            </a:r>
            <a:r>
              <a:rPr lang="en-US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Venn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❹–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استخدام مخططات فن</a:t>
            </a:r>
            <a:r>
              <a:rPr lang="en-US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 </a:t>
            </a:r>
            <a:endParaRPr lang="ar-AE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8F8DCB-1100-4FB6-A836-45E519A3A3BB}"/>
              </a:ext>
            </a:extLst>
          </p:cNvPr>
          <p:cNvSpPr/>
          <p:nvPr/>
        </p:nvSpPr>
        <p:spPr>
          <a:xfrm>
            <a:off x="1751916" y="5082884"/>
            <a:ext cx="1113592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❺–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استخدام الصيغة لإيجاد عدد العناصر لاتحاد المجموعتين.(مباشر )</a:t>
            </a:r>
            <a:endParaRPr lang="ar-AE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3155765"/>
      </p:ext>
    </p:extLst>
  </p:cSld>
  <p:clrMapOvr>
    <a:masterClrMapping/>
  </p:clrMapOvr>
  <p:transition>
    <p:sndAc>
      <p:stSnd>
        <p:snd r:embed="rId3" name="3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C08B87-E520-42FE-A0C3-BADF4DFD88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5" t="32796" r="44999" b="59848"/>
          <a:stretch/>
        </p:blipFill>
        <p:spPr>
          <a:xfrm>
            <a:off x="520504" y="1076637"/>
            <a:ext cx="10531702" cy="934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3A319E-9DAA-4A0A-80CC-B97DBF54CF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5" t="28295" r="43499" b="67010"/>
          <a:stretch/>
        </p:blipFill>
        <p:spPr>
          <a:xfrm>
            <a:off x="4750677" y="203550"/>
            <a:ext cx="7266275" cy="900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D02151E-DC76-480D-97A0-377DFF4C123B}"/>
              </a:ext>
            </a:extLst>
          </p:cNvPr>
          <p:cNvGrpSpPr/>
          <p:nvPr/>
        </p:nvGrpSpPr>
        <p:grpSpPr>
          <a:xfrm>
            <a:off x="0" y="111760"/>
            <a:ext cx="2315210" cy="976401"/>
            <a:chOff x="0" y="111760"/>
            <a:chExt cx="2315210" cy="976401"/>
          </a:xfrm>
        </p:grpSpPr>
        <p:pic>
          <p:nvPicPr>
            <p:cNvPr id="5" name="Picture 2" descr="Circle seal RED2 | SVG(VECTOR):Public Domain | ICON PARK | Share ...">
              <a:extLst>
                <a:ext uri="{FF2B5EF4-FFF2-40B4-BE49-F238E27FC236}">
                  <a16:creationId xmlns:a16="http://schemas.microsoft.com/office/drawing/2014/main" id="{623672DD-545A-4311-B011-BB26896B75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760"/>
              <a:ext cx="2315210" cy="93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3A58D0-B7FB-48C4-AC9A-F049993C7103}"/>
                </a:ext>
              </a:extLst>
            </p:cNvPr>
            <p:cNvSpPr txBox="1"/>
            <p:nvPr/>
          </p:nvSpPr>
          <p:spPr>
            <a:xfrm>
              <a:off x="299085" y="134054"/>
              <a:ext cx="171704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FF00"/>
                  </a:solidFill>
                  <a:cs typeface="(AH) Manal Black" pitchFamily="2" charset="-78"/>
                </a:rPr>
                <a:t>صفحة 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rPr>
                <a:t>881</a:t>
              </a:r>
              <a:endParaRPr lang="ar-AE" sz="2800" b="1" dirty="0">
                <a:solidFill>
                  <a:srgbClr val="FFFF00"/>
                </a:solidFill>
                <a:latin typeface="Algerian" panose="04020705040A02060702" pitchFamily="82" charset="0"/>
                <a:cs typeface="Aldhabi" panose="01000000000000000000" pitchFamily="2" charset="-78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5CC0AAE-B494-4D7E-89E6-BA55531EC0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917" t="19259" r="26750" b="58222"/>
          <a:stretch/>
        </p:blipFill>
        <p:spPr>
          <a:xfrm>
            <a:off x="114010" y="2051653"/>
            <a:ext cx="3454400" cy="30527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431028-79DE-43DC-B992-F53DA1C15943}"/>
                  </a:ext>
                </a:extLst>
              </p:cNvPr>
              <p:cNvSpPr txBox="1"/>
              <p:nvPr/>
            </p:nvSpPr>
            <p:spPr>
              <a:xfrm>
                <a:off x="5183346" y="2015257"/>
                <a:ext cx="10371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431028-79DE-43DC-B992-F53DA1C15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346" y="2015257"/>
                <a:ext cx="1037143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3A4A7C-8B90-48C9-8FEC-C7BBD00B1BA8}"/>
                  </a:ext>
                </a:extLst>
              </p:cNvPr>
              <p:cNvSpPr txBox="1"/>
              <p:nvPr/>
            </p:nvSpPr>
            <p:spPr>
              <a:xfrm>
                <a:off x="6114623" y="2051653"/>
                <a:ext cx="504304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𝐕𝐈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𝐕𝐈𝐈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𝐕𝐈𝐈𝐈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3A4A7C-8B90-48C9-8FEC-C7BBD00B1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4623" y="2051653"/>
                <a:ext cx="504304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758BCF6-C55A-4A59-8EEA-DBF3229AC3DB}"/>
                  </a:ext>
                </a:extLst>
              </p:cNvPr>
              <p:cNvSpPr txBox="1"/>
              <p:nvPr/>
            </p:nvSpPr>
            <p:spPr>
              <a:xfrm>
                <a:off x="5183346" y="2636314"/>
                <a:ext cx="10371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758BCF6-C55A-4A59-8EEA-DBF3229AC3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346" y="2636314"/>
                <a:ext cx="1037143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6C5D83-1ED2-4772-9DC9-093E65588967}"/>
                  </a:ext>
                </a:extLst>
              </p:cNvPr>
              <p:cNvSpPr txBox="1"/>
              <p:nvPr/>
            </p:nvSpPr>
            <p:spPr>
              <a:xfrm>
                <a:off x="5183346" y="3276067"/>
                <a:ext cx="103554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6C5D83-1ED2-4772-9DC9-093E65588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346" y="3276067"/>
                <a:ext cx="1035540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F0ED67-DC03-47EE-995A-116BB42D7BD5}"/>
                  </a:ext>
                </a:extLst>
              </p:cNvPr>
              <p:cNvSpPr txBox="1"/>
              <p:nvPr/>
            </p:nvSpPr>
            <p:spPr>
              <a:xfrm>
                <a:off x="5183346" y="3934123"/>
                <a:ext cx="99225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F0ED67-DC03-47EE-995A-116BB42D7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346" y="3934123"/>
                <a:ext cx="992259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6EFB01-B590-4AD7-B0DD-2B7722193324}"/>
                  </a:ext>
                </a:extLst>
              </p:cNvPr>
              <p:cNvSpPr txBox="1"/>
              <p:nvPr/>
            </p:nvSpPr>
            <p:spPr>
              <a:xfrm>
                <a:off x="6133898" y="2646602"/>
                <a:ext cx="219976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6EFB01-B590-4AD7-B0DD-2B77221933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898" y="2646602"/>
                <a:ext cx="2199768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85994D-B80B-4FB7-9408-FE0590A50A89}"/>
                  </a:ext>
                </a:extLst>
              </p:cNvPr>
              <p:cNvSpPr txBox="1"/>
              <p:nvPr/>
            </p:nvSpPr>
            <p:spPr>
              <a:xfrm>
                <a:off x="6096000" y="3288859"/>
                <a:ext cx="258288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85994D-B80B-4FB7-9408-FE0590A50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288859"/>
                <a:ext cx="2582887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BB001FE-B69D-4362-AD59-8070793CEC03}"/>
                  </a:ext>
                </a:extLst>
              </p:cNvPr>
              <p:cNvSpPr txBox="1"/>
              <p:nvPr/>
            </p:nvSpPr>
            <p:spPr>
              <a:xfrm>
                <a:off x="6092084" y="3974131"/>
                <a:ext cx="281692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𝐕𝐈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BB001FE-B69D-4362-AD59-8070793CEC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084" y="3974131"/>
                <a:ext cx="2816925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2FDC8D-89F1-46A0-A57E-E1F91D1CE1B7}"/>
              </a:ext>
            </a:extLst>
          </p:cNvPr>
          <p:cNvCxnSpPr>
            <a:cxnSpLocks/>
          </p:cNvCxnSpPr>
          <p:nvPr/>
        </p:nvCxnSpPr>
        <p:spPr>
          <a:xfrm>
            <a:off x="6218886" y="4682032"/>
            <a:ext cx="0" cy="21234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E8B9C2C-4161-4931-AC23-7D5EFE560121}"/>
                  </a:ext>
                </a:extLst>
              </p:cNvPr>
              <p:cNvSpPr txBox="1"/>
              <p:nvPr/>
            </p:nvSpPr>
            <p:spPr>
              <a:xfrm>
                <a:off x="349014" y="5347506"/>
                <a:ext cx="205787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 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ar-AE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E8B9C2C-4161-4931-AC23-7D5EFE560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14" y="5347506"/>
                <a:ext cx="2057871" cy="492443"/>
              </a:xfrm>
              <a:prstGeom prst="rect">
                <a:avLst/>
              </a:prstGeom>
              <a:blipFill>
                <a:blip r:embed="rId14"/>
                <a:stretch>
                  <a:fillRect t="-24691" b="-4938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DF4D255-CFEB-4028-AEB0-E28CFFFF51DD}"/>
                  </a:ext>
                </a:extLst>
              </p:cNvPr>
              <p:cNvSpPr txBox="1"/>
              <p:nvPr/>
            </p:nvSpPr>
            <p:spPr>
              <a:xfrm>
                <a:off x="2412842" y="5348364"/>
                <a:ext cx="354366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DF4D255-CFEB-4028-AEB0-E28CFFFF5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842" y="5348364"/>
                <a:ext cx="3543662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DEFE4D8-BAC1-4E1E-A99B-2A889BA680D1}"/>
                  </a:ext>
                </a:extLst>
              </p:cNvPr>
              <p:cNvSpPr txBox="1"/>
              <p:nvPr/>
            </p:nvSpPr>
            <p:spPr>
              <a:xfrm>
                <a:off x="299085" y="6067871"/>
                <a:ext cx="277800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 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ar-AE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DEFE4D8-BAC1-4E1E-A99B-2A889BA68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85" y="6067871"/>
                <a:ext cx="2778005" cy="492443"/>
              </a:xfrm>
              <a:prstGeom prst="rect">
                <a:avLst/>
              </a:prstGeom>
              <a:blipFill>
                <a:blip r:embed="rId16"/>
                <a:stretch>
                  <a:fillRect t="-24691" b="-4938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9D806BE-5ED2-4EE6-82E6-C1F7768A9952}"/>
                  </a:ext>
                </a:extLst>
              </p:cNvPr>
              <p:cNvSpPr txBox="1"/>
              <p:nvPr/>
            </p:nvSpPr>
            <p:spPr>
              <a:xfrm>
                <a:off x="6481269" y="4718894"/>
                <a:ext cx="150002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ar-AE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9D806BE-5ED2-4EE6-82E6-C1F7768A9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269" y="4718894"/>
                <a:ext cx="1500026" cy="492443"/>
              </a:xfrm>
              <a:prstGeom prst="rect">
                <a:avLst/>
              </a:prstGeom>
              <a:blipFill>
                <a:blip r:embed="rId17"/>
                <a:stretch>
                  <a:fillRect t="-24691" b="-4938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680E5B-6854-472C-AF97-834C49F8F7B6}"/>
                  </a:ext>
                </a:extLst>
              </p:cNvPr>
              <p:cNvSpPr txBox="1"/>
              <p:nvPr/>
            </p:nvSpPr>
            <p:spPr>
              <a:xfrm>
                <a:off x="6481269" y="5367520"/>
                <a:ext cx="152567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ar-AE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680E5B-6854-472C-AF97-834C49F8F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269" y="5367520"/>
                <a:ext cx="1525674" cy="492443"/>
              </a:xfrm>
              <a:prstGeom prst="rect">
                <a:avLst/>
              </a:prstGeom>
              <a:blipFill>
                <a:blip r:embed="rId18"/>
                <a:stretch>
                  <a:fillRect t="-24691" b="-4938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8389686-5D23-46AE-9C46-87B85D0BEF76}"/>
                  </a:ext>
                </a:extLst>
              </p:cNvPr>
              <p:cNvSpPr txBox="1"/>
              <p:nvPr/>
            </p:nvSpPr>
            <p:spPr>
              <a:xfrm>
                <a:off x="6314105" y="6067871"/>
                <a:ext cx="365869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∪(</m:t>
                    </m:r>
                    <m:r>
                      <a:rPr lang="en-US" sz="32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sz="32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US" sz="32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  <m:r>
                      <a:rPr lang="en-US" sz="32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ar-AE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8389686-5D23-46AE-9C46-87B85D0BEF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105" y="6067871"/>
                <a:ext cx="3658694" cy="492443"/>
              </a:xfrm>
              <a:prstGeom prst="rect">
                <a:avLst/>
              </a:prstGeom>
              <a:blipFill>
                <a:blip r:embed="rId19"/>
                <a:stretch>
                  <a:fillRect t="-27160" b="-46914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4ADAE9-EECD-4F0F-BC8D-913F8BE2A4BB}"/>
                  </a:ext>
                </a:extLst>
              </p:cNvPr>
              <p:cNvSpPr txBox="1"/>
              <p:nvPr/>
            </p:nvSpPr>
            <p:spPr>
              <a:xfrm>
                <a:off x="3077090" y="6060576"/>
                <a:ext cx="192456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  <m: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𝐕𝐈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4ADAE9-EECD-4F0F-BC8D-913F8BE2A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090" y="6060576"/>
                <a:ext cx="1924566" cy="4924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9B71C39-FF36-4E29-B5D2-9F6CC34F085C}"/>
                  </a:ext>
                </a:extLst>
              </p:cNvPr>
              <p:cNvSpPr txBox="1"/>
              <p:nvPr/>
            </p:nvSpPr>
            <p:spPr>
              <a:xfrm>
                <a:off x="8003024" y="4732251"/>
                <a:ext cx="12662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9B71C39-FF36-4E29-B5D2-9F6CC34F0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3024" y="4732251"/>
                <a:ext cx="1266244" cy="49244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9D6E663-266B-46ED-A72E-2FBBDB8F875A}"/>
                  </a:ext>
                </a:extLst>
              </p:cNvPr>
              <p:cNvSpPr txBox="1"/>
              <p:nvPr/>
            </p:nvSpPr>
            <p:spPr>
              <a:xfrm>
                <a:off x="7973858" y="5367520"/>
                <a:ext cx="12662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𝐕𝐈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9D6E663-266B-46ED-A72E-2FBBDB8F8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3858" y="5367520"/>
                <a:ext cx="1266244" cy="4924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D34E399-ED6A-4728-9B76-25BF600C0681}"/>
                  </a:ext>
                </a:extLst>
              </p:cNvPr>
              <p:cNvSpPr txBox="1"/>
              <p:nvPr/>
            </p:nvSpPr>
            <p:spPr>
              <a:xfrm>
                <a:off x="9972799" y="6070222"/>
                <a:ext cx="192456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  <m: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𝐕𝐈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D34E399-ED6A-4728-9B76-25BF600C0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2799" y="6070222"/>
                <a:ext cx="1924566" cy="49244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9557464E-E964-4271-846F-50B50B7F4EF6}"/>
              </a:ext>
            </a:extLst>
          </p:cNvPr>
          <p:cNvGrpSpPr/>
          <p:nvPr/>
        </p:nvGrpSpPr>
        <p:grpSpPr>
          <a:xfrm>
            <a:off x="9240102" y="2614965"/>
            <a:ext cx="2786253" cy="3096584"/>
            <a:chOff x="9240102" y="2614965"/>
            <a:chExt cx="2786253" cy="309658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F7E674B-F910-46D6-88E0-5D03FEB9D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/>
            <a:srcRect l="31721" t="47770" r="58267" b="37333"/>
            <a:stretch/>
          </p:blipFill>
          <p:spPr>
            <a:xfrm>
              <a:off x="9240102" y="2614965"/>
              <a:ext cx="2786253" cy="224005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619057F-0663-4D8C-9D9C-39DE1DB068D1}"/>
                </a:ext>
              </a:extLst>
            </p:cNvPr>
            <p:cNvSpPr txBox="1"/>
            <p:nvPr/>
          </p:nvSpPr>
          <p:spPr>
            <a:xfrm>
              <a:off x="10030888" y="4757442"/>
              <a:ext cx="1528836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2800" b="1" dirty="0">
                  <a:solidFill>
                    <a:srgbClr val="002060"/>
                  </a:solidFill>
                  <a:cs typeface="(AH) Manal Black" pitchFamily="2" charset="-78"/>
                </a:rPr>
                <a:t>نفس العناصر (متساويتان)</a:t>
              </a:r>
              <a:endParaRPr lang="ar-AE" sz="2800" b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04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D02151E-DC76-480D-97A0-377DFF4C123B}"/>
              </a:ext>
            </a:extLst>
          </p:cNvPr>
          <p:cNvGrpSpPr/>
          <p:nvPr/>
        </p:nvGrpSpPr>
        <p:grpSpPr>
          <a:xfrm>
            <a:off x="0" y="111760"/>
            <a:ext cx="2315210" cy="976401"/>
            <a:chOff x="0" y="111760"/>
            <a:chExt cx="2315210" cy="976401"/>
          </a:xfrm>
        </p:grpSpPr>
        <p:pic>
          <p:nvPicPr>
            <p:cNvPr id="5" name="Picture 2" descr="Circle seal RED2 | SVG(VECTOR):Public Domain | ICON PARK | Share ...">
              <a:extLst>
                <a:ext uri="{FF2B5EF4-FFF2-40B4-BE49-F238E27FC236}">
                  <a16:creationId xmlns:a16="http://schemas.microsoft.com/office/drawing/2014/main" id="{623672DD-545A-4311-B011-BB26896B75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760"/>
              <a:ext cx="2315210" cy="93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3A58D0-B7FB-48C4-AC9A-F049993C7103}"/>
                </a:ext>
              </a:extLst>
            </p:cNvPr>
            <p:cNvSpPr txBox="1"/>
            <p:nvPr/>
          </p:nvSpPr>
          <p:spPr>
            <a:xfrm>
              <a:off x="299085" y="134054"/>
              <a:ext cx="171704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FF00"/>
                  </a:solidFill>
                  <a:cs typeface="(AH) Manal Black" pitchFamily="2" charset="-78"/>
                </a:rPr>
                <a:t>صفحة 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rPr>
                <a:t>882</a:t>
              </a:r>
              <a:endParaRPr lang="ar-AE" sz="2800" b="1" dirty="0">
                <a:solidFill>
                  <a:srgbClr val="FFFF00"/>
                </a:solidFill>
                <a:latin typeface="Algerian" panose="04020705040A02060702" pitchFamily="82" charset="0"/>
                <a:cs typeface="Aldhabi" panose="01000000000000000000" pitchFamily="2" charset="-78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5CC0AAE-B494-4D7E-89E6-BA55531EC0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917" t="19259" r="26750" b="58222"/>
          <a:stretch/>
        </p:blipFill>
        <p:spPr>
          <a:xfrm>
            <a:off x="114010" y="2051653"/>
            <a:ext cx="3454400" cy="30527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431028-79DE-43DC-B992-F53DA1C15943}"/>
                  </a:ext>
                </a:extLst>
              </p:cNvPr>
              <p:cNvSpPr txBox="1"/>
              <p:nvPr/>
            </p:nvSpPr>
            <p:spPr>
              <a:xfrm>
                <a:off x="5183346" y="2015257"/>
                <a:ext cx="10371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431028-79DE-43DC-B992-F53DA1C15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346" y="2015257"/>
                <a:ext cx="1037143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3A4A7C-8B90-48C9-8FEC-C7BBD00B1BA8}"/>
                  </a:ext>
                </a:extLst>
              </p:cNvPr>
              <p:cNvSpPr txBox="1"/>
              <p:nvPr/>
            </p:nvSpPr>
            <p:spPr>
              <a:xfrm>
                <a:off x="6114623" y="2051653"/>
                <a:ext cx="504304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𝐕𝐈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𝐕𝐈𝐈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𝐕𝐈𝐈𝐈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3A4A7C-8B90-48C9-8FEC-C7BBD00B1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4623" y="2051653"/>
                <a:ext cx="5043047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758BCF6-C55A-4A59-8EEA-DBF3229AC3DB}"/>
                  </a:ext>
                </a:extLst>
              </p:cNvPr>
              <p:cNvSpPr txBox="1"/>
              <p:nvPr/>
            </p:nvSpPr>
            <p:spPr>
              <a:xfrm>
                <a:off x="5183346" y="2636314"/>
                <a:ext cx="10371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758BCF6-C55A-4A59-8EEA-DBF3229AC3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346" y="2636314"/>
                <a:ext cx="1037143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6C5D83-1ED2-4772-9DC9-093E65588967}"/>
                  </a:ext>
                </a:extLst>
              </p:cNvPr>
              <p:cNvSpPr txBox="1"/>
              <p:nvPr/>
            </p:nvSpPr>
            <p:spPr>
              <a:xfrm>
                <a:off x="5183346" y="3276067"/>
                <a:ext cx="103554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6C5D83-1ED2-4772-9DC9-093E65588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346" y="3276067"/>
                <a:ext cx="1035540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F0ED67-DC03-47EE-995A-116BB42D7BD5}"/>
                  </a:ext>
                </a:extLst>
              </p:cNvPr>
              <p:cNvSpPr txBox="1"/>
              <p:nvPr/>
            </p:nvSpPr>
            <p:spPr>
              <a:xfrm>
                <a:off x="5183346" y="3934123"/>
                <a:ext cx="99225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F0ED67-DC03-47EE-995A-116BB42D7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346" y="3934123"/>
                <a:ext cx="992259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6EFB01-B590-4AD7-B0DD-2B7722193324}"/>
                  </a:ext>
                </a:extLst>
              </p:cNvPr>
              <p:cNvSpPr txBox="1"/>
              <p:nvPr/>
            </p:nvSpPr>
            <p:spPr>
              <a:xfrm>
                <a:off x="6133898" y="2646602"/>
                <a:ext cx="219976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6EFB01-B590-4AD7-B0DD-2B77221933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898" y="2646602"/>
                <a:ext cx="2199768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85994D-B80B-4FB7-9408-FE0590A50A89}"/>
                  </a:ext>
                </a:extLst>
              </p:cNvPr>
              <p:cNvSpPr txBox="1"/>
              <p:nvPr/>
            </p:nvSpPr>
            <p:spPr>
              <a:xfrm>
                <a:off x="6096000" y="3288859"/>
                <a:ext cx="258288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85994D-B80B-4FB7-9408-FE0590A50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288859"/>
                <a:ext cx="2582887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BB001FE-B69D-4362-AD59-8070793CEC03}"/>
                  </a:ext>
                </a:extLst>
              </p:cNvPr>
              <p:cNvSpPr txBox="1"/>
              <p:nvPr/>
            </p:nvSpPr>
            <p:spPr>
              <a:xfrm>
                <a:off x="6092084" y="3974131"/>
                <a:ext cx="281692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𝐕𝐈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BB001FE-B69D-4362-AD59-8070793CEC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084" y="3974131"/>
                <a:ext cx="2816925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2FDC8D-89F1-46A0-A57E-E1F91D1CE1B7}"/>
              </a:ext>
            </a:extLst>
          </p:cNvPr>
          <p:cNvCxnSpPr>
            <a:cxnSpLocks/>
          </p:cNvCxnSpPr>
          <p:nvPr/>
        </p:nvCxnSpPr>
        <p:spPr>
          <a:xfrm>
            <a:off x="6218886" y="4682032"/>
            <a:ext cx="0" cy="21234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E8B9C2C-4161-4931-AC23-7D5EFE560121}"/>
                  </a:ext>
                </a:extLst>
              </p:cNvPr>
              <p:cNvSpPr txBox="1"/>
              <p:nvPr/>
            </p:nvSpPr>
            <p:spPr>
              <a:xfrm>
                <a:off x="8678887" y="3366410"/>
                <a:ext cx="205787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 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ar-AE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E8B9C2C-4161-4931-AC23-7D5EFE560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8887" y="3366410"/>
                <a:ext cx="2057871" cy="492443"/>
              </a:xfrm>
              <a:prstGeom prst="rect">
                <a:avLst/>
              </a:prstGeom>
              <a:blipFill>
                <a:blip r:embed="rId13"/>
                <a:stretch>
                  <a:fillRect t="-24691" b="-4938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DEFE4D8-BAC1-4E1E-A99B-2A889BA680D1}"/>
                  </a:ext>
                </a:extLst>
              </p:cNvPr>
              <p:cNvSpPr txBox="1"/>
              <p:nvPr/>
            </p:nvSpPr>
            <p:spPr>
              <a:xfrm>
                <a:off x="9119360" y="3947365"/>
                <a:ext cx="277800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 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ar-AE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DEFE4D8-BAC1-4E1E-A99B-2A889BA68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9360" y="3947365"/>
                <a:ext cx="2778005" cy="492443"/>
              </a:xfrm>
              <a:prstGeom prst="rect">
                <a:avLst/>
              </a:prstGeom>
              <a:blipFill>
                <a:blip r:embed="rId14"/>
                <a:stretch>
                  <a:fillRect t="-26250" b="-5000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9D806BE-5ED2-4EE6-82E6-C1F7768A9952}"/>
                  </a:ext>
                </a:extLst>
              </p:cNvPr>
              <p:cNvSpPr txBox="1"/>
              <p:nvPr/>
            </p:nvSpPr>
            <p:spPr>
              <a:xfrm>
                <a:off x="6481269" y="4718894"/>
                <a:ext cx="150002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ar-AE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9D806BE-5ED2-4EE6-82E6-C1F7768A9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269" y="4718894"/>
                <a:ext cx="1500026" cy="492443"/>
              </a:xfrm>
              <a:prstGeom prst="rect">
                <a:avLst/>
              </a:prstGeom>
              <a:blipFill>
                <a:blip r:embed="rId15"/>
                <a:stretch>
                  <a:fillRect t="-24691" b="-4938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680E5B-6854-472C-AF97-834C49F8F7B6}"/>
                  </a:ext>
                </a:extLst>
              </p:cNvPr>
              <p:cNvSpPr txBox="1"/>
              <p:nvPr/>
            </p:nvSpPr>
            <p:spPr>
              <a:xfrm>
                <a:off x="6481269" y="5367520"/>
                <a:ext cx="152567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ar-AE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680E5B-6854-472C-AF97-834C49F8F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269" y="5367520"/>
                <a:ext cx="1525674" cy="492443"/>
              </a:xfrm>
              <a:prstGeom prst="rect">
                <a:avLst/>
              </a:prstGeom>
              <a:blipFill>
                <a:blip r:embed="rId16"/>
                <a:stretch>
                  <a:fillRect t="-24691" b="-4938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8389686-5D23-46AE-9C46-87B85D0BEF76}"/>
                  </a:ext>
                </a:extLst>
              </p:cNvPr>
              <p:cNvSpPr txBox="1"/>
              <p:nvPr/>
            </p:nvSpPr>
            <p:spPr>
              <a:xfrm>
                <a:off x="6372194" y="6065314"/>
                <a:ext cx="365869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∪(</m:t>
                    </m:r>
                    <m:r>
                      <a:rPr lang="en-US" sz="32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sz="32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US" sz="32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  <m:r>
                      <a:rPr lang="en-US" sz="32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ar-AE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8389686-5D23-46AE-9C46-87B85D0BEF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194" y="6065314"/>
                <a:ext cx="3658694" cy="492443"/>
              </a:xfrm>
              <a:prstGeom prst="rect">
                <a:avLst/>
              </a:prstGeom>
              <a:blipFill>
                <a:blip r:embed="rId17"/>
                <a:stretch>
                  <a:fillRect t="-28395" b="-45679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4ADAE9-EECD-4F0F-BC8D-913F8BE2A4BB}"/>
                  </a:ext>
                </a:extLst>
              </p:cNvPr>
              <p:cNvSpPr txBox="1"/>
              <p:nvPr/>
            </p:nvSpPr>
            <p:spPr>
              <a:xfrm>
                <a:off x="3077090" y="6060576"/>
                <a:ext cx="192456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  <m: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𝐕𝐈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4ADAE9-EECD-4F0F-BC8D-913F8BE2A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090" y="6060576"/>
                <a:ext cx="1924566" cy="49244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9B71C39-FF36-4E29-B5D2-9F6CC34F085C}"/>
                  </a:ext>
                </a:extLst>
              </p:cNvPr>
              <p:cNvSpPr txBox="1"/>
              <p:nvPr/>
            </p:nvSpPr>
            <p:spPr>
              <a:xfrm>
                <a:off x="8003024" y="4732251"/>
                <a:ext cx="12662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9B71C39-FF36-4E29-B5D2-9F6CC34F0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3024" y="4732251"/>
                <a:ext cx="1266244" cy="4924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9D6E663-266B-46ED-A72E-2FBBDB8F875A}"/>
                  </a:ext>
                </a:extLst>
              </p:cNvPr>
              <p:cNvSpPr txBox="1"/>
              <p:nvPr/>
            </p:nvSpPr>
            <p:spPr>
              <a:xfrm>
                <a:off x="7973858" y="5367520"/>
                <a:ext cx="12662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𝐕𝐈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9D6E663-266B-46ED-A72E-2FBBDB8F8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3858" y="5367520"/>
                <a:ext cx="1266244" cy="4924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D34E399-ED6A-4728-9B76-25BF600C0681}"/>
                  </a:ext>
                </a:extLst>
              </p:cNvPr>
              <p:cNvSpPr txBox="1"/>
              <p:nvPr/>
            </p:nvSpPr>
            <p:spPr>
              <a:xfrm>
                <a:off x="9972799" y="6070222"/>
                <a:ext cx="192456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  <m: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𝐕𝐈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D34E399-ED6A-4728-9B76-25BF600C0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2799" y="6070222"/>
                <a:ext cx="1924566" cy="49244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D619057F-0663-4D8C-9D9C-39DE1DB068D1}"/>
              </a:ext>
            </a:extLst>
          </p:cNvPr>
          <p:cNvSpPr txBox="1"/>
          <p:nvPr/>
        </p:nvSpPr>
        <p:spPr>
          <a:xfrm>
            <a:off x="10030888" y="4757442"/>
            <a:ext cx="1528836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800" b="1" dirty="0">
                <a:solidFill>
                  <a:srgbClr val="002060"/>
                </a:solidFill>
                <a:cs typeface="(AH) Manal Black" pitchFamily="2" charset="-78"/>
              </a:rPr>
              <a:t>نفس العناصر (متساويتان)</a:t>
            </a:r>
            <a:endParaRPr lang="ar-AE" sz="28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8ACB02F-FD75-4837-B9F1-0564553405A1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51250" t="18964" r="27583" b="75259"/>
          <a:stretch/>
        </p:blipFill>
        <p:spPr>
          <a:xfrm>
            <a:off x="7640319" y="172720"/>
            <a:ext cx="4301067" cy="66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6C82592-8A2D-4EDA-8286-F17D3CF154AA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24656" t="32950" r="31010" b="62074"/>
          <a:stretch/>
        </p:blipFill>
        <p:spPr>
          <a:xfrm>
            <a:off x="945166" y="1068774"/>
            <a:ext cx="10460877" cy="781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0486903-E993-4EDB-8822-76F43A2B4F45}"/>
                  </a:ext>
                </a:extLst>
              </p:cNvPr>
              <p:cNvSpPr txBox="1"/>
              <p:nvPr/>
            </p:nvSpPr>
            <p:spPr>
              <a:xfrm>
                <a:off x="331436" y="5331443"/>
                <a:ext cx="181902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0486903-E993-4EDB-8822-76F43A2B4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36" y="5331443"/>
                <a:ext cx="1819024" cy="4924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C2B3C15-D488-464C-B128-9B26829BFF34}"/>
                  </a:ext>
                </a:extLst>
              </p:cNvPr>
              <p:cNvSpPr txBox="1"/>
              <p:nvPr/>
            </p:nvSpPr>
            <p:spPr>
              <a:xfrm>
                <a:off x="122230" y="6075438"/>
                <a:ext cx="279506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∪(</m:t>
                    </m:r>
                    <m:r>
                      <a:rPr lang="en-US" sz="32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  <m:r>
                      <a:rPr lang="en-US" sz="32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US" sz="32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  <m:r>
                      <a:rPr lang="en-US" sz="32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ar-AE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C2B3C15-D488-464C-B128-9B26829BF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30" y="6075438"/>
                <a:ext cx="2795061" cy="492443"/>
              </a:xfrm>
              <a:prstGeom prst="rect">
                <a:avLst/>
              </a:prstGeom>
              <a:blipFill>
                <a:blip r:embed="rId25"/>
                <a:stretch>
                  <a:fillRect t="-28750" b="-4750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FBECE33-9DD8-4BFA-A788-9330D357ACCF}"/>
                  </a:ext>
                </a:extLst>
              </p:cNvPr>
              <p:cNvSpPr txBox="1"/>
              <p:nvPr/>
            </p:nvSpPr>
            <p:spPr>
              <a:xfrm>
                <a:off x="2157094" y="5336256"/>
                <a:ext cx="12662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𝐕𝐈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FBECE33-9DD8-4BFA-A788-9330D357A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094" y="5336256"/>
                <a:ext cx="1266244" cy="492443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145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d and green glass buttons with metal frame on Vector Image">
            <a:extLst>
              <a:ext uri="{FF2B5EF4-FFF2-40B4-BE49-F238E27FC236}">
                <a16:creationId xmlns:a16="http://schemas.microsoft.com/office/drawing/2014/main" id="{AF55B95E-9D59-479D-A144-5A2625D9F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4" t="47259" r="15330" b="21185"/>
          <a:stretch/>
        </p:blipFill>
        <p:spPr bwMode="auto">
          <a:xfrm>
            <a:off x="2315210" y="37067"/>
            <a:ext cx="5731510" cy="1148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47D60F-1D39-4C4D-9F8B-2B0A492F9BDA}"/>
              </a:ext>
            </a:extLst>
          </p:cNvPr>
          <p:cNvSpPr txBox="1"/>
          <p:nvPr/>
        </p:nvSpPr>
        <p:spPr>
          <a:xfrm>
            <a:off x="2405982" y="202338"/>
            <a:ext cx="514797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i="1" dirty="0">
                <a:solidFill>
                  <a:srgbClr val="FF0000"/>
                </a:solidFill>
                <a:cs typeface="(AH) Manal Black" pitchFamily="2" charset="-78"/>
              </a:rPr>
              <a:t>عدد العناصر الرئيسة للاتحاد</a:t>
            </a:r>
            <a:endParaRPr lang="ar-AE" sz="4000" b="1" i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C38162-8DBA-4D7A-82B9-E473419545C5}"/>
              </a:ext>
            </a:extLst>
          </p:cNvPr>
          <p:cNvGrpSpPr/>
          <p:nvPr/>
        </p:nvGrpSpPr>
        <p:grpSpPr>
          <a:xfrm>
            <a:off x="7616" y="1290972"/>
            <a:ext cx="3312160" cy="2675353"/>
            <a:chOff x="690880" y="1348007"/>
            <a:chExt cx="3312160" cy="2481265"/>
          </a:xfrm>
        </p:grpSpPr>
        <p:pic>
          <p:nvPicPr>
            <p:cNvPr id="1026" name="Picture 2" descr="Practice Test on Venn Diagrams | Draw Venn Diagrams | Test on Venn ...">
              <a:extLst>
                <a:ext uri="{FF2B5EF4-FFF2-40B4-BE49-F238E27FC236}">
                  <a16:creationId xmlns:a16="http://schemas.microsoft.com/office/drawing/2014/main" id="{2759A2A4-3BDC-4B89-BD94-4E4160933A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89"/>
            <a:stretch/>
          </p:blipFill>
          <p:spPr bwMode="auto">
            <a:xfrm>
              <a:off x="690880" y="1348007"/>
              <a:ext cx="3312160" cy="2481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019BB2-1F32-486F-9430-ECDEFB9E39A9}"/>
                </a:ext>
              </a:extLst>
            </p:cNvPr>
            <p:cNvSpPr txBox="1"/>
            <p:nvPr/>
          </p:nvSpPr>
          <p:spPr>
            <a:xfrm>
              <a:off x="833120" y="3167390"/>
              <a:ext cx="40640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U</a:t>
              </a:r>
              <a:endParaRPr lang="ar-AE" sz="2800" b="1" dirty="0">
                <a:solidFill>
                  <a:srgbClr val="00206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0C45F3F-221B-4081-8C8C-942BA6D827FB}"/>
                  </a:ext>
                </a:extLst>
              </p:cNvPr>
              <p:cNvSpPr txBox="1"/>
              <p:nvPr/>
            </p:nvSpPr>
            <p:spPr>
              <a:xfrm>
                <a:off x="430921" y="4059170"/>
                <a:ext cx="214167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0C45F3F-221B-4081-8C8C-942BA6D827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21" y="4059170"/>
                <a:ext cx="2141677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7A0901D-1C85-427B-85EC-521317A4BDB3}"/>
                  </a:ext>
                </a:extLst>
              </p:cNvPr>
              <p:cNvSpPr txBox="1"/>
              <p:nvPr/>
            </p:nvSpPr>
            <p:spPr>
              <a:xfrm>
                <a:off x="430918" y="4558392"/>
                <a:ext cx="214167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7A0901D-1C85-427B-85EC-521317A4B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18" y="4558392"/>
                <a:ext cx="2141677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71A5FCD-CFB2-4B8B-A4A8-28104D9248C6}"/>
                  </a:ext>
                </a:extLst>
              </p:cNvPr>
              <p:cNvSpPr txBox="1"/>
              <p:nvPr/>
            </p:nvSpPr>
            <p:spPr>
              <a:xfrm>
                <a:off x="375511" y="5131428"/>
                <a:ext cx="214167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71A5FCD-CFB2-4B8B-A4A8-28104D924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11" y="5131428"/>
                <a:ext cx="2141677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A52B9446-5567-48CF-BF67-C1EEBB158F6B}"/>
              </a:ext>
            </a:extLst>
          </p:cNvPr>
          <p:cNvSpPr txBox="1"/>
          <p:nvPr/>
        </p:nvSpPr>
        <p:spPr>
          <a:xfrm>
            <a:off x="8252462" y="380275"/>
            <a:ext cx="378713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i="1" dirty="0">
                <a:solidFill>
                  <a:srgbClr val="002060"/>
                </a:solidFill>
                <a:cs typeface="(AH) Manal Black" pitchFamily="2" charset="-78"/>
              </a:rPr>
              <a:t>من مخططات فن أكمل :-</a:t>
            </a:r>
            <a:endParaRPr lang="ar-AE" sz="4000" b="1" i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A656F6E-C2C3-4C86-8C65-EAA8DA843DC7}"/>
                  </a:ext>
                </a:extLst>
              </p:cNvPr>
              <p:cNvSpPr txBox="1"/>
              <p:nvPr/>
            </p:nvSpPr>
            <p:spPr>
              <a:xfrm>
                <a:off x="2077248" y="4081476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A656F6E-C2C3-4C86-8C65-EAA8DA843D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248" y="4081476"/>
                <a:ext cx="403957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88C041F-E442-4BAF-959C-EDCEE8DFC5A3}"/>
                  </a:ext>
                </a:extLst>
              </p:cNvPr>
              <p:cNvSpPr txBox="1"/>
              <p:nvPr/>
            </p:nvSpPr>
            <p:spPr>
              <a:xfrm>
                <a:off x="2102210" y="4585780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88C041F-E442-4BAF-959C-EDCEE8DFC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210" y="4585780"/>
                <a:ext cx="403957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C1A560F-ACE4-4730-B7B2-37AE237E5EEC}"/>
                  </a:ext>
                </a:extLst>
              </p:cNvPr>
              <p:cNvSpPr txBox="1"/>
              <p:nvPr/>
            </p:nvSpPr>
            <p:spPr>
              <a:xfrm>
                <a:off x="2077248" y="5141946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C1A560F-ACE4-4730-B7B2-37AE237E5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248" y="5141946"/>
                <a:ext cx="403957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3A81D10-6E8F-4C8F-AC79-99AFB281C0AE}"/>
                  </a:ext>
                </a:extLst>
              </p:cNvPr>
              <p:cNvSpPr txBox="1"/>
              <p:nvPr/>
            </p:nvSpPr>
            <p:spPr>
              <a:xfrm>
                <a:off x="375510" y="5699871"/>
                <a:ext cx="316759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3A81D10-6E8F-4C8F-AC79-99AFB281C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10" y="5699871"/>
                <a:ext cx="3167598" cy="5539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94FC115-1F74-49F9-A804-BA4537496009}"/>
                  </a:ext>
                </a:extLst>
              </p:cNvPr>
              <p:cNvSpPr txBox="1"/>
              <p:nvPr/>
            </p:nvSpPr>
            <p:spPr>
              <a:xfrm>
                <a:off x="353056" y="6241529"/>
                <a:ext cx="316759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94FC115-1F74-49F9-A804-BA45374960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56" y="6241529"/>
                <a:ext cx="3167598" cy="5539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00AFF4E-99AA-4D1B-AFC8-6CDCDCFF2F47}"/>
                  </a:ext>
                </a:extLst>
              </p:cNvPr>
              <p:cNvSpPr txBox="1"/>
              <p:nvPr/>
            </p:nvSpPr>
            <p:spPr>
              <a:xfrm>
                <a:off x="3116697" y="5670790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00AFF4E-99AA-4D1B-AFC8-6CDCDCFF2F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697" y="5670790"/>
                <a:ext cx="403957" cy="5539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435BA4F-441B-49CE-8F13-174AA34BC9F9}"/>
                  </a:ext>
                </a:extLst>
              </p:cNvPr>
              <p:cNvSpPr txBox="1"/>
              <p:nvPr/>
            </p:nvSpPr>
            <p:spPr>
              <a:xfrm>
                <a:off x="3090404" y="6228715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435BA4F-441B-49CE-8F13-174AA34BC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404" y="6228715"/>
                <a:ext cx="403957" cy="5539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2F72F-4EB9-41FF-8337-3B3E850BBAC6}"/>
                  </a:ext>
                </a:extLst>
              </p:cNvPr>
              <p:cNvSpPr txBox="1"/>
              <p:nvPr/>
            </p:nvSpPr>
            <p:spPr>
              <a:xfrm>
                <a:off x="4305877" y="3995243"/>
                <a:ext cx="214167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2F72F-4EB9-41FF-8337-3B3E850BB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877" y="3995243"/>
                <a:ext cx="2141677" cy="55399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99DE58E-213F-4117-938B-0C8CF0372B24}"/>
                  </a:ext>
                </a:extLst>
              </p:cNvPr>
              <p:cNvSpPr txBox="1"/>
              <p:nvPr/>
            </p:nvSpPr>
            <p:spPr>
              <a:xfrm>
                <a:off x="4305874" y="4494465"/>
                <a:ext cx="214167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99DE58E-213F-4117-938B-0C8CF0372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874" y="4494465"/>
                <a:ext cx="2141677" cy="5539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1A8112C-D8E8-4990-BF7C-10D9EE243E7F}"/>
                  </a:ext>
                </a:extLst>
              </p:cNvPr>
              <p:cNvSpPr txBox="1"/>
              <p:nvPr/>
            </p:nvSpPr>
            <p:spPr>
              <a:xfrm>
                <a:off x="4250467" y="5067501"/>
                <a:ext cx="214167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1A8112C-D8E8-4990-BF7C-10D9EE243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467" y="5067501"/>
                <a:ext cx="2141677" cy="55399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D3C79A1-C75D-4E0D-A169-67DA7946AE60}"/>
                  </a:ext>
                </a:extLst>
              </p:cNvPr>
              <p:cNvSpPr txBox="1"/>
              <p:nvPr/>
            </p:nvSpPr>
            <p:spPr>
              <a:xfrm>
                <a:off x="4250466" y="5635944"/>
                <a:ext cx="30393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D3C79A1-C75D-4E0D-A169-67DA7946A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466" y="5635944"/>
                <a:ext cx="3039357" cy="55399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43F0A22-FDC2-4697-8713-05E3CB572B14}"/>
                  </a:ext>
                </a:extLst>
              </p:cNvPr>
              <p:cNvSpPr txBox="1"/>
              <p:nvPr/>
            </p:nvSpPr>
            <p:spPr>
              <a:xfrm>
                <a:off x="4228012" y="6177602"/>
                <a:ext cx="30393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43F0A22-FDC2-4697-8713-05E3CB572B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012" y="6177602"/>
                <a:ext cx="3039357" cy="55399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E5CBFC9-307D-45DC-AD6D-FE25093F54C6}"/>
                  </a:ext>
                </a:extLst>
              </p:cNvPr>
              <p:cNvSpPr txBox="1"/>
              <p:nvPr/>
            </p:nvSpPr>
            <p:spPr>
              <a:xfrm>
                <a:off x="6043595" y="3969434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E5CBFC9-307D-45DC-AD6D-FE25093F5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595" y="3969434"/>
                <a:ext cx="403957" cy="55399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CD39904-D453-4BE8-A080-2B49CF81BAC3}"/>
                  </a:ext>
                </a:extLst>
              </p:cNvPr>
              <p:cNvSpPr txBox="1"/>
              <p:nvPr/>
            </p:nvSpPr>
            <p:spPr>
              <a:xfrm>
                <a:off x="6042373" y="4487694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CD39904-D453-4BE8-A080-2B49CF81BA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2373" y="4487694"/>
                <a:ext cx="403957" cy="55399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87508F9-895C-4A01-96F3-FD6AEE57CDFC}"/>
                  </a:ext>
                </a:extLst>
              </p:cNvPr>
              <p:cNvSpPr txBox="1"/>
              <p:nvPr/>
            </p:nvSpPr>
            <p:spPr>
              <a:xfrm>
                <a:off x="5976112" y="5067501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87508F9-895C-4A01-96F3-FD6AEE57C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6112" y="5067501"/>
                <a:ext cx="403957" cy="55399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03EB0A0-E0E3-4177-83DE-4014C812AEFA}"/>
                  </a:ext>
                </a:extLst>
              </p:cNvPr>
              <p:cNvSpPr txBox="1"/>
              <p:nvPr/>
            </p:nvSpPr>
            <p:spPr>
              <a:xfrm>
                <a:off x="6841695" y="5580543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03EB0A0-E0E3-4177-83DE-4014C812A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1695" y="5580543"/>
                <a:ext cx="403957" cy="553998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6217F89-9001-460E-B1FB-ED2E1615E06B}"/>
                  </a:ext>
                </a:extLst>
              </p:cNvPr>
              <p:cNvSpPr txBox="1"/>
              <p:nvPr/>
            </p:nvSpPr>
            <p:spPr>
              <a:xfrm>
                <a:off x="6701022" y="6177884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6217F89-9001-460E-B1FB-ED2E1615E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022" y="6177884"/>
                <a:ext cx="403957" cy="553998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494B92B7-4555-4C3C-8594-589C6908EC5A}"/>
              </a:ext>
            </a:extLst>
          </p:cNvPr>
          <p:cNvGrpSpPr/>
          <p:nvPr/>
        </p:nvGrpSpPr>
        <p:grpSpPr>
          <a:xfrm>
            <a:off x="3926836" y="1277457"/>
            <a:ext cx="3627124" cy="2539360"/>
            <a:chOff x="3926836" y="1277457"/>
            <a:chExt cx="3627124" cy="253936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613342E-127C-4688-AC79-E5AC11FC4667}"/>
                </a:ext>
              </a:extLst>
            </p:cNvPr>
            <p:cNvGrpSpPr/>
            <p:nvPr/>
          </p:nvGrpSpPr>
          <p:grpSpPr>
            <a:xfrm>
              <a:off x="3926836" y="1277457"/>
              <a:ext cx="3627124" cy="2539360"/>
              <a:chOff x="4429758" y="1486674"/>
              <a:chExt cx="3627124" cy="253936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70DEF7BD-F195-46E8-9242-17591FF28745}"/>
                  </a:ext>
                </a:extLst>
              </p:cNvPr>
              <p:cNvGrpSpPr/>
              <p:nvPr/>
            </p:nvGrpSpPr>
            <p:grpSpPr>
              <a:xfrm>
                <a:off x="4521200" y="1486674"/>
                <a:ext cx="3535682" cy="2539360"/>
                <a:chOff x="4653280" y="4206880"/>
                <a:chExt cx="3535682" cy="2539360"/>
              </a:xfrm>
            </p:grpSpPr>
            <p:pic>
              <p:nvPicPr>
                <p:cNvPr id="1030" name="Picture 6" descr="Worksheet on Union and Intersection using Venn Diagram (With ...">
                  <a:extLst>
                    <a:ext uri="{FF2B5EF4-FFF2-40B4-BE49-F238E27FC236}">
                      <a16:creationId xmlns:a16="http://schemas.microsoft.com/office/drawing/2014/main" id="{108C9403-98A1-4BF0-97E9-25CC762E20E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222" t="12202" r="44182" b="15913"/>
                <a:stretch/>
              </p:blipFill>
              <p:spPr bwMode="auto">
                <a:xfrm>
                  <a:off x="4653280" y="4206880"/>
                  <a:ext cx="3535682" cy="25393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38BEAC2-0089-4B11-B13A-BC18D8858F93}"/>
                    </a:ext>
                  </a:extLst>
                </p:cNvPr>
                <p:cNvSpPr/>
                <p:nvPr/>
              </p:nvSpPr>
              <p:spPr>
                <a:xfrm>
                  <a:off x="4653280" y="4206880"/>
                  <a:ext cx="3535682" cy="2539360"/>
                </a:xfrm>
                <a:prstGeom prst="rect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11BBD9A-3EB1-4575-BF8B-61A83C7ADF86}"/>
                  </a:ext>
                </a:extLst>
              </p:cNvPr>
              <p:cNvSpPr txBox="1"/>
              <p:nvPr/>
            </p:nvSpPr>
            <p:spPr>
              <a:xfrm>
                <a:off x="4429758" y="1574800"/>
                <a:ext cx="396240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sz="3200" b="1" dirty="0"/>
                  <a:t>U</a:t>
                </a:r>
                <a:endParaRPr lang="ar-AE" b="1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E27FB72A-731B-4123-9C32-1A9D53BCD261}"/>
                    </a:ext>
                  </a:extLst>
                </p:cNvPr>
                <p:cNvSpPr txBox="1"/>
                <p:nvPr/>
              </p:nvSpPr>
              <p:spPr>
                <a:xfrm>
                  <a:off x="6903000" y="1464251"/>
                  <a:ext cx="26930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oMath>
                    </m:oMathPara>
                  </a14:m>
                  <a:endParaRPr lang="ar-AE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E27FB72A-731B-4123-9C32-1A9D53BCD2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000" y="1464251"/>
                  <a:ext cx="269304" cy="369332"/>
                </a:xfrm>
                <a:prstGeom prst="rect">
                  <a:avLst/>
                </a:prstGeom>
                <a:blipFill>
                  <a:blip r:embed="rId26"/>
                  <a:stretch>
                    <a:fillRect l="-22222" r="-22222" b="-9836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EBE4A69-0917-4E06-89B4-23E5B40A06AD}"/>
                    </a:ext>
                  </a:extLst>
                </p:cNvPr>
                <p:cNvSpPr txBox="1"/>
                <p:nvPr/>
              </p:nvSpPr>
              <p:spPr>
                <a:xfrm flipH="1">
                  <a:off x="7104979" y="3145106"/>
                  <a:ext cx="314188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oMath>
                    </m:oMathPara>
                  </a14:m>
                  <a:endParaRPr lang="ar-AE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EBE4A69-0917-4E06-89B4-23E5B40A06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7104979" y="3145106"/>
                  <a:ext cx="314188" cy="430887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5E3221-97B1-4AFC-BBA5-3AE41C1638C7}"/>
              </a:ext>
            </a:extLst>
          </p:cNvPr>
          <p:cNvGrpSpPr/>
          <p:nvPr/>
        </p:nvGrpSpPr>
        <p:grpSpPr>
          <a:xfrm>
            <a:off x="8252462" y="1246615"/>
            <a:ext cx="3535682" cy="2560130"/>
            <a:chOff x="8252462" y="1246615"/>
            <a:chExt cx="3535682" cy="256013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0C6843D-4724-483B-832D-F00685C51919}"/>
                </a:ext>
              </a:extLst>
            </p:cNvPr>
            <p:cNvGrpSpPr/>
            <p:nvPr/>
          </p:nvGrpSpPr>
          <p:grpSpPr>
            <a:xfrm>
              <a:off x="8252462" y="1246615"/>
              <a:ext cx="3535682" cy="2560130"/>
              <a:chOff x="7000238" y="4419600"/>
              <a:chExt cx="3535682" cy="2401333"/>
            </a:xfrm>
          </p:grpSpPr>
          <p:pic>
            <p:nvPicPr>
              <p:cNvPr id="19" name="Picture 6" descr="Worksheet on Union and Intersection using Venn Diagram (With ...">
                <a:extLst>
                  <a:ext uri="{FF2B5EF4-FFF2-40B4-BE49-F238E27FC236}">
                    <a16:creationId xmlns:a16="http://schemas.microsoft.com/office/drawing/2014/main" id="{4FD415DB-4A55-435C-B60B-AC48A957E4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342" t="8113" r="4749" b="17362"/>
              <a:stretch/>
            </p:blipFill>
            <p:spPr bwMode="auto">
              <a:xfrm>
                <a:off x="7000238" y="4419600"/>
                <a:ext cx="3535682" cy="24013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9D29B42-F6D2-406C-AF7D-E6F1745A81A8}"/>
                  </a:ext>
                </a:extLst>
              </p:cNvPr>
              <p:cNvGrpSpPr/>
              <p:nvPr/>
            </p:nvGrpSpPr>
            <p:grpSpPr>
              <a:xfrm>
                <a:off x="7000238" y="4419600"/>
                <a:ext cx="3535682" cy="2401333"/>
                <a:chOff x="7000238" y="4419600"/>
                <a:chExt cx="3535682" cy="2401333"/>
              </a:xfrm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88D5E2D-C56B-4640-A7F6-E97F6BD424F4}"/>
                    </a:ext>
                  </a:extLst>
                </p:cNvPr>
                <p:cNvSpPr txBox="1"/>
                <p:nvPr/>
              </p:nvSpPr>
              <p:spPr>
                <a:xfrm>
                  <a:off x="10139680" y="6236158"/>
                  <a:ext cx="396240" cy="584775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r>
                    <a:rPr lang="en-US" sz="3200" b="1" dirty="0"/>
                    <a:t>U</a:t>
                  </a:r>
                  <a:endParaRPr lang="ar-AE" b="1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2FA38BA-6B60-43F6-B2E1-E621E44D93EB}"/>
                    </a:ext>
                  </a:extLst>
                </p:cNvPr>
                <p:cNvSpPr/>
                <p:nvPr/>
              </p:nvSpPr>
              <p:spPr>
                <a:xfrm>
                  <a:off x="7000238" y="4419600"/>
                  <a:ext cx="3535682" cy="2401333"/>
                </a:xfrm>
                <a:prstGeom prst="rect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219FA9E-5335-42C1-A213-38AC7FE6C0EB}"/>
                    </a:ext>
                  </a:extLst>
                </p:cNvPr>
                <p:cNvSpPr txBox="1"/>
                <p:nvPr/>
              </p:nvSpPr>
              <p:spPr>
                <a:xfrm>
                  <a:off x="10101911" y="3257744"/>
                  <a:ext cx="26930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oMath>
                    </m:oMathPara>
                  </a14:m>
                  <a:endParaRPr lang="ar-AE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219FA9E-5335-42C1-A213-38AC7FE6C0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01911" y="3257744"/>
                  <a:ext cx="269304" cy="369332"/>
                </a:xfrm>
                <a:prstGeom prst="rect">
                  <a:avLst/>
                </a:prstGeom>
                <a:blipFill>
                  <a:blip r:embed="rId28"/>
                  <a:stretch>
                    <a:fillRect l="-22727" r="-25000" b="-9836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547322E-0841-4CFB-BBD7-B79F23740391}"/>
                    </a:ext>
                  </a:extLst>
                </p:cNvPr>
                <p:cNvSpPr txBox="1"/>
                <p:nvPr/>
              </p:nvSpPr>
              <p:spPr>
                <a:xfrm>
                  <a:off x="10101910" y="1461225"/>
                  <a:ext cx="26930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ar-AE" sz="3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547322E-0841-4CFB-BBD7-B79F237403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01910" y="1461225"/>
                  <a:ext cx="269304" cy="369332"/>
                </a:xfrm>
                <a:prstGeom prst="rect">
                  <a:avLst/>
                </a:prstGeom>
                <a:blipFill>
                  <a:blip r:embed="rId29"/>
                  <a:stretch>
                    <a:fillRect l="-22727" r="-25000" b="-10000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637D73C-1E10-44B9-8E88-6EC2684F86B7}"/>
                  </a:ext>
                </a:extLst>
              </p:cNvPr>
              <p:cNvSpPr txBox="1"/>
              <p:nvPr/>
            </p:nvSpPr>
            <p:spPr>
              <a:xfrm>
                <a:off x="8832543" y="3933696"/>
                <a:ext cx="214167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637D73C-1E10-44B9-8E88-6EC2684F8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2543" y="3933696"/>
                <a:ext cx="2141677" cy="553998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899589F-2E3A-4962-BDA8-07FFFF29A0D3}"/>
                  </a:ext>
                </a:extLst>
              </p:cNvPr>
              <p:cNvSpPr txBox="1"/>
              <p:nvPr/>
            </p:nvSpPr>
            <p:spPr>
              <a:xfrm>
                <a:off x="8832540" y="4432918"/>
                <a:ext cx="214167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899589F-2E3A-4962-BDA8-07FFFF29A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2540" y="4432918"/>
                <a:ext cx="2141677" cy="553998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04712A1-38C9-4AAB-A16F-2717772603CC}"/>
                  </a:ext>
                </a:extLst>
              </p:cNvPr>
              <p:cNvSpPr txBox="1"/>
              <p:nvPr/>
            </p:nvSpPr>
            <p:spPr>
              <a:xfrm>
                <a:off x="8777133" y="5005954"/>
                <a:ext cx="214167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04712A1-38C9-4AAB-A16F-271777260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7133" y="5005954"/>
                <a:ext cx="2141677" cy="553998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04A323F-F541-4C0F-BE8F-4F9BF1044CAF}"/>
                  </a:ext>
                </a:extLst>
              </p:cNvPr>
              <p:cNvSpPr txBox="1"/>
              <p:nvPr/>
            </p:nvSpPr>
            <p:spPr>
              <a:xfrm>
                <a:off x="8777132" y="5574397"/>
                <a:ext cx="30393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04A323F-F541-4C0F-BE8F-4F9BF1044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7132" y="5574397"/>
                <a:ext cx="3039357" cy="553998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97E8F4E-D7A4-4A75-BB3F-79E7E22C9EEE}"/>
                  </a:ext>
                </a:extLst>
              </p:cNvPr>
              <p:cNvSpPr txBox="1"/>
              <p:nvPr/>
            </p:nvSpPr>
            <p:spPr>
              <a:xfrm>
                <a:off x="8754678" y="6116055"/>
                <a:ext cx="30393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97E8F4E-D7A4-4A75-BB3F-79E7E22C9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4678" y="6116055"/>
                <a:ext cx="3039357" cy="553998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80B7727-1A8F-48EC-930B-D5BD3D706026}"/>
                  </a:ext>
                </a:extLst>
              </p:cNvPr>
              <p:cNvSpPr txBox="1"/>
              <p:nvPr/>
            </p:nvSpPr>
            <p:spPr>
              <a:xfrm>
                <a:off x="10570260" y="3877868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80B7727-1A8F-48EC-930B-D5BD3D706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0260" y="3877868"/>
                <a:ext cx="403957" cy="553998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693B4A4-9F1D-4214-8F4E-1E477076C9E1}"/>
                  </a:ext>
                </a:extLst>
              </p:cNvPr>
              <p:cNvSpPr txBox="1"/>
              <p:nvPr/>
            </p:nvSpPr>
            <p:spPr>
              <a:xfrm>
                <a:off x="10514853" y="4436322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693B4A4-9F1D-4214-8F4E-1E477076C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4853" y="4436322"/>
                <a:ext cx="403957" cy="553998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48AE6B2-0F5B-4699-9A15-91A761D8A2DA}"/>
                  </a:ext>
                </a:extLst>
              </p:cNvPr>
              <p:cNvSpPr txBox="1"/>
              <p:nvPr/>
            </p:nvSpPr>
            <p:spPr>
              <a:xfrm>
                <a:off x="10514853" y="4994219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48AE6B2-0F5B-4699-9A15-91A761D8A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4853" y="4994219"/>
                <a:ext cx="403957" cy="553998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A68DBB5-08EF-46C6-BA64-95CCAC6EA331}"/>
                  </a:ext>
                </a:extLst>
              </p:cNvPr>
              <p:cNvSpPr txBox="1"/>
              <p:nvPr/>
            </p:nvSpPr>
            <p:spPr>
              <a:xfrm>
                <a:off x="11312954" y="5536512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A68DBB5-08EF-46C6-BA64-95CCAC6EA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2954" y="5536512"/>
                <a:ext cx="403957" cy="553998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295E7F1-67D0-4B67-AF6D-CBF7D4E5FAFF}"/>
                  </a:ext>
                </a:extLst>
              </p:cNvPr>
              <p:cNvSpPr txBox="1"/>
              <p:nvPr/>
            </p:nvSpPr>
            <p:spPr>
              <a:xfrm>
                <a:off x="11384187" y="6104955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295E7F1-67D0-4B67-AF6D-CBF7D4E5F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4187" y="6104955"/>
                <a:ext cx="403957" cy="553998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114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1AEF89A-1C3E-47BF-9B1F-62C726BECCB7}"/>
              </a:ext>
            </a:extLst>
          </p:cNvPr>
          <p:cNvSpPr/>
          <p:nvPr/>
        </p:nvSpPr>
        <p:spPr>
          <a:xfrm>
            <a:off x="3610899" y="4183538"/>
            <a:ext cx="81041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 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 لتمثيل مجموعتين.(مباشر)</a:t>
            </a:r>
            <a:r>
              <a:rPr lang="ar-SA" altLang="ar-AE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 </a:t>
            </a:r>
            <a:r>
              <a:rPr lang="en-US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Venn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❶–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استخدام مخططات فن</a:t>
            </a:r>
            <a:r>
              <a:rPr lang="en-US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 </a:t>
            </a:r>
            <a:endParaRPr lang="ar-AE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574BDE-A2A4-4EF5-AAF1-70B6F3C69CAE}"/>
              </a:ext>
            </a:extLst>
          </p:cNvPr>
          <p:cNvSpPr/>
          <p:nvPr/>
        </p:nvSpPr>
        <p:spPr>
          <a:xfrm>
            <a:off x="5187241" y="0"/>
            <a:ext cx="390042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altLang="ar-AE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الدرس </a:t>
            </a:r>
            <a:r>
              <a:rPr lang="ar-SA" altLang="ar-AE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الثالث</a:t>
            </a:r>
            <a:r>
              <a:rPr lang="ar-SA" altLang="ar-AE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: </a:t>
            </a:r>
            <a:endParaRPr lang="ar-AE" sz="6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cs typeface="(AH) Manal Black" pitchFamily="2" charset="-78"/>
            </a:endParaRPr>
          </a:p>
        </p:txBody>
      </p:sp>
      <p:pic>
        <p:nvPicPr>
          <p:cNvPr id="1026" name="Picture 2" descr="التعليم عن بعد - كيف تدخل هذا المجال وتبدع فيه ؟ دليل شامل">
            <a:extLst>
              <a:ext uri="{FF2B5EF4-FFF2-40B4-BE49-F238E27FC236}">
                <a16:creationId xmlns:a16="http://schemas.microsoft.com/office/drawing/2014/main" id="{3CCEEB22-02AD-47A0-8928-4981265AB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" y="12546"/>
            <a:ext cx="2705100" cy="1685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3C203-8F09-4DF1-96F3-4B1A72B901CE}"/>
              </a:ext>
            </a:extLst>
          </p:cNvPr>
          <p:cNvGrpSpPr/>
          <p:nvPr/>
        </p:nvGrpSpPr>
        <p:grpSpPr>
          <a:xfrm>
            <a:off x="343554" y="2410956"/>
            <a:ext cx="3717999" cy="1183033"/>
            <a:chOff x="252921" y="3400197"/>
            <a:chExt cx="4139067" cy="1314450"/>
          </a:xfrm>
        </p:grpSpPr>
        <p:pic>
          <p:nvPicPr>
            <p:cNvPr id="14" name="Picture 2" descr="Brand Logo Font Crystal Vector Button 0hw7n Image Provided ...">
              <a:extLst>
                <a:ext uri="{FF2B5EF4-FFF2-40B4-BE49-F238E27FC236}">
                  <a16:creationId xmlns:a16="http://schemas.microsoft.com/office/drawing/2014/main" id="{B230688D-3CF9-452D-A70B-0952CAAA8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" y="3400197"/>
              <a:ext cx="3995748" cy="131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B6C838-F806-4D19-BF25-B1E7EB02C70E}"/>
                </a:ext>
              </a:extLst>
            </p:cNvPr>
            <p:cNvSpPr/>
            <p:nvPr/>
          </p:nvSpPr>
          <p:spPr>
            <a:xfrm>
              <a:off x="252921" y="3532755"/>
              <a:ext cx="2730712" cy="9233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48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cs typeface="(AH) Manal Black" pitchFamily="2" charset="-78"/>
                </a:rPr>
                <a:t>نواتج التعلم </a:t>
              </a:r>
              <a:endParaRPr lang="ar-AE" sz="4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0513E03-84BC-4DA4-8CEB-C3A308B2B87E}"/>
              </a:ext>
            </a:extLst>
          </p:cNvPr>
          <p:cNvSpPr/>
          <p:nvPr/>
        </p:nvSpPr>
        <p:spPr>
          <a:xfrm>
            <a:off x="6001637" y="5952837"/>
            <a:ext cx="61720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❸–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استخدام قوانين دي مرجان.(مباشر )</a:t>
            </a:r>
            <a:endParaRPr lang="ar-AE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pic>
        <p:nvPicPr>
          <p:cNvPr id="7" name="Picture 2" descr="Venn Diagrams GIFs - Get the best GIF on GIPHY">
            <a:extLst>
              <a:ext uri="{FF2B5EF4-FFF2-40B4-BE49-F238E27FC236}">
                <a16:creationId xmlns:a16="http://schemas.microsoft.com/office/drawing/2014/main" id="{1C74DCF5-BFC2-4118-B06B-01CB41FB39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379" y="1190341"/>
            <a:ext cx="1772920" cy="181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A68986-0B71-4F9A-9A68-8F5C76C10063}"/>
              </a:ext>
            </a:extLst>
          </p:cNvPr>
          <p:cNvGrpSpPr/>
          <p:nvPr/>
        </p:nvGrpSpPr>
        <p:grpSpPr>
          <a:xfrm>
            <a:off x="2831350" y="619760"/>
            <a:ext cx="6408900" cy="2002680"/>
            <a:chOff x="2831350" y="619760"/>
            <a:chExt cx="6408900" cy="2002680"/>
          </a:xfrm>
        </p:grpSpPr>
        <p:pic>
          <p:nvPicPr>
            <p:cNvPr id="11" name="Picture 2" descr="شعار المدرسة الاماراتية - Google Search">
              <a:extLst>
                <a:ext uri="{FF2B5EF4-FFF2-40B4-BE49-F238E27FC236}">
                  <a16:creationId xmlns:a16="http://schemas.microsoft.com/office/drawing/2014/main" id="{C39ACA4A-95C6-423B-88F1-7DF3A35EF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1350" y="619760"/>
              <a:ext cx="1533055" cy="156437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3D8A004-5AC8-4238-A3A5-FF82883E5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333" t="46963" r="24459" b="31967"/>
            <a:stretch/>
          </p:blipFill>
          <p:spPr>
            <a:xfrm rot="253242">
              <a:off x="4244005" y="1177450"/>
              <a:ext cx="4996245" cy="14449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05B0C63-8E1E-4C1D-815D-E7B8E6AA2054}"/>
              </a:ext>
            </a:extLst>
          </p:cNvPr>
          <p:cNvSpPr/>
          <p:nvPr/>
        </p:nvSpPr>
        <p:spPr>
          <a:xfrm>
            <a:off x="3474258" y="5025788"/>
            <a:ext cx="83774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ar-AE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 </a:t>
            </a:r>
            <a:r>
              <a:rPr lang="ar-SA" altLang="ar-AE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.(ذاتي)</a:t>
            </a:r>
            <a:r>
              <a:rPr lang="en-US" altLang="ar-AE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 </a:t>
            </a:r>
            <a:r>
              <a:rPr lang="ar-SA" altLang="ar-AE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لتمثيل ثلاث مجموعات</a:t>
            </a:r>
            <a:r>
              <a:rPr lang="en-US" altLang="ar-AE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 Venn</a:t>
            </a:r>
            <a:r>
              <a:rPr lang="ar-SA" altLang="ar-AE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❷–</a:t>
            </a:r>
            <a:r>
              <a:rPr lang="ar-SA" altLang="ar-AE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استخدام مخططات فن</a:t>
            </a:r>
            <a:r>
              <a:rPr lang="en-US" altLang="ar-AE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 </a:t>
            </a:r>
            <a:endParaRPr lang="ar-AE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34915347"/>
      </p:ext>
    </p:extLst>
  </p:cSld>
  <p:clrMapOvr>
    <a:masterClrMapping/>
  </p:clrMapOvr>
  <p:transition>
    <p:sndAc>
      <p:stSnd>
        <p:snd r:embed="rId3" name="3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19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d and green glass buttons with metal frame on Vector Image">
            <a:extLst>
              <a:ext uri="{FF2B5EF4-FFF2-40B4-BE49-F238E27FC236}">
                <a16:creationId xmlns:a16="http://schemas.microsoft.com/office/drawing/2014/main" id="{AF55B95E-9D59-479D-A144-5A2625D9F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4" t="47259" r="15330" b="21185"/>
          <a:stretch/>
        </p:blipFill>
        <p:spPr bwMode="auto">
          <a:xfrm>
            <a:off x="2315210" y="37067"/>
            <a:ext cx="8686800" cy="1148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47D60F-1D39-4C4D-9F8B-2B0A492F9BDA}"/>
              </a:ext>
            </a:extLst>
          </p:cNvPr>
          <p:cNvSpPr txBox="1"/>
          <p:nvPr/>
        </p:nvSpPr>
        <p:spPr>
          <a:xfrm>
            <a:off x="3261361" y="338594"/>
            <a:ext cx="514797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i="1" dirty="0">
                <a:solidFill>
                  <a:srgbClr val="FF0000"/>
                </a:solidFill>
                <a:cs typeface="(AH) Manal Black" pitchFamily="2" charset="-78"/>
              </a:rPr>
              <a:t>عدد العناصر الرئيسة للاتحاد</a:t>
            </a:r>
            <a:endParaRPr lang="ar-AE" sz="4000" b="1" i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A048C7-F4F9-48A6-8E4D-3AF0B618E7EE}"/>
              </a:ext>
            </a:extLst>
          </p:cNvPr>
          <p:cNvGrpSpPr/>
          <p:nvPr/>
        </p:nvGrpSpPr>
        <p:grpSpPr>
          <a:xfrm>
            <a:off x="8213693" y="1348007"/>
            <a:ext cx="3785267" cy="2884158"/>
            <a:chOff x="4942173" y="1348007"/>
            <a:chExt cx="3063907" cy="2675353"/>
          </a:xfrm>
        </p:grpSpPr>
        <p:pic>
          <p:nvPicPr>
            <p:cNvPr id="1028" name="Picture 4" descr="Examples on Venn Diagram | Solved Problems on Venn diagram | Venn ...">
              <a:extLst>
                <a:ext uri="{FF2B5EF4-FFF2-40B4-BE49-F238E27FC236}">
                  <a16:creationId xmlns:a16="http://schemas.microsoft.com/office/drawing/2014/main" id="{1CA99536-787B-4936-8B6F-BE06AF730C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2"/>
            <a:stretch/>
          </p:blipFill>
          <p:spPr bwMode="auto">
            <a:xfrm>
              <a:off x="4942173" y="1348007"/>
              <a:ext cx="3063907" cy="2675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C467222-9A34-4482-8683-4273DE30A04D}"/>
                </a:ext>
              </a:extLst>
            </p:cNvPr>
            <p:cNvSpPr txBox="1"/>
            <p:nvPr/>
          </p:nvSpPr>
          <p:spPr>
            <a:xfrm>
              <a:off x="5069840" y="3452893"/>
              <a:ext cx="40640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U</a:t>
              </a:r>
              <a:endParaRPr lang="ar-AE" sz="2800" b="1" dirty="0">
                <a:solidFill>
                  <a:srgbClr val="00206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4D9F28F-CD6F-49DB-998F-A0306691B11E}"/>
                  </a:ext>
                </a:extLst>
              </p:cNvPr>
              <p:cNvSpPr txBox="1"/>
              <p:nvPr/>
            </p:nvSpPr>
            <p:spPr>
              <a:xfrm>
                <a:off x="563001" y="1555022"/>
                <a:ext cx="214167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4D9F28F-CD6F-49DB-998F-A0306691B1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001" y="1555022"/>
                <a:ext cx="2141677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05FC42D-AF60-414F-AC84-82917EDF3F4A}"/>
                  </a:ext>
                </a:extLst>
              </p:cNvPr>
              <p:cNvSpPr txBox="1"/>
              <p:nvPr/>
            </p:nvSpPr>
            <p:spPr>
              <a:xfrm>
                <a:off x="559296" y="2236088"/>
                <a:ext cx="214167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05FC42D-AF60-414F-AC84-82917EDF3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296" y="2236088"/>
                <a:ext cx="2141677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A3C528-325E-4572-B095-02C46B824609}"/>
                  </a:ext>
                </a:extLst>
              </p:cNvPr>
              <p:cNvSpPr txBox="1"/>
              <p:nvPr/>
            </p:nvSpPr>
            <p:spPr>
              <a:xfrm>
                <a:off x="487271" y="3009914"/>
                <a:ext cx="214167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A3C528-325E-4572-B095-02C46B824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71" y="3009914"/>
                <a:ext cx="2141677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F6478F2-2BE5-48D7-A1A4-3D381F74992E}"/>
                  </a:ext>
                </a:extLst>
              </p:cNvPr>
              <p:cNvSpPr txBox="1"/>
              <p:nvPr/>
            </p:nvSpPr>
            <p:spPr>
              <a:xfrm>
                <a:off x="353056" y="4434840"/>
                <a:ext cx="316759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F6478F2-2BE5-48D7-A1A4-3D381F749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56" y="4434840"/>
                <a:ext cx="3167598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DA7BA64-D044-4105-853E-D95C3EF0C9D3}"/>
                  </a:ext>
                </a:extLst>
              </p:cNvPr>
              <p:cNvSpPr txBox="1"/>
              <p:nvPr/>
            </p:nvSpPr>
            <p:spPr>
              <a:xfrm>
                <a:off x="4642731" y="2236088"/>
                <a:ext cx="316759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DA7BA64-D044-4105-853E-D95C3EF0C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731" y="2236088"/>
                <a:ext cx="3167598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96A6C12-F1A8-422E-880D-C5D2DA8889B0}"/>
                  </a:ext>
                </a:extLst>
              </p:cNvPr>
              <p:cNvSpPr txBox="1"/>
              <p:nvPr/>
            </p:nvSpPr>
            <p:spPr>
              <a:xfrm>
                <a:off x="487271" y="3661014"/>
                <a:ext cx="214167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96A6C12-F1A8-422E-880D-C5D2DA888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71" y="3661014"/>
                <a:ext cx="2141677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878435C-1AF3-43B0-B998-CA0E920F1FBB}"/>
                  </a:ext>
                </a:extLst>
              </p:cNvPr>
              <p:cNvSpPr txBox="1"/>
              <p:nvPr/>
            </p:nvSpPr>
            <p:spPr>
              <a:xfrm>
                <a:off x="353056" y="5178700"/>
                <a:ext cx="316759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878435C-1AF3-43B0-B998-CA0E920F1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56" y="5178700"/>
                <a:ext cx="3167598" cy="5539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58FC49-FB99-4305-8A89-C7C4E909320C}"/>
                  </a:ext>
                </a:extLst>
              </p:cNvPr>
              <p:cNvSpPr txBox="1"/>
              <p:nvPr/>
            </p:nvSpPr>
            <p:spPr>
              <a:xfrm>
                <a:off x="4575421" y="3393954"/>
                <a:ext cx="305057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58FC49-FB99-4305-8A89-C7C4E9093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5421" y="3393954"/>
                <a:ext cx="3050579" cy="5539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13A16DB-3B0B-406A-9FD7-51250DE229F0}"/>
                  </a:ext>
                </a:extLst>
              </p:cNvPr>
              <p:cNvSpPr txBox="1"/>
              <p:nvPr/>
            </p:nvSpPr>
            <p:spPr>
              <a:xfrm>
                <a:off x="4642731" y="4551820"/>
                <a:ext cx="302332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13A16DB-3B0B-406A-9FD7-51250DE22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731" y="4551820"/>
                <a:ext cx="3023328" cy="5539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9046D77-2330-4BE6-9AD1-7FC1C8678C8F}"/>
                  </a:ext>
                </a:extLst>
              </p:cNvPr>
              <p:cNvSpPr txBox="1"/>
              <p:nvPr/>
            </p:nvSpPr>
            <p:spPr>
              <a:xfrm>
                <a:off x="353056" y="5971940"/>
                <a:ext cx="302332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9046D77-2330-4BE6-9AD1-7FC1C8678C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56" y="5971940"/>
                <a:ext cx="3023328" cy="5539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9C0F006-F49A-4BDC-91BF-988BD46C3671}"/>
                  </a:ext>
                </a:extLst>
              </p:cNvPr>
              <p:cNvSpPr txBox="1"/>
              <p:nvPr/>
            </p:nvSpPr>
            <p:spPr>
              <a:xfrm>
                <a:off x="4085802" y="5803182"/>
                <a:ext cx="402039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∪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9C0F006-F49A-4BDC-91BF-988BD46C36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5802" y="5803182"/>
                <a:ext cx="4020396" cy="55399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6A18FCB-F3DB-49D5-B04E-711035905AFC}"/>
                  </a:ext>
                </a:extLst>
              </p:cNvPr>
              <p:cNvSpPr txBox="1"/>
              <p:nvPr/>
            </p:nvSpPr>
            <p:spPr>
              <a:xfrm>
                <a:off x="3833215" y="1433618"/>
                <a:ext cx="397711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∩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6A18FCB-F3DB-49D5-B04E-711035905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215" y="1433618"/>
                <a:ext cx="3977114" cy="5539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9589F5F-4C68-4CAD-AB80-700D0776C8F6}"/>
                  </a:ext>
                </a:extLst>
              </p:cNvPr>
              <p:cNvSpPr txBox="1"/>
              <p:nvPr/>
            </p:nvSpPr>
            <p:spPr>
              <a:xfrm>
                <a:off x="2255106" y="1555022"/>
                <a:ext cx="67967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9589F5F-4C68-4CAD-AB80-700D0776C8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106" y="1555022"/>
                <a:ext cx="679673" cy="55399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024899E-8CDF-47EE-9C0B-7C40B6E8DF83}"/>
                  </a:ext>
                </a:extLst>
              </p:cNvPr>
              <p:cNvSpPr txBox="1"/>
              <p:nvPr/>
            </p:nvSpPr>
            <p:spPr>
              <a:xfrm>
                <a:off x="2021300" y="2241453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024899E-8CDF-47EE-9C0B-7C40B6E8D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1300" y="2241453"/>
                <a:ext cx="403957" cy="55399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67CF83-132F-4EAC-A68B-1305D782F817}"/>
                  </a:ext>
                </a:extLst>
              </p:cNvPr>
              <p:cNvSpPr txBox="1"/>
              <p:nvPr/>
            </p:nvSpPr>
            <p:spPr>
              <a:xfrm>
                <a:off x="2113231" y="3002401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67CF83-132F-4EAC-A68B-1305D782F8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231" y="3002401"/>
                <a:ext cx="403957" cy="55399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7D8A077-3A05-439A-A946-E6071852C719}"/>
                  </a:ext>
                </a:extLst>
              </p:cNvPr>
              <p:cNvSpPr txBox="1"/>
              <p:nvPr/>
            </p:nvSpPr>
            <p:spPr>
              <a:xfrm>
                <a:off x="2113231" y="3636910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7D8A077-3A05-439A-A946-E6071852C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231" y="3636910"/>
                <a:ext cx="403957" cy="55399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DA3DE8C-730C-4871-BF17-854338D05F04}"/>
                  </a:ext>
                </a:extLst>
              </p:cNvPr>
              <p:cNvSpPr txBox="1"/>
              <p:nvPr/>
            </p:nvSpPr>
            <p:spPr>
              <a:xfrm>
                <a:off x="3059382" y="4385460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DA3DE8C-730C-4871-BF17-854338D05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382" y="4385460"/>
                <a:ext cx="403957" cy="55399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FDAD3AA-935A-44D1-A21A-E293459DC3FF}"/>
                  </a:ext>
                </a:extLst>
              </p:cNvPr>
              <p:cNvSpPr txBox="1"/>
              <p:nvPr/>
            </p:nvSpPr>
            <p:spPr>
              <a:xfrm>
                <a:off x="3059381" y="5178700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FDAD3AA-935A-44D1-A21A-E293459DC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381" y="5178700"/>
                <a:ext cx="403957" cy="55399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293FF01-B74E-45C4-97DC-2CB55877A73B}"/>
                  </a:ext>
                </a:extLst>
              </p:cNvPr>
              <p:cNvSpPr txBox="1"/>
              <p:nvPr/>
            </p:nvSpPr>
            <p:spPr>
              <a:xfrm>
                <a:off x="3059380" y="5978686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293FF01-B74E-45C4-97DC-2CB55877A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380" y="5978686"/>
                <a:ext cx="403957" cy="553998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B7FB9AC-1393-4D97-A12A-77A5C0625F58}"/>
                  </a:ext>
                </a:extLst>
              </p:cNvPr>
              <p:cNvSpPr txBox="1"/>
              <p:nvPr/>
            </p:nvSpPr>
            <p:spPr>
              <a:xfrm>
                <a:off x="7339062" y="1458553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B7FB9AC-1393-4D97-A12A-77A5C0625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062" y="1458553"/>
                <a:ext cx="403957" cy="553998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38EEE4C-935C-4A51-9211-938BD1180DBC}"/>
                  </a:ext>
                </a:extLst>
              </p:cNvPr>
              <p:cNvSpPr txBox="1"/>
              <p:nvPr/>
            </p:nvSpPr>
            <p:spPr>
              <a:xfrm>
                <a:off x="7339062" y="2241386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38EEE4C-935C-4A51-9211-938BD1180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062" y="2241386"/>
                <a:ext cx="403957" cy="553998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1E4B95C-6D43-4612-B8EF-8AB2A472CD2B}"/>
                  </a:ext>
                </a:extLst>
              </p:cNvPr>
              <p:cNvSpPr txBox="1"/>
              <p:nvPr/>
            </p:nvSpPr>
            <p:spPr>
              <a:xfrm>
                <a:off x="7334398" y="3378935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1E4B95C-6D43-4612-B8EF-8AB2A472C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398" y="3378935"/>
                <a:ext cx="403957" cy="553998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02F878B-26BB-43C7-A1B4-FEBC2F98FE7E}"/>
                  </a:ext>
                </a:extLst>
              </p:cNvPr>
              <p:cNvSpPr txBox="1"/>
              <p:nvPr/>
            </p:nvSpPr>
            <p:spPr>
              <a:xfrm>
                <a:off x="7328891" y="4547911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02F878B-26BB-43C7-A1B4-FEBC2F98FE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8891" y="4547911"/>
                <a:ext cx="403957" cy="553998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9C7BCDC-FA3C-4590-A4B4-6BBECB79C6F5}"/>
                  </a:ext>
                </a:extLst>
              </p:cNvPr>
              <p:cNvSpPr txBox="1"/>
              <p:nvPr/>
            </p:nvSpPr>
            <p:spPr>
              <a:xfrm>
                <a:off x="7608350" y="5797884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9C7BCDC-FA3C-4590-A4B4-6BBECB79C6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350" y="5797884"/>
                <a:ext cx="403957" cy="55399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248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910AFBD-8AA5-4FED-AACA-D09B3CC426FD}"/>
              </a:ext>
            </a:extLst>
          </p:cNvPr>
          <p:cNvGrpSpPr/>
          <p:nvPr/>
        </p:nvGrpSpPr>
        <p:grpSpPr>
          <a:xfrm>
            <a:off x="0" y="111760"/>
            <a:ext cx="2315210" cy="976401"/>
            <a:chOff x="0" y="111760"/>
            <a:chExt cx="2315210" cy="976401"/>
          </a:xfrm>
        </p:grpSpPr>
        <p:pic>
          <p:nvPicPr>
            <p:cNvPr id="4" name="Picture 2" descr="Circle seal RED2 | SVG(VECTOR):Public Domain | ICON PARK | Share ...">
              <a:extLst>
                <a:ext uri="{FF2B5EF4-FFF2-40B4-BE49-F238E27FC236}">
                  <a16:creationId xmlns:a16="http://schemas.microsoft.com/office/drawing/2014/main" id="{C19CF80D-92FE-40A1-8007-48D4C1CBB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760"/>
              <a:ext cx="2315210" cy="93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CE15E9-D69E-43C8-B644-67DDDD737855}"/>
                </a:ext>
              </a:extLst>
            </p:cNvPr>
            <p:cNvSpPr txBox="1"/>
            <p:nvPr/>
          </p:nvSpPr>
          <p:spPr>
            <a:xfrm>
              <a:off x="299085" y="134054"/>
              <a:ext cx="171704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FF00"/>
                  </a:solidFill>
                  <a:cs typeface="(AH) Manal Black" pitchFamily="2" charset="-78"/>
                </a:rPr>
                <a:t>صفحة 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rPr>
                <a:t>882</a:t>
              </a:r>
              <a:endParaRPr lang="ar-AE" sz="2800" b="1" dirty="0">
                <a:solidFill>
                  <a:srgbClr val="FFFF00"/>
                </a:solidFill>
                <a:latin typeface="Algerian" panose="04020705040A02060702" pitchFamily="82" charset="0"/>
                <a:cs typeface="Aldhabi" panose="01000000000000000000" pitchFamily="2" charset="-78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CF4A7B7-6F87-4F94-84D0-5CD0C3BDB5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64" t="18963" r="40666" b="76000"/>
          <a:stretch/>
        </p:blipFill>
        <p:spPr>
          <a:xfrm>
            <a:off x="7233920" y="111760"/>
            <a:ext cx="4826000" cy="843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DA9964-2058-4079-835A-656AE967F6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67" t="22370" r="40666" b="64889"/>
          <a:stretch/>
        </p:blipFill>
        <p:spPr>
          <a:xfrm>
            <a:off x="1076959" y="1046480"/>
            <a:ext cx="9878355" cy="1584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Set Theory &amp; SQL Like Functions In R With dplyr">
            <a:extLst>
              <a:ext uri="{FF2B5EF4-FFF2-40B4-BE49-F238E27FC236}">
                <a16:creationId xmlns:a16="http://schemas.microsoft.com/office/drawing/2014/main" id="{3C0D86B5-4487-4919-94ED-58938F511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" y="3039745"/>
            <a:ext cx="49149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516CC0-CD1F-420E-953A-525CB215CCEF}"/>
              </a:ext>
            </a:extLst>
          </p:cNvPr>
          <p:cNvSpPr txBox="1"/>
          <p:nvPr/>
        </p:nvSpPr>
        <p:spPr>
          <a:xfrm>
            <a:off x="407670" y="5519132"/>
            <a:ext cx="9144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U</a:t>
            </a:r>
            <a:endParaRPr lang="ar-AE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491B0-AE58-4A0A-BCBE-02C24250DD0B}"/>
              </a:ext>
            </a:extLst>
          </p:cNvPr>
          <p:cNvSpPr txBox="1"/>
          <p:nvPr/>
        </p:nvSpPr>
        <p:spPr>
          <a:xfrm>
            <a:off x="1635125" y="2844225"/>
            <a:ext cx="9144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  <a:endParaRPr lang="ar-AE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0D430B-70CB-4E10-A38C-30C7E5140516}"/>
              </a:ext>
            </a:extLst>
          </p:cNvPr>
          <p:cNvSpPr txBox="1"/>
          <p:nvPr/>
        </p:nvSpPr>
        <p:spPr>
          <a:xfrm>
            <a:off x="3626485" y="2844225"/>
            <a:ext cx="9144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</a:t>
            </a:r>
            <a:endParaRPr lang="ar-AE" sz="3200" b="1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F2F1A2E-68D7-441A-BB62-9A16DFC6ACD5}"/>
              </a:ext>
            </a:extLst>
          </p:cNvPr>
          <p:cNvSpPr/>
          <p:nvPr/>
        </p:nvSpPr>
        <p:spPr>
          <a:xfrm>
            <a:off x="8300720" y="2844225"/>
            <a:ext cx="3556000" cy="584775"/>
          </a:xfrm>
          <a:prstGeom prst="roundRect">
            <a:avLst/>
          </a:prstGeom>
          <a:solidFill>
            <a:srgbClr val="14D9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1"/>
                </a:solidFill>
                <a:cs typeface="(AH) Manal Black" pitchFamily="2" charset="-78"/>
              </a:rPr>
              <a:t>نبدأ بالعناصر المتكررة في جزء التقاطع</a:t>
            </a:r>
            <a:endParaRPr lang="ar-AE" sz="24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257943-6289-49A8-A244-1EA5F19BFBA4}"/>
              </a:ext>
            </a:extLst>
          </p:cNvPr>
          <p:cNvSpPr txBox="1"/>
          <p:nvPr/>
        </p:nvSpPr>
        <p:spPr>
          <a:xfrm>
            <a:off x="2610484" y="3649692"/>
            <a:ext cx="46799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/>
              <a:t>6</a:t>
            </a:r>
            <a:endParaRPr lang="ar-AE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19E6A7-05F6-42F9-BD51-B04364BC4EFE}"/>
              </a:ext>
            </a:extLst>
          </p:cNvPr>
          <p:cNvSpPr txBox="1"/>
          <p:nvPr/>
        </p:nvSpPr>
        <p:spPr>
          <a:xfrm>
            <a:off x="2946082" y="3963466"/>
            <a:ext cx="46799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/>
              <a:t>7</a:t>
            </a:r>
            <a:endParaRPr lang="ar-AE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4E8073-3A87-4517-8989-4AF81C48342A}"/>
              </a:ext>
            </a:extLst>
          </p:cNvPr>
          <p:cNvSpPr txBox="1"/>
          <p:nvPr/>
        </p:nvSpPr>
        <p:spPr>
          <a:xfrm>
            <a:off x="2544285" y="4277240"/>
            <a:ext cx="46799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/>
              <a:t>8</a:t>
            </a:r>
            <a:endParaRPr lang="ar-AE" sz="3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55D0EA-FEDF-477E-B29C-55E144C77CEF}"/>
              </a:ext>
            </a:extLst>
          </p:cNvPr>
          <p:cNvSpPr txBox="1"/>
          <p:nvPr/>
        </p:nvSpPr>
        <p:spPr>
          <a:xfrm>
            <a:off x="2778283" y="4603426"/>
            <a:ext cx="46799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/>
              <a:t>9</a:t>
            </a:r>
            <a:endParaRPr lang="ar-AE" sz="3200" b="1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8EF37C3-CE78-4B95-A221-D3651DE45DEC}"/>
              </a:ext>
            </a:extLst>
          </p:cNvPr>
          <p:cNvSpPr/>
          <p:nvPr/>
        </p:nvSpPr>
        <p:spPr>
          <a:xfrm>
            <a:off x="8534400" y="3575745"/>
            <a:ext cx="3322320" cy="584775"/>
          </a:xfrm>
          <a:prstGeom prst="roundRect">
            <a:avLst/>
          </a:prstGeom>
          <a:solidFill>
            <a:srgbClr val="14F4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cs typeface="(AH) Manal Black" pitchFamily="2" charset="-78"/>
              </a:rPr>
              <a:t>A</a:t>
            </a:r>
            <a:r>
              <a:rPr lang="ar-SA" sz="2800" b="1" dirty="0">
                <a:solidFill>
                  <a:schemeClr val="bg1"/>
                </a:solidFill>
                <a:cs typeface="(AH) Manal Black" pitchFamily="2" charset="-78"/>
              </a:rPr>
              <a:t>نضع العناصر المتبقية من </a:t>
            </a:r>
            <a:endParaRPr lang="ar-AE" sz="28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8C0962-BCE0-47BF-8DCB-4C95EBAAA9AD}"/>
              </a:ext>
            </a:extLst>
          </p:cNvPr>
          <p:cNvSpPr txBox="1"/>
          <p:nvPr/>
        </p:nvSpPr>
        <p:spPr>
          <a:xfrm>
            <a:off x="842961" y="3575745"/>
            <a:ext cx="46799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/>
              <a:t>1</a:t>
            </a:r>
            <a:endParaRPr lang="ar-AE" sz="3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44C4FC-0F4F-4C88-88B8-0932032386F2}"/>
              </a:ext>
            </a:extLst>
          </p:cNvPr>
          <p:cNvSpPr txBox="1"/>
          <p:nvPr/>
        </p:nvSpPr>
        <p:spPr>
          <a:xfrm>
            <a:off x="864870" y="4300303"/>
            <a:ext cx="46799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/>
              <a:t>2</a:t>
            </a:r>
            <a:endParaRPr lang="ar-AE" sz="3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1A9253-058A-4D8B-810B-8C60654150DD}"/>
              </a:ext>
            </a:extLst>
          </p:cNvPr>
          <p:cNvSpPr txBox="1"/>
          <p:nvPr/>
        </p:nvSpPr>
        <p:spPr>
          <a:xfrm>
            <a:off x="1310957" y="4788210"/>
            <a:ext cx="46799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/>
              <a:t>4</a:t>
            </a:r>
            <a:endParaRPr lang="ar-AE" sz="3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6AA999-E9BF-4165-8155-5D6F58B41990}"/>
              </a:ext>
            </a:extLst>
          </p:cNvPr>
          <p:cNvSpPr txBox="1"/>
          <p:nvPr/>
        </p:nvSpPr>
        <p:spPr>
          <a:xfrm>
            <a:off x="1678382" y="3876312"/>
            <a:ext cx="46799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/>
              <a:t>3</a:t>
            </a:r>
            <a:endParaRPr lang="ar-AE" sz="3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959DC4-03F8-4BAB-B438-0266169CC25B}"/>
              </a:ext>
            </a:extLst>
          </p:cNvPr>
          <p:cNvSpPr txBox="1"/>
          <p:nvPr/>
        </p:nvSpPr>
        <p:spPr>
          <a:xfrm>
            <a:off x="2012951" y="5080597"/>
            <a:ext cx="46799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/>
              <a:t>5</a:t>
            </a:r>
            <a:endParaRPr lang="ar-AE" sz="3200" b="1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DD09BB9-0D8F-4E60-AD16-830F38384ED7}"/>
              </a:ext>
            </a:extLst>
          </p:cNvPr>
          <p:cNvSpPr/>
          <p:nvPr/>
        </p:nvSpPr>
        <p:spPr>
          <a:xfrm>
            <a:off x="8534400" y="4317425"/>
            <a:ext cx="3322320" cy="584775"/>
          </a:xfrm>
          <a:prstGeom prst="roundRect">
            <a:avLst/>
          </a:prstGeom>
          <a:solidFill>
            <a:srgbClr val="D395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cs typeface="(AH) Manal Black" pitchFamily="2" charset="-78"/>
              </a:rPr>
              <a:t>B</a:t>
            </a:r>
            <a:r>
              <a:rPr lang="ar-SA" sz="2800" b="1" dirty="0">
                <a:solidFill>
                  <a:schemeClr val="bg1"/>
                </a:solidFill>
                <a:cs typeface="(AH) Manal Black" pitchFamily="2" charset="-78"/>
              </a:rPr>
              <a:t>نضع العناصر المتبقية من </a:t>
            </a:r>
            <a:endParaRPr lang="ar-AE" sz="28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764986-36E9-429B-8179-3CD2967A2608}"/>
              </a:ext>
            </a:extLst>
          </p:cNvPr>
          <p:cNvSpPr txBox="1"/>
          <p:nvPr/>
        </p:nvSpPr>
        <p:spPr>
          <a:xfrm>
            <a:off x="4306886" y="3543866"/>
            <a:ext cx="70199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/>
              <a:t>10</a:t>
            </a:r>
            <a:endParaRPr lang="ar-AE" sz="3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8AF12F-0D22-4AF4-AEEF-E91C29E90124}"/>
              </a:ext>
            </a:extLst>
          </p:cNvPr>
          <p:cNvSpPr txBox="1"/>
          <p:nvPr/>
        </p:nvSpPr>
        <p:spPr>
          <a:xfrm>
            <a:off x="3589419" y="4064437"/>
            <a:ext cx="70199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/>
              <a:t>11</a:t>
            </a:r>
            <a:endParaRPr lang="ar-AE" sz="32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0FD2C1-2695-415F-9126-CF485B2049BB}"/>
              </a:ext>
            </a:extLst>
          </p:cNvPr>
          <p:cNvSpPr txBox="1"/>
          <p:nvPr/>
        </p:nvSpPr>
        <p:spPr>
          <a:xfrm>
            <a:off x="4391899" y="4641682"/>
            <a:ext cx="70199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/>
              <a:t>12</a:t>
            </a:r>
            <a:endParaRPr lang="ar-AE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9824525-1F4B-4D57-ABA9-06ED70E9542C}"/>
                  </a:ext>
                </a:extLst>
              </p:cNvPr>
              <p:cNvSpPr txBox="1"/>
              <p:nvPr/>
            </p:nvSpPr>
            <p:spPr>
              <a:xfrm>
                <a:off x="5434087" y="3088119"/>
                <a:ext cx="214167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9824525-1F4B-4D57-ABA9-06ED70E95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4087" y="3088119"/>
                <a:ext cx="2141677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9CAE479-9FA8-4AD0-A10C-77A8E9D897ED}"/>
                  </a:ext>
                </a:extLst>
              </p:cNvPr>
              <p:cNvSpPr txBox="1"/>
              <p:nvPr/>
            </p:nvSpPr>
            <p:spPr>
              <a:xfrm>
                <a:off x="5482614" y="3802826"/>
                <a:ext cx="214167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9CAE479-9FA8-4AD0-A10C-77A8E9D89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2614" y="3802826"/>
                <a:ext cx="2141677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5BF16CF-ACC4-4E66-B058-385DEFED9B4F}"/>
                  </a:ext>
                </a:extLst>
              </p:cNvPr>
              <p:cNvSpPr txBox="1"/>
              <p:nvPr/>
            </p:nvSpPr>
            <p:spPr>
              <a:xfrm>
                <a:off x="5349320" y="4402918"/>
                <a:ext cx="316759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5BF16CF-ACC4-4E66-B058-385DEFED9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320" y="4402918"/>
                <a:ext cx="3167598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D2B7FCD-4AC6-448E-B657-8C766D98FAAA}"/>
                  </a:ext>
                </a:extLst>
              </p:cNvPr>
              <p:cNvSpPr txBox="1"/>
              <p:nvPr/>
            </p:nvSpPr>
            <p:spPr>
              <a:xfrm>
                <a:off x="5342666" y="5055509"/>
                <a:ext cx="316759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D2B7FCD-4AC6-448E-B657-8C766D98F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666" y="5055509"/>
                <a:ext cx="3167598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C823824-EA82-4B66-B288-16B43CE7F2FB}"/>
                  </a:ext>
                </a:extLst>
              </p:cNvPr>
              <p:cNvSpPr txBox="1"/>
              <p:nvPr/>
            </p:nvSpPr>
            <p:spPr>
              <a:xfrm>
                <a:off x="7031941" y="3088119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C823824-EA82-4B66-B288-16B43CE7F2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941" y="3088119"/>
                <a:ext cx="403957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35B186A-3B72-4ED6-AB98-F6E7211CA76F}"/>
                  </a:ext>
                </a:extLst>
              </p:cNvPr>
              <p:cNvSpPr txBox="1"/>
              <p:nvPr/>
            </p:nvSpPr>
            <p:spPr>
              <a:xfrm>
                <a:off x="7085362" y="3796656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35B186A-3B72-4ED6-AB98-F6E7211CA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362" y="3796656"/>
                <a:ext cx="403957" cy="5539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D39136E-A166-4422-8A87-14180FCC8309}"/>
                  </a:ext>
                </a:extLst>
              </p:cNvPr>
              <p:cNvSpPr txBox="1"/>
              <p:nvPr/>
            </p:nvSpPr>
            <p:spPr>
              <a:xfrm>
                <a:off x="7978151" y="4402918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D39136E-A166-4422-8A87-14180FCC83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151" y="4402918"/>
                <a:ext cx="403957" cy="5539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B97B96B-60FD-483C-88E4-3C493FE45445}"/>
                  </a:ext>
                </a:extLst>
              </p:cNvPr>
              <p:cNvSpPr txBox="1"/>
              <p:nvPr/>
            </p:nvSpPr>
            <p:spPr>
              <a:xfrm>
                <a:off x="7960883" y="5080597"/>
                <a:ext cx="67967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B97B96B-60FD-483C-88E4-3C493FE45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0883" y="5080597"/>
                <a:ext cx="679673" cy="5539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8" descr="سكرابزمنوع 2019_ سكرابز بلون الازرق لنصاميم 2020 - منتديات يلوموني فيك">
            <a:extLst>
              <a:ext uri="{FF2B5EF4-FFF2-40B4-BE49-F238E27FC236}">
                <a16:creationId xmlns:a16="http://schemas.microsoft.com/office/drawing/2014/main" id="{B44D26FC-FCE0-454C-AEDC-77A613B6F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69680" y="4798638"/>
            <a:ext cx="3322320" cy="200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1C6997C-20A2-4822-A6F8-89AEB586EF38}"/>
              </a:ext>
            </a:extLst>
          </p:cNvPr>
          <p:cNvSpPr/>
          <p:nvPr/>
        </p:nvSpPr>
        <p:spPr>
          <a:xfrm>
            <a:off x="9118454" y="5603695"/>
            <a:ext cx="3073546" cy="8679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2060"/>
                </a:solidFill>
                <a:cs typeface="(AH) Manal Black" pitchFamily="2" charset="-78"/>
              </a:rPr>
              <a:t>هل تستطيع إيجاد قاعدة لعدد عناصر اتحاد مجموعتين ؟</a:t>
            </a:r>
            <a:endParaRPr lang="ar-AE" sz="24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C6AAE86-101A-4106-A742-AA18B6ACA3AD}"/>
                  </a:ext>
                </a:extLst>
              </p:cNvPr>
              <p:cNvSpPr txBox="1"/>
              <p:nvPr/>
            </p:nvSpPr>
            <p:spPr>
              <a:xfrm>
                <a:off x="1194484" y="6098214"/>
                <a:ext cx="2643416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C6AAE86-101A-4106-A742-AA18B6ACA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484" y="6098214"/>
                <a:ext cx="2643416" cy="55399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7487F1D-C078-4F5E-A304-EFC9D54A6221}"/>
                  </a:ext>
                </a:extLst>
              </p:cNvPr>
              <p:cNvSpPr txBox="1"/>
              <p:nvPr/>
            </p:nvSpPr>
            <p:spPr>
              <a:xfrm>
                <a:off x="3798341" y="6107361"/>
                <a:ext cx="2141677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7487F1D-C078-4F5E-A304-EFC9D54A6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341" y="6107361"/>
                <a:ext cx="2141677" cy="5539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5D91DF0-F0DC-425C-B245-93873C7A6C1D}"/>
                  </a:ext>
                </a:extLst>
              </p:cNvPr>
              <p:cNvSpPr txBox="1"/>
              <p:nvPr/>
            </p:nvSpPr>
            <p:spPr>
              <a:xfrm>
                <a:off x="5614694" y="6116986"/>
                <a:ext cx="1590244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5D91DF0-F0DC-425C-B245-93873C7A6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4694" y="6116986"/>
                <a:ext cx="1590244" cy="55399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7FAEA80-E917-467F-8C19-19394E97EB06}"/>
                  </a:ext>
                </a:extLst>
              </p:cNvPr>
              <p:cNvSpPr txBox="1"/>
              <p:nvPr/>
            </p:nvSpPr>
            <p:spPr>
              <a:xfrm>
                <a:off x="7056583" y="6123564"/>
                <a:ext cx="2170530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7FAEA80-E917-467F-8C19-19394E97E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583" y="6123564"/>
                <a:ext cx="2170530" cy="55399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B378D5F-A1BA-4EEA-9FB9-38277483525F}"/>
              </a:ext>
            </a:extLst>
          </p:cNvPr>
          <p:cNvSpPr/>
          <p:nvPr/>
        </p:nvSpPr>
        <p:spPr>
          <a:xfrm>
            <a:off x="1194483" y="6123564"/>
            <a:ext cx="8032629" cy="534972"/>
          </a:xfrm>
          <a:prstGeom prst="rect">
            <a:avLst/>
          </a:prstGeom>
          <a:noFill/>
          <a:ln w="38100">
            <a:solidFill>
              <a:srgbClr val="B60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4508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9" grpId="0" animBg="1"/>
      <p:bldP spid="13" grpId="0"/>
      <p:bldP spid="14" grpId="0"/>
      <p:bldP spid="15" grpId="0"/>
      <p:bldP spid="16" grpId="0"/>
      <p:bldP spid="17" grpId="0" animBg="1"/>
      <p:bldP spid="18" grpId="0"/>
      <p:bldP spid="19" grpId="0"/>
      <p:bldP spid="20" grpId="0"/>
      <p:bldP spid="21" grpId="0"/>
      <p:bldP spid="22" grpId="0"/>
      <p:bldP spid="23" grpId="0" animBg="1"/>
      <p:bldP spid="24" grpId="0"/>
      <p:bldP spid="25" grpId="0"/>
      <p:bldP spid="28" grpId="0"/>
      <p:bldP spid="29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39" grpId="0"/>
      <p:bldP spid="40" grpId="0" animBg="1"/>
      <p:bldP spid="41" grpId="0" animBg="1"/>
      <p:bldP spid="42" grpId="0" animBg="1"/>
      <p:bldP spid="43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910AFBD-8AA5-4FED-AACA-D09B3CC426FD}"/>
              </a:ext>
            </a:extLst>
          </p:cNvPr>
          <p:cNvGrpSpPr/>
          <p:nvPr/>
        </p:nvGrpSpPr>
        <p:grpSpPr>
          <a:xfrm>
            <a:off x="0" y="111760"/>
            <a:ext cx="2315210" cy="976401"/>
            <a:chOff x="0" y="111760"/>
            <a:chExt cx="2315210" cy="976401"/>
          </a:xfrm>
        </p:grpSpPr>
        <p:pic>
          <p:nvPicPr>
            <p:cNvPr id="4" name="Picture 2" descr="Circle seal RED2 | SVG(VECTOR):Public Domain | ICON PARK | Share ...">
              <a:extLst>
                <a:ext uri="{FF2B5EF4-FFF2-40B4-BE49-F238E27FC236}">
                  <a16:creationId xmlns:a16="http://schemas.microsoft.com/office/drawing/2014/main" id="{C19CF80D-92FE-40A1-8007-48D4C1CBB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760"/>
              <a:ext cx="2315210" cy="93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CE15E9-D69E-43C8-B644-67DDDD737855}"/>
                </a:ext>
              </a:extLst>
            </p:cNvPr>
            <p:cNvSpPr txBox="1"/>
            <p:nvPr/>
          </p:nvSpPr>
          <p:spPr>
            <a:xfrm>
              <a:off x="299085" y="134054"/>
              <a:ext cx="171704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FF00"/>
                  </a:solidFill>
                  <a:cs typeface="(AH) Manal Black" pitchFamily="2" charset="-78"/>
                </a:rPr>
                <a:t>صفحة 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rPr>
                <a:t>883</a:t>
              </a:r>
              <a:endParaRPr lang="ar-AE" sz="2800" b="1" dirty="0">
                <a:solidFill>
                  <a:srgbClr val="FFFF00"/>
                </a:solidFill>
                <a:latin typeface="Algerian" panose="04020705040A02060702" pitchFamily="82" charset="0"/>
                <a:cs typeface="Aldhabi" panose="01000000000000000000" pitchFamily="2" charset="-78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B03228C-15F5-44B4-AF1B-ABD34F8DD2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67" t="39259" r="30500" b="54370"/>
          <a:stretch/>
        </p:blipFill>
        <p:spPr>
          <a:xfrm>
            <a:off x="7711439" y="86360"/>
            <a:ext cx="4354623" cy="985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3A2FB1-FF44-4F84-B6F3-89DDD1F11F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50" t="21185" r="27750" b="72593"/>
          <a:stretch/>
        </p:blipFill>
        <p:spPr>
          <a:xfrm>
            <a:off x="299085" y="1088161"/>
            <a:ext cx="11016343" cy="862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Blue green Venn diagram Blank Template - Imgflip">
            <a:extLst>
              <a:ext uri="{FF2B5EF4-FFF2-40B4-BE49-F238E27FC236}">
                <a16:creationId xmlns:a16="http://schemas.microsoft.com/office/drawing/2014/main" id="{18047713-EFAE-40A0-B93A-B7E11C816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1" y="2103350"/>
            <a:ext cx="4721859" cy="323065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87767F-FF5C-4D04-8305-AF1E8F448C64}"/>
              </a:ext>
            </a:extLst>
          </p:cNvPr>
          <p:cNvSpPr/>
          <p:nvPr/>
        </p:nvSpPr>
        <p:spPr>
          <a:xfrm>
            <a:off x="195580" y="2053362"/>
            <a:ext cx="4724400" cy="32806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E63C49-DCB7-40EC-94EB-D73410B3E1C3}"/>
                  </a:ext>
                </a:extLst>
              </p:cNvPr>
              <p:cNvSpPr txBox="1"/>
              <p:nvPr/>
            </p:nvSpPr>
            <p:spPr>
              <a:xfrm>
                <a:off x="299085" y="4770120"/>
                <a:ext cx="36067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𝑼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E63C49-DCB7-40EC-94EB-D73410B3E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85" y="4770120"/>
                <a:ext cx="360675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A49CE0-1A9B-497C-8143-B856DDCE278C}"/>
                  </a:ext>
                </a:extLst>
              </p:cNvPr>
              <p:cNvSpPr txBox="1"/>
              <p:nvPr/>
            </p:nvSpPr>
            <p:spPr>
              <a:xfrm>
                <a:off x="1371600" y="1992401"/>
                <a:ext cx="33663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A49CE0-1A9B-497C-8143-B856DDCE2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992401"/>
                <a:ext cx="336631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9CBCBD-0BE1-4DB9-8903-7C183D1B4C2A}"/>
                  </a:ext>
                </a:extLst>
              </p:cNvPr>
              <p:cNvSpPr txBox="1"/>
              <p:nvPr/>
            </p:nvSpPr>
            <p:spPr>
              <a:xfrm>
                <a:off x="3220720" y="2030372"/>
                <a:ext cx="35907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9CBCBD-0BE1-4DB9-8903-7C183D1B4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0720" y="2030372"/>
                <a:ext cx="359073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AE9C52D-3317-497C-8029-6DE11AF08F27}"/>
              </a:ext>
            </a:extLst>
          </p:cNvPr>
          <p:cNvSpPr/>
          <p:nvPr/>
        </p:nvSpPr>
        <p:spPr>
          <a:xfrm>
            <a:off x="8510062" y="2207844"/>
            <a:ext cx="3556000" cy="5847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2060"/>
                </a:solidFill>
                <a:cs typeface="(AH) Manal Black" pitchFamily="2" charset="-78"/>
              </a:rPr>
              <a:t>نبدأ بالعناصر المتكررة في جزء التقاطع</a:t>
            </a:r>
            <a:endParaRPr lang="ar-AE" sz="24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D8AA90-D357-4018-82BC-3869F632132A}"/>
                  </a:ext>
                </a:extLst>
              </p:cNvPr>
              <p:cNvSpPr txBox="1"/>
              <p:nvPr/>
            </p:nvSpPr>
            <p:spPr>
              <a:xfrm>
                <a:off x="2378243" y="2756356"/>
                <a:ext cx="34304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𝒈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D8AA90-D357-4018-82BC-3869F6321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243" y="2756356"/>
                <a:ext cx="343043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529242C-67D6-41BF-94F3-457CA2FA46E5}"/>
                  </a:ext>
                </a:extLst>
              </p:cNvPr>
              <p:cNvSpPr txBox="1"/>
              <p:nvPr/>
            </p:nvSpPr>
            <p:spPr>
              <a:xfrm>
                <a:off x="2433546" y="3438674"/>
                <a:ext cx="23243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𝒍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529242C-67D6-41BF-94F3-457CA2FA4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3546" y="3438674"/>
                <a:ext cx="232436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23BD8C-4FDF-41EE-B3A3-C6DFE4878CD4}"/>
                  </a:ext>
                </a:extLst>
              </p:cNvPr>
              <p:cNvSpPr txBox="1"/>
              <p:nvPr/>
            </p:nvSpPr>
            <p:spPr>
              <a:xfrm>
                <a:off x="2341374" y="4096499"/>
                <a:ext cx="4328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23BD8C-4FDF-41EE-B3A3-C6DFE4878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1374" y="4096499"/>
                <a:ext cx="432811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86C5660-1F0D-4B93-A782-862F066B5956}"/>
              </a:ext>
            </a:extLst>
          </p:cNvPr>
          <p:cNvSpPr/>
          <p:nvPr/>
        </p:nvSpPr>
        <p:spPr>
          <a:xfrm>
            <a:off x="8595360" y="2971799"/>
            <a:ext cx="3465396" cy="5847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cs typeface="(AH) Manal Black" pitchFamily="2" charset="-78"/>
              </a:rPr>
              <a:t>A</a:t>
            </a:r>
            <a:r>
              <a:rPr lang="ar-SA" sz="2800" b="1" dirty="0">
                <a:solidFill>
                  <a:srgbClr val="002060"/>
                </a:solidFill>
                <a:cs typeface="(AH) Manal Black" pitchFamily="2" charset="-78"/>
              </a:rPr>
              <a:t>نضع العناصر المتبقية من </a:t>
            </a:r>
            <a:endParaRPr lang="ar-AE" sz="28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D4A1873-0385-44FB-AFD7-1D743832DA9D}"/>
                  </a:ext>
                </a:extLst>
              </p:cNvPr>
              <p:cNvSpPr txBox="1"/>
              <p:nvPr/>
            </p:nvSpPr>
            <p:spPr>
              <a:xfrm>
                <a:off x="721216" y="2986683"/>
                <a:ext cx="32220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D4A1873-0385-44FB-AFD7-1D743832D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216" y="2986683"/>
                <a:ext cx="322204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4FE7A03-F073-4346-9627-29B18B4DE19A}"/>
                  </a:ext>
                </a:extLst>
              </p:cNvPr>
              <p:cNvSpPr txBox="1"/>
              <p:nvPr/>
            </p:nvSpPr>
            <p:spPr>
              <a:xfrm>
                <a:off x="1634446" y="2622701"/>
                <a:ext cx="28052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4FE7A03-F073-4346-9627-29B18B4DE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4446" y="2622701"/>
                <a:ext cx="280526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79A93C7-C008-426C-BC3C-DFC6AFADF0EF}"/>
                  </a:ext>
                </a:extLst>
              </p:cNvPr>
              <p:cNvSpPr txBox="1"/>
              <p:nvPr/>
            </p:nvSpPr>
            <p:spPr>
              <a:xfrm>
                <a:off x="1536883" y="3502583"/>
                <a:ext cx="30136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𝒇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79A93C7-C008-426C-BC3C-DFC6AFADF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883" y="3502583"/>
                <a:ext cx="301365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6C82E8A-8D7A-4196-9B4A-B3A73193D265}"/>
                  </a:ext>
                </a:extLst>
              </p:cNvPr>
              <p:cNvSpPr txBox="1"/>
              <p:nvPr/>
            </p:nvSpPr>
            <p:spPr>
              <a:xfrm>
                <a:off x="892737" y="3881055"/>
                <a:ext cx="31899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𝒌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6C82E8A-8D7A-4196-9B4A-B3A73193D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737" y="3881055"/>
                <a:ext cx="318998" cy="430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7099DDC-A121-4195-B533-9329AAFAEAEB}"/>
                  </a:ext>
                </a:extLst>
              </p:cNvPr>
              <p:cNvSpPr txBox="1"/>
              <p:nvPr/>
            </p:nvSpPr>
            <p:spPr>
              <a:xfrm>
                <a:off x="1711040" y="4532504"/>
                <a:ext cx="33182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7099DDC-A121-4195-B533-9329AAFAE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040" y="4532504"/>
                <a:ext cx="331821" cy="43088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10D530B-AF74-4F01-B500-A422A9D8AF47}"/>
                  </a:ext>
                </a:extLst>
              </p:cNvPr>
              <p:cNvSpPr txBox="1"/>
              <p:nvPr/>
            </p:nvSpPr>
            <p:spPr>
              <a:xfrm>
                <a:off x="1062972" y="4434713"/>
                <a:ext cx="32220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10D530B-AF74-4F01-B500-A422A9D8AF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72" y="4434713"/>
                <a:ext cx="322204" cy="43088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5FA4E8C-14BE-4AEA-B8E9-B432AE65B359}"/>
              </a:ext>
            </a:extLst>
          </p:cNvPr>
          <p:cNvSpPr/>
          <p:nvPr/>
        </p:nvSpPr>
        <p:spPr>
          <a:xfrm>
            <a:off x="8738436" y="3804110"/>
            <a:ext cx="3322320" cy="5847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cs typeface="(AH) Manal Black" pitchFamily="2" charset="-78"/>
              </a:rPr>
              <a:t>B</a:t>
            </a:r>
            <a:r>
              <a:rPr lang="ar-SA" sz="2800" b="1" dirty="0">
                <a:solidFill>
                  <a:srgbClr val="002060"/>
                </a:solidFill>
                <a:cs typeface="(AH) Manal Black" pitchFamily="2" charset="-78"/>
              </a:rPr>
              <a:t>نضع العناصر المتبقية من </a:t>
            </a:r>
            <a:endParaRPr lang="ar-AE" sz="28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6990D84-1E6E-46B0-8E99-9678E950DC1D}"/>
                  </a:ext>
                </a:extLst>
              </p:cNvPr>
              <p:cNvSpPr txBox="1"/>
              <p:nvPr/>
            </p:nvSpPr>
            <p:spPr>
              <a:xfrm>
                <a:off x="3861525" y="2742158"/>
                <a:ext cx="30617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𝒐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6990D84-1E6E-46B0-8E99-9678E950D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1525" y="2742158"/>
                <a:ext cx="306173" cy="43088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C3B8633-1681-4411-A88D-1CB065779220}"/>
                  </a:ext>
                </a:extLst>
              </p:cNvPr>
              <p:cNvSpPr txBox="1"/>
              <p:nvPr/>
            </p:nvSpPr>
            <p:spPr>
              <a:xfrm>
                <a:off x="3449429" y="3588666"/>
                <a:ext cx="31579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𝒒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C3B8633-1681-4411-A88D-1CB065779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9429" y="3588666"/>
                <a:ext cx="315792" cy="43088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3D2DF3E-4122-40F2-93E2-5EDC55CBCD29}"/>
                  </a:ext>
                </a:extLst>
              </p:cNvPr>
              <p:cNvSpPr txBox="1"/>
              <p:nvPr/>
            </p:nvSpPr>
            <p:spPr>
              <a:xfrm>
                <a:off x="4119267" y="3881055"/>
                <a:ext cx="29174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3D2DF3E-4122-40F2-93E2-5EDC55CBC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9267" y="3881055"/>
                <a:ext cx="291747" cy="43088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0E5F72C-FA5B-4658-B0C8-CDFD8BDCD06F}"/>
                  </a:ext>
                </a:extLst>
              </p:cNvPr>
              <p:cNvSpPr txBox="1"/>
              <p:nvPr/>
            </p:nvSpPr>
            <p:spPr>
              <a:xfrm>
                <a:off x="3154978" y="4311942"/>
                <a:ext cx="25006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0E5F72C-FA5B-4658-B0C8-CDFD8BDCD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4978" y="4311942"/>
                <a:ext cx="250068" cy="43088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A836D6B-1DB4-4EE2-8E8F-83619D968056}"/>
                  </a:ext>
                </a:extLst>
              </p:cNvPr>
              <p:cNvSpPr txBox="1"/>
              <p:nvPr/>
            </p:nvSpPr>
            <p:spPr>
              <a:xfrm>
                <a:off x="3869199" y="4434712"/>
                <a:ext cx="28533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A836D6B-1DB4-4EE2-8E8F-83619D968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9199" y="4434712"/>
                <a:ext cx="285335" cy="43088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331953A-2D9F-4C60-B99E-76A8D6850560}"/>
                  </a:ext>
                </a:extLst>
              </p:cNvPr>
              <p:cNvSpPr txBox="1"/>
              <p:nvPr/>
            </p:nvSpPr>
            <p:spPr>
              <a:xfrm>
                <a:off x="5569762" y="3053588"/>
                <a:ext cx="214167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331953A-2D9F-4C60-B99E-76A8D6850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762" y="3053588"/>
                <a:ext cx="2141677" cy="553998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41537EE-D663-42C9-899B-3EAD0AF82FF8}"/>
                  </a:ext>
                </a:extLst>
              </p:cNvPr>
              <p:cNvSpPr txBox="1"/>
              <p:nvPr/>
            </p:nvSpPr>
            <p:spPr>
              <a:xfrm>
                <a:off x="5482614" y="3802826"/>
                <a:ext cx="214167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41537EE-D663-42C9-899B-3EAD0AF82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2614" y="3802826"/>
                <a:ext cx="2141677" cy="553998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A22B0DC-7C70-4767-BB80-8577FED956AF}"/>
                  </a:ext>
                </a:extLst>
              </p:cNvPr>
              <p:cNvSpPr txBox="1"/>
              <p:nvPr/>
            </p:nvSpPr>
            <p:spPr>
              <a:xfrm>
                <a:off x="5349320" y="4402918"/>
                <a:ext cx="316759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A22B0DC-7C70-4767-BB80-8577FED956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320" y="4402918"/>
                <a:ext cx="3167598" cy="553998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7D18F97-9CC2-4B63-8C16-A94D0C05DC96}"/>
                  </a:ext>
                </a:extLst>
              </p:cNvPr>
              <p:cNvSpPr txBox="1"/>
              <p:nvPr/>
            </p:nvSpPr>
            <p:spPr>
              <a:xfrm>
                <a:off x="408500" y="5551176"/>
                <a:ext cx="264341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7D18F97-9CC2-4B63-8C16-A94D0C05D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500" y="5551176"/>
                <a:ext cx="2643416" cy="553998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6D96EF5-8B65-470E-82CC-DE002F8F88AA}"/>
                  </a:ext>
                </a:extLst>
              </p:cNvPr>
              <p:cNvSpPr txBox="1"/>
              <p:nvPr/>
            </p:nvSpPr>
            <p:spPr>
              <a:xfrm>
                <a:off x="7272022" y="3048742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6D96EF5-8B65-470E-82CC-DE002F8F8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2022" y="3048742"/>
                <a:ext cx="403957" cy="553998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2A7E91D-9E05-41E0-BDBE-4A0BB98C316A}"/>
                  </a:ext>
                </a:extLst>
              </p:cNvPr>
              <p:cNvSpPr txBox="1"/>
              <p:nvPr/>
            </p:nvSpPr>
            <p:spPr>
              <a:xfrm>
                <a:off x="7173041" y="3763545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2A7E91D-9E05-41E0-BDBE-4A0BB98C3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3041" y="3763545"/>
                <a:ext cx="403957" cy="55399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F830AA9-3DBE-4A53-A38B-C725008B54BC}"/>
                  </a:ext>
                </a:extLst>
              </p:cNvPr>
              <p:cNvSpPr txBox="1"/>
              <p:nvPr/>
            </p:nvSpPr>
            <p:spPr>
              <a:xfrm>
                <a:off x="8094804" y="4388885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F830AA9-3DBE-4A53-A38B-C725008B54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804" y="4388885"/>
                <a:ext cx="403957" cy="553998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D6EFAFDB-F0A2-4D7B-8582-71B89E234E76}"/>
              </a:ext>
            </a:extLst>
          </p:cNvPr>
          <p:cNvGrpSpPr/>
          <p:nvPr/>
        </p:nvGrpSpPr>
        <p:grpSpPr>
          <a:xfrm>
            <a:off x="3039995" y="5535390"/>
            <a:ext cx="5777683" cy="586059"/>
            <a:chOff x="1194483" y="6091503"/>
            <a:chExt cx="8032629" cy="5860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9E54FB4-BC69-4744-B405-C2751146AB5C}"/>
                    </a:ext>
                  </a:extLst>
                </p:cNvPr>
                <p:cNvSpPr txBox="1"/>
                <p:nvPr/>
              </p:nvSpPr>
              <p:spPr>
                <a:xfrm>
                  <a:off x="1257716" y="6104538"/>
                  <a:ext cx="2141676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d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ar-AE" sz="3600" b="1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9E54FB4-BC69-4744-B405-C2751146AB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7716" y="6104538"/>
                  <a:ext cx="2141676" cy="553998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27F6D54-06D2-4E24-AB24-CFB07F8CB691}"/>
                    </a:ext>
                  </a:extLst>
                </p:cNvPr>
                <p:cNvSpPr txBox="1"/>
                <p:nvPr/>
              </p:nvSpPr>
              <p:spPr>
                <a:xfrm>
                  <a:off x="3395810" y="6123564"/>
                  <a:ext cx="2141676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ar-AE" sz="3600" b="1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27F6D54-06D2-4E24-AB24-CFB07F8CB6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5810" y="6123564"/>
                  <a:ext cx="2141676" cy="553998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0705B82B-E3EF-403D-AE54-6A7584D2528C}"/>
                    </a:ext>
                  </a:extLst>
                </p:cNvPr>
                <p:cNvSpPr txBox="1"/>
                <p:nvPr/>
              </p:nvSpPr>
              <p:spPr>
                <a:xfrm>
                  <a:off x="5546321" y="6091503"/>
                  <a:ext cx="3675102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∩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</m:oMath>
                    </m:oMathPara>
                  </a14:m>
                  <a:endParaRPr lang="ar-AE" sz="3600" b="1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0705B82B-E3EF-403D-AE54-6A7584D252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6321" y="6091503"/>
                  <a:ext cx="3675102" cy="553998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04CA279-5393-4A3D-B2AE-2B7829A62057}"/>
                </a:ext>
              </a:extLst>
            </p:cNvPr>
            <p:cNvSpPr/>
            <p:nvPr/>
          </p:nvSpPr>
          <p:spPr>
            <a:xfrm>
              <a:off x="1194483" y="6123564"/>
              <a:ext cx="8032629" cy="534972"/>
            </a:xfrm>
            <a:prstGeom prst="rect">
              <a:avLst/>
            </a:prstGeom>
            <a:noFill/>
            <a:ln w="38100">
              <a:solidFill>
                <a:srgbClr val="B608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1635E75-413A-44A1-91ED-6E7EC84902FA}"/>
                  </a:ext>
                </a:extLst>
              </p:cNvPr>
              <p:cNvSpPr txBox="1"/>
              <p:nvPr/>
            </p:nvSpPr>
            <p:spPr>
              <a:xfrm>
                <a:off x="3308130" y="6265319"/>
                <a:ext cx="138178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 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</a:rPr>
                  <a:t>+</a:t>
                </a:r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1635E75-413A-44A1-91ED-6E7EC8490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130" y="6265319"/>
                <a:ext cx="1381789" cy="553998"/>
              </a:xfrm>
              <a:prstGeom prst="rect">
                <a:avLst/>
              </a:prstGeom>
              <a:blipFill>
                <a:blip r:embed="rId33"/>
                <a:stretch>
                  <a:fillRect t="-24176" r="-19027" b="-49451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E4BD6CA-2829-44DC-9F57-9BE3EEC3FFBA}"/>
                  </a:ext>
                </a:extLst>
              </p:cNvPr>
              <p:cNvSpPr txBox="1"/>
              <p:nvPr/>
            </p:nvSpPr>
            <p:spPr>
              <a:xfrm>
                <a:off x="4980416" y="6261918"/>
                <a:ext cx="1115583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  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</a:rPr>
                  <a:t>-</a:t>
                </a:r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E4BD6CA-2829-44DC-9F57-9BE3EEC3F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416" y="6261918"/>
                <a:ext cx="1115583" cy="553998"/>
              </a:xfrm>
              <a:prstGeom prst="rect">
                <a:avLst/>
              </a:prstGeom>
              <a:blipFill>
                <a:blip r:embed="rId34"/>
                <a:stretch>
                  <a:fillRect t="-24176" r="-6557" b="-50549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24C28A0-9D4D-41F1-B303-8BCFA60C1463}"/>
                  </a:ext>
                </a:extLst>
              </p:cNvPr>
              <p:cNvSpPr txBox="1"/>
              <p:nvPr/>
            </p:nvSpPr>
            <p:spPr>
              <a:xfrm>
                <a:off x="6761389" y="6255024"/>
                <a:ext cx="173737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         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</a:rPr>
                  <a:t>=</a:t>
                </a:r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24C28A0-9D4D-41F1-B303-8BCFA60C1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1389" y="6255024"/>
                <a:ext cx="1737372" cy="553998"/>
              </a:xfrm>
              <a:prstGeom prst="rect">
                <a:avLst/>
              </a:prstGeom>
              <a:blipFill>
                <a:blip r:embed="rId35"/>
                <a:stretch>
                  <a:fillRect t="-24176" r="-14035" b="-50549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7444D23-5009-41B4-AC7E-FADA2F561AD3}"/>
                  </a:ext>
                </a:extLst>
              </p:cNvPr>
              <p:cNvSpPr txBox="1"/>
              <p:nvPr/>
            </p:nvSpPr>
            <p:spPr>
              <a:xfrm>
                <a:off x="8554842" y="6299345"/>
                <a:ext cx="173737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𝟏𝟒</m:t>
                      </m:r>
                    </m:oMath>
                  </m:oMathPara>
                </a14:m>
                <a:endParaRPr lang="ar-A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7444D23-5009-41B4-AC7E-FADA2F561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4842" y="6299345"/>
                <a:ext cx="1737372" cy="553998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747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  <p:bldP spid="12" grpId="0"/>
      <p:bldP spid="13" grpId="0" animBg="1"/>
      <p:bldP spid="14" grpId="0"/>
      <p:bldP spid="15" grpId="0"/>
      <p:bldP spid="16" grpId="0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42" grpId="0"/>
      <p:bldP spid="43" grpId="0"/>
      <p:bldP spid="44" grpId="0"/>
      <p:bldP spid="4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26362E-2E0A-42ED-B12E-40C4216AD147}"/>
              </a:ext>
            </a:extLst>
          </p:cNvPr>
          <p:cNvGrpSpPr/>
          <p:nvPr/>
        </p:nvGrpSpPr>
        <p:grpSpPr>
          <a:xfrm>
            <a:off x="9952038" y="0"/>
            <a:ext cx="2143125" cy="2143125"/>
            <a:chOff x="9941878" y="3429000"/>
            <a:chExt cx="2143125" cy="2143125"/>
          </a:xfrm>
        </p:grpSpPr>
        <p:pic>
          <p:nvPicPr>
            <p:cNvPr id="3" name="Picture 6" descr="Wind Cartoon clipart - Rain, Blue, Green, transparent clip art">
              <a:extLst>
                <a:ext uri="{FF2B5EF4-FFF2-40B4-BE49-F238E27FC236}">
                  <a16:creationId xmlns:a16="http://schemas.microsoft.com/office/drawing/2014/main" id="{6612D1CD-CF80-46E2-AFED-09405A7C8F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1878" y="3429000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238204E-F45A-4EEB-93AD-F18DAD23046C}"/>
                </a:ext>
              </a:extLst>
            </p:cNvPr>
            <p:cNvSpPr txBox="1"/>
            <p:nvPr/>
          </p:nvSpPr>
          <p:spPr>
            <a:xfrm>
              <a:off x="10519243" y="3876027"/>
              <a:ext cx="115570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600" dirty="0">
                  <a:solidFill>
                    <a:srgbClr val="FFFF00"/>
                  </a:solidFill>
                  <a:cs typeface="(AH) Manal Black" pitchFamily="2" charset="-78"/>
                </a:rPr>
                <a:t>تمارين </a:t>
              </a:r>
              <a:endParaRPr lang="ar-AE" sz="3600" dirty="0">
                <a:solidFill>
                  <a:srgbClr val="FFFF0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311C231-83F6-4167-BBE9-D7A400B21282}"/>
              </a:ext>
            </a:extLst>
          </p:cNvPr>
          <p:cNvGrpSpPr/>
          <p:nvPr/>
        </p:nvGrpSpPr>
        <p:grpSpPr>
          <a:xfrm>
            <a:off x="1930400" y="223457"/>
            <a:ext cx="7365752" cy="1093470"/>
            <a:chOff x="1930400" y="223457"/>
            <a:chExt cx="7365752" cy="1093470"/>
          </a:xfrm>
        </p:grpSpPr>
        <p:pic>
          <p:nvPicPr>
            <p:cNvPr id="6" name="Picture 6" descr="ألواح خشبية صفراء ألواح خشبية بيضاوية زخرفة ألواح خشبية ألواح ...">
              <a:extLst>
                <a:ext uri="{FF2B5EF4-FFF2-40B4-BE49-F238E27FC236}">
                  <a16:creationId xmlns:a16="http://schemas.microsoft.com/office/drawing/2014/main" id="{64C5D8A9-3812-4549-9178-D1EC83DAA7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0400" y="223457"/>
              <a:ext cx="7365752" cy="1093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BD52B1-4055-4CF3-9AE6-573A2F5E30C3}"/>
                </a:ext>
              </a:extLst>
            </p:cNvPr>
            <p:cNvSpPr txBox="1"/>
            <p:nvPr/>
          </p:nvSpPr>
          <p:spPr>
            <a:xfrm>
              <a:off x="4978400" y="579120"/>
              <a:ext cx="372249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3600" b="1" dirty="0">
                  <a:cs typeface="(AH) Manal Black" pitchFamily="2" charset="-78"/>
                </a:rPr>
                <a:t>بدون رسم اشكال فن أوجد </a:t>
              </a:r>
              <a:endParaRPr lang="ar-AE" sz="3600" b="1" dirty="0"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615BF66-528B-4C5C-887D-893FF4684CDD}"/>
                    </a:ext>
                  </a:extLst>
                </p:cNvPr>
                <p:cNvSpPr txBox="1"/>
                <p:nvPr/>
              </p:nvSpPr>
              <p:spPr>
                <a:xfrm>
                  <a:off x="3009460" y="625286"/>
                  <a:ext cx="2170530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∪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</m:oMath>
                    </m:oMathPara>
                  </a14:m>
                  <a:endParaRPr lang="ar-AE" sz="3600" b="1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615BF66-528B-4C5C-887D-893FF4684C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9460" y="625286"/>
                  <a:ext cx="2170530" cy="55399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6A7F4E-4241-4646-8CF2-FFA3E801D1CE}"/>
              </a:ext>
            </a:extLst>
          </p:cNvPr>
          <p:cNvGrpSpPr/>
          <p:nvPr/>
        </p:nvGrpSpPr>
        <p:grpSpPr>
          <a:xfrm>
            <a:off x="233432" y="1627280"/>
            <a:ext cx="7732008" cy="707886"/>
            <a:chOff x="233432" y="1627280"/>
            <a:chExt cx="7732008" cy="70788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159467-7A06-46E2-B6DE-832BA8BF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50" t="27704" r="65417" b="67259"/>
            <a:stretch/>
          </p:blipFill>
          <p:spPr>
            <a:xfrm>
              <a:off x="1158240" y="1627280"/>
              <a:ext cx="6807200" cy="6807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E82910-1563-451E-BB27-A8F66FCE2F70}"/>
                </a:ext>
              </a:extLst>
            </p:cNvPr>
            <p:cNvSpPr txBox="1"/>
            <p:nvPr/>
          </p:nvSpPr>
          <p:spPr>
            <a:xfrm>
              <a:off x="233432" y="1627280"/>
              <a:ext cx="813048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AE" sz="4000" dirty="0">
                  <a:solidFill>
                    <a:srgbClr val="FF0000"/>
                  </a:solidFill>
                </a:rPr>
                <a:t>❶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1DD18E-6FAF-42FD-B42E-1DD5B39BE180}"/>
                  </a:ext>
                </a:extLst>
              </p:cNvPr>
              <p:cNvSpPr txBox="1"/>
              <p:nvPr/>
            </p:nvSpPr>
            <p:spPr>
              <a:xfrm>
                <a:off x="233432" y="2523496"/>
                <a:ext cx="264341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1DD18E-6FAF-42FD-B42E-1DD5B39BE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432" y="2523496"/>
                <a:ext cx="2643416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4F09799B-13B7-4D74-B6D0-C5466D73B841}"/>
              </a:ext>
            </a:extLst>
          </p:cNvPr>
          <p:cNvGrpSpPr/>
          <p:nvPr/>
        </p:nvGrpSpPr>
        <p:grpSpPr>
          <a:xfrm>
            <a:off x="314712" y="3576177"/>
            <a:ext cx="7620248" cy="707886"/>
            <a:chOff x="314712" y="3576177"/>
            <a:chExt cx="7620248" cy="70788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2C5D57-5FA4-44C6-8A18-DB8545ECE2BF}"/>
                </a:ext>
              </a:extLst>
            </p:cNvPr>
            <p:cNvSpPr txBox="1"/>
            <p:nvPr/>
          </p:nvSpPr>
          <p:spPr>
            <a:xfrm>
              <a:off x="314712" y="3576177"/>
              <a:ext cx="813048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AE" sz="4000" dirty="0">
                  <a:solidFill>
                    <a:srgbClr val="FF0000"/>
                  </a:solidFill>
                </a:rPr>
                <a:t>❷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A1F82E8-7C1D-4839-B923-678D9506D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8916" t="47258" r="43917" b="47854"/>
            <a:stretch/>
          </p:blipFill>
          <p:spPr>
            <a:xfrm>
              <a:off x="1127760" y="3576177"/>
              <a:ext cx="6807200" cy="70788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E9E90D-1D88-4F5A-B962-597658948FE6}"/>
                  </a:ext>
                </a:extLst>
              </p:cNvPr>
              <p:cNvSpPr txBox="1"/>
              <p:nvPr/>
            </p:nvSpPr>
            <p:spPr>
              <a:xfrm>
                <a:off x="213112" y="4505747"/>
                <a:ext cx="264341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E9E90D-1D88-4F5A-B962-597658948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12" y="4505747"/>
                <a:ext cx="2643416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420909AC-BFE6-4DD5-9285-5ACA41237F9E}"/>
              </a:ext>
            </a:extLst>
          </p:cNvPr>
          <p:cNvGrpSpPr/>
          <p:nvPr/>
        </p:nvGrpSpPr>
        <p:grpSpPr>
          <a:xfrm>
            <a:off x="233432" y="5271023"/>
            <a:ext cx="6922008" cy="1460620"/>
            <a:chOff x="233432" y="5271023"/>
            <a:chExt cx="6922008" cy="146062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E90940-BE62-42AB-B819-6C0FFE1A4A8D}"/>
                </a:ext>
              </a:extLst>
            </p:cNvPr>
            <p:cNvSpPr txBox="1"/>
            <p:nvPr/>
          </p:nvSpPr>
          <p:spPr>
            <a:xfrm>
              <a:off x="345192" y="5271023"/>
              <a:ext cx="813048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AE" sz="4000" dirty="0">
                  <a:solidFill>
                    <a:srgbClr val="FF0000"/>
                  </a:solidFill>
                </a:rPr>
                <a:t>❷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1EEAEBE-0057-49C9-B1F7-97A8B6AD7D41}"/>
                    </a:ext>
                  </a:extLst>
                </p:cNvPr>
                <p:cNvSpPr txBox="1"/>
                <p:nvPr/>
              </p:nvSpPr>
              <p:spPr>
                <a:xfrm>
                  <a:off x="233432" y="6177645"/>
                  <a:ext cx="2643416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∪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sz="3600" b="1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1EEAEBE-0057-49C9-B1F7-97A8B6AD7D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432" y="6177645"/>
                  <a:ext cx="2643416" cy="55399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996FC8B-C498-4EA7-B354-24E8E5012749}"/>
                </a:ext>
              </a:extLst>
            </p:cNvPr>
            <p:cNvGrpSpPr/>
            <p:nvPr/>
          </p:nvGrpSpPr>
          <p:grpSpPr>
            <a:xfrm>
              <a:off x="1127760" y="5356858"/>
              <a:ext cx="6027680" cy="584775"/>
              <a:chOff x="1127760" y="5356858"/>
              <a:chExt cx="6027680" cy="584775"/>
            </a:xfrm>
            <a:solidFill>
              <a:schemeClr val="bg1"/>
            </a:solidFill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86AC1666-0C78-4DC5-BA2F-E08885F92FAB}"/>
                      </a:ext>
                    </a:extLst>
                  </p:cNvPr>
                  <p:cNvSpPr txBox="1"/>
                  <p:nvPr/>
                </p:nvSpPr>
                <p:spPr>
                  <a:xfrm>
                    <a:off x="1127760" y="5356858"/>
                    <a:ext cx="1037143" cy="553998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1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=</m:t>
                          </m:r>
                        </m:oMath>
                      </m:oMathPara>
                    </a14:m>
                    <a:endParaRPr lang="ar-AE" sz="3600" b="1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86AC1666-0C78-4DC5-BA2F-E08885F92F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27760" y="5356858"/>
                    <a:ext cx="1037143" cy="553998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ar-A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B9DC5354-1AFA-432C-A710-EA0FCEA1D483}"/>
                      </a:ext>
                    </a:extLst>
                  </p:cNvPr>
                  <p:cNvSpPr txBox="1"/>
                  <p:nvPr/>
                </p:nvSpPr>
                <p:spPr>
                  <a:xfrm>
                    <a:off x="4321459" y="5387635"/>
                    <a:ext cx="1207062" cy="553998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1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=</m:t>
                          </m:r>
                        </m:oMath>
                      </m:oMathPara>
                    </a14:m>
                    <a:endParaRPr lang="ar-AE" sz="3600" b="1" dirty="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B9DC5354-1AFA-432C-A710-EA0FCEA1D4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21459" y="5387635"/>
                    <a:ext cx="1207062" cy="553998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ar-A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0458FCC6-A8FE-45F8-9C7B-ABDBE84FFAAA}"/>
                      </a:ext>
                    </a:extLst>
                  </p:cNvPr>
                  <p:cNvSpPr txBox="1"/>
                  <p:nvPr/>
                </p:nvSpPr>
                <p:spPr>
                  <a:xfrm>
                    <a:off x="2152592" y="5399096"/>
                    <a:ext cx="2199768" cy="492443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1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}"/>
                              <m:ctrlPr>
                                <a:rPr lang="ar-AE" sz="3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𝐈</m:t>
                              </m:r>
                              <m:r>
                                <a:rPr lang="ar-SA" sz="3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,</m:t>
                              </m:r>
                              <m:r>
                                <a:rPr lang="en-US" sz="3200" b="1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𝐈𝐈</m:t>
                              </m:r>
                              <m:r>
                                <a:rPr lang="en-US" sz="3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3200" b="1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𝐈𝐕</m:t>
                              </m:r>
                              <m:r>
                                <a:rPr lang="en-US" sz="3200" b="1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b="1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𝐕</m:t>
                              </m:r>
                              <m:r>
                                <a:rPr lang="en-US" sz="3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oMath>
                      </m:oMathPara>
                    </a14:m>
                    <a:endParaRPr lang="ar-AE" sz="2000" b="1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0458FCC6-A8FE-45F8-9C7B-ABDBE84FFAA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52592" y="5399096"/>
                    <a:ext cx="2199768" cy="49244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ar-A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63FBE922-8663-4608-BC9C-25D4E3875244}"/>
                      </a:ext>
                    </a:extLst>
                  </p:cNvPr>
                  <p:cNvSpPr txBox="1"/>
                  <p:nvPr/>
                </p:nvSpPr>
                <p:spPr>
                  <a:xfrm>
                    <a:off x="5528521" y="5399096"/>
                    <a:ext cx="1626919" cy="492443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1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}"/>
                              <m:ctrlPr>
                                <a:rPr lang="ar-AE" sz="3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𝐈𝐈𝐈</m:t>
                              </m:r>
                              <m:r>
                                <a:rPr lang="en-US" sz="3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1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b="1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𝐕𝐈</m:t>
                              </m:r>
                              <m:r>
                                <a:rPr lang="en-US" sz="3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oMath>
                      </m:oMathPara>
                    </a14:m>
                    <a:endParaRPr lang="ar-AE" sz="2000" b="1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63FBE922-8663-4608-BC9C-25D4E387524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28521" y="5399096"/>
                    <a:ext cx="1626919" cy="492443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ar-A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158C8F7-4633-439F-852D-6F942EC3C977}"/>
                  </a:ext>
                </a:extLst>
              </p:cNvPr>
              <p:cNvSpPr txBox="1"/>
              <p:nvPr/>
            </p:nvSpPr>
            <p:spPr>
              <a:xfrm>
                <a:off x="2807481" y="2534957"/>
                <a:ext cx="10531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158C8F7-4633-439F-852D-6F942EC3C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7481" y="2534957"/>
                <a:ext cx="1053172" cy="5539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29ECD71-3B40-4E6F-97AF-09D723551776}"/>
                  </a:ext>
                </a:extLst>
              </p:cNvPr>
              <p:cNvSpPr txBox="1"/>
              <p:nvPr/>
            </p:nvSpPr>
            <p:spPr>
              <a:xfrm>
                <a:off x="3691401" y="2570164"/>
                <a:ext cx="10531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29ECD71-3B40-4E6F-97AF-09D723551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1401" y="2570164"/>
                <a:ext cx="1053172" cy="55399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5F9D230-556D-402C-B67C-E492FBDB2098}"/>
                  </a:ext>
                </a:extLst>
              </p:cNvPr>
              <p:cNvSpPr txBox="1"/>
              <p:nvPr/>
            </p:nvSpPr>
            <p:spPr>
              <a:xfrm>
                <a:off x="4560104" y="2570164"/>
                <a:ext cx="97783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5F9D230-556D-402C-B67C-E492FBDB2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104" y="2570164"/>
                <a:ext cx="977832" cy="5539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44E2E9D-0AA7-4C55-BEBB-9597B3BB7880}"/>
                  </a:ext>
                </a:extLst>
              </p:cNvPr>
              <p:cNvSpPr txBox="1"/>
              <p:nvPr/>
            </p:nvSpPr>
            <p:spPr>
              <a:xfrm>
                <a:off x="5393077" y="2570164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44E2E9D-0AA7-4C55-BEBB-9597B3BB7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3077" y="2570164"/>
                <a:ext cx="403957" cy="55399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CDA8D03-DCF6-4FE5-B638-A9116E56AC00}"/>
                  </a:ext>
                </a:extLst>
              </p:cNvPr>
              <p:cNvSpPr txBox="1"/>
              <p:nvPr/>
            </p:nvSpPr>
            <p:spPr>
              <a:xfrm>
                <a:off x="2852202" y="4516817"/>
                <a:ext cx="10531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CDA8D03-DCF6-4FE5-B638-A9116E56A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2202" y="4516817"/>
                <a:ext cx="1053172" cy="55399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B169950-84B9-4851-85C7-86A0DBDA55BF}"/>
                  </a:ext>
                </a:extLst>
              </p:cNvPr>
              <p:cNvSpPr txBox="1"/>
              <p:nvPr/>
            </p:nvSpPr>
            <p:spPr>
              <a:xfrm>
                <a:off x="3736122" y="4552024"/>
                <a:ext cx="10531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B169950-84B9-4851-85C7-86A0DBDA5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122" y="4552024"/>
                <a:ext cx="1053172" cy="55399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71BEAF3-5094-4F45-AF5B-AD492B88ADDF}"/>
                  </a:ext>
                </a:extLst>
              </p:cNvPr>
              <p:cNvSpPr txBox="1"/>
              <p:nvPr/>
            </p:nvSpPr>
            <p:spPr>
              <a:xfrm>
                <a:off x="4604825" y="4552024"/>
                <a:ext cx="97783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71BEAF3-5094-4F45-AF5B-AD492B88A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825" y="4552024"/>
                <a:ext cx="977832" cy="55399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F1FEBFB-A6FC-4FD8-B6BB-1A13B948ABFA}"/>
                  </a:ext>
                </a:extLst>
              </p:cNvPr>
              <p:cNvSpPr txBox="1"/>
              <p:nvPr/>
            </p:nvSpPr>
            <p:spPr>
              <a:xfrm>
                <a:off x="5437798" y="4552024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F1FEBFB-A6FC-4FD8-B6BB-1A13B948A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798" y="4552024"/>
                <a:ext cx="403957" cy="55399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2D72B18-E7AA-4698-9729-D595D45F787A}"/>
                  </a:ext>
                </a:extLst>
              </p:cNvPr>
              <p:cNvSpPr txBox="1"/>
              <p:nvPr/>
            </p:nvSpPr>
            <p:spPr>
              <a:xfrm>
                <a:off x="2942925" y="6182750"/>
                <a:ext cx="10531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2D72B18-E7AA-4698-9729-D595D45F7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925" y="6182750"/>
                <a:ext cx="1053172" cy="55399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247A026-A858-4042-9735-F1D48DA1768A}"/>
                  </a:ext>
                </a:extLst>
              </p:cNvPr>
              <p:cNvSpPr txBox="1"/>
              <p:nvPr/>
            </p:nvSpPr>
            <p:spPr>
              <a:xfrm>
                <a:off x="3826845" y="6217957"/>
                <a:ext cx="10531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247A026-A858-4042-9735-F1D48DA17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6845" y="6217957"/>
                <a:ext cx="1053172" cy="553998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4C1CCBE-EFE7-434B-885B-265566C5C218}"/>
                  </a:ext>
                </a:extLst>
              </p:cNvPr>
              <p:cNvSpPr txBox="1"/>
              <p:nvPr/>
            </p:nvSpPr>
            <p:spPr>
              <a:xfrm>
                <a:off x="4695548" y="6217957"/>
                <a:ext cx="97783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4C1CCBE-EFE7-434B-885B-265566C5C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5548" y="6217957"/>
                <a:ext cx="977832" cy="553998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A13D336-150E-480A-AEEF-1E843CB516F9}"/>
                  </a:ext>
                </a:extLst>
              </p:cNvPr>
              <p:cNvSpPr txBox="1"/>
              <p:nvPr/>
            </p:nvSpPr>
            <p:spPr>
              <a:xfrm>
                <a:off x="5528521" y="6217957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A13D336-150E-480A-AEEF-1E843CB516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8521" y="6217957"/>
                <a:ext cx="403957" cy="553998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186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03BDDDA-9FB1-4F10-8D45-83366A4CADC5}"/>
              </a:ext>
            </a:extLst>
          </p:cNvPr>
          <p:cNvGrpSpPr/>
          <p:nvPr/>
        </p:nvGrpSpPr>
        <p:grpSpPr>
          <a:xfrm>
            <a:off x="0" y="-32783"/>
            <a:ext cx="12054840" cy="1009184"/>
            <a:chOff x="0" y="78977"/>
            <a:chExt cx="12054840" cy="10091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EF00A1D-C1FE-488A-B740-B9F772AE24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875" t="25871" r="29625" b="67629"/>
            <a:stretch/>
          </p:blipFill>
          <p:spPr>
            <a:xfrm>
              <a:off x="6625590" y="78977"/>
              <a:ext cx="5429250" cy="9486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C0121CB-DEA4-4FCA-8EA5-182D60968C4E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5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824F86F8-FD18-4838-ABAE-879A360A2A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80CF0F-C773-4212-8E79-64AD52E1CBA5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885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E207644-901E-40EE-B154-F7A4BAF9DF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67" t="19259" r="61249" b="37926"/>
          <a:stretch/>
        </p:blipFill>
        <p:spPr>
          <a:xfrm>
            <a:off x="276542" y="1118068"/>
            <a:ext cx="11638915" cy="5717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057978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03BDDDA-9FB1-4F10-8D45-83366A4CADC5}"/>
              </a:ext>
            </a:extLst>
          </p:cNvPr>
          <p:cNvGrpSpPr/>
          <p:nvPr/>
        </p:nvGrpSpPr>
        <p:grpSpPr>
          <a:xfrm>
            <a:off x="0" y="111760"/>
            <a:ext cx="12024360" cy="1028602"/>
            <a:chOff x="0" y="111760"/>
            <a:chExt cx="12024360" cy="10286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EF00A1D-C1FE-488A-B740-B9F772AE24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875" t="25871" r="29625" b="67629"/>
            <a:stretch/>
          </p:blipFill>
          <p:spPr>
            <a:xfrm>
              <a:off x="6595110" y="191672"/>
              <a:ext cx="5429250" cy="9486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C0121CB-DEA4-4FCA-8EA5-182D60968C4E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5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824F86F8-FD18-4838-ABAE-879A360A2A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80CF0F-C773-4212-8E79-64AD52E1CBA5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885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51C6AC3-FB65-4ACB-B183-A06FA301A7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67" t="46963" r="61249" b="18814"/>
          <a:stretch/>
        </p:blipFill>
        <p:spPr>
          <a:xfrm>
            <a:off x="234315" y="1259840"/>
            <a:ext cx="11084560" cy="548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55702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 and green glass buttons with metal frame on Vector Image">
            <a:extLst>
              <a:ext uri="{FF2B5EF4-FFF2-40B4-BE49-F238E27FC236}">
                <a16:creationId xmlns:a16="http://schemas.microsoft.com/office/drawing/2014/main" id="{45857A48-60FA-4E3A-B0D1-69AFAD6F5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4" t="47259" r="15330" b="21185"/>
          <a:stretch/>
        </p:blipFill>
        <p:spPr bwMode="auto">
          <a:xfrm>
            <a:off x="2315210" y="37067"/>
            <a:ext cx="8686800" cy="1148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615C94-C01D-4691-8738-E268C59902DE}"/>
              </a:ext>
            </a:extLst>
          </p:cNvPr>
          <p:cNvSpPr txBox="1"/>
          <p:nvPr/>
        </p:nvSpPr>
        <p:spPr>
          <a:xfrm>
            <a:off x="2062480" y="257164"/>
            <a:ext cx="857503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i="1" dirty="0">
                <a:solidFill>
                  <a:srgbClr val="FF0000"/>
                </a:solidFill>
                <a:cs typeface="(AH) Manal Black" pitchFamily="2" charset="-78"/>
              </a:rPr>
              <a:t>عدد العناصر الرئيسة للاتحاد في الواقع (تطبيقات عملية) </a:t>
            </a:r>
            <a:endParaRPr lang="ar-AE" sz="4000" b="1" i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082EE7-F1E8-4146-A7DF-8DADC9F92B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7" t="45036" r="43417" b="45482"/>
          <a:stretch/>
        </p:blipFill>
        <p:spPr>
          <a:xfrm>
            <a:off x="588803" y="2824675"/>
            <a:ext cx="11014393" cy="1425714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F85ED9-65A8-4465-8EA1-5F08BAC9F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7" t="37777" r="43417" b="56445"/>
          <a:stretch/>
        </p:blipFill>
        <p:spPr>
          <a:xfrm>
            <a:off x="3484878" y="1893053"/>
            <a:ext cx="8331201" cy="65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F925437-626E-4839-BBB7-890EEC5BE55D}"/>
              </a:ext>
            </a:extLst>
          </p:cNvPr>
          <p:cNvGrpSpPr/>
          <p:nvPr/>
        </p:nvGrpSpPr>
        <p:grpSpPr>
          <a:xfrm>
            <a:off x="2604889" y="1222175"/>
            <a:ext cx="8032630" cy="579348"/>
            <a:chOff x="1194483" y="2071475"/>
            <a:chExt cx="8032630" cy="5793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08067C3-C9F8-44F3-A149-92A9F269DF70}"/>
                    </a:ext>
                  </a:extLst>
                </p:cNvPr>
                <p:cNvSpPr txBox="1"/>
                <p:nvPr/>
              </p:nvSpPr>
              <p:spPr>
                <a:xfrm>
                  <a:off x="1194484" y="2071475"/>
                  <a:ext cx="2643416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∪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sz="3600" b="1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08067C3-C9F8-44F3-A149-92A9F269DF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4484" y="2071475"/>
                  <a:ext cx="2643416" cy="55399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D424A26-16F2-4E5D-8A79-6F2453EFB669}"/>
                    </a:ext>
                  </a:extLst>
                </p:cNvPr>
                <p:cNvSpPr txBox="1"/>
                <p:nvPr/>
              </p:nvSpPr>
              <p:spPr>
                <a:xfrm>
                  <a:off x="3798341" y="2080622"/>
                  <a:ext cx="2141677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d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ar-AE" sz="3600" b="1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D424A26-16F2-4E5D-8A79-6F2453EFB6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8341" y="2080622"/>
                  <a:ext cx="2141677" cy="55399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9610F4C-4CC3-49FA-93F3-7783DBA2DD5B}"/>
                    </a:ext>
                  </a:extLst>
                </p:cNvPr>
                <p:cNvSpPr txBox="1"/>
                <p:nvPr/>
              </p:nvSpPr>
              <p:spPr>
                <a:xfrm>
                  <a:off x="5614694" y="2090247"/>
                  <a:ext cx="1590244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ar-AE" sz="3600" b="1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9610F4C-4CC3-49FA-93F3-7783DBA2DD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4694" y="2090247"/>
                  <a:ext cx="1590244" cy="55399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F6B3344-0772-40AD-85CB-DC0D667E43DF}"/>
                    </a:ext>
                  </a:extLst>
                </p:cNvPr>
                <p:cNvSpPr txBox="1"/>
                <p:nvPr/>
              </p:nvSpPr>
              <p:spPr>
                <a:xfrm>
                  <a:off x="7056583" y="2096825"/>
                  <a:ext cx="2170530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∩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</m:oMath>
                    </m:oMathPara>
                  </a14:m>
                  <a:endParaRPr lang="ar-AE" sz="3600" b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F6B3344-0772-40AD-85CB-DC0D667E43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6583" y="2096825"/>
                  <a:ext cx="2170530" cy="55399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7F4CDB1-682A-4246-9297-F588B551B877}"/>
                </a:ext>
              </a:extLst>
            </p:cNvPr>
            <p:cNvSpPr/>
            <p:nvPr/>
          </p:nvSpPr>
          <p:spPr>
            <a:xfrm>
              <a:off x="1194483" y="2096825"/>
              <a:ext cx="8032629" cy="534972"/>
            </a:xfrm>
            <a:prstGeom prst="rect">
              <a:avLst/>
            </a:prstGeom>
            <a:noFill/>
            <a:ln w="38100">
              <a:solidFill>
                <a:srgbClr val="B608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2E8A07C-DDA1-4DE7-AD36-60C181CE4986}"/>
                  </a:ext>
                </a:extLst>
              </p:cNvPr>
              <p:cNvSpPr txBox="1"/>
              <p:nvPr/>
            </p:nvSpPr>
            <p:spPr>
              <a:xfrm>
                <a:off x="299576" y="4343678"/>
                <a:ext cx="214167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2E8A07C-DDA1-4DE7-AD36-60C181CE4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576" y="4343678"/>
                <a:ext cx="2141677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E98C0D-6EF7-4015-890C-F866214EB2A3}"/>
                  </a:ext>
                </a:extLst>
              </p:cNvPr>
              <p:cNvSpPr txBox="1"/>
              <p:nvPr/>
            </p:nvSpPr>
            <p:spPr>
              <a:xfrm>
                <a:off x="4304054" y="4343678"/>
                <a:ext cx="214167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E98C0D-6EF7-4015-890C-F866214EB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4054" y="4343678"/>
                <a:ext cx="2141677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FEDC9F-F2DE-4648-A417-8DAFE06524AF}"/>
                  </a:ext>
                </a:extLst>
              </p:cNvPr>
              <p:cNvSpPr txBox="1"/>
              <p:nvPr/>
            </p:nvSpPr>
            <p:spPr>
              <a:xfrm>
                <a:off x="7968455" y="4402918"/>
                <a:ext cx="316759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FEDC9F-F2DE-4648-A417-8DAFE0652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8455" y="4402918"/>
                <a:ext cx="3167598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1468548-F89E-4933-BF46-493FA44AD68A}"/>
                  </a:ext>
                </a:extLst>
              </p:cNvPr>
              <p:cNvSpPr txBox="1"/>
              <p:nvPr/>
            </p:nvSpPr>
            <p:spPr>
              <a:xfrm>
                <a:off x="299576" y="5723896"/>
                <a:ext cx="264341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1468548-F89E-4933-BF46-493FA44AD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576" y="5723896"/>
                <a:ext cx="2643416" cy="5539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B27EFE-6C53-4E34-BAA3-2AC369888CCA}"/>
                  </a:ext>
                </a:extLst>
              </p:cNvPr>
              <p:cNvSpPr txBox="1"/>
              <p:nvPr/>
            </p:nvSpPr>
            <p:spPr>
              <a:xfrm>
                <a:off x="1911253" y="4343678"/>
                <a:ext cx="67967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𝟒𝟐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B27EFE-6C53-4E34-BAA3-2AC369888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253" y="4343678"/>
                <a:ext cx="679673" cy="5539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1DB0BE1-2989-4F09-94D7-51C76B4E38FC}"/>
                  </a:ext>
                </a:extLst>
              </p:cNvPr>
              <p:cNvSpPr txBox="1"/>
              <p:nvPr/>
            </p:nvSpPr>
            <p:spPr>
              <a:xfrm>
                <a:off x="5964703" y="4343678"/>
                <a:ext cx="67967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𝟓𝟏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1DB0BE1-2989-4F09-94D7-51C76B4E3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4703" y="4343678"/>
                <a:ext cx="679673" cy="5539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D2939D-1EBE-43D5-8F5A-328B1F283A7E}"/>
                  </a:ext>
                </a:extLst>
              </p:cNvPr>
              <p:cNvSpPr txBox="1"/>
              <p:nvPr/>
            </p:nvSpPr>
            <p:spPr>
              <a:xfrm>
                <a:off x="10536703" y="4379516"/>
                <a:ext cx="67967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D2939D-1EBE-43D5-8F5A-328B1F283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6703" y="4379516"/>
                <a:ext cx="679673" cy="5539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83912CA-9D23-4F54-B926-3FA6C0577BAB}"/>
                  </a:ext>
                </a:extLst>
              </p:cNvPr>
              <p:cNvSpPr txBox="1"/>
              <p:nvPr/>
            </p:nvSpPr>
            <p:spPr>
              <a:xfrm>
                <a:off x="2942992" y="5723896"/>
                <a:ext cx="112691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𝟒𝟐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83912CA-9D23-4F54-B926-3FA6C0577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992" y="5723896"/>
                <a:ext cx="1126912" cy="55399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0C78F28-8C41-491D-B169-A36479101A4D}"/>
                  </a:ext>
                </a:extLst>
              </p:cNvPr>
              <p:cNvSpPr txBox="1"/>
              <p:nvPr/>
            </p:nvSpPr>
            <p:spPr>
              <a:xfrm>
                <a:off x="4059000" y="5723896"/>
                <a:ext cx="112691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𝟓𝟏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0C78F28-8C41-491D-B169-A36479101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9000" y="5723896"/>
                <a:ext cx="1126912" cy="5539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54A94AE-4956-45E4-8FBB-46DBC3D852BB}"/>
                  </a:ext>
                </a:extLst>
              </p:cNvPr>
              <p:cNvSpPr txBox="1"/>
              <p:nvPr/>
            </p:nvSpPr>
            <p:spPr>
              <a:xfrm>
                <a:off x="5185912" y="5734612"/>
                <a:ext cx="115256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54A94AE-4956-45E4-8FBB-46DBC3D85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912" y="5734612"/>
                <a:ext cx="1152560" cy="55399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AE62683-1D8E-4894-8F9B-ECAD7A72F08D}"/>
                  </a:ext>
                </a:extLst>
              </p:cNvPr>
              <p:cNvSpPr txBox="1"/>
              <p:nvPr/>
            </p:nvSpPr>
            <p:spPr>
              <a:xfrm>
                <a:off x="6301920" y="5734612"/>
                <a:ext cx="67967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𝟖𝟏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AE62683-1D8E-4894-8F9B-ECAD7A72F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920" y="5734612"/>
                <a:ext cx="679673" cy="55399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3B81930A-CB36-4605-84EF-E17393DCD1F7}"/>
              </a:ext>
            </a:extLst>
          </p:cNvPr>
          <p:cNvGrpSpPr/>
          <p:nvPr/>
        </p:nvGrpSpPr>
        <p:grpSpPr>
          <a:xfrm>
            <a:off x="3118776" y="3628823"/>
            <a:ext cx="5791544" cy="553998"/>
            <a:chOff x="3118776" y="3628823"/>
            <a:chExt cx="5791544" cy="55399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A6071F8-D491-4312-83A6-E6D6B821E27F}"/>
                </a:ext>
              </a:extLst>
            </p:cNvPr>
            <p:cNvSpPr/>
            <p:nvPr/>
          </p:nvSpPr>
          <p:spPr>
            <a:xfrm>
              <a:off x="5964703" y="3708400"/>
              <a:ext cx="2945617" cy="474421"/>
            </a:xfrm>
            <a:prstGeom prst="roundRect">
              <a:avLst/>
            </a:prstGeom>
            <a:noFill/>
            <a:ln w="57150">
              <a:solidFill>
                <a:srgbClr val="14D9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CF5CDED-A487-4A07-8CE7-FFAA77AFE4E3}"/>
                    </a:ext>
                  </a:extLst>
                </p:cNvPr>
                <p:cNvSpPr txBox="1"/>
                <p:nvPr/>
              </p:nvSpPr>
              <p:spPr>
                <a:xfrm>
                  <a:off x="3118776" y="3628823"/>
                  <a:ext cx="2643416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d>
                          <m:dPr>
                            <m:ctrlPr>
                              <a:rPr lang="en-US" sz="36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6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∪</m:t>
                            </m:r>
                            <m:r>
                              <a:rPr lang="en-US" sz="36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  <m:r>
                          <a:rPr lang="en-US" sz="36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sz="3600" b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CF5CDED-A487-4A07-8CE7-FFAA77AFE4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8776" y="3628823"/>
                  <a:ext cx="2643416" cy="553998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4DAFB8-1731-4162-A9D3-B7A568DD46C0}"/>
              </a:ext>
            </a:extLst>
          </p:cNvPr>
          <p:cNvGrpSpPr/>
          <p:nvPr/>
        </p:nvGrpSpPr>
        <p:grpSpPr>
          <a:xfrm>
            <a:off x="0" y="111760"/>
            <a:ext cx="2315210" cy="976401"/>
            <a:chOff x="0" y="111760"/>
            <a:chExt cx="2315210" cy="976401"/>
          </a:xfrm>
        </p:grpSpPr>
        <p:pic>
          <p:nvPicPr>
            <p:cNvPr id="29" name="Picture 2" descr="Circle seal RED2 | SVG(VECTOR):Public Domain | ICON PARK | Share ...">
              <a:extLst>
                <a:ext uri="{FF2B5EF4-FFF2-40B4-BE49-F238E27FC236}">
                  <a16:creationId xmlns:a16="http://schemas.microsoft.com/office/drawing/2014/main" id="{B66D2A47-6949-41AD-9ADB-D93F56A9AB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760"/>
              <a:ext cx="2315210" cy="93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7FF39CF-DC09-432F-9138-2BC70ADE91A1}"/>
                </a:ext>
              </a:extLst>
            </p:cNvPr>
            <p:cNvSpPr txBox="1"/>
            <p:nvPr/>
          </p:nvSpPr>
          <p:spPr>
            <a:xfrm>
              <a:off x="299085" y="134054"/>
              <a:ext cx="171704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FF00"/>
                  </a:solidFill>
                  <a:cs typeface="(AH) Manal Black" pitchFamily="2" charset="-78"/>
                </a:rPr>
                <a:t>صفحة 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rPr>
                <a:t>883</a:t>
              </a:r>
              <a:endParaRPr lang="ar-AE" sz="2800" b="1" dirty="0">
                <a:solidFill>
                  <a:srgbClr val="FFFF00"/>
                </a:solidFill>
                <a:latin typeface="Algerian" panose="04020705040A02060702" pitchFamily="82" charset="0"/>
                <a:cs typeface="Aldhabi" panose="01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464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17615B-3D0F-4378-8B23-64FDB74D3E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33" t="28149" r="30250" b="62370"/>
          <a:stretch/>
        </p:blipFill>
        <p:spPr>
          <a:xfrm>
            <a:off x="447040" y="1290320"/>
            <a:ext cx="11529148" cy="1534160"/>
          </a:xfrm>
          <a:prstGeom prst="roundRect">
            <a:avLst>
              <a:gd name="adj" fmla="val 16667"/>
            </a:avLst>
          </a:prstGeom>
          <a:ln w="57150">
            <a:solidFill>
              <a:srgbClr val="B60888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F82D9A-9ADE-4FF1-925E-66BACD2B4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50" t="22815" r="30250" b="70815"/>
          <a:stretch/>
        </p:blipFill>
        <p:spPr>
          <a:xfrm>
            <a:off x="9072880" y="81280"/>
            <a:ext cx="2987040" cy="848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5F4F03F-92A5-4FDD-AF71-94DE9502A3C8}"/>
              </a:ext>
            </a:extLst>
          </p:cNvPr>
          <p:cNvGrpSpPr/>
          <p:nvPr/>
        </p:nvGrpSpPr>
        <p:grpSpPr>
          <a:xfrm>
            <a:off x="0" y="111760"/>
            <a:ext cx="2315210" cy="976401"/>
            <a:chOff x="0" y="111760"/>
            <a:chExt cx="2315210" cy="976401"/>
          </a:xfrm>
        </p:grpSpPr>
        <p:pic>
          <p:nvPicPr>
            <p:cNvPr id="5" name="Picture 2" descr="Circle seal RED2 | SVG(VECTOR):Public Domain | ICON PARK | Share ...">
              <a:extLst>
                <a:ext uri="{FF2B5EF4-FFF2-40B4-BE49-F238E27FC236}">
                  <a16:creationId xmlns:a16="http://schemas.microsoft.com/office/drawing/2014/main" id="{A0F9265A-5ADB-41B3-9941-066855742E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760"/>
              <a:ext cx="2315210" cy="93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7EA1CF-7D6E-4924-8EDA-EAE5F9601172}"/>
                </a:ext>
              </a:extLst>
            </p:cNvPr>
            <p:cNvSpPr txBox="1"/>
            <p:nvPr/>
          </p:nvSpPr>
          <p:spPr>
            <a:xfrm>
              <a:off x="299085" y="134054"/>
              <a:ext cx="171704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FF00"/>
                  </a:solidFill>
                  <a:cs typeface="(AH) Manal Black" pitchFamily="2" charset="-78"/>
                </a:rPr>
                <a:t>صفحة 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rPr>
                <a:t>883</a:t>
              </a:r>
              <a:endParaRPr lang="ar-AE" sz="2800" b="1" dirty="0">
                <a:solidFill>
                  <a:srgbClr val="FFFF00"/>
                </a:solidFill>
                <a:latin typeface="Algerian" panose="04020705040A02060702" pitchFamily="82" charset="0"/>
                <a:cs typeface="Aldhabi" panose="01000000000000000000" pitchFamily="2" charset="-78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7F3A6B9-546E-4AC4-AB34-BC046FD1F915}"/>
              </a:ext>
            </a:extLst>
          </p:cNvPr>
          <p:cNvGrpSpPr/>
          <p:nvPr/>
        </p:nvGrpSpPr>
        <p:grpSpPr>
          <a:xfrm>
            <a:off x="1869096" y="2057400"/>
            <a:ext cx="5791544" cy="553998"/>
            <a:chOff x="3118776" y="3628823"/>
            <a:chExt cx="5791544" cy="55399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85B09EF-DDB6-4AD3-B714-FDEE81EA243C}"/>
                </a:ext>
              </a:extLst>
            </p:cNvPr>
            <p:cNvSpPr/>
            <p:nvPr/>
          </p:nvSpPr>
          <p:spPr>
            <a:xfrm>
              <a:off x="5964703" y="3708400"/>
              <a:ext cx="2945617" cy="474421"/>
            </a:xfrm>
            <a:prstGeom prst="roundRect">
              <a:avLst/>
            </a:prstGeom>
            <a:noFill/>
            <a:ln w="57150">
              <a:solidFill>
                <a:srgbClr val="14D9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B624CDC-DD6D-48CC-B9F8-3828073D63D0}"/>
                    </a:ext>
                  </a:extLst>
                </p:cNvPr>
                <p:cNvSpPr txBox="1"/>
                <p:nvPr/>
              </p:nvSpPr>
              <p:spPr>
                <a:xfrm>
                  <a:off x="3118776" y="3628823"/>
                  <a:ext cx="2643416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d>
                          <m:dPr>
                            <m:ctrlPr>
                              <a:rPr lang="en-US" sz="36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6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∪</m:t>
                            </m:r>
                            <m:r>
                              <a:rPr lang="en-US" sz="36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  <m:r>
                          <a:rPr lang="en-US" sz="36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sz="3600" b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B624CDC-DD6D-48CC-B9F8-3828073D63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8776" y="3628823"/>
                  <a:ext cx="2643416" cy="55399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348560-EC1E-475B-949B-64BC33B5E2C2}"/>
                  </a:ext>
                </a:extLst>
              </p:cNvPr>
              <p:cNvSpPr txBox="1"/>
              <p:nvPr/>
            </p:nvSpPr>
            <p:spPr>
              <a:xfrm>
                <a:off x="614536" y="3591560"/>
                <a:ext cx="214167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348560-EC1E-475B-949B-64BC33B5E2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36" y="3591560"/>
                <a:ext cx="2141677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69C482-5B6A-475E-ABDE-5B6568E8D81E}"/>
                  </a:ext>
                </a:extLst>
              </p:cNvPr>
              <p:cNvSpPr txBox="1"/>
              <p:nvPr/>
            </p:nvSpPr>
            <p:spPr>
              <a:xfrm>
                <a:off x="4619014" y="3591560"/>
                <a:ext cx="214167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69C482-5B6A-475E-ABDE-5B6568E8D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9014" y="3591560"/>
                <a:ext cx="2141677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65951CA-BF57-45DD-A0A1-B76CFA8FAA5F}"/>
                  </a:ext>
                </a:extLst>
              </p:cNvPr>
              <p:cNvSpPr txBox="1"/>
              <p:nvPr/>
            </p:nvSpPr>
            <p:spPr>
              <a:xfrm>
                <a:off x="8283415" y="3650800"/>
                <a:ext cx="316759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65951CA-BF57-45DD-A0A1-B76CFA8FA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3415" y="3650800"/>
                <a:ext cx="3167598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D9319C-7247-4CD6-8834-29F03D0EED0E}"/>
                  </a:ext>
                </a:extLst>
              </p:cNvPr>
              <p:cNvSpPr txBox="1"/>
              <p:nvPr/>
            </p:nvSpPr>
            <p:spPr>
              <a:xfrm>
                <a:off x="614536" y="4971778"/>
                <a:ext cx="264341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D9319C-7247-4CD6-8834-29F03D0EE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36" y="4971778"/>
                <a:ext cx="2643416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2A35016-996D-4F5A-B28D-9218F3AD98FF}"/>
                  </a:ext>
                </a:extLst>
              </p:cNvPr>
              <p:cNvSpPr txBox="1"/>
              <p:nvPr/>
            </p:nvSpPr>
            <p:spPr>
              <a:xfrm>
                <a:off x="2226213" y="3591560"/>
                <a:ext cx="95539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𝟏𝟏𝟐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2A35016-996D-4F5A-B28D-9218F3AD9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213" y="3591560"/>
                <a:ext cx="955390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27BEA6-B671-4B35-A0AD-F67DDE3BA763}"/>
                  </a:ext>
                </a:extLst>
              </p:cNvPr>
              <p:cNvSpPr txBox="1"/>
              <p:nvPr/>
            </p:nvSpPr>
            <p:spPr>
              <a:xfrm>
                <a:off x="6279663" y="3591560"/>
                <a:ext cx="67967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𝟖𝟑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27BEA6-B671-4B35-A0AD-F67DDE3BA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9663" y="3591560"/>
                <a:ext cx="679673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3360E3-CEF5-4496-AEAD-AA67383A8ED6}"/>
                  </a:ext>
                </a:extLst>
              </p:cNvPr>
              <p:cNvSpPr txBox="1"/>
              <p:nvPr/>
            </p:nvSpPr>
            <p:spPr>
              <a:xfrm>
                <a:off x="10851663" y="3627398"/>
                <a:ext cx="67967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3360E3-CEF5-4496-AEAD-AA67383A8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1663" y="3627398"/>
                <a:ext cx="679673" cy="5539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E728101-24CD-464D-A61F-4B6BDB054C34}"/>
                  </a:ext>
                </a:extLst>
              </p:cNvPr>
              <p:cNvSpPr txBox="1"/>
              <p:nvPr/>
            </p:nvSpPr>
            <p:spPr>
              <a:xfrm>
                <a:off x="3257952" y="4971778"/>
                <a:ext cx="140262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𝟏𝟏𝟐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E728101-24CD-464D-A61F-4B6BDB054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7952" y="4971778"/>
                <a:ext cx="1402628" cy="5539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218B4C7-1B7E-4446-ACD6-C32688743460}"/>
                  </a:ext>
                </a:extLst>
              </p:cNvPr>
              <p:cNvSpPr txBox="1"/>
              <p:nvPr/>
            </p:nvSpPr>
            <p:spPr>
              <a:xfrm>
                <a:off x="4527469" y="4982494"/>
                <a:ext cx="112691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𝟖𝟑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218B4C7-1B7E-4446-ACD6-C32688743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469" y="4982494"/>
                <a:ext cx="1126912" cy="5539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2B3B69-41A7-4DCB-A1FD-D9066545E199}"/>
                  </a:ext>
                </a:extLst>
              </p:cNvPr>
              <p:cNvSpPr txBox="1"/>
              <p:nvPr/>
            </p:nvSpPr>
            <p:spPr>
              <a:xfrm>
                <a:off x="5500872" y="4982494"/>
                <a:ext cx="115256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𝟐𝟏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2B3B69-41A7-4DCB-A1FD-D9066545E1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0872" y="4982494"/>
                <a:ext cx="1152560" cy="5539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D6243C-4D96-4A16-BD9F-FFD543622C75}"/>
                  </a:ext>
                </a:extLst>
              </p:cNvPr>
              <p:cNvSpPr txBox="1"/>
              <p:nvPr/>
            </p:nvSpPr>
            <p:spPr>
              <a:xfrm>
                <a:off x="6616880" y="4982494"/>
                <a:ext cx="95539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𝟏𝟕𝟒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D6243C-4D96-4A16-BD9F-FFD543622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6880" y="4982494"/>
                <a:ext cx="955390" cy="55399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639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3 minutes Countdown Timer Alarm Clock">
            <a:hlinkClick r:id="" action="ppaction://media"/>
            <a:extLst>
              <a:ext uri="{FF2B5EF4-FFF2-40B4-BE49-F238E27FC236}">
                <a16:creationId xmlns:a16="http://schemas.microsoft.com/office/drawing/2014/main" id="{6FEE96EF-9C46-4EDF-BB66-A85F7D3C8A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1520" y="4236085"/>
            <a:ext cx="3840480" cy="26219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7C9B282-65DB-4EB9-A2D1-7DF9C37B6335}"/>
              </a:ext>
            </a:extLst>
          </p:cNvPr>
          <p:cNvGrpSpPr/>
          <p:nvPr/>
        </p:nvGrpSpPr>
        <p:grpSpPr>
          <a:xfrm>
            <a:off x="7502252" y="42226"/>
            <a:ext cx="3774778" cy="4117659"/>
            <a:chOff x="7502252" y="42226"/>
            <a:chExt cx="3774778" cy="411765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F757641-0F1E-4BAF-BE76-236B4E3E0CF6}"/>
                </a:ext>
              </a:extLst>
            </p:cNvPr>
            <p:cNvGrpSpPr/>
            <p:nvPr/>
          </p:nvGrpSpPr>
          <p:grpSpPr>
            <a:xfrm>
              <a:off x="8218870" y="1188720"/>
              <a:ext cx="3058160" cy="2971165"/>
              <a:chOff x="8808721" y="1209675"/>
              <a:chExt cx="3058160" cy="2971165"/>
            </a:xfrm>
          </p:grpSpPr>
          <p:pic>
            <p:nvPicPr>
              <p:cNvPr id="4098" name="Picture 2" descr="سجل الخروج من الباب مجانا رمز من Must Have">
                <a:extLst>
                  <a:ext uri="{FF2B5EF4-FFF2-40B4-BE49-F238E27FC236}">
                    <a16:creationId xmlns:a16="http://schemas.microsoft.com/office/drawing/2014/main" id="{409EC61F-8BDA-4072-8E8C-D3CDC2F410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8721" y="1209675"/>
                <a:ext cx="3058160" cy="29711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0" name="Picture 4" descr="تسجيل الخروج, مخرج الطوارئ, الباب صورة بابوا نيو غينيا">
                <a:extLst>
                  <a:ext uri="{FF2B5EF4-FFF2-40B4-BE49-F238E27FC236}">
                    <a16:creationId xmlns:a16="http://schemas.microsoft.com/office/drawing/2014/main" id="{D183C0E7-CD66-4617-AB6C-899B406247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89" r="19235"/>
              <a:stretch/>
            </p:blipFill>
            <p:spPr bwMode="auto">
              <a:xfrm>
                <a:off x="10536555" y="2078354"/>
                <a:ext cx="1167765" cy="693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E19DFF2-F217-4AD0-9BA4-ACF5AD8D2F52}"/>
                </a:ext>
              </a:extLst>
            </p:cNvPr>
            <p:cNvGrpSpPr/>
            <p:nvPr/>
          </p:nvGrpSpPr>
          <p:grpSpPr>
            <a:xfrm>
              <a:off x="7502252" y="42226"/>
              <a:ext cx="3479073" cy="1059180"/>
              <a:chOff x="8122012" y="3079432"/>
              <a:chExt cx="3479073" cy="1059180"/>
            </a:xfrm>
          </p:grpSpPr>
          <p:pic>
            <p:nvPicPr>
              <p:cNvPr id="18" name="Picture 10" descr="Red Background clipart - Button, Red, Product, transparent clip art">
                <a:extLst>
                  <a:ext uri="{FF2B5EF4-FFF2-40B4-BE49-F238E27FC236}">
                    <a16:creationId xmlns:a16="http://schemas.microsoft.com/office/drawing/2014/main" id="{823501F5-6978-41E1-AF0D-6F1B9474B3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9912" y="3079432"/>
                <a:ext cx="3343275" cy="1059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25F7AA10-CD56-48BD-A909-9D3AF4327DD1}"/>
                  </a:ext>
                </a:extLst>
              </p:cNvPr>
              <p:cNvSpPr/>
              <p:nvPr/>
            </p:nvSpPr>
            <p:spPr>
              <a:xfrm>
                <a:off x="8122012" y="3321116"/>
                <a:ext cx="3479073" cy="575812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4400" b="1" dirty="0">
                    <a:solidFill>
                      <a:schemeClr val="bg1"/>
                    </a:solidFill>
                    <a:cs typeface="(AH) Manal Black" pitchFamily="2" charset="-78"/>
                  </a:rPr>
                  <a:t>تذكرة خروج</a:t>
                </a:r>
                <a:endParaRPr lang="ar-AE" sz="4400" b="1" dirty="0">
                  <a:solidFill>
                    <a:schemeClr val="bg1"/>
                  </a:solidFill>
                  <a:cs typeface="(AH) Manal Black" pitchFamily="2" charset="-78"/>
                </a:endParaRPr>
              </a:p>
            </p:txBody>
          </p:sp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C9B90BB2-C660-4FE4-A927-5B28F5D91DAB}"/>
              </a:ext>
            </a:extLst>
          </p:cNvPr>
          <p:cNvSpPr/>
          <p:nvPr/>
        </p:nvSpPr>
        <p:spPr>
          <a:xfrm>
            <a:off x="1040525" y="274947"/>
            <a:ext cx="44750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من مخطط فن المقابل : أكمل</a:t>
            </a:r>
            <a:endParaRPr lang="ar-AE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E924D1-5C8D-450B-91DE-93480F4C0DB2}"/>
              </a:ext>
            </a:extLst>
          </p:cNvPr>
          <p:cNvGrpSpPr/>
          <p:nvPr/>
        </p:nvGrpSpPr>
        <p:grpSpPr>
          <a:xfrm>
            <a:off x="369253" y="1458560"/>
            <a:ext cx="5411787" cy="3055969"/>
            <a:chOff x="369253" y="1458560"/>
            <a:chExt cx="5411787" cy="3055969"/>
          </a:xfrm>
        </p:grpSpPr>
        <p:pic>
          <p:nvPicPr>
            <p:cNvPr id="3080" name="Picture 8" descr="Lesson 5.1: Organizing Data - Faribault Public Schools ISD #656">
              <a:extLst>
                <a:ext uri="{FF2B5EF4-FFF2-40B4-BE49-F238E27FC236}">
                  <a16:creationId xmlns:a16="http://schemas.microsoft.com/office/drawing/2014/main" id="{447EA6D4-1D22-40D0-A702-A76AC95591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01"/>
            <a:stretch/>
          </p:blipFill>
          <p:spPr bwMode="auto">
            <a:xfrm>
              <a:off x="369253" y="2057398"/>
              <a:ext cx="5411787" cy="2457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52A58B-D511-4C10-9D36-1875A726E8C0}"/>
                </a:ext>
              </a:extLst>
            </p:cNvPr>
            <p:cNvSpPr/>
            <p:nvPr/>
          </p:nvSpPr>
          <p:spPr>
            <a:xfrm>
              <a:off x="1114097" y="1458560"/>
              <a:ext cx="172135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altLang="ar-AE" sz="3200" b="1" cap="none" spc="0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7030A0"/>
                  </a:solid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</a:rPr>
                <a:t>الرياضيات</a:t>
              </a:r>
              <a:endParaRPr 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E43A812-8269-4D57-A951-B2B59D24B925}"/>
                </a:ext>
              </a:extLst>
            </p:cNvPr>
            <p:cNvSpPr/>
            <p:nvPr/>
          </p:nvSpPr>
          <p:spPr>
            <a:xfrm>
              <a:off x="3551927" y="1472623"/>
              <a:ext cx="172135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altLang="ar-AE" sz="3200" b="1" cap="none" spc="0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7030A0"/>
                  </a:solid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</a:rPr>
                <a:t>العلوم</a:t>
              </a:r>
              <a:endParaRPr 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DA68AF6-FC6B-4E42-82AA-3B6C39DBF666}"/>
              </a:ext>
            </a:extLst>
          </p:cNvPr>
          <p:cNvGrpSpPr/>
          <p:nvPr/>
        </p:nvGrpSpPr>
        <p:grpSpPr>
          <a:xfrm>
            <a:off x="2835449" y="4563778"/>
            <a:ext cx="5591049" cy="2314629"/>
            <a:chOff x="2835449" y="4563778"/>
            <a:chExt cx="5591049" cy="231462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E1F478-448C-474A-9009-A64388B2DA4A}"/>
                </a:ext>
              </a:extLst>
            </p:cNvPr>
            <p:cNvSpPr/>
            <p:nvPr/>
          </p:nvSpPr>
          <p:spPr>
            <a:xfrm>
              <a:off x="3453919" y="4563778"/>
              <a:ext cx="489760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altLang="ar-AE" sz="3200" b="1" cap="none" spc="0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</a:rPr>
                <a:t>عدد الطلاب يفضلون الرياضيات   =</a:t>
              </a:r>
              <a:endParaRPr 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476DB62-AA04-4A34-91C5-BD5BDD6EB475}"/>
                </a:ext>
              </a:extLst>
            </p:cNvPr>
            <p:cNvSpPr/>
            <p:nvPr/>
          </p:nvSpPr>
          <p:spPr>
            <a:xfrm>
              <a:off x="3278055" y="5097850"/>
              <a:ext cx="512826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altLang="ar-AE" sz="3200" b="1" cap="none" spc="0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</a:rPr>
                <a:t>عدد الطلاب يفضلون العلوم        =</a:t>
              </a:r>
              <a:endParaRPr 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27023BA-A9C9-4338-A39B-B9C420D359F5}"/>
                </a:ext>
              </a:extLst>
            </p:cNvPr>
            <p:cNvSpPr/>
            <p:nvPr/>
          </p:nvSpPr>
          <p:spPr>
            <a:xfrm>
              <a:off x="3203077" y="5651968"/>
              <a:ext cx="522342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altLang="ar-AE" sz="3200" b="1" cap="none" spc="0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</a:rPr>
                <a:t>عدد الطلاب يفضلون كلا المادتين  =</a:t>
              </a:r>
              <a:endParaRPr 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7A88F7F-CF8A-4910-A3A0-872D1A660B01}"/>
                </a:ext>
              </a:extLst>
            </p:cNvPr>
            <p:cNvSpPr/>
            <p:nvPr/>
          </p:nvSpPr>
          <p:spPr>
            <a:xfrm>
              <a:off x="2835449" y="6293632"/>
              <a:ext cx="5591049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altLang="ar-AE" sz="3200" b="1" cap="none" spc="0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</a:rPr>
                <a:t>عدد الطلاب يفضلون أيا من المادتين  =</a:t>
              </a:r>
              <a:endParaRPr 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30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العرض الكلي للمقابلات السلوكية">
            <a:extLst>
              <a:ext uri="{FF2B5EF4-FFF2-40B4-BE49-F238E27FC236}">
                <a16:creationId xmlns:a16="http://schemas.microsoft.com/office/drawing/2014/main" id="{740A6523-9A76-4CFC-B687-D87985D39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5199" y="3833377"/>
            <a:ext cx="4665926" cy="3024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اوراق عمل - اعاقتي لا تعني نهايتي">
            <a:extLst>
              <a:ext uri="{FF2B5EF4-FFF2-40B4-BE49-F238E27FC236}">
                <a16:creationId xmlns:a16="http://schemas.microsoft.com/office/drawing/2014/main" id="{D777AFAF-B9E6-420B-8CEB-3632783B24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7623" y="452575"/>
            <a:ext cx="3021553" cy="2471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مع السلامة باي كارتون انيمي سلام سبيس تون GIF - Bye GoodBye Anime ...">
            <a:extLst>
              <a:ext uri="{FF2B5EF4-FFF2-40B4-BE49-F238E27FC236}">
                <a16:creationId xmlns:a16="http://schemas.microsoft.com/office/drawing/2014/main" id="{AD2AF770-A708-4B76-802E-A0980F3288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594" y="147980"/>
            <a:ext cx="3252903" cy="381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العرض الكلي للمقابلات السلوكية">
            <a:extLst>
              <a:ext uri="{FF2B5EF4-FFF2-40B4-BE49-F238E27FC236}">
                <a16:creationId xmlns:a16="http://schemas.microsoft.com/office/drawing/2014/main" id="{14A61CBF-BC78-4398-A1A7-E97196372E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pic>
        <p:nvPicPr>
          <p:cNvPr id="12" name="Picture 2" descr="ملصقات مع السلامة‎ by Hamid OUCHLAH">
            <a:extLst>
              <a:ext uri="{FF2B5EF4-FFF2-40B4-BE49-F238E27FC236}">
                <a16:creationId xmlns:a16="http://schemas.microsoft.com/office/drawing/2014/main" id="{81BD6D4C-B9E8-41B3-8E70-B02D5C856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7550"/>
            <a:ext cx="1172528" cy="104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ملصقات مع السلامة‎ by Hamid OUCHLAH">
            <a:extLst>
              <a:ext uri="{FF2B5EF4-FFF2-40B4-BE49-F238E27FC236}">
                <a16:creationId xmlns:a16="http://schemas.microsoft.com/office/drawing/2014/main" id="{B035A564-FEEE-4ABB-A0AF-1A566D9D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472" y="5787550"/>
            <a:ext cx="1172528" cy="104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مع السلامة باي كارتون انيمي سلام سبيس تون GIF - Bye GoodBye Anime ...">
            <a:extLst>
              <a:ext uri="{FF2B5EF4-FFF2-40B4-BE49-F238E27FC236}">
                <a16:creationId xmlns:a16="http://schemas.microsoft.com/office/drawing/2014/main" id="{5C73CC56-DE79-4C4C-91EC-8128CFFC37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61827" y="193700"/>
            <a:ext cx="3252903" cy="381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886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3 minutes Countdown Timer Alarm Clock">
            <a:hlinkClick r:id="" action="ppaction://media"/>
            <a:extLst>
              <a:ext uri="{FF2B5EF4-FFF2-40B4-BE49-F238E27FC236}">
                <a16:creationId xmlns:a16="http://schemas.microsoft.com/office/drawing/2014/main" id="{6FEE96EF-9C46-4EDF-BB66-A85F7D3C8A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80879" y="3104549"/>
            <a:ext cx="2611119" cy="2621915"/>
          </a:xfrm>
          <a:prstGeom prst="rect">
            <a:avLst/>
          </a:prstGeom>
        </p:spPr>
      </p:pic>
      <p:pic>
        <p:nvPicPr>
          <p:cNvPr id="18" name="Picture 10" descr="Red Background clipart - Button, Red, Product, transparent clip art">
            <a:extLst>
              <a:ext uri="{FF2B5EF4-FFF2-40B4-BE49-F238E27FC236}">
                <a16:creationId xmlns:a16="http://schemas.microsoft.com/office/drawing/2014/main" id="{823501F5-6978-41E1-AF0D-6F1B9474B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912" y="77183"/>
            <a:ext cx="3343275" cy="8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Transport - Old and New Transport Types - Venn Diagram Activity | TpT">
            <a:extLst>
              <a:ext uri="{FF2B5EF4-FFF2-40B4-BE49-F238E27FC236}">
                <a16:creationId xmlns:a16="http://schemas.microsoft.com/office/drawing/2014/main" id="{BF669D21-5609-4E15-997A-A2190523E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2" t="9444" r="74645" b="74843"/>
          <a:stretch/>
        </p:blipFill>
        <p:spPr bwMode="auto">
          <a:xfrm>
            <a:off x="4259359" y="1422872"/>
            <a:ext cx="1377148" cy="114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Transport - Old and New Transport Types - Venn Diagram Activity | TpT">
            <a:extLst>
              <a:ext uri="{FF2B5EF4-FFF2-40B4-BE49-F238E27FC236}">
                <a16:creationId xmlns:a16="http://schemas.microsoft.com/office/drawing/2014/main" id="{BEBE7FE4-2A35-4414-82F5-83546F631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t="24941" r="74845" b="54660"/>
          <a:stretch/>
        </p:blipFill>
        <p:spPr bwMode="auto">
          <a:xfrm>
            <a:off x="1608266" y="1422872"/>
            <a:ext cx="1234480" cy="112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Transport - Old and New Transport Types - Venn Diagram Activity | TpT">
            <a:extLst>
              <a:ext uri="{FF2B5EF4-FFF2-40B4-BE49-F238E27FC236}">
                <a16:creationId xmlns:a16="http://schemas.microsoft.com/office/drawing/2014/main" id="{0266798D-4B5D-4C02-8C7F-25F49FB5E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8" t="16723" r="55163" b="55478"/>
          <a:stretch/>
        </p:blipFill>
        <p:spPr bwMode="auto">
          <a:xfrm>
            <a:off x="2893769" y="1422871"/>
            <a:ext cx="1332792" cy="114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Transport - Old and New Transport Types - Venn Diagram Activity | TpT">
            <a:extLst>
              <a:ext uri="{FF2B5EF4-FFF2-40B4-BE49-F238E27FC236}">
                <a16:creationId xmlns:a16="http://schemas.microsoft.com/office/drawing/2014/main" id="{98106154-A513-4E94-B48A-35C837AAD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8" t="45900" r="59938" b="35458"/>
          <a:stretch/>
        </p:blipFill>
        <p:spPr bwMode="auto">
          <a:xfrm>
            <a:off x="1608266" y="182909"/>
            <a:ext cx="1234480" cy="114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Transport - Old and New Transport Types - Venn Diagram Activity | TpT">
            <a:extLst>
              <a:ext uri="{FF2B5EF4-FFF2-40B4-BE49-F238E27FC236}">
                <a16:creationId xmlns:a16="http://schemas.microsoft.com/office/drawing/2014/main" id="{3909C140-F700-4245-BE28-B4CB2758C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66847" r="75045" b="16067"/>
          <a:stretch/>
        </p:blipFill>
        <p:spPr bwMode="auto">
          <a:xfrm>
            <a:off x="202273" y="1422872"/>
            <a:ext cx="1332792" cy="114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Transport - Old and New Transport Types - Venn Diagram Activity | TpT">
            <a:extLst>
              <a:ext uri="{FF2B5EF4-FFF2-40B4-BE49-F238E27FC236}">
                <a16:creationId xmlns:a16="http://schemas.microsoft.com/office/drawing/2014/main" id="{234EC9C1-1301-4FCF-BEBE-55732D0E0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7" t="65872" r="54277" b="18416"/>
          <a:stretch/>
        </p:blipFill>
        <p:spPr bwMode="auto">
          <a:xfrm>
            <a:off x="5661399" y="1361802"/>
            <a:ext cx="1388118" cy="118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Transport - Old and New Transport Types - Venn Diagram Activity | TpT">
            <a:extLst>
              <a:ext uri="{FF2B5EF4-FFF2-40B4-BE49-F238E27FC236}">
                <a16:creationId xmlns:a16="http://schemas.microsoft.com/office/drawing/2014/main" id="{870F0FE2-AFA3-479C-AAE4-2B54FC02B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1" t="16245" r="10410" b="68841"/>
          <a:stretch/>
        </p:blipFill>
        <p:spPr bwMode="auto">
          <a:xfrm>
            <a:off x="5734818" y="148302"/>
            <a:ext cx="1290820" cy="118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Transport - Old and New Transport Types - Venn Diagram Activity | TpT">
            <a:extLst>
              <a:ext uri="{FF2B5EF4-FFF2-40B4-BE49-F238E27FC236}">
                <a16:creationId xmlns:a16="http://schemas.microsoft.com/office/drawing/2014/main" id="{E0E436C9-8F22-4B78-90E9-81E932AD4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8" t="13049" r="37837" b="65112"/>
          <a:stretch/>
        </p:blipFill>
        <p:spPr bwMode="auto">
          <a:xfrm>
            <a:off x="2893770" y="148302"/>
            <a:ext cx="1234480" cy="118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Transport - Old and New Transport Types - Venn Diagram Activity | TpT">
            <a:extLst>
              <a:ext uri="{FF2B5EF4-FFF2-40B4-BE49-F238E27FC236}">
                <a16:creationId xmlns:a16="http://schemas.microsoft.com/office/drawing/2014/main" id="{4C1FF0C0-68E3-4A2A-AB81-A60FFB9A9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8" t="65847" r="36086" b="13513"/>
          <a:stretch/>
        </p:blipFill>
        <p:spPr bwMode="auto">
          <a:xfrm>
            <a:off x="7128726" y="1330957"/>
            <a:ext cx="1436209" cy="111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Transport - Old and New Transport Types - Venn Diagram Activity | TpT">
            <a:extLst>
              <a:ext uri="{FF2B5EF4-FFF2-40B4-BE49-F238E27FC236}">
                <a16:creationId xmlns:a16="http://schemas.microsoft.com/office/drawing/2014/main" id="{C86189A1-887B-4B2C-A486-DB143891E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8" t="44168" r="33267" b="37722"/>
          <a:stretch/>
        </p:blipFill>
        <p:spPr bwMode="auto">
          <a:xfrm>
            <a:off x="4226561" y="148302"/>
            <a:ext cx="1409946" cy="118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Transport - Old and New Transport Types - Venn Diagram Activity | TpT">
            <a:extLst>
              <a:ext uri="{FF2B5EF4-FFF2-40B4-BE49-F238E27FC236}">
                <a16:creationId xmlns:a16="http://schemas.microsoft.com/office/drawing/2014/main" id="{2D4B1EDC-F921-4C13-8DFB-079CBCE6B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7" t="63959" r="11870" b="17931"/>
          <a:stretch/>
        </p:blipFill>
        <p:spPr bwMode="auto">
          <a:xfrm>
            <a:off x="7123950" y="148302"/>
            <a:ext cx="1377338" cy="111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E5C683-D8FE-4877-B0D8-8F014C3F40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917" t="60444" r="52962" b="25208"/>
          <a:stretch/>
        </p:blipFill>
        <p:spPr>
          <a:xfrm>
            <a:off x="146776" y="179144"/>
            <a:ext cx="1409946" cy="1182658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56190DD-8308-4F2B-A164-DA26569B4F65}"/>
              </a:ext>
            </a:extLst>
          </p:cNvPr>
          <p:cNvSpPr/>
          <p:nvPr/>
        </p:nvSpPr>
        <p:spPr>
          <a:xfrm>
            <a:off x="8854043" y="267191"/>
            <a:ext cx="2835433" cy="4368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7030A0"/>
                </a:solidFill>
                <a:cs typeface="(AH) Manal Black" pitchFamily="2" charset="-78"/>
              </a:rPr>
              <a:t>تهيئة حافزة</a:t>
            </a:r>
            <a:endParaRPr lang="ar-AE" sz="2400" b="1" dirty="0">
              <a:solidFill>
                <a:srgbClr val="7030A0"/>
              </a:solidFill>
              <a:cs typeface="(AH) Manal Black" pitchFamily="2" charset="-78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0B7D1CD-ADA2-4BBF-8543-96019AC8A838}"/>
              </a:ext>
            </a:extLst>
          </p:cNvPr>
          <p:cNvSpPr/>
          <p:nvPr/>
        </p:nvSpPr>
        <p:spPr>
          <a:xfrm>
            <a:off x="8951832" y="1143362"/>
            <a:ext cx="2835433" cy="12991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7030A0"/>
                </a:solidFill>
                <a:cs typeface="(AH) Manal Black" pitchFamily="2" charset="-78"/>
              </a:rPr>
              <a:t>الصق وسائل المواصلات في المكان المناسب </a:t>
            </a:r>
            <a:endParaRPr lang="ar-AE" sz="2400" b="1" dirty="0">
              <a:solidFill>
                <a:srgbClr val="7030A0"/>
              </a:solidFill>
              <a:cs typeface="(AH) Manal Black" pitchFamily="2" charset="-78"/>
            </a:endParaRPr>
          </a:p>
        </p:txBody>
      </p:sp>
      <p:pic>
        <p:nvPicPr>
          <p:cNvPr id="8194" name="Picture 2" descr="Venn Diagrams | CK-12 Foundation">
            <a:extLst>
              <a:ext uri="{FF2B5EF4-FFF2-40B4-BE49-F238E27FC236}">
                <a16:creationId xmlns:a16="http://schemas.microsoft.com/office/drawing/2014/main" id="{10430458-D822-49C4-A40A-494DB2ED4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76" y="3019429"/>
            <a:ext cx="8927350" cy="369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CF681CC-400A-457A-A8EA-CE61C4B67267}"/>
              </a:ext>
            </a:extLst>
          </p:cNvPr>
          <p:cNvSpPr/>
          <p:nvPr/>
        </p:nvSpPr>
        <p:spPr>
          <a:xfrm>
            <a:off x="2407920" y="3100707"/>
            <a:ext cx="812800" cy="4368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7030A0"/>
                </a:solidFill>
                <a:cs typeface="(AH) Manal Black" pitchFamily="2" charset="-78"/>
              </a:rPr>
              <a:t>الماضي</a:t>
            </a:r>
            <a:endParaRPr lang="ar-AE" sz="2400" b="1" dirty="0">
              <a:solidFill>
                <a:srgbClr val="7030A0"/>
              </a:solidFill>
              <a:cs typeface="(AH) Manal Black" pitchFamily="2" charset="-78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E30AB32-CD24-44D6-AD00-966E909B2E40}"/>
              </a:ext>
            </a:extLst>
          </p:cNvPr>
          <p:cNvSpPr/>
          <p:nvPr/>
        </p:nvSpPr>
        <p:spPr>
          <a:xfrm>
            <a:off x="5872480" y="3090547"/>
            <a:ext cx="995680" cy="4368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7030A0"/>
                </a:solidFill>
                <a:cs typeface="(AH) Manal Black" pitchFamily="2" charset="-78"/>
              </a:rPr>
              <a:t>الحاضر</a:t>
            </a:r>
            <a:endParaRPr lang="ar-AE" sz="2400" b="1" dirty="0">
              <a:solidFill>
                <a:srgbClr val="7030A0"/>
              </a:solidFill>
              <a:cs typeface="(AH) Manal Black" pitchFamily="2" charset="-78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36CD1CD-3AD7-4B4A-86DA-810F210E2FA3}"/>
              </a:ext>
            </a:extLst>
          </p:cNvPr>
          <p:cNvSpPr/>
          <p:nvPr/>
        </p:nvSpPr>
        <p:spPr>
          <a:xfrm>
            <a:off x="4128250" y="3803736"/>
            <a:ext cx="995680" cy="4368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7030A0"/>
                </a:solidFill>
                <a:cs typeface="(AH) Manal Black" pitchFamily="2" charset="-78"/>
              </a:rPr>
              <a:t>كلاهما</a:t>
            </a:r>
            <a:endParaRPr lang="ar-AE" sz="2400" b="1" dirty="0">
              <a:solidFill>
                <a:srgbClr val="7030A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09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6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0" descr="Red Background clipart - Button, Red, Product, transparent clip art">
            <a:extLst>
              <a:ext uri="{FF2B5EF4-FFF2-40B4-BE49-F238E27FC236}">
                <a16:creationId xmlns:a16="http://schemas.microsoft.com/office/drawing/2014/main" id="{823501F5-6978-41E1-AF0D-6F1B9474B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760" y="77183"/>
            <a:ext cx="1261427" cy="8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ransport - Old and New Transport Types - Venn Diagram Activity | TpT">
            <a:extLst>
              <a:ext uri="{FF2B5EF4-FFF2-40B4-BE49-F238E27FC236}">
                <a16:creationId xmlns:a16="http://schemas.microsoft.com/office/drawing/2014/main" id="{93212118-C7BF-4EEE-B253-DAE7B26EB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3" b="6743"/>
          <a:stretch/>
        </p:blipFill>
        <p:spPr bwMode="auto">
          <a:xfrm>
            <a:off x="222250" y="660400"/>
            <a:ext cx="10181590" cy="595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306F80-4464-4CF9-870D-D0D02AC03D2E}"/>
              </a:ext>
            </a:extLst>
          </p:cNvPr>
          <p:cNvSpPr/>
          <p:nvPr/>
        </p:nvSpPr>
        <p:spPr>
          <a:xfrm>
            <a:off x="3129280" y="1036320"/>
            <a:ext cx="812800" cy="4368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7030A0"/>
                </a:solidFill>
                <a:cs typeface="(AH) Manal Black" pitchFamily="2" charset="-78"/>
              </a:rPr>
              <a:t>الماضي</a:t>
            </a:r>
            <a:endParaRPr lang="ar-AE" sz="2400" b="1" dirty="0">
              <a:solidFill>
                <a:srgbClr val="7030A0"/>
              </a:solidFill>
              <a:cs typeface="(AH) Manal Black" pitchFamily="2" charset="-78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B4B7131-A681-4D84-A40B-F36C25E0CB3A}"/>
              </a:ext>
            </a:extLst>
          </p:cNvPr>
          <p:cNvSpPr/>
          <p:nvPr/>
        </p:nvSpPr>
        <p:spPr>
          <a:xfrm>
            <a:off x="6593840" y="1026160"/>
            <a:ext cx="995680" cy="4368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7030A0"/>
                </a:solidFill>
                <a:cs typeface="(AH) Manal Black" pitchFamily="2" charset="-78"/>
              </a:rPr>
              <a:t>الحاضر</a:t>
            </a:r>
            <a:endParaRPr lang="ar-AE" sz="2400" b="1" dirty="0">
              <a:solidFill>
                <a:srgbClr val="7030A0"/>
              </a:solidFill>
              <a:cs typeface="(AH) Manal Black" pitchFamily="2" charset="-78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32D2D4C-FA10-498C-9FC1-9C3A7D52AD70}"/>
              </a:ext>
            </a:extLst>
          </p:cNvPr>
          <p:cNvSpPr/>
          <p:nvPr/>
        </p:nvSpPr>
        <p:spPr>
          <a:xfrm>
            <a:off x="10912633" y="275303"/>
            <a:ext cx="995680" cy="4368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7030A0"/>
                </a:solidFill>
                <a:cs typeface="(AH) Manal Black" pitchFamily="2" charset="-78"/>
              </a:rPr>
              <a:t>الحل</a:t>
            </a:r>
            <a:endParaRPr lang="ar-AE" sz="2400" b="1" dirty="0">
              <a:solidFill>
                <a:srgbClr val="7030A0"/>
              </a:solidFill>
              <a:cs typeface="(AH) Manal Black" pitchFamily="2" charset="-78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8DE19E-657C-49BB-BD88-4B5EA027BD75}"/>
              </a:ext>
            </a:extLst>
          </p:cNvPr>
          <p:cNvSpPr/>
          <p:nvPr/>
        </p:nvSpPr>
        <p:spPr>
          <a:xfrm>
            <a:off x="4851400" y="1365336"/>
            <a:ext cx="995680" cy="4368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7030A0"/>
                </a:solidFill>
                <a:cs typeface="(AH) Manal Black" pitchFamily="2" charset="-78"/>
              </a:rPr>
              <a:t>كلاهما</a:t>
            </a:r>
            <a:endParaRPr lang="ar-AE" sz="2400" b="1" dirty="0">
              <a:solidFill>
                <a:srgbClr val="7030A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33918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E1122B0-4688-4FDC-960A-5AB004B60A59}"/>
              </a:ext>
            </a:extLst>
          </p:cNvPr>
          <p:cNvGrpSpPr/>
          <p:nvPr/>
        </p:nvGrpSpPr>
        <p:grpSpPr>
          <a:xfrm>
            <a:off x="2021840" y="0"/>
            <a:ext cx="8991601" cy="1358870"/>
            <a:chOff x="2021840" y="0"/>
            <a:chExt cx="7091681" cy="1358870"/>
          </a:xfrm>
        </p:grpSpPr>
        <p:pic>
          <p:nvPicPr>
            <p:cNvPr id="3" name="Picture 2" descr="Red and green glass buttons with metal frame on Vector Image">
              <a:extLst>
                <a:ext uri="{FF2B5EF4-FFF2-40B4-BE49-F238E27FC236}">
                  <a16:creationId xmlns:a16="http://schemas.microsoft.com/office/drawing/2014/main" id="{A522B8CC-161A-4BF7-9741-E460656B82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24" t="47259" r="15330" b="21185"/>
            <a:stretch/>
          </p:blipFill>
          <p:spPr bwMode="auto">
            <a:xfrm>
              <a:off x="2262237" y="0"/>
              <a:ext cx="6851284" cy="11480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005CDB-F0CC-42AB-8715-C05AE70FDF2B}"/>
                </a:ext>
              </a:extLst>
            </p:cNvPr>
            <p:cNvSpPr txBox="1"/>
            <p:nvPr/>
          </p:nvSpPr>
          <p:spPr>
            <a:xfrm>
              <a:off x="2021840" y="281652"/>
              <a:ext cx="6634480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i="1" dirty="0">
                  <a:solidFill>
                    <a:srgbClr val="FF0000"/>
                  </a:solidFill>
                  <a:cs typeface="(AH) Manal Black" pitchFamily="2" charset="-78"/>
                </a:rPr>
                <a:t>توضيح عبارات مجموعة تضم مجموعتين باستخدام اشكال فن</a:t>
              </a:r>
              <a:endParaRPr lang="ar-AE" sz="3200" b="1" i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pic>
        <p:nvPicPr>
          <p:cNvPr id="3076" name="Picture 4" descr="Untitled Document">
            <a:extLst>
              <a:ext uri="{FF2B5EF4-FFF2-40B4-BE49-F238E27FC236}">
                <a16:creationId xmlns:a16="http://schemas.microsoft.com/office/drawing/2014/main" id="{295FDDCD-B3EB-4695-905C-E080B8FAF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804" y="1640522"/>
            <a:ext cx="4933315" cy="341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D3E628-D894-4FFC-B253-DEA5E71D6800}"/>
              </a:ext>
            </a:extLst>
          </p:cNvPr>
          <p:cNvSpPr/>
          <p:nvPr/>
        </p:nvSpPr>
        <p:spPr>
          <a:xfrm>
            <a:off x="18035" y="1247145"/>
            <a:ext cx="5679502" cy="60416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en-US" sz="2400" b="1" dirty="0">
                <a:solidFill>
                  <a:srgbClr val="002060"/>
                </a:solidFill>
                <a:cs typeface="(AH) Manal Black" pitchFamily="2" charset="-78"/>
              </a:rPr>
              <a:t>B</a:t>
            </a:r>
            <a:r>
              <a:rPr lang="ar-SA" sz="24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SA" sz="2400" b="1" dirty="0">
                <a:solidFill>
                  <a:srgbClr val="FFFF00"/>
                </a:solidFill>
                <a:cs typeface="(AH) Manal Black" pitchFamily="2" charset="-78"/>
              </a:rPr>
              <a:t>وغير موجود في المجموعة </a:t>
            </a:r>
            <a:r>
              <a:rPr lang="en-US" sz="2400" b="1" dirty="0">
                <a:solidFill>
                  <a:srgbClr val="002060"/>
                </a:solidFill>
                <a:cs typeface="(AH) Manal Black" pitchFamily="2" charset="-78"/>
              </a:rPr>
              <a:t>A</a:t>
            </a:r>
            <a:r>
              <a:rPr lang="ar-SA" sz="24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SA" sz="2400" b="1" dirty="0">
                <a:solidFill>
                  <a:srgbClr val="FFFF00"/>
                </a:solidFill>
                <a:cs typeface="(AH) Manal Black" pitchFamily="2" charset="-78"/>
              </a:rPr>
              <a:t>العناصر الموجودة في المجموعة </a:t>
            </a:r>
            <a:endParaRPr lang="ar-AE" sz="2400" b="1" dirty="0">
              <a:solidFill>
                <a:srgbClr val="FFFF00"/>
              </a:solidFill>
              <a:cs typeface="(AH) Manal Black" pitchFamily="2" charset="-78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9F3DC36-DE0D-4570-B73B-AF04B16BCF13}"/>
              </a:ext>
            </a:extLst>
          </p:cNvPr>
          <p:cNvCxnSpPr>
            <a:cxnSpLocks/>
          </p:cNvCxnSpPr>
          <p:nvPr/>
        </p:nvCxnSpPr>
        <p:spPr>
          <a:xfrm flipH="1" flipV="1">
            <a:off x="3010186" y="1696385"/>
            <a:ext cx="1785334" cy="165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30FBB6B-76FC-4FAE-8DED-DF7129AC6492}"/>
              </a:ext>
            </a:extLst>
          </p:cNvPr>
          <p:cNvSpPr/>
          <p:nvPr/>
        </p:nvSpPr>
        <p:spPr>
          <a:xfrm>
            <a:off x="563880" y="5341332"/>
            <a:ext cx="4643120" cy="60416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en-US" sz="2800" b="1" dirty="0">
                <a:solidFill>
                  <a:srgbClr val="002060"/>
                </a:solidFill>
                <a:cs typeface="(AH) Manal Black" pitchFamily="2" charset="-78"/>
              </a:rPr>
              <a:t>B</a:t>
            </a:r>
            <a:r>
              <a:rPr lang="ar-SA" sz="2800" b="1" dirty="0">
                <a:solidFill>
                  <a:srgbClr val="00B050"/>
                </a:solidFill>
                <a:cs typeface="(AH) Manal Black" pitchFamily="2" charset="-78"/>
              </a:rPr>
              <a:t> و</a:t>
            </a:r>
            <a:r>
              <a:rPr lang="en-US" sz="2800" b="1" dirty="0">
                <a:solidFill>
                  <a:srgbClr val="002060"/>
                </a:solidFill>
                <a:cs typeface="(AH) Manal Black" pitchFamily="2" charset="-78"/>
              </a:rPr>
              <a:t>A</a:t>
            </a:r>
            <a:r>
              <a:rPr lang="ar-SA" sz="2800" b="1" dirty="0">
                <a:solidFill>
                  <a:srgbClr val="00B050"/>
                </a:solidFill>
                <a:cs typeface="(AH) Manal Black" pitchFamily="2" charset="-78"/>
              </a:rPr>
              <a:t> العناصر الموجودة في كلتا المجموعتين </a:t>
            </a:r>
            <a:endParaRPr lang="ar-AE" sz="2800" b="1" dirty="0">
              <a:solidFill>
                <a:srgbClr val="00B050"/>
              </a:solidFill>
              <a:cs typeface="(AH) Manal Black" pitchFamily="2" charset="-78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D56B673-D2BC-491F-B6B7-6A31CCB8FF1E}"/>
              </a:ext>
            </a:extLst>
          </p:cNvPr>
          <p:cNvCxnSpPr>
            <a:cxnSpLocks/>
          </p:cNvCxnSpPr>
          <p:nvPr/>
        </p:nvCxnSpPr>
        <p:spPr>
          <a:xfrm flipH="1">
            <a:off x="3860800" y="3429001"/>
            <a:ext cx="2235201" cy="20240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550B09A-04CF-4D7D-9FB7-8DC02F864754}"/>
              </a:ext>
            </a:extLst>
          </p:cNvPr>
          <p:cNvSpPr/>
          <p:nvPr/>
        </p:nvSpPr>
        <p:spPr>
          <a:xfrm>
            <a:off x="5383967" y="5633553"/>
            <a:ext cx="6740649" cy="60416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en-US" sz="2800" b="1" dirty="0">
                <a:solidFill>
                  <a:srgbClr val="002060"/>
                </a:solidFill>
                <a:cs typeface="(AH) Manal Black" pitchFamily="2" charset="-78"/>
              </a:rPr>
              <a:t>A</a:t>
            </a:r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SA" sz="2800" b="1" dirty="0">
                <a:solidFill>
                  <a:srgbClr val="0070C0"/>
                </a:solidFill>
                <a:cs typeface="(AH) Manal Black" pitchFamily="2" charset="-78"/>
              </a:rPr>
              <a:t>وغير موجود في المجموعة </a:t>
            </a:r>
            <a:r>
              <a:rPr lang="en-US" sz="2800" b="1" dirty="0">
                <a:solidFill>
                  <a:srgbClr val="002060"/>
                </a:solidFill>
                <a:cs typeface="(AH) Manal Black" pitchFamily="2" charset="-78"/>
              </a:rPr>
              <a:t>B</a:t>
            </a:r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SA" sz="2800" b="1" dirty="0">
                <a:solidFill>
                  <a:srgbClr val="0070C0"/>
                </a:solidFill>
                <a:cs typeface="(AH) Manal Black" pitchFamily="2" charset="-78"/>
              </a:rPr>
              <a:t>العناصر الموجودة في المجموعة </a:t>
            </a:r>
            <a:endParaRPr lang="ar-AE" sz="28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6E21A86-3A0D-427B-BD4D-10EBAA5AE8FA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7278013" y="3324598"/>
            <a:ext cx="1476279" cy="23089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8CB5BF-E809-4084-9683-08F99EFD3260}"/>
              </a:ext>
            </a:extLst>
          </p:cNvPr>
          <p:cNvSpPr/>
          <p:nvPr/>
        </p:nvSpPr>
        <p:spPr>
          <a:xfrm>
            <a:off x="5864541" y="1152807"/>
            <a:ext cx="6309424" cy="60416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en-US" sz="2400" b="1" dirty="0">
                <a:solidFill>
                  <a:srgbClr val="002060"/>
                </a:solidFill>
                <a:cs typeface="(AH) Manal Black" pitchFamily="2" charset="-78"/>
              </a:rPr>
              <a:t>B</a:t>
            </a:r>
            <a:r>
              <a:rPr lang="ar-SA" sz="2400" b="1" dirty="0">
                <a:solidFill>
                  <a:schemeClr val="bg1"/>
                </a:solidFill>
                <a:cs typeface="(AH) Manal Black" pitchFamily="2" charset="-78"/>
              </a:rPr>
              <a:t> و</a:t>
            </a:r>
            <a:r>
              <a:rPr lang="en-US" sz="2400" b="1" dirty="0">
                <a:solidFill>
                  <a:srgbClr val="002060"/>
                </a:solidFill>
                <a:cs typeface="(AH) Manal Black" pitchFamily="2" charset="-78"/>
              </a:rPr>
              <a:t>A</a:t>
            </a:r>
            <a:r>
              <a:rPr lang="ar-SA" sz="2400" b="1" dirty="0">
                <a:solidFill>
                  <a:schemeClr val="bg1"/>
                </a:solidFill>
                <a:cs typeface="(AH) Manal Black" pitchFamily="2" charset="-78"/>
              </a:rPr>
              <a:t> العناصر في المجموعة الشاملة  التي لا توجد  في كلتا المجموعتين </a:t>
            </a:r>
            <a:endParaRPr lang="ar-AE" sz="24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A5CC030-6DBB-440E-82E4-24E2AF83F10B}"/>
              </a:ext>
            </a:extLst>
          </p:cNvPr>
          <p:cNvCxnSpPr>
            <a:cxnSpLocks/>
          </p:cNvCxnSpPr>
          <p:nvPr/>
        </p:nvCxnSpPr>
        <p:spPr>
          <a:xfrm flipV="1">
            <a:off x="8291011" y="1633655"/>
            <a:ext cx="837112" cy="9934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ED77A92-4919-474E-BA6D-77E1A14C7CF4}"/>
                  </a:ext>
                </a:extLst>
              </p:cNvPr>
              <p:cNvSpPr txBox="1"/>
              <p:nvPr/>
            </p:nvSpPr>
            <p:spPr>
              <a:xfrm>
                <a:off x="2076418" y="5945499"/>
                <a:ext cx="1430263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ED77A92-4919-474E-BA6D-77E1A14C7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418" y="5945499"/>
                <a:ext cx="1430263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5465DE1-F367-46D3-BA20-10905BC48913}"/>
                  </a:ext>
                </a:extLst>
              </p:cNvPr>
              <p:cNvSpPr txBox="1"/>
              <p:nvPr/>
            </p:nvSpPr>
            <p:spPr>
              <a:xfrm>
                <a:off x="8062030" y="6242447"/>
                <a:ext cx="1576136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5465DE1-F367-46D3-BA20-10905BC489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030" y="6242447"/>
                <a:ext cx="1576136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0651DEB-69B4-46E8-AFC4-2F4B053869CE}"/>
                  </a:ext>
                </a:extLst>
              </p:cNvPr>
              <p:cNvSpPr txBox="1"/>
              <p:nvPr/>
            </p:nvSpPr>
            <p:spPr>
              <a:xfrm>
                <a:off x="929348" y="1860522"/>
                <a:ext cx="1576136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0651DEB-69B4-46E8-AFC4-2F4B05386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348" y="1860522"/>
                <a:ext cx="1576136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37D87B7A-D8DA-4216-AEA0-F095CFD2FBBE}"/>
              </a:ext>
            </a:extLst>
          </p:cNvPr>
          <p:cNvGrpSpPr/>
          <p:nvPr/>
        </p:nvGrpSpPr>
        <p:grpSpPr>
          <a:xfrm>
            <a:off x="9411631" y="1776849"/>
            <a:ext cx="2042995" cy="677108"/>
            <a:chOff x="3750253" y="4992135"/>
            <a:chExt cx="2042995" cy="677108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29BC909-6884-487E-82BB-6CFD74AC7296}"/>
                    </a:ext>
                  </a:extLst>
                </p:cNvPr>
                <p:cNvSpPr txBox="1"/>
                <p:nvPr/>
              </p:nvSpPr>
              <p:spPr>
                <a:xfrm>
                  <a:off x="3750253" y="4992135"/>
                  <a:ext cx="2042995" cy="67710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ar-AE" sz="4400" b="1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29BC909-6884-487E-82BB-6CFD74AC72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0253" y="4992135"/>
                  <a:ext cx="2042995" cy="67710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75E4195-670D-43EC-A7ED-50AD1C6EF0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52440" y="5012970"/>
              <a:ext cx="159654" cy="118632"/>
            </a:xfrm>
            <a:prstGeom prst="line">
              <a:avLst/>
            </a:prstGeom>
            <a:grp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134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5" grpId="0" animBg="1"/>
      <p:bldP spid="18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662A0A-58BD-4F9E-A53C-A398F01AEF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02" t="18268" r="43583" b="76297"/>
          <a:stretch/>
        </p:blipFill>
        <p:spPr>
          <a:xfrm>
            <a:off x="7504385" y="206353"/>
            <a:ext cx="4533457" cy="626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ED49A94-4BE1-4259-9ECF-840491B2B641}"/>
              </a:ext>
            </a:extLst>
          </p:cNvPr>
          <p:cNvGrpSpPr/>
          <p:nvPr/>
        </p:nvGrpSpPr>
        <p:grpSpPr>
          <a:xfrm>
            <a:off x="0" y="111760"/>
            <a:ext cx="2315210" cy="976401"/>
            <a:chOff x="0" y="111760"/>
            <a:chExt cx="2315210" cy="976401"/>
          </a:xfrm>
        </p:grpSpPr>
        <p:pic>
          <p:nvPicPr>
            <p:cNvPr id="7" name="Picture 2" descr="Circle seal RED2 | SVG(VECTOR):Public Domain | ICON PARK | Share ...">
              <a:extLst>
                <a:ext uri="{FF2B5EF4-FFF2-40B4-BE49-F238E27FC236}">
                  <a16:creationId xmlns:a16="http://schemas.microsoft.com/office/drawing/2014/main" id="{61F99762-35D6-4BAB-98E8-E0CAF5C6B8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760"/>
              <a:ext cx="2315210" cy="93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0F021E-6B08-4C7C-9C41-2FEC67499A36}"/>
                </a:ext>
              </a:extLst>
            </p:cNvPr>
            <p:cNvSpPr txBox="1"/>
            <p:nvPr/>
          </p:nvSpPr>
          <p:spPr>
            <a:xfrm>
              <a:off x="299085" y="134054"/>
              <a:ext cx="171704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FF00"/>
                  </a:solidFill>
                  <a:cs typeface="(AH) Manal Black" pitchFamily="2" charset="-78"/>
                </a:rPr>
                <a:t>صفحة 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rPr>
                <a:t>877</a:t>
              </a:r>
              <a:endParaRPr lang="ar-AE" sz="2800" b="1" dirty="0">
                <a:solidFill>
                  <a:srgbClr val="FFFF00"/>
                </a:solidFill>
                <a:latin typeface="Algerian" panose="04020705040A02060702" pitchFamily="82" charset="0"/>
                <a:cs typeface="Aldhabi" panose="01000000000000000000" pitchFamily="2" charset="-78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18AB29-F774-430B-9312-C8EC942B32B4}"/>
              </a:ext>
            </a:extLst>
          </p:cNvPr>
          <p:cNvGrpSpPr/>
          <p:nvPr/>
        </p:nvGrpSpPr>
        <p:grpSpPr>
          <a:xfrm>
            <a:off x="299085" y="1181104"/>
            <a:ext cx="11738757" cy="2247896"/>
            <a:chOff x="299085" y="1181104"/>
            <a:chExt cx="11738757" cy="224789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CD1A0B8-0A10-4D2D-9CFC-F279800E2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328" t="33716" r="56034" b="48000"/>
            <a:stretch/>
          </p:blipFill>
          <p:spPr>
            <a:xfrm>
              <a:off x="299085" y="1181104"/>
              <a:ext cx="3636581" cy="22478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D9F539-CF95-4AEE-B8E4-C916D05FE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414" t="22528" r="43583" b="72108"/>
            <a:stretch/>
          </p:blipFill>
          <p:spPr>
            <a:xfrm>
              <a:off x="5766899" y="1270000"/>
              <a:ext cx="6270943" cy="78827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B2AD9B-0F9C-43AF-8550-681CCC18F299}"/>
                  </a:ext>
                </a:extLst>
              </p:cNvPr>
              <p:cNvSpPr txBox="1"/>
              <p:nvPr/>
            </p:nvSpPr>
            <p:spPr>
              <a:xfrm>
                <a:off x="5183347" y="2371092"/>
                <a:ext cx="10371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B2AD9B-0F9C-43AF-8550-681CCC18F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347" y="2371092"/>
                <a:ext cx="1037143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947E9C8-189C-43C7-8467-EB110F573117}"/>
                  </a:ext>
                </a:extLst>
              </p:cNvPr>
              <p:cNvSpPr txBox="1"/>
              <p:nvPr/>
            </p:nvSpPr>
            <p:spPr>
              <a:xfrm>
                <a:off x="5129378" y="3063553"/>
                <a:ext cx="10371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947E9C8-189C-43C7-8467-EB110F5731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378" y="3063553"/>
                <a:ext cx="1037143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9FFADA-BAA0-4881-B16E-89C3E49D0DF5}"/>
                  </a:ext>
                </a:extLst>
              </p:cNvPr>
              <p:cNvSpPr txBox="1"/>
              <p:nvPr/>
            </p:nvSpPr>
            <p:spPr>
              <a:xfrm>
                <a:off x="5129378" y="3708092"/>
                <a:ext cx="10371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9FFADA-BAA0-4881-B16E-89C3E49D0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378" y="3708092"/>
                <a:ext cx="1037143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9787F56-423F-41BF-BAF3-7D5CC6CC193D}"/>
                  </a:ext>
                </a:extLst>
              </p:cNvPr>
              <p:cNvSpPr txBox="1"/>
              <p:nvPr/>
            </p:nvSpPr>
            <p:spPr>
              <a:xfrm>
                <a:off x="6035315" y="2405400"/>
                <a:ext cx="247067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9787F56-423F-41BF-BAF3-7D5CC6CC1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315" y="2405400"/>
                <a:ext cx="2470676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B55790-D359-428E-BBB3-306A4DE763F6}"/>
                  </a:ext>
                </a:extLst>
              </p:cNvPr>
              <p:cNvSpPr txBox="1"/>
              <p:nvPr/>
            </p:nvSpPr>
            <p:spPr>
              <a:xfrm>
                <a:off x="6035314" y="3104935"/>
                <a:ext cx="112197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ar-SA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B55790-D359-428E-BBB3-306A4DE76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314" y="3104935"/>
                <a:ext cx="1121974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01FBE6-022A-49B2-A8D3-53DE23F7A25A}"/>
                  </a:ext>
                </a:extLst>
              </p:cNvPr>
              <p:cNvSpPr txBox="1"/>
              <p:nvPr/>
            </p:nvSpPr>
            <p:spPr>
              <a:xfrm>
                <a:off x="6060801" y="3769545"/>
                <a:ext cx="142013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01FBE6-022A-49B2-A8D3-53DE23F7A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801" y="3769545"/>
                <a:ext cx="1420132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78FDBF-E151-4818-9268-A19E917D77AC}"/>
                  </a:ext>
                </a:extLst>
              </p:cNvPr>
              <p:cNvSpPr txBox="1"/>
              <p:nvPr/>
            </p:nvSpPr>
            <p:spPr>
              <a:xfrm>
                <a:off x="4753414" y="4413982"/>
                <a:ext cx="257641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40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ar-AE" sz="4000" b="1" dirty="0"/>
                  <a:t>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78FDBF-E151-4818-9268-A19E917D7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3414" y="4413982"/>
                <a:ext cx="2576411" cy="615553"/>
              </a:xfrm>
              <a:prstGeom prst="rect">
                <a:avLst/>
              </a:prstGeom>
              <a:blipFill>
                <a:blip r:embed="rId11"/>
                <a:stretch>
                  <a:fillRect t="-24752" b="-4950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0AEC992-8EF6-4E75-BFAF-4B9DEC523214}"/>
                  </a:ext>
                </a:extLst>
              </p:cNvPr>
              <p:cNvSpPr txBox="1"/>
              <p:nvPr/>
            </p:nvSpPr>
            <p:spPr>
              <a:xfrm>
                <a:off x="7329825" y="4475536"/>
                <a:ext cx="190212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0AEC992-8EF6-4E75-BFAF-4B9DEC523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825" y="4475536"/>
                <a:ext cx="1902124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9A03BE83-9BD2-4D3F-A554-B5DDD364FE91}"/>
              </a:ext>
            </a:extLst>
          </p:cNvPr>
          <p:cNvGrpSpPr/>
          <p:nvPr/>
        </p:nvGrpSpPr>
        <p:grpSpPr>
          <a:xfrm>
            <a:off x="4772595" y="5374040"/>
            <a:ext cx="2576411" cy="660771"/>
            <a:chOff x="4772595" y="5374040"/>
            <a:chExt cx="2576411" cy="6607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27510EB-DF5A-46A8-9F31-10274BA1E5B2}"/>
                    </a:ext>
                  </a:extLst>
                </p:cNvPr>
                <p:cNvSpPr txBox="1"/>
                <p:nvPr/>
              </p:nvSpPr>
              <p:spPr>
                <a:xfrm>
                  <a:off x="4772595" y="5419258"/>
                  <a:ext cx="2576411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ar-AE" sz="40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a14:m>
                  <a:endParaRPr lang="ar-AE" sz="4000" b="1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27510EB-DF5A-46A8-9F31-10274BA1E5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2595" y="5419258"/>
                  <a:ext cx="2576411" cy="615553"/>
                </a:xfrm>
                <a:prstGeom prst="rect">
                  <a:avLst/>
                </a:prstGeom>
                <a:blipFill>
                  <a:blip r:embed="rId13"/>
                  <a:stretch>
                    <a:fillRect t="-25743" b="-48515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66D4A02-45CF-4C5F-AAB3-2AD6B1C17B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13152" y="5374040"/>
              <a:ext cx="115430" cy="213548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7AC7DA2-5C29-4CC5-9DBE-CB9EDB109917}"/>
              </a:ext>
            </a:extLst>
          </p:cNvPr>
          <p:cNvGrpSpPr/>
          <p:nvPr/>
        </p:nvGrpSpPr>
        <p:grpSpPr>
          <a:xfrm>
            <a:off x="4314000" y="6208885"/>
            <a:ext cx="3166933" cy="554409"/>
            <a:chOff x="9025067" y="5480402"/>
            <a:chExt cx="3166933" cy="5544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F5C424E-2673-40D1-92F7-798DE66A54A8}"/>
                    </a:ext>
                  </a:extLst>
                </p:cNvPr>
                <p:cNvSpPr txBox="1"/>
                <p:nvPr/>
              </p:nvSpPr>
              <p:spPr>
                <a:xfrm>
                  <a:off x="9025067" y="5542368"/>
                  <a:ext cx="52899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𝐈𝐕</m:t>
                        </m:r>
                      </m:oMath>
                    </m:oMathPara>
                  </a14:m>
                  <a:endParaRPr lang="ar-AE" sz="20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F5C424E-2673-40D1-92F7-798DE66A54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25067" y="5542368"/>
                  <a:ext cx="528991" cy="49244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F1B81EA-2293-4CEA-8448-4CE45938F654}"/>
                </a:ext>
              </a:extLst>
            </p:cNvPr>
            <p:cNvSpPr txBox="1"/>
            <p:nvPr/>
          </p:nvSpPr>
          <p:spPr>
            <a:xfrm>
              <a:off x="9231949" y="5480402"/>
              <a:ext cx="2960051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2800" b="1" dirty="0">
                  <a:solidFill>
                    <a:srgbClr val="002060"/>
                  </a:solidFill>
                  <a:cs typeface="(AH) Manal Black" pitchFamily="2" charset="-78"/>
                </a:rPr>
                <a:t>نظلل المنطقة التي تحتوي </a:t>
              </a:r>
              <a:endParaRPr lang="ar-AE" sz="2800" b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F3AF9B5-927C-4BA8-AF19-74414680EC1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3387" t="63468" r="57928" b="16000"/>
          <a:stretch/>
        </p:blipFill>
        <p:spPr>
          <a:xfrm>
            <a:off x="305894" y="4475536"/>
            <a:ext cx="3244710" cy="2247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0373BF0-B3E2-4DAB-84C5-0EFFB594D05B}"/>
                  </a:ext>
                </a:extLst>
              </p:cNvPr>
              <p:cNvSpPr txBox="1"/>
              <p:nvPr/>
            </p:nvSpPr>
            <p:spPr>
              <a:xfrm>
                <a:off x="7300437" y="5485838"/>
                <a:ext cx="102630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0373BF0-B3E2-4DAB-84C5-0EFFB594D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0437" y="5485838"/>
                <a:ext cx="1026307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667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ED49A94-4BE1-4259-9ECF-840491B2B641}"/>
              </a:ext>
            </a:extLst>
          </p:cNvPr>
          <p:cNvGrpSpPr/>
          <p:nvPr/>
        </p:nvGrpSpPr>
        <p:grpSpPr>
          <a:xfrm>
            <a:off x="0" y="111760"/>
            <a:ext cx="2315210" cy="976401"/>
            <a:chOff x="0" y="111760"/>
            <a:chExt cx="2315210" cy="976401"/>
          </a:xfrm>
        </p:grpSpPr>
        <p:pic>
          <p:nvPicPr>
            <p:cNvPr id="7" name="Picture 2" descr="Circle seal RED2 | SVG(VECTOR):Public Domain | ICON PARK | Share ...">
              <a:extLst>
                <a:ext uri="{FF2B5EF4-FFF2-40B4-BE49-F238E27FC236}">
                  <a16:creationId xmlns:a16="http://schemas.microsoft.com/office/drawing/2014/main" id="{61F99762-35D6-4BAB-98E8-E0CAF5C6B8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760"/>
              <a:ext cx="2315210" cy="93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0F021E-6B08-4C7C-9C41-2FEC67499A36}"/>
                </a:ext>
              </a:extLst>
            </p:cNvPr>
            <p:cNvSpPr txBox="1"/>
            <p:nvPr/>
          </p:nvSpPr>
          <p:spPr>
            <a:xfrm>
              <a:off x="299085" y="134054"/>
              <a:ext cx="171704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FF00"/>
                  </a:solidFill>
                  <a:cs typeface="(AH) Manal Black" pitchFamily="2" charset="-78"/>
                </a:rPr>
                <a:t>صفحة 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rPr>
                <a:t>877</a:t>
              </a:r>
              <a:endParaRPr lang="ar-AE" sz="2800" b="1" dirty="0">
                <a:solidFill>
                  <a:srgbClr val="FFFF00"/>
                </a:solidFill>
                <a:latin typeface="Algerian" panose="04020705040A02060702" pitchFamily="82" charset="0"/>
                <a:cs typeface="Aldhabi" panose="01000000000000000000" pitchFamily="2" charset="-7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B2AD9B-0F9C-43AF-8550-681CCC18F299}"/>
                  </a:ext>
                </a:extLst>
              </p:cNvPr>
              <p:cNvSpPr txBox="1"/>
              <p:nvPr/>
            </p:nvSpPr>
            <p:spPr>
              <a:xfrm>
                <a:off x="5183347" y="2371092"/>
                <a:ext cx="10371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B2AD9B-0F9C-43AF-8550-681CCC18F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347" y="2371092"/>
                <a:ext cx="1037143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947E9C8-189C-43C7-8467-EB110F573117}"/>
                  </a:ext>
                </a:extLst>
              </p:cNvPr>
              <p:cNvSpPr txBox="1"/>
              <p:nvPr/>
            </p:nvSpPr>
            <p:spPr>
              <a:xfrm>
                <a:off x="5129378" y="3063553"/>
                <a:ext cx="10371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947E9C8-189C-43C7-8467-EB110F5731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378" y="3063553"/>
                <a:ext cx="1037143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9FFADA-BAA0-4881-B16E-89C3E49D0DF5}"/>
                  </a:ext>
                </a:extLst>
              </p:cNvPr>
              <p:cNvSpPr txBox="1"/>
              <p:nvPr/>
            </p:nvSpPr>
            <p:spPr>
              <a:xfrm>
                <a:off x="5129378" y="3708092"/>
                <a:ext cx="10371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9FFADA-BAA0-4881-B16E-89C3E49D0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378" y="3708092"/>
                <a:ext cx="1037143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9787F56-423F-41BF-BAF3-7D5CC6CC193D}"/>
                  </a:ext>
                </a:extLst>
              </p:cNvPr>
              <p:cNvSpPr txBox="1"/>
              <p:nvPr/>
            </p:nvSpPr>
            <p:spPr>
              <a:xfrm>
                <a:off x="6035315" y="2405400"/>
                <a:ext cx="247067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9787F56-423F-41BF-BAF3-7D5CC6CC1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315" y="2405400"/>
                <a:ext cx="2470676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B55790-D359-428E-BBB3-306A4DE763F6}"/>
                  </a:ext>
                </a:extLst>
              </p:cNvPr>
              <p:cNvSpPr txBox="1"/>
              <p:nvPr/>
            </p:nvSpPr>
            <p:spPr>
              <a:xfrm>
                <a:off x="6035314" y="3104935"/>
                <a:ext cx="112197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ar-SA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B55790-D359-428E-BBB3-306A4DE76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314" y="3104935"/>
                <a:ext cx="1121974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01FBE6-022A-49B2-A8D3-53DE23F7A25A}"/>
                  </a:ext>
                </a:extLst>
              </p:cNvPr>
              <p:cNvSpPr txBox="1"/>
              <p:nvPr/>
            </p:nvSpPr>
            <p:spPr>
              <a:xfrm>
                <a:off x="6060801" y="3769545"/>
                <a:ext cx="142013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01FBE6-022A-49B2-A8D3-53DE23F7A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801" y="3769545"/>
                <a:ext cx="1420132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0AEC992-8EF6-4E75-BFAF-4B9DEC523214}"/>
                  </a:ext>
                </a:extLst>
              </p:cNvPr>
              <p:cNvSpPr txBox="1"/>
              <p:nvPr/>
            </p:nvSpPr>
            <p:spPr>
              <a:xfrm>
                <a:off x="6906865" y="4473360"/>
                <a:ext cx="114813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0AEC992-8EF6-4E75-BFAF-4B9DEC523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6865" y="4473360"/>
                <a:ext cx="1148135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67AC7DA2-5C29-4CC5-9DBE-CB9EDB109917}"/>
              </a:ext>
            </a:extLst>
          </p:cNvPr>
          <p:cNvGrpSpPr/>
          <p:nvPr/>
        </p:nvGrpSpPr>
        <p:grpSpPr>
          <a:xfrm>
            <a:off x="6643712" y="5521406"/>
            <a:ext cx="4754047" cy="769441"/>
            <a:chOff x="9025067" y="5480402"/>
            <a:chExt cx="4754047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F5C424E-2673-40D1-92F7-798DE66A54A8}"/>
                    </a:ext>
                  </a:extLst>
                </p:cNvPr>
                <p:cNvSpPr txBox="1"/>
                <p:nvPr/>
              </p:nvSpPr>
              <p:spPr>
                <a:xfrm>
                  <a:off x="9025067" y="5542368"/>
                  <a:ext cx="705321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𝐈𝐈𝐈</m:t>
                        </m:r>
                      </m:oMath>
                    </m:oMathPara>
                  </a14:m>
                  <a:endParaRPr lang="ar-AE" sz="28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F5C424E-2673-40D1-92F7-798DE66A54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25067" y="5542368"/>
                  <a:ext cx="705321" cy="61555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F1B81EA-2293-4CEA-8448-4CE45938F654}"/>
                </a:ext>
              </a:extLst>
            </p:cNvPr>
            <p:cNvSpPr txBox="1"/>
            <p:nvPr/>
          </p:nvSpPr>
          <p:spPr>
            <a:xfrm>
              <a:off x="9231949" y="5480402"/>
              <a:ext cx="4547165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400" b="1" dirty="0">
                  <a:solidFill>
                    <a:srgbClr val="002060"/>
                  </a:solidFill>
                  <a:cs typeface="(AH) Manal Black" pitchFamily="2" charset="-78"/>
                </a:rPr>
                <a:t>نظلل المنطقة التي تحتوي</a:t>
              </a:r>
              <a:endParaRPr lang="ar-AE" sz="4400" b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7424DD4-8066-4426-95AB-292818F11014}"/>
              </a:ext>
            </a:extLst>
          </p:cNvPr>
          <p:cNvGrpSpPr/>
          <p:nvPr/>
        </p:nvGrpSpPr>
        <p:grpSpPr>
          <a:xfrm>
            <a:off x="299085" y="1101722"/>
            <a:ext cx="11668892" cy="2327278"/>
            <a:chOff x="299085" y="1101722"/>
            <a:chExt cx="11668892" cy="232727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CD1A0B8-0A10-4D2D-9CFC-F279800E2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7328" t="33716" r="56034" b="48000"/>
            <a:stretch/>
          </p:blipFill>
          <p:spPr>
            <a:xfrm>
              <a:off x="299085" y="1181104"/>
              <a:ext cx="3636581" cy="224789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819268B-14C7-478D-9D05-556062914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45583" t="21864" r="30233" b="74074"/>
            <a:stretch/>
          </p:blipFill>
          <p:spPr>
            <a:xfrm>
              <a:off x="5183347" y="1101722"/>
              <a:ext cx="6784630" cy="64109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187913A-7A3B-4391-94FC-42000E22172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5583" t="17223" r="30233" b="77539"/>
          <a:stretch/>
        </p:blipFill>
        <p:spPr>
          <a:xfrm>
            <a:off x="7157288" y="125895"/>
            <a:ext cx="4899344" cy="596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7AA87CAF-2D67-4098-96D8-1FCDB13AA5E5}"/>
              </a:ext>
            </a:extLst>
          </p:cNvPr>
          <p:cNvGrpSpPr/>
          <p:nvPr/>
        </p:nvGrpSpPr>
        <p:grpSpPr>
          <a:xfrm>
            <a:off x="8731853" y="2950803"/>
            <a:ext cx="1008096" cy="615553"/>
            <a:chOff x="10306706" y="382433"/>
            <a:chExt cx="1008096" cy="615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D574F10-0625-4EA6-8E4B-C820A3A43C15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1008096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6539155-2582-402E-93DC-802319EC08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1008096" cy="61555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5479B89-D300-419B-91CB-1F87259766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7428" y="382433"/>
              <a:ext cx="84173" cy="1488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85D6006-E992-4371-AF02-1D77BF9B26B6}"/>
                  </a:ext>
                </a:extLst>
              </p:cNvPr>
              <p:cNvSpPr txBox="1"/>
              <p:nvPr/>
            </p:nvSpPr>
            <p:spPr>
              <a:xfrm>
                <a:off x="9739949" y="3025208"/>
                <a:ext cx="171668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85D6006-E992-4371-AF02-1D77BF9B2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9949" y="3025208"/>
                <a:ext cx="1716688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CA69DD9F-6DB6-42E2-9CAD-6DDB34C400A5}"/>
              </a:ext>
            </a:extLst>
          </p:cNvPr>
          <p:cNvGrpSpPr/>
          <p:nvPr/>
        </p:nvGrpSpPr>
        <p:grpSpPr>
          <a:xfrm>
            <a:off x="4988392" y="4484840"/>
            <a:ext cx="1760097" cy="553998"/>
            <a:chOff x="3750253" y="4992135"/>
            <a:chExt cx="1760097" cy="5539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1EA99D8-153E-4980-A78F-D0DE147730D7}"/>
                    </a:ext>
                  </a:extLst>
                </p:cNvPr>
                <p:cNvSpPr txBox="1"/>
                <p:nvPr/>
              </p:nvSpPr>
              <p:spPr>
                <a:xfrm>
                  <a:off x="3750253" y="4992135"/>
                  <a:ext cx="1760097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∩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sz="3600" b="1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1EA99D8-153E-4980-A78F-D0DE147730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0253" y="4992135"/>
                  <a:ext cx="1760097" cy="55399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87F9E3E-C33E-412F-ADB1-C6D5C66BF9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19880" y="5012970"/>
              <a:ext cx="159654" cy="118632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65FAC0EC-8C28-431E-A2BC-CB6486CCFA2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47833" t="17223" r="35916" b="64640"/>
          <a:stretch/>
        </p:blipFill>
        <p:spPr>
          <a:xfrm>
            <a:off x="596357" y="4530796"/>
            <a:ext cx="3437705" cy="215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9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ED49A94-4BE1-4259-9ECF-840491B2B641}"/>
              </a:ext>
            </a:extLst>
          </p:cNvPr>
          <p:cNvGrpSpPr/>
          <p:nvPr/>
        </p:nvGrpSpPr>
        <p:grpSpPr>
          <a:xfrm>
            <a:off x="0" y="111760"/>
            <a:ext cx="2315210" cy="976401"/>
            <a:chOff x="0" y="111760"/>
            <a:chExt cx="2315210" cy="976401"/>
          </a:xfrm>
        </p:grpSpPr>
        <p:pic>
          <p:nvPicPr>
            <p:cNvPr id="7" name="Picture 2" descr="Circle seal RED2 | SVG(VECTOR):Public Domain | ICON PARK | Share ...">
              <a:extLst>
                <a:ext uri="{FF2B5EF4-FFF2-40B4-BE49-F238E27FC236}">
                  <a16:creationId xmlns:a16="http://schemas.microsoft.com/office/drawing/2014/main" id="{61F99762-35D6-4BAB-98E8-E0CAF5C6B8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760"/>
              <a:ext cx="2315210" cy="93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0F021E-6B08-4C7C-9C41-2FEC67499A36}"/>
                </a:ext>
              </a:extLst>
            </p:cNvPr>
            <p:cNvSpPr txBox="1"/>
            <p:nvPr/>
          </p:nvSpPr>
          <p:spPr>
            <a:xfrm>
              <a:off x="299085" y="134054"/>
              <a:ext cx="171704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FF00"/>
                  </a:solidFill>
                  <a:cs typeface="(AH) Manal Black" pitchFamily="2" charset="-78"/>
                </a:rPr>
                <a:t>صفحة 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rPr>
                <a:t>877</a:t>
              </a:r>
              <a:endParaRPr lang="ar-AE" sz="2800" b="1" dirty="0">
                <a:solidFill>
                  <a:srgbClr val="FFFF00"/>
                </a:solidFill>
                <a:latin typeface="Algerian" panose="04020705040A02060702" pitchFamily="82" charset="0"/>
                <a:cs typeface="Aldhabi" panose="01000000000000000000" pitchFamily="2" charset="-7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B2AD9B-0F9C-43AF-8550-681CCC18F299}"/>
                  </a:ext>
                </a:extLst>
              </p:cNvPr>
              <p:cNvSpPr txBox="1"/>
              <p:nvPr/>
            </p:nvSpPr>
            <p:spPr>
              <a:xfrm>
                <a:off x="5183347" y="2371092"/>
                <a:ext cx="10371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B2AD9B-0F9C-43AF-8550-681CCC18F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347" y="2371092"/>
                <a:ext cx="1037143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947E9C8-189C-43C7-8467-EB110F573117}"/>
                  </a:ext>
                </a:extLst>
              </p:cNvPr>
              <p:cNvSpPr txBox="1"/>
              <p:nvPr/>
            </p:nvSpPr>
            <p:spPr>
              <a:xfrm>
                <a:off x="5129378" y="3063553"/>
                <a:ext cx="10371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947E9C8-189C-43C7-8467-EB110F5731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378" y="3063553"/>
                <a:ext cx="1037143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9FFADA-BAA0-4881-B16E-89C3E49D0DF5}"/>
                  </a:ext>
                </a:extLst>
              </p:cNvPr>
              <p:cNvSpPr txBox="1"/>
              <p:nvPr/>
            </p:nvSpPr>
            <p:spPr>
              <a:xfrm>
                <a:off x="5129378" y="3708092"/>
                <a:ext cx="10371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9FFADA-BAA0-4881-B16E-89C3E49D0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378" y="3708092"/>
                <a:ext cx="1037143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9787F56-423F-41BF-BAF3-7D5CC6CC193D}"/>
                  </a:ext>
                </a:extLst>
              </p:cNvPr>
              <p:cNvSpPr txBox="1"/>
              <p:nvPr/>
            </p:nvSpPr>
            <p:spPr>
              <a:xfrm>
                <a:off x="6133899" y="2397036"/>
                <a:ext cx="247067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9787F56-423F-41BF-BAF3-7D5CC6CC1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899" y="2397036"/>
                <a:ext cx="2470676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B55790-D359-428E-BBB3-306A4DE763F6}"/>
                  </a:ext>
                </a:extLst>
              </p:cNvPr>
              <p:cNvSpPr txBox="1"/>
              <p:nvPr/>
            </p:nvSpPr>
            <p:spPr>
              <a:xfrm>
                <a:off x="6035314" y="3104935"/>
                <a:ext cx="112197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ar-SA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B55790-D359-428E-BBB3-306A4DE76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314" y="3104935"/>
                <a:ext cx="1121974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01FBE6-022A-49B2-A8D3-53DE23F7A25A}"/>
                  </a:ext>
                </a:extLst>
              </p:cNvPr>
              <p:cNvSpPr txBox="1"/>
              <p:nvPr/>
            </p:nvSpPr>
            <p:spPr>
              <a:xfrm>
                <a:off x="6060801" y="3769545"/>
                <a:ext cx="142013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</m:t>
                          </m:r>
                          <m:r>
                            <a:rPr lang="ar-S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𝐈𝐈𝐈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01FBE6-022A-49B2-A8D3-53DE23F7A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801" y="3769545"/>
                <a:ext cx="1420132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0AEC992-8EF6-4E75-BFAF-4B9DEC523214}"/>
                  </a:ext>
                </a:extLst>
              </p:cNvPr>
              <p:cNvSpPr txBox="1"/>
              <p:nvPr/>
            </p:nvSpPr>
            <p:spPr>
              <a:xfrm>
                <a:off x="7329825" y="4475536"/>
                <a:ext cx="84997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0AEC992-8EF6-4E75-BFAF-4B9DEC523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825" y="4475536"/>
                <a:ext cx="849976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AC50BB1D-03E5-4E90-A945-D09597986801}"/>
              </a:ext>
            </a:extLst>
          </p:cNvPr>
          <p:cNvGrpSpPr/>
          <p:nvPr/>
        </p:nvGrpSpPr>
        <p:grpSpPr>
          <a:xfrm>
            <a:off x="6062508" y="5341143"/>
            <a:ext cx="4400782" cy="737305"/>
            <a:chOff x="6062508" y="5341143"/>
            <a:chExt cx="4400782" cy="7373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F5C424E-2673-40D1-92F7-798DE66A54A8}"/>
                    </a:ext>
                  </a:extLst>
                </p:cNvPr>
                <p:cNvSpPr txBox="1"/>
                <p:nvPr/>
              </p:nvSpPr>
              <p:spPr>
                <a:xfrm>
                  <a:off x="6340313" y="5401340"/>
                  <a:ext cx="362279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𝐈</m:t>
                        </m:r>
                      </m:oMath>
                    </m:oMathPara>
                  </a14:m>
                  <a:endParaRPr lang="ar-AE" sz="32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F5C424E-2673-40D1-92F7-798DE66A54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0313" y="5401340"/>
                  <a:ext cx="362279" cy="67710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F1B81EA-2293-4CEA-8448-4CE45938F654}"/>
                </a:ext>
              </a:extLst>
            </p:cNvPr>
            <p:cNvSpPr txBox="1"/>
            <p:nvPr/>
          </p:nvSpPr>
          <p:spPr>
            <a:xfrm>
              <a:off x="6062508" y="5341143"/>
              <a:ext cx="4400782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b="1" dirty="0">
                  <a:solidFill>
                    <a:srgbClr val="002060"/>
                  </a:solidFill>
                  <a:cs typeface="(AH) Manal Black" pitchFamily="2" charset="-78"/>
                </a:rPr>
                <a:t>نظلل المنطقة التي تحتوي</a:t>
              </a:r>
              <a:endParaRPr lang="ar-AE" sz="4000" b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C2B5878-83A1-4895-B9D6-7FBADF65E465}"/>
              </a:ext>
            </a:extLst>
          </p:cNvPr>
          <p:cNvGrpSpPr/>
          <p:nvPr/>
        </p:nvGrpSpPr>
        <p:grpSpPr>
          <a:xfrm>
            <a:off x="8223853" y="3635599"/>
            <a:ext cx="1038553" cy="615553"/>
            <a:chOff x="10306706" y="382433"/>
            <a:chExt cx="1038553" cy="615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B208797-667A-428E-942B-1FED531441D6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103855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B208797-667A-428E-942B-1FED531441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1038553" cy="61555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4F70A79-D9BB-4DFB-BC71-9FFA8D8FB8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7428" y="382433"/>
              <a:ext cx="84173" cy="1488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08C1D22-7184-457B-81EF-A172D68A7CC3}"/>
                  </a:ext>
                </a:extLst>
              </p:cNvPr>
              <p:cNvSpPr txBox="1"/>
              <p:nvPr/>
            </p:nvSpPr>
            <p:spPr>
              <a:xfrm>
                <a:off x="9303069" y="3723645"/>
                <a:ext cx="141852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𝐈𝐕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08C1D22-7184-457B-81EF-A172D68A7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3069" y="3723645"/>
                <a:ext cx="1418529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554CEE81-13CC-4786-A779-001DFE8C35EB}"/>
              </a:ext>
            </a:extLst>
          </p:cNvPr>
          <p:cNvGrpSpPr/>
          <p:nvPr/>
        </p:nvGrpSpPr>
        <p:grpSpPr>
          <a:xfrm>
            <a:off x="4753414" y="4327568"/>
            <a:ext cx="2150012" cy="701967"/>
            <a:chOff x="4753414" y="4327568"/>
            <a:chExt cx="2150012" cy="7019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B78FDBF-E151-4818-9268-A19E917D77AC}"/>
                    </a:ext>
                  </a:extLst>
                </p:cNvPr>
                <p:cNvSpPr txBox="1"/>
                <p:nvPr/>
              </p:nvSpPr>
              <p:spPr>
                <a:xfrm>
                  <a:off x="4753414" y="4413982"/>
                  <a:ext cx="2150012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</m:oMath>
                  </a14:m>
                  <a:r>
                    <a:rPr lang="ar-AE" sz="40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a14:m>
                  <a:endParaRPr lang="ar-AE" sz="4000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B78FDBF-E151-4818-9268-A19E917D77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3414" y="4413982"/>
                  <a:ext cx="2150012" cy="615553"/>
                </a:xfrm>
                <a:prstGeom prst="rect">
                  <a:avLst/>
                </a:prstGeom>
                <a:blipFill>
                  <a:blip r:embed="rId14"/>
                  <a:stretch>
                    <a:fillRect t="-24752" b="-49505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1991AC7-F350-4163-A0F5-863EE03AED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9183" y="4327568"/>
              <a:ext cx="84174" cy="21354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2859FE2-7987-421B-9CB3-0C2C669F99BA}"/>
              </a:ext>
            </a:extLst>
          </p:cNvPr>
          <p:cNvGrpSpPr/>
          <p:nvPr/>
        </p:nvGrpSpPr>
        <p:grpSpPr>
          <a:xfrm>
            <a:off x="299085" y="1162914"/>
            <a:ext cx="11602437" cy="2266086"/>
            <a:chOff x="299085" y="1162914"/>
            <a:chExt cx="11602437" cy="226608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CD1A0B8-0A10-4D2D-9CFC-F279800E2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27328" t="33716" r="56034" b="48000"/>
            <a:stretch/>
          </p:blipFill>
          <p:spPr>
            <a:xfrm>
              <a:off x="299085" y="1181104"/>
              <a:ext cx="3636581" cy="224789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E6B26B2-5E18-4E52-A8C8-79AFD67F44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33250" t="25860" r="44992" b="71080"/>
            <a:stretch/>
          </p:blipFill>
          <p:spPr>
            <a:xfrm>
              <a:off x="4624276" y="1162914"/>
              <a:ext cx="7277246" cy="70599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36A30936-8969-4A31-B873-6FA58211E1F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3250" t="21346" r="43377" b="74222"/>
          <a:stretch/>
        </p:blipFill>
        <p:spPr>
          <a:xfrm>
            <a:off x="7889283" y="181926"/>
            <a:ext cx="4012239" cy="629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5C84F1-B19C-453B-85FE-CF81E34A2A0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2060" t="45794" r="72667" b="35637"/>
          <a:stretch/>
        </p:blipFill>
        <p:spPr>
          <a:xfrm>
            <a:off x="431775" y="4126065"/>
            <a:ext cx="3371200" cy="230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9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9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1185</Words>
  <Application>Microsoft Office PowerPoint</Application>
  <PresentationFormat>Widescreen</PresentationFormat>
  <Paragraphs>473</Paragraphs>
  <Slides>39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Algerian</vt:lpstr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هيثم محمد المصري</dc:creator>
  <cp:lastModifiedBy>t_28692_738 t_28692_738</cp:lastModifiedBy>
  <cp:revision>75</cp:revision>
  <dcterms:created xsi:type="dcterms:W3CDTF">2020-06-01T19:25:30Z</dcterms:created>
  <dcterms:modified xsi:type="dcterms:W3CDTF">2021-05-30T04:46:08Z</dcterms:modified>
</cp:coreProperties>
</file>