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7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01FB-D2CB-4729-AC64-BF24FDEE0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EBB2A-4B7E-4AC9-99EA-7E7CD4D3A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DF464-4C05-4045-8D64-883B6B8B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0272-5851-49EA-B72B-6628AF6CAB4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128A1-4E9F-4872-9B27-A0045E7C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E3D92-C1F4-45FD-9A13-F9E923A9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12DD-2A53-49F7-9D8F-915573BD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592D-D50B-4DE8-A41A-D84EFC65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FC20F-A4FB-43E5-A191-879DA7908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1D352-B21D-4171-B9FC-BF2BBDCD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0272-5851-49EA-B72B-6628AF6CAB4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6CCDA-1C0F-4381-8D33-FEB802EA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6FF1C-EEC2-4687-8B58-B3D36F3A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12DD-2A53-49F7-9D8F-915573BD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35978-7B90-4EC9-A285-D696D8EE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28A92-78C8-4644-AC4E-97750B30E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91335-3C24-4444-9429-776C63EB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0272-5851-49EA-B72B-6628AF6CAB4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C3AE0-74A9-4117-A5D2-99FA8048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00BEA-1012-42E6-BCD0-DAEC4DC5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12DD-2A53-49F7-9D8F-915573BD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3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13B1-C5EB-4378-9956-7A8A1AB6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CC74-67F4-4ED2-9976-78022695B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70DF2-891A-4468-8FCD-92E5970A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0272-5851-49EA-B72B-6628AF6CAB4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B8A51-6207-4036-B77B-6BD71087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6947C-0060-4378-9ADB-4CE4C7EC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12DD-2A53-49F7-9D8F-915573BD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9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3FA6-66F8-4826-B6C0-E784ED6D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A0BC9-C1E7-4760-AE02-A21A57BFC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38065-59C2-4721-BCA6-43AA2B54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0272-5851-49EA-B72B-6628AF6CAB4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95CB7-C52F-4775-81D0-4D3F8EB8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023B4-7075-4F39-A4FF-366D3114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12DD-2A53-49F7-9D8F-915573BD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8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4863-B35B-43AD-B6B0-11460FCD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CE742-1DD9-4E4F-8974-482778F64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6DCA6-AFEF-4AD3-A483-E798761C3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2265E-5858-442F-BB43-E1FA1371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0272-5851-49EA-B72B-6628AF6CAB4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6AA97-5085-4E06-A532-0A0AF69B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62E82-DA24-4D66-BD8B-D04302CD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12DD-2A53-49F7-9D8F-915573BD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29B6-A0A1-4CE9-A2C5-79240A20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FF39C-016A-4402-AB64-11B33B31E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3BDCE-6F0D-4D71-B2BE-F6C7105AE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59C6B-29A4-426C-A2CB-8E66E73F1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F38D2-9B61-4C08-B9CF-5B47223A0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34B0C-D298-4302-8B5B-EC1D524B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0272-5851-49EA-B72B-6628AF6CAB4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CCB93-C164-4681-9E88-449274D8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00F32-ACBD-4F79-A519-523E12F8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12DD-2A53-49F7-9D8F-915573BD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7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7594-CD50-40E1-9096-A6945B37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6F9BE-7F5F-4D8F-BD9F-D0BD1743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0272-5851-49EA-B72B-6628AF6CAB4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0E698-3350-4CBB-9C4A-59683021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E07EC-8800-476B-B48E-26E43342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12DD-2A53-49F7-9D8F-915573BD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3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80007-B10C-40A4-BBE3-F3BEC44E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0272-5851-49EA-B72B-6628AF6CAB4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7F37D-FFD7-4493-8B2F-95ED8F34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FE9C4-A349-464D-9EC5-7CE9AF91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12DD-2A53-49F7-9D8F-915573BD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5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88BC-C094-45C1-8104-67CABA58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0D105-3884-4F74-99A1-18FFA0E90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F2A96-90B1-4840-8FB8-6E2CD5510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D53B6-7EDA-4D65-9423-6EB5E991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0272-5851-49EA-B72B-6628AF6CAB4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B1F75-76FB-4A2C-B0D8-A4CFD6C9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FA84F-9D5F-4909-903C-09D64440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12DD-2A53-49F7-9D8F-915573BD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6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71C6-F95D-4B78-82B7-EB99BE1B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83168B-9EA0-4377-9483-812FF0C5F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AF789-A150-4D37-A7D5-036D1A77B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438AA-3864-49B0-B7CB-B0B6466D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0272-5851-49EA-B72B-6628AF6CAB4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BDE48-EFB3-40AF-B6DC-1A6A3B93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9B4EF-C6A4-4F94-8CBE-1B256922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12DD-2A53-49F7-9D8F-915573BD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7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6C0E1-030D-4F6E-AABB-287DD9B9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448DE-E4CF-4880-8467-8EB30A6DC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D2EB-F696-4C46-8257-9676ACF47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0272-5851-49EA-B72B-6628AF6CAB4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D3F45-0E62-445C-AD84-B3301A112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DC00C-C98A-48B3-80FB-C8023D473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12DD-2A53-49F7-9D8F-915573BD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7C378F2-1A3A-4EC2-94C3-0881F4713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05" t="30097" r="15323" b="10088"/>
          <a:stretch/>
        </p:blipFill>
        <p:spPr>
          <a:xfrm>
            <a:off x="643467" y="772995"/>
            <a:ext cx="10905066" cy="5312008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99D7E-1B0D-467F-8542-1BF2DD22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" y="643467"/>
            <a:ext cx="989196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07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0EA9E-0558-42C6-88A3-758EBA8F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689"/>
            <a:ext cx="6096000" cy="6179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3E4848-179F-48B5-B79F-CF2297A1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8" t="18049" r="12419" b="2557"/>
          <a:stretch/>
        </p:blipFill>
        <p:spPr>
          <a:xfrm>
            <a:off x="5935133" y="250723"/>
            <a:ext cx="6256867" cy="66072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5F36C7-A98B-44CF-A147-B76482C7247C}"/>
              </a:ext>
            </a:extLst>
          </p:cNvPr>
          <p:cNvSpPr/>
          <p:nvPr/>
        </p:nvSpPr>
        <p:spPr>
          <a:xfrm>
            <a:off x="2913255" y="1159728"/>
            <a:ext cx="2884099" cy="404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A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الطاقة والتكنولوجيا</a:t>
            </a:r>
            <a:r>
              <a:rPr kumimoji="0" lang="ar-AE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والانتاج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3512F-0BD5-46D0-919A-D820AB7C0D45}"/>
              </a:ext>
            </a:extLst>
          </p:cNvPr>
          <p:cNvSpPr/>
          <p:nvPr/>
        </p:nvSpPr>
        <p:spPr>
          <a:xfrm>
            <a:off x="3349680" y="2146407"/>
            <a:ext cx="2884099" cy="404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A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الانتاج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22517-B10D-4176-81AD-5C0A0149C3B6}"/>
              </a:ext>
            </a:extLst>
          </p:cNvPr>
          <p:cNvSpPr/>
          <p:nvPr/>
        </p:nvSpPr>
        <p:spPr>
          <a:xfrm>
            <a:off x="396691" y="2178625"/>
            <a:ext cx="2884099" cy="404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A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التطور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F8D07C-C1BB-48DF-BC2E-671A8C540E69}"/>
              </a:ext>
            </a:extLst>
          </p:cNvPr>
          <p:cNvSpPr/>
          <p:nvPr/>
        </p:nvSpPr>
        <p:spPr>
          <a:xfrm>
            <a:off x="3048000" y="3546390"/>
            <a:ext cx="1318666" cy="1403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accent1"/>
                </a:solidFill>
              </a:rPr>
              <a:t>قدرة الانسان تسخير الطاقات للإنتاج الزراعي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331A22-2600-43BF-8818-9F15F38B4A96}"/>
              </a:ext>
            </a:extLst>
          </p:cNvPr>
          <p:cNvSpPr/>
          <p:nvPr/>
        </p:nvSpPr>
        <p:spPr>
          <a:xfrm>
            <a:off x="1591555" y="3546390"/>
            <a:ext cx="1318666" cy="1403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accent1"/>
                </a:solidFill>
              </a:rPr>
              <a:t>استخدام الانسان للآلات من اجل الانتاج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18DC4C-78CE-4957-952E-811BCE93E3AB}"/>
              </a:ext>
            </a:extLst>
          </p:cNvPr>
          <p:cNvSpPr/>
          <p:nvPr/>
        </p:nvSpPr>
        <p:spPr>
          <a:xfrm>
            <a:off x="160867" y="3554361"/>
            <a:ext cx="1318666" cy="1403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accent1"/>
                </a:solidFill>
              </a:rPr>
              <a:t>ثورة المعلومات ومعالجة البيانات وتحليلها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471D93-D7DF-425D-9C62-B73EEE2B629F}"/>
              </a:ext>
            </a:extLst>
          </p:cNvPr>
          <p:cNvSpPr/>
          <p:nvPr/>
        </p:nvSpPr>
        <p:spPr>
          <a:xfrm>
            <a:off x="3048000" y="4996379"/>
            <a:ext cx="1318666" cy="1403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accent1">
                    <a:lumMod val="75000"/>
                  </a:schemeClr>
                </a:solidFill>
              </a:rPr>
              <a:t>طاقة الحيوان طواحين الماء والهواء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B1F7E-0259-414F-B9BE-F33CE1C6013D}"/>
              </a:ext>
            </a:extLst>
          </p:cNvPr>
          <p:cNvSpPr/>
          <p:nvPr/>
        </p:nvSpPr>
        <p:spPr>
          <a:xfrm>
            <a:off x="216878" y="5030704"/>
            <a:ext cx="1318666" cy="1403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accent1">
                    <a:lumMod val="75000"/>
                  </a:schemeClr>
                </a:solidFill>
              </a:rPr>
              <a:t>الكهرباء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1D3217-E9C6-4BF7-B50D-FE8B5FB897AE}"/>
              </a:ext>
            </a:extLst>
          </p:cNvPr>
          <p:cNvSpPr/>
          <p:nvPr/>
        </p:nvSpPr>
        <p:spPr>
          <a:xfrm>
            <a:off x="1604434" y="4996379"/>
            <a:ext cx="1318666" cy="1403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accent1">
                    <a:lumMod val="75000"/>
                  </a:schemeClr>
                </a:solidFill>
              </a:rPr>
              <a:t>البخار </a:t>
            </a:r>
          </a:p>
          <a:p>
            <a:pPr algn="ctr"/>
            <a:r>
              <a:rPr lang="ar-AE" b="1" dirty="0">
                <a:solidFill>
                  <a:schemeClr val="accent1">
                    <a:lumMod val="75000"/>
                  </a:schemeClr>
                </a:solidFill>
              </a:rPr>
              <a:t>الكهرباء النفط الطاقة النووية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F8426-6B2E-454E-B472-5D3403B1A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90" y="274937"/>
            <a:ext cx="7125016" cy="229781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8CF303-785A-4717-94F3-4CF303D545C4}"/>
              </a:ext>
            </a:extLst>
          </p:cNvPr>
          <p:cNvSpPr/>
          <p:nvPr/>
        </p:nvSpPr>
        <p:spPr>
          <a:xfrm>
            <a:off x="1736962" y="2847691"/>
            <a:ext cx="5298199" cy="2011680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بوابة التعلم الذكي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LMS</a:t>
            </a:r>
          </a:p>
        </p:txBody>
      </p:sp>
    </p:spTree>
    <p:extLst>
      <p:ext uri="{BB962C8B-B14F-4D97-AF65-F5344CB8AC3E}">
        <p14:creationId xmlns:p14="http://schemas.microsoft.com/office/powerpoint/2010/main" val="77598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E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0775FD-5D9C-42AE-A6EC-6560E2D58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7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8" descr="نتيجة بحث الصور عن شخصية حمدون">
            <a:extLst>
              <a:ext uri="{FF2B5EF4-FFF2-40B4-BE49-F238E27FC236}">
                <a16:creationId xmlns:a16="http://schemas.microsoft.com/office/drawing/2014/main" id="{4F790F3F-E206-477C-9BE1-A9B73BDA9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46" y="983891"/>
            <a:ext cx="3199461" cy="39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C57B28-2596-4E78-8FF4-53353E3E9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9204" y="4398553"/>
            <a:ext cx="5890460" cy="18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5C769C-A211-4E41-8DA0-D5D006B9C66C}"/>
              </a:ext>
            </a:extLst>
          </p:cNvPr>
          <p:cNvSpPr/>
          <p:nvPr/>
        </p:nvSpPr>
        <p:spPr>
          <a:xfrm>
            <a:off x="5809204" y="3675340"/>
            <a:ext cx="5920107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2000" b="1" kern="0" dirty="0">
                <a:solidFill>
                  <a:srgbClr val="002060"/>
                </a:solidFill>
              </a:rPr>
              <a:t>يفخر بدور </a:t>
            </a:r>
            <a:r>
              <a:rPr lang="ar-AE" sz="2000" b="1" kern="0">
                <a:solidFill>
                  <a:srgbClr val="002060"/>
                </a:solidFill>
              </a:rPr>
              <a:t>منطقة </a:t>
            </a:r>
            <a:r>
              <a:rPr lang="ar-AE" sz="2000" b="1" kern="0" dirty="0">
                <a:solidFill>
                  <a:srgbClr val="002060"/>
                </a:solidFill>
              </a:rPr>
              <a:t>الخليج العربي في دعم الأمن الاقتصادي العالمي في </a:t>
            </a:r>
            <a:r>
              <a:rPr lang="ar-AE" sz="2000" b="1" kern="0">
                <a:solidFill>
                  <a:srgbClr val="002060"/>
                </a:solidFill>
              </a:rPr>
              <a:t>مجال </a:t>
            </a:r>
            <a:r>
              <a:rPr lang="ar-AE" sz="2000" b="1" kern="0" dirty="0">
                <a:solidFill>
                  <a:srgbClr val="002060"/>
                </a:solidFill>
              </a:rPr>
              <a:t>الطاقة</a:t>
            </a:r>
            <a:endParaRPr lang="en-US" sz="2000" b="1" kern="0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C27C46-5BBC-43DF-BB69-5E01B4DCC953}"/>
              </a:ext>
            </a:extLst>
          </p:cNvPr>
          <p:cNvSpPr/>
          <p:nvPr/>
        </p:nvSpPr>
        <p:spPr>
          <a:xfrm>
            <a:off x="5792690" y="1227765"/>
            <a:ext cx="5920107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AE" sz="2000" b="1" kern="0" dirty="0">
                <a:solidFill>
                  <a:srgbClr val="002060"/>
                </a:solidFill>
              </a:rPr>
              <a:t>يتعرف مصادر الطاقة المتوافرة في قارة أمريكا الشمالية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C42D95-21CA-44C5-AE88-C4BBD5EA2755}"/>
              </a:ext>
            </a:extLst>
          </p:cNvPr>
          <p:cNvSpPr/>
          <p:nvPr/>
        </p:nvSpPr>
        <p:spPr>
          <a:xfrm>
            <a:off x="5792689" y="2849726"/>
            <a:ext cx="5920107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2000" b="1" kern="0" dirty="0">
                <a:solidFill>
                  <a:srgbClr val="002060"/>
                </a:solidFill>
              </a:rPr>
              <a:t>يحلل النصوص الرسوم والأشكال والرسوم البيانية</a:t>
            </a:r>
            <a:endParaRPr lang="en-US" sz="2000" b="1" kern="0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67A6A9-D311-4080-898D-1DC09984EC1B}"/>
              </a:ext>
            </a:extLst>
          </p:cNvPr>
          <p:cNvSpPr/>
          <p:nvPr/>
        </p:nvSpPr>
        <p:spPr>
          <a:xfrm>
            <a:off x="5809204" y="2038745"/>
            <a:ext cx="5920107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AE" sz="2000" b="1" kern="0" dirty="0">
                <a:solidFill>
                  <a:srgbClr val="002060"/>
                </a:solidFill>
              </a:rPr>
              <a:t>يقارن بين التجربة الاتحادية في كل الولايات المتحدة الأمريكية ودولة الإمارات العربية المتحدة</a:t>
            </a:r>
            <a:endParaRPr lang="en-US" sz="2000" b="1" kern="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F7FEA5-C5EF-47F8-8095-AC387EF85859}"/>
              </a:ext>
            </a:extLst>
          </p:cNvPr>
          <p:cNvSpPr/>
          <p:nvPr/>
        </p:nvSpPr>
        <p:spPr>
          <a:xfrm>
            <a:off x="5289452" y="148242"/>
            <a:ext cx="6423345" cy="57873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rgbClr val="002060"/>
                </a:solidFill>
              </a:rPr>
              <a:t>نواتج التعلم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94DFD-3FAE-4CE2-81E4-16388FE4F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03" t="26871" r="24643" b="2988"/>
          <a:stretch/>
        </p:blipFill>
        <p:spPr>
          <a:xfrm>
            <a:off x="695359" y="86056"/>
            <a:ext cx="11211951" cy="6569515"/>
          </a:xfrm>
          <a:prstGeom prst="rect">
            <a:avLst/>
          </a:prstGeom>
          <a:ln>
            <a:noFill/>
          </a:ln>
        </p:spPr>
      </p:pic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EE238F-B3EF-46DC-ACB8-13D840589529}"/>
              </a:ext>
            </a:extLst>
          </p:cNvPr>
          <p:cNvSpPr txBox="1"/>
          <p:nvPr/>
        </p:nvSpPr>
        <p:spPr>
          <a:xfrm>
            <a:off x="6648616" y="338552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الولايات المتحدة الامريكية </a:t>
            </a:r>
          </a:p>
          <a:p>
            <a:pPr algn="r" rtl="1"/>
            <a:r>
              <a:rPr lang="ar-AE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كندا </a:t>
            </a:r>
          </a:p>
          <a:p>
            <a:pPr algn="r" rtl="1"/>
            <a:r>
              <a:rPr lang="ar-AE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المكسيك </a:t>
            </a:r>
            <a:endParaRPr lang="en-US" sz="24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04BE70-EA26-48F8-A7A6-CC70754E1230}"/>
              </a:ext>
            </a:extLst>
          </p:cNvPr>
          <p:cNvSpPr txBox="1"/>
          <p:nvPr/>
        </p:nvSpPr>
        <p:spPr>
          <a:xfrm>
            <a:off x="6779637" y="5132767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المحيط الهادي </a:t>
            </a:r>
          </a:p>
          <a:p>
            <a:pPr algn="r" rtl="1"/>
            <a:r>
              <a:rPr lang="ar-AE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المحيط الاطلنطي </a:t>
            </a:r>
          </a:p>
          <a:p>
            <a:pPr algn="r" rtl="1"/>
            <a:r>
              <a:rPr lang="ar-AE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البحر الكاريبي وخليج المكسيك </a:t>
            </a:r>
          </a:p>
          <a:p>
            <a:pPr algn="r" rtl="1"/>
            <a:r>
              <a:rPr lang="ar-AE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المحيط المتجمد الشمالي </a:t>
            </a:r>
          </a:p>
          <a:p>
            <a:pPr algn="r" rtl="1"/>
            <a:endParaRPr lang="en-US" sz="24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553D2F-DCE3-4CC6-8788-164BCF7632BF}"/>
              </a:ext>
            </a:extLst>
          </p:cNvPr>
          <p:cNvSpPr txBox="1"/>
          <p:nvPr/>
        </p:nvSpPr>
        <p:spPr>
          <a:xfrm>
            <a:off x="1733291" y="1126894"/>
            <a:ext cx="3013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0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المحيط المتجمد الشمالي </a:t>
            </a:r>
          </a:p>
          <a:p>
            <a:pPr algn="r" rtl="1"/>
            <a:endParaRPr lang="en-US" sz="20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75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3FC32-3A44-4F51-9EED-7220684C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3" y="1458910"/>
            <a:ext cx="10905066" cy="430749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F80C5-0A63-41E1-A940-E0BD5EA781AB}"/>
              </a:ext>
            </a:extLst>
          </p:cNvPr>
          <p:cNvSpPr txBox="1"/>
          <p:nvPr/>
        </p:nvSpPr>
        <p:spPr>
          <a:xfrm>
            <a:off x="1670670" y="2266015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rtl="1"/>
            <a:r>
              <a:rPr lang="ar-AE" sz="40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النفط والغاز </a:t>
            </a:r>
          </a:p>
          <a:p>
            <a:pPr algn="r" defTabSz="457200" rtl="1"/>
            <a:r>
              <a:rPr lang="ar-AE" sz="40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الفحم </a:t>
            </a:r>
          </a:p>
          <a:p>
            <a:pPr algn="r" defTabSz="457200" rtl="1"/>
            <a:r>
              <a:rPr lang="ar-AE" sz="40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موارد الطاقة المائية </a:t>
            </a:r>
          </a:p>
          <a:p>
            <a:pPr algn="r" defTabSz="457200" rtl="1"/>
            <a:r>
              <a:rPr lang="ar-AE" sz="40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مصادر الطاقة المتجددة </a:t>
            </a:r>
          </a:p>
          <a:p>
            <a:pPr algn="r" defTabSz="457200" rtl="1"/>
            <a:r>
              <a:rPr lang="ar-AE" sz="40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مكامن اليورانيوم </a:t>
            </a:r>
            <a:endParaRPr lang="en-US" sz="40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95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7F2935-F727-4EF9-874C-0846D5CB7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15" r="28011"/>
          <a:stretch/>
        </p:blipFill>
        <p:spPr>
          <a:xfrm>
            <a:off x="1844849" y="609860"/>
            <a:ext cx="7784023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E45548-EFA5-4AF1-8DDB-E9F5239F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1" t="20630" r="18952" b="16544"/>
          <a:stretch/>
        </p:blipFill>
        <p:spPr>
          <a:xfrm>
            <a:off x="851791" y="8592"/>
            <a:ext cx="10488417" cy="6214533"/>
          </a:xfrm>
          <a:prstGeom prst="rect">
            <a:avLst/>
          </a:prstGeom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7F4C07A-8D0B-4139-9BA4-76AEC17FBB8E}"/>
              </a:ext>
            </a:extLst>
          </p:cNvPr>
          <p:cNvSpPr txBox="1"/>
          <p:nvPr/>
        </p:nvSpPr>
        <p:spPr>
          <a:xfrm>
            <a:off x="4572000" y="124147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U.A.E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F0B89C-40F2-4033-86E4-95681728646D}"/>
              </a:ext>
            </a:extLst>
          </p:cNvPr>
          <p:cNvSpPr txBox="1"/>
          <p:nvPr/>
        </p:nvSpPr>
        <p:spPr>
          <a:xfrm>
            <a:off x="1524000" y="124147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U.S.A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33F36E-7E2A-4461-A327-69D59ED02BAE}"/>
              </a:ext>
            </a:extLst>
          </p:cNvPr>
          <p:cNvSpPr txBox="1"/>
          <p:nvPr/>
        </p:nvSpPr>
        <p:spPr>
          <a:xfrm>
            <a:off x="4724400" y="208985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1971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838882-AD87-450E-812A-1A2C3916F805}"/>
              </a:ext>
            </a:extLst>
          </p:cNvPr>
          <p:cNvSpPr txBox="1"/>
          <p:nvPr/>
        </p:nvSpPr>
        <p:spPr>
          <a:xfrm>
            <a:off x="1752600" y="2089856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1783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FB4311-42E1-4894-A910-098A4621326D}"/>
              </a:ext>
            </a:extLst>
          </p:cNvPr>
          <p:cNvSpPr txBox="1"/>
          <p:nvPr/>
        </p:nvSpPr>
        <p:spPr>
          <a:xfrm>
            <a:off x="4724400" y="284167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7 إمارات 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750F68-0119-49E3-B6AB-A466C9281697}"/>
              </a:ext>
            </a:extLst>
          </p:cNvPr>
          <p:cNvSpPr txBox="1"/>
          <p:nvPr/>
        </p:nvSpPr>
        <p:spPr>
          <a:xfrm>
            <a:off x="1524000" y="28314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52 ولاية 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5F2780-B0A4-413B-BAB8-299556FC0F7C}"/>
              </a:ext>
            </a:extLst>
          </p:cNvPr>
          <p:cNvSpPr txBox="1"/>
          <p:nvPr/>
        </p:nvSpPr>
        <p:spPr>
          <a:xfrm>
            <a:off x="4724400" y="372506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أبوظبي 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46AE92-F9F1-4B7A-AB48-9E4ED13E87FE}"/>
              </a:ext>
            </a:extLst>
          </p:cNvPr>
          <p:cNvSpPr txBox="1"/>
          <p:nvPr/>
        </p:nvSpPr>
        <p:spPr>
          <a:xfrm>
            <a:off x="1752600" y="372506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واشنطن 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0839A3-EB7D-46D6-BA9F-E95496CCA439}"/>
              </a:ext>
            </a:extLst>
          </p:cNvPr>
          <p:cNvSpPr txBox="1"/>
          <p:nvPr/>
        </p:nvSpPr>
        <p:spPr>
          <a:xfrm>
            <a:off x="4724400" y="447688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دبي </a:t>
            </a:r>
            <a:endParaRPr lang="en-US" sz="32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8A1D34-64D6-42B9-AFE8-E0BDAEC8712A}"/>
              </a:ext>
            </a:extLst>
          </p:cNvPr>
          <p:cNvSpPr txBox="1"/>
          <p:nvPr/>
        </p:nvSpPr>
        <p:spPr>
          <a:xfrm>
            <a:off x="1752600" y="447688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نيويورك 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11AEF9-480E-4A7B-8543-53A77834C22D}"/>
              </a:ext>
            </a:extLst>
          </p:cNvPr>
          <p:cNvSpPr txBox="1"/>
          <p:nvPr/>
        </p:nvSpPr>
        <p:spPr>
          <a:xfrm>
            <a:off x="4495800" y="529025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1966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1037DE-8348-41F1-AF36-B084529F2700}"/>
              </a:ext>
            </a:extLst>
          </p:cNvPr>
          <p:cNvSpPr txBox="1"/>
          <p:nvPr/>
        </p:nvSpPr>
        <p:spPr>
          <a:xfrm>
            <a:off x="1752600" y="529025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1853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11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53A90-1C5C-4E19-ACA0-C97A2913F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61" y="512759"/>
            <a:ext cx="9234050" cy="605675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8D95BD-F8E8-4C43-B387-E4639C74CCA1}"/>
              </a:ext>
            </a:extLst>
          </p:cNvPr>
          <p:cNvSpPr/>
          <p:nvPr/>
        </p:nvSpPr>
        <p:spPr>
          <a:xfrm>
            <a:off x="4080169" y="5217381"/>
            <a:ext cx="5920107" cy="404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A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بناء محطات لتحلية المياه بواسطة الطاقة المتجددة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FFCB17-B6F0-443C-B924-538EAE33C0CF}"/>
              </a:ext>
            </a:extLst>
          </p:cNvPr>
          <p:cNvSpPr/>
          <p:nvPr/>
        </p:nvSpPr>
        <p:spPr>
          <a:xfrm>
            <a:off x="4052960" y="4454604"/>
            <a:ext cx="5920107" cy="5346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A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اطلاق جائز</a:t>
            </a:r>
            <a:r>
              <a:rPr kumimoji="0" lang="ar-AE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زايد بن سلطان آل نهيان لطاقة المستقبل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D30158-53CF-4BFA-B380-21F77C2B7B23}"/>
              </a:ext>
            </a:extLst>
          </p:cNvPr>
          <p:cNvSpPr/>
          <p:nvPr/>
        </p:nvSpPr>
        <p:spPr>
          <a:xfrm>
            <a:off x="3966528" y="4835993"/>
            <a:ext cx="5920107" cy="404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A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إنشاء مدينة مصدر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2F1EF1-A743-42B6-842F-3B7AF5B622E5}"/>
              </a:ext>
            </a:extLst>
          </p:cNvPr>
          <p:cNvSpPr/>
          <p:nvPr/>
        </p:nvSpPr>
        <p:spPr>
          <a:xfrm>
            <a:off x="1168861" y="6055285"/>
            <a:ext cx="2884099" cy="404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A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تطوير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C944E4-47C5-4F46-9D3E-F6DDFEF792A3}"/>
              </a:ext>
            </a:extLst>
          </p:cNvPr>
          <p:cNvSpPr/>
          <p:nvPr/>
        </p:nvSpPr>
        <p:spPr>
          <a:xfrm>
            <a:off x="7356590" y="6004083"/>
            <a:ext cx="2884099" cy="404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A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مبادرات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39571-8E7E-4026-81E2-6C9176AFCF1F}"/>
              </a:ext>
            </a:extLst>
          </p:cNvPr>
          <p:cNvSpPr/>
          <p:nvPr/>
        </p:nvSpPr>
        <p:spPr>
          <a:xfrm>
            <a:off x="4310270" y="6049773"/>
            <a:ext cx="2884099" cy="404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A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اهتمام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13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A0C4DD-C2E4-49B5-8652-C9084EA65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0"/>
          <a:stretch/>
        </p:blipFill>
        <p:spPr>
          <a:xfrm>
            <a:off x="643468" y="907366"/>
            <a:ext cx="5291666" cy="5627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2DB03-C77C-416A-BAA2-E73BB9CEE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48" t="12492"/>
          <a:stretch/>
        </p:blipFill>
        <p:spPr>
          <a:xfrm>
            <a:off x="5725551" y="323558"/>
            <a:ext cx="5822981" cy="57536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55D1152-7442-4529-9A05-45D4C63FFEFC}"/>
              </a:ext>
            </a:extLst>
          </p:cNvPr>
          <p:cNvSpPr txBox="1"/>
          <p:nvPr/>
        </p:nvSpPr>
        <p:spPr>
          <a:xfrm>
            <a:off x="112153" y="1447952"/>
            <a:ext cx="5291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العربية السعودية – دولة الامارات العربية المتحدة – مملكة البحرين – دولة الكويت – سلطنة عمان – دولة قطر 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4697E-952F-4F3C-814A-4497C8D683A8}"/>
              </a:ext>
            </a:extLst>
          </p:cNvPr>
          <p:cNvSpPr txBox="1"/>
          <p:nvPr/>
        </p:nvSpPr>
        <p:spPr>
          <a:xfrm>
            <a:off x="860474" y="3373533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1981م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A8483E-0138-4D95-8331-2612BC92CFB3}"/>
              </a:ext>
            </a:extLst>
          </p:cNvPr>
          <p:cNvSpPr/>
          <p:nvPr/>
        </p:nvSpPr>
        <p:spPr>
          <a:xfrm>
            <a:off x="-636106" y="499652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457200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الحقول البرية : باب – </a:t>
            </a:r>
            <a:r>
              <a:rPr lang="ar-AE" sz="2800" b="1" dirty="0" err="1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بوحصا</a:t>
            </a:r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– عصب </a:t>
            </a:r>
          </a:p>
          <a:p>
            <a:pPr lvl="0" algn="r" defTabSz="457200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الحقول البحرية : أم الشيف – </a:t>
            </a:r>
            <a:r>
              <a:rPr lang="ar-AE" sz="2800" b="1" dirty="0" err="1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زاكوم</a:t>
            </a:r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– فاتح 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58302-9AD7-4EC8-B116-A2002F2FD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0"/>
          <a:stretch/>
        </p:blipFill>
        <p:spPr>
          <a:xfrm>
            <a:off x="643467" y="1523770"/>
            <a:ext cx="10905066" cy="3810459"/>
          </a:xfrm>
          <a:prstGeom prst="rect">
            <a:avLst/>
          </a:prstGeom>
          <a:ln>
            <a:noFill/>
          </a:ln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69E0B1-4E89-49BF-875A-2246230D0918}"/>
              </a:ext>
            </a:extLst>
          </p:cNvPr>
          <p:cNvSpPr txBox="1"/>
          <p:nvPr/>
        </p:nvSpPr>
        <p:spPr>
          <a:xfrm>
            <a:off x="1981200" y="217902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جودة النفط الخليجي وخلوه من الكبريت </a:t>
            </a:r>
          </a:p>
          <a:p>
            <a:pPr algn="r" rtl="1"/>
            <a:r>
              <a:rPr lang="ar-AE" sz="28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موقع استراتيجي هام وقوة لا يستهان بها </a:t>
            </a:r>
            <a:endParaRPr lang="en-US" sz="2800" b="1" dirty="0">
              <a:solidFill>
                <a:schemeClr val="accent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09CD9A-90D1-4E51-9A6C-7B7C13CD598A}"/>
              </a:ext>
            </a:extLst>
          </p:cNvPr>
          <p:cNvSpPr txBox="1"/>
          <p:nvPr/>
        </p:nvSpPr>
        <p:spPr>
          <a:xfrm>
            <a:off x="1556825" y="383131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الاستماع لإجابات الطلبة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61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207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Simplified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abdulsalam.alnaasan</dc:creator>
  <cp:lastModifiedBy>SUMAIA ALMOMANI</cp:lastModifiedBy>
  <cp:revision>3</cp:revision>
  <dcterms:created xsi:type="dcterms:W3CDTF">2020-04-11T13:51:36Z</dcterms:created>
  <dcterms:modified xsi:type="dcterms:W3CDTF">2020-04-13T16:59:34Z</dcterms:modified>
</cp:coreProperties>
</file>