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8" r:id="rId1"/>
    <p:sldMasterId id="2147483760" r:id="rId2"/>
  </p:sldMasterIdLst>
  <p:notesMasterIdLst>
    <p:notesMasterId r:id="rId20"/>
  </p:notesMasterIdLst>
  <p:sldIdLst>
    <p:sldId id="428" r:id="rId3"/>
    <p:sldId id="4101" r:id="rId4"/>
    <p:sldId id="263" r:id="rId5"/>
    <p:sldId id="4043" r:id="rId6"/>
    <p:sldId id="454" r:id="rId7"/>
    <p:sldId id="3988" r:id="rId8"/>
    <p:sldId id="4112" r:id="rId9"/>
    <p:sldId id="315" r:id="rId10"/>
    <p:sldId id="4104" r:id="rId11"/>
    <p:sldId id="4081" r:id="rId12"/>
    <p:sldId id="4100" r:id="rId13"/>
    <p:sldId id="4108" r:id="rId14"/>
    <p:sldId id="4102" r:id="rId15"/>
    <p:sldId id="4093" r:id="rId16"/>
    <p:sldId id="259" r:id="rId17"/>
    <p:sldId id="4106" r:id="rId18"/>
    <p:sldId id="4107" r:id="rId19"/>
  </p:sldIdLst>
  <p:sldSz cx="12192000" cy="6858000"/>
  <p:notesSz cx="6858000" cy="9144000"/>
  <p:custDataLst>
    <p:tags r:id="rId2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HMOUDN N ALSHESHNIYA" initials="MNA" lastIdx="2" clrIdx="0">
    <p:extLst>
      <p:ext uri="{19B8F6BF-5375-455C-9EA6-DF929625EA0E}">
        <p15:presenceInfo xmlns:p15="http://schemas.microsoft.com/office/powerpoint/2012/main" userId="S::SHT_12543@privatemoe.ae::01d5e1ad-211d-42f5-9641-1222bd3b58a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7918" autoAdjust="0"/>
    <p:restoredTop sz="94291" autoAdjust="0"/>
  </p:normalViewPr>
  <p:slideViewPr>
    <p:cSldViewPr snapToGrid="0">
      <p:cViewPr varScale="1">
        <p:scale>
          <a:sx n="85" d="100"/>
          <a:sy n="85" d="100"/>
        </p:scale>
        <p:origin x="468" y="102"/>
      </p:cViewPr>
      <p:guideLst>
        <p:guide orient="horz" pos="2160"/>
        <p:guide pos="3840"/>
      </p:guideLst>
    </p:cSldViewPr>
  </p:slideViewPr>
  <p:notesTextViewPr>
    <p:cViewPr>
      <p:scale>
        <a:sx n="1" d="1"/>
        <a:sy n="1" d="1"/>
      </p:scale>
      <p:origin x="0" y="0"/>
    </p:cViewPr>
  </p:notesTextViewPr>
  <p:sorterViewPr>
    <p:cViewPr>
      <p:scale>
        <a:sx n="100" d="100"/>
        <a:sy n="100" d="100"/>
      </p:scale>
      <p:origin x="0" y="-109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tags" Target="tags/tag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commentAuthors" Target="commentAuthor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5DF982B-ADAF-4BF2-B84C-69F3B6C6B732}" type="doc">
      <dgm:prSet loTypeId="urn:microsoft.com/office/officeart/2005/8/layout/process4" loCatId="process" qsTypeId="urn:microsoft.com/office/officeart/2005/8/quickstyle/simple1" qsCatId="simple" csTypeId="urn:microsoft.com/office/officeart/2005/8/colors/colorful1" csCatId="colorful" phldr="1"/>
      <dgm:spPr/>
      <dgm:t>
        <a:bodyPr/>
        <a:lstStyle/>
        <a:p>
          <a:endParaRPr lang="en-US"/>
        </a:p>
      </dgm:t>
    </dgm:pt>
    <dgm:pt modelId="{983B7E52-ACD9-4122-9633-D866187ED9E6}">
      <dgm:prSet phldrT="[Text]" custT="1"/>
      <dgm:spPr/>
      <dgm:t>
        <a:bodyPr/>
        <a:lstStyle/>
        <a:p>
          <a:pPr rtl="1"/>
          <a:r>
            <a:rPr lang="ar-EG" sz="3600" b="1">
              <a:solidFill>
                <a:schemeClr val="bg1"/>
              </a:solidFill>
            </a:rPr>
            <a:t>توعية لفيروس  </a:t>
          </a:r>
          <a:r>
            <a:rPr lang="en-US" sz="3600" b="1">
              <a:solidFill>
                <a:schemeClr val="bg1"/>
              </a:solidFill>
            </a:rPr>
            <a:t>COVID 19</a:t>
          </a:r>
          <a:endParaRPr lang="en-US" sz="3600" b="1" dirty="0">
            <a:solidFill>
              <a:schemeClr val="bg1"/>
            </a:solidFill>
          </a:endParaRPr>
        </a:p>
      </dgm:t>
    </dgm:pt>
    <dgm:pt modelId="{4B4C58FD-4445-45F7-8481-A58040726924}" type="parTrans" cxnId="{A4E8B103-0D5E-4912-930D-5BDC720112FC}">
      <dgm:prSet/>
      <dgm:spPr/>
      <dgm:t>
        <a:bodyPr/>
        <a:lstStyle/>
        <a:p>
          <a:pPr rtl="1"/>
          <a:endParaRPr lang="en-US" sz="3600" b="1">
            <a:solidFill>
              <a:schemeClr val="bg1"/>
            </a:solidFill>
          </a:endParaRPr>
        </a:p>
      </dgm:t>
    </dgm:pt>
    <dgm:pt modelId="{49F9D52F-C900-473F-A8BF-06FEB363D652}" type="sibTrans" cxnId="{A4E8B103-0D5E-4912-930D-5BDC720112FC}">
      <dgm:prSet/>
      <dgm:spPr/>
      <dgm:t>
        <a:bodyPr/>
        <a:lstStyle/>
        <a:p>
          <a:pPr rtl="1"/>
          <a:endParaRPr lang="en-US" sz="3600" b="1">
            <a:solidFill>
              <a:schemeClr val="bg1"/>
            </a:solidFill>
          </a:endParaRPr>
        </a:p>
      </dgm:t>
    </dgm:pt>
    <dgm:pt modelId="{06A387FB-87FA-413C-B6FB-26805C1F4CB6}">
      <dgm:prSet phldrT="[Text]" custT="1"/>
      <dgm:spPr/>
      <dgm:t>
        <a:bodyPr/>
        <a:lstStyle/>
        <a:p>
          <a:pPr rtl="1"/>
          <a:r>
            <a:rPr lang="ar-EG" sz="4000" b="1">
              <a:solidFill>
                <a:schemeClr val="bg1"/>
              </a:solidFill>
            </a:rPr>
            <a:t>قواعد وقوانين التعلم </a:t>
          </a:r>
          <a:endParaRPr lang="en-US" sz="4000" b="1" dirty="0">
            <a:solidFill>
              <a:schemeClr val="bg1"/>
            </a:solidFill>
          </a:endParaRPr>
        </a:p>
      </dgm:t>
    </dgm:pt>
    <dgm:pt modelId="{0D016EF2-614C-4069-A495-1EF2AFA25051}" type="parTrans" cxnId="{BF9B233A-B757-4C9E-8E18-9F5F2CA84D71}">
      <dgm:prSet/>
      <dgm:spPr/>
      <dgm:t>
        <a:bodyPr/>
        <a:lstStyle/>
        <a:p>
          <a:pPr rtl="1"/>
          <a:endParaRPr lang="en-US" sz="3600" b="1">
            <a:solidFill>
              <a:schemeClr val="bg1"/>
            </a:solidFill>
          </a:endParaRPr>
        </a:p>
      </dgm:t>
    </dgm:pt>
    <dgm:pt modelId="{F0D65AE8-4A4A-4654-9A2A-9AF263CA54EC}" type="sibTrans" cxnId="{BF9B233A-B757-4C9E-8E18-9F5F2CA84D71}">
      <dgm:prSet/>
      <dgm:spPr/>
      <dgm:t>
        <a:bodyPr/>
        <a:lstStyle/>
        <a:p>
          <a:pPr rtl="1"/>
          <a:endParaRPr lang="en-US" sz="3600" b="1">
            <a:solidFill>
              <a:schemeClr val="bg1"/>
            </a:solidFill>
          </a:endParaRPr>
        </a:p>
      </dgm:t>
    </dgm:pt>
    <dgm:pt modelId="{FF75CB2B-0DE7-42A9-B2DD-0F86BB37C7B5}">
      <dgm:prSet phldrT="[Text]" custT="1"/>
      <dgm:spPr/>
      <dgm:t>
        <a:bodyPr/>
        <a:lstStyle/>
        <a:p>
          <a:pPr rtl="1"/>
          <a:r>
            <a:rPr lang="ar-AE" sz="3600" b="1" dirty="0">
              <a:solidFill>
                <a:schemeClr val="bg1"/>
              </a:solidFill>
            </a:rPr>
            <a:t>استراتيجية التعلم </a:t>
          </a:r>
          <a:endParaRPr lang="en-US" sz="3600" b="1" dirty="0">
            <a:solidFill>
              <a:schemeClr val="bg1"/>
            </a:solidFill>
          </a:endParaRPr>
        </a:p>
      </dgm:t>
    </dgm:pt>
    <dgm:pt modelId="{44E75035-EF88-457A-B45E-418833EC5CE5}" type="parTrans" cxnId="{77DCFC94-E101-4724-A684-54AF5A286987}">
      <dgm:prSet/>
      <dgm:spPr/>
      <dgm:t>
        <a:bodyPr/>
        <a:lstStyle/>
        <a:p>
          <a:pPr rtl="1"/>
          <a:endParaRPr lang="en-US" sz="3600" b="1">
            <a:solidFill>
              <a:schemeClr val="bg1"/>
            </a:solidFill>
          </a:endParaRPr>
        </a:p>
      </dgm:t>
    </dgm:pt>
    <dgm:pt modelId="{D0012A97-E574-4175-B6D3-20CD1561B59D}" type="sibTrans" cxnId="{77DCFC94-E101-4724-A684-54AF5A286987}">
      <dgm:prSet/>
      <dgm:spPr/>
      <dgm:t>
        <a:bodyPr/>
        <a:lstStyle/>
        <a:p>
          <a:pPr rtl="1"/>
          <a:endParaRPr lang="en-US" sz="3600" b="1">
            <a:solidFill>
              <a:schemeClr val="bg1"/>
            </a:solidFill>
          </a:endParaRPr>
        </a:p>
      </dgm:t>
    </dgm:pt>
    <dgm:pt modelId="{42C6FA57-398E-4124-89A0-83761EF5AD5D}">
      <dgm:prSet phldrT="[Text]" custT="1"/>
      <dgm:spPr/>
      <dgm:t>
        <a:bodyPr/>
        <a:lstStyle/>
        <a:p>
          <a:pPr rtl="1"/>
          <a:r>
            <a:rPr lang="ar-EG" sz="3600" b="1">
              <a:solidFill>
                <a:schemeClr val="bg1"/>
              </a:solidFill>
            </a:rPr>
            <a:t>الحضور والغياب </a:t>
          </a:r>
          <a:endParaRPr lang="en-US" sz="3600" b="1" dirty="0">
            <a:solidFill>
              <a:schemeClr val="bg1"/>
            </a:solidFill>
          </a:endParaRPr>
        </a:p>
      </dgm:t>
    </dgm:pt>
    <dgm:pt modelId="{47AD3475-8CD2-4A91-8A80-0E409DCFE2BB}" type="parTrans" cxnId="{E41B9293-BED1-48F4-8C0B-25F78FE5813F}">
      <dgm:prSet/>
      <dgm:spPr/>
      <dgm:t>
        <a:bodyPr/>
        <a:lstStyle/>
        <a:p>
          <a:endParaRPr lang="en-US">
            <a:solidFill>
              <a:schemeClr val="bg1"/>
            </a:solidFill>
          </a:endParaRPr>
        </a:p>
      </dgm:t>
    </dgm:pt>
    <dgm:pt modelId="{148FDDD1-090E-4144-8FE8-055A44BDB89B}" type="sibTrans" cxnId="{E41B9293-BED1-48F4-8C0B-25F78FE5813F}">
      <dgm:prSet/>
      <dgm:spPr/>
      <dgm:t>
        <a:bodyPr/>
        <a:lstStyle/>
        <a:p>
          <a:endParaRPr lang="en-US">
            <a:solidFill>
              <a:schemeClr val="bg1"/>
            </a:solidFill>
          </a:endParaRPr>
        </a:p>
      </dgm:t>
    </dgm:pt>
    <dgm:pt modelId="{789738BF-0206-437C-860C-E556B3B08F00}">
      <dgm:prSet phldrT="[Text]" custT="1"/>
      <dgm:spPr/>
      <dgm:t>
        <a:bodyPr/>
        <a:lstStyle/>
        <a:p>
          <a:pPr rtl="1"/>
          <a:r>
            <a:rPr lang="ar-EG" sz="2800" b="1">
              <a:solidFill>
                <a:schemeClr val="bg1"/>
              </a:solidFill>
            </a:rPr>
            <a:t>بطاقة خروج</a:t>
          </a:r>
          <a:endParaRPr lang="en-US" sz="2800" b="1" dirty="0">
            <a:solidFill>
              <a:schemeClr val="bg1"/>
            </a:solidFill>
          </a:endParaRPr>
        </a:p>
      </dgm:t>
    </dgm:pt>
    <dgm:pt modelId="{699C2D63-C410-4A78-8C97-A28353353122}" type="parTrans" cxnId="{5138AD48-3C95-4DAF-B7F2-D3BA734E6785}">
      <dgm:prSet/>
      <dgm:spPr/>
      <dgm:t>
        <a:bodyPr/>
        <a:lstStyle/>
        <a:p>
          <a:endParaRPr lang="en-US">
            <a:solidFill>
              <a:schemeClr val="bg1"/>
            </a:solidFill>
          </a:endParaRPr>
        </a:p>
      </dgm:t>
    </dgm:pt>
    <dgm:pt modelId="{B4279498-2BAE-415D-97A1-878264DD13C7}" type="sibTrans" cxnId="{5138AD48-3C95-4DAF-B7F2-D3BA734E6785}">
      <dgm:prSet/>
      <dgm:spPr/>
      <dgm:t>
        <a:bodyPr/>
        <a:lstStyle/>
        <a:p>
          <a:endParaRPr lang="en-US">
            <a:solidFill>
              <a:schemeClr val="bg1"/>
            </a:solidFill>
          </a:endParaRPr>
        </a:p>
      </dgm:t>
    </dgm:pt>
    <dgm:pt modelId="{2D52EE3A-0F63-42B1-867B-8E8FB35586F6}">
      <dgm:prSet phldrT="[Text]" custT="1"/>
      <dgm:spPr/>
      <dgm:t>
        <a:bodyPr/>
        <a:lstStyle/>
        <a:p>
          <a:pPr rtl="1"/>
          <a:r>
            <a:rPr lang="ar-EG" sz="3600" b="1">
              <a:solidFill>
                <a:schemeClr val="bg1"/>
              </a:solidFill>
            </a:rPr>
            <a:t>قواعد السلامة الرقمية </a:t>
          </a:r>
          <a:endParaRPr lang="en-US" sz="3600" b="1" dirty="0">
            <a:solidFill>
              <a:schemeClr val="bg1"/>
            </a:solidFill>
          </a:endParaRPr>
        </a:p>
      </dgm:t>
    </dgm:pt>
    <dgm:pt modelId="{68ACA51A-1702-4278-822A-BF13A43912EA}" type="parTrans" cxnId="{E2F52258-69C9-4203-9A5C-BD691C9910F2}">
      <dgm:prSet/>
      <dgm:spPr/>
      <dgm:t>
        <a:bodyPr/>
        <a:lstStyle/>
        <a:p>
          <a:endParaRPr lang="en-US">
            <a:solidFill>
              <a:schemeClr val="bg1"/>
            </a:solidFill>
          </a:endParaRPr>
        </a:p>
      </dgm:t>
    </dgm:pt>
    <dgm:pt modelId="{54B6D3D8-622A-4D5C-A454-0E55E723BA38}" type="sibTrans" cxnId="{E2F52258-69C9-4203-9A5C-BD691C9910F2}">
      <dgm:prSet/>
      <dgm:spPr/>
      <dgm:t>
        <a:bodyPr/>
        <a:lstStyle/>
        <a:p>
          <a:endParaRPr lang="en-US">
            <a:solidFill>
              <a:schemeClr val="bg1"/>
            </a:solidFill>
          </a:endParaRPr>
        </a:p>
      </dgm:t>
    </dgm:pt>
    <dgm:pt modelId="{E05AC9DA-5A41-446E-BBD7-05C9F901E95A}" type="pres">
      <dgm:prSet presAssocID="{95DF982B-ADAF-4BF2-B84C-69F3B6C6B732}" presName="Name0" presStyleCnt="0">
        <dgm:presLayoutVars>
          <dgm:dir/>
          <dgm:animLvl val="lvl"/>
          <dgm:resizeHandles val="exact"/>
        </dgm:presLayoutVars>
      </dgm:prSet>
      <dgm:spPr/>
    </dgm:pt>
    <dgm:pt modelId="{218E38C1-AC77-4898-9D34-996533F80BD6}" type="pres">
      <dgm:prSet presAssocID="{789738BF-0206-437C-860C-E556B3B08F00}" presName="boxAndChildren" presStyleCnt="0"/>
      <dgm:spPr/>
    </dgm:pt>
    <dgm:pt modelId="{7DF0840C-FE59-4DE3-A530-D9611FDF1497}" type="pres">
      <dgm:prSet presAssocID="{789738BF-0206-437C-860C-E556B3B08F00}" presName="parentTextBox" presStyleLbl="node1" presStyleIdx="0" presStyleCnt="6"/>
      <dgm:spPr/>
    </dgm:pt>
    <dgm:pt modelId="{B30392A0-AF87-4304-9A38-B36AF897BDE7}" type="pres">
      <dgm:prSet presAssocID="{D0012A97-E574-4175-B6D3-20CD1561B59D}" presName="sp" presStyleCnt="0"/>
      <dgm:spPr/>
    </dgm:pt>
    <dgm:pt modelId="{F8D39623-3362-4CCC-A2FC-855F47CE509F}" type="pres">
      <dgm:prSet presAssocID="{FF75CB2B-0DE7-42A9-B2DD-0F86BB37C7B5}" presName="arrowAndChildren" presStyleCnt="0"/>
      <dgm:spPr/>
    </dgm:pt>
    <dgm:pt modelId="{0130A647-A350-48CD-B1DF-0FEF405155FA}" type="pres">
      <dgm:prSet presAssocID="{FF75CB2B-0DE7-42A9-B2DD-0F86BB37C7B5}" presName="parentTextArrow" presStyleLbl="node1" presStyleIdx="1" presStyleCnt="6"/>
      <dgm:spPr/>
    </dgm:pt>
    <dgm:pt modelId="{5825C8D9-87C0-4BD5-8E1E-ABAA20745CC8}" type="pres">
      <dgm:prSet presAssocID="{148FDDD1-090E-4144-8FE8-055A44BDB89B}" presName="sp" presStyleCnt="0"/>
      <dgm:spPr/>
    </dgm:pt>
    <dgm:pt modelId="{42827D64-E4C3-4A9A-8BC9-4F874A07DC19}" type="pres">
      <dgm:prSet presAssocID="{42C6FA57-398E-4124-89A0-83761EF5AD5D}" presName="arrowAndChildren" presStyleCnt="0"/>
      <dgm:spPr/>
    </dgm:pt>
    <dgm:pt modelId="{EB31F38F-6BF2-45C8-A7C8-A0DF028C1B70}" type="pres">
      <dgm:prSet presAssocID="{42C6FA57-398E-4124-89A0-83761EF5AD5D}" presName="parentTextArrow" presStyleLbl="node1" presStyleIdx="2" presStyleCnt="6"/>
      <dgm:spPr/>
    </dgm:pt>
    <dgm:pt modelId="{D0C482BA-BC1E-4E9F-A241-097E2515F76B}" type="pres">
      <dgm:prSet presAssocID="{54B6D3D8-622A-4D5C-A454-0E55E723BA38}" presName="sp" presStyleCnt="0"/>
      <dgm:spPr/>
    </dgm:pt>
    <dgm:pt modelId="{1DF05B27-B5EE-49EC-AED0-4806279DBDEB}" type="pres">
      <dgm:prSet presAssocID="{2D52EE3A-0F63-42B1-867B-8E8FB35586F6}" presName="arrowAndChildren" presStyleCnt="0"/>
      <dgm:spPr/>
    </dgm:pt>
    <dgm:pt modelId="{65152832-1EE6-48B4-8D9C-346667443AB3}" type="pres">
      <dgm:prSet presAssocID="{2D52EE3A-0F63-42B1-867B-8E8FB35586F6}" presName="parentTextArrow" presStyleLbl="node1" presStyleIdx="3" presStyleCnt="6" custLinFactNeighborX="2560" custLinFactNeighborY="-3315"/>
      <dgm:spPr/>
    </dgm:pt>
    <dgm:pt modelId="{E3683272-F893-42B6-AED1-3D9283539624}" type="pres">
      <dgm:prSet presAssocID="{F0D65AE8-4A4A-4654-9A2A-9AF263CA54EC}" presName="sp" presStyleCnt="0"/>
      <dgm:spPr/>
    </dgm:pt>
    <dgm:pt modelId="{384A9976-52EE-467B-8C59-0E0E11758278}" type="pres">
      <dgm:prSet presAssocID="{06A387FB-87FA-413C-B6FB-26805C1F4CB6}" presName="arrowAndChildren" presStyleCnt="0"/>
      <dgm:spPr/>
    </dgm:pt>
    <dgm:pt modelId="{C7CF991F-464D-4AE7-80BB-9A037EA8C3F1}" type="pres">
      <dgm:prSet presAssocID="{06A387FB-87FA-413C-B6FB-26805C1F4CB6}" presName="parentTextArrow" presStyleLbl="node1" presStyleIdx="4" presStyleCnt="6" custLinFactNeighborX="2560" custLinFactNeighborY="-3315"/>
      <dgm:spPr/>
    </dgm:pt>
    <dgm:pt modelId="{909A29FD-E133-4F49-AE27-FD9FAC225C98}" type="pres">
      <dgm:prSet presAssocID="{49F9D52F-C900-473F-A8BF-06FEB363D652}" presName="sp" presStyleCnt="0"/>
      <dgm:spPr/>
    </dgm:pt>
    <dgm:pt modelId="{C8A65258-92C1-454E-A39C-0AF40DC28922}" type="pres">
      <dgm:prSet presAssocID="{983B7E52-ACD9-4122-9633-D866187ED9E6}" presName="arrowAndChildren" presStyleCnt="0"/>
      <dgm:spPr/>
    </dgm:pt>
    <dgm:pt modelId="{1E3000B5-29C6-44F5-8E46-BDC3AD0DE1C3}" type="pres">
      <dgm:prSet presAssocID="{983B7E52-ACD9-4122-9633-D866187ED9E6}" presName="parentTextArrow" presStyleLbl="node1" presStyleIdx="5" presStyleCnt="6"/>
      <dgm:spPr/>
    </dgm:pt>
  </dgm:ptLst>
  <dgm:cxnLst>
    <dgm:cxn modelId="{A4E8B103-0D5E-4912-930D-5BDC720112FC}" srcId="{95DF982B-ADAF-4BF2-B84C-69F3B6C6B732}" destId="{983B7E52-ACD9-4122-9633-D866187ED9E6}" srcOrd="0" destOrd="0" parTransId="{4B4C58FD-4445-45F7-8481-A58040726924}" sibTransId="{49F9D52F-C900-473F-A8BF-06FEB363D652}"/>
    <dgm:cxn modelId="{BF9B233A-B757-4C9E-8E18-9F5F2CA84D71}" srcId="{95DF982B-ADAF-4BF2-B84C-69F3B6C6B732}" destId="{06A387FB-87FA-413C-B6FB-26805C1F4CB6}" srcOrd="1" destOrd="0" parTransId="{0D016EF2-614C-4069-A495-1EF2AFA25051}" sibTransId="{F0D65AE8-4A4A-4654-9A2A-9AF263CA54EC}"/>
    <dgm:cxn modelId="{D5C89D60-C92F-4816-BAFC-8B85E70998E5}" type="presOf" srcId="{06A387FB-87FA-413C-B6FB-26805C1F4CB6}" destId="{C7CF991F-464D-4AE7-80BB-9A037EA8C3F1}" srcOrd="0" destOrd="0" presId="urn:microsoft.com/office/officeart/2005/8/layout/process4"/>
    <dgm:cxn modelId="{5138AD48-3C95-4DAF-B7F2-D3BA734E6785}" srcId="{95DF982B-ADAF-4BF2-B84C-69F3B6C6B732}" destId="{789738BF-0206-437C-860C-E556B3B08F00}" srcOrd="5" destOrd="0" parTransId="{699C2D63-C410-4A78-8C97-A28353353122}" sibTransId="{B4279498-2BAE-415D-97A1-878264DD13C7}"/>
    <dgm:cxn modelId="{E6164A51-BF9B-4BAE-9150-BE9F0FCF3E9C}" type="presOf" srcId="{42C6FA57-398E-4124-89A0-83761EF5AD5D}" destId="{EB31F38F-6BF2-45C8-A7C8-A0DF028C1B70}" srcOrd="0" destOrd="0" presId="urn:microsoft.com/office/officeart/2005/8/layout/process4"/>
    <dgm:cxn modelId="{E2F52258-69C9-4203-9A5C-BD691C9910F2}" srcId="{95DF982B-ADAF-4BF2-B84C-69F3B6C6B732}" destId="{2D52EE3A-0F63-42B1-867B-8E8FB35586F6}" srcOrd="2" destOrd="0" parTransId="{68ACA51A-1702-4278-822A-BF13A43912EA}" sibTransId="{54B6D3D8-622A-4D5C-A454-0E55E723BA38}"/>
    <dgm:cxn modelId="{DD994C81-1585-4567-BD54-EC602E2C1B39}" type="presOf" srcId="{983B7E52-ACD9-4122-9633-D866187ED9E6}" destId="{1E3000B5-29C6-44F5-8E46-BDC3AD0DE1C3}" srcOrd="0" destOrd="0" presId="urn:microsoft.com/office/officeart/2005/8/layout/process4"/>
    <dgm:cxn modelId="{1FD0CA88-26A1-4EEF-843C-67850FC508E7}" type="presOf" srcId="{789738BF-0206-437C-860C-E556B3B08F00}" destId="{7DF0840C-FE59-4DE3-A530-D9611FDF1497}" srcOrd="0" destOrd="0" presId="urn:microsoft.com/office/officeart/2005/8/layout/process4"/>
    <dgm:cxn modelId="{E41B9293-BED1-48F4-8C0B-25F78FE5813F}" srcId="{95DF982B-ADAF-4BF2-B84C-69F3B6C6B732}" destId="{42C6FA57-398E-4124-89A0-83761EF5AD5D}" srcOrd="3" destOrd="0" parTransId="{47AD3475-8CD2-4A91-8A80-0E409DCFE2BB}" sibTransId="{148FDDD1-090E-4144-8FE8-055A44BDB89B}"/>
    <dgm:cxn modelId="{77DCFC94-E101-4724-A684-54AF5A286987}" srcId="{95DF982B-ADAF-4BF2-B84C-69F3B6C6B732}" destId="{FF75CB2B-0DE7-42A9-B2DD-0F86BB37C7B5}" srcOrd="4" destOrd="0" parTransId="{44E75035-EF88-457A-B45E-418833EC5CE5}" sibTransId="{D0012A97-E574-4175-B6D3-20CD1561B59D}"/>
    <dgm:cxn modelId="{5135ED96-F1DD-4D27-873A-B30175BAF7C2}" type="presOf" srcId="{FF75CB2B-0DE7-42A9-B2DD-0F86BB37C7B5}" destId="{0130A647-A350-48CD-B1DF-0FEF405155FA}" srcOrd="0" destOrd="0" presId="urn:microsoft.com/office/officeart/2005/8/layout/process4"/>
    <dgm:cxn modelId="{20A6D7B4-307F-442B-9A24-B46648F9B367}" type="presOf" srcId="{95DF982B-ADAF-4BF2-B84C-69F3B6C6B732}" destId="{E05AC9DA-5A41-446E-BBD7-05C9F901E95A}" srcOrd="0" destOrd="0" presId="urn:microsoft.com/office/officeart/2005/8/layout/process4"/>
    <dgm:cxn modelId="{B1B9A2D2-6E07-41B9-AE47-EC2E256BE3F5}" type="presOf" srcId="{2D52EE3A-0F63-42B1-867B-8E8FB35586F6}" destId="{65152832-1EE6-48B4-8D9C-346667443AB3}" srcOrd="0" destOrd="0" presId="urn:microsoft.com/office/officeart/2005/8/layout/process4"/>
    <dgm:cxn modelId="{3B35F557-6040-4F43-A046-A29EB657FEA0}" type="presParOf" srcId="{E05AC9DA-5A41-446E-BBD7-05C9F901E95A}" destId="{218E38C1-AC77-4898-9D34-996533F80BD6}" srcOrd="0" destOrd="0" presId="urn:microsoft.com/office/officeart/2005/8/layout/process4"/>
    <dgm:cxn modelId="{ADB00BE2-E551-4505-BA41-38104B75677D}" type="presParOf" srcId="{218E38C1-AC77-4898-9D34-996533F80BD6}" destId="{7DF0840C-FE59-4DE3-A530-D9611FDF1497}" srcOrd="0" destOrd="0" presId="urn:microsoft.com/office/officeart/2005/8/layout/process4"/>
    <dgm:cxn modelId="{F03E6A3C-83B4-4CF9-BD89-568F99E54729}" type="presParOf" srcId="{E05AC9DA-5A41-446E-BBD7-05C9F901E95A}" destId="{B30392A0-AF87-4304-9A38-B36AF897BDE7}" srcOrd="1" destOrd="0" presId="urn:microsoft.com/office/officeart/2005/8/layout/process4"/>
    <dgm:cxn modelId="{FAA96B72-3D43-4279-B681-90B6D07BA30E}" type="presParOf" srcId="{E05AC9DA-5A41-446E-BBD7-05C9F901E95A}" destId="{F8D39623-3362-4CCC-A2FC-855F47CE509F}" srcOrd="2" destOrd="0" presId="urn:microsoft.com/office/officeart/2005/8/layout/process4"/>
    <dgm:cxn modelId="{81D38E3A-92DC-4225-93E6-3D0B6ED6BB60}" type="presParOf" srcId="{F8D39623-3362-4CCC-A2FC-855F47CE509F}" destId="{0130A647-A350-48CD-B1DF-0FEF405155FA}" srcOrd="0" destOrd="0" presId="urn:microsoft.com/office/officeart/2005/8/layout/process4"/>
    <dgm:cxn modelId="{403200EA-75B5-4561-94E0-EF4048E8227C}" type="presParOf" srcId="{E05AC9DA-5A41-446E-BBD7-05C9F901E95A}" destId="{5825C8D9-87C0-4BD5-8E1E-ABAA20745CC8}" srcOrd="3" destOrd="0" presId="urn:microsoft.com/office/officeart/2005/8/layout/process4"/>
    <dgm:cxn modelId="{89283D1C-553A-4346-8F88-9AE53981EFDB}" type="presParOf" srcId="{E05AC9DA-5A41-446E-BBD7-05C9F901E95A}" destId="{42827D64-E4C3-4A9A-8BC9-4F874A07DC19}" srcOrd="4" destOrd="0" presId="urn:microsoft.com/office/officeart/2005/8/layout/process4"/>
    <dgm:cxn modelId="{91CC8BED-66CD-453D-AD1F-348C7A3D0FE8}" type="presParOf" srcId="{42827D64-E4C3-4A9A-8BC9-4F874A07DC19}" destId="{EB31F38F-6BF2-45C8-A7C8-A0DF028C1B70}" srcOrd="0" destOrd="0" presId="urn:microsoft.com/office/officeart/2005/8/layout/process4"/>
    <dgm:cxn modelId="{0B5DD444-026D-4604-A881-CD79591DED9A}" type="presParOf" srcId="{E05AC9DA-5A41-446E-BBD7-05C9F901E95A}" destId="{D0C482BA-BC1E-4E9F-A241-097E2515F76B}" srcOrd="5" destOrd="0" presId="urn:microsoft.com/office/officeart/2005/8/layout/process4"/>
    <dgm:cxn modelId="{75DE6892-93A9-4472-8D6F-96F93605F6B9}" type="presParOf" srcId="{E05AC9DA-5A41-446E-BBD7-05C9F901E95A}" destId="{1DF05B27-B5EE-49EC-AED0-4806279DBDEB}" srcOrd="6" destOrd="0" presId="urn:microsoft.com/office/officeart/2005/8/layout/process4"/>
    <dgm:cxn modelId="{D096241E-6D8F-4A0A-83AD-C2C80FED7978}" type="presParOf" srcId="{1DF05B27-B5EE-49EC-AED0-4806279DBDEB}" destId="{65152832-1EE6-48B4-8D9C-346667443AB3}" srcOrd="0" destOrd="0" presId="urn:microsoft.com/office/officeart/2005/8/layout/process4"/>
    <dgm:cxn modelId="{F8A44266-33B2-4BAC-A348-DF0B06F1CEBC}" type="presParOf" srcId="{E05AC9DA-5A41-446E-BBD7-05C9F901E95A}" destId="{E3683272-F893-42B6-AED1-3D9283539624}" srcOrd="7" destOrd="0" presId="urn:microsoft.com/office/officeart/2005/8/layout/process4"/>
    <dgm:cxn modelId="{8BE1F4A6-C32C-4B2A-9F1F-3D9BDF06D14F}" type="presParOf" srcId="{E05AC9DA-5A41-446E-BBD7-05C9F901E95A}" destId="{384A9976-52EE-467B-8C59-0E0E11758278}" srcOrd="8" destOrd="0" presId="urn:microsoft.com/office/officeart/2005/8/layout/process4"/>
    <dgm:cxn modelId="{5228FA80-40F2-4749-94EB-4FF2A046EBED}" type="presParOf" srcId="{384A9976-52EE-467B-8C59-0E0E11758278}" destId="{C7CF991F-464D-4AE7-80BB-9A037EA8C3F1}" srcOrd="0" destOrd="0" presId="urn:microsoft.com/office/officeart/2005/8/layout/process4"/>
    <dgm:cxn modelId="{AC2E49C6-112F-44D6-9607-C0CB7E4D649A}" type="presParOf" srcId="{E05AC9DA-5A41-446E-BBD7-05C9F901E95A}" destId="{909A29FD-E133-4F49-AE27-FD9FAC225C98}" srcOrd="9" destOrd="0" presId="urn:microsoft.com/office/officeart/2005/8/layout/process4"/>
    <dgm:cxn modelId="{6E2A39B5-4118-4D07-BE53-3F4D6E6D6DB3}" type="presParOf" srcId="{E05AC9DA-5A41-446E-BBD7-05C9F901E95A}" destId="{C8A65258-92C1-454E-A39C-0AF40DC28922}" srcOrd="10" destOrd="0" presId="urn:microsoft.com/office/officeart/2005/8/layout/process4"/>
    <dgm:cxn modelId="{AEEEF80A-1068-4918-8F24-517E450D8D00}" type="presParOf" srcId="{C8A65258-92C1-454E-A39C-0AF40DC28922}" destId="{1E3000B5-29C6-44F5-8E46-BDC3AD0DE1C3}"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F0840C-FE59-4DE3-A530-D9611FDF1497}">
      <dsp:nvSpPr>
        <dsp:cNvPr id="0" name=""/>
        <dsp:cNvSpPr/>
      </dsp:nvSpPr>
      <dsp:spPr>
        <a:xfrm>
          <a:off x="0" y="6059454"/>
          <a:ext cx="7765773" cy="795300"/>
        </a:xfrm>
        <a:prstGeom prst="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rtl="1">
            <a:lnSpc>
              <a:spcPct val="90000"/>
            </a:lnSpc>
            <a:spcBef>
              <a:spcPct val="0"/>
            </a:spcBef>
            <a:spcAft>
              <a:spcPct val="35000"/>
            </a:spcAft>
            <a:buNone/>
          </a:pPr>
          <a:r>
            <a:rPr lang="ar-EG" sz="2800" b="1" kern="1200">
              <a:solidFill>
                <a:schemeClr val="bg1"/>
              </a:solidFill>
            </a:rPr>
            <a:t>بطاقة خروج</a:t>
          </a:r>
          <a:endParaRPr lang="en-US" sz="2800" b="1" kern="1200" dirty="0">
            <a:solidFill>
              <a:schemeClr val="bg1"/>
            </a:solidFill>
          </a:endParaRPr>
        </a:p>
      </dsp:txBody>
      <dsp:txXfrm>
        <a:off x="0" y="6059454"/>
        <a:ext cx="7765773" cy="795300"/>
      </dsp:txXfrm>
    </dsp:sp>
    <dsp:sp modelId="{0130A647-A350-48CD-B1DF-0FEF405155FA}">
      <dsp:nvSpPr>
        <dsp:cNvPr id="0" name=""/>
        <dsp:cNvSpPr/>
      </dsp:nvSpPr>
      <dsp:spPr>
        <a:xfrm rot="10800000">
          <a:off x="0" y="4848212"/>
          <a:ext cx="7765773" cy="1223171"/>
        </a:xfrm>
        <a:prstGeom prst="upArrowCallout">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rtl="1">
            <a:lnSpc>
              <a:spcPct val="90000"/>
            </a:lnSpc>
            <a:spcBef>
              <a:spcPct val="0"/>
            </a:spcBef>
            <a:spcAft>
              <a:spcPct val="35000"/>
            </a:spcAft>
            <a:buNone/>
          </a:pPr>
          <a:r>
            <a:rPr lang="ar-AE" sz="3600" b="1" kern="1200" dirty="0">
              <a:solidFill>
                <a:schemeClr val="bg1"/>
              </a:solidFill>
            </a:rPr>
            <a:t>استراتيجية التعلم </a:t>
          </a:r>
          <a:endParaRPr lang="en-US" sz="3600" b="1" kern="1200" dirty="0">
            <a:solidFill>
              <a:schemeClr val="bg1"/>
            </a:solidFill>
          </a:endParaRPr>
        </a:p>
      </dsp:txBody>
      <dsp:txXfrm rot="10800000">
        <a:off x="0" y="4848212"/>
        <a:ext cx="7765773" cy="794780"/>
      </dsp:txXfrm>
    </dsp:sp>
    <dsp:sp modelId="{EB31F38F-6BF2-45C8-A7C8-A0DF028C1B70}">
      <dsp:nvSpPr>
        <dsp:cNvPr id="0" name=""/>
        <dsp:cNvSpPr/>
      </dsp:nvSpPr>
      <dsp:spPr>
        <a:xfrm rot="10800000">
          <a:off x="0" y="3636970"/>
          <a:ext cx="7765773" cy="1223171"/>
        </a:xfrm>
        <a:prstGeom prst="upArrowCallout">
          <a:avLst/>
        </a:prstGeom>
        <a:solidFill>
          <a:schemeClr val="accent4">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rtl="1">
            <a:lnSpc>
              <a:spcPct val="90000"/>
            </a:lnSpc>
            <a:spcBef>
              <a:spcPct val="0"/>
            </a:spcBef>
            <a:spcAft>
              <a:spcPct val="35000"/>
            </a:spcAft>
            <a:buNone/>
          </a:pPr>
          <a:r>
            <a:rPr lang="ar-EG" sz="3600" b="1" kern="1200">
              <a:solidFill>
                <a:schemeClr val="bg1"/>
              </a:solidFill>
            </a:rPr>
            <a:t>الحضور والغياب </a:t>
          </a:r>
          <a:endParaRPr lang="en-US" sz="3600" b="1" kern="1200" dirty="0">
            <a:solidFill>
              <a:schemeClr val="bg1"/>
            </a:solidFill>
          </a:endParaRPr>
        </a:p>
      </dsp:txBody>
      <dsp:txXfrm rot="10800000">
        <a:off x="0" y="3636970"/>
        <a:ext cx="7765773" cy="794780"/>
      </dsp:txXfrm>
    </dsp:sp>
    <dsp:sp modelId="{65152832-1EE6-48B4-8D9C-346667443AB3}">
      <dsp:nvSpPr>
        <dsp:cNvPr id="0" name=""/>
        <dsp:cNvSpPr/>
      </dsp:nvSpPr>
      <dsp:spPr>
        <a:xfrm rot="10800000">
          <a:off x="0" y="2385180"/>
          <a:ext cx="7765773" cy="1223171"/>
        </a:xfrm>
        <a:prstGeom prst="upArrowCallout">
          <a:avLst/>
        </a:prstGeom>
        <a:solidFill>
          <a:schemeClr val="accent5">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rtl="1">
            <a:lnSpc>
              <a:spcPct val="90000"/>
            </a:lnSpc>
            <a:spcBef>
              <a:spcPct val="0"/>
            </a:spcBef>
            <a:spcAft>
              <a:spcPct val="35000"/>
            </a:spcAft>
            <a:buNone/>
          </a:pPr>
          <a:r>
            <a:rPr lang="ar-EG" sz="3600" b="1" kern="1200">
              <a:solidFill>
                <a:schemeClr val="bg1"/>
              </a:solidFill>
            </a:rPr>
            <a:t>قواعد السلامة الرقمية </a:t>
          </a:r>
          <a:endParaRPr lang="en-US" sz="3600" b="1" kern="1200" dirty="0">
            <a:solidFill>
              <a:schemeClr val="bg1"/>
            </a:solidFill>
          </a:endParaRPr>
        </a:p>
      </dsp:txBody>
      <dsp:txXfrm rot="10800000">
        <a:off x="0" y="2385180"/>
        <a:ext cx="7765773" cy="794780"/>
      </dsp:txXfrm>
    </dsp:sp>
    <dsp:sp modelId="{C7CF991F-464D-4AE7-80BB-9A037EA8C3F1}">
      <dsp:nvSpPr>
        <dsp:cNvPr id="0" name=""/>
        <dsp:cNvSpPr/>
      </dsp:nvSpPr>
      <dsp:spPr>
        <a:xfrm rot="10800000">
          <a:off x="0" y="1173938"/>
          <a:ext cx="7765773" cy="1223171"/>
        </a:xfrm>
        <a:prstGeom prst="upArrowCallout">
          <a:avLst/>
        </a:prstGeom>
        <a:solidFill>
          <a:schemeClr val="accent6">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4480" tIns="284480" rIns="284480" bIns="284480" numCol="1" spcCol="1270" anchor="ctr" anchorCtr="0">
          <a:noAutofit/>
        </a:bodyPr>
        <a:lstStyle/>
        <a:p>
          <a:pPr marL="0" lvl="0" indent="0" algn="ctr" defTabSz="1778000" rtl="1">
            <a:lnSpc>
              <a:spcPct val="90000"/>
            </a:lnSpc>
            <a:spcBef>
              <a:spcPct val="0"/>
            </a:spcBef>
            <a:spcAft>
              <a:spcPct val="35000"/>
            </a:spcAft>
            <a:buNone/>
          </a:pPr>
          <a:r>
            <a:rPr lang="ar-EG" sz="4000" b="1" kern="1200">
              <a:solidFill>
                <a:schemeClr val="bg1"/>
              </a:solidFill>
            </a:rPr>
            <a:t>قواعد وقوانين التعلم </a:t>
          </a:r>
          <a:endParaRPr lang="en-US" sz="4000" b="1" kern="1200" dirty="0">
            <a:solidFill>
              <a:schemeClr val="bg1"/>
            </a:solidFill>
          </a:endParaRPr>
        </a:p>
      </dsp:txBody>
      <dsp:txXfrm rot="10800000">
        <a:off x="0" y="1173938"/>
        <a:ext cx="7765773" cy="794780"/>
      </dsp:txXfrm>
    </dsp:sp>
    <dsp:sp modelId="{1E3000B5-29C6-44F5-8E46-BDC3AD0DE1C3}">
      <dsp:nvSpPr>
        <dsp:cNvPr id="0" name=""/>
        <dsp:cNvSpPr/>
      </dsp:nvSpPr>
      <dsp:spPr>
        <a:xfrm rot="10800000">
          <a:off x="0" y="3243"/>
          <a:ext cx="7765773" cy="1223171"/>
        </a:xfrm>
        <a:prstGeom prst="upArrowCallou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rtl="1">
            <a:lnSpc>
              <a:spcPct val="90000"/>
            </a:lnSpc>
            <a:spcBef>
              <a:spcPct val="0"/>
            </a:spcBef>
            <a:spcAft>
              <a:spcPct val="35000"/>
            </a:spcAft>
            <a:buNone/>
          </a:pPr>
          <a:r>
            <a:rPr lang="ar-EG" sz="3600" b="1" kern="1200">
              <a:solidFill>
                <a:schemeClr val="bg1"/>
              </a:solidFill>
            </a:rPr>
            <a:t>توعية لفيروس  </a:t>
          </a:r>
          <a:r>
            <a:rPr lang="en-US" sz="3600" b="1" kern="1200">
              <a:solidFill>
                <a:schemeClr val="bg1"/>
              </a:solidFill>
            </a:rPr>
            <a:t>COVID 19</a:t>
          </a:r>
          <a:endParaRPr lang="en-US" sz="3600" b="1" kern="1200" dirty="0">
            <a:solidFill>
              <a:schemeClr val="bg1"/>
            </a:solidFill>
          </a:endParaRPr>
        </a:p>
      </dsp:txBody>
      <dsp:txXfrm rot="10800000">
        <a:off x="0" y="3243"/>
        <a:ext cx="7765773" cy="794780"/>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9DA352-D868-4C3C-B2A2-15E65F6FFCE5}" type="datetimeFigureOut">
              <a:rPr lang="en-US" smtClean="0"/>
              <a:t>4/25/2021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F58967-07A3-49C4-90B3-FA91EF9477D2}" type="slidenum">
              <a:rPr lang="en-US" smtClean="0"/>
              <a:t>‹#›</a:t>
            </a:fld>
            <a:endParaRPr lang="en-US"/>
          </a:p>
        </p:txBody>
      </p:sp>
    </p:spTree>
    <p:extLst>
      <p:ext uri="{BB962C8B-B14F-4D97-AF65-F5344CB8AC3E}">
        <p14:creationId xmlns:p14="http://schemas.microsoft.com/office/powerpoint/2010/main" val="19945799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3CCD7EF-1D8A-4C47-BAC7-8C3E5B76259B}" type="datetimeFigureOut">
              <a:rPr lang="en-US" smtClean="0"/>
              <a:t>4/25/2021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27D4AD-2854-4C2C-9F17-706C231B5325}" type="slidenum">
              <a:rPr lang="en-US" smtClean="0"/>
              <a:t>‹#›</a:t>
            </a:fld>
            <a:endParaRPr lang="en-US"/>
          </a:p>
        </p:txBody>
      </p:sp>
    </p:spTree>
    <p:extLst>
      <p:ext uri="{BB962C8B-B14F-4D97-AF65-F5344CB8AC3E}">
        <p14:creationId xmlns:p14="http://schemas.microsoft.com/office/powerpoint/2010/main" val="8088848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3CCD7EF-1D8A-4C47-BAC7-8C3E5B76259B}" type="datetimeFigureOut">
              <a:rPr lang="en-US" smtClean="0"/>
              <a:t>4/25/2021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27D4AD-2854-4C2C-9F17-706C231B5325}" type="slidenum">
              <a:rPr lang="en-US" smtClean="0"/>
              <a:t>‹#›</a:t>
            </a:fld>
            <a:endParaRPr lang="en-US"/>
          </a:p>
        </p:txBody>
      </p:sp>
    </p:spTree>
    <p:extLst>
      <p:ext uri="{BB962C8B-B14F-4D97-AF65-F5344CB8AC3E}">
        <p14:creationId xmlns:p14="http://schemas.microsoft.com/office/powerpoint/2010/main" val="23579347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3CCD7EF-1D8A-4C47-BAC7-8C3E5B76259B}" type="datetimeFigureOut">
              <a:rPr lang="en-US" smtClean="0"/>
              <a:t>4/25/2021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27D4AD-2854-4C2C-9F17-706C231B5325}" type="slidenum">
              <a:rPr lang="en-US" smtClean="0"/>
              <a:t>‹#›</a:t>
            </a:fld>
            <a:endParaRPr lang="en-US"/>
          </a:p>
        </p:txBody>
      </p:sp>
    </p:spTree>
    <p:extLst>
      <p:ext uri="{BB962C8B-B14F-4D97-AF65-F5344CB8AC3E}">
        <p14:creationId xmlns:p14="http://schemas.microsoft.com/office/powerpoint/2010/main" val="12861167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3" name="Rounded Rectangle 3">
            <a:extLst>
              <a:ext uri="{FF2B5EF4-FFF2-40B4-BE49-F238E27FC236}">
                <a16:creationId xmlns:a16="http://schemas.microsoft.com/office/drawing/2014/main" id="{9B7E1D1E-EBD3-4399-B880-01569AAC47EF}"/>
              </a:ext>
            </a:extLst>
          </p:cNvPr>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SemiBold"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8464584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3" name="Rounded Rectangle 3">
            <a:extLst>
              <a:ext uri="{FF2B5EF4-FFF2-40B4-BE49-F238E27FC236}">
                <a16:creationId xmlns:a16="http://schemas.microsoft.com/office/drawing/2014/main" id="{9B7E1D1E-EBD3-4399-B880-01569AAC47EF}"/>
              </a:ext>
            </a:extLst>
          </p:cNvPr>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SemiBold"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14567802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3" name="Rounded Rectangle 3">
            <a:extLst>
              <a:ext uri="{FF2B5EF4-FFF2-40B4-BE49-F238E27FC236}">
                <a16:creationId xmlns:a16="http://schemas.microsoft.com/office/drawing/2014/main" id="{9B7E1D1E-EBD3-4399-B880-01569AAC47EF}"/>
              </a:ext>
            </a:extLst>
          </p:cNvPr>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SemiBold"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12100204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3" name="Rounded Rectangle 3">
            <a:extLst>
              <a:ext uri="{FF2B5EF4-FFF2-40B4-BE49-F238E27FC236}">
                <a16:creationId xmlns:a16="http://schemas.microsoft.com/office/drawing/2014/main" id="{9B7E1D1E-EBD3-4399-B880-01569AAC47EF}"/>
              </a:ext>
            </a:extLst>
          </p:cNvPr>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SemiBold"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37105846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3CCD7EF-1D8A-4C47-BAC7-8C3E5B76259B}" type="datetimeFigureOut">
              <a:rPr lang="en-US" smtClean="0"/>
              <a:t>4/25/2021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27D4AD-2854-4C2C-9F17-706C231B5325}" type="slidenum">
              <a:rPr lang="en-US" smtClean="0"/>
              <a:t>‹#›</a:t>
            </a:fld>
            <a:endParaRPr lang="en-US"/>
          </a:p>
        </p:txBody>
      </p:sp>
    </p:spTree>
    <p:extLst>
      <p:ext uri="{BB962C8B-B14F-4D97-AF65-F5344CB8AC3E}">
        <p14:creationId xmlns:p14="http://schemas.microsoft.com/office/powerpoint/2010/main" val="1926058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33CCD7EF-1D8A-4C47-BAC7-8C3E5B76259B}" type="datetimeFigureOut">
              <a:rPr lang="en-US" smtClean="0"/>
              <a:t>4/25/2021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27D4AD-2854-4C2C-9F17-706C231B5325}" type="slidenum">
              <a:rPr lang="en-US" smtClean="0"/>
              <a:t>‹#›</a:t>
            </a:fld>
            <a:endParaRPr lang="en-US"/>
          </a:p>
        </p:txBody>
      </p:sp>
    </p:spTree>
    <p:extLst>
      <p:ext uri="{BB962C8B-B14F-4D97-AF65-F5344CB8AC3E}">
        <p14:creationId xmlns:p14="http://schemas.microsoft.com/office/powerpoint/2010/main" val="13368906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3CCD7EF-1D8A-4C47-BAC7-8C3E5B76259B}" type="datetimeFigureOut">
              <a:rPr lang="en-US" smtClean="0"/>
              <a:t>4/25/2021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27D4AD-2854-4C2C-9F17-706C231B5325}" type="slidenum">
              <a:rPr lang="en-US" smtClean="0"/>
              <a:t>‹#›</a:t>
            </a:fld>
            <a:endParaRPr lang="en-US"/>
          </a:p>
        </p:txBody>
      </p:sp>
    </p:spTree>
    <p:extLst>
      <p:ext uri="{BB962C8B-B14F-4D97-AF65-F5344CB8AC3E}">
        <p14:creationId xmlns:p14="http://schemas.microsoft.com/office/powerpoint/2010/main" val="11845829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3CCD7EF-1D8A-4C47-BAC7-8C3E5B76259B}" type="datetimeFigureOut">
              <a:rPr lang="en-US" smtClean="0"/>
              <a:t>4/25/2021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27D4AD-2854-4C2C-9F17-706C231B5325}" type="slidenum">
              <a:rPr lang="en-US" smtClean="0"/>
              <a:t>‹#›</a:t>
            </a:fld>
            <a:endParaRPr lang="en-US"/>
          </a:p>
        </p:txBody>
      </p:sp>
    </p:spTree>
    <p:extLst>
      <p:ext uri="{BB962C8B-B14F-4D97-AF65-F5344CB8AC3E}">
        <p14:creationId xmlns:p14="http://schemas.microsoft.com/office/powerpoint/2010/main" val="26374104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3CCD7EF-1D8A-4C47-BAC7-8C3E5B76259B}" type="datetimeFigureOut">
              <a:rPr lang="en-US" smtClean="0"/>
              <a:t>4/25/2021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27D4AD-2854-4C2C-9F17-706C231B5325}" type="slidenum">
              <a:rPr lang="en-US" smtClean="0"/>
              <a:t>‹#›</a:t>
            </a:fld>
            <a:endParaRPr lang="en-US"/>
          </a:p>
        </p:txBody>
      </p:sp>
    </p:spTree>
    <p:extLst>
      <p:ext uri="{BB962C8B-B14F-4D97-AF65-F5344CB8AC3E}">
        <p14:creationId xmlns:p14="http://schemas.microsoft.com/office/powerpoint/2010/main" val="3020928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3CCD7EF-1D8A-4C47-BAC7-8C3E5B76259B}" type="datetimeFigureOut">
              <a:rPr lang="en-US" smtClean="0"/>
              <a:t>4/25/2021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627D4AD-2854-4C2C-9F17-706C231B5325}" type="slidenum">
              <a:rPr lang="en-US" smtClean="0"/>
              <a:t>‹#›</a:t>
            </a:fld>
            <a:endParaRPr lang="en-US"/>
          </a:p>
        </p:txBody>
      </p:sp>
    </p:spTree>
    <p:extLst>
      <p:ext uri="{BB962C8B-B14F-4D97-AF65-F5344CB8AC3E}">
        <p14:creationId xmlns:p14="http://schemas.microsoft.com/office/powerpoint/2010/main" val="39019781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33CCD7EF-1D8A-4C47-BAC7-8C3E5B76259B}" type="datetimeFigureOut">
              <a:rPr lang="en-US" smtClean="0"/>
              <a:t>4/25/2021</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A627D4AD-2854-4C2C-9F17-706C231B5325}" type="slidenum">
              <a:rPr lang="en-US" smtClean="0"/>
              <a:t>‹#›</a:t>
            </a:fld>
            <a:endParaRPr lang="en-US"/>
          </a:p>
        </p:txBody>
      </p:sp>
    </p:spTree>
    <p:extLst>
      <p:ext uri="{BB962C8B-B14F-4D97-AF65-F5344CB8AC3E}">
        <p14:creationId xmlns:p14="http://schemas.microsoft.com/office/powerpoint/2010/main" val="8403147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33CCD7EF-1D8A-4C47-BAC7-8C3E5B76259B}" type="datetimeFigureOut">
              <a:rPr lang="en-US" smtClean="0"/>
              <a:t>4/25/2021</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A627D4AD-2854-4C2C-9F17-706C231B5325}" type="slidenum">
              <a:rPr lang="en-US" smtClean="0"/>
              <a:t>‹#›</a:t>
            </a:fld>
            <a:endParaRPr lang="en-US"/>
          </a:p>
        </p:txBody>
      </p:sp>
    </p:spTree>
    <p:extLst>
      <p:ext uri="{BB962C8B-B14F-4D97-AF65-F5344CB8AC3E}">
        <p14:creationId xmlns:p14="http://schemas.microsoft.com/office/powerpoint/2010/main" val="13345679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33CCD7EF-1D8A-4C47-BAC7-8C3E5B76259B}" type="datetimeFigureOut">
              <a:rPr lang="en-US" smtClean="0"/>
              <a:t>4/25/2021</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A627D4AD-2854-4C2C-9F17-706C231B5325}" type="slidenum">
              <a:rPr lang="en-US" smtClean="0"/>
              <a:t>‹#›</a:t>
            </a:fld>
            <a:endParaRPr lang="en-US"/>
          </a:p>
        </p:txBody>
      </p:sp>
    </p:spTree>
    <p:extLst>
      <p:ext uri="{BB962C8B-B14F-4D97-AF65-F5344CB8AC3E}">
        <p14:creationId xmlns:p14="http://schemas.microsoft.com/office/powerpoint/2010/main" val="7899112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3CCD7EF-1D8A-4C47-BAC7-8C3E5B76259B}" type="datetimeFigureOut">
              <a:rPr lang="en-US" smtClean="0"/>
              <a:t>4/25/2021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27D4AD-2854-4C2C-9F17-706C231B5325}" type="slidenum">
              <a:rPr lang="en-US" smtClean="0"/>
              <a:t>‹#›</a:t>
            </a:fld>
            <a:endParaRPr lang="en-US"/>
          </a:p>
        </p:txBody>
      </p:sp>
    </p:spTree>
    <p:extLst>
      <p:ext uri="{BB962C8B-B14F-4D97-AF65-F5344CB8AC3E}">
        <p14:creationId xmlns:p14="http://schemas.microsoft.com/office/powerpoint/2010/main" val="7431575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3CCD7EF-1D8A-4C47-BAC7-8C3E5B76259B}" type="datetimeFigureOut">
              <a:rPr lang="en-US" smtClean="0"/>
              <a:t>4/25/2021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27D4AD-2854-4C2C-9F17-706C231B5325}" type="slidenum">
              <a:rPr lang="en-US" smtClean="0"/>
              <a:t>‹#›</a:t>
            </a:fld>
            <a:endParaRPr lang="en-US"/>
          </a:p>
        </p:txBody>
      </p:sp>
    </p:spTree>
    <p:extLst>
      <p:ext uri="{BB962C8B-B14F-4D97-AF65-F5344CB8AC3E}">
        <p14:creationId xmlns:p14="http://schemas.microsoft.com/office/powerpoint/2010/main" val="15085480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33CCD7EF-1D8A-4C47-BAC7-8C3E5B76259B}" type="datetimeFigureOut">
              <a:rPr lang="en-US" smtClean="0"/>
              <a:t>4/25/2021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27D4AD-2854-4C2C-9F17-706C231B5325}" type="slidenum">
              <a:rPr lang="en-US" smtClean="0"/>
              <a:t>‹#›</a:t>
            </a:fld>
            <a:endParaRPr lang="en-US"/>
          </a:p>
        </p:txBody>
      </p:sp>
    </p:spTree>
    <p:extLst>
      <p:ext uri="{BB962C8B-B14F-4D97-AF65-F5344CB8AC3E}">
        <p14:creationId xmlns:p14="http://schemas.microsoft.com/office/powerpoint/2010/main" val="27063885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33CCD7EF-1D8A-4C47-BAC7-8C3E5B76259B}" type="datetimeFigureOut">
              <a:rPr lang="en-US" smtClean="0"/>
              <a:t>4/25/2021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27D4AD-2854-4C2C-9F17-706C231B5325}" type="slidenum">
              <a:rPr lang="en-US" smtClean="0"/>
              <a:t>‹#›</a:t>
            </a:fld>
            <a:endParaRPr lang="en-US"/>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90969318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3CCD7EF-1D8A-4C47-BAC7-8C3E5B76259B}" type="datetimeFigureOut">
              <a:rPr lang="en-US" smtClean="0"/>
              <a:t>4/25/2021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27D4AD-2854-4C2C-9F17-706C231B5325}" type="slidenum">
              <a:rPr lang="en-US" smtClean="0"/>
              <a:t>‹#›</a:t>
            </a:fld>
            <a:endParaRPr lang="en-US"/>
          </a:p>
        </p:txBody>
      </p:sp>
    </p:spTree>
    <p:extLst>
      <p:ext uri="{BB962C8B-B14F-4D97-AF65-F5344CB8AC3E}">
        <p14:creationId xmlns:p14="http://schemas.microsoft.com/office/powerpoint/2010/main" val="4113801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33CCD7EF-1D8A-4C47-BAC7-8C3E5B76259B}" type="datetimeFigureOut">
              <a:rPr lang="en-US" smtClean="0"/>
              <a:t>4/25/2021</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27D4AD-2854-4C2C-9F17-706C231B5325}" type="slidenum">
              <a:rPr lang="en-US" smtClean="0"/>
              <a:t>‹#›</a:t>
            </a:fld>
            <a:endParaRPr lang="en-US"/>
          </a:p>
        </p:txBody>
      </p:sp>
    </p:spTree>
    <p:extLst>
      <p:ext uri="{BB962C8B-B14F-4D97-AF65-F5344CB8AC3E}">
        <p14:creationId xmlns:p14="http://schemas.microsoft.com/office/powerpoint/2010/main" val="5936998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3CCD7EF-1D8A-4C47-BAC7-8C3E5B76259B}" type="datetimeFigureOut">
              <a:rPr lang="en-US" smtClean="0"/>
              <a:t>4/25/2021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27D4AD-2854-4C2C-9F17-706C231B5325}" type="slidenum">
              <a:rPr lang="en-US" smtClean="0"/>
              <a:t>‹#›</a:t>
            </a:fld>
            <a:endParaRPr lang="en-US"/>
          </a:p>
        </p:txBody>
      </p:sp>
    </p:spTree>
    <p:extLst>
      <p:ext uri="{BB962C8B-B14F-4D97-AF65-F5344CB8AC3E}">
        <p14:creationId xmlns:p14="http://schemas.microsoft.com/office/powerpoint/2010/main" val="11540701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33CCD7EF-1D8A-4C47-BAC7-8C3E5B76259B}" type="datetimeFigureOut">
              <a:rPr lang="en-US" smtClean="0"/>
              <a:t>4/25/2021</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27D4AD-2854-4C2C-9F17-706C231B5325}" type="slidenum">
              <a:rPr lang="en-US" smtClean="0"/>
              <a:t>‹#›</a:t>
            </a:fld>
            <a:endParaRPr lang="en-US"/>
          </a:p>
        </p:txBody>
      </p:sp>
    </p:spTree>
    <p:extLst>
      <p:ext uri="{BB962C8B-B14F-4D97-AF65-F5344CB8AC3E}">
        <p14:creationId xmlns:p14="http://schemas.microsoft.com/office/powerpoint/2010/main" val="21776115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3CCD7EF-1D8A-4C47-BAC7-8C3E5B76259B}" type="datetimeFigureOut">
              <a:rPr lang="en-US" smtClean="0"/>
              <a:t>4/25/2021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27D4AD-2854-4C2C-9F17-706C231B5325}" type="slidenum">
              <a:rPr lang="en-US" smtClean="0"/>
              <a:t>‹#›</a:t>
            </a:fld>
            <a:endParaRPr lang="en-US"/>
          </a:p>
        </p:txBody>
      </p:sp>
    </p:spTree>
    <p:extLst>
      <p:ext uri="{BB962C8B-B14F-4D97-AF65-F5344CB8AC3E}">
        <p14:creationId xmlns:p14="http://schemas.microsoft.com/office/powerpoint/2010/main" val="29445319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3CCD7EF-1D8A-4C47-BAC7-8C3E5B76259B}" type="datetimeFigureOut">
              <a:rPr lang="en-US" smtClean="0"/>
              <a:t>4/25/2021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27D4AD-2854-4C2C-9F17-706C231B5325}" type="slidenum">
              <a:rPr lang="en-US" smtClean="0"/>
              <a:t>‹#›</a:t>
            </a:fld>
            <a:endParaRPr lang="en-US"/>
          </a:p>
        </p:txBody>
      </p:sp>
    </p:spTree>
    <p:extLst>
      <p:ext uri="{BB962C8B-B14F-4D97-AF65-F5344CB8AC3E}">
        <p14:creationId xmlns:p14="http://schemas.microsoft.com/office/powerpoint/2010/main" val="32022222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3CCD7EF-1D8A-4C47-BAC7-8C3E5B76259B}" type="datetimeFigureOut">
              <a:rPr lang="en-US" smtClean="0"/>
              <a:t>4/25/2021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27D4AD-2854-4C2C-9F17-706C231B5325}" type="slidenum">
              <a:rPr lang="en-US" smtClean="0"/>
              <a:t>‹#›</a:t>
            </a:fld>
            <a:endParaRPr lang="en-US"/>
          </a:p>
        </p:txBody>
      </p:sp>
    </p:spTree>
    <p:extLst>
      <p:ext uri="{BB962C8B-B14F-4D97-AF65-F5344CB8AC3E}">
        <p14:creationId xmlns:p14="http://schemas.microsoft.com/office/powerpoint/2010/main" val="24646131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3CCD7EF-1D8A-4C47-BAC7-8C3E5B76259B}" type="datetimeFigureOut">
              <a:rPr lang="en-US" smtClean="0"/>
              <a:t>4/25/2021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627D4AD-2854-4C2C-9F17-706C231B5325}" type="slidenum">
              <a:rPr lang="en-US" smtClean="0"/>
              <a:t>‹#›</a:t>
            </a:fld>
            <a:endParaRPr lang="en-US"/>
          </a:p>
        </p:txBody>
      </p:sp>
    </p:spTree>
    <p:extLst>
      <p:ext uri="{BB962C8B-B14F-4D97-AF65-F5344CB8AC3E}">
        <p14:creationId xmlns:p14="http://schemas.microsoft.com/office/powerpoint/2010/main" val="36817345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3CCD7EF-1D8A-4C47-BAC7-8C3E5B76259B}" type="datetimeFigureOut">
              <a:rPr lang="en-US" smtClean="0"/>
              <a:t>4/25/2021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627D4AD-2854-4C2C-9F17-706C231B5325}" type="slidenum">
              <a:rPr lang="en-US" smtClean="0"/>
              <a:t>‹#›</a:t>
            </a:fld>
            <a:endParaRPr lang="en-US"/>
          </a:p>
        </p:txBody>
      </p:sp>
    </p:spTree>
    <p:extLst>
      <p:ext uri="{BB962C8B-B14F-4D97-AF65-F5344CB8AC3E}">
        <p14:creationId xmlns:p14="http://schemas.microsoft.com/office/powerpoint/2010/main" val="6584771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CCD7EF-1D8A-4C47-BAC7-8C3E5B76259B}" type="datetimeFigureOut">
              <a:rPr lang="en-US" smtClean="0"/>
              <a:t>4/25/2021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627D4AD-2854-4C2C-9F17-706C231B5325}" type="slidenum">
              <a:rPr lang="en-US" smtClean="0"/>
              <a:t>‹#›</a:t>
            </a:fld>
            <a:endParaRPr lang="en-US"/>
          </a:p>
        </p:txBody>
      </p:sp>
    </p:spTree>
    <p:extLst>
      <p:ext uri="{BB962C8B-B14F-4D97-AF65-F5344CB8AC3E}">
        <p14:creationId xmlns:p14="http://schemas.microsoft.com/office/powerpoint/2010/main" val="11764912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3CCD7EF-1D8A-4C47-BAC7-8C3E5B76259B}" type="datetimeFigureOut">
              <a:rPr lang="en-US" smtClean="0"/>
              <a:t>4/25/2021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27D4AD-2854-4C2C-9F17-706C231B5325}" type="slidenum">
              <a:rPr lang="en-US" smtClean="0"/>
              <a:t>‹#›</a:t>
            </a:fld>
            <a:endParaRPr lang="en-US"/>
          </a:p>
        </p:txBody>
      </p:sp>
    </p:spTree>
    <p:extLst>
      <p:ext uri="{BB962C8B-B14F-4D97-AF65-F5344CB8AC3E}">
        <p14:creationId xmlns:p14="http://schemas.microsoft.com/office/powerpoint/2010/main" val="34133607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3CCD7EF-1D8A-4C47-BAC7-8C3E5B76259B}" type="datetimeFigureOut">
              <a:rPr lang="en-US" smtClean="0"/>
              <a:t>4/25/2021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27D4AD-2854-4C2C-9F17-706C231B5325}" type="slidenum">
              <a:rPr lang="en-US" smtClean="0"/>
              <a:t>‹#›</a:t>
            </a:fld>
            <a:endParaRPr lang="en-US"/>
          </a:p>
        </p:txBody>
      </p:sp>
    </p:spTree>
    <p:extLst>
      <p:ext uri="{BB962C8B-B14F-4D97-AF65-F5344CB8AC3E}">
        <p14:creationId xmlns:p14="http://schemas.microsoft.com/office/powerpoint/2010/main" val="33817168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theme" Target="../theme/theme2.xml"/><Relationship Id="rId3" Type="http://schemas.openxmlformats.org/officeDocument/2006/relationships/slideLayout" Target="../slideLayouts/slideLayout18.xml"/><Relationship Id="rId21" Type="http://schemas.openxmlformats.org/officeDocument/2006/relationships/image" Target="../media/image4.png"/><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20" Type="http://schemas.openxmlformats.org/officeDocument/2006/relationships/image" Target="../media/image3.png"/><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19" Type="http://schemas.openxmlformats.org/officeDocument/2006/relationships/image" Target="../media/image2.png"/><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3CCD7EF-1D8A-4C47-BAC7-8C3E5B76259B}" type="datetimeFigureOut">
              <a:rPr lang="en-US" smtClean="0"/>
              <a:t>4/25/2021</a:t>
            </a:fld>
            <a:endParaRPr lang="en-US"/>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27D4AD-2854-4C2C-9F17-706C231B5325}" type="slidenum">
              <a:rPr lang="en-US" smtClean="0"/>
              <a:t>‹#›</a:t>
            </a:fld>
            <a:endParaRPr lang="en-US"/>
          </a:p>
        </p:txBody>
      </p:sp>
    </p:spTree>
    <p:extLst>
      <p:ext uri="{BB962C8B-B14F-4D97-AF65-F5344CB8AC3E}">
        <p14:creationId xmlns:p14="http://schemas.microsoft.com/office/powerpoint/2010/main" val="1367889572"/>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 id="2147483778" r:id="rId12"/>
    <p:sldLayoutId id="2147483781" r:id="rId13"/>
    <p:sldLayoutId id="2147483780" r:id="rId14"/>
    <p:sldLayoutId id="2147483779" r:id="rId15"/>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33CCD7EF-1D8A-4C47-BAC7-8C3E5B76259B}" type="datetimeFigureOut">
              <a:rPr lang="en-US" smtClean="0"/>
              <a:t>4/25/2021</a:t>
            </a:fld>
            <a:endParaRPr lang="en-US"/>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A627D4AD-2854-4C2C-9F17-706C231B5325}" type="slidenum">
              <a:rPr lang="en-US" smtClean="0"/>
              <a:t>‹#›</a:t>
            </a:fld>
            <a:endParaRPr lang="en-US"/>
          </a:p>
        </p:txBody>
      </p:sp>
    </p:spTree>
    <p:extLst>
      <p:ext uri="{BB962C8B-B14F-4D97-AF65-F5344CB8AC3E}">
        <p14:creationId xmlns:p14="http://schemas.microsoft.com/office/powerpoint/2010/main" val="3931742995"/>
      </p:ext>
    </p:extLst>
  </p:cSld>
  <p:clrMap bg1="dk1" tx1="lt1" bg2="dk2" tx2="lt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 id="2147483772" r:id="rId12"/>
    <p:sldLayoutId id="2147483773" r:id="rId13"/>
    <p:sldLayoutId id="2147483774" r:id="rId14"/>
    <p:sldLayoutId id="2147483775" r:id="rId15"/>
    <p:sldLayoutId id="2147483776" r:id="rId16"/>
    <p:sldLayoutId id="2147483777"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slideLayout" Target="../slideLayouts/slideLayout2.xml"/><Relationship Id="rId7" Type="http://schemas.openxmlformats.org/officeDocument/2006/relationships/image" Target="../media/image28.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7.png"/><Relationship Id="rId5" Type="http://schemas.microsoft.com/office/2007/relationships/hdphoto" Target="../media/hdphoto2.wdp"/><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8" Type="http://schemas.openxmlformats.org/officeDocument/2006/relationships/image" Target="../media/image32.png"/><Relationship Id="rId3" Type="http://schemas.microsoft.com/office/2007/relationships/hdphoto" Target="../media/hdphoto2.wdp"/><Relationship Id="rId7" Type="http://schemas.openxmlformats.org/officeDocument/2006/relationships/image" Target="../media/image28.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8.pn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hyperlink" Target="https://www.liveworksheets.com/1-cu1915868eb" TargetMode="External"/><Relationship Id="rId4" Type="http://schemas.openxmlformats.org/officeDocument/2006/relationships/image" Target="../media/image38.png"/><Relationship Id="rId9" Type="http://schemas.openxmlformats.org/officeDocument/2006/relationships/audio" Target="../media/audio1.wav"/></Relationships>
</file>

<file path=ppt/slides/_rels/slide1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jpeg"/></Relationships>
</file>

<file path=ppt/slides/_rels/slide1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7.gif"/><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image" Target="../media/image12.png"/><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15.png"/><Relationship Id="rId10" Type="http://schemas.microsoft.com/office/2007/relationships/hdphoto" Target="../media/hdphoto2.wdp"/><Relationship Id="rId4" Type="http://schemas.openxmlformats.org/officeDocument/2006/relationships/image" Target="../media/image14.png"/><Relationship Id="rId9"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Layout" Target="../slideLayouts/slideLayout2.xml"/><Relationship Id="rId7" Type="http://schemas.openxmlformats.org/officeDocument/2006/relationships/image" Target="../media/image24.png"/><Relationship Id="rId2" Type="http://schemas.openxmlformats.org/officeDocument/2006/relationships/video" Target="../media/media1.mp4"/><Relationship Id="rId1" Type="http://schemas.microsoft.com/office/2007/relationships/media" Target="../media/media1.mp4"/><Relationship Id="rId6" Type="http://schemas.microsoft.com/office/2007/relationships/hdphoto" Target="../media/hdphoto2.wdp"/><Relationship Id="rId5" Type="http://schemas.openxmlformats.org/officeDocument/2006/relationships/image" Target="../media/image18.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8362123" y="1433554"/>
            <a:ext cx="3737111" cy="1569660"/>
          </a:xfrm>
          <a:prstGeom prst="rect">
            <a:avLst/>
          </a:prstGeom>
          <a:noFill/>
        </p:spPr>
        <p:txBody>
          <a:bodyPr wrap="square" rtlCol="0">
            <a:spAutoFit/>
          </a:bodyPr>
          <a:lstStyle/>
          <a:p>
            <a:pPr algn="ctr" rtl="1"/>
            <a:r>
              <a:rPr lang="ar-EG" sz="3200" b="1" dirty="0">
                <a:solidFill>
                  <a:srgbClr val="FFFF00"/>
                </a:solidFill>
              </a:rPr>
              <a:t>علماء الاحياء </a:t>
            </a:r>
            <a:endParaRPr lang="en-US" sz="3200" b="1" dirty="0">
              <a:solidFill>
                <a:srgbClr val="FFFF00"/>
              </a:solidFill>
            </a:endParaRPr>
          </a:p>
          <a:p>
            <a:pPr algn="ctr" rtl="1"/>
            <a:r>
              <a:rPr lang="ar-EG" sz="3200" b="1" dirty="0">
                <a:solidFill>
                  <a:srgbClr val="FFFF00"/>
                </a:solidFill>
              </a:rPr>
              <a:t>هبا بنا نبدأ </a:t>
            </a:r>
          </a:p>
          <a:p>
            <a:pPr algn="ctr" rtl="1"/>
            <a:r>
              <a:rPr lang="ar-EG" sz="3200" b="1" dirty="0">
                <a:solidFill>
                  <a:srgbClr val="FFFF00"/>
                </a:solidFill>
              </a:rPr>
              <a:t>بمخطط درسنا لليوم </a:t>
            </a:r>
            <a:endParaRPr lang="en-US" sz="3200" b="1" dirty="0">
              <a:solidFill>
                <a:srgbClr val="FFFF00"/>
              </a:solidFill>
            </a:endParaRPr>
          </a:p>
        </p:txBody>
      </p:sp>
      <p:sp>
        <p:nvSpPr>
          <p:cNvPr id="4" name="TextBox 2">
            <a:extLst>
              <a:ext uri="{FF2B5EF4-FFF2-40B4-BE49-F238E27FC236}">
                <a16:creationId xmlns:a16="http://schemas.microsoft.com/office/drawing/2014/main" id="{756DE7B3-6B5A-44CB-8DBB-1B15D45CAB7E}"/>
              </a:ext>
            </a:extLst>
          </p:cNvPr>
          <p:cNvSpPr txBox="1"/>
          <p:nvPr/>
        </p:nvSpPr>
        <p:spPr>
          <a:xfrm>
            <a:off x="8494643" y="5296235"/>
            <a:ext cx="3485321"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1"/>
            <a:r>
              <a:rPr lang="en-US" sz="4000" b="1" dirty="0">
                <a:solidFill>
                  <a:srgbClr val="FFFF00"/>
                </a:solidFill>
              </a:rPr>
              <a:t>25\4 \  2021</a:t>
            </a:r>
          </a:p>
        </p:txBody>
      </p:sp>
      <p:sp>
        <p:nvSpPr>
          <p:cNvPr id="5" name="TextBox 4">
            <a:extLst>
              <a:ext uri="{FF2B5EF4-FFF2-40B4-BE49-F238E27FC236}">
                <a16:creationId xmlns:a16="http://schemas.microsoft.com/office/drawing/2014/main" id="{1B719140-D23E-42D1-BC6A-215B75C9FE11}"/>
              </a:ext>
            </a:extLst>
          </p:cNvPr>
          <p:cNvSpPr txBox="1"/>
          <p:nvPr/>
        </p:nvSpPr>
        <p:spPr>
          <a:xfrm>
            <a:off x="8057323" y="3429000"/>
            <a:ext cx="3922642" cy="101566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1"/>
            <a:r>
              <a:rPr lang="ar-EG" sz="6000" b="1" dirty="0"/>
              <a:t>الصف التاسع   </a:t>
            </a:r>
            <a:endParaRPr lang="en-US" sz="6000" b="1" dirty="0"/>
          </a:p>
        </p:txBody>
      </p:sp>
      <p:graphicFrame>
        <p:nvGraphicFramePr>
          <p:cNvPr id="7" name="Diagram 6">
            <a:extLst>
              <a:ext uri="{FF2B5EF4-FFF2-40B4-BE49-F238E27FC236}">
                <a16:creationId xmlns:a16="http://schemas.microsoft.com/office/drawing/2014/main" id="{B448404D-D04D-46BA-BE4E-B28C6D3AF3C3}"/>
              </a:ext>
            </a:extLst>
          </p:cNvPr>
          <p:cNvGraphicFramePr/>
          <p:nvPr>
            <p:extLst>
              <p:ext uri="{D42A27DB-BD31-4B8C-83A1-F6EECF244321}">
                <p14:modId xmlns:p14="http://schemas.microsoft.com/office/powerpoint/2010/main" val="2770225267"/>
              </p:ext>
            </p:extLst>
          </p:nvPr>
        </p:nvGraphicFramePr>
        <p:xfrm>
          <a:off x="92766" y="0"/>
          <a:ext cx="7765773" cy="68579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27487574"/>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a:extLst>
              <a:ext uri="{FF2B5EF4-FFF2-40B4-BE49-F238E27FC236}">
                <a16:creationId xmlns:a16="http://schemas.microsoft.com/office/drawing/2014/main" id="{6FBDEE0B-1412-4601-A193-CA0323F05175}"/>
              </a:ext>
            </a:extLst>
          </p:cNvPr>
          <p:cNvGrpSpPr/>
          <p:nvPr/>
        </p:nvGrpSpPr>
        <p:grpSpPr>
          <a:xfrm rot="10800000">
            <a:off x="9805645" y="-3451"/>
            <a:ext cx="2327791" cy="736635"/>
            <a:chOff x="0" y="0"/>
            <a:chExt cx="3713799" cy="1710510"/>
          </a:xfrm>
        </p:grpSpPr>
        <p:sp>
          <p:nvSpPr>
            <p:cNvPr id="32" name="Rectangle">
              <a:extLst>
                <a:ext uri="{FF2B5EF4-FFF2-40B4-BE49-F238E27FC236}">
                  <a16:creationId xmlns:a16="http://schemas.microsoft.com/office/drawing/2014/main" id="{5BB70181-3E42-4F5C-ADB6-D987F6410826}"/>
                </a:ext>
              </a:extLst>
            </p:cNvPr>
            <p:cNvSpPr/>
            <p:nvPr/>
          </p:nvSpPr>
          <p:spPr>
            <a:xfrm>
              <a:off x="0" y="725176"/>
              <a:ext cx="2427230" cy="263548"/>
            </a:xfrm>
            <a:prstGeom prst="rect">
              <a:avLst/>
            </a:prstGeom>
            <a:solidFill>
              <a:srgbClr val="801231"/>
            </a:solidFill>
            <a:ln w="12700" cap="flat">
              <a:noFill/>
              <a:miter lim="400000"/>
            </a:ln>
            <a:effectLst/>
          </p:spPr>
          <p:txBody>
            <a:bodyPr wrap="square" lIns="60959" tIns="60959" rIns="60959" bIns="60959" numCol="1" anchor="ctr">
              <a:noAutofit/>
            </a:bodyPr>
            <a:lstStyle/>
            <a:p>
              <a:pPr>
                <a:lnSpc>
                  <a:spcPct val="80000"/>
                </a:lnSpc>
              </a:pPr>
              <a:endParaRPr sz="2400" dirty="0"/>
            </a:p>
          </p:txBody>
        </p:sp>
        <p:grpSp>
          <p:nvGrpSpPr>
            <p:cNvPr id="38" name="Group">
              <a:extLst>
                <a:ext uri="{FF2B5EF4-FFF2-40B4-BE49-F238E27FC236}">
                  <a16:creationId xmlns:a16="http://schemas.microsoft.com/office/drawing/2014/main" id="{5A2C0F02-FC34-448A-BD8A-BCEFA1FDFA0E}"/>
                </a:ext>
              </a:extLst>
            </p:cNvPr>
            <p:cNvGrpSpPr/>
            <p:nvPr/>
          </p:nvGrpSpPr>
          <p:grpSpPr>
            <a:xfrm>
              <a:off x="1570074" y="0"/>
              <a:ext cx="2143725" cy="1710510"/>
              <a:chOff x="27205" y="0"/>
              <a:chExt cx="2143723" cy="1710509"/>
            </a:xfrm>
          </p:grpSpPr>
          <p:grpSp>
            <p:nvGrpSpPr>
              <p:cNvPr id="39" name="Group">
                <a:extLst>
                  <a:ext uri="{FF2B5EF4-FFF2-40B4-BE49-F238E27FC236}">
                    <a16:creationId xmlns:a16="http://schemas.microsoft.com/office/drawing/2014/main" id="{7FD89C68-3072-49F5-92E1-7D021C238BE2}"/>
                  </a:ext>
                </a:extLst>
              </p:cNvPr>
              <p:cNvGrpSpPr/>
              <p:nvPr/>
            </p:nvGrpSpPr>
            <p:grpSpPr>
              <a:xfrm>
                <a:off x="27205" y="0"/>
                <a:ext cx="1710509" cy="1710509"/>
                <a:chOff x="0" y="0"/>
                <a:chExt cx="1710508" cy="1710508"/>
              </a:xfrm>
            </p:grpSpPr>
            <p:sp>
              <p:nvSpPr>
                <p:cNvPr id="41" name="Shape">
                  <a:extLst>
                    <a:ext uri="{FF2B5EF4-FFF2-40B4-BE49-F238E27FC236}">
                      <a16:creationId xmlns:a16="http://schemas.microsoft.com/office/drawing/2014/main" id="{C714281E-0C5E-421F-9D0C-D3497E83A581}"/>
                    </a:ext>
                  </a:extLst>
                </p:cNvPr>
                <p:cNvSpPr/>
                <p:nvPr/>
              </p:nvSpPr>
              <p:spPr>
                <a:xfrm>
                  <a:off x="0" y="0"/>
                  <a:ext cx="1710509" cy="1710509"/>
                </a:xfrm>
                <a:custGeom>
                  <a:avLst/>
                  <a:gdLst/>
                  <a:ahLst/>
                  <a:cxnLst>
                    <a:cxn ang="0">
                      <a:pos x="wd2" y="hd2"/>
                    </a:cxn>
                    <a:cxn ang="5400000">
                      <a:pos x="wd2" y="hd2"/>
                    </a:cxn>
                    <a:cxn ang="10800000">
                      <a:pos x="wd2" y="hd2"/>
                    </a:cxn>
                    <a:cxn ang="16200000">
                      <a:pos x="wd2" y="hd2"/>
                    </a:cxn>
                  </a:cxnLst>
                  <a:rect l="0" t="0" r="r" b="b"/>
                  <a:pathLst>
                    <a:path w="21600" h="21600" extrusionOk="0">
                      <a:moveTo>
                        <a:pt x="10853" y="21600"/>
                      </a:moveTo>
                      <a:cubicBezTo>
                        <a:pt x="16765" y="21600"/>
                        <a:pt x="21600" y="16765"/>
                        <a:pt x="21600" y="10747"/>
                      </a:cubicBezTo>
                      <a:cubicBezTo>
                        <a:pt x="21600" y="4835"/>
                        <a:pt x="16765" y="0"/>
                        <a:pt x="10853" y="0"/>
                      </a:cubicBezTo>
                      <a:cubicBezTo>
                        <a:pt x="4835" y="0"/>
                        <a:pt x="0" y="4835"/>
                        <a:pt x="0" y="10747"/>
                      </a:cubicBezTo>
                      <a:cubicBezTo>
                        <a:pt x="0" y="16765"/>
                        <a:pt x="4835" y="21600"/>
                        <a:pt x="10853" y="21600"/>
                      </a:cubicBezTo>
                    </a:path>
                  </a:pathLst>
                </a:custGeom>
                <a:solidFill>
                  <a:srgbClr val="801231"/>
                </a:solidFill>
                <a:ln w="12700" cap="flat">
                  <a:noFill/>
                  <a:miter lim="400000"/>
                </a:ln>
                <a:effectLst/>
              </p:spPr>
              <p:txBody>
                <a:bodyPr wrap="square" lIns="60959" tIns="60959" rIns="60959" bIns="60959" numCol="1" anchor="ctr">
                  <a:noAutofit/>
                </a:bodyPr>
                <a:lstStyle/>
                <a:p>
                  <a:endParaRPr sz="2400" dirty="0"/>
                </a:p>
              </p:txBody>
            </p:sp>
            <p:sp>
              <p:nvSpPr>
                <p:cNvPr id="47" name="Shape">
                  <a:extLst>
                    <a:ext uri="{FF2B5EF4-FFF2-40B4-BE49-F238E27FC236}">
                      <a16:creationId xmlns:a16="http://schemas.microsoft.com/office/drawing/2014/main" id="{22239ADF-6C3D-4548-9331-D1F9C7360F85}"/>
                    </a:ext>
                  </a:extLst>
                </p:cNvPr>
                <p:cNvSpPr/>
                <p:nvPr/>
              </p:nvSpPr>
              <p:spPr>
                <a:xfrm>
                  <a:off x="108437" y="105047"/>
                  <a:ext cx="1490245" cy="1497025"/>
                </a:xfrm>
                <a:custGeom>
                  <a:avLst/>
                  <a:gdLst/>
                  <a:ahLst/>
                  <a:cxnLst>
                    <a:cxn ang="0">
                      <a:pos x="wd2" y="hd2"/>
                    </a:cxn>
                    <a:cxn ang="5400000">
                      <a:pos x="wd2" y="hd2"/>
                    </a:cxn>
                    <a:cxn ang="10800000">
                      <a:pos x="wd2" y="hd2"/>
                    </a:cxn>
                    <a:cxn ang="16200000">
                      <a:pos x="wd2" y="hd2"/>
                    </a:cxn>
                  </a:cxnLst>
                  <a:rect l="0" t="0" r="r" b="b"/>
                  <a:pathLst>
                    <a:path w="21600" h="21600" extrusionOk="0">
                      <a:moveTo>
                        <a:pt x="10856" y="0"/>
                      </a:moveTo>
                      <a:cubicBezTo>
                        <a:pt x="16785" y="0"/>
                        <a:pt x="21600" y="4910"/>
                        <a:pt x="21600" y="10794"/>
                      </a:cubicBezTo>
                      <a:cubicBezTo>
                        <a:pt x="21600" y="16812"/>
                        <a:pt x="16785" y="21600"/>
                        <a:pt x="10856" y="21600"/>
                      </a:cubicBezTo>
                      <a:cubicBezTo>
                        <a:pt x="4815" y="21600"/>
                        <a:pt x="0" y="16812"/>
                        <a:pt x="0" y="10794"/>
                      </a:cubicBezTo>
                      <a:cubicBezTo>
                        <a:pt x="0" y="4910"/>
                        <a:pt x="4815" y="0"/>
                        <a:pt x="10856" y="0"/>
                      </a:cubicBezTo>
                    </a:path>
                  </a:pathLst>
                </a:custGeom>
                <a:gradFill flip="none" rotWithShape="1">
                  <a:gsLst>
                    <a:gs pos="61000">
                      <a:srgbClr val="FFFFFF"/>
                    </a:gs>
                    <a:gs pos="94000">
                      <a:srgbClr val="DEEBF7"/>
                    </a:gs>
                  </a:gsLst>
                  <a:path path="circle">
                    <a:fillToRect l="-7922" t="9442" r="107922" b="90557"/>
                  </a:path>
                </a:gradFill>
                <a:ln w="12700" cap="flat">
                  <a:noFill/>
                  <a:miter lim="400000"/>
                </a:ln>
                <a:effectLst/>
              </p:spPr>
              <p:txBody>
                <a:bodyPr wrap="square" lIns="60959" tIns="60959" rIns="60959" bIns="60959" numCol="1" anchor="ctr">
                  <a:noAutofit/>
                </a:bodyPr>
                <a:lstStyle/>
                <a:p>
                  <a:endParaRPr sz="2400" dirty="0"/>
                </a:p>
              </p:txBody>
            </p:sp>
          </p:grpSp>
          <p:sp>
            <p:nvSpPr>
              <p:cNvPr id="40" name="المحور الأول">
                <a:extLst>
                  <a:ext uri="{FF2B5EF4-FFF2-40B4-BE49-F238E27FC236}">
                    <a16:creationId xmlns:a16="http://schemas.microsoft.com/office/drawing/2014/main" id="{4A9D85C7-945E-446E-85ED-F7E85F8D8D94}"/>
                  </a:ext>
                </a:extLst>
              </p:cNvPr>
              <p:cNvSpPr txBox="1"/>
              <p:nvPr/>
            </p:nvSpPr>
            <p:spPr>
              <a:xfrm rot="10168855">
                <a:off x="375646" y="388501"/>
                <a:ext cx="1795282" cy="78804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7733" tIns="67733" rIns="67733" bIns="67733" numCol="1" anchor="ctr">
                <a:noAutofit/>
              </a:bodyPr>
              <a:lstStyle>
                <a:lvl1pPr algn="r" rtl="1">
                  <a:defRPr sz="3600">
                    <a:latin typeface="Farah Regular"/>
                    <a:ea typeface="Farah Regular"/>
                    <a:cs typeface="Farah Regular"/>
                    <a:sym typeface="Farah Regular"/>
                  </a:defRPr>
                </a:lvl1pPr>
              </a:lstStyle>
              <a:p>
                <a:r>
                  <a:rPr lang="ar-EG" sz="1400" b="1" dirty="0"/>
                  <a:t>مرحلة </a:t>
                </a:r>
              </a:p>
              <a:p>
                <a:r>
                  <a:rPr lang="ar-EG" sz="1400" b="1" dirty="0"/>
                  <a:t>التفسير </a:t>
                </a:r>
                <a:endParaRPr sz="1400" b="1" dirty="0"/>
              </a:p>
            </p:txBody>
          </p:sp>
        </p:grpSp>
      </p:grpSp>
      <p:sp>
        <p:nvSpPr>
          <p:cNvPr id="14" name="Rectangle 75">
            <a:extLst>
              <a:ext uri="{FF2B5EF4-FFF2-40B4-BE49-F238E27FC236}">
                <a16:creationId xmlns:a16="http://schemas.microsoft.com/office/drawing/2014/main" id="{5ECF8324-53FD-490A-9B3C-77FEABD1707E}"/>
              </a:ext>
            </a:extLst>
          </p:cNvPr>
          <p:cNvSpPr/>
          <p:nvPr/>
        </p:nvSpPr>
        <p:spPr>
          <a:xfrm>
            <a:off x="0" y="-4"/>
            <a:ext cx="3483941" cy="41326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rtl="1"/>
            <a:r>
              <a:rPr lang="ar-EG" sz="1600" b="1" dirty="0">
                <a:solidFill>
                  <a:schemeClr val="tx1"/>
                </a:solidFill>
                <a:latin typeface="Droid Arabic Kufi"/>
              </a:rPr>
              <a:t>مؤشر الأداء : </a:t>
            </a:r>
            <a:r>
              <a:rPr kumimoji="0" lang="ar-EG" altLang="en-US" sz="1600" b="1" i="0" u="none" strike="noStrike" cap="none" normalizeH="0" baseline="0" dirty="0">
                <a:ln>
                  <a:noFill/>
                </a:ln>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يوضح ما الذي يحدث في كل من مراحل الانقسام المتساوي ( اولا الطور التمهيدي )  </a:t>
            </a:r>
            <a:endParaRPr kumimoji="0" lang="en-US" altLang="en-US" sz="1600" b="1" i="0" u="none" strike="noStrike" cap="none" normalizeH="0" baseline="0" dirty="0">
              <a:ln>
                <a:noFill/>
              </a:ln>
              <a:solidFill>
                <a:srgbClr val="FF0000"/>
              </a:solidFill>
              <a:effectLst>
                <a:outerShdw blurRad="38100" dist="38100" dir="2700000" algn="tl">
                  <a:srgbClr val="000000">
                    <a:alpha val="43137"/>
                  </a:srgbClr>
                </a:outerShdw>
              </a:effectLst>
              <a:latin typeface="Arial" panose="020B0604020202020204" pitchFamily="34" charset="0"/>
            </a:endParaRPr>
          </a:p>
        </p:txBody>
      </p:sp>
      <p:grpSp>
        <p:nvGrpSpPr>
          <p:cNvPr id="23" name="Group 22">
            <a:extLst>
              <a:ext uri="{FF2B5EF4-FFF2-40B4-BE49-F238E27FC236}">
                <a16:creationId xmlns:a16="http://schemas.microsoft.com/office/drawing/2014/main" id="{23B64046-7D77-4622-81A7-67950705C634}"/>
              </a:ext>
            </a:extLst>
          </p:cNvPr>
          <p:cNvGrpSpPr/>
          <p:nvPr/>
        </p:nvGrpSpPr>
        <p:grpSpPr>
          <a:xfrm>
            <a:off x="5444420" y="-18112"/>
            <a:ext cx="1972325" cy="513695"/>
            <a:chOff x="4903819" y="3918866"/>
            <a:chExt cx="2730375" cy="2216539"/>
          </a:xfrm>
        </p:grpSpPr>
        <p:grpSp>
          <p:nvGrpSpPr>
            <p:cNvPr id="26" name="Group 25">
              <a:extLst>
                <a:ext uri="{FF2B5EF4-FFF2-40B4-BE49-F238E27FC236}">
                  <a16:creationId xmlns:a16="http://schemas.microsoft.com/office/drawing/2014/main" id="{4E485DE4-773C-450B-B21F-CC857E64DE0E}"/>
                </a:ext>
              </a:extLst>
            </p:cNvPr>
            <p:cNvGrpSpPr/>
            <p:nvPr/>
          </p:nvGrpSpPr>
          <p:grpSpPr>
            <a:xfrm>
              <a:off x="5025553" y="3918866"/>
              <a:ext cx="2501028" cy="2216539"/>
              <a:chOff x="5896687" y="4152770"/>
              <a:chExt cx="2717226" cy="2320432"/>
            </a:xfrm>
          </p:grpSpPr>
          <p:pic>
            <p:nvPicPr>
              <p:cNvPr id="28" name="Picture 27">
                <a:extLst>
                  <a:ext uri="{FF2B5EF4-FFF2-40B4-BE49-F238E27FC236}">
                    <a16:creationId xmlns:a16="http://schemas.microsoft.com/office/drawing/2014/main" id="{A09A7723-A4E0-4BB7-B9CD-7690BCFD5486}"/>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5547" b="52474" l="18741" r="63763">
                            <a14:foregroundMark x1="61933" y1="44661" x2="61933" y2="44661"/>
                            <a14:foregroundMark x1="63177" y1="45182" x2="63177" y2="45182"/>
                            <a14:foregroundMark x1="63177" y1="45182" x2="55124" y2="44401"/>
                            <a14:foregroundMark x1="55124" y1="44401" x2="55124" y2="44401"/>
                            <a14:foregroundMark x1="59151" y1="47917" x2="50952" y2="46094"/>
                            <a14:foregroundMark x1="50952" y1="46094" x2="50586" y2="45703"/>
                            <a14:foregroundMark x1="51611" y1="42057" x2="58638" y2="41146"/>
                            <a14:foregroundMark x1="58638" y1="41146" x2="60395" y2="41146"/>
                            <a14:foregroundMark x1="58931" y1="38021" x2="59078" y2="40234"/>
                            <a14:foregroundMark x1="47438" y1="46094" x2="37408" y2="47005"/>
                            <a14:foregroundMark x1="37408" y1="47005" x2="35578" y2="46354"/>
                            <a14:foregroundMark x1="32064" y1="44531" x2="19619" y2="41927"/>
                            <a14:foregroundMark x1="19619" y1="41927" x2="19473" y2="41667"/>
                            <a14:foregroundMark x1="31040" y1="48177" x2="21010" y2="47917"/>
                            <a14:foregroundMark x1="40117" y1="38281" x2="40117" y2="38281"/>
                            <a14:foregroundMark x1="37116" y1="38411" x2="37116" y2="38411"/>
                            <a14:foregroundMark x1="43485" y1="39323" x2="43485" y2="39323"/>
                            <a14:foregroundMark x1="46706" y1="39844" x2="46706" y2="39844"/>
                            <a14:foregroundMark x1="46852" y1="42318" x2="40776" y2="42578"/>
                            <a14:foregroundMark x1="52928" y1="50130" x2="58272" y2="51693"/>
                            <a14:foregroundMark x1="53294" y1="52474" x2="57906" y2="52474"/>
                            <a14:foregroundMark x1="57906" y1="52474" x2="58858" y2="52344"/>
                            <a14:foregroundMark x1="58858" y1="52344" x2="61127" y2="51953"/>
                            <a14:foregroundMark x1="61127" y1="51953" x2="63690" y2="52214"/>
                            <a14:foregroundMark x1="43851" y1="48568" x2="38726" y2="47526"/>
                            <a14:foregroundMark x1="38726" y1="47526" x2="38726" y2="47396"/>
                            <a14:foregroundMark x1="41508" y1="47266" x2="47365" y2="48568"/>
                            <a14:foregroundMark x1="19619" y1="40755" x2="24890" y2="41667"/>
                            <a14:foregroundMark x1="21303" y1="38151" x2="21303" y2="38151"/>
                            <a14:foregroundMark x1="18741" y1="40625" x2="19327" y2="44401"/>
                            <a14:foregroundMark x1="19327" y1="44401" x2="19327" y2="45964"/>
                            <a14:foregroundMark x1="18814" y1="41146" x2="19693" y2="52474"/>
                            <a14:foregroundMark x1="23792" y1="39193" x2="31552" y2="39974"/>
                            <a14:foregroundMark x1="35578" y1="39193" x2="44363" y2="39453"/>
                            <a14:foregroundMark x1="44363" y1="39453" x2="44363" y2="39453"/>
                            <a14:foregroundMark x1="51464" y1="39453" x2="58492" y2="39974"/>
                            <a14:foregroundMark x1="58492" y1="39974" x2="62884" y2="39714"/>
                            <a14:foregroundMark x1="62884" y1="39714" x2="63763" y2="39844"/>
                            <a14:foregroundMark x1="21303" y1="35677" x2="21742" y2="35677"/>
                            <a14:foregroundMark x1="24451" y1="35677" x2="25037" y2="35677"/>
                            <a14:foregroundMark x1="27599" y1="35677" x2="28184" y2="35677"/>
                            <a14:foregroundMark x1="30673" y1="35807" x2="30966" y2="35807"/>
                          </a14:backgroundRemoval>
                        </a14:imgEffect>
                      </a14:imgLayer>
                    </a14:imgProps>
                  </a:ext>
                </a:extLst>
              </a:blip>
              <a:srcRect l="17817" t="33598" r="66039" b="45663"/>
              <a:stretch/>
            </p:blipFill>
            <p:spPr>
              <a:xfrm>
                <a:off x="5896687" y="4152770"/>
                <a:ext cx="2717226" cy="2320432"/>
              </a:xfrm>
              <a:prstGeom prst="rect">
                <a:avLst/>
              </a:prstGeom>
            </p:spPr>
          </p:pic>
          <p:sp>
            <p:nvSpPr>
              <p:cNvPr id="29" name="TextBox 18">
                <a:extLst>
                  <a:ext uri="{FF2B5EF4-FFF2-40B4-BE49-F238E27FC236}">
                    <a16:creationId xmlns:a16="http://schemas.microsoft.com/office/drawing/2014/main" id="{1CD2BB83-652D-45E6-906B-ACB7B5BEA792}"/>
                  </a:ext>
                </a:extLst>
              </p:cNvPr>
              <p:cNvSpPr txBox="1"/>
              <p:nvPr/>
            </p:nvSpPr>
            <p:spPr>
              <a:xfrm>
                <a:off x="6180690" y="5540488"/>
                <a:ext cx="2213114" cy="900596"/>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effectLst/>
                  <a:uLnTx/>
                  <a:uFillTx/>
                  <a:latin typeface="Century Gothic"/>
                  <a:cs typeface="(AH) Manal Black" pitchFamily="2" charset="-78"/>
                </a:endParaRPr>
              </a:p>
            </p:txBody>
          </p:sp>
        </p:grpSp>
        <p:sp>
          <p:nvSpPr>
            <p:cNvPr id="27" name="Rectangle 28">
              <a:extLst>
                <a:ext uri="{FF2B5EF4-FFF2-40B4-BE49-F238E27FC236}">
                  <a16:creationId xmlns:a16="http://schemas.microsoft.com/office/drawing/2014/main" id="{B002764A-E787-4893-AC59-3E4E0465010E}"/>
                </a:ext>
              </a:extLst>
            </p:cNvPr>
            <p:cNvSpPr/>
            <p:nvPr/>
          </p:nvSpPr>
          <p:spPr>
            <a:xfrm>
              <a:off x="4903819" y="4948464"/>
              <a:ext cx="2730375" cy="782070"/>
            </a:xfrm>
            <a:prstGeom prst="rect">
              <a:avLst/>
            </a:prstGeom>
            <a:noFill/>
          </p:spPr>
          <p:txBody>
            <a:bodyPr wrap="square" lIns="91440" tIns="45720" rIns="91440" bIns="45720">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EG" sz="1400" b="1" dirty="0">
                  <a:ln w="0"/>
                  <a:effectLst>
                    <a:outerShdw blurRad="38100" dist="19050" dir="2700000" algn="tl" rotWithShape="0">
                      <a:srgbClr val="000000">
                        <a:alpha val="40000"/>
                      </a:srgbClr>
                    </a:outerShdw>
                  </a:effectLst>
                  <a:latin typeface="Calibri Light" panose="020F0302020204030204" pitchFamily="34" charset="0"/>
                  <a:cs typeface="(AH) Manal Black" pitchFamily="2" charset="-78"/>
                </a:rPr>
                <a:t>مهارة الحوار والمناقشة</a:t>
              </a:r>
              <a:endParaRPr kumimoji="0" lang="en-US" sz="1400" b="1" i="0" u="none" strike="noStrike" kern="1200" cap="none" spc="0" normalizeH="0" baseline="0" noProof="0" dirty="0">
                <a:ln w="0"/>
                <a:effectLst>
                  <a:outerShdw blurRad="38100" dist="19050" dir="2700000" algn="tl" rotWithShape="0">
                    <a:srgbClr val="000000">
                      <a:alpha val="40000"/>
                    </a:srgbClr>
                  </a:outerShdw>
                </a:effectLst>
                <a:uLnTx/>
                <a:uFillTx/>
                <a:latin typeface="Calibri Light" panose="020F0302020204030204" pitchFamily="34" charset="0"/>
                <a:cs typeface="(AH) Manal Black" pitchFamily="2" charset="-78"/>
              </a:endParaRPr>
            </a:p>
          </p:txBody>
        </p:sp>
      </p:grpSp>
      <p:grpSp>
        <p:nvGrpSpPr>
          <p:cNvPr id="46" name="Group 45">
            <a:extLst>
              <a:ext uri="{FF2B5EF4-FFF2-40B4-BE49-F238E27FC236}">
                <a16:creationId xmlns:a16="http://schemas.microsoft.com/office/drawing/2014/main" id="{7A722B5B-6175-48F8-A281-AF81A1375C0C}"/>
              </a:ext>
            </a:extLst>
          </p:cNvPr>
          <p:cNvGrpSpPr/>
          <p:nvPr/>
        </p:nvGrpSpPr>
        <p:grpSpPr>
          <a:xfrm>
            <a:off x="3725680" y="-24836"/>
            <a:ext cx="1972325" cy="546392"/>
            <a:chOff x="4903819" y="3918866"/>
            <a:chExt cx="2730375" cy="2357623"/>
          </a:xfrm>
        </p:grpSpPr>
        <p:grpSp>
          <p:nvGrpSpPr>
            <p:cNvPr id="48" name="Group 47">
              <a:extLst>
                <a:ext uri="{FF2B5EF4-FFF2-40B4-BE49-F238E27FC236}">
                  <a16:creationId xmlns:a16="http://schemas.microsoft.com/office/drawing/2014/main" id="{91E0B40F-A084-4352-8DE8-C49256C103AD}"/>
                </a:ext>
              </a:extLst>
            </p:cNvPr>
            <p:cNvGrpSpPr/>
            <p:nvPr/>
          </p:nvGrpSpPr>
          <p:grpSpPr>
            <a:xfrm>
              <a:off x="5025553" y="3918866"/>
              <a:ext cx="2501028" cy="2216539"/>
              <a:chOff x="5896687" y="4152770"/>
              <a:chExt cx="2717226" cy="2320432"/>
            </a:xfrm>
          </p:grpSpPr>
          <p:pic>
            <p:nvPicPr>
              <p:cNvPr id="50" name="Picture 49">
                <a:extLst>
                  <a:ext uri="{FF2B5EF4-FFF2-40B4-BE49-F238E27FC236}">
                    <a16:creationId xmlns:a16="http://schemas.microsoft.com/office/drawing/2014/main" id="{45827598-23F7-4130-9A66-5B90C2FB41D3}"/>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5547" b="52474" l="18741" r="63763">
                            <a14:foregroundMark x1="61933" y1="44661" x2="61933" y2="44661"/>
                            <a14:foregroundMark x1="63177" y1="45182" x2="63177" y2="45182"/>
                            <a14:foregroundMark x1="63177" y1="45182" x2="55124" y2="44401"/>
                            <a14:foregroundMark x1="55124" y1="44401" x2="55124" y2="44401"/>
                            <a14:foregroundMark x1="59151" y1="47917" x2="50952" y2="46094"/>
                            <a14:foregroundMark x1="50952" y1="46094" x2="50586" y2="45703"/>
                            <a14:foregroundMark x1="51611" y1="42057" x2="58638" y2="41146"/>
                            <a14:foregroundMark x1="58638" y1="41146" x2="60395" y2="41146"/>
                            <a14:foregroundMark x1="58931" y1="38021" x2="59078" y2="40234"/>
                            <a14:foregroundMark x1="47438" y1="46094" x2="37408" y2="47005"/>
                            <a14:foregroundMark x1="37408" y1="47005" x2="35578" y2="46354"/>
                            <a14:foregroundMark x1="32064" y1="44531" x2="19619" y2="41927"/>
                            <a14:foregroundMark x1="19619" y1="41927" x2="19473" y2="41667"/>
                            <a14:foregroundMark x1="31040" y1="48177" x2="21010" y2="47917"/>
                            <a14:foregroundMark x1="40117" y1="38281" x2="40117" y2="38281"/>
                            <a14:foregroundMark x1="37116" y1="38411" x2="37116" y2="38411"/>
                            <a14:foregroundMark x1="43485" y1="39323" x2="43485" y2="39323"/>
                            <a14:foregroundMark x1="46706" y1="39844" x2="46706" y2="39844"/>
                            <a14:foregroundMark x1="46852" y1="42318" x2="40776" y2="42578"/>
                            <a14:foregroundMark x1="52928" y1="50130" x2="58272" y2="51693"/>
                            <a14:foregroundMark x1="53294" y1="52474" x2="57906" y2="52474"/>
                            <a14:foregroundMark x1="57906" y1="52474" x2="58858" y2="52344"/>
                            <a14:foregroundMark x1="58858" y1="52344" x2="61127" y2="51953"/>
                            <a14:foregroundMark x1="61127" y1="51953" x2="63690" y2="52214"/>
                            <a14:foregroundMark x1="43851" y1="48568" x2="38726" y2="47526"/>
                            <a14:foregroundMark x1="38726" y1="47526" x2="38726" y2="47396"/>
                            <a14:foregroundMark x1="41508" y1="47266" x2="47365" y2="48568"/>
                            <a14:foregroundMark x1="19619" y1="40755" x2="24890" y2="41667"/>
                            <a14:foregroundMark x1="21303" y1="38151" x2="21303" y2="38151"/>
                            <a14:foregroundMark x1="18741" y1="40625" x2="19327" y2="44401"/>
                            <a14:foregroundMark x1="19327" y1="44401" x2="19327" y2="45964"/>
                            <a14:foregroundMark x1="18814" y1="41146" x2="19693" y2="52474"/>
                            <a14:foregroundMark x1="23792" y1="39193" x2="31552" y2="39974"/>
                            <a14:foregroundMark x1="35578" y1="39193" x2="44363" y2="39453"/>
                            <a14:foregroundMark x1="44363" y1="39453" x2="44363" y2="39453"/>
                            <a14:foregroundMark x1="51464" y1="39453" x2="58492" y2="39974"/>
                            <a14:foregroundMark x1="58492" y1="39974" x2="62884" y2="39714"/>
                            <a14:foregroundMark x1="62884" y1="39714" x2="63763" y2="39844"/>
                            <a14:foregroundMark x1="21303" y1="35677" x2="21742" y2="35677"/>
                            <a14:foregroundMark x1="24451" y1="35677" x2="25037" y2="35677"/>
                            <a14:foregroundMark x1="27599" y1="35677" x2="28184" y2="35677"/>
                            <a14:foregroundMark x1="30673" y1="35807" x2="30966" y2="35807"/>
                          </a14:backgroundRemoval>
                        </a14:imgEffect>
                      </a14:imgLayer>
                    </a14:imgProps>
                  </a:ext>
                </a:extLst>
              </a:blip>
              <a:srcRect l="17817" t="33598" r="66039" b="45663"/>
              <a:stretch/>
            </p:blipFill>
            <p:spPr>
              <a:xfrm>
                <a:off x="5896687" y="4152770"/>
                <a:ext cx="2717226" cy="2320432"/>
              </a:xfrm>
              <a:prstGeom prst="rect">
                <a:avLst/>
              </a:prstGeom>
            </p:spPr>
          </p:pic>
          <p:sp>
            <p:nvSpPr>
              <p:cNvPr id="51" name="TextBox 18">
                <a:extLst>
                  <a:ext uri="{FF2B5EF4-FFF2-40B4-BE49-F238E27FC236}">
                    <a16:creationId xmlns:a16="http://schemas.microsoft.com/office/drawing/2014/main" id="{A5602738-4D51-40F3-97EF-A9507C060767}"/>
                  </a:ext>
                </a:extLst>
              </p:cNvPr>
              <p:cNvSpPr txBox="1"/>
              <p:nvPr/>
            </p:nvSpPr>
            <p:spPr>
              <a:xfrm>
                <a:off x="6180690" y="5540488"/>
                <a:ext cx="2213114" cy="900596"/>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effectLst/>
                  <a:uLnTx/>
                  <a:uFillTx/>
                  <a:latin typeface="Century Gothic"/>
                  <a:cs typeface="(AH) Manal Black" pitchFamily="2" charset="-78"/>
                </a:endParaRPr>
              </a:p>
            </p:txBody>
          </p:sp>
        </p:grpSp>
        <p:sp>
          <p:nvSpPr>
            <p:cNvPr id="49" name="Rectangle 28">
              <a:extLst>
                <a:ext uri="{FF2B5EF4-FFF2-40B4-BE49-F238E27FC236}">
                  <a16:creationId xmlns:a16="http://schemas.microsoft.com/office/drawing/2014/main" id="{E4ABABFF-67D6-4B7C-914C-B8E842CF9551}"/>
                </a:ext>
              </a:extLst>
            </p:cNvPr>
            <p:cNvSpPr/>
            <p:nvPr/>
          </p:nvSpPr>
          <p:spPr>
            <a:xfrm>
              <a:off x="4903819" y="4948464"/>
              <a:ext cx="2730375" cy="1328025"/>
            </a:xfrm>
            <a:prstGeom prst="rect">
              <a:avLst/>
            </a:prstGeom>
            <a:noFill/>
          </p:spPr>
          <p:txBody>
            <a:bodyPr wrap="square" lIns="91440" tIns="45720" rIns="91440" bIns="45720">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EG" sz="1400" b="1" dirty="0">
                  <a:ln w="0"/>
                  <a:effectLst>
                    <a:outerShdw blurRad="38100" dist="19050" dir="2700000" algn="tl" rotWithShape="0">
                      <a:srgbClr val="000000">
                        <a:alpha val="40000"/>
                      </a:srgbClr>
                    </a:outerShdw>
                  </a:effectLst>
                  <a:latin typeface="Calibri Light" panose="020F0302020204030204" pitchFamily="34" charset="0"/>
                  <a:cs typeface="(AH) Manal Black" pitchFamily="2" charset="-78"/>
                </a:rPr>
                <a:t>تقييم مرحلي </a:t>
              </a:r>
              <a:endParaRPr kumimoji="0" lang="en-US" sz="1400" b="1" i="0" u="none" strike="noStrike" kern="1200" cap="none" spc="0" normalizeH="0" baseline="0" noProof="0" dirty="0">
                <a:ln w="0"/>
                <a:effectLst>
                  <a:outerShdw blurRad="38100" dist="19050" dir="2700000" algn="tl" rotWithShape="0">
                    <a:srgbClr val="000000">
                      <a:alpha val="40000"/>
                    </a:srgbClr>
                  </a:outerShdw>
                </a:effectLst>
                <a:uLnTx/>
                <a:uFillTx/>
                <a:latin typeface="Calibri Light" panose="020F0302020204030204" pitchFamily="34" charset="0"/>
                <a:cs typeface="(AH) Manal Black" pitchFamily="2" charset="-78"/>
              </a:endParaRPr>
            </a:p>
          </p:txBody>
        </p:sp>
      </p:grpSp>
      <p:pic>
        <p:nvPicPr>
          <p:cNvPr id="4" name="Picture 3">
            <a:extLst>
              <a:ext uri="{FF2B5EF4-FFF2-40B4-BE49-F238E27FC236}">
                <a16:creationId xmlns:a16="http://schemas.microsoft.com/office/drawing/2014/main" id="{E91EB43A-7CCB-4B4A-A854-A879ADC3A4CB}"/>
              </a:ext>
            </a:extLst>
          </p:cNvPr>
          <p:cNvPicPr>
            <a:picLocks noChangeAspect="1"/>
          </p:cNvPicPr>
          <p:nvPr/>
        </p:nvPicPr>
        <p:blipFill>
          <a:blip r:embed="rId4"/>
          <a:stretch>
            <a:fillRect/>
          </a:stretch>
        </p:blipFill>
        <p:spPr>
          <a:xfrm>
            <a:off x="7412992" y="101074"/>
            <a:ext cx="2562225" cy="561975"/>
          </a:xfrm>
          <a:prstGeom prst="rect">
            <a:avLst/>
          </a:prstGeom>
        </p:spPr>
      </p:pic>
      <p:sp>
        <p:nvSpPr>
          <p:cNvPr id="8" name="TextBox 7">
            <a:extLst>
              <a:ext uri="{FF2B5EF4-FFF2-40B4-BE49-F238E27FC236}">
                <a16:creationId xmlns:a16="http://schemas.microsoft.com/office/drawing/2014/main" id="{1898F4FC-77DC-45AF-95E0-4D65F83EE850}"/>
              </a:ext>
            </a:extLst>
          </p:cNvPr>
          <p:cNvSpPr txBox="1"/>
          <p:nvPr/>
        </p:nvSpPr>
        <p:spPr>
          <a:xfrm>
            <a:off x="4603749" y="798287"/>
            <a:ext cx="7460973" cy="3477875"/>
          </a:xfrm>
          <a:prstGeom prst="rect">
            <a:avLst/>
          </a:prstGeom>
          <a:noFill/>
        </p:spPr>
        <p:txBody>
          <a:bodyPr wrap="square" rtlCol="0">
            <a:spAutoFit/>
          </a:bodyPr>
          <a:lstStyle/>
          <a:p>
            <a:pPr algn="r" rtl="1"/>
            <a:r>
              <a:rPr lang="ar-EG" sz="2000" dirty="0"/>
              <a:t>خلال الانقسام  المتساوي تنفصل المادة الوراثية المضاعفة للخلية وتستعد الخلية للانقسام الى خليتين , يتمثل النشاط الاساسي للانقسام المتساوي في الانفصال </a:t>
            </a:r>
            <a:r>
              <a:rPr lang="ar-EG" sz="2000" u="sng" dirty="0">
                <a:solidFill>
                  <a:srgbClr val="FF0000"/>
                </a:solidFill>
              </a:rPr>
              <a:t>الدقيق لمحتوى ال </a:t>
            </a:r>
            <a:r>
              <a:rPr lang="en-US" sz="2000" u="sng" dirty="0">
                <a:solidFill>
                  <a:srgbClr val="FF0000"/>
                </a:solidFill>
              </a:rPr>
              <a:t>DNA </a:t>
            </a:r>
            <a:r>
              <a:rPr lang="ar-EG" sz="2000" u="sng" dirty="0">
                <a:solidFill>
                  <a:srgbClr val="FF0000"/>
                </a:solidFill>
              </a:rPr>
              <a:t> المضاعف للخلية </a:t>
            </a:r>
            <a:r>
              <a:rPr lang="ar-EG" sz="2000" dirty="0"/>
              <a:t>, مما يتيح مرور المعلومات الوراثية للخلية الى الخلايا الجديدة بدون أن تتضرر , </a:t>
            </a:r>
            <a:r>
              <a:rPr lang="ar-EG" sz="2000" u="sng" dirty="0">
                <a:solidFill>
                  <a:srgbClr val="FF0000"/>
                </a:solidFill>
              </a:rPr>
              <a:t>فينتج عنه خليتان وليدتان متطابقتان وراثيا </a:t>
            </a:r>
            <a:r>
              <a:rPr lang="ar-EG" sz="2000" dirty="0"/>
              <a:t>, وتعمل عملية الانقسام المتساوي </a:t>
            </a:r>
            <a:r>
              <a:rPr lang="ar-EG" sz="2000" dirty="0">
                <a:solidFill>
                  <a:srgbClr val="002060"/>
                </a:solidFill>
              </a:rPr>
              <a:t>في الكائنات الحية متعددة الخلايا على زيادة عدد الخلايا أثناء نمو كائن حي صغير ليصل الى الحجم الذي سيكون عليه في فترة البلوغ </a:t>
            </a:r>
            <a:r>
              <a:rPr lang="ar-EG" sz="2000" dirty="0"/>
              <a:t>, فضلا عن ذلك </a:t>
            </a:r>
            <a:r>
              <a:rPr lang="ar-EG" sz="2000" dirty="0">
                <a:solidFill>
                  <a:srgbClr val="FF0000"/>
                </a:solidFill>
              </a:rPr>
              <a:t>تستخدم الكائنات الحية الانقسام المتساوي لاستبدال الخلايا التالفة , </a:t>
            </a:r>
            <a:r>
              <a:rPr lang="ar-EG" sz="2000" dirty="0"/>
              <a:t>تذكر آخر مرة أصبت فيها بجرح عن طريق الخطأ , تتضمن آلية الجسم في علاج الجرح تكوين خلايا جلد جديدة , وتتكون هذه الخلايا الجديدة من خلايا الجلد الموجودة</a:t>
            </a:r>
            <a:r>
              <a:rPr lang="ar-EG" sz="2000" u="sng" dirty="0"/>
              <a:t> </a:t>
            </a:r>
            <a:r>
              <a:rPr lang="ar-EG" sz="2000" u="sng" dirty="0">
                <a:solidFill>
                  <a:srgbClr val="FF0000"/>
                </a:solidFill>
              </a:rPr>
              <a:t>اذ تنقسم خلايا الجلد الموجودة تحت قشرة الجرح عن طريق الانقسام المتساوي والانقسام السيتوبلازمي لتكون خلايا جلد تملأ الفجوة التي تحدث في الجلد جراء الاصابة  </a:t>
            </a:r>
            <a:endParaRPr lang="en-US" sz="2000" u="sng" dirty="0">
              <a:solidFill>
                <a:srgbClr val="FF0000"/>
              </a:solidFill>
            </a:endParaRPr>
          </a:p>
        </p:txBody>
      </p:sp>
      <p:pic>
        <p:nvPicPr>
          <p:cNvPr id="30" name="Picture 29">
            <a:extLst>
              <a:ext uri="{FF2B5EF4-FFF2-40B4-BE49-F238E27FC236}">
                <a16:creationId xmlns:a16="http://schemas.microsoft.com/office/drawing/2014/main" id="{A8CD35B0-D347-4A7C-B3FB-CD3F20BD54D8}"/>
              </a:ext>
            </a:extLst>
          </p:cNvPr>
          <p:cNvPicPr>
            <a:picLocks noChangeAspect="1"/>
          </p:cNvPicPr>
          <p:nvPr/>
        </p:nvPicPr>
        <p:blipFill>
          <a:blip r:embed="rId5"/>
          <a:stretch>
            <a:fillRect/>
          </a:stretch>
        </p:blipFill>
        <p:spPr>
          <a:xfrm>
            <a:off x="8524046" y="4416048"/>
            <a:ext cx="3495675" cy="447675"/>
          </a:xfrm>
          <a:prstGeom prst="rect">
            <a:avLst/>
          </a:prstGeom>
        </p:spPr>
      </p:pic>
      <p:sp>
        <p:nvSpPr>
          <p:cNvPr id="15" name="Callout: Left Arrow 14">
            <a:extLst>
              <a:ext uri="{FF2B5EF4-FFF2-40B4-BE49-F238E27FC236}">
                <a16:creationId xmlns:a16="http://schemas.microsoft.com/office/drawing/2014/main" id="{CB53EA25-B800-435E-B71E-E737D88984BC}"/>
              </a:ext>
            </a:extLst>
          </p:cNvPr>
          <p:cNvSpPr/>
          <p:nvPr/>
        </p:nvSpPr>
        <p:spPr>
          <a:xfrm>
            <a:off x="8717070" y="5168562"/>
            <a:ext cx="2239617" cy="1386090"/>
          </a:xfrm>
          <a:prstGeom prst="leftArrowCallou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ar-EG" sz="2400" b="1" dirty="0"/>
              <a:t>الطور التمهيدي </a:t>
            </a:r>
            <a:endParaRPr lang="en-US" sz="2400" b="1" dirty="0"/>
          </a:p>
        </p:txBody>
      </p:sp>
      <p:sp>
        <p:nvSpPr>
          <p:cNvPr id="34" name="Callout: Left Arrow 33">
            <a:extLst>
              <a:ext uri="{FF2B5EF4-FFF2-40B4-BE49-F238E27FC236}">
                <a16:creationId xmlns:a16="http://schemas.microsoft.com/office/drawing/2014/main" id="{EBDDE211-CF63-4F55-8CB8-7CF1C1BD739E}"/>
              </a:ext>
            </a:extLst>
          </p:cNvPr>
          <p:cNvSpPr/>
          <p:nvPr/>
        </p:nvSpPr>
        <p:spPr>
          <a:xfrm>
            <a:off x="5925853" y="5168562"/>
            <a:ext cx="2239617" cy="1386090"/>
          </a:xfrm>
          <a:prstGeom prst="leftArrowCallou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ar-EG" sz="2400" b="1" dirty="0"/>
              <a:t>الطور الاستوائي  </a:t>
            </a:r>
            <a:endParaRPr lang="en-US" sz="2400" b="1" dirty="0"/>
          </a:p>
        </p:txBody>
      </p:sp>
      <p:sp>
        <p:nvSpPr>
          <p:cNvPr id="35" name="Callout: Left Arrow 34">
            <a:extLst>
              <a:ext uri="{FF2B5EF4-FFF2-40B4-BE49-F238E27FC236}">
                <a16:creationId xmlns:a16="http://schemas.microsoft.com/office/drawing/2014/main" id="{BDECFFE4-866A-4022-A900-BE78A028311D}"/>
              </a:ext>
            </a:extLst>
          </p:cNvPr>
          <p:cNvSpPr/>
          <p:nvPr/>
        </p:nvSpPr>
        <p:spPr>
          <a:xfrm>
            <a:off x="3483941" y="5140331"/>
            <a:ext cx="2239617" cy="1386090"/>
          </a:xfrm>
          <a:prstGeom prst="leftArrowCallou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ar-EG" sz="2400" b="1" dirty="0"/>
              <a:t>الطور الانفصالي   </a:t>
            </a:r>
            <a:endParaRPr lang="en-US" sz="2400" b="1" dirty="0"/>
          </a:p>
        </p:txBody>
      </p:sp>
      <p:sp>
        <p:nvSpPr>
          <p:cNvPr id="36" name="Callout: Left Arrow 35">
            <a:extLst>
              <a:ext uri="{FF2B5EF4-FFF2-40B4-BE49-F238E27FC236}">
                <a16:creationId xmlns:a16="http://schemas.microsoft.com/office/drawing/2014/main" id="{031CEFA4-8538-4DAF-B3DC-E3AE6D466C38}"/>
              </a:ext>
            </a:extLst>
          </p:cNvPr>
          <p:cNvSpPr/>
          <p:nvPr/>
        </p:nvSpPr>
        <p:spPr>
          <a:xfrm>
            <a:off x="888391" y="5140331"/>
            <a:ext cx="2239617" cy="1386090"/>
          </a:xfrm>
          <a:prstGeom prst="leftArrowCallou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ar-EG" sz="2400" b="1" dirty="0"/>
              <a:t>الطور النهائي    </a:t>
            </a:r>
            <a:endParaRPr lang="en-US" sz="2400" b="1" dirty="0"/>
          </a:p>
        </p:txBody>
      </p:sp>
      <p:sp>
        <p:nvSpPr>
          <p:cNvPr id="5" name="Speech Bubble: Oval 4">
            <a:extLst>
              <a:ext uri="{FF2B5EF4-FFF2-40B4-BE49-F238E27FC236}">
                <a16:creationId xmlns:a16="http://schemas.microsoft.com/office/drawing/2014/main" id="{884180F7-A90C-4EBB-B13E-D3A066BF054E}"/>
              </a:ext>
            </a:extLst>
          </p:cNvPr>
          <p:cNvSpPr/>
          <p:nvPr/>
        </p:nvSpPr>
        <p:spPr>
          <a:xfrm>
            <a:off x="0" y="733185"/>
            <a:ext cx="3604881" cy="544245"/>
          </a:xfrm>
          <a:prstGeom prst="wedgeEllipseCallout">
            <a:avLst>
              <a:gd name="adj1" fmla="val 74012"/>
              <a:gd name="adj2" fmla="val 249992"/>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ar-EG" b="1" dirty="0"/>
              <a:t>ما اهمية الانقسام المتساوي ؟</a:t>
            </a:r>
            <a:endParaRPr lang="en-US" b="1" dirty="0"/>
          </a:p>
        </p:txBody>
      </p:sp>
      <p:sp>
        <p:nvSpPr>
          <p:cNvPr id="6" name="TextBox 5">
            <a:extLst>
              <a:ext uri="{FF2B5EF4-FFF2-40B4-BE49-F238E27FC236}">
                <a16:creationId xmlns:a16="http://schemas.microsoft.com/office/drawing/2014/main" id="{E15C282B-20C2-4777-8F35-3F7D8F49AC69}"/>
              </a:ext>
            </a:extLst>
          </p:cNvPr>
          <p:cNvSpPr txBox="1"/>
          <p:nvPr/>
        </p:nvSpPr>
        <p:spPr>
          <a:xfrm>
            <a:off x="72889" y="1782796"/>
            <a:ext cx="3356663" cy="1323439"/>
          </a:xfrm>
          <a:prstGeom prst="rect">
            <a:avLst/>
          </a:prstGeom>
          <a:noFill/>
        </p:spPr>
        <p:txBody>
          <a:bodyPr wrap="square" rtlCol="0">
            <a:spAutoFit/>
          </a:bodyPr>
          <a:lstStyle/>
          <a:p>
            <a:pPr marL="342900" indent="-342900" algn="r" rtl="1">
              <a:buFont typeface="+mj-lt"/>
              <a:buAutoNum type="arabicPeriod"/>
            </a:pPr>
            <a:r>
              <a:rPr lang="ar-EG" sz="1600" b="1" dirty="0"/>
              <a:t>زيادة عدد الخلايا أثناء نمو كائن حي صغير ليصل الى الحجم الذي سيكون عليه في فترة البلوغ </a:t>
            </a:r>
          </a:p>
          <a:p>
            <a:pPr marL="342900" indent="-342900" algn="r" rtl="1">
              <a:buFont typeface="+mj-lt"/>
              <a:buAutoNum type="arabicPeriod"/>
            </a:pPr>
            <a:r>
              <a:rPr lang="ar-EG" sz="1600" b="1" dirty="0"/>
              <a:t>لاستبدال الخلايا التالفة</a:t>
            </a:r>
          </a:p>
          <a:p>
            <a:pPr marL="342900" indent="-342900" algn="r" rtl="1">
              <a:buFont typeface="+mj-lt"/>
              <a:buAutoNum type="arabicPeriod"/>
            </a:pPr>
            <a:r>
              <a:rPr lang="ar-EG" sz="1600" b="1" dirty="0"/>
              <a:t>التئام الجروح </a:t>
            </a:r>
            <a:endParaRPr lang="en-US" sz="1600" b="1" dirty="0"/>
          </a:p>
        </p:txBody>
      </p:sp>
      <p:sp>
        <p:nvSpPr>
          <p:cNvPr id="33" name="Speech Bubble: Oval 32">
            <a:extLst>
              <a:ext uri="{FF2B5EF4-FFF2-40B4-BE49-F238E27FC236}">
                <a16:creationId xmlns:a16="http://schemas.microsoft.com/office/drawing/2014/main" id="{396D94EB-8DF4-49E8-9945-9257E9BFDB6E}"/>
              </a:ext>
            </a:extLst>
          </p:cNvPr>
          <p:cNvSpPr/>
          <p:nvPr/>
        </p:nvSpPr>
        <p:spPr>
          <a:xfrm>
            <a:off x="161103" y="3429000"/>
            <a:ext cx="3604881" cy="544245"/>
          </a:xfrm>
          <a:prstGeom prst="wedgeEllipseCallout">
            <a:avLst>
              <a:gd name="adj1" fmla="val 85041"/>
              <a:gd name="adj2" fmla="val -42204"/>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ar-EG" b="1" dirty="0"/>
              <a:t>صف مايحدث عند جرح الجلد؟</a:t>
            </a:r>
            <a:endParaRPr lang="en-US" b="1" dirty="0"/>
          </a:p>
        </p:txBody>
      </p:sp>
      <p:sp>
        <p:nvSpPr>
          <p:cNvPr id="2" name="Rectangle: Rounded Corners 1">
            <a:extLst>
              <a:ext uri="{FF2B5EF4-FFF2-40B4-BE49-F238E27FC236}">
                <a16:creationId xmlns:a16="http://schemas.microsoft.com/office/drawing/2014/main" id="{57889D63-636D-47C5-B560-128F5168B756}"/>
              </a:ext>
            </a:extLst>
          </p:cNvPr>
          <p:cNvSpPr/>
          <p:nvPr/>
        </p:nvSpPr>
        <p:spPr>
          <a:xfrm>
            <a:off x="72889" y="1908313"/>
            <a:ext cx="3055119" cy="1099930"/>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2829685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a:extLst>
              <a:ext uri="{FF2B5EF4-FFF2-40B4-BE49-F238E27FC236}">
                <a16:creationId xmlns:a16="http://schemas.microsoft.com/office/drawing/2014/main" id="{6FBDEE0B-1412-4601-A193-CA0323F05175}"/>
              </a:ext>
            </a:extLst>
          </p:cNvPr>
          <p:cNvGrpSpPr/>
          <p:nvPr/>
        </p:nvGrpSpPr>
        <p:grpSpPr>
          <a:xfrm rot="10800000">
            <a:off x="9805645" y="-3451"/>
            <a:ext cx="2327791" cy="736635"/>
            <a:chOff x="0" y="0"/>
            <a:chExt cx="3713799" cy="1710510"/>
          </a:xfrm>
        </p:grpSpPr>
        <p:sp>
          <p:nvSpPr>
            <p:cNvPr id="32" name="Rectangle">
              <a:extLst>
                <a:ext uri="{FF2B5EF4-FFF2-40B4-BE49-F238E27FC236}">
                  <a16:creationId xmlns:a16="http://schemas.microsoft.com/office/drawing/2014/main" id="{5BB70181-3E42-4F5C-ADB6-D987F6410826}"/>
                </a:ext>
              </a:extLst>
            </p:cNvPr>
            <p:cNvSpPr/>
            <p:nvPr/>
          </p:nvSpPr>
          <p:spPr>
            <a:xfrm>
              <a:off x="0" y="725176"/>
              <a:ext cx="2427230" cy="263548"/>
            </a:xfrm>
            <a:prstGeom prst="rect">
              <a:avLst/>
            </a:prstGeom>
            <a:solidFill>
              <a:srgbClr val="801231"/>
            </a:solidFill>
            <a:ln w="12700" cap="flat">
              <a:noFill/>
              <a:miter lim="400000"/>
            </a:ln>
            <a:effectLst/>
          </p:spPr>
          <p:txBody>
            <a:bodyPr wrap="square" lIns="60959" tIns="60959" rIns="60959" bIns="60959" numCol="1" anchor="ctr">
              <a:noAutofit/>
            </a:bodyPr>
            <a:lstStyle/>
            <a:p>
              <a:pPr>
                <a:lnSpc>
                  <a:spcPct val="80000"/>
                </a:lnSpc>
              </a:pPr>
              <a:endParaRPr sz="2400" dirty="0"/>
            </a:p>
          </p:txBody>
        </p:sp>
        <p:grpSp>
          <p:nvGrpSpPr>
            <p:cNvPr id="38" name="Group">
              <a:extLst>
                <a:ext uri="{FF2B5EF4-FFF2-40B4-BE49-F238E27FC236}">
                  <a16:creationId xmlns:a16="http://schemas.microsoft.com/office/drawing/2014/main" id="{5A2C0F02-FC34-448A-BD8A-BCEFA1FDFA0E}"/>
                </a:ext>
              </a:extLst>
            </p:cNvPr>
            <p:cNvGrpSpPr/>
            <p:nvPr/>
          </p:nvGrpSpPr>
          <p:grpSpPr>
            <a:xfrm>
              <a:off x="1570074" y="0"/>
              <a:ext cx="2143725" cy="1710510"/>
              <a:chOff x="27205" y="0"/>
              <a:chExt cx="2143723" cy="1710509"/>
            </a:xfrm>
          </p:grpSpPr>
          <p:grpSp>
            <p:nvGrpSpPr>
              <p:cNvPr id="39" name="Group">
                <a:extLst>
                  <a:ext uri="{FF2B5EF4-FFF2-40B4-BE49-F238E27FC236}">
                    <a16:creationId xmlns:a16="http://schemas.microsoft.com/office/drawing/2014/main" id="{7FD89C68-3072-49F5-92E1-7D021C238BE2}"/>
                  </a:ext>
                </a:extLst>
              </p:cNvPr>
              <p:cNvGrpSpPr/>
              <p:nvPr/>
            </p:nvGrpSpPr>
            <p:grpSpPr>
              <a:xfrm>
                <a:off x="27205" y="0"/>
                <a:ext cx="1710509" cy="1710509"/>
                <a:chOff x="0" y="0"/>
                <a:chExt cx="1710508" cy="1710508"/>
              </a:xfrm>
            </p:grpSpPr>
            <p:sp>
              <p:nvSpPr>
                <p:cNvPr id="41" name="Shape">
                  <a:extLst>
                    <a:ext uri="{FF2B5EF4-FFF2-40B4-BE49-F238E27FC236}">
                      <a16:creationId xmlns:a16="http://schemas.microsoft.com/office/drawing/2014/main" id="{C714281E-0C5E-421F-9D0C-D3497E83A581}"/>
                    </a:ext>
                  </a:extLst>
                </p:cNvPr>
                <p:cNvSpPr/>
                <p:nvPr/>
              </p:nvSpPr>
              <p:spPr>
                <a:xfrm>
                  <a:off x="0" y="0"/>
                  <a:ext cx="1710509" cy="1710509"/>
                </a:xfrm>
                <a:custGeom>
                  <a:avLst/>
                  <a:gdLst/>
                  <a:ahLst/>
                  <a:cxnLst>
                    <a:cxn ang="0">
                      <a:pos x="wd2" y="hd2"/>
                    </a:cxn>
                    <a:cxn ang="5400000">
                      <a:pos x="wd2" y="hd2"/>
                    </a:cxn>
                    <a:cxn ang="10800000">
                      <a:pos x="wd2" y="hd2"/>
                    </a:cxn>
                    <a:cxn ang="16200000">
                      <a:pos x="wd2" y="hd2"/>
                    </a:cxn>
                  </a:cxnLst>
                  <a:rect l="0" t="0" r="r" b="b"/>
                  <a:pathLst>
                    <a:path w="21600" h="21600" extrusionOk="0">
                      <a:moveTo>
                        <a:pt x="10853" y="21600"/>
                      </a:moveTo>
                      <a:cubicBezTo>
                        <a:pt x="16765" y="21600"/>
                        <a:pt x="21600" y="16765"/>
                        <a:pt x="21600" y="10747"/>
                      </a:cubicBezTo>
                      <a:cubicBezTo>
                        <a:pt x="21600" y="4835"/>
                        <a:pt x="16765" y="0"/>
                        <a:pt x="10853" y="0"/>
                      </a:cubicBezTo>
                      <a:cubicBezTo>
                        <a:pt x="4835" y="0"/>
                        <a:pt x="0" y="4835"/>
                        <a:pt x="0" y="10747"/>
                      </a:cubicBezTo>
                      <a:cubicBezTo>
                        <a:pt x="0" y="16765"/>
                        <a:pt x="4835" y="21600"/>
                        <a:pt x="10853" y="21600"/>
                      </a:cubicBezTo>
                    </a:path>
                  </a:pathLst>
                </a:custGeom>
                <a:solidFill>
                  <a:srgbClr val="801231"/>
                </a:solidFill>
                <a:ln w="12700" cap="flat">
                  <a:noFill/>
                  <a:miter lim="400000"/>
                </a:ln>
                <a:effectLst/>
              </p:spPr>
              <p:txBody>
                <a:bodyPr wrap="square" lIns="60959" tIns="60959" rIns="60959" bIns="60959" numCol="1" anchor="ctr">
                  <a:noAutofit/>
                </a:bodyPr>
                <a:lstStyle/>
                <a:p>
                  <a:endParaRPr sz="2400" dirty="0"/>
                </a:p>
              </p:txBody>
            </p:sp>
            <p:sp>
              <p:nvSpPr>
                <p:cNvPr id="47" name="Shape">
                  <a:extLst>
                    <a:ext uri="{FF2B5EF4-FFF2-40B4-BE49-F238E27FC236}">
                      <a16:creationId xmlns:a16="http://schemas.microsoft.com/office/drawing/2014/main" id="{22239ADF-6C3D-4548-9331-D1F9C7360F85}"/>
                    </a:ext>
                  </a:extLst>
                </p:cNvPr>
                <p:cNvSpPr/>
                <p:nvPr/>
              </p:nvSpPr>
              <p:spPr>
                <a:xfrm>
                  <a:off x="108437" y="105047"/>
                  <a:ext cx="1490245" cy="1497025"/>
                </a:xfrm>
                <a:custGeom>
                  <a:avLst/>
                  <a:gdLst/>
                  <a:ahLst/>
                  <a:cxnLst>
                    <a:cxn ang="0">
                      <a:pos x="wd2" y="hd2"/>
                    </a:cxn>
                    <a:cxn ang="5400000">
                      <a:pos x="wd2" y="hd2"/>
                    </a:cxn>
                    <a:cxn ang="10800000">
                      <a:pos x="wd2" y="hd2"/>
                    </a:cxn>
                    <a:cxn ang="16200000">
                      <a:pos x="wd2" y="hd2"/>
                    </a:cxn>
                  </a:cxnLst>
                  <a:rect l="0" t="0" r="r" b="b"/>
                  <a:pathLst>
                    <a:path w="21600" h="21600" extrusionOk="0">
                      <a:moveTo>
                        <a:pt x="10856" y="0"/>
                      </a:moveTo>
                      <a:cubicBezTo>
                        <a:pt x="16785" y="0"/>
                        <a:pt x="21600" y="4910"/>
                        <a:pt x="21600" y="10794"/>
                      </a:cubicBezTo>
                      <a:cubicBezTo>
                        <a:pt x="21600" y="16812"/>
                        <a:pt x="16785" y="21600"/>
                        <a:pt x="10856" y="21600"/>
                      </a:cubicBezTo>
                      <a:cubicBezTo>
                        <a:pt x="4815" y="21600"/>
                        <a:pt x="0" y="16812"/>
                        <a:pt x="0" y="10794"/>
                      </a:cubicBezTo>
                      <a:cubicBezTo>
                        <a:pt x="0" y="4910"/>
                        <a:pt x="4815" y="0"/>
                        <a:pt x="10856" y="0"/>
                      </a:cubicBezTo>
                    </a:path>
                  </a:pathLst>
                </a:custGeom>
                <a:gradFill flip="none" rotWithShape="1">
                  <a:gsLst>
                    <a:gs pos="61000">
                      <a:srgbClr val="FFFFFF"/>
                    </a:gs>
                    <a:gs pos="94000">
                      <a:srgbClr val="DEEBF7"/>
                    </a:gs>
                  </a:gsLst>
                  <a:path path="circle">
                    <a:fillToRect l="-7922" t="9442" r="107922" b="90557"/>
                  </a:path>
                </a:gradFill>
                <a:ln w="12700" cap="flat">
                  <a:noFill/>
                  <a:miter lim="400000"/>
                </a:ln>
                <a:effectLst/>
              </p:spPr>
              <p:txBody>
                <a:bodyPr wrap="square" lIns="60959" tIns="60959" rIns="60959" bIns="60959" numCol="1" anchor="ctr">
                  <a:noAutofit/>
                </a:bodyPr>
                <a:lstStyle/>
                <a:p>
                  <a:endParaRPr sz="2400" dirty="0"/>
                </a:p>
              </p:txBody>
            </p:sp>
          </p:grpSp>
          <p:sp>
            <p:nvSpPr>
              <p:cNvPr id="40" name="المحور الأول">
                <a:extLst>
                  <a:ext uri="{FF2B5EF4-FFF2-40B4-BE49-F238E27FC236}">
                    <a16:creationId xmlns:a16="http://schemas.microsoft.com/office/drawing/2014/main" id="{4A9D85C7-945E-446E-85ED-F7E85F8D8D94}"/>
                  </a:ext>
                </a:extLst>
              </p:cNvPr>
              <p:cNvSpPr txBox="1"/>
              <p:nvPr/>
            </p:nvSpPr>
            <p:spPr>
              <a:xfrm rot="10168855">
                <a:off x="375646" y="388501"/>
                <a:ext cx="1795282" cy="78804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7733" tIns="67733" rIns="67733" bIns="67733" numCol="1" anchor="ctr">
                <a:noAutofit/>
              </a:bodyPr>
              <a:lstStyle>
                <a:lvl1pPr algn="r" rtl="1">
                  <a:defRPr sz="3600">
                    <a:latin typeface="Farah Regular"/>
                    <a:ea typeface="Farah Regular"/>
                    <a:cs typeface="Farah Regular"/>
                    <a:sym typeface="Farah Regular"/>
                  </a:defRPr>
                </a:lvl1pPr>
              </a:lstStyle>
              <a:p>
                <a:r>
                  <a:rPr lang="ar-EG" sz="1400" b="1" dirty="0"/>
                  <a:t>مرحلة </a:t>
                </a:r>
              </a:p>
              <a:p>
                <a:r>
                  <a:rPr lang="ar-EG" sz="1400" b="1" dirty="0"/>
                  <a:t>التفسير </a:t>
                </a:r>
                <a:endParaRPr sz="1400" b="1" dirty="0"/>
              </a:p>
            </p:txBody>
          </p:sp>
        </p:grpSp>
      </p:grpSp>
      <p:grpSp>
        <p:nvGrpSpPr>
          <p:cNvPr id="23" name="Group 22">
            <a:extLst>
              <a:ext uri="{FF2B5EF4-FFF2-40B4-BE49-F238E27FC236}">
                <a16:creationId xmlns:a16="http://schemas.microsoft.com/office/drawing/2014/main" id="{23B64046-7D77-4622-81A7-67950705C634}"/>
              </a:ext>
            </a:extLst>
          </p:cNvPr>
          <p:cNvGrpSpPr/>
          <p:nvPr/>
        </p:nvGrpSpPr>
        <p:grpSpPr>
          <a:xfrm>
            <a:off x="3546700" y="-112858"/>
            <a:ext cx="1972325" cy="513695"/>
            <a:chOff x="4903819" y="3918866"/>
            <a:chExt cx="2730375" cy="2216539"/>
          </a:xfrm>
        </p:grpSpPr>
        <p:grpSp>
          <p:nvGrpSpPr>
            <p:cNvPr id="26" name="Group 25">
              <a:extLst>
                <a:ext uri="{FF2B5EF4-FFF2-40B4-BE49-F238E27FC236}">
                  <a16:creationId xmlns:a16="http://schemas.microsoft.com/office/drawing/2014/main" id="{4E485DE4-773C-450B-B21F-CC857E64DE0E}"/>
                </a:ext>
              </a:extLst>
            </p:cNvPr>
            <p:cNvGrpSpPr/>
            <p:nvPr/>
          </p:nvGrpSpPr>
          <p:grpSpPr>
            <a:xfrm>
              <a:off x="5025553" y="3918866"/>
              <a:ext cx="2501028" cy="2216539"/>
              <a:chOff x="5896687" y="4152770"/>
              <a:chExt cx="2717226" cy="2320432"/>
            </a:xfrm>
          </p:grpSpPr>
          <p:pic>
            <p:nvPicPr>
              <p:cNvPr id="28" name="Picture 27">
                <a:extLst>
                  <a:ext uri="{FF2B5EF4-FFF2-40B4-BE49-F238E27FC236}">
                    <a16:creationId xmlns:a16="http://schemas.microsoft.com/office/drawing/2014/main" id="{A09A7723-A4E0-4BB7-B9CD-7690BCFD548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5547" b="52474" l="18741" r="63763">
                            <a14:foregroundMark x1="61933" y1="44661" x2="61933" y2="44661"/>
                            <a14:foregroundMark x1="63177" y1="45182" x2="63177" y2="45182"/>
                            <a14:foregroundMark x1="63177" y1="45182" x2="55124" y2="44401"/>
                            <a14:foregroundMark x1="55124" y1="44401" x2="55124" y2="44401"/>
                            <a14:foregroundMark x1="59151" y1="47917" x2="50952" y2="46094"/>
                            <a14:foregroundMark x1="50952" y1="46094" x2="50586" y2="45703"/>
                            <a14:foregroundMark x1="51611" y1="42057" x2="58638" y2="41146"/>
                            <a14:foregroundMark x1="58638" y1="41146" x2="60395" y2="41146"/>
                            <a14:foregroundMark x1="58931" y1="38021" x2="59078" y2="40234"/>
                            <a14:foregroundMark x1="47438" y1="46094" x2="37408" y2="47005"/>
                            <a14:foregroundMark x1="37408" y1="47005" x2="35578" y2="46354"/>
                            <a14:foregroundMark x1="32064" y1="44531" x2="19619" y2="41927"/>
                            <a14:foregroundMark x1="19619" y1="41927" x2="19473" y2="41667"/>
                            <a14:foregroundMark x1="31040" y1="48177" x2="21010" y2="47917"/>
                            <a14:foregroundMark x1="40117" y1="38281" x2="40117" y2="38281"/>
                            <a14:foregroundMark x1="37116" y1="38411" x2="37116" y2="38411"/>
                            <a14:foregroundMark x1="43485" y1="39323" x2="43485" y2="39323"/>
                            <a14:foregroundMark x1="46706" y1="39844" x2="46706" y2="39844"/>
                            <a14:foregroundMark x1="46852" y1="42318" x2="40776" y2="42578"/>
                            <a14:foregroundMark x1="52928" y1="50130" x2="58272" y2="51693"/>
                            <a14:foregroundMark x1="53294" y1="52474" x2="57906" y2="52474"/>
                            <a14:foregroundMark x1="57906" y1="52474" x2="58858" y2="52344"/>
                            <a14:foregroundMark x1="58858" y1="52344" x2="61127" y2="51953"/>
                            <a14:foregroundMark x1="61127" y1="51953" x2="63690" y2="52214"/>
                            <a14:foregroundMark x1="43851" y1="48568" x2="38726" y2="47526"/>
                            <a14:foregroundMark x1="38726" y1="47526" x2="38726" y2="47396"/>
                            <a14:foregroundMark x1="41508" y1="47266" x2="47365" y2="48568"/>
                            <a14:foregroundMark x1="19619" y1="40755" x2="24890" y2="41667"/>
                            <a14:foregroundMark x1="21303" y1="38151" x2="21303" y2="38151"/>
                            <a14:foregroundMark x1="18741" y1="40625" x2="19327" y2="44401"/>
                            <a14:foregroundMark x1="19327" y1="44401" x2="19327" y2="45964"/>
                            <a14:foregroundMark x1="18814" y1="41146" x2="19693" y2="52474"/>
                            <a14:foregroundMark x1="23792" y1="39193" x2="31552" y2="39974"/>
                            <a14:foregroundMark x1="35578" y1="39193" x2="44363" y2="39453"/>
                            <a14:foregroundMark x1="44363" y1="39453" x2="44363" y2="39453"/>
                            <a14:foregroundMark x1="51464" y1="39453" x2="58492" y2="39974"/>
                            <a14:foregroundMark x1="58492" y1="39974" x2="62884" y2="39714"/>
                            <a14:foregroundMark x1="62884" y1="39714" x2="63763" y2="39844"/>
                            <a14:foregroundMark x1="21303" y1="35677" x2="21742" y2="35677"/>
                            <a14:foregroundMark x1="24451" y1="35677" x2="25037" y2="35677"/>
                            <a14:foregroundMark x1="27599" y1="35677" x2="28184" y2="35677"/>
                            <a14:foregroundMark x1="30673" y1="35807" x2="30966" y2="35807"/>
                          </a14:backgroundRemoval>
                        </a14:imgEffect>
                      </a14:imgLayer>
                    </a14:imgProps>
                  </a:ext>
                </a:extLst>
              </a:blip>
              <a:srcRect l="17817" t="33598" r="66039" b="45663"/>
              <a:stretch/>
            </p:blipFill>
            <p:spPr>
              <a:xfrm>
                <a:off x="5896687" y="4152770"/>
                <a:ext cx="2717226" cy="2320432"/>
              </a:xfrm>
              <a:prstGeom prst="rect">
                <a:avLst/>
              </a:prstGeom>
            </p:spPr>
          </p:pic>
          <p:sp>
            <p:nvSpPr>
              <p:cNvPr id="29" name="TextBox 18">
                <a:extLst>
                  <a:ext uri="{FF2B5EF4-FFF2-40B4-BE49-F238E27FC236}">
                    <a16:creationId xmlns:a16="http://schemas.microsoft.com/office/drawing/2014/main" id="{1CD2BB83-652D-45E6-906B-ACB7B5BEA792}"/>
                  </a:ext>
                </a:extLst>
              </p:cNvPr>
              <p:cNvSpPr txBox="1"/>
              <p:nvPr/>
            </p:nvSpPr>
            <p:spPr>
              <a:xfrm>
                <a:off x="6180690" y="5540488"/>
                <a:ext cx="2213114" cy="900596"/>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effectLst/>
                  <a:uLnTx/>
                  <a:uFillTx/>
                  <a:latin typeface="Century Gothic"/>
                  <a:cs typeface="(AH) Manal Black" pitchFamily="2" charset="-78"/>
                </a:endParaRPr>
              </a:p>
            </p:txBody>
          </p:sp>
        </p:grpSp>
        <p:sp>
          <p:nvSpPr>
            <p:cNvPr id="27" name="Rectangle 28">
              <a:extLst>
                <a:ext uri="{FF2B5EF4-FFF2-40B4-BE49-F238E27FC236}">
                  <a16:creationId xmlns:a16="http://schemas.microsoft.com/office/drawing/2014/main" id="{B002764A-E787-4893-AC59-3E4E0465010E}"/>
                </a:ext>
              </a:extLst>
            </p:cNvPr>
            <p:cNvSpPr/>
            <p:nvPr/>
          </p:nvSpPr>
          <p:spPr>
            <a:xfrm>
              <a:off x="4903819" y="4948464"/>
              <a:ext cx="2730375" cy="782070"/>
            </a:xfrm>
            <a:prstGeom prst="rect">
              <a:avLst/>
            </a:prstGeom>
            <a:noFill/>
          </p:spPr>
          <p:txBody>
            <a:bodyPr wrap="square" lIns="91440" tIns="45720" rIns="91440" bIns="45720">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EG" sz="1400" b="1" dirty="0">
                  <a:ln w="0"/>
                  <a:effectLst>
                    <a:outerShdw blurRad="38100" dist="19050" dir="2700000" algn="tl" rotWithShape="0">
                      <a:srgbClr val="000000">
                        <a:alpha val="40000"/>
                      </a:srgbClr>
                    </a:outerShdw>
                  </a:effectLst>
                  <a:latin typeface="Calibri Light" panose="020F0302020204030204" pitchFamily="34" charset="0"/>
                  <a:cs typeface="(AH) Manal Black" pitchFamily="2" charset="-78"/>
                </a:rPr>
                <a:t>مهارة الحوار والمناقشة</a:t>
              </a:r>
              <a:endParaRPr kumimoji="0" lang="en-US" sz="1400" b="1" i="0" u="none" strike="noStrike" kern="1200" cap="none" spc="0" normalizeH="0" baseline="0" noProof="0" dirty="0">
                <a:ln w="0"/>
                <a:effectLst>
                  <a:outerShdw blurRad="38100" dist="19050" dir="2700000" algn="tl" rotWithShape="0">
                    <a:srgbClr val="000000">
                      <a:alpha val="40000"/>
                    </a:srgbClr>
                  </a:outerShdw>
                </a:effectLst>
                <a:uLnTx/>
                <a:uFillTx/>
                <a:latin typeface="Calibri Light" panose="020F0302020204030204" pitchFamily="34" charset="0"/>
                <a:cs typeface="(AH) Manal Black" pitchFamily="2" charset="-78"/>
              </a:endParaRPr>
            </a:p>
          </p:txBody>
        </p:sp>
      </p:grpSp>
      <p:grpSp>
        <p:nvGrpSpPr>
          <p:cNvPr id="46" name="Group 45">
            <a:extLst>
              <a:ext uri="{FF2B5EF4-FFF2-40B4-BE49-F238E27FC236}">
                <a16:creationId xmlns:a16="http://schemas.microsoft.com/office/drawing/2014/main" id="{7A722B5B-6175-48F8-A281-AF81A1375C0C}"/>
              </a:ext>
            </a:extLst>
          </p:cNvPr>
          <p:cNvGrpSpPr/>
          <p:nvPr/>
        </p:nvGrpSpPr>
        <p:grpSpPr>
          <a:xfrm>
            <a:off x="10014422" y="4331088"/>
            <a:ext cx="1972325" cy="546392"/>
            <a:chOff x="4903819" y="3918866"/>
            <a:chExt cx="2730375" cy="2357623"/>
          </a:xfrm>
        </p:grpSpPr>
        <p:grpSp>
          <p:nvGrpSpPr>
            <p:cNvPr id="48" name="Group 47">
              <a:extLst>
                <a:ext uri="{FF2B5EF4-FFF2-40B4-BE49-F238E27FC236}">
                  <a16:creationId xmlns:a16="http://schemas.microsoft.com/office/drawing/2014/main" id="{91E0B40F-A084-4352-8DE8-C49256C103AD}"/>
                </a:ext>
              </a:extLst>
            </p:cNvPr>
            <p:cNvGrpSpPr/>
            <p:nvPr/>
          </p:nvGrpSpPr>
          <p:grpSpPr>
            <a:xfrm>
              <a:off x="5025553" y="3918866"/>
              <a:ext cx="2501028" cy="2216539"/>
              <a:chOff x="5896687" y="4152770"/>
              <a:chExt cx="2717226" cy="2320432"/>
            </a:xfrm>
          </p:grpSpPr>
          <p:pic>
            <p:nvPicPr>
              <p:cNvPr id="50" name="Picture 49">
                <a:extLst>
                  <a:ext uri="{FF2B5EF4-FFF2-40B4-BE49-F238E27FC236}">
                    <a16:creationId xmlns:a16="http://schemas.microsoft.com/office/drawing/2014/main" id="{45827598-23F7-4130-9A66-5B90C2FB41D3}"/>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5547" b="52474" l="18741" r="63763">
                            <a14:foregroundMark x1="61933" y1="44661" x2="61933" y2="44661"/>
                            <a14:foregroundMark x1="63177" y1="45182" x2="63177" y2="45182"/>
                            <a14:foregroundMark x1="63177" y1="45182" x2="55124" y2="44401"/>
                            <a14:foregroundMark x1="55124" y1="44401" x2="55124" y2="44401"/>
                            <a14:foregroundMark x1="59151" y1="47917" x2="50952" y2="46094"/>
                            <a14:foregroundMark x1="50952" y1="46094" x2="50586" y2="45703"/>
                            <a14:foregroundMark x1="51611" y1="42057" x2="58638" y2="41146"/>
                            <a14:foregroundMark x1="58638" y1="41146" x2="60395" y2="41146"/>
                            <a14:foregroundMark x1="58931" y1="38021" x2="59078" y2="40234"/>
                            <a14:foregroundMark x1="47438" y1="46094" x2="37408" y2="47005"/>
                            <a14:foregroundMark x1="37408" y1="47005" x2="35578" y2="46354"/>
                            <a14:foregroundMark x1="32064" y1="44531" x2="19619" y2="41927"/>
                            <a14:foregroundMark x1="19619" y1="41927" x2="19473" y2="41667"/>
                            <a14:foregroundMark x1="31040" y1="48177" x2="21010" y2="47917"/>
                            <a14:foregroundMark x1="40117" y1="38281" x2="40117" y2="38281"/>
                            <a14:foregroundMark x1="37116" y1="38411" x2="37116" y2="38411"/>
                            <a14:foregroundMark x1="43485" y1="39323" x2="43485" y2="39323"/>
                            <a14:foregroundMark x1="46706" y1="39844" x2="46706" y2="39844"/>
                            <a14:foregroundMark x1="46852" y1="42318" x2="40776" y2="42578"/>
                            <a14:foregroundMark x1="52928" y1="50130" x2="58272" y2="51693"/>
                            <a14:foregroundMark x1="53294" y1="52474" x2="57906" y2="52474"/>
                            <a14:foregroundMark x1="57906" y1="52474" x2="58858" y2="52344"/>
                            <a14:foregroundMark x1="58858" y1="52344" x2="61127" y2="51953"/>
                            <a14:foregroundMark x1="61127" y1="51953" x2="63690" y2="52214"/>
                            <a14:foregroundMark x1="43851" y1="48568" x2="38726" y2="47526"/>
                            <a14:foregroundMark x1="38726" y1="47526" x2="38726" y2="47396"/>
                            <a14:foregroundMark x1="41508" y1="47266" x2="47365" y2="48568"/>
                            <a14:foregroundMark x1="19619" y1="40755" x2="24890" y2="41667"/>
                            <a14:foregroundMark x1="21303" y1="38151" x2="21303" y2="38151"/>
                            <a14:foregroundMark x1="18741" y1="40625" x2="19327" y2="44401"/>
                            <a14:foregroundMark x1="19327" y1="44401" x2="19327" y2="45964"/>
                            <a14:foregroundMark x1="18814" y1="41146" x2="19693" y2="52474"/>
                            <a14:foregroundMark x1="23792" y1="39193" x2="31552" y2="39974"/>
                            <a14:foregroundMark x1="35578" y1="39193" x2="44363" y2="39453"/>
                            <a14:foregroundMark x1="44363" y1="39453" x2="44363" y2="39453"/>
                            <a14:foregroundMark x1="51464" y1="39453" x2="58492" y2="39974"/>
                            <a14:foregroundMark x1="58492" y1="39974" x2="62884" y2="39714"/>
                            <a14:foregroundMark x1="62884" y1="39714" x2="63763" y2="39844"/>
                            <a14:foregroundMark x1="21303" y1="35677" x2="21742" y2="35677"/>
                            <a14:foregroundMark x1="24451" y1="35677" x2="25037" y2="35677"/>
                            <a14:foregroundMark x1="27599" y1="35677" x2="28184" y2="35677"/>
                            <a14:foregroundMark x1="30673" y1="35807" x2="30966" y2="35807"/>
                          </a14:backgroundRemoval>
                        </a14:imgEffect>
                      </a14:imgLayer>
                    </a14:imgProps>
                  </a:ext>
                </a:extLst>
              </a:blip>
              <a:srcRect l="17817" t="33598" r="66039" b="45663"/>
              <a:stretch/>
            </p:blipFill>
            <p:spPr>
              <a:xfrm>
                <a:off x="5896687" y="4152770"/>
                <a:ext cx="2717226" cy="2320432"/>
              </a:xfrm>
              <a:prstGeom prst="rect">
                <a:avLst/>
              </a:prstGeom>
            </p:spPr>
          </p:pic>
          <p:sp>
            <p:nvSpPr>
              <p:cNvPr id="51" name="TextBox 18">
                <a:extLst>
                  <a:ext uri="{FF2B5EF4-FFF2-40B4-BE49-F238E27FC236}">
                    <a16:creationId xmlns:a16="http://schemas.microsoft.com/office/drawing/2014/main" id="{A5602738-4D51-40F3-97EF-A9507C060767}"/>
                  </a:ext>
                </a:extLst>
              </p:cNvPr>
              <p:cNvSpPr txBox="1"/>
              <p:nvPr/>
            </p:nvSpPr>
            <p:spPr>
              <a:xfrm>
                <a:off x="6180690" y="5540488"/>
                <a:ext cx="2213114" cy="900596"/>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effectLst/>
                  <a:uLnTx/>
                  <a:uFillTx/>
                  <a:latin typeface="Century Gothic"/>
                  <a:cs typeface="(AH) Manal Black" pitchFamily="2" charset="-78"/>
                </a:endParaRPr>
              </a:p>
            </p:txBody>
          </p:sp>
        </p:grpSp>
        <p:sp>
          <p:nvSpPr>
            <p:cNvPr id="49" name="Rectangle 28">
              <a:extLst>
                <a:ext uri="{FF2B5EF4-FFF2-40B4-BE49-F238E27FC236}">
                  <a16:creationId xmlns:a16="http://schemas.microsoft.com/office/drawing/2014/main" id="{E4ABABFF-67D6-4B7C-914C-B8E842CF9551}"/>
                </a:ext>
              </a:extLst>
            </p:cNvPr>
            <p:cNvSpPr/>
            <p:nvPr/>
          </p:nvSpPr>
          <p:spPr>
            <a:xfrm>
              <a:off x="4903819" y="4948464"/>
              <a:ext cx="2730375" cy="1328025"/>
            </a:xfrm>
            <a:prstGeom prst="rect">
              <a:avLst/>
            </a:prstGeom>
            <a:noFill/>
          </p:spPr>
          <p:txBody>
            <a:bodyPr wrap="square" lIns="91440" tIns="45720" rIns="91440" bIns="45720">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EG" sz="1400" b="1" dirty="0">
                  <a:ln w="0"/>
                  <a:effectLst>
                    <a:outerShdw blurRad="38100" dist="19050" dir="2700000" algn="tl" rotWithShape="0">
                      <a:srgbClr val="000000">
                        <a:alpha val="40000"/>
                      </a:srgbClr>
                    </a:outerShdw>
                  </a:effectLst>
                  <a:latin typeface="Calibri Light" panose="020F0302020204030204" pitchFamily="34" charset="0"/>
                  <a:cs typeface="(AH) Manal Black" pitchFamily="2" charset="-78"/>
                </a:rPr>
                <a:t>تقييم مرحلي </a:t>
              </a:r>
              <a:endParaRPr kumimoji="0" lang="en-US" sz="1400" b="1" i="0" u="none" strike="noStrike" kern="1200" cap="none" spc="0" normalizeH="0" baseline="0" noProof="0" dirty="0">
                <a:ln w="0"/>
                <a:effectLst>
                  <a:outerShdw blurRad="38100" dist="19050" dir="2700000" algn="tl" rotWithShape="0">
                    <a:srgbClr val="000000">
                      <a:alpha val="40000"/>
                    </a:srgbClr>
                  </a:outerShdw>
                </a:effectLst>
                <a:uLnTx/>
                <a:uFillTx/>
                <a:latin typeface="Calibri Light" panose="020F0302020204030204" pitchFamily="34" charset="0"/>
                <a:cs typeface="(AH) Manal Black" pitchFamily="2" charset="-78"/>
              </a:endParaRPr>
            </a:p>
          </p:txBody>
        </p:sp>
      </p:grpSp>
      <p:pic>
        <p:nvPicPr>
          <p:cNvPr id="4" name="Picture 3">
            <a:extLst>
              <a:ext uri="{FF2B5EF4-FFF2-40B4-BE49-F238E27FC236}">
                <a16:creationId xmlns:a16="http://schemas.microsoft.com/office/drawing/2014/main" id="{AA2590FA-228E-4DD6-8230-2F9AEC3CF77A}"/>
              </a:ext>
            </a:extLst>
          </p:cNvPr>
          <p:cNvPicPr>
            <a:picLocks noChangeAspect="1"/>
          </p:cNvPicPr>
          <p:nvPr/>
        </p:nvPicPr>
        <p:blipFill>
          <a:blip r:embed="rId6"/>
          <a:stretch>
            <a:fillRect/>
          </a:stretch>
        </p:blipFill>
        <p:spPr>
          <a:xfrm>
            <a:off x="6518747" y="146024"/>
            <a:ext cx="3495675" cy="447675"/>
          </a:xfrm>
          <a:prstGeom prst="rect">
            <a:avLst/>
          </a:prstGeom>
        </p:spPr>
      </p:pic>
      <p:sp>
        <p:nvSpPr>
          <p:cNvPr id="10" name="TextBox 9">
            <a:extLst>
              <a:ext uri="{FF2B5EF4-FFF2-40B4-BE49-F238E27FC236}">
                <a16:creationId xmlns:a16="http://schemas.microsoft.com/office/drawing/2014/main" id="{F2051A65-2770-48D9-8A25-3DE6CCD8F199}"/>
              </a:ext>
            </a:extLst>
          </p:cNvPr>
          <p:cNvSpPr txBox="1"/>
          <p:nvPr/>
        </p:nvSpPr>
        <p:spPr>
          <a:xfrm>
            <a:off x="5502270" y="954347"/>
            <a:ext cx="6572118" cy="2862322"/>
          </a:xfrm>
          <a:prstGeom prst="rect">
            <a:avLst/>
          </a:prstGeom>
          <a:noFill/>
        </p:spPr>
        <p:txBody>
          <a:bodyPr wrap="square" rtlCol="0">
            <a:spAutoFit/>
          </a:bodyPr>
          <a:lstStyle/>
          <a:p>
            <a:pPr algn="r" rtl="1"/>
            <a:r>
              <a:rPr lang="ar-EG" sz="3200" b="1" dirty="0">
                <a:solidFill>
                  <a:srgbClr val="002060"/>
                </a:solidFill>
                <a:effectLst>
                  <a:outerShdw blurRad="38100" dist="38100" dir="2700000" algn="tl">
                    <a:srgbClr val="000000">
                      <a:alpha val="43137"/>
                    </a:srgbClr>
                  </a:outerShdw>
                </a:effectLst>
              </a:rPr>
              <a:t>الطور التمهيدي </a:t>
            </a:r>
            <a:r>
              <a:rPr lang="ar-EG" sz="2400" b="1" dirty="0"/>
              <a:t>إن </a:t>
            </a:r>
            <a:r>
              <a:rPr lang="ar-EG" sz="2400" b="1" dirty="0">
                <a:solidFill>
                  <a:srgbClr val="C00000"/>
                </a:solidFill>
              </a:rPr>
              <a:t>المرحلة الاولى والطور الاطول من الانقسام المتساوي تسمى</a:t>
            </a:r>
            <a:r>
              <a:rPr lang="ar-EG" sz="2400" b="1" dirty="0"/>
              <a:t> </a:t>
            </a:r>
            <a:r>
              <a:rPr lang="ar-EG" sz="2800" b="1" dirty="0">
                <a:solidFill>
                  <a:srgbClr val="002060"/>
                </a:solidFill>
                <a:highlight>
                  <a:srgbClr val="FFFF00"/>
                </a:highlight>
              </a:rPr>
              <a:t>الطور التمهيدي </a:t>
            </a:r>
            <a:r>
              <a:rPr lang="ar-EG" sz="2400" b="1" dirty="0"/>
              <a:t>وفي هذه المرحلة </a:t>
            </a:r>
            <a:r>
              <a:rPr lang="ar-EG" sz="2400" b="1" dirty="0">
                <a:solidFill>
                  <a:srgbClr val="FF0000"/>
                </a:solidFill>
              </a:rPr>
              <a:t>ينكمش كروماتين الخلية أو يتكثف مكونا الكروموسومات التي تتخذ شكل </a:t>
            </a:r>
            <a:r>
              <a:rPr lang="en-US" sz="2400" b="1" dirty="0">
                <a:solidFill>
                  <a:srgbClr val="FF0000"/>
                </a:solidFill>
              </a:rPr>
              <a:t>X</a:t>
            </a:r>
            <a:r>
              <a:rPr lang="ar-EG" sz="2400" b="1" dirty="0">
                <a:solidFill>
                  <a:srgbClr val="FF0000"/>
                </a:solidFill>
              </a:rPr>
              <a:t> في الطور التمهيدي , في هذه المرحلة يكون كل كروموسوم عبارة عن تركيب فردي يحتوي على المادة الوراثية التي تضاعف في الطور البيني إن كل نصف من هذا الكروموسوم الذي هو على شكل </a:t>
            </a:r>
            <a:r>
              <a:rPr lang="en-US" sz="2400" b="1" dirty="0">
                <a:solidFill>
                  <a:srgbClr val="FF0000"/>
                </a:solidFill>
              </a:rPr>
              <a:t>X </a:t>
            </a:r>
            <a:r>
              <a:rPr lang="ar-EG" sz="2400" b="1" dirty="0">
                <a:solidFill>
                  <a:srgbClr val="FF0000"/>
                </a:solidFill>
              </a:rPr>
              <a:t> يسمى بالكروماتيد الشقيق </a:t>
            </a:r>
          </a:p>
        </p:txBody>
      </p:sp>
      <p:sp>
        <p:nvSpPr>
          <p:cNvPr id="22" name="TextBox 21">
            <a:extLst>
              <a:ext uri="{FF2B5EF4-FFF2-40B4-BE49-F238E27FC236}">
                <a16:creationId xmlns:a16="http://schemas.microsoft.com/office/drawing/2014/main" id="{27D2DB72-CD64-4715-9800-73C1DE6CB3B5}"/>
              </a:ext>
            </a:extLst>
          </p:cNvPr>
          <p:cNvSpPr txBox="1"/>
          <p:nvPr/>
        </p:nvSpPr>
        <p:spPr>
          <a:xfrm>
            <a:off x="5231183" y="6293862"/>
            <a:ext cx="6573079" cy="400110"/>
          </a:xfrm>
          <a:prstGeom prst="rect">
            <a:avLst/>
          </a:prstGeom>
          <a:noFill/>
        </p:spPr>
        <p:txBody>
          <a:bodyPr wrap="square" rtlCol="0">
            <a:spAutoFit/>
          </a:bodyPr>
          <a:lstStyle/>
          <a:p>
            <a:pPr algn="r" rtl="1"/>
            <a:r>
              <a:rPr lang="ar-EG" sz="2000" b="1" dirty="0"/>
              <a:t>الطور البيني تنمو الخلية وتضاعف ال </a:t>
            </a:r>
            <a:r>
              <a:rPr lang="en-US" sz="2000" b="1" dirty="0"/>
              <a:t>DNA </a:t>
            </a:r>
            <a:r>
              <a:rPr lang="ar-EG" sz="2000" b="1" dirty="0"/>
              <a:t> الانقسام المتساوي تنقسم النواة </a:t>
            </a:r>
            <a:endParaRPr lang="en-US" sz="2000" b="1" dirty="0"/>
          </a:p>
        </p:txBody>
      </p:sp>
      <p:pic>
        <p:nvPicPr>
          <p:cNvPr id="25" name="Picture 24">
            <a:extLst>
              <a:ext uri="{FF2B5EF4-FFF2-40B4-BE49-F238E27FC236}">
                <a16:creationId xmlns:a16="http://schemas.microsoft.com/office/drawing/2014/main" id="{D4527664-394B-479B-BB3C-FF42FCCF99CD}"/>
              </a:ext>
            </a:extLst>
          </p:cNvPr>
          <p:cNvPicPr>
            <a:picLocks noChangeAspect="1"/>
          </p:cNvPicPr>
          <p:nvPr/>
        </p:nvPicPr>
        <p:blipFill>
          <a:blip r:embed="rId7"/>
          <a:stretch>
            <a:fillRect/>
          </a:stretch>
        </p:blipFill>
        <p:spPr>
          <a:xfrm>
            <a:off x="9221351" y="4928328"/>
            <a:ext cx="2790825" cy="561975"/>
          </a:xfrm>
          <a:prstGeom prst="rect">
            <a:avLst/>
          </a:prstGeom>
        </p:spPr>
      </p:pic>
      <p:sp>
        <p:nvSpPr>
          <p:cNvPr id="30" name="TextBox 29">
            <a:extLst>
              <a:ext uri="{FF2B5EF4-FFF2-40B4-BE49-F238E27FC236}">
                <a16:creationId xmlns:a16="http://schemas.microsoft.com/office/drawing/2014/main" id="{28ADD504-079C-47C9-8E63-E25E914452BF}"/>
              </a:ext>
            </a:extLst>
          </p:cNvPr>
          <p:cNvSpPr txBox="1"/>
          <p:nvPr/>
        </p:nvSpPr>
        <p:spPr>
          <a:xfrm>
            <a:off x="5090298" y="5792055"/>
            <a:ext cx="6854850" cy="400110"/>
          </a:xfrm>
          <a:prstGeom prst="rect">
            <a:avLst/>
          </a:prstGeom>
          <a:noFill/>
        </p:spPr>
        <p:txBody>
          <a:bodyPr wrap="square" rtlCol="0">
            <a:spAutoFit/>
          </a:bodyPr>
          <a:lstStyle/>
          <a:p>
            <a:pPr algn="r" rtl="1"/>
            <a:r>
              <a:rPr lang="ar-EG" sz="2000" b="1" dirty="0">
                <a:solidFill>
                  <a:srgbClr val="FF0000"/>
                </a:solidFill>
              </a:rPr>
              <a:t>قارن بين النشاط الاساسي للطور البيني والنشاط الأساسي للانقسام المتساوي </a:t>
            </a:r>
            <a:endParaRPr lang="en-US" sz="2000" b="1" dirty="0">
              <a:solidFill>
                <a:srgbClr val="FF0000"/>
              </a:solidFill>
            </a:endParaRPr>
          </a:p>
        </p:txBody>
      </p:sp>
      <p:sp>
        <p:nvSpPr>
          <p:cNvPr id="45" name="TextBox 44">
            <a:extLst>
              <a:ext uri="{FF2B5EF4-FFF2-40B4-BE49-F238E27FC236}">
                <a16:creationId xmlns:a16="http://schemas.microsoft.com/office/drawing/2014/main" id="{39E159A2-D013-41D3-8CC2-37B5F4325EA3}"/>
              </a:ext>
            </a:extLst>
          </p:cNvPr>
          <p:cNvSpPr txBox="1"/>
          <p:nvPr/>
        </p:nvSpPr>
        <p:spPr>
          <a:xfrm>
            <a:off x="67178" y="5839178"/>
            <a:ext cx="4434587" cy="830997"/>
          </a:xfrm>
          <a:prstGeom prst="rect">
            <a:avLst/>
          </a:prstGeom>
          <a:noFill/>
        </p:spPr>
        <p:txBody>
          <a:bodyPr wrap="square" rtlCol="0">
            <a:spAutoFit/>
          </a:bodyPr>
          <a:lstStyle/>
          <a:p>
            <a:pPr algn="r" rtl="1"/>
            <a:r>
              <a:rPr lang="ar-EG" sz="2400" b="1" dirty="0">
                <a:solidFill>
                  <a:srgbClr val="FF0000"/>
                </a:solidFill>
              </a:rPr>
              <a:t>صف خصائص الطور التمهيدي ؟ </a:t>
            </a:r>
          </a:p>
          <a:p>
            <a:pPr algn="r" rtl="1"/>
            <a:r>
              <a:rPr lang="ar-EG" sz="2400" b="1" dirty="0"/>
              <a:t>يتكثف الكروماتين الى كروموسومات </a:t>
            </a:r>
            <a:endParaRPr lang="en-US" sz="2400" b="1" dirty="0"/>
          </a:p>
        </p:txBody>
      </p:sp>
      <p:sp>
        <p:nvSpPr>
          <p:cNvPr id="33" name="Rectangle: Rounded Corners 32">
            <a:extLst>
              <a:ext uri="{FF2B5EF4-FFF2-40B4-BE49-F238E27FC236}">
                <a16:creationId xmlns:a16="http://schemas.microsoft.com/office/drawing/2014/main" id="{67A0E9E2-5550-4169-A099-3413EB37568E}"/>
              </a:ext>
            </a:extLst>
          </p:cNvPr>
          <p:cNvSpPr/>
          <p:nvPr/>
        </p:nvSpPr>
        <p:spPr>
          <a:xfrm>
            <a:off x="1186715" y="6293862"/>
            <a:ext cx="3055119" cy="413265"/>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34" name="Rectangle: Rounded Corners 33">
            <a:extLst>
              <a:ext uri="{FF2B5EF4-FFF2-40B4-BE49-F238E27FC236}">
                <a16:creationId xmlns:a16="http://schemas.microsoft.com/office/drawing/2014/main" id="{65E80740-2B70-4FA8-BD16-84F42F565895}"/>
              </a:ext>
            </a:extLst>
          </p:cNvPr>
          <p:cNvSpPr/>
          <p:nvPr/>
        </p:nvSpPr>
        <p:spPr>
          <a:xfrm>
            <a:off x="5502270" y="6293862"/>
            <a:ext cx="5988828" cy="413265"/>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pic>
        <p:nvPicPr>
          <p:cNvPr id="2" name="Cell Division – Mitosis_ARABIC - mauthor.com_5">
            <a:hlinkClick r:id="" action="ppaction://media"/>
            <a:extLst>
              <a:ext uri="{FF2B5EF4-FFF2-40B4-BE49-F238E27FC236}">
                <a16:creationId xmlns:a16="http://schemas.microsoft.com/office/drawing/2014/main" id="{AF791FDF-5990-4B00-A48D-27E934E55627}"/>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226965" y="934184"/>
            <a:ext cx="5029200" cy="41148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35" name="Rectangle 75">
            <a:extLst>
              <a:ext uri="{FF2B5EF4-FFF2-40B4-BE49-F238E27FC236}">
                <a16:creationId xmlns:a16="http://schemas.microsoft.com/office/drawing/2014/main" id="{E6D8BF78-F33C-4CC9-BEEB-BA84AABD05C7}"/>
              </a:ext>
            </a:extLst>
          </p:cNvPr>
          <p:cNvSpPr/>
          <p:nvPr/>
        </p:nvSpPr>
        <p:spPr>
          <a:xfrm>
            <a:off x="0" y="-4"/>
            <a:ext cx="3483941" cy="41326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rtl="1"/>
            <a:r>
              <a:rPr lang="ar-EG" sz="1600" b="1" dirty="0">
                <a:solidFill>
                  <a:schemeClr val="tx1"/>
                </a:solidFill>
                <a:latin typeface="Droid Arabic Kufi"/>
              </a:rPr>
              <a:t>مؤشر الأداء : </a:t>
            </a:r>
            <a:r>
              <a:rPr kumimoji="0" lang="ar-EG" altLang="en-US" sz="1600" b="1" i="0" u="none" strike="noStrike" cap="none" normalizeH="0" baseline="0" dirty="0">
                <a:ln>
                  <a:noFill/>
                </a:ln>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يوضح ما الذي يحدث في كل من مراحل الانقسام المتساوي ( اولا الطور التمهيدي )  </a:t>
            </a:r>
            <a:endParaRPr kumimoji="0" lang="en-US" altLang="en-US" sz="1600" b="1" i="0" u="none" strike="noStrike" cap="none" normalizeH="0" baseline="0" dirty="0">
              <a:ln>
                <a:noFill/>
              </a:ln>
              <a:solidFill>
                <a:srgbClr val="FF0000"/>
              </a:solidFill>
              <a:effectLst>
                <a:outerShdw blurRad="38100" dist="38100" dir="2700000" algn="tl">
                  <a:srgbClr val="000000">
                    <a:alpha val="43137"/>
                  </a:srgbClr>
                </a:outerShdw>
              </a:effectLst>
              <a:latin typeface="Arial" panose="020B0604020202020204" pitchFamily="34" charset="0"/>
            </a:endParaRPr>
          </a:p>
        </p:txBody>
      </p:sp>
    </p:spTree>
    <p:extLst>
      <p:ext uri="{BB962C8B-B14F-4D97-AF65-F5344CB8AC3E}">
        <p14:creationId xmlns:p14="http://schemas.microsoft.com/office/powerpoint/2010/main" val="1189513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41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a:extLst>
              <a:ext uri="{FF2B5EF4-FFF2-40B4-BE49-F238E27FC236}">
                <a16:creationId xmlns:a16="http://schemas.microsoft.com/office/drawing/2014/main" id="{6FBDEE0B-1412-4601-A193-CA0323F05175}"/>
              </a:ext>
            </a:extLst>
          </p:cNvPr>
          <p:cNvGrpSpPr/>
          <p:nvPr/>
        </p:nvGrpSpPr>
        <p:grpSpPr>
          <a:xfrm rot="10800000">
            <a:off x="9805645" y="-3451"/>
            <a:ext cx="2327791" cy="736635"/>
            <a:chOff x="0" y="0"/>
            <a:chExt cx="3713799" cy="1710510"/>
          </a:xfrm>
        </p:grpSpPr>
        <p:sp>
          <p:nvSpPr>
            <p:cNvPr id="32" name="Rectangle">
              <a:extLst>
                <a:ext uri="{FF2B5EF4-FFF2-40B4-BE49-F238E27FC236}">
                  <a16:creationId xmlns:a16="http://schemas.microsoft.com/office/drawing/2014/main" id="{5BB70181-3E42-4F5C-ADB6-D987F6410826}"/>
                </a:ext>
              </a:extLst>
            </p:cNvPr>
            <p:cNvSpPr/>
            <p:nvPr/>
          </p:nvSpPr>
          <p:spPr>
            <a:xfrm>
              <a:off x="0" y="725176"/>
              <a:ext cx="2427230" cy="263548"/>
            </a:xfrm>
            <a:prstGeom prst="rect">
              <a:avLst/>
            </a:prstGeom>
            <a:solidFill>
              <a:srgbClr val="801231"/>
            </a:solidFill>
            <a:ln w="12700" cap="flat">
              <a:noFill/>
              <a:miter lim="400000"/>
            </a:ln>
            <a:effectLst/>
          </p:spPr>
          <p:txBody>
            <a:bodyPr wrap="square" lIns="60959" tIns="60959" rIns="60959" bIns="60959" numCol="1" anchor="ctr">
              <a:noAutofit/>
            </a:bodyPr>
            <a:lstStyle/>
            <a:p>
              <a:pPr>
                <a:lnSpc>
                  <a:spcPct val="80000"/>
                </a:lnSpc>
              </a:pPr>
              <a:endParaRPr sz="2400" dirty="0"/>
            </a:p>
          </p:txBody>
        </p:sp>
        <p:grpSp>
          <p:nvGrpSpPr>
            <p:cNvPr id="38" name="Group">
              <a:extLst>
                <a:ext uri="{FF2B5EF4-FFF2-40B4-BE49-F238E27FC236}">
                  <a16:creationId xmlns:a16="http://schemas.microsoft.com/office/drawing/2014/main" id="{5A2C0F02-FC34-448A-BD8A-BCEFA1FDFA0E}"/>
                </a:ext>
              </a:extLst>
            </p:cNvPr>
            <p:cNvGrpSpPr/>
            <p:nvPr/>
          </p:nvGrpSpPr>
          <p:grpSpPr>
            <a:xfrm>
              <a:off x="1570074" y="0"/>
              <a:ext cx="2143725" cy="1710510"/>
              <a:chOff x="27205" y="0"/>
              <a:chExt cx="2143723" cy="1710509"/>
            </a:xfrm>
          </p:grpSpPr>
          <p:grpSp>
            <p:nvGrpSpPr>
              <p:cNvPr id="39" name="Group">
                <a:extLst>
                  <a:ext uri="{FF2B5EF4-FFF2-40B4-BE49-F238E27FC236}">
                    <a16:creationId xmlns:a16="http://schemas.microsoft.com/office/drawing/2014/main" id="{7FD89C68-3072-49F5-92E1-7D021C238BE2}"/>
                  </a:ext>
                </a:extLst>
              </p:cNvPr>
              <p:cNvGrpSpPr/>
              <p:nvPr/>
            </p:nvGrpSpPr>
            <p:grpSpPr>
              <a:xfrm>
                <a:off x="27205" y="0"/>
                <a:ext cx="1710509" cy="1710509"/>
                <a:chOff x="0" y="0"/>
                <a:chExt cx="1710508" cy="1710508"/>
              </a:xfrm>
            </p:grpSpPr>
            <p:sp>
              <p:nvSpPr>
                <p:cNvPr id="41" name="Shape">
                  <a:extLst>
                    <a:ext uri="{FF2B5EF4-FFF2-40B4-BE49-F238E27FC236}">
                      <a16:creationId xmlns:a16="http://schemas.microsoft.com/office/drawing/2014/main" id="{C714281E-0C5E-421F-9D0C-D3497E83A581}"/>
                    </a:ext>
                  </a:extLst>
                </p:cNvPr>
                <p:cNvSpPr/>
                <p:nvPr/>
              </p:nvSpPr>
              <p:spPr>
                <a:xfrm>
                  <a:off x="0" y="0"/>
                  <a:ext cx="1710509" cy="1710509"/>
                </a:xfrm>
                <a:custGeom>
                  <a:avLst/>
                  <a:gdLst/>
                  <a:ahLst/>
                  <a:cxnLst>
                    <a:cxn ang="0">
                      <a:pos x="wd2" y="hd2"/>
                    </a:cxn>
                    <a:cxn ang="5400000">
                      <a:pos x="wd2" y="hd2"/>
                    </a:cxn>
                    <a:cxn ang="10800000">
                      <a:pos x="wd2" y="hd2"/>
                    </a:cxn>
                    <a:cxn ang="16200000">
                      <a:pos x="wd2" y="hd2"/>
                    </a:cxn>
                  </a:cxnLst>
                  <a:rect l="0" t="0" r="r" b="b"/>
                  <a:pathLst>
                    <a:path w="21600" h="21600" extrusionOk="0">
                      <a:moveTo>
                        <a:pt x="10853" y="21600"/>
                      </a:moveTo>
                      <a:cubicBezTo>
                        <a:pt x="16765" y="21600"/>
                        <a:pt x="21600" y="16765"/>
                        <a:pt x="21600" y="10747"/>
                      </a:cubicBezTo>
                      <a:cubicBezTo>
                        <a:pt x="21600" y="4835"/>
                        <a:pt x="16765" y="0"/>
                        <a:pt x="10853" y="0"/>
                      </a:cubicBezTo>
                      <a:cubicBezTo>
                        <a:pt x="4835" y="0"/>
                        <a:pt x="0" y="4835"/>
                        <a:pt x="0" y="10747"/>
                      </a:cubicBezTo>
                      <a:cubicBezTo>
                        <a:pt x="0" y="16765"/>
                        <a:pt x="4835" y="21600"/>
                        <a:pt x="10853" y="21600"/>
                      </a:cubicBezTo>
                    </a:path>
                  </a:pathLst>
                </a:custGeom>
                <a:solidFill>
                  <a:srgbClr val="801231"/>
                </a:solidFill>
                <a:ln w="12700" cap="flat">
                  <a:noFill/>
                  <a:miter lim="400000"/>
                </a:ln>
                <a:effectLst/>
              </p:spPr>
              <p:txBody>
                <a:bodyPr wrap="square" lIns="60959" tIns="60959" rIns="60959" bIns="60959" numCol="1" anchor="ctr">
                  <a:noAutofit/>
                </a:bodyPr>
                <a:lstStyle/>
                <a:p>
                  <a:endParaRPr sz="2400" dirty="0"/>
                </a:p>
              </p:txBody>
            </p:sp>
            <p:sp>
              <p:nvSpPr>
                <p:cNvPr id="47" name="Shape">
                  <a:extLst>
                    <a:ext uri="{FF2B5EF4-FFF2-40B4-BE49-F238E27FC236}">
                      <a16:creationId xmlns:a16="http://schemas.microsoft.com/office/drawing/2014/main" id="{22239ADF-6C3D-4548-9331-D1F9C7360F85}"/>
                    </a:ext>
                  </a:extLst>
                </p:cNvPr>
                <p:cNvSpPr/>
                <p:nvPr/>
              </p:nvSpPr>
              <p:spPr>
                <a:xfrm>
                  <a:off x="108437" y="105047"/>
                  <a:ext cx="1490245" cy="1497025"/>
                </a:xfrm>
                <a:custGeom>
                  <a:avLst/>
                  <a:gdLst/>
                  <a:ahLst/>
                  <a:cxnLst>
                    <a:cxn ang="0">
                      <a:pos x="wd2" y="hd2"/>
                    </a:cxn>
                    <a:cxn ang="5400000">
                      <a:pos x="wd2" y="hd2"/>
                    </a:cxn>
                    <a:cxn ang="10800000">
                      <a:pos x="wd2" y="hd2"/>
                    </a:cxn>
                    <a:cxn ang="16200000">
                      <a:pos x="wd2" y="hd2"/>
                    </a:cxn>
                  </a:cxnLst>
                  <a:rect l="0" t="0" r="r" b="b"/>
                  <a:pathLst>
                    <a:path w="21600" h="21600" extrusionOk="0">
                      <a:moveTo>
                        <a:pt x="10856" y="0"/>
                      </a:moveTo>
                      <a:cubicBezTo>
                        <a:pt x="16785" y="0"/>
                        <a:pt x="21600" y="4910"/>
                        <a:pt x="21600" y="10794"/>
                      </a:cubicBezTo>
                      <a:cubicBezTo>
                        <a:pt x="21600" y="16812"/>
                        <a:pt x="16785" y="21600"/>
                        <a:pt x="10856" y="21600"/>
                      </a:cubicBezTo>
                      <a:cubicBezTo>
                        <a:pt x="4815" y="21600"/>
                        <a:pt x="0" y="16812"/>
                        <a:pt x="0" y="10794"/>
                      </a:cubicBezTo>
                      <a:cubicBezTo>
                        <a:pt x="0" y="4910"/>
                        <a:pt x="4815" y="0"/>
                        <a:pt x="10856" y="0"/>
                      </a:cubicBezTo>
                    </a:path>
                  </a:pathLst>
                </a:custGeom>
                <a:gradFill flip="none" rotWithShape="1">
                  <a:gsLst>
                    <a:gs pos="61000">
                      <a:srgbClr val="FFFFFF"/>
                    </a:gs>
                    <a:gs pos="94000">
                      <a:srgbClr val="DEEBF7"/>
                    </a:gs>
                  </a:gsLst>
                  <a:path path="circle">
                    <a:fillToRect l="-7922" t="9442" r="107922" b="90557"/>
                  </a:path>
                </a:gradFill>
                <a:ln w="12700" cap="flat">
                  <a:noFill/>
                  <a:miter lim="400000"/>
                </a:ln>
                <a:effectLst/>
              </p:spPr>
              <p:txBody>
                <a:bodyPr wrap="square" lIns="60959" tIns="60959" rIns="60959" bIns="60959" numCol="1" anchor="ctr">
                  <a:noAutofit/>
                </a:bodyPr>
                <a:lstStyle/>
                <a:p>
                  <a:endParaRPr sz="2400" dirty="0"/>
                </a:p>
              </p:txBody>
            </p:sp>
          </p:grpSp>
          <p:sp>
            <p:nvSpPr>
              <p:cNvPr id="40" name="المحور الأول">
                <a:extLst>
                  <a:ext uri="{FF2B5EF4-FFF2-40B4-BE49-F238E27FC236}">
                    <a16:creationId xmlns:a16="http://schemas.microsoft.com/office/drawing/2014/main" id="{4A9D85C7-945E-446E-85ED-F7E85F8D8D94}"/>
                  </a:ext>
                </a:extLst>
              </p:cNvPr>
              <p:cNvSpPr txBox="1"/>
              <p:nvPr/>
            </p:nvSpPr>
            <p:spPr>
              <a:xfrm rot="10168855">
                <a:off x="375646" y="388501"/>
                <a:ext cx="1795282" cy="78804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7733" tIns="67733" rIns="67733" bIns="67733" numCol="1" anchor="ctr">
                <a:noAutofit/>
              </a:bodyPr>
              <a:lstStyle>
                <a:lvl1pPr algn="r" rtl="1">
                  <a:defRPr sz="3600">
                    <a:latin typeface="Farah Regular"/>
                    <a:ea typeface="Farah Regular"/>
                    <a:cs typeface="Farah Regular"/>
                    <a:sym typeface="Farah Regular"/>
                  </a:defRPr>
                </a:lvl1pPr>
              </a:lstStyle>
              <a:p>
                <a:r>
                  <a:rPr lang="ar-EG" sz="1400" b="1" dirty="0"/>
                  <a:t>مرحلة </a:t>
                </a:r>
              </a:p>
              <a:p>
                <a:r>
                  <a:rPr lang="ar-EG" sz="1400" b="1" dirty="0"/>
                  <a:t>التفسير </a:t>
                </a:r>
                <a:endParaRPr sz="1400" b="1" dirty="0"/>
              </a:p>
            </p:txBody>
          </p:sp>
        </p:grpSp>
      </p:grpSp>
      <p:grpSp>
        <p:nvGrpSpPr>
          <p:cNvPr id="23" name="Group 22">
            <a:extLst>
              <a:ext uri="{FF2B5EF4-FFF2-40B4-BE49-F238E27FC236}">
                <a16:creationId xmlns:a16="http://schemas.microsoft.com/office/drawing/2014/main" id="{23B64046-7D77-4622-81A7-67950705C634}"/>
              </a:ext>
            </a:extLst>
          </p:cNvPr>
          <p:cNvGrpSpPr/>
          <p:nvPr/>
        </p:nvGrpSpPr>
        <p:grpSpPr>
          <a:xfrm>
            <a:off x="3795259" y="-43069"/>
            <a:ext cx="1972325" cy="513695"/>
            <a:chOff x="4903819" y="3918866"/>
            <a:chExt cx="2730375" cy="2216539"/>
          </a:xfrm>
        </p:grpSpPr>
        <p:grpSp>
          <p:nvGrpSpPr>
            <p:cNvPr id="26" name="Group 25">
              <a:extLst>
                <a:ext uri="{FF2B5EF4-FFF2-40B4-BE49-F238E27FC236}">
                  <a16:creationId xmlns:a16="http://schemas.microsoft.com/office/drawing/2014/main" id="{4E485DE4-773C-450B-B21F-CC857E64DE0E}"/>
                </a:ext>
              </a:extLst>
            </p:cNvPr>
            <p:cNvGrpSpPr/>
            <p:nvPr/>
          </p:nvGrpSpPr>
          <p:grpSpPr>
            <a:xfrm>
              <a:off x="5025553" y="3918866"/>
              <a:ext cx="2501028" cy="2216539"/>
              <a:chOff x="5896687" y="4152770"/>
              <a:chExt cx="2717226" cy="2320432"/>
            </a:xfrm>
          </p:grpSpPr>
          <p:pic>
            <p:nvPicPr>
              <p:cNvPr id="28" name="Picture 27">
                <a:extLst>
                  <a:ext uri="{FF2B5EF4-FFF2-40B4-BE49-F238E27FC236}">
                    <a16:creationId xmlns:a16="http://schemas.microsoft.com/office/drawing/2014/main" id="{A09A7723-A4E0-4BB7-B9CD-7690BCFD5486}"/>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5547" b="52474" l="18741" r="63763">
                            <a14:foregroundMark x1="61933" y1="44661" x2="61933" y2="44661"/>
                            <a14:foregroundMark x1="63177" y1="45182" x2="63177" y2="45182"/>
                            <a14:foregroundMark x1="63177" y1="45182" x2="55124" y2="44401"/>
                            <a14:foregroundMark x1="55124" y1="44401" x2="55124" y2="44401"/>
                            <a14:foregroundMark x1="59151" y1="47917" x2="50952" y2="46094"/>
                            <a14:foregroundMark x1="50952" y1="46094" x2="50586" y2="45703"/>
                            <a14:foregroundMark x1="51611" y1="42057" x2="58638" y2="41146"/>
                            <a14:foregroundMark x1="58638" y1="41146" x2="60395" y2="41146"/>
                            <a14:foregroundMark x1="58931" y1="38021" x2="59078" y2="40234"/>
                            <a14:foregroundMark x1="47438" y1="46094" x2="37408" y2="47005"/>
                            <a14:foregroundMark x1="37408" y1="47005" x2="35578" y2="46354"/>
                            <a14:foregroundMark x1="32064" y1="44531" x2="19619" y2="41927"/>
                            <a14:foregroundMark x1="19619" y1="41927" x2="19473" y2="41667"/>
                            <a14:foregroundMark x1="31040" y1="48177" x2="21010" y2="47917"/>
                            <a14:foregroundMark x1="40117" y1="38281" x2="40117" y2="38281"/>
                            <a14:foregroundMark x1="37116" y1="38411" x2="37116" y2="38411"/>
                            <a14:foregroundMark x1="43485" y1="39323" x2="43485" y2="39323"/>
                            <a14:foregroundMark x1="46706" y1="39844" x2="46706" y2="39844"/>
                            <a14:foregroundMark x1="46852" y1="42318" x2="40776" y2="42578"/>
                            <a14:foregroundMark x1="52928" y1="50130" x2="58272" y2="51693"/>
                            <a14:foregroundMark x1="53294" y1="52474" x2="57906" y2="52474"/>
                            <a14:foregroundMark x1="57906" y1="52474" x2="58858" y2="52344"/>
                            <a14:foregroundMark x1="58858" y1="52344" x2="61127" y2="51953"/>
                            <a14:foregroundMark x1="61127" y1="51953" x2="63690" y2="52214"/>
                            <a14:foregroundMark x1="43851" y1="48568" x2="38726" y2="47526"/>
                            <a14:foregroundMark x1="38726" y1="47526" x2="38726" y2="47396"/>
                            <a14:foregroundMark x1="41508" y1="47266" x2="47365" y2="48568"/>
                            <a14:foregroundMark x1="19619" y1="40755" x2="24890" y2="41667"/>
                            <a14:foregroundMark x1="21303" y1="38151" x2="21303" y2="38151"/>
                            <a14:foregroundMark x1="18741" y1="40625" x2="19327" y2="44401"/>
                            <a14:foregroundMark x1="19327" y1="44401" x2="19327" y2="45964"/>
                            <a14:foregroundMark x1="18814" y1="41146" x2="19693" y2="52474"/>
                            <a14:foregroundMark x1="23792" y1="39193" x2="31552" y2="39974"/>
                            <a14:foregroundMark x1="35578" y1="39193" x2="44363" y2="39453"/>
                            <a14:foregroundMark x1="44363" y1="39453" x2="44363" y2="39453"/>
                            <a14:foregroundMark x1="51464" y1="39453" x2="58492" y2="39974"/>
                            <a14:foregroundMark x1="58492" y1="39974" x2="62884" y2="39714"/>
                            <a14:foregroundMark x1="62884" y1="39714" x2="63763" y2="39844"/>
                            <a14:foregroundMark x1="21303" y1="35677" x2="21742" y2="35677"/>
                            <a14:foregroundMark x1="24451" y1="35677" x2="25037" y2="35677"/>
                            <a14:foregroundMark x1="27599" y1="35677" x2="28184" y2="35677"/>
                            <a14:foregroundMark x1="30673" y1="35807" x2="30966" y2="35807"/>
                          </a14:backgroundRemoval>
                        </a14:imgEffect>
                      </a14:imgLayer>
                    </a14:imgProps>
                  </a:ext>
                </a:extLst>
              </a:blip>
              <a:srcRect l="17817" t="33598" r="66039" b="45663"/>
              <a:stretch/>
            </p:blipFill>
            <p:spPr>
              <a:xfrm>
                <a:off x="5896687" y="4152770"/>
                <a:ext cx="2717226" cy="2320432"/>
              </a:xfrm>
              <a:prstGeom prst="rect">
                <a:avLst/>
              </a:prstGeom>
            </p:spPr>
          </p:pic>
          <p:sp>
            <p:nvSpPr>
              <p:cNvPr id="29" name="TextBox 18">
                <a:extLst>
                  <a:ext uri="{FF2B5EF4-FFF2-40B4-BE49-F238E27FC236}">
                    <a16:creationId xmlns:a16="http://schemas.microsoft.com/office/drawing/2014/main" id="{1CD2BB83-652D-45E6-906B-ACB7B5BEA792}"/>
                  </a:ext>
                </a:extLst>
              </p:cNvPr>
              <p:cNvSpPr txBox="1"/>
              <p:nvPr/>
            </p:nvSpPr>
            <p:spPr>
              <a:xfrm>
                <a:off x="6180690" y="5540488"/>
                <a:ext cx="2213114" cy="900596"/>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effectLst/>
                  <a:uLnTx/>
                  <a:uFillTx/>
                  <a:latin typeface="Century Gothic"/>
                  <a:cs typeface="(AH) Manal Black" pitchFamily="2" charset="-78"/>
                </a:endParaRPr>
              </a:p>
            </p:txBody>
          </p:sp>
        </p:grpSp>
        <p:sp>
          <p:nvSpPr>
            <p:cNvPr id="27" name="Rectangle 28">
              <a:extLst>
                <a:ext uri="{FF2B5EF4-FFF2-40B4-BE49-F238E27FC236}">
                  <a16:creationId xmlns:a16="http://schemas.microsoft.com/office/drawing/2014/main" id="{B002764A-E787-4893-AC59-3E4E0465010E}"/>
                </a:ext>
              </a:extLst>
            </p:cNvPr>
            <p:cNvSpPr/>
            <p:nvPr/>
          </p:nvSpPr>
          <p:spPr>
            <a:xfrm>
              <a:off x="4903819" y="4948464"/>
              <a:ext cx="2730375" cy="782070"/>
            </a:xfrm>
            <a:prstGeom prst="rect">
              <a:avLst/>
            </a:prstGeom>
            <a:noFill/>
          </p:spPr>
          <p:txBody>
            <a:bodyPr wrap="square" lIns="91440" tIns="45720" rIns="91440" bIns="45720">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EG" sz="1400" b="1" dirty="0">
                  <a:ln w="0"/>
                  <a:effectLst>
                    <a:outerShdw blurRad="38100" dist="19050" dir="2700000" algn="tl" rotWithShape="0">
                      <a:srgbClr val="000000">
                        <a:alpha val="40000"/>
                      </a:srgbClr>
                    </a:outerShdw>
                  </a:effectLst>
                  <a:latin typeface="Calibri Light" panose="020F0302020204030204" pitchFamily="34" charset="0"/>
                  <a:cs typeface="(AH) Manal Black" pitchFamily="2" charset="-78"/>
                </a:rPr>
                <a:t>مهارة الحوار والمناقشة</a:t>
              </a:r>
              <a:endParaRPr kumimoji="0" lang="en-US" sz="1400" b="1" i="0" u="none" strike="noStrike" kern="1200" cap="none" spc="0" normalizeH="0" baseline="0" noProof="0" dirty="0">
                <a:ln w="0"/>
                <a:effectLst>
                  <a:outerShdw blurRad="38100" dist="19050" dir="2700000" algn="tl" rotWithShape="0">
                    <a:srgbClr val="000000">
                      <a:alpha val="40000"/>
                    </a:srgbClr>
                  </a:outerShdw>
                </a:effectLst>
                <a:uLnTx/>
                <a:uFillTx/>
                <a:latin typeface="Calibri Light" panose="020F0302020204030204" pitchFamily="34" charset="0"/>
                <a:cs typeface="(AH) Manal Black" pitchFamily="2" charset="-78"/>
              </a:endParaRPr>
            </a:p>
          </p:txBody>
        </p:sp>
      </p:grpSp>
      <p:pic>
        <p:nvPicPr>
          <p:cNvPr id="4" name="Picture 3">
            <a:extLst>
              <a:ext uri="{FF2B5EF4-FFF2-40B4-BE49-F238E27FC236}">
                <a16:creationId xmlns:a16="http://schemas.microsoft.com/office/drawing/2014/main" id="{AA2590FA-228E-4DD6-8230-2F9AEC3CF77A}"/>
              </a:ext>
            </a:extLst>
          </p:cNvPr>
          <p:cNvPicPr>
            <a:picLocks noChangeAspect="1"/>
          </p:cNvPicPr>
          <p:nvPr/>
        </p:nvPicPr>
        <p:blipFill>
          <a:blip r:embed="rId4"/>
          <a:stretch>
            <a:fillRect/>
          </a:stretch>
        </p:blipFill>
        <p:spPr>
          <a:xfrm>
            <a:off x="6518747" y="146024"/>
            <a:ext cx="3495675" cy="447675"/>
          </a:xfrm>
          <a:prstGeom prst="rect">
            <a:avLst/>
          </a:prstGeom>
        </p:spPr>
      </p:pic>
      <p:sp>
        <p:nvSpPr>
          <p:cNvPr id="10" name="TextBox 9">
            <a:extLst>
              <a:ext uri="{FF2B5EF4-FFF2-40B4-BE49-F238E27FC236}">
                <a16:creationId xmlns:a16="http://schemas.microsoft.com/office/drawing/2014/main" id="{F2051A65-2770-48D9-8A25-3DE6CCD8F199}"/>
              </a:ext>
            </a:extLst>
          </p:cNvPr>
          <p:cNvSpPr txBox="1"/>
          <p:nvPr/>
        </p:nvSpPr>
        <p:spPr>
          <a:xfrm>
            <a:off x="4033684" y="740644"/>
            <a:ext cx="8095531" cy="1692771"/>
          </a:xfrm>
          <a:prstGeom prst="rect">
            <a:avLst/>
          </a:prstGeom>
          <a:noFill/>
        </p:spPr>
        <p:txBody>
          <a:bodyPr wrap="square" rtlCol="0">
            <a:spAutoFit/>
          </a:bodyPr>
          <a:lstStyle/>
          <a:p>
            <a:pPr algn="r" rtl="1"/>
            <a:r>
              <a:rPr lang="ar-EG" sz="2400" b="1" dirty="0"/>
              <a:t>إن </a:t>
            </a:r>
            <a:r>
              <a:rPr lang="ar-EG" sz="2800" b="1" dirty="0">
                <a:highlight>
                  <a:srgbClr val="FFFF00"/>
                </a:highlight>
              </a:rPr>
              <a:t>الكروماتيدات الشقيقة </a:t>
            </a:r>
            <a:r>
              <a:rPr lang="ar-EG" sz="2400" b="1" dirty="0">
                <a:solidFill>
                  <a:srgbClr val="C00000"/>
                </a:solidFill>
              </a:rPr>
              <a:t>هي تراكيب تتضمن نسخا متطابقة من ال </a:t>
            </a:r>
            <a:r>
              <a:rPr lang="en-US" sz="2400" b="1" dirty="0">
                <a:solidFill>
                  <a:srgbClr val="C00000"/>
                </a:solidFill>
              </a:rPr>
              <a:t>DNA</a:t>
            </a:r>
            <a:r>
              <a:rPr lang="ar-EG" sz="2400" b="1" dirty="0">
                <a:solidFill>
                  <a:srgbClr val="C00000"/>
                </a:solidFill>
              </a:rPr>
              <a:t> </a:t>
            </a:r>
            <a:r>
              <a:rPr lang="ar-EG" sz="2400" b="1" dirty="0"/>
              <a:t>أما </a:t>
            </a:r>
            <a:r>
              <a:rPr lang="ar-EG" sz="2400" b="1" dirty="0">
                <a:solidFill>
                  <a:srgbClr val="C00000"/>
                </a:solidFill>
              </a:rPr>
              <a:t>التركيب الموجود في مركز الكروموسوم حيث ترتبط الكروماتيدات الشقيقة فيسمى  </a:t>
            </a:r>
            <a:r>
              <a:rPr lang="ar-EG" sz="2800" b="1" dirty="0">
                <a:highlight>
                  <a:srgbClr val="FFFF00"/>
                </a:highlight>
              </a:rPr>
              <a:t>القطعة المركزية </a:t>
            </a:r>
            <a:r>
              <a:rPr lang="ar-EG" sz="2400" b="1" dirty="0"/>
              <a:t>وهذا التركيب مهم </a:t>
            </a:r>
            <a:r>
              <a:rPr lang="ar-EG" sz="2400" b="1" dirty="0">
                <a:solidFill>
                  <a:srgbClr val="FF0000"/>
                </a:solidFill>
              </a:rPr>
              <a:t>لانه يضمن أن تصبح نسخة مكتملة من ال </a:t>
            </a:r>
            <a:r>
              <a:rPr lang="en-US" sz="2400" b="1" dirty="0">
                <a:solidFill>
                  <a:srgbClr val="FF0000"/>
                </a:solidFill>
              </a:rPr>
              <a:t>DNA </a:t>
            </a:r>
            <a:r>
              <a:rPr lang="ar-EG" sz="2400" b="1" dirty="0">
                <a:solidFill>
                  <a:srgbClr val="FF0000"/>
                </a:solidFill>
              </a:rPr>
              <a:t> المضاعف جزءا من الخلايا الوليدة في نهاية دورة الخلية </a:t>
            </a:r>
            <a:endParaRPr lang="en-US" sz="2400" b="1" dirty="0">
              <a:solidFill>
                <a:srgbClr val="FF0000"/>
              </a:solidFill>
            </a:endParaRPr>
          </a:p>
        </p:txBody>
      </p:sp>
      <p:pic>
        <p:nvPicPr>
          <p:cNvPr id="12" name="Picture 11">
            <a:extLst>
              <a:ext uri="{FF2B5EF4-FFF2-40B4-BE49-F238E27FC236}">
                <a16:creationId xmlns:a16="http://schemas.microsoft.com/office/drawing/2014/main" id="{850E8A3B-CAC9-4E63-BA70-F76F8DC035A0}"/>
              </a:ext>
            </a:extLst>
          </p:cNvPr>
          <p:cNvPicPr>
            <a:picLocks noChangeAspect="1"/>
          </p:cNvPicPr>
          <p:nvPr/>
        </p:nvPicPr>
        <p:blipFill>
          <a:blip r:embed="rId5"/>
          <a:stretch>
            <a:fillRect/>
          </a:stretch>
        </p:blipFill>
        <p:spPr>
          <a:xfrm>
            <a:off x="106086" y="632082"/>
            <a:ext cx="3324225" cy="2838847"/>
          </a:xfrm>
          <a:prstGeom prst="rect">
            <a:avLst/>
          </a:prstGeom>
        </p:spPr>
      </p:pic>
      <p:pic>
        <p:nvPicPr>
          <p:cNvPr id="15" name="Picture 14">
            <a:extLst>
              <a:ext uri="{FF2B5EF4-FFF2-40B4-BE49-F238E27FC236}">
                <a16:creationId xmlns:a16="http://schemas.microsoft.com/office/drawing/2014/main" id="{48B0970B-2D0B-4F49-AF12-4DE8F3B97E3C}"/>
              </a:ext>
            </a:extLst>
          </p:cNvPr>
          <p:cNvPicPr>
            <a:picLocks noChangeAspect="1"/>
          </p:cNvPicPr>
          <p:nvPr/>
        </p:nvPicPr>
        <p:blipFill>
          <a:blip r:embed="rId6"/>
          <a:stretch>
            <a:fillRect/>
          </a:stretch>
        </p:blipFill>
        <p:spPr>
          <a:xfrm>
            <a:off x="157178" y="3513292"/>
            <a:ext cx="3352800" cy="733425"/>
          </a:xfrm>
          <a:prstGeom prst="rect">
            <a:avLst/>
          </a:prstGeom>
        </p:spPr>
      </p:pic>
      <p:pic>
        <p:nvPicPr>
          <p:cNvPr id="25" name="Picture 24">
            <a:extLst>
              <a:ext uri="{FF2B5EF4-FFF2-40B4-BE49-F238E27FC236}">
                <a16:creationId xmlns:a16="http://schemas.microsoft.com/office/drawing/2014/main" id="{D4527664-394B-479B-BB3C-FF42FCCF99CD}"/>
              </a:ext>
            </a:extLst>
          </p:cNvPr>
          <p:cNvPicPr>
            <a:picLocks noChangeAspect="1"/>
          </p:cNvPicPr>
          <p:nvPr/>
        </p:nvPicPr>
        <p:blipFill>
          <a:blip r:embed="rId7"/>
          <a:stretch>
            <a:fillRect/>
          </a:stretch>
        </p:blipFill>
        <p:spPr>
          <a:xfrm>
            <a:off x="9338390" y="4599377"/>
            <a:ext cx="2790825" cy="561975"/>
          </a:xfrm>
          <a:prstGeom prst="rect">
            <a:avLst/>
          </a:prstGeom>
        </p:spPr>
      </p:pic>
      <p:sp>
        <p:nvSpPr>
          <p:cNvPr id="52" name="TextBox 51">
            <a:extLst>
              <a:ext uri="{FF2B5EF4-FFF2-40B4-BE49-F238E27FC236}">
                <a16:creationId xmlns:a16="http://schemas.microsoft.com/office/drawing/2014/main" id="{E72F5CD6-CDA7-4691-B250-DA6AE654D7E9}"/>
              </a:ext>
            </a:extLst>
          </p:cNvPr>
          <p:cNvSpPr txBox="1"/>
          <p:nvPr/>
        </p:nvSpPr>
        <p:spPr>
          <a:xfrm>
            <a:off x="6397960" y="5420144"/>
            <a:ext cx="5556136" cy="923330"/>
          </a:xfrm>
          <a:prstGeom prst="rect">
            <a:avLst/>
          </a:prstGeom>
          <a:noFill/>
        </p:spPr>
        <p:txBody>
          <a:bodyPr wrap="square" rtlCol="0">
            <a:spAutoFit/>
          </a:bodyPr>
          <a:lstStyle/>
          <a:p>
            <a:pPr algn="r" rtl="1"/>
            <a:r>
              <a:rPr lang="ar-EG" b="1" dirty="0">
                <a:solidFill>
                  <a:srgbClr val="FF0000"/>
                </a:solidFill>
              </a:rPr>
              <a:t>استدل على سبب اعتبار زوج الكروماتيدات الشقيقة المتصلة عن طريق القطعة المركزية مهما لوظيفة الخلية ؟ </a:t>
            </a:r>
          </a:p>
          <a:p>
            <a:pPr algn="r" rtl="1"/>
            <a:r>
              <a:rPr lang="ar-EG" b="1" dirty="0"/>
              <a:t>يضمن هذا وجود نسخة </a:t>
            </a:r>
            <a:r>
              <a:rPr lang="en-US" b="1" dirty="0"/>
              <a:t>DNA</a:t>
            </a:r>
            <a:r>
              <a:rPr lang="ar-EG" b="1" dirty="0"/>
              <a:t> مطابقة في كل من الخلايا الوليدة الجديدة </a:t>
            </a:r>
            <a:endParaRPr lang="en-US" b="1" dirty="0"/>
          </a:p>
        </p:txBody>
      </p:sp>
      <p:grpSp>
        <p:nvGrpSpPr>
          <p:cNvPr id="33" name="Group 32">
            <a:extLst>
              <a:ext uri="{FF2B5EF4-FFF2-40B4-BE49-F238E27FC236}">
                <a16:creationId xmlns:a16="http://schemas.microsoft.com/office/drawing/2014/main" id="{E6FE4405-9098-4EE1-8C9F-E597256A501B}"/>
              </a:ext>
            </a:extLst>
          </p:cNvPr>
          <p:cNvGrpSpPr/>
          <p:nvPr/>
        </p:nvGrpSpPr>
        <p:grpSpPr>
          <a:xfrm>
            <a:off x="10198489" y="3988885"/>
            <a:ext cx="1972325" cy="546392"/>
            <a:chOff x="4903819" y="3918866"/>
            <a:chExt cx="2730375" cy="2357623"/>
          </a:xfrm>
        </p:grpSpPr>
        <p:grpSp>
          <p:nvGrpSpPr>
            <p:cNvPr id="34" name="Group 33">
              <a:extLst>
                <a:ext uri="{FF2B5EF4-FFF2-40B4-BE49-F238E27FC236}">
                  <a16:creationId xmlns:a16="http://schemas.microsoft.com/office/drawing/2014/main" id="{63084FCC-B534-42C7-95A2-514A16E7B4BB}"/>
                </a:ext>
              </a:extLst>
            </p:cNvPr>
            <p:cNvGrpSpPr/>
            <p:nvPr/>
          </p:nvGrpSpPr>
          <p:grpSpPr>
            <a:xfrm>
              <a:off x="5025553" y="3918866"/>
              <a:ext cx="2501028" cy="2216539"/>
              <a:chOff x="5896687" y="4152770"/>
              <a:chExt cx="2717226" cy="2320432"/>
            </a:xfrm>
          </p:grpSpPr>
          <p:pic>
            <p:nvPicPr>
              <p:cNvPr id="36" name="Picture 35">
                <a:extLst>
                  <a:ext uri="{FF2B5EF4-FFF2-40B4-BE49-F238E27FC236}">
                    <a16:creationId xmlns:a16="http://schemas.microsoft.com/office/drawing/2014/main" id="{36693B6C-ECFA-4BBA-B099-E0A31782664A}"/>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5547" b="52474" l="18741" r="63763">
                            <a14:foregroundMark x1="61933" y1="44661" x2="61933" y2="44661"/>
                            <a14:foregroundMark x1="63177" y1="45182" x2="63177" y2="45182"/>
                            <a14:foregroundMark x1="63177" y1="45182" x2="55124" y2="44401"/>
                            <a14:foregroundMark x1="55124" y1="44401" x2="55124" y2="44401"/>
                            <a14:foregroundMark x1="59151" y1="47917" x2="50952" y2="46094"/>
                            <a14:foregroundMark x1="50952" y1="46094" x2="50586" y2="45703"/>
                            <a14:foregroundMark x1="51611" y1="42057" x2="58638" y2="41146"/>
                            <a14:foregroundMark x1="58638" y1="41146" x2="60395" y2="41146"/>
                            <a14:foregroundMark x1="58931" y1="38021" x2="59078" y2="40234"/>
                            <a14:foregroundMark x1="47438" y1="46094" x2="37408" y2="47005"/>
                            <a14:foregroundMark x1="37408" y1="47005" x2="35578" y2="46354"/>
                            <a14:foregroundMark x1="32064" y1="44531" x2="19619" y2="41927"/>
                            <a14:foregroundMark x1="19619" y1="41927" x2="19473" y2="41667"/>
                            <a14:foregroundMark x1="31040" y1="48177" x2="21010" y2="47917"/>
                            <a14:foregroundMark x1="40117" y1="38281" x2="40117" y2="38281"/>
                            <a14:foregroundMark x1="37116" y1="38411" x2="37116" y2="38411"/>
                            <a14:foregroundMark x1="43485" y1="39323" x2="43485" y2="39323"/>
                            <a14:foregroundMark x1="46706" y1="39844" x2="46706" y2="39844"/>
                            <a14:foregroundMark x1="46852" y1="42318" x2="40776" y2="42578"/>
                            <a14:foregroundMark x1="52928" y1="50130" x2="58272" y2="51693"/>
                            <a14:foregroundMark x1="53294" y1="52474" x2="57906" y2="52474"/>
                            <a14:foregroundMark x1="57906" y1="52474" x2="58858" y2="52344"/>
                            <a14:foregroundMark x1="58858" y1="52344" x2="61127" y2="51953"/>
                            <a14:foregroundMark x1="61127" y1="51953" x2="63690" y2="52214"/>
                            <a14:foregroundMark x1="43851" y1="48568" x2="38726" y2="47526"/>
                            <a14:foregroundMark x1="38726" y1="47526" x2="38726" y2="47396"/>
                            <a14:foregroundMark x1="41508" y1="47266" x2="47365" y2="48568"/>
                            <a14:foregroundMark x1="19619" y1="40755" x2="24890" y2="41667"/>
                            <a14:foregroundMark x1="21303" y1="38151" x2="21303" y2="38151"/>
                            <a14:foregroundMark x1="18741" y1="40625" x2="19327" y2="44401"/>
                            <a14:foregroundMark x1="19327" y1="44401" x2="19327" y2="45964"/>
                            <a14:foregroundMark x1="18814" y1="41146" x2="19693" y2="52474"/>
                            <a14:foregroundMark x1="23792" y1="39193" x2="31552" y2="39974"/>
                            <a14:foregroundMark x1="35578" y1="39193" x2="44363" y2="39453"/>
                            <a14:foregroundMark x1="44363" y1="39453" x2="44363" y2="39453"/>
                            <a14:foregroundMark x1="51464" y1="39453" x2="58492" y2="39974"/>
                            <a14:foregroundMark x1="58492" y1="39974" x2="62884" y2="39714"/>
                            <a14:foregroundMark x1="62884" y1="39714" x2="63763" y2="39844"/>
                            <a14:foregroundMark x1="21303" y1="35677" x2="21742" y2="35677"/>
                            <a14:foregroundMark x1="24451" y1="35677" x2="25037" y2="35677"/>
                            <a14:foregroundMark x1="27599" y1="35677" x2="28184" y2="35677"/>
                            <a14:foregroundMark x1="30673" y1="35807" x2="30966" y2="35807"/>
                          </a14:backgroundRemoval>
                        </a14:imgEffect>
                      </a14:imgLayer>
                    </a14:imgProps>
                  </a:ext>
                </a:extLst>
              </a:blip>
              <a:srcRect l="17817" t="33598" r="66039" b="45663"/>
              <a:stretch/>
            </p:blipFill>
            <p:spPr>
              <a:xfrm>
                <a:off x="5896687" y="4152770"/>
                <a:ext cx="2717226" cy="2320432"/>
              </a:xfrm>
              <a:prstGeom prst="rect">
                <a:avLst/>
              </a:prstGeom>
            </p:spPr>
          </p:pic>
          <p:sp>
            <p:nvSpPr>
              <p:cNvPr id="42" name="TextBox 18">
                <a:extLst>
                  <a:ext uri="{FF2B5EF4-FFF2-40B4-BE49-F238E27FC236}">
                    <a16:creationId xmlns:a16="http://schemas.microsoft.com/office/drawing/2014/main" id="{C56DF7FE-AD40-4DF3-8632-B651BDCD6A7B}"/>
                  </a:ext>
                </a:extLst>
              </p:cNvPr>
              <p:cNvSpPr txBox="1"/>
              <p:nvPr/>
            </p:nvSpPr>
            <p:spPr>
              <a:xfrm>
                <a:off x="6180690" y="5540488"/>
                <a:ext cx="2213114" cy="900596"/>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effectLst/>
                  <a:uLnTx/>
                  <a:uFillTx/>
                  <a:latin typeface="Century Gothic"/>
                  <a:cs typeface="(AH) Manal Black" pitchFamily="2" charset="-78"/>
                </a:endParaRPr>
              </a:p>
            </p:txBody>
          </p:sp>
        </p:grpSp>
        <p:sp>
          <p:nvSpPr>
            <p:cNvPr id="35" name="Rectangle 28">
              <a:extLst>
                <a:ext uri="{FF2B5EF4-FFF2-40B4-BE49-F238E27FC236}">
                  <a16:creationId xmlns:a16="http://schemas.microsoft.com/office/drawing/2014/main" id="{55C837CF-AFEC-4A11-B4B4-1628B1EB9F5E}"/>
                </a:ext>
              </a:extLst>
            </p:cNvPr>
            <p:cNvSpPr/>
            <p:nvPr/>
          </p:nvSpPr>
          <p:spPr>
            <a:xfrm>
              <a:off x="4903819" y="4948464"/>
              <a:ext cx="2730375" cy="1328025"/>
            </a:xfrm>
            <a:prstGeom prst="rect">
              <a:avLst/>
            </a:prstGeom>
            <a:noFill/>
          </p:spPr>
          <p:txBody>
            <a:bodyPr wrap="square" lIns="91440" tIns="45720" rIns="91440" bIns="45720">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EG" sz="1400" b="1" dirty="0">
                  <a:ln w="0"/>
                  <a:effectLst>
                    <a:outerShdw blurRad="38100" dist="19050" dir="2700000" algn="tl" rotWithShape="0">
                      <a:srgbClr val="000000">
                        <a:alpha val="40000"/>
                      </a:srgbClr>
                    </a:outerShdw>
                  </a:effectLst>
                  <a:latin typeface="Calibri Light" panose="020F0302020204030204" pitchFamily="34" charset="0"/>
                  <a:cs typeface="(AH) Manal Black" pitchFamily="2" charset="-78"/>
                </a:rPr>
                <a:t>تقييم مرحلي </a:t>
              </a:r>
              <a:endParaRPr kumimoji="0" lang="en-US" sz="1400" b="1" i="0" u="none" strike="noStrike" kern="1200" cap="none" spc="0" normalizeH="0" baseline="0" noProof="0" dirty="0">
                <a:ln w="0"/>
                <a:effectLst>
                  <a:outerShdw blurRad="38100" dist="19050" dir="2700000" algn="tl" rotWithShape="0">
                    <a:srgbClr val="000000">
                      <a:alpha val="40000"/>
                    </a:srgbClr>
                  </a:outerShdw>
                </a:effectLst>
                <a:uLnTx/>
                <a:uFillTx/>
                <a:latin typeface="Calibri Light" panose="020F0302020204030204" pitchFamily="34" charset="0"/>
                <a:cs typeface="(AH) Manal Black" pitchFamily="2" charset="-78"/>
              </a:endParaRPr>
            </a:p>
          </p:txBody>
        </p:sp>
      </p:grpSp>
      <p:pic>
        <p:nvPicPr>
          <p:cNvPr id="3" name="Picture 2">
            <a:extLst>
              <a:ext uri="{FF2B5EF4-FFF2-40B4-BE49-F238E27FC236}">
                <a16:creationId xmlns:a16="http://schemas.microsoft.com/office/drawing/2014/main" id="{F68B44AC-D7AB-4947-9631-1454E0FDFD57}"/>
              </a:ext>
            </a:extLst>
          </p:cNvPr>
          <p:cNvPicPr>
            <a:picLocks noChangeAspect="1"/>
          </p:cNvPicPr>
          <p:nvPr/>
        </p:nvPicPr>
        <p:blipFill>
          <a:blip r:embed="rId8"/>
          <a:stretch>
            <a:fillRect/>
          </a:stretch>
        </p:blipFill>
        <p:spPr>
          <a:xfrm>
            <a:off x="3698808" y="2195098"/>
            <a:ext cx="2149433" cy="4449123"/>
          </a:xfrm>
          <a:prstGeom prst="rect">
            <a:avLst/>
          </a:prstGeom>
        </p:spPr>
      </p:pic>
      <p:sp>
        <p:nvSpPr>
          <p:cNvPr id="43" name="Rectangle: Rounded Corners 42">
            <a:extLst>
              <a:ext uri="{FF2B5EF4-FFF2-40B4-BE49-F238E27FC236}">
                <a16:creationId xmlns:a16="http://schemas.microsoft.com/office/drawing/2014/main" id="{2E6F2705-6377-4F12-A6CA-CD3C29C3A9DD}"/>
              </a:ext>
            </a:extLst>
          </p:cNvPr>
          <p:cNvSpPr/>
          <p:nvPr/>
        </p:nvSpPr>
        <p:spPr>
          <a:xfrm>
            <a:off x="6553889" y="6085703"/>
            <a:ext cx="5392841" cy="413265"/>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44" name="Rectangle 75">
            <a:extLst>
              <a:ext uri="{FF2B5EF4-FFF2-40B4-BE49-F238E27FC236}">
                <a16:creationId xmlns:a16="http://schemas.microsoft.com/office/drawing/2014/main" id="{4E55094C-17D0-4BFE-8C3B-FE5D868A0D14}"/>
              </a:ext>
            </a:extLst>
          </p:cNvPr>
          <p:cNvSpPr/>
          <p:nvPr/>
        </p:nvSpPr>
        <p:spPr>
          <a:xfrm>
            <a:off x="0" y="-4"/>
            <a:ext cx="3483941" cy="41326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rtl="1"/>
            <a:r>
              <a:rPr lang="ar-EG" sz="1600" b="1" dirty="0">
                <a:solidFill>
                  <a:schemeClr val="tx1"/>
                </a:solidFill>
                <a:latin typeface="Droid Arabic Kufi"/>
              </a:rPr>
              <a:t>مؤشر الأداء : </a:t>
            </a:r>
            <a:r>
              <a:rPr kumimoji="0" lang="ar-EG" altLang="en-US" sz="1600" b="1" i="0" u="none" strike="noStrike" cap="none" normalizeH="0" baseline="0" dirty="0">
                <a:ln>
                  <a:noFill/>
                </a:ln>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يوضح ما الذي يحدث في كل من مراحل الانقسام المتساوي ( اولا الطور التمهيدي )  </a:t>
            </a:r>
            <a:endParaRPr kumimoji="0" lang="en-US" altLang="en-US" sz="1600" b="1" i="0" u="none" strike="noStrike" cap="none" normalizeH="0" baseline="0" dirty="0">
              <a:ln>
                <a:noFill/>
              </a:ln>
              <a:solidFill>
                <a:srgbClr val="FF0000"/>
              </a:solidFill>
              <a:effectLst>
                <a:outerShdw blurRad="38100" dist="38100" dir="2700000" algn="tl">
                  <a:srgbClr val="000000">
                    <a:alpha val="43137"/>
                  </a:srgbClr>
                </a:outerShdw>
              </a:effectLst>
              <a:latin typeface="Arial" panose="020B0604020202020204" pitchFamily="34" charset="0"/>
            </a:endParaRPr>
          </a:p>
        </p:txBody>
      </p:sp>
    </p:spTree>
    <p:extLst>
      <p:ext uri="{BB962C8B-B14F-4D97-AF65-F5344CB8AC3E}">
        <p14:creationId xmlns:p14="http://schemas.microsoft.com/office/powerpoint/2010/main" val="23376746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a:extLst>
              <a:ext uri="{FF2B5EF4-FFF2-40B4-BE49-F238E27FC236}">
                <a16:creationId xmlns:a16="http://schemas.microsoft.com/office/drawing/2014/main" id="{A3DD2FCB-F54D-482C-8E94-FCE11F2918A9}"/>
              </a:ext>
            </a:extLst>
          </p:cNvPr>
          <p:cNvGrpSpPr/>
          <p:nvPr/>
        </p:nvGrpSpPr>
        <p:grpSpPr>
          <a:xfrm rot="10800000">
            <a:off x="9184294" y="-3449"/>
            <a:ext cx="2949143" cy="825084"/>
            <a:chOff x="0" y="0"/>
            <a:chExt cx="3713799" cy="1710510"/>
          </a:xfrm>
        </p:grpSpPr>
        <p:sp>
          <p:nvSpPr>
            <p:cNvPr id="16" name="Rectangle">
              <a:extLst>
                <a:ext uri="{FF2B5EF4-FFF2-40B4-BE49-F238E27FC236}">
                  <a16:creationId xmlns:a16="http://schemas.microsoft.com/office/drawing/2014/main" id="{42C962B5-80E6-4C29-B7D0-79C564E1A4B8}"/>
                </a:ext>
              </a:extLst>
            </p:cNvPr>
            <p:cNvSpPr/>
            <p:nvPr/>
          </p:nvSpPr>
          <p:spPr>
            <a:xfrm>
              <a:off x="0" y="725176"/>
              <a:ext cx="2427230" cy="263548"/>
            </a:xfrm>
            <a:prstGeom prst="rect">
              <a:avLst/>
            </a:prstGeom>
            <a:solidFill>
              <a:srgbClr val="801231"/>
            </a:solidFill>
            <a:ln w="12700" cap="flat">
              <a:noFill/>
              <a:miter lim="400000"/>
            </a:ln>
            <a:effectLst/>
          </p:spPr>
          <p:txBody>
            <a:bodyPr wrap="square" lIns="60959" tIns="60959" rIns="60959" bIns="60959" numCol="1" anchor="ctr">
              <a:noAutofit/>
            </a:bodyPr>
            <a:lstStyle/>
            <a:p>
              <a:pPr>
                <a:lnSpc>
                  <a:spcPct val="80000"/>
                </a:lnSpc>
              </a:pPr>
              <a:endParaRPr sz="2400" dirty="0"/>
            </a:p>
          </p:txBody>
        </p:sp>
        <p:grpSp>
          <p:nvGrpSpPr>
            <p:cNvPr id="17" name="Group">
              <a:extLst>
                <a:ext uri="{FF2B5EF4-FFF2-40B4-BE49-F238E27FC236}">
                  <a16:creationId xmlns:a16="http://schemas.microsoft.com/office/drawing/2014/main" id="{31EC5765-3328-4D27-93F5-0DB93CC52400}"/>
                </a:ext>
              </a:extLst>
            </p:cNvPr>
            <p:cNvGrpSpPr/>
            <p:nvPr/>
          </p:nvGrpSpPr>
          <p:grpSpPr>
            <a:xfrm>
              <a:off x="1570074" y="0"/>
              <a:ext cx="2143725" cy="1710510"/>
              <a:chOff x="27205" y="0"/>
              <a:chExt cx="2143723" cy="1710509"/>
            </a:xfrm>
          </p:grpSpPr>
          <p:grpSp>
            <p:nvGrpSpPr>
              <p:cNvPr id="18" name="Group">
                <a:extLst>
                  <a:ext uri="{FF2B5EF4-FFF2-40B4-BE49-F238E27FC236}">
                    <a16:creationId xmlns:a16="http://schemas.microsoft.com/office/drawing/2014/main" id="{C3DB4A13-CA65-447E-B20B-123BAB0865B7}"/>
                  </a:ext>
                </a:extLst>
              </p:cNvPr>
              <p:cNvGrpSpPr/>
              <p:nvPr/>
            </p:nvGrpSpPr>
            <p:grpSpPr>
              <a:xfrm>
                <a:off x="27205" y="0"/>
                <a:ext cx="1710509" cy="1710509"/>
                <a:chOff x="0" y="0"/>
                <a:chExt cx="1710508" cy="1710508"/>
              </a:xfrm>
            </p:grpSpPr>
            <p:sp>
              <p:nvSpPr>
                <p:cNvPr id="20" name="Shape">
                  <a:extLst>
                    <a:ext uri="{FF2B5EF4-FFF2-40B4-BE49-F238E27FC236}">
                      <a16:creationId xmlns:a16="http://schemas.microsoft.com/office/drawing/2014/main" id="{AA07B91F-A7A7-42F1-97CD-0EF18329BBFD}"/>
                    </a:ext>
                  </a:extLst>
                </p:cNvPr>
                <p:cNvSpPr/>
                <p:nvPr/>
              </p:nvSpPr>
              <p:spPr>
                <a:xfrm>
                  <a:off x="0" y="0"/>
                  <a:ext cx="1710509" cy="1710509"/>
                </a:xfrm>
                <a:custGeom>
                  <a:avLst/>
                  <a:gdLst/>
                  <a:ahLst/>
                  <a:cxnLst>
                    <a:cxn ang="0">
                      <a:pos x="wd2" y="hd2"/>
                    </a:cxn>
                    <a:cxn ang="5400000">
                      <a:pos x="wd2" y="hd2"/>
                    </a:cxn>
                    <a:cxn ang="10800000">
                      <a:pos x="wd2" y="hd2"/>
                    </a:cxn>
                    <a:cxn ang="16200000">
                      <a:pos x="wd2" y="hd2"/>
                    </a:cxn>
                  </a:cxnLst>
                  <a:rect l="0" t="0" r="r" b="b"/>
                  <a:pathLst>
                    <a:path w="21600" h="21600" extrusionOk="0">
                      <a:moveTo>
                        <a:pt x="10853" y="21600"/>
                      </a:moveTo>
                      <a:cubicBezTo>
                        <a:pt x="16765" y="21600"/>
                        <a:pt x="21600" y="16765"/>
                        <a:pt x="21600" y="10747"/>
                      </a:cubicBezTo>
                      <a:cubicBezTo>
                        <a:pt x="21600" y="4835"/>
                        <a:pt x="16765" y="0"/>
                        <a:pt x="10853" y="0"/>
                      </a:cubicBezTo>
                      <a:cubicBezTo>
                        <a:pt x="4835" y="0"/>
                        <a:pt x="0" y="4835"/>
                        <a:pt x="0" y="10747"/>
                      </a:cubicBezTo>
                      <a:cubicBezTo>
                        <a:pt x="0" y="16765"/>
                        <a:pt x="4835" y="21600"/>
                        <a:pt x="10853" y="21600"/>
                      </a:cubicBezTo>
                    </a:path>
                  </a:pathLst>
                </a:custGeom>
                <a:solidFill>
                  <a:srgbClr val="801231"/>
                </a:solidFill>
                <a:ln w="12700" cap="flat">
                  <a:noFill/>
                  <a:miter lim="400000"/>
                </a:ln>
                <a:effectLst/>
              </p:spPr>
              <p:txBody>
                <a:bodyPr wrap="square" lIns="60959" tIns="60959" rIns="60959" bIns="60959" numCol="1" anchor="ctr">
                  <a:noAutofit/>
                </a:bodyPr>
                <a:lstStyle/>
                <a:p>
                  <a:endParaRPr sz="2400" dirty="0"/>
                </a:p>
              </p:txBody>
            </p:sp>
            <p:sp>
              <p:nvSpPr>
                <p:cNvPr id="21" name="Shape">
                  <a:extLst>
                    <a:ext uri="{FF2B5EF4-FFF2-40B4-BE49-F238E27FC236}">
                      <a16:creationId xmlns:a16="http://schemas.microsoft.com/office/drawing/2014/main" id="{5163DD84-DDEB-496D-826B-08B551D39E63}"/>
                    </a:ext>
                  </a:extLst>
                </p:cNvPr>
                <p:cNvSpPr/>
                <p:nvPr/>
              </p:nvSpPr>
              <p:spPr>
                <a:xfrm>
                  <a:off x="108437" y="105047"/>
                  <a:ext cx="1490245" cy="1497025"/>
                </a:xfrm>
                <a:custGeom>
                  <a:avLst/>
                  <a:gdLst/>
                  <a:ahLst/>
                  <a:cxnLst>
                    <a:cxn ang="0">
                      <a:pos x="wd2" y="hd2"/>
                    </a:cxn>
                    <a:cxn ang="5400000">
                      <a:pos x="wd2" y="hd2"/>
                    </a:cxn>
                    <a:cxn ang="10800000">
                      <a:pos x="wd2" y="hd2"/>
                    </a:cxn>
                    <a:cxn ang="16200000">
                      <a:pos x="wd2" y="hd2"/>
                    </a:cxn>
                  </a:cxnLst>
                  <a:rect l="0" t="0" r="r" b="b"/>
                  <a:pathLst>
                    <a:path w="21600" h="21600" extrusionOk="0">
                      <a:moveTo>
                        <a:pt x="10856" y="0"/>
                      </a:moveTo>
                      <a:cubicBezTo>
                        <a:pt x="16785" y="0"/>
                        <a:pt x="21600" y="4910"/>
                        <a:pt x="21600" y="10794"/>
                      </a:cubicBezTo>
                      <a:cubicBezTo>
                        <a:pt x="21600" y="16812"/>
                        <a:pt x="16785" y="21600"/>
                        <a:pt x="10856" y="21600"/>
                      </a:cubicBezTo>
                      <a:cubicBezTo>
                        <a:pt x="4815" y="21600"/>
                        <a:pt x="0" y="16812"/>
                        <a:pt x="0" y="10794"/>
                      </a:cubicBezTo>
                      <a:cubicBezTo>
                        <a:pt x="0" y="4910"/>
                        <a:pt x="4815" y="0"/>
                        <a:pt x="10856" y="0"/>
                      </a:cubicBezTo>
                    </a:path>
                  </a:pathLst>
                </a:custGeom>
                <a:gradFill flip="none" rotWithShape="1">
                  <a:gsLst>
                    <a:gs pos="61000">
                      <a:srgbClr val="FFFFFF"/>
                    </a:gs>
                    <a:gs pos="94000">
                      <a:srgbClr val="DEEBF7"/>
                    </a:gs>
                  </a:gsLst>
                  <a:path path="circle">
                    <a:fillToRect l="-7922" t="9442" r="107922" b="90557"/>
                  </a:path>
                </a:gradFill>
                <a:ln w="12700" cap="flat">
                  <a:noFill/>
                  <a:miter lim="400000"/>
                </a:ln>
                <a:effectLst/>
              </p:spPr>
              <p:txBody>
                <a:bodyPr wrap="square" lIns="60959" tIns="60959" rIns="60959" bIns="60959" numCol="1" anchor="ctr">
                  <a:noAutofit/>
                </a:bodyPr>
                <a:lstStyle/>
                <a:p>
                  <a:endParaRPr sz="2400" dirty="0"/>
                </a:p>
              </p:txBody>
            </p:sp>
          </p:grpSp>
          <p:sp>
            <p:nvSpPr>
              <p:cNvPr id="19" name="المحور الأول">
                <a:extLst>
                  <a:ext uri="{FF2B5EF4-FFF2-40B4-BE49-F238E27FC236}">
                    <a16:creationId xmlns:a16="http://schemas.microsoft.com/office/drawing/2014/main" id="{6EC5513A-8A47-4687-9136-68724DB77131}"/>
                  </a:ext>
                </a:extLst>
              </p:cNvPr>
              <p:cNvSpPr txBox="1"/>
              <p:nvPr/>
            </p:nvSpPr>
            <p:spPr>
              <a:xfrm rot="10168855">
                <a:off x="375646" y="388501"/>
                <a:ext cx="1795282" cy="78804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7733" tIns="67733" rIns="67733" bIns="67733" numCol="1" anchor="ctr">
                <a:noAutofit/>
              </a:bodyPr>
              <a:lstStyle>
                <a:lvl1pPr algn="r" rtl="1">
                  <a:defRPr sz="3600">
                    <a:latin typeface="Farah Regular"/>
                    <a:ea typeface="Farah Regular"/>
                    <a:cs typeface="Farah Regular"/>
                    <a:sym typeface="Farah Regular"/>
                  </a:defRPr>
                </a:lvl1pPr>
              </a:lstStyle>
              <a:p>
                <a:r>
                  <a:rPr lang="ar-EG" sz="1400" b="1" dirty="0"/>
                  <a:t>مرحلة </a:t>
                </a:r>
              </a:p>
              <a:p>
                <a:r>
                  <a:rPr lang="ar-EG" sz="1400" b="1" dirty="0"/>
                  <a:t>التوسع </a:t>
                </a:r>
                <a:endParaRPr sz="1400" b="1" dirty="0"/>
              </a:p>
            </p:txBody>
          </p:sp>
        </p:grpSp>
      </p:grpSp>
      <p:sp>
        <p:nvSpPr>
          <p:cNvPr id="5" name="TextBox 4">
            <a:extLst>
              <a:ext uri="{FF2B5EF4-FFF2-40B4-BE49-F238E27FC236}">
                <a16:creationId xmlns:a16="http://schemas.microsoft.com/office/drawing/2014/main" id="{FBE21F1C-E145-4DB0-8007-46B1B4E243E6}"/>
              </a:ext>
            </a:extLst>
          </p:cNvPr>
          <p:cNvSpPr txBox="1"/>
          <p:nvPr/>
        </p:nvSpPr>
        <p:spPr>
          <a:xfrm>
            <a:off x="5236095" y="849281"/>
            <a:ext cx="6822420" cy="5693866"/>
          </a:xfrm>
          <a:prstGeom prst="rect">
            <a:avLst/>
          </a:prstGeom>
          <a:noFill/>
        </p:spPr>
        <p:txBody>
          <a:bodyPr wrap="square" rtlCol="0">
            <a:spAutoFit/>
          </a:bodyPr>
          <a:lstStyle/>
          <a:p>
            <a:pPr algn="r" rtl="1"/>
            <a:r>
              <a:rPr lang="ar-EG" sz="2400" b="1" dirty="0"/>
              <a:t>تختفي النوية على يبدو مع استمرار الطور التمهيدي وتتكون تراكيب الانيبيبات الدقيقة المعروفة بالخيوط المغزلية في السيتوبلازم تجدر الاشارة الى </a:t>
            </a:r>
            <a:r>
              <a:rPr lang="ar-EG" sz="2400" b="1" dirty="0">
                <a:solidFill>
                  <a:srgbClr val="FF0000"/>
                </a:solidFill>
              </a:rPr>
              <a:t>انه في الخلايا الحيوانية ومعظم الخلايا الطلائعية يتحرك زوج آخر من تراكيب الانيبيبات الدقيقة المعروفة </a:t>
            </a:r>
            <a:r>
              <a:rPr lang="ar-EG" sz="2400" b="1" dirty="0">
                <a:solidFill>
                  <a:srgbClr val="FF0000"/>
                </a:solidFill>
                <a:highlight>
                  <a:srgbClr val="FFFF00"/>
                </a:highlight>
              </a:rPr>
              <a:t>بالمريكزات </a:t>
            </a:r>
            <a:r>
              <a:rPr lang="ar-EG" sz="2400" b="1" dirty="0">
                <a:solidFill>
                  <a:srgbClr val="FF0000"/>
                </a:solidFill>
              </a:rPr>
              <a:t>الى طرفي الخلية أو قطبيها , ويخرج من المريكزات نوع آخر من الانيبيبات الدقيقة يعرف </a:t>
            </a:r>
            <a:r>
              <a:rPr lang="ar-EG" sz="2400" b="1" dirty="0">
                <a:solidFill>
                  <a:srgbClr val="FF0000"/>
                </a:solidFill>
                <a:highlight>
                  <a:srgbClr val="FFFF00"/>
                </a:highlight>
              </a:rPr>
              <a:t>بالالياف النجمية </a:t>
            </a:r>
            <a:r>
              <a:rPr lang="ar-EG" sz="2400" b="1" dirty="0">
                <a:solidFill>
                  <a:srgbClr val="FF0000"/>
                </a:solidFill>
              </a:rPr>
              <a:t>التي تشبه النجمة في مظهرها </a:t>
            </a:r>
            <a:r>
              <a:rPr lang="ar-EG" sz="2400" b="1" dirty="0"/>
              <a:t>, إن </a:t>
            </a:r>
            <a:r>
              <a:rPr lang="ar-EG" sz="2400" b="1" u="sng" dirty="0">
                <a:solidFill>
                  <a:srgbClr val="C00000"/>
                </a:solidFill>
              </a:rPr>
              <a:t>التركيب الكامل الذي يتضمن الخيوط المغزلية والمريكزات والالياف النحمية يسمى </a:t>
            </a:r>
            <a:r>
              <a:rPr lang="ar-EG" sz="2800" b="1" dirty="0">
                <a:highlight>
                  <a:srgbClr val="FFFF00"/>
                </a:highlight>
              </a:rPr>
              <a:t>الجهاز المغزلي</a:t>
            </a:r>
            <a:r>
              <a:rPr lang="ar-EG" sz="2400" b="1" dirty="0"/>
              <a:t> وهو مبين في الشكل , الجدير ذكره أن الجهاز المغزلي </a:t>
            </a:r>
            <a:r>
              <a:rPr lang="ar-EG" sz="2400" b="1" dirty="0">
                <a:solidFill>
                  <a:srgbClr val="FF0000"/>
                </a:solidFill>
              </a:rPr>
              <a:t>مهم لتحريك الكروموسومات وتنظيمها قبل انقسام الخلية</a:t>
            </a:r>
            <a:r>
              <a:rPr lang="ar-EG" sz="2400" b="1" dirty="0"/>
              <a:t> كما إن </a:t>
            </a:r>
            <a:r>
              <a:rPr lang="ar-EG" sz="2400" b="1" u="sng" dirty="0"/>
              <a:t>المريكزات لا تعتبر جزءا من الجهاز المغزلي في الخلايا النباتية </a:t>
            </a:r>
          </a:p>
          <a:p>
            <a:pPr algn="r" rtl="1"/>
            <a:r>
              <a:rPr lang="ar-EG" sz="2400" b="1" dirty="0"/>
              <a:t>قرب نهاية الطور التمهيدي يبدو أن الغشاء النووي قد اختفى ترتبط الخيوط المغزلية بالكروماتيدات الشقيقة لكل كروموسوم على كلا جانبي القطعة المركزية ثم ترتبط بقطبي الخلية المتقابلين ويضمن هذا الترتيب تلقي كل خلية جديدة لنسخة كاملة واحدة من الــ </a:t>
            </a:r>
            <a:r>
              <a:rPr lang="en-US" sz="2400" b="1" dirty="0"/>
              <a:t>DNA </a:t>
            </a:r>
          </a:p>
        </p:txBody>
      </p:sp>
      <p:pic>
        <p:nvPicPr>
          <p:cNvPr id="7" name="Picture 6">
            <a:extLst>
              <a:ext uri="{FF2B5EF4-FFF2-40B4-BE49-F238E27FC236}">
                <a16:creationId xmlns:a16="http://schemas.microsoft.com/office/drawing/2014/main" id="{3DEECC60-7676-49AA-AF35-2D82728D925A}"/>
              </a:ext>
            </a:extLst>
          </p:cNvPr>
          <p:cNvPicPr>
            <a:picLocks noChangeAspect="1"/>
          </p:cNvPicPr>
          <p:nvPr/>
        </p:nvPicPr>
        <p:blipFill>
          <a:blip r:embed="rId2"/>
          <a:stretch>
            <a:fillRect/>
          </a:stretch>
        </p:blipFill>
        <p:spPr>
          <a:xfrm>
            <a:off x="58563" y="368519"/>
            <a:ext cx="4657725" cy="3143250"/>
          </a:xfrm>
          <a:prstGeom prst="rect">
            <a:avLst/>
          </a:prstGeom>
        </p:spPr>
      </p:pic>
      <p:pic>
        <p:nvPicPr>
          <p:cNvPr id="9" name="Picture 8">
            <a:extLst>
              <a:ext uri="{FF2B5EF4-FFF2-40B4-BE49-F238E27FC236}">
                <a16:creationId xmlns:a16="http://schemas.microsoft.com/office/drawing/2014/main" id="{8ABE0BFC-93B2-4302-8B8C-8B0A4E9CD2C3}"/>
              </a:ext>
            </a:extLst>
          </p:cNvPr>
          <p:cNvPicPr>
            <a:picLocks noChangeAspect="1"/>
          </p:cNvPicPr>
          <p:nvPr/>
        </p:nvPicPr>
        <p:blipFill>
          <a:blip r:embed="rId3"/>
          <a:stretch>
            <a:fillRect/>
          </a:stretch>
        </p:blipFill>
        <p:spPr>
          <a:xfrm>
            <a:off x="186012" y="3612070"/>
            <a:ext cx="4093958" cy="2232307"/>
          </a:xfrm>
          <a:prstGeom prst="rect">
            <a:avLst/>
          </a:prstGeom>
        </p:spPr>
      </p:pic>
      <p:pic>
        <p:nvPicPr>
          <p:cNvPr id="11" name="Picture 10">
            <a:extLst>
              <a:ext uri="{FF2B5EF4-FFF2-40B4-BE49-F238E27FC236}">
                <a16:creationId xmlns:a16="http://schemas.microsoft.com/office/drawing/2014/main" id="{7DC0D4FB-82CF-4B74-9F40-E3A216C56695}"/>
              </a:ext>
            </a:extLst>
          </p:cNvPr>
          <p:cNvPicPr>
            <a:picLocks noChangeAspect="1"/>
          </p:cNvPicPr>
          <p:nvPr/>
        </p:nvPicPr>
        <p:blipFill>
          <a:blip r:embed="rId4"/>
          <a:stretch>
            <a:fillRect/>
          </a:stretch>
        </p:blipFill>
        <p:spPr>
          <a:xfrm>
            <a:off x="150706" y="5944678"/>
            <a:ext cx="3803581" cy="913322"/>
          </a:xfrm>
          <a:prstGeom prst="rect">
            <a:avLst/>
          </a:prstGeom>
        </p:spPr>
      </p:pic>
      <p:sp>
        <p:nvSpPr>
          <p:cNvPr id="14" name="Rectangle 75">
            <a:extLst>
              <a:ext uri="{FF2B5EF4-FFF2-40B4-BE49-F238E27FC236}">
                <a16:creationId xmlns:a16="http://schemas.microsoft.com/office/drawing/2014/main" id="{9CF8642C-3D24-4F70-8F04-EFCA0A17F593}"/>
              </a:ext>
            </a:extLst>
          </p:cNvPr>
          <p:cNvSpPr/>
          <p:nvPr/>
        </p:nvSpPr>
        <p:spPr>
          <a:xfrm>
            <a:off x="0" y="-4"/>
            <a:ext cx="3483941" cy="41326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rtl="1"/>
            <a:r>
              <a:rPr lang="ar-EG" sz="1600" b="1" dirty="0">
                <a:solidFill>
                  <a:schemeClr val="tx1"/>
                </a:solidFill>
                <a:latin typeface="Droid Arabic Kufi"/>
              </a:rPr>
              <a:t>مؤشر الأداء : </a:t>
            </a:r>
            <a:r>
              <a:rPr kumimoji="0" lang="ar-EG" altLang="en-US" sz="1600" b="1" i="0" u="none" strike="noStrike" cap="none" normalizeH="0" baseline="0" dirty="0">
                <a:ln>
                  <a:noFill/>
                </a:ln>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يوضح ما الذي يحدث في كل من مراحل الانقسام المتساوي ( اولا الطور التمهيدي )  </a:t>
            </a:r>
            <a:endParaRPr kumimoji="0" lang="en-US" altLang="en-US" sz="1600" b="1" i="0" u="none" strike="noStrike" cap="none" normalizeH="0" baseline="0" dirty="0">
              <a:ln>
                <a:noFill/>
              </a:ln>
              <a:solidFill>
                <a:srgbClr val="FF0000"/>
              </a:solidFill>
              <a:effectLst>
                <a:outerShdw blurRad="38100" dist="38100" dir="2700000" algn="tl">
                  <a:srgbClr val="000000">
                    <a:alpha val="43137"/>
                  </a:srgbClr>
                </a:outerShdw>
              </a:effectLst>
              <a:latin typeface="Arial" panose="020B0604020202020204" pitchFamily="34" charset="0"/>
            </a:endParaRPr>
          </a:p>
        </p:txBody>
      </p:sp>
      <p:grpSp>
        <p:nvGrpSpPr>
          <p:cNvPr id="22" name="Group 21">
            <a:extLst>
              <a:ext uri="{FF2B5EF4-FFF2-40B4-BE49-F238E27FC236}">
                <a16:creationId xmlns:a16="http://schemas.microsoft.com/office/drawing/2014/main" id="{27CDB3D6-7767-4FFC-8086-68A218EDC20C}"/>
              </a:ext>
            </a:extLst>
          </p:cNvPr>
          <p:cNvGrpSpPr/>
          <p:nvPr/>
        </p:nvGrpSpPr>
        <p:grpSpPr>
          <a:xfrm>
            <a:off x="3795259" y="-43069"/>
            <a:ext cx="1972325" cy="513695"/>
            <a:chOff x="4903819" y="3918866"/>
            <a:chExt cx="2730375" cy="2216539"/>
          </a:xfrm>
        </p:grpSpPr>
        <p:grpSp>
          <p:nvGrpSpPr>
            <p:cNvPr id="23" name="Group 22">
              <a:extLst>
                <a:ext uri="{FF2B5EF4-FFF2-40B4-BE49-F238E27FC236}">
                  <a16:creationId xmlns:a16="http://schemas.microsoft.com/office/drawing/2014/main" id="{B47EB614-9D44-461B-B59B-5AC5C3B6C79B}"/>
                </a:ext>
              </a:extLst>
            </p:cNvPr>
            <p:cNvGrpSpPr/>
            <p:nvPr/>
          </p:nvGrpSpPr>
          <p:grpSpPr>
            <a:xfrm>
              <a:off x="5025553" y="3918866"/>
              <a:ext cx="2501028" cy="2216539"/>
              <a:chOff x="5896687" y="4152770"/>
              <a:chExt cx="2717226" cy="2320432"/>
            </a:xfrm>
          </p:grpSpPr>
          <p:pic>
            <p:nvPicPr>
              <p:cNvPr id="25" name="Picture 24">
                <a:extLst>
                  <a:ext uri="{FF2B5EF4-FFF2-40B4-BE49-F238E27FC236}">
                    <a16:creationId xmlns:a16="http://schemas.microsoft.com/office/drawing/2014/main" id="{D5B393F5-7749-4077-9B8C-623B3EC60373}"/>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35547" b="52474" l="18741" r="63763">
                            <a14:foregroundMark x1="61933" y1="44661" x2="61933" y2="44661"/>
                            <a14:foregroundMark x1="63177" y1="45182" x2="63177" y2="45182"/>
                            <a14:foregroundMark x1="63177" y1="45182" x2="55124" y2="44401"/>
                            <a14:foregroundMark x1="55124" y1="44401" x2="55124" y2="44401"/>
                            <a14:foregroundMark x1="59151" y1="47917" x2="50952" y2="46094"/>
                            <a14:foregroundMark x1="50952" y1="46094" x2="50586" y2="45703"/>
                            <a14:foregroundMark x1="51611" y1="42057" x2="58638" y2="41146"/>
                            <a14:foregroundMark x1="58638" y1="41146" x2="60395" y2="41146"/>
                            <a14:foregroundMark x1="58931" y1="38021" x2="59078" y2="40234"/>
                            <a14:foregroundMark x1="47438" y1="46094" x2="37408" y2="47005"/>
                            <a14:foregroundMark x1="37408" y1="47005" x2="35578" y2="46354"/>
                            <a14:foregroundMark x1="32064" y1="44531" x2="19619" y2="41927"/>
                            <a14:foregroundMark x1="19619" y1="41927" x2="19473" y2="41667"/>
                            <a14:foregroundMark x1="31040" y1="48177" x2="21010" y2="47917"/>
                            <a14:foregroundMark x1="40117" y1="38281" x2="40117" y2="38281"/>
                            <a14:foregroundMark x1="37116" y1="38411" x2="37116" y2="38411"/>
                            <a14:foregroundMark x1="43485" y1="39323" x2="43485" y2="39323"/>
                            <a14:foregroundMark x1="46706" y1="39844" x2="46706" y2="39844"/>
                            <a14:foregroundMark x1="46852" y1="42318" x2="40776" y2="42578"/>
                            <a14:foregroundMark x1="52928" y1="50130" x2="58272" y2="51693"/>
                            <a14:foregroundMark x1="53294" y1="52474" x2="57906" y2="52474"/>
                            <a14:foregroundMark x1="57906" y1="52474" x2="58858" y2="52344"/>
                            <a14:foregroundMark x1="58858" y1="52344" x2="61127" y2="51953"/>
                            <a14:foregroundMark x1="61127" y1="51953" x2="63690" y2="52214"/>
                            <a14:foregroundMark x1="43851" y1="48568" x2="38726" y2="47526"/>
                            <a14:foregroundMark x1="38726" y1="47526" x2="38726" y2="47396"/>
                            <a14:foregroundMark x1="41508" y1="47266" x2="47365" y2="48568"/>
                            <a14:foregroundMark x1="19619" y1="40755" x2="24890" y2="41667"/>
                            <a14:foregroundMark x1="21303" y1="38151" x2="21303" y2="38151"/>
                            <a14:foregroundMark x1="18741" y1="40625" x2="19327" y2="44401"/>
                            <a14:foregroundMark x1="19327" y1="44401" x2="19327" y2="45964"/>
                            <a14:foregroundMark x1="18814" y1="41146" x2="19693" y2="52474"/>
                            <a14:foregroundMark x1="23792" y1="39193" x2="31552" y2="39974"/>
                            <a14:foregroundMark x1="35578" y1="39193" x2="44363" y2="39453"/>
                            <a14:foregroundMark x1="44363" y1="39453" x2="44363" y2="39453"/>
                            <a14:foregroundMark x1="51464" y1="39453" x2="58492" y2="39974"/>
                            <a14:foregroundMark x1="58492" y1="39974" x2="62884" y2="39714"/>
                            <a14:foregroundMark x1="62884" y1="39714" x2="63763" y2="39844"/>
                            <a14:foregroundMark x1="21303" y1="35677" x2="21742" y2="35677"/>
                            <a14:foregroundMark x1="24451" y1="35677" x2="25037" y2="35677"/>
                            <a14:foregroundMark x1="27599" y1="35677" x2="28184" y2="35677"/>
                            <a14:foregroundMark x1="30673" y1="35807" x2="30966" y2="35807"/>
                          </a14:backgroundRemoval>
                        </a14:imgEffect>
                      </a14:imgLayer>
                    </a14:imgProps>
                  </a:ext>
                </a:extLst>
              </a:blip>
              <a:srcRect l="17817" t="33598" r="66039" b="45663"/>
              <a:stretch/>
            </p:blipFill>
            <p:spPr>
              <a:xfrm>
                <a:off x="5896687" y="4152770"/>
                <a:ext cx="2717226" cy="2320432"/>
              </a:xfrm>
              <a:prstGeom prst="rect">
                <a:avLst/>
              </a:prstGeom>
            </p:spPr>
          </p:pic>
          <p:sp>
            <p:nvSpPr>
              <p:cNvPr id="26" name="TextBox 18">
                <a:extLst>
                  <a:ext uri="{FF2B5EF4-FFF2-40B4-BE49-F238E27FC236}">
                    <a16:creationId xmlns:a16="http://schemas.microsoft.com/office/drawing/2014/main" id="{330C74EB-FFD8-40AB-9B2B-B102B9F78252}"/>
                  </a:ext>
                </a:extLst>
              </p:cNvPr>
              <p:cNvSpPr txBox="1"/>
              <p:nvPr/>
            </p:nvSpPr>
            <p:spPr>
              <a:xfrm>
                <a:off x="6180690" y="5540488"/>
                <a:ext cx="2213114" cy="900596"/>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effectLst/>
                  <a:uLnTx/>
                  <a:uFillTx/>
                  <a:latin typeface="Century Gothic"/>
                  <a:cs typeface="(AH) Manal Black" pitchFamily="2" charset="-78"/>
                </a:endParaRPr>
              </a:p>
            </p:txBody>
          </p:sp>
        </p:grpSp>
        <p:sp>
          <p:nvSpPr>
            <p:cNvPr id="24" name="Rectangle 28">
              <a:extLst>
                <a:ext uri="{FF2B5EF4-FFF2-40B4-BE49-F238E27FC236}">
                  <a16:creationId xmlns:a16="http://schemas.microsoft.com/office/drawing/2014/main" id="{57176B3F-01A2-46B9-ABDC-76AE50FAA63F}"/>
                </a:ext>
              </a:extLst>
            </p:cNvPr>
            <p:cNvSpPr/>
            <p:nvPr/>
          </p:nvSpPr>
          <p:spPr>
            <a:xfrm>
              <a:off x="4903819" y="4948464"/>
              <a:ext cx="2730375" cy="782070"/>
            </a:xfrm>
            <a:prstGeom prst="rect">
              <a:avLst/>
            </a:prstGeom>
            <a:noFill/>
          </p:spPr>
          <p:txBody>
            <a:bodyPr wrap="square" lIns="91440" tIns="45720" rIns="91440" bIns="45720">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EG" sz="1400" b="1" dirty="0">
                  <a:ln w="0"/>
                  <a:effectLst>
                    <a:outerShdw blurRad="38100" dist="19050" dir="2700000" algn="tl" rotWithShape="0">
                      <a:srgbClr val="000000">
                        <a:alpha val="40000"/>
                      </a:srgbClr>
                    </a:outerShdw>
                  </a:effectLst>
                  <a:latin typeface="Calibri Light" panose="020F0302020204030204" pitchFamily="34" charset="0"/>
                  <a:cs typeface="(AH) Manal Black" pitchFamily="2" charset="-78"/>
                </a:rPr>
                <a:t>مهارة الحوار والمناقشة</a:t>
              </a:r>
              <a:endParaRPr kumimoji="0" lang="en-US" sz="1400" b="1" i="0" u="none" strike="noStrike" kern="1200" cap="none" spc="0" normalizeH="0" baseline="0" noProof="0" dirty="0">
                <a:ln w="0"/>
                <a:effectLst>
                  <a:outerShdw blurRad="38100" dist="19050" dir="2700000" algn="tl" rotWithShape="0">
                    <a:srgbClr val="000000">
                      <a:alpha val="40000"/>
                    </a:srgbClr>
                  </a:outerShdw>
                </a:effectLst>
                <a:uLnTx/>
                <a:uFillTx/>
                <a:latin typeface="Calibri Light" panose="020F0302020204030204" pitchFamily="34" charset="0"/>
                <a:cs typeface="(AH) Manal Black" pitchFamily="2" charset="-78"/>
              </a:endParaRPr>
            </a:p>
          </p:txBody>
        </p:sp>
      </p:grpSp>
    </p:spTree>
    <p:extLst>
      <p:ext uri="{BB962C8B-B14F-4D97-AF65-F5344CB8AC3E}">
        <p14:creationId xmlns:p14="http://schemas.microsoft.com/office/powerpoint/2010/main" val="21934813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a:extLst>
              <a:ext uri="{FF2B5EF4-FFF2-40B4-BE49-F238E27FC236}">
                <a16:creationId xmlns:a16="http://schemas.microsoft.com/office/drawing/2014/main" id="{A3DD2FCB-F54D-482C-8E94-FCE11F2918A9}"/>
              </a:ext>
            </a:extLst>
          </p:cNvPr>
          <p:cNvGrpSpPr/>
          <p:nvPr/>
        </p:nvGrpSpPr>
        <p:grpSpPr>
          <a:xfrm rot="10800000">
            <a:off x="9184294" y="-3449"/>
            <a:ext cx="2949143" cy="825084"/>
            <a:chOff x="0" y="0"/>
            <a:chExt cx="3713799" cy="1710510"/>
          </a:xfrm>
        </p:grpSpPr>
        <p:sp>
          <p:nvSpPr>
            <p:cNvPr id="16" name="Rectangle">
              <a:extLst>
                <a:ext uri="{FF2B5EF4-FFF2-40B4-BE49-F238E27FC236}">
                  <a16:creationId xmlns:a16="http://schemas.microsoft.com/office/drawing/2014/main" id="{42C962B5-80E6-4C29-B7D0-79C564E1A4B8}"/>
                </a:ext>
              </a:extLst>
            </p:cNvPr>
            <p:cNvSpPr/>
            <p:nvPr/>
          </p:nvSpPr>
          <p:spPr>
            <a:xfrm>
              <a:off x="0" y="725176"/>
              <a:ext cx="2427230" cy="263548"/>
            </a:xfrm>
            <a:prstGeom prst="rect">
              <a:avLst/>
            </a:prstGeom>
            <a:solidFill>
              <a:srgbClr val="801231"/>
            </a:solidFill>
            <a:ln w="12700" cap="flat">
              <a:noFill/>
              <a:miter lim="400000"/>
            </a:ln>
            <a:effectLst/>
          </p:spPr>
          <p:txBody>
            <a:bodyPr wrap="square" lIns="60959" tIns="60959" rIns="60959" bIns="60959" numCol="1" anchor="ctr">
              <a:noAutofit/>
            </a:bodyPr>
            <a:lstStyle/>
            <a:p>
              <a:pPr>
                <a:lnSpc>
                  <a:spcPct val="80000"/>
                </a:lnSpc>
              </a:pPr>
              <a:endParaRPr sz="2400" dirty="0"/>
            </a:p>
          </p:txBody>
        </p:sp>
        <p:grpSp>
          <p:nvGrpSpPr>
            <p:cNvPr id="17" name="Group">
              <a:extLst>
                <a:ext uri="{FF2B5EF4-FFF2-40B4-BE49-F238E27FC236}">
                  <a16:creationId xmlns:a16="http://schemas.microsoft.com/office/drawing/2014/main" id="{31EC5765-3328-4D27-93F5-0DB93CC52400}"/>
                </a:ext>
              </a:extLst>
            </p:cNvPr>
            <p:cNvGrpSpPr/>
            <p:nvPr/>
          </p:nvGrpSpPr>
          <p:grpSpPr>
            <a:xfrm>
              <a:off x="1570074" y="0"/>
              <a:ext cx="2143725" cy="1710510"/>
              <a:chOff x="27205" y="0"/>
              <a:chExt cx="2143723" cy="1710509"/>
            </a:xfrm>
          </p:grpSpPr>
          <p:grpSp>
            <p:nvGrpSpPr>
              <p:cNvPr id="18" name="Group">
                <a:extLst>
                  <a:ext uri="{FF2B5EF4-FFF2-40B4-BE49-F238E27FC236}">
                    <a16:creationId xmlns:a16="http://schemas.microsoft.com/office/drawing/2014/main" id="{C3DB4A13-CA65-447E-B20B-123BAB0865B7}"/>
                  </a:ext>
                </a:extLst>
              </p:cNvPr>
              <p:cNvGrpSpPr/>
              <p:nvPr/>
            </p:nvGrpSpPr>
            <p:grpSpPr>
              <a:xfrm>
                <a:off x="27205" y="0"/>
                <a:ext cx="1710509" cy="1710509"/>
                <a:chOff x="0" y="0"/>
                <a:chExt cx="1710508" cy="1710508"/>
              </a:xfrm>
            </p:grpSpPr>
            <p:sp>
              <p:nvSpPr>
                <p:cNvPr id="20" name="Shape">
                  <a:extLst>
                    <a:ext uri="{FF2B5EF4-FFF2-40B4-BE49-F238E27FC236}">
                      <a16:creationId xmlns:a16="http://schemas.microsoft.com/office/drawing/2014/main" id="{AA07B91F-A7A7-42F1-97CD-0EF18329BBFD}"/>
                    </a:ext>
                  </a:extLst>
                </p:cNvPr>
                <p:cNvSpPr/>
                <p:nvPr/>
              </p:nvSpPr>
              <p:spPr>
                <a:xfrm>
                  <a:off x="0" y="0"/>
                  <a:ext cx="1710509" cy="1710509"/>
                </a:xfrm>
                <a:custGeom>
                  <a:avLst/>
                  <a:gdLst/>
                  <a:ahLst/>
                  <a:cxnLst>
                    <a:cxn ang="0">
                      <a:pos x="wd2" y="hd2"/>
                    </a:cxn>
                    <a:cxn ang="5400000">
                      <a:pos x="wd2" y="hd2"/>
                    </a:cxn>
                    <a:cxn ang="10800000">
                      <a:pos x="wd2" y="hd2"/>
                    </a:cxn>
                    <a:cxn ang="16200000">
                      <a:pos x="wd2" y="hd2"/>
                    </a:cxn>
                  </a:cxnLst>
                  <a:rect l="0" t="0" r="r" b="b"/>
                  <a:pathLst>
                    <a:path w="21600" h="21600" extrusionOk="0">
                      <a:moveTo>
                        <a:pt x="10853" y="21600"/>
                      </a:moveTo>
                      <a:cubicBezTo>
                        <a:pt x="16765" y="21600"/>
                        <a:pt x="21600" y="16765"/>
                        <a:pt x="21600" y="10747"/>
                      </a:cubicBezTo>
                      <a:cubicBezTo>
                        <a:pt x="21600" y="4835"/>
                        <a:pt x="16765" y="0"/>
                        <a:pt x="10853" y="0"/>
                      </a:cubicBezTo>
                      <a:cubicBezTo>
                        <a:pt x="4835" y="0"/>
                        <a:pt x="0" y="4835"/>
                        <a:pt x="0" y="10747"/>
                      </a:cubicBezTo>
                      <a:cubicBezTo>
                        <a:pt x="0" y="16765"/>
                        <a:pt x="4835" y="21600"/>
                        <a:pt x="10853" y="21600"/>
                      </a:cubicBezTo>
                    </a:path>
                  </a:pathLst>
                </a:custGeom>
                <a:solidFill>
                  <a:srgbClr val="801231"/>
                </a:solidFill>
                <a:ln w="12700" cap="flat">
                  <a:noFill/>
                  <a:miter lim="400000"/>
                </a:ln>
                <a:effectLst/>
              </p:spPr>
              <p:txBody>
                <a:bodyPr wrap="square" lIns="60959" tIns="60959" rIns="60959" bIns="60959" numCol="1" anchor="ctr">
                  <a:noAutofit/>
                </a:bodyPr>
                <a:lstStyle/>
                <a:p>
                  <a:endParaRPr sz="2400" dirty="0"/>
                </a:p>
              </p:txBody>
            </p:sp>
            <p:sp>
              <p:nvSpPr>
                <p:cNvPr id="21" name="Shape">
                  <a:extLst>
                    <a:ext uri="{FF2B5EF4-FFF2-40B4-BE49-F238E27FC236}">
                      <a16:creationId xmlns:a16="http://schemas.microsoft.com/office/drawing/2014/main" id="{5163DD84-DDEB-496D-826B-08B551D39E63}"/>
                    </a:ext>
                  </a:extLst>
                </p:cNvPr>
                <p:cNvSpPr/>
                <p:nvPr/>
              </p:nvSpPr>
              <p:spPr>
                <a:xfrm>
                  <a:off x="108437" y="105047"/>
                  <a:ext cx="1490245" cy="1497025"/>
                </a:xfrm>
                <a:custGeom>
                  <a:avLst/>
                  <a:gdLst/>
                  <a:ahLst/>
                  <a:cxnLst>
                    <a:cxn ang="0">
                      <a:pos x="wd2" y="hd2"/>
                    </a:cxn>
                    <a:cxn ang="5400000">
                      <a:pos x="wd2" y="hd2"/>
                    </a:cxn>
                    <a:cxn ang="10800000">
                      <a:pos x="wd2" y="hd2"/>
                    </a:cxn>
                    <a:cxn ang="16200000">
                      <a:pos x="wd2" y="hd2"/>
                    </a:cxn>
                  </a:cxnLst>
                  <a:rect l="0" t="0" r="r" b="b"/>
                  <a:pathLst>
                    <a:path w="21600" h="21600" extrusionOk="0">
                      <a:moveTo>
                        <a:pt x="10856" y="0"/>
                      </a:moveTo>
                      <a:cubicBezTo>
                        <a:pt x="16785" y="0"/>
                        <a:pt x="21600" y="4910"/>
                        <a:pt x="21600" y="10794"/>
                      </a:cubicBezTo>
                      <a:cubicBezTo>
                        <a:pt x="21600" y="16812"/>
                        <a:pt x="16785" y="21600"/>
                        <a:pt x="10856" y="21600"/>
                      </a:cubicBezTo>
                      <a:cubicBezTo>
                        <a:pt x="4815" y="21600"/>
                        <a:pt x="0" y="16812"/>
                        <a:pt x="0" y="10794"/>
                      </a:cubicBezTo>
                      <a:cubicBezTo>
                        <a:pt x="0" y="4910"/>
                        <a:pt x="4815" y="0"/>
                        <a:pt x="10856" y="0"/>
                      </a:cubicBezTo>
                    </a:path>
                  </a:pathLst>
                </a:custGeom>
                <a:gradFill flip="none" rotWithShape="1">
                  <a:gsLst>
                    <a:gs pos="61000">
                      <a:srgbClr val="FFFFFF"/>
                    </a:gs>
                    <a:gs pos="94000">
                      <a:srgbClr val="DEEBF7"/>
                    </a:gs>
                  </a:gsLst>
                  <a:path path="circle">
                    <a:fillToRect l="-7922" t="9442" r="107922" b="90557"/>
                  </a:path>
                </a:gradFill>
                <a:ln w="12700" cap="flat">
                  <a:noFill/>
                  <a:miter lim="400000"/>
                </a:ln>
                <a:effectLst/>
              </p:spPr>
              <p:txBody>
                <a:bodyPr wrap="square" lIns="60959" tIns="60959" rIns="60959" bIns="60959" numCol="1" anchor="ctr">
                  <a:noAutofit/>
                </a:bodyPr>
                <a:lstStyle/>
                <a:p>
                  <a:endParaRPr sz="2400" dirty="0"/>
                </a:p>
              </p:txBody>
            </p:sp>
          </p:grpSp>
          <p:sp>
            <p:nvSpPr>
              <p:cNvPr id="19" name="المحور الأول">
                <a:extLst>
                  <a:ext uri="{FF2B5EF4-FFF2-40B4-BE49-F238E27FC236}">
                    <a16:creationId xmlns:a16="http://schemas.microsoft.com/office/drawing/2014/main" id="{6EC5513A-8A47-4687-9136-68724DB77131}"/>
                  </a:ext>
                </a:extLst>
              </p:cNvPr>
              <p:cNvSpPr txBox="1"/>
              <p:nvPr/>
            </p:nvSpPr>
            <p:spPr>
              <a:xfrm rot="10168855">
                <a:off x="375646" y="388501"/>
                <a:ext cx="1795282" cy="78804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7733" tIns="67733" rIns="67733" bIns="67733" numCol="1" anchor="ctr">
                <a:noAutofit/>
              </a:bodyPr>
              <a:lstStyle>
                <a:lvl1pPr algn="r" rtl="1">
                  <a:defRPr sz="3600">
                    <a:latin typeface="Farah Regular"/>
                    <a:ea typeface="Farah Regular"/>
                    <a:cs typeface="Farah Regular"/>
                    <a:sym typeface="Farah Regular"/>
                  </a:defRPr>
                </a:lvl1pPr>
              </a:lstStyle>
              <a:p>
                <a:r>
                  <a:rPr lang="ar-EG" sz="1400" b="1" dirty="0"/>
                  <a:t>مرحلة </a:t>
                </a:r>
              </a:p>
              <a:p>
                <a:r>
                  <a:rPr lang="ar-EG" sz="1400" b="1" dirty="0"/>
                  <a:t>التوسع </a:t>
                </a:r>
                <a:endParaRPr sz="1400" b="1" dirty="0"/>
              </a:p>
            </p:txBody>
          </p:sp>
        </p:grpSp>
      </p:grpSp>
      <p:pic>
        <p:nvPicPr>
          <p:cNvPr id="4" name="Picture 3">
            <a:extLst>
              <a:ext uri="{FF2B5EF4-FFF2-40B4-BE49-F238E27FC236}">
                <a16:creationId xmlns:a16="http://schemas.microsoft.com/office/drawing/2014/main" id="{5BDB5754-8888-4F65-84AE-9B0D27C7D7F8}"/>
              </a:ext>
            </a:extLst>
          </p:cNvPr>
          <p:cNvPicPr>
            <a:picLocks noChangeAspect="1"/>
          </p:cNvPicPr>
          <p:nvPr/>
        </p:nvPicPr>
        <p:blipFill>
          <a:blip r:embed="rId2"/>
          <a:stretch>
            <a:fillRect/>
          </a:stretch>
        </p:blipFill>
        <p:spPr>
          <a:xfrm>
            <a:off x="0" y="0"/>
            <a:ext cx="12192000" cy="6858000"/>
          </a:xfrm>
          <a:prstGeom prst="rect">
            <a:avLst/>
          </a:prstGeom>
        </p:spPr>
      </p:pic>
      <p:sp>
        <p:nvSpPr>
          <p:cNvPr id="6" name="Freeform: Shape 5">
            <a:extLst>
              <a:ext uri="{FF2B5EF4-FFF2-40B4-BE49-F238E27FC236}">
                <a16:creationId xmlns:a16="http://schemas.microsoft.com/office/drawing/2014/main" id="{F0CE89B2-B7C0-4B26-B5D3-64DED5B36110}"/>
              </a:ext>
            </a:extLst>
          </p:cNvPr>
          <p:cNvSpPr/>
          <p:nvPr/>
        </p:nvSpPr>
        <p:spPr>
          <a:xfrm>
            <a:off x="2531165" y="66261"/>
            <a:ext cx="2782207" cy="1033669"/>
          </a:xfrm>
          <a:custGeom>
            <a:avLst/>
            <a:gdLst>
              <a:gd name="connsiteX0" fmla="*/ 609600 w 2782207"/>
              <a:gd name="connsiteY0" fmla="*/ 993913 h 1033669"/>
              <a:gd name="connsiteX1" fmla="*/ 331305 w 2782207"/>
              <a:gd name="connsiteY1" fmla="*/ 980661 h 1033669"/>
              <a:gd name="connsiteX2" fmla="*/ 291548 w 2782207"/>
              <a:gd name="connsiteY2" fmla="*/ 967409 h 1033669"/>
              <a:gd name="connsiteX3" fmla="*/ 225287 w 2782207"/>
              <a:gd name="connsiteY3" fmla="*/ 954156 h 1033669"/>
              <a:gd name="connsiteX4" fmla="*/ 119270 w 2782207"/>
              <a:gd name="connsiteY4" fmla="*/ 901148 h 1033669"/>
              <a:gd name="connsiteX5" fmla="*/ 39757 w 2782207"/>
              <a:gd name="connsiteY5" fmla="*/ 834887 h 1033669"/>
              <a:gd name="connsiteX6" fmla="*/ 26505 w 2782207"/>
              <a:gd name="connsiteY6" fmla="*/ 795130 h 1033669"/>
              <a:gd name="connsiteX7" fmla="*/ 0 w 2782207"/>
              <a:gd name="connsiteY7" fmla="*/ 768626 h 1033669"/>
              <a:gd name="connsiteX8" fmla="*/ 53009 w 2782207"/>
              <a:gd name="connsiteY8" fmla="*/ 424069 h 1033669"/>
              <a:gd name="connsiteX9" fmla="*/ 79513 w 2782207"/>
              <a:gd name="connsiteY9" fmla="*/ 371061 h 1033669"/>
              <a:gd name="connsiteX10" fmla="*/ 106018 w 2782207"/>
              <a:gd name="connsiteY10" fmla="*/ 344556 h 1033669"/>
              <a:gd name="connsiteX11" fmla="*/ 159026 w 2782207"/>
              <a:gd name="connsiteY11" fmla="*/ 265043 h 1033669"/>
              <a:gd name="connsiteX12" fmla="*/ 185531 w 2782207"/>
              <a:gd name="connsiteY12" fmla="*/ 225287 h 1033669"/>
              <a:gd name="connsiteX13" fmla="*/ 251792 w 2782207"/>
              <a:gd name="connsiteY13" fmla="*/ 172278 h 1033669"/>
              <a:gd name="connsiteX14" fmla="*/ 304800 w 2782207"/>
              <a:gd name="connsiteY14" fmla="*/ 159026 h 1033669"/>
              <a:gd name="connsiteX15" fmla="*/ 344557 w 2782207"/>
              <a:gd name="connsiteY15" fmla="*/ 132522 h 1033669"/>
              <a:gd name="connsiteX16" fmla="*/ 516835 w 2782207"/>
              <a:gd name="connsiteY16" fmla="*/ 119269 h 1033669"/>
              <a:gd name="connsiteX17" fmla="*/ 569844 w 2782207"/>
              <a:gd name="connsiteY17" fmla="*/ 106017 h 1033669"/>
              <a:gd name="connsiteX18" fmla="*/ 940905 w 2782207"/>
              <a:gd name="connsiteY18" fmla="*/ 92765 h 1033669"/>
              <a:gd name="connsiteX19" fmla="*/ 1073426 w 2782207"/>
              <a:gd name="connsiteY19" fmla="*/ 66261 h 1033669"/>
              <a:gd name="connsiteX20" fmla="*/ 1152939 w 2782207"/>
              <a:gd name="connsiteY20" fmla="*/ 39756 h 1033669"/>
              <a:gd name="connsiteX21" fmla="*/ 1192696 w 2782207"/>
              <a:gd name="connsiteY21" fmla="*/ 26504 h 1033669"/>
              <a:gd name="connsiteX22" fmla="*/ 1245705 w 2782207"/>
              <a:gd name="connsiteY22" fmla="*/ 13252 h 1033669"/>
              <a:gd name="connsiteX23" fmla="*/ 1378226 w 2782207"/>
              <a:gd name="connsiteY23" fmla="*/ 26504 h 1033669"/>
              <a:gd name="connsiteX24" fmla="*/ 1457739 w 2782207"/>
              <a:gd name="connsiteY24" fmla="*/ 53009 h 1033669"/>
              <a:gd name="connsiteX25" fmla="*/ 1510748 w 2782207"/>
              <a:gd name="connsiteY25" fmla="*/ 66261 h 1033669"/>
              <a:gd name="connsiteX26" fmla="*/ 1656522 w 2782207"/>
              <a:gd name="connsiteY26" fmla="*/ 53009 h 1033669"/>
              <a:gd name="connsiteX27" fmla="*/ 1696278 w 2782207"/>
              <a:gd name="connsiteY27" fmla="*/ 39756 h 1033669"/>
              <a:gd name="connsiteX28" fmla="*/ 1749287 w 2782207"/>
              <a:gd name="connsiteY28" fmla="*/ 26504 h 1033669"/>
              <a:gd name="connsiteX29" fmla="*/ 1789044 w 2782207"/>
              <a:gd name="connsiteY29" fmla="*/ 13252 h 1033669"/>
              <a:gd name="connsiteX30" fmla="*/ 1908313 w 2782207"/>
              <a:gd name="connsiteY30" fmla="*/ 0 h 1033669"/>
              <a:gd name="connsiteX31" fmla="*/ 2385392 w 2782207"/>
              <a:gd name="connsiteY31" fmla="*/ 13252 h 1033669"/>
              <a:gd name="connsiteX32" fmla="*/ 2769705 w 2782207"/>
              <a:gd name="connsiteY32" fmla="*/ 26504 h 1033669"/>
              <a:gd name="connsiteX33" fmla="*/ 2756452 w 2782207"/>
              <a:gd name="connsiteY33" fmla="*/ 119269 h 1033669"/>
              <a:gd name="connsiteX34" fmla="*/ 2676939 w 2782207"/>
              <a:gd name="connsiteY34" fmla="*/ 225287 h 1033669"/>
              <a:gd name="connsiteX35" fmla="*/ 2663687 w 2782207"/>
              <a:gd name="connsiteY35" fmla="*/ 477078 h 1033669"/>
              <a:gd name="connsiteX36" fmla="*/ 2650435 w 2782207"/>
              <a:gd name="connsiteY36" fmla="*/ 516835 h 1033669"/>
              <a:gd name="connsiteX37" fmla="*/ 2623931 w 2782207"/>
              <a:gd name="connsiteY37" fmla="*/ 556591 h 1033669"/>
              <a:gd name="connsiteX38" fmla="*/ 2584174 w 2782207"/>
              <a:gd name="connsiteY38" fmla="*/ 728869 h 1033669"/>
              <a:gd name="connsiteX39" fmla="*/ 2544418 w 2782207"/>
              <a:gd name="connsiteY39" fmla="*/ 742122 h 1033669"/>
              <a:gd name="connsiteX40" fmla="*/ 2517913 w 2782207"/>
              <a:gd name="connsiteY40" fmla="*/ 768626 h 1033669"/>
              <a:gd name="connsiteX41" fmla="*/ 2478157 w 2782207"/>
              <a:gd name="connsiteY41" fmla="*/ 795130 h 1033669"/>
              <a:gd name="connsiteX42" fmla="*/ 2345635 w 2782207"/>
              <a:gd name="connsiteY42" fmla="*/ 821635 h 1033669"/>
              <a:gd name="connsiteX43" fmla="*/ 2279374 w 2782207"/>
              <a:gd name="connsiteY43" fmla="*/ 834887 h 1033669"/>
              <a:gd name="connsiteX44" fmla="*/ 1974574 w 2782207"/>
              <a:gd name="connsiteY44" fmla="*/ 861391 h 1033669"/>
              <a:gd name="connsiteX45" fmla="*/ 1934818 w 2782207"/>
              <a:gd name="connsiteY45" fmla="*/ 874643 h 1033669"/>
              <a:gd name="connsiteX46" fmla="*/ 1842052 w 2782207"/>
              <a:gd name="connsiteY46" fmla="*/ 927652 h 1033669"/>
              <a:gd name="connsiteX47" fmla="*/ 1709531 w 2782207"/>
              <a:gd name="connsiteY47" fmla="*/ 980661 h 1033669"/>
              <a:gd name="connsiteX48" fmla="*/ 1656522 w 2782207"/>
              <a:gd name="connsiteY48" fmla="*/ 1007165 h 1033669"/>
              <a:gd name="connsiteX49" fmla="*/ 1577009 w 2782207"/>
              <a:gd name="connsiteY49" fmla="*/ 1033669 h 1033669"/>
              <a:gd name="connsiteX50" fmla="*/ 1192696 w 2782207"/>
              <a:gd name="connsiteY50" fmla="*/ 1020417 h 1033669"/>
              <a:gd name="connsiteX51" fmla="*/ 1007165 w 2782207"/>
              <a:gd name="connsiteY51" fmla="*/ 993913 h 1033669"/>
              <a:gd name="connsiteX52" fmla="*/ 808383 w 2782207"/>
              <a:gd name="connsiteY52" fmla="*/ 980661 h 1033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2782207" h="1033669">
                <a:moveTo>
                  <a:pt x="609600" y="993913"/>
                </a:moveTo>
                <a:cubicBezTo>
                  <a:pt x="516835" y="989496"/>
                  <a:pt x="423854" y="988373"/>
                  <a:pt x="331305" y="980661"/>
                </a:cubicBezTo>
                <a:cubicBezTo>
                  <a:pt x="317384" y="979501"/>
                  <a:pt x="305100" y="970797"/>
                  <a:pt x="291548" y="967409"/>
                </a:cubicBezTo>
                <a:cubicBezTo>
                  <a:pt x="269696" y="961946"/>
                  <a:pt x="247374" y="958574"/>
                  <a:pt x="225287" y="954156"/>
                </a:cubicBezTo>
                <a:cubicBezTo>
                  <a:pt x="107554" y="865858"/>
                  <a:pt x="235063" y="950774"/>
                  <a:pt x="119270" y="901148"/>
                </a:cubicBezTo>
                <a:cubicBezTo>
                  <a:pt x="86983" y="887310"/>
                  <a:pt x="63638" y="858768"/>
                  <a:pt x="39757" y="834887"/>
                </a:cubicBezTo>
                <a:cubicBezTo>
                  <a:pt x="35340" y="821635"/>
                  <a:pt x="33692" y="807108"/>
                  <a:pt x="26505" y="795130"/>
                </a:cubicBezTo>
                <a:cubicBezTo>
                  <a:pt x="20077" y="784416"/>
                  <a:pt x="0" y="781120"/>
                  <a:pt x="0" y="768626"/>
                </a:cubicBezTo>
                <a:cubicBezTo>
                  <a:pt x="0" y="591212"/>
                  <a:pt x="-761" y="545052"/>
                  <a:pt x="53009" y="424069"/>
                </a:cubicBezTo>
                <a:cubicBezTo>
                  <a:pt x="61032" y="406017"/>
                  <a:pt x="68555" y="387498"/>
                  <a:pt x="79513" y="371061"/>
                </a:cubicBezTo>
                <a:cubicBezTo>
                  <a:pt x="86444" y="360665"/>
                  <a:pt x="98521" y="354552"/>
                  <a:pt x="106018" y="344556"/>
                </a:cubicBezTo>
                <a:cubicBezTo>
                  <a:pt x="125130" y="319073"/>
                  <a:pt x="141356" y="291547"/>
                  <a:pt x="159026" y="265043"/>
                </a:cubicBezTo>
                <a:cubicBezTo>
                  <a:pt x="167861" y="251791"/>
                  <a:pt x="174269" y="236549"/>
                  <a:pt x="185531" y="225287"/>
                </a:cubicBezTo>
                <a:cubicBezTo>
                  <a:pt x="206906" y="203911"/>
                  <a:pt x="222533" y="184817"/>
                  <a:pt x="251792" y="172278"/>
                </a:cubicBezTo>
                <a:cubicBezTo>
                  <a:pt x="268533" y="165104"/>
                  <a:pt x="287131" y="163443"/>
                  <a:pt x="304800" y="159026"/>
                </a:cubicBezTo>
                <a:cubicBezTo>
                  <a:pt x="318052" y="150191"/>
                  <a:pt x="328903" y="135457"/>
                  <a:pt x="344557" y="132522"/>
                </a:cubicBezTo>
                <a:cubicBezTo>
                  <a:pt x="401166" y="121908"/>
                  <a:pt x="459634" y="125999"/>
                  <a:pt x="516835" y="119269"/>
                </a:cubicBezTo>
                <a:cubicBezTo>
                  <a:pt x="534924" y="117141"/>
                  <a:pt x="551666" y="107153"/>
                  <a:pt x="569844" y="106017"/>
                </a:cubicBezTo>
                <a:cubicBezTo>
                  <a:pt x="693369" y="98297"/>
                  <a:pt x="817218" y="97182"/>
                  <a:pt x="940905" y="92765"/>
                </a:cubicBezTo>
                <a:cubicBezTo>
                  <a:pt x="994633" y="83810"/>
                  <a:pt x="1024005" y="81087"/>
                  <a:pt x="1073426" y="66261"/>
                </a:cubicBezTo>
                <a:cubicBezTo>
                  <a:pt x="1100186" y="58233"/>
                  <a:pt x="1126435" y="48591"/>
                  <a:pt x="1152939" y="39756"/>
                </a:cubicBezTo>
                <a:cubicBezTo>
                  <a:pt x="1166191" y="35339"/>
                  <a:pt x="1179144" y="29892"/>
                  <a:pt x="1192696" y="26504"/>
                </a:cubicBezTo>
                <a:lnTo>
                  <a:pt x="1245705" y="13252"/>
                </a:lnTo>
                <a:cubicBezTo>
                  <a:pt x="1289879" y="17669"/>
                  <a:pt x="1334592" y="18323"/>
                  <a:pt x="1378226" y="26504"/>
                </a:cubicBezTo>
                <a:cubicBezTo>
                  <a:pt x="1405686" y="31653"/>
                  <a:pt x="1430635" y="46233"/>
                  <a:pt x="1457739" y="53009"/>
                </a:cubicBezTo>
                <a:lnTo>
                  <a:pt x="1510748" y="66261"/>
                </a:lnTo>
                <a:cubicBezTo>
                  <a:pt x="1559339" y="61844"/>
                  <a:pt x="1608221" y="59909"/>
                  <a:pt x="1656522" y="53009"/>
                </a:cubicBezTo>
                <a:cubicBezTo>
                  <a:pt x="1670351" y="51033"/>
                  <a:pt x="1682847" y="43594"/>
                  <a:pt x="1696278" y="39756"/>
                </a:cubicBezTo>
                <a:cubicBezTo>
                  <a:pt x="1713791" y="34752"/>
                  <a:pt x="1731774" y="31508"/>
                  <a:pt x="1749287" y="26504"/>
                </a:cubicBezTo>
                <a:cubicBezTo>
                  <a:pt x="1762719" y="22666"/>
                  <a:pt x="1775265" y="15548"/>
                  <a:pt x="1789044" y="13252"/>
                </a:cubicBezTo>
                <a:cubicBezTo>
                  <a:pt x="1828501" y="6676"/>
                  <a:pt x="1868557" y="4417"/>
                  <a:pt x="1908313" y="0"/>
                </a:cubicBezTo>
                <a:lnTo>
                  <a:pt x="2385392" y="13252"/>
                </a:lnTo>
                <a:cubicBezTo>
                  <a:pt x="2513512" y="17194"/>
                  <a:pt x="2646456" y="-8710"/>
                  <a:pt x="2769705" y="26504"/>
                </a:cubicBezTo>
                <a:cubicBezTo>
                  <a:pt x="2799739" y="35085"/>
                  <a:pt x="2767665" y="90115"/>
                  <a:pt x="2756452" y="119269"/>
                </a:cubicBezTo>
                <a:cubicBezTo>
                  <a:pt x="2737720" y="167971"/>
                  <a:pt x="2709805" y="192421"/>
                  <a:pt x="2676939" y="225287"/>
                </a:cubicBezTo>
                <a:cubicBezTo>
                  <a:pt x="2672522" y="309217"/>
                  <a:pt x="2671296" y="393377"/>
                  <a:pt x="2663687" y="477078"/>
                </a:cubicBezTo>
                <a:cubicBezTo>
                  <a:pt x="2662422" y="490990"/>
                  <a:pt x="2656682" y="504341"/>
                  <a:pt x="2650435" y="516835"/>
                </a:cubicBezTo>
                <a:cubicBezTo>
                  <a:pt x="2643312" y="531081"/>
                  <a:pt x="2632766" y="543339"/>
                  <a:pt x="2623931" y="556591"/>
                </a:cubicBezTo>
                <a:cubicBezTo>
                  <a:pt x="2619937" y="596525"/>
                  <a:pt x="2631413" y="691077"/>
                  <a:pt x="2584174" y="728869"/>
                </a:cubicBezTo>
                <a:cubicBezTo>
                  <a:pt x="2573266" y="737595"/>
                  <a:pt x="2557670" y="737704"/>
                  <a:pt x="2544418" y="742122"/>
                </a:cubicBezTo>
                <a:cubicBezTo>
                  <a:pt x="2535583" y="750957"/>
                  <a:pt x="2527669" y="760821"/>
                  <a:pt x="2517913" y="768626"/>
                </a:cubicBezTo>
                <a:cubicBezTo>
                  <a:pt x="2505476" y="778575"/>
                  <a:pt x="2492403" y="788007"/>
                  <a:pt x="2478157" y="795130"/>
                </a:cubicBezTo>
                <a:cubicBezTo>
                  <a:pt x="2440059" y="814179"/>
                  <a:pt x="2382258" y="815531"/>
                  <a:pt x="2345635" y="821635"/>
                </a:cubicBezTo>
                <a:cubicBezTo>
                  <a:pt x="2323417" y="825338"/>
                  <a:pt x="2301672" y="831702"/>
                  <a:pt x="2279374" y="834887"/>
                </a:cubicBezTo>
                <a:cubicBezTo>
                  <a:pt x="2178878" y="849243"/>
                  <a:pt x="2075393" y="854190"/>
                  <a:pt x="1974574" y="861391"/>
                </a:cubicBezTo>
                <a:cubicBezTo>
                  <a:pt x="1961322" y="865808"/>
                  <a:pt x="1947312" y="868396"/>
                  <a:pt x="1934818" y="874643"/>
                </a:cubicBezTo>
                <a:cubicBezTo>
                  <a:pt x="1801724" y="941191"/>
                  <a:pt x="2004688" y="857951"/>
                  <a:pt x="1842052" y="927652"/>
                </a:cubicBezTo>
                <a:cubicBezTo>
                  <a:pt x="1798322" y="946393"/>
                  <a:pt x="1752085" y="959384"/>
                  <a:pt x="1709531" y="980661"/>
                </a:cubicBezTo>
                <a:cubicBezTo>
                  <a:pt x="1691861" y="989496"/>
                  <a:pt x="1674864" y="999828"/>
                  <a:pt x="1656522" y="1007165"/>
                </a:cubicBezTo>
                <a:cubicBezTo>
                  <a:pt x="1630582" y="1017541"/>
                  <a:pt x="1577009" y="1033669"/>
                  <a:pt x="1577009" y="1033669"/>
                </a:cubicBezTo>
                <a:lnTo>
                  <a:pt x="1192696" y="1020417"/>
                </a:lnTo>
                <a:cubicBezTo>
                  <a:pt x="1090907" y="1014915"/>
                  <a:pt x="1098501" y="1004658"/>
                  <a:pt x="1007165" y="993913"/>
                </a:cubicBezTo>
                <a:cubicBezTo>
                  <a:pt x="880924" y="979061"/>
                  <a:pt x="896737" y="980661"/>
                  <a:pt x="808383" y="98066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Shape 7">
            <a:extLst>
              <a:ext uri="{FF2B5EF4-FFF2-40B4-BE49-F238E27FC236}">
                <a16:creationId xmlns:a16="http://schemas.microsoft.com/office/drawing/2014/main" id="{E6471D86-7002-46C5-9782-A612A11C8FB8}"/>
              </a:ext>
            </a:extLst>
          </p:cNvPr>
          <p:cNvSpPr/>
          <p:nvPr/>
        </p:nvSpPr>
        <p:spPr>
          <a:xfrm>
            <a:off x="66261" y="119270"/>
            <a:ext cx="2266122" cy="1205947"/>
          </a:xfrm>
          <a:custGeom>
            <a:avLst/>
            <a:gdLst>
              <a:gd name="connsiteX0" fmla="*/ 2001078 w 2266122"/>
              <a:gd name="connsiteY0" fmla="*/ 1205947 h 1205947"/>
              <a:gd name="connsiteX1" fmla="*/ 2054087 w 2266122"/>
              <a:gd name="connsiteY1" fmla="*/ 1179443 h 1205947"/>
              <a:gd name="connsiteX2" fmla="*/ 2067339 w 2266122"/>
              <a:gd name="connsiteY2" fmla="*/ 1139687 h 1205947"/>
              <a:gd name="connsiteX3" fmla="*/ 2093843 w 2266122"/>
              <a:gd name="connsiteY3" fmla="*/ 1113182 h 1205947"/>
              <a:gd name="connsiteX4" fmla="*/ 2133600 w 2266122"/>
              <a:gd name="connsiteY4" fmla="*/ 1046921 h 1205947"/>
              <a:gd name="connsiteX5" fmla="*/ 2199861 w 2266122"/>
              <a:gd name="connsiteY5" fmla="*/ 954156 h 1205947"/>
              <a:gd name="connsiteX6" fmla="*/ 2213113 w 2266122"/>
              <a:gd name="connsiteY6" fmla="*/ 874643 h 1205947"/>
              <a:gd name="connsiteX7" fmla="*/ 2252869 w 2266122"/>
              <a:gd name="connsiteY7" fmla="*/ 742121 h 1205947"/>
              <a:gd name="connsiteX8" fmla="*/ 2266122 w 2266122"/>
              <a:gd name="connsiteY8" fmla="*/ 649356 h 1205947"/>
              <a:gd name="connsiteX9" fmla="*/ 2252869 w 2266122"/>
              <a:gd name="connsiteY9" fmla="*/ 159026 h 1205947"/>
              <a:gd name="connsiteX10" fmla="*/ 2239617 w 2266122"/>
              <a:gd name="connsiteY10" fmla="*/ 106017 h 1205947"/>
              <a:gd name="connsiteX11" fmla="*/ 2186609 w 2266122"/>
              <a:gd name="connsiteY11" fmla="*/ 26504 h 1205947"/>
              <a:gd name="connsiteX12" fmla="*/ 2107096 w 2266122"/>
              <a:gd name="connsiteY12" fmla="*/ 0 h 1205947"/>
              <a:gd name="connsiteX13" fmla="*/ 1921565 w 2266122"/>
              <a:gd name="connsiteY13" fmla="*/ 13252 h 1205947"/>
              <a:gd name="connsiteX14" fmla="*/ 1842052 w 2266122"/>
              <a:gd name="connsiteY14" fmla="*/ 26504 h 1205947"/>
              <a:gd name="connsiteX15" fmla="*/ 1311965 w 2266122"/>
              <a:gd name="connsiteY15" fmla="*/ 39756 h 1205947"/>
              <a:gd name="connsiteX16" fmla="*/ 1046922 w 2266122"/>
              <a:gd name="connsiteY16" fmla="*/ 53008 h 1205947"/>
              <a:gd name="connsiteX17" fmla="*/ 954156 w 2266122"/>
              <a:gd name="connsiteY17" fmla="*/ 66260 h 1205947"/>
              <a:gd name="connsiteX18" fmla="*/ 887896 w 2266122"/>
              <a:gd name="connsiteY18" fmla="*/ 79513 h 1205947"/>
              <a:gd name="connsiteX19" fmla="*/ 530087 w 2266122"/>
              <a:gd name="connsiteY19" fmla="*/ 92765 h 1205947"/>
              <a:gd name="connsiteX20" fmla="*/ 304800 w 2266122"/>
              <a:gd name="connsiteY20" fmla="*/ 119269 h 1205947"/>
              <a:gd name="connsiteX21" fmla="*/ 265043 w 2266122"/>
              <a:gd name="connsiteY21" fmla="*/ 145773 h 1205947"/>
              <a:gd name="connsiteX22" fmla="*/ 172278 w 2266122"/>
              <a:gd name="connsiteY22" fmla="*/ 238539 h 1205947"/>
              <a:gd name="connsiteX23" fmla="*/ 66261 w 2266122"/>
              <a:gd name="connsiteY23" fmla="*/ 331304 h 1205947"/>
              <a:gd name="connsiteX24" fmla="*/ 53009 w 2266122"/>
              <a:gd name="connsiteY24" fmla="*/ 371060 h 1205947"/>
              <a:gd name="connsiteX25" fmla="*/ 13252 w 2266122"/>
              <a:gd name="connsiteY25" fmla="*/ 384313 h 1205947"/>
              <a:gd name="connsiteX26" fmla="*/ 0 w 2266122"/>
              <a:gd name="connsiteY26" fmla="*/ 397565 h 1205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266122" h="1205947">
                <a:moveTo>
                  <a:pt x="2001078" y="1205947"/>
                </a:moveTo>
                <a:cubicBezTo>
                  <a:pt x="2018748" y="1197112"/>
                  <a:pt x="2040118" y="1193412"/>
                  <a:pt x="2054087" y="1179443"/>
                </a:cubicBezTo>
                <a:cubicBezTo>
                  <a:pt x="2063965" y="1169566"/>
                  <a:pt x="2060152" y="1151665"/>
                  <a:pt x="2067339" y="1139687"/>
                </a:cubicBezTo>
                <a:cubicBezTo>
                  <a:pt x="2073767" y="1128973"/>
                  <a:pt x="2085008" y="1122017"/>
                  <a:pt x="2093843" y="1113182"/>
                </a:cubicBezTo>
                <a:cubicBezTo>
                  <a:pt x="2135458" y="988348"/>
                  <a:pt x="2075385" y="1148799"/>
                  <a:pt x="2133600" y="1046921"/>
                </a:cubicBezTo>
                <a:cubicBezTo>
                  <a:pt x="2188462" y="950910"/>
                  <a:pt x="2125284" y="1003872"/>
                  <a:pt x="2199861" y="954156"/>
                </a:cubicBezTo>
                <a:cubicBezTo>
                  <a:pt x="2204278" y="927652"/>
                  <a:pt x="2206596" y="900711"/>
                  <a:pt x="2213113" y="874643"/>
                </a:cubicBezTo>
                <a:cubicBezTo>
                  <a:pt x="2236168" y="782422"/>
                  <a:pt x="2238845" y="819254"/>
                  <a:pt x="2252869" y="742121"/>
                </a:cubicBezTo>
                <a:cubicBezTo>
                  <a:pt x="2258457" y="711389"/>
                  <a:pt x="2261704" y="680278"/>
                  <a:pt x="2266122" y="649356"/>
                </a:cubicBezTo>
                <a:cubicBezTo>
                  <a:pt x="2261704" y="485913"/>
                  <a:pt x="2260835" y="322335"/>
                  <a:pt x="2252869" y="159026"/>
                </a:cubicBezTo>
                <a:cubicBezTo>
                  <a:pt x="2251982" y="140834"/>
                  <a:pt x="2244621" y="123530"/>
                  <a:pt x="2239617" y="106017"/>
                </a:cubicBezTo>
                <a:cubicBezTo>
                  <a:pt x="2229279" y="69835"/>
                  <a:pt x="2224382" y="47489"/>
                  <a:pt x="2186609" y="26504"/>
                </a:cubicBezTo>
                <a:cubicBezTo>
                  <a:pt x="2162187" y="12936"/>
                  <a:pt x="2107096" y="0"/>
                  <a:pt x="2107096" y="0"/>
                </a:cubicBezTo>
                <a:cubicBezTo>
                  <a:pt x="2045252" y="4417"/>
                  <a:pt x="1983259" y="7083"/>
                  <a:pt x="1921565" y="13252"/>
                </a:cubicBezTo>
                <a:cubicBezTo>
                  <a:pt x="1894828" y="15926"/>
                  <a:pt x="1868897" y="25337"/>
                  <a:pt x="1842052" y="26504"/>
                </a:cubicBezTo>
                <a:cubicBezTo>
                  <a:pt x="1665468" y="34181"/>
                  <a:pt x="1488661" y="35339"/>
                  <a:pt x="1311965" y="39756"/>
                </a:cubicBezTo>
                <a:cubicBezTo>
                  <a:pt x="1223617" y="44173"/>
                  <a:pt x="1135138" y="46474"/>
                  <a:pt x="1046922" y="53008"/>
                </a:cubicBezTo>
                <a:cubicBezTo>
                  <a:pt x="1015771" y="55315"/>
                  <a:pt x="984967" y="61125"/>
                  <a:pt x="954156" y="66260"/>
                </a:cubicBezTo>
                <a:cubicBezTo>
                  <a:pt x="931938" y="69963"/>
                  <a:pt x="910376" y="78108"/>
                  <a:pt x="887896" y="79513"/>
                </a:cubicBezTo>
                <a:cubicBezTo>
                  <a:pt x="768777" y="86958"/>
                  <a:pt x="649357" y="88348"/>
                  <a:pt x="530087" y="92765"/>
                </a:cubicBezTo>
                <a:cubicBezTo>
                  <a:pt x="514500" y="93964"/>
                  <a:pt x="358392" y="96302"/>
                  <a:pt x="304800" y="119269"/>
                </a:cubicBezTo>
                <a:cubicBezTo>
                  <a:pt x="290161" y="125543"/>
                  <a:pt x="278295" y="136938"/>
                  <a:pt x="265043" y="145773"/>
                </a:cubicBezTo>
                <a:cubicBezTo>
                  <a:pt x="204286" y="236910"/>
                  <a:pt x="242255" y="215214"/>
                  <a:pt x="172278" y="238539"/>
                </a:cubicBezTo>
                <a:cubicBezTo>
                  <a:pt x="94755" y="316062"/>
                  <a:pt x="132007" y="287474"/>
                  <a:pt x="66261" y="331304"/>
                </a:cubicBezTo>
                <a:cubicBezTo>
                  <a:pt x="61844" y="344556"/>
                  <a:pt x="62886" y="361183"/>
                  <a:pt x="53009" y="371060"/>
                </a:cubicBezTo>
                <a:cubicBezTo>
                  <a:pt x="43131" y="380938"/>
                  <a:pt x="25746" y="378066"/>
                  <a:pt x="13252" y="384313"/>
                </a:cubicBezTo>
                <a:cubicBezTo>
                  <a:pt x="7664" y="387107"/>
                  <a:pt x="4417" y="393148"/>
                  <a:pt x="0" y="397565"/>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B2141EC0-719B-4191-83D8-7584EEBF2CBF}"/>
              </a:ext>
            </a:extLst>
          </p:cNvPr>
          <p:cNvSpPr/>
          <p:nvPr/>
        </p:nvSpPr>
        <p:spPr>
          <a:xfrm>
            <a:off x="39757" y="3140765"/>
            <a:ext cx="3379537" cy="2411896"/>
          </a:xfrm>
          <a:custGeom>
            <a:avLst/>
            <a:gdLst>
              <a:gd name="connsiteX0" fmla="*/ 2663686 w 3379537"/>
              <a:gd name="connsiteY0" fmla="*/ 0 h 2411896"/>
              <a:gd name="connsiteX1" fmla="*/ 2729947 w 3379537"/>
              <a:gd name="connsiteY1" fmla="*/ 39757 h 2411896"/>
              <a:gd name="connsiteX2" fmla="*/ 2849217 w 3379537"/>
              <a:gd name="connsiteY2" fmla="*/ 53009 h 2411896"/>
              <a:gd name="connsiteX3" fmla="*/ 2941982 w 3379537"/>
              <a:gd name="connsiteY3" fmla="*/ 79513 h 2411896"/>
              <a:gd name="connsiteX4" fmla="*/ 3021495 w 3379537"/>
              <a:gd name="connsiteY4" fmla="*/ 145774 h 2411896"/>
              <a:gd name="connsiteX5" fmla="*/ 3101008 w 3379537"/>
              <a:gd name="connsiteY5" fmla="*/ 238539 h 2411896"/>
              <a:gd name="connsiteX6" fmla="*/ 3154017 w 3379537"/>
              <a:gd name="connsiteY6" fmla="*/ 304800 h 2411896"/>
              <a:gd name="connsiteX7" fmla="*/ 3180521 w 3379537"/>
              <a:gd name="connsiteY7" fmla="*/ 424070 h 2411896"/>
              <a:gd name="connsiteX8" fmla="*/ 3193773 w 3379537"/>
              <a:gd name="connsiteY8" fmla="*/ 477078 h 2411896"/>
              <a:gd name="connsiteX9" fmla="*/ 3207026 w 3379537"/>
              <a:gd name="connsiteY9" fmla="*/ 543339 h 2411896"/>
              <a:gd name="connsiteX10" fmla="*/ 3233530 w 3379537"/>
              <a:gd name="connsiteY10" fmla="*/ 596348 h 2411896"/>
              <a:gd name="connsiteX11" fmla="*/ 3286539 w 3379537"/>
              <a:gd name="connsiteY11" fmla="*/ 742122 h 2411896"/>
              <a:gd name="connsiteX12" fmla="*/ 3313043 w 3379537"/>
              <a:gd name="connsiteY12" fmla="*/ 848139 h 2411896"/>
              <a:gd name="connsiteX13" fmla="*/ 3299791 w 3379537"/>
              <a:gd name="connsiteY13" fmla="*/ 887896 h 2411896"/>
              <a:gd name="connsiteX14" fmla="*/ 3326295 w 3379537"/>
              <a:gd name="connsiteY14" fmla="*/ 1086678 h 2411896"/>
              <a:gd name="connsiteX15" fmla="*/ 3366052 w 3379537"/>
              <a:gd name="connsiteY15" fmla="*/ 1232452 h 2411896"/>
              <a:gd name="connsiteX16" fmla="*/ 3366052 w 3379537"/>
              <a:gd name="connsiteY16" fmla="*/ 1510748 h 2411896"/>
              <a:gd name="connsiteX17" fmla="*/ 3352800 w 3379537"/>
              <a:gd name="connsiteY17" fmla="*/ 1987826 h 2411896"/>
              <a:gd name="connsiteX18" fmla="*/ 3326295 w 3379537"/>
              <a:gd name="connsiteY18" fmla="*/ 2067339 h 2411896"/>
              <a:gd name="connsiteX19" fmla="*/ 3273286 w 3379537"/>
              <a:gd name="connsiteY19" fmla="*/ 2080592 h 2411896"/>
              <a:gd name="connsiteX20" fmla="*/ 3140765 w 3379537"/>
              <a:gd name="connsiteY20" fmla="*/ 2120348 h 2411896"/>
              <a:gd name="connsiteX21" fmla="*/ 2663686 w 3379537"/>
              <a:gd name="connsiteY21" fmla="*/ 2133600 h 2411896"/>
              <a:gd name="connsiteX22" fmla="*/ 2544417 w 3379537"/>
              <a:gd name="connsiteY22" fmla="*/ 2173357 h 2411896"/>
              <a:gd name="connsiteX23" fmla="*/ 2398643 w 3379537"/>
              <a:gd name="connsiteY23" fmla="*/ 2226365 h 2411896"/>
              <a:gd name="connsiteX24" fmla="*/ 2358886 w 3379537"/>
              <a:gd name="connsiteY24" fmla="*/ 2252870 h 2411896"/>
              <a:gd name="connsiteX25" fmla="*/ 2292626 w 3379537"/>
              <a:gd name="connsiteY25" fmla="*/ 2266122 h 2411896"/>
              <a:gd name="connsiteX26" fmla="*/ 2252869 w 3379537"/>
              <a:gd name="connsiteY26" fmla="*/ 2279374 h 2411896"/>
              <a:gd name="connsiteX27" fmla="*/ 2133600 w 3379537"/>
              <a:gd name="connsiteY27" fmla="*/ 2305878 h 2411896"/>
              <a:gd name="connsiteX28" fmla="*/ 1934817 w 3379537"/>
              <a:gd name="connsiteY28" fmla="*/ 2319131 h 2411896"/>
              <a:gd name="connsiteX29" fmla="*/ 1696278 w 3379537"/>
              <a:gd name="connsiteY29" fmla="*/ 2345635 h 2411896"/>
              <a:gd name="connsiteX30" fmla="*/ 1643269 w 3379537"/>
              <a:gd name="connsiteY30" fmla="*/ 2358887 h 2411896"/>
              <a:gd name="connsiteX31" fmla="*/ 1603513 w 3379537"/>
              <a:gd name="connsiteY31" fmla="*/ 2372139 h 2411896"/>
              <a:gd name="connsiteX32" fmla="*/ 1524000 w 3379537"/>
              <a:gd name="connsiteY32" fmla="*/ 2385392 h 2411896"/>
              <a:gd name="connsiteX33" fmla="*/ 1484243 w 3379537"/>
              <a:gd name="connsiteY33" fmla="*/ 2398644 h 2411896"/>
              <a:gd name="connsiteX34" fmla="*/ 1232452 w 3379537"/>
              <a:gd name="connsiteY34" fmla="*/ 2411896 h 2411896"/>
              <a:gd name="connsiteX35" fmla="*/ 781878 w 3379537"/>
              <a:gd name="connsiteY35" fmla="*/ 2398644 h 2411896"/>
              <a:gd name="connsiteX36" fmla="*/ 636104 w 3379537"/>
              <a:gd name="connsiteY36" fmla="*/ 2372139 h 2411896"/>
              <a:gd name="connsiteX37" fmla="*/ 556591 w 3379537"/>
              <a:gd name="connsiteY37" fmla="*/ 2358887 h 2411896"/>
              <a:gd name="connsiteX38" fmla="*/ 516834 w 3379537"/>
              <a:gd name="connsiteY38" fmla="*/ 2345635 h 2411896"/>
              <a:gd name="connsiteX39" fmla="*/ 371060 w 3379537"/>
              <a:gd name="connsiteY39" fmla="*/ 2332383 h 2411896"/>
              <a:gd name="connsiteX40" fmla="*/ 278295 w 3379537"/>
              <a:gd name="connsiteY40" fmla="*/ 2252870 h 2411896"/>
              <a:gd name="connsiteX41" fmla="*/ 225286 w 3379537"/>
              <a:gd name="connsiteY41" fmla="*/ 2199861 h 2411896"/>
              <a:gd name="connsiteX42" fmla="*/ 145773 w 3379537"/>
              <a:gd name="connsiteY42" fmla="*/ 2133600 h 2411896"/>
              <a:gd name="connsiteX43" fmla="*/ 106017 w 3379537"/>
              <a:gd name="connsiteY43" fmla="*/ 2014331 h 2411896"/>
              <a:gd name="connsiteX44" fmla="*/ 92765 w 3379537"/>
              <a:gd name="connsiteY44" fmla="*/ 1974574 h 2411896"/>
              <a:gd name="connsiteX45" fmla="*/ 66260 w 3379537"/>
              <a:gd name="connsiteY45" fmla="*/ 1948070 h 2411896"/>
              <a:gd name="connsiteX46" fmla="*/ 53008 w 3379537"/>
              <a:gd name="connsiteY46" fmla="*/ 1815548 h 2411896"/>
              <a:gd name="connsiteX47" fmla="*/ 26504 w 3379537"/>
              <a:gd name="connsiteY47" fmla="*/ 1722783 h 2411896"/>
              <a:gd name="connsiteX48" fmla="*/ 13252 w 3379537"/>
              <a:gd name="connsiteY48" fmla="*/ 1643270 h 2411896"/>
              <a:gd name="connsiteX49" fmla="*/ 0 w 3379537"/>
              <a:gd name="connsiteY49" fmla="*/ 1590261 h 2411896"/>
              <a:gd name="connsiteX50" fmla="*/ 13252 w 3379537"/>
              <a:gd name="connsiteY50" fmla="*/ 980661 h 2411896"/>
              <a:gd name="connsiteX51" fmla="*/ 26504 w 3379537"/>
              <a:gd name="connsiteY51" fmla="*/ 940905 h 2411896"/>
              <a:gd name="connsiteX52" fmla="*/ 53008 w 3379537"/>
              <a:gd name="connsiteY52" fmla="*/ 874644 h 2411896"/>
              <a:gd name="connsiteX53" fmla="*/ 92765 w 3379537"/>
              <a:gd name="connsiteY53" fmla="*/ 848139 h 2411896"/>
              <a:gd name="connsiteX54" fmla="*/ 185530 w 3379537"/>
              <a:gd name="connsiteY54" fmla="*/ 808383 h 2411896"/>
              <a:gd name="connsiteX55" fmla="*/ 344556 w 3379537"/>
              <a:gd name="connsiteY55" fmla="*/ 742122 h 2411896"/>
              <a:gd name="connsiteX56" fmla="*/ 384313 w 3379537"/>
              <a:gd name="connsiteY56" fmla="*/ 715618 h 2411896"/>
              <a:gd name="connsiteX57" fmla="*/ 463826 w 3379537"/>
              <a:gd name="connsiteY57" fmla="*/ 702365 h 2411896"/>
              <a:gd name="connsiteX58" fmla="*/ 516834 w 3379537"/>
              <a:gd name="connsiteY58" fmla="*/ 689113 h 2411896"/>
              <a:gd name="connsiteX59" fmla="*/ 583095 w 3379537"/>
              <a:gd name="connsiteY59" fmla="*/ 675861 h 2411896"/>
              <a:gd name="connsiteX60" fmla="*/ 715617 w 3379537"/>
              <a:gd name="connsiteY60" fmla="*/ 636105 h 2411896"/>
              <a:gd name="connsiteX61" fmla="*/ 768626 w 3379537"/>
              <a:gd name="connsiteY61" fmla="*/ 622852 h 2411896"/>
              <a:gd name="connsiteX62" fmla="*/ 808382 w 3379537"/>
              <a:gd name="connsiteY62" fmla="*/ 609600 h 2411896"/>
              <a:gd name="connsiteX63" fmla="*/ 1166191 w 3379537"/>
              <a:gd name="connsiteY63" fmla="*/ 596348 h 2411896"/>
              <a:gd name="connsiteX64" fmla="*/ 1179443 w 3379537"/>
              <a:gd name="connsiteY64" fmla="*/ 463826 h 2411896"/>
              <a:gd name="connsiteX65" fmla="*/ 1192695 w 3379537"/>
              <a:gd name="connsiteY65" fmla="*/ 410818 h 2411896"/>
              <a:gd name="connsiteX66" fmla="*/ 1245704 w 3379537"/>
              <a:gd name="connsiteY66" fmla="*/ 304800 h 2411896"/>
              <a:gd name="connsiteX67" fmla="*/ 1285460 w 3379537"/>
              <a:gd name="connsiteY67" fmla="*/ 278296 h 2411896"/>
              <a:gd name="connsiteX68" fmla="*/ 1351721 w 3379537"/>
              <a:gd name="connsiteY68" fmla="*/ 225287 h 2411896"/>
              <a:gd name="connsiteX69" fmla="*/ 1378226 w 3379537"/>
              <a:gd name="connsiteY69" fmla="*/ 198783 h 2411896"/>
              <a:gd name="connsiteX70" fmla="*/ 1510747 w 3379537"/>
              <a:gd name="connsiteY70" fmla="*/ 159026 h 2411896"/>
              <a:gd name="connsiteX71" fmla="*/ 1577008 w 3379537"/>
              <a:gd name="connsiteY71" fmla="*/ 132522 h 2411896"/>
              <a:gd name="connsiteX72" fmla="*/ 1643269 w 3379537"/>
              <a:gd name="connsiteY72" fmla="*/ 119270 h 2411896"/>
              <a:gd name="connsiteX73" fmla="*/ 1696278 w 3379537"/>
              <a:gd name="connsiteY73" fmla="*/ 106018 h 2411896"/>
              <a:gd name="connsiteX74" fmla="*/ 1974573 w 3379537"/>
              <a:gd name="connsiteY74" fmla="*/ 79513 h 2411896"/>
              <a:gd name="connsiteX75" fmla="*/ 2054086 w 3379537"/>
              <a:gd name="connsiteY75" fmla="*/ 39757 h 2411896"/>
              <a:gd name="connsiteX76" fmla="*/ 2372139 w 3379537"/>
              <a:gd name="connsiteY76" fmla="*/ 13252 h 2411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379537" h="2411896">
                <a:moveTo>
                  <a:pt x="2663686" y="0"/>
                </a:moveTo>
                <a:cubicBezTo>
                  <a:pt x="2685773" y="13252"/>
                  <a:pt x="2705180" y="32681"/>
                  <a:pt x="2729947" y="39757"/>
                </a:cubicBezTo>
                <a:cubicBezTo>
                  <a:pt x="2768409" y="50746"/>
                  <a:pt x="2809681" y="46927"/>
                  <a:pt x="2849217" y="53009"/>
                </a:cubicBezTo>
                <a:cubicBezTo>
                  <a:pt x="2880122" y="57763"/>
                  <a:pt x="2912294" y="69617"/>
                  <a:pt x="2941982" y="79513"/>
                </a:cubicBezTo>
                <a:cubicBezTo>
                  <a:pt x="3058134" y="195665"/>
                  <a:pt x="2910794" y="53523"/>
                  <a:pt x="3021495" y="145774"/>
                </a:cubicBezTo>
                <a:cubicBezTo>
                  <a:pt x="3067437" y="184059"/>
                  <a:pt x="3061123" y="190677"/>
                  <a:pt x="3101008" y="238539"/>
                </a:cubicBezTo>
                <a:cubicBezTo>
                  <a:pt x="3163952" y="314072"/>
                  <a:pt x="3088488" y="206507"/>
                  <a:pt x="3154017" y="304800"/>
                </a:cubicBezTo>
                <a:cubicBezTo>
                  <a:pt x="3179808" y="382174"/>
                  <a:pt x="3157198" y="307453"/>
                  <a:pt x="3180521" y="424070"/>
                </a:cubicBezTo>
                <a:cubicBezTo>
                  <a:pt x="3184093" y="441929"/>
                  <a:pt x="3189822" y="459299"/>
                  <a:pt x="3193773" y="477078"/>
                </a:cubicBezTo>
                <a:cubicBezTo>
                  <a:pt x="3198659" y="499066"/>
                  <a:pt x="3199903" y="521970"/>
                  <a:pt x="3207026" y="543339"/>
                </a:cubicBezTo>
                <a:cubicBezTo>
                  <a:pt x="3213273" y="562080"/>
                  <a:pt x="3227283" y="577607"/>
                  <a:pt x="3233530" y="596348"/>
                </a:cubicBezTo>
                <a:cubicBezTo>
                  <a:pt x="3284141" y="748182"/>
                  <a:pt x="3230976" y="658779"/>
                  <a:pt x="3286539" y="742122"/>
                </a:cubicBezTo>
                <a:cubicBezTo>
                  <a:pt x="3296996" y="773494"/>
                  <a:pt x="3313043" y="816155"/>
                  <a:pt x="3313043" y="848139"/>
                </a:cubicBezTo>
                <a:cubicBezTo>
                  <a:pt x="3313043" y="862108"/>
                  <a:pt x="3304208" y="874644"/>
                  <a:pt x="3299791" y="887896"/>
                </a:cubicBezTo>
                <a:cubicBezTo>
                  <a:pt x="3306927" y="952123"/>
                  <a:pt x="3312568" y="1022620"/>
                  <a:pt x="3326295" y="1086678"/>
                </a:cubicBezTo>
                <a:cubicBezTo>
                  <a:pt x="3344230" y="1170373"/>
                  <a:pt x="3345866" y="1171895"/>
                  <a:pt x="3366052" y="1232452"/>
                </a:cubicBezTo>
                <a:cubicBezTo>
                  <a:pt x="3390023" y="1472161"/>
                  <a:pt x="3376879" y="1256316"/>
                  <a:pt x="3366052" y="1510748"/>
                </a:cubicBezTo>
                <a:cubicBezTo>
                  <a:pt x="3359289" y="1669692"/>
                  <a:pt x="3364135" y="1829143"/>
                  <a:pt x="3352800" y="1987826"/>
                </a:cubicBezTo>
                <a:cubicBezTo>
                  <a:pt x="3350809" y="2015693"/>
                  <a:pt x="3353399" y="2060563"/>
                  <a:pt x="3326295" y="2067339"/>
                </a:cubicBezTo>
                <a:cubicBezTo>
                  <a:pt x="3308625" y="2071757"/>
                  <a:pt x="3290340" y="2074197"/>
                  <a:pt x="3273286" y="2080592"/>
                </a:cubicBezTo>
                <a:cubicBezTo>
                  <a:pt x="3193297" y="2110588"/>
                  <a:pt x="3243773" y="2115443"/>
                  <a:pt x="3140765" y="2120348"/>
                </a:cubicBezTo>
                <a:cubicBezTo>
                  <a:pt x="2981857" y="2127915"/>
                  <a:pt x="2822712" y="2129183"/>
                  <a:pt x="2663686" y="2133600"/>
                </a:cubicBezTo>
                <a:cubicBezTo>
                  <a:pt x="2567219" y="2157717"/>
                  <a:pt x="2654208" y="2133433"/>
                  <a:pt x="2544417" y="2173357"/>
                </a:cubicBezTo>
                <a:cubicBezTo>
                  <a:pt x="2499061" y="2189850"/>
                  <a:pt x="2442544" y="2204414"/>
                  <a:pt x="2398643" y="2226365"/>
                </a:cubicBezTo>
                <a:cubicBezTo>
                  <a:pt x="2384397" y="2233488"/>
                  <a:pt x="2373799" y="2247277"/>
                  <a:pt x="2358886" y="2252870"/>
                </a:cubicBezTo>
                <a:cubicBezTo>
                  <a:pt x="2337796" y="2260779"/>
                  <a:pt x="2314478" y="2260659"/>
                  <a:pt x="2292626" y="2266122"/>
                </a:cubicBezTo>
                <a:cubicBezTo>
                  <a:pt x="2279074" y="2269510"/>
                  <a:pt x="2266301" y="2275536"/>
                  <a:pt x="2252869" y="2279374"/>
                </a:cubicBezTo>
                <a:cubicBezTo>
                  <a:pt x="2229032" y="2286184"/>
                  <a:pt x="2154620" y="2303776"/>
                  <a:pt x="2133600" y="2305878"/>
                </a:cubicBezTo>
                <a:cubicBezTo>
                  <a:pt x="2067521" y="2312486"/>
                  <a:pt x="2000952" y="2313119"/>
                  <a:pt x="1934817" y="2319131"/>
                </a:cubicBezTo>
                <a:cubicBezTo>
                  <a:pt x="1855143" y="2326374"/>
                  <a:pt x="1775791" y="2336800"/>
                  <a:pt x="1696278" y="2345635"/>
                </a:cubicBezTo>
                <a:cubicBezTo>
                  <a:pt x="1678608" y="2350052"/>
                  <a:pt x="1660782" y="2353883"/>
                  <a:pt x="1643269" y="2358887"/>
                </a:cubicBezTo>
                <a:cubicBezTo>
                  <a:pt x="1629838" y="2362724"/>
                  <a:pt x="1617149" y="2369109"/>
                  <a:pt x="1603513" y="2372139"/>
                </a:cubicBezTo>
                <a:cubicBezTo>
                  <a:pt x="1577283" y="2377968"/>
                  <a:pt x="1550230" y="2379563"/>
                  <a:pt x="1524000" y="2385392"/>
                </a:cubicBezTo>
                <a:cubicBezTo>
                  <a:pt x="1510364" y="2388422"/>
                  <a:pt x="1498155" y="2397379"/>
                  <a:pt x="1484243" y="2398644"/>
                </a:cubicBezTo>
                <a:cubicBezTo>
                  <a:pt x="1400542" y="2406253"/>
                  <a:pt x="1316382" y="2407479"/>
                  <a:pt x="1232452" y="2411896"/>
                </a:cubicBezTo>
                <a:lnTo>
                  <a:pt x="781878" y="2398644"/>
                </a:lnTo>
                <a:cubicBezTo>
                  <a:pt x="692758" y="2394297"/>
                  <a:pt x="706777" y="2386274"/>
                  <a:pt x="636104" y="2372139"/>
                </a:cubicBezTo>
                <a:cubicBezTo>
                  <a:pt x="609756" y="2366869"/>
                  <a:pt x="582821" y="2364716"/>
                  <a:pt x="556591" y="2358887"/>
                </a:cubicBezTo>
                <a:cubicBezTo>
                  <a:pt x="542954" y="2355857"/>
                  <a:pt x="530663" y="2347611"/>
                  <a:pt x="516834" y="2345635"/>
                </a:cubicBezTo>
                <a:cubicBezTo>
                  <a:pt x="468533" y="2338735"/>
                  <a:pt x="419651" y="2336800"/>
                  <a:pt x="371060" y="2332383"/>
                </a:cubicBezTo>
                <a:cubicBezTo>
                  <a:pt x="297701" y="2259022"/>
                  <a:pt x="415106" y="2374479"/>
                  <a:pt x="278295" y="2252870"/>
                </a:cubicBezTo>
                <a:cubicBezTo>
                  <a:pt x="259618" y="2236268"/>
                  <a:pt x="245277" y="2214854"/>
                  <a:pt x="225286" y="2199861"/>
                </a:cubicBezTo>
                <a:cubicBezTo>
                  <a:pt x="162282" y="2152608"/>
                  <a:pt x="187896" y="2175723"/>
                  <a:pt x="145773" y="2133600"/>
                </a:cubicBezTo>
                <a:lnTo>
                  <a:pt x="106017" y="2014331"/>
                </a:lnTo>
                <a:cubicBezTo>
                  <a:pt x="101600" y="2001079"/>
                  <a:pt x="102643" y="1984451"/>
                  <a:pt x="92765" y="1974574"/>
                </a:cubicBezTo>
                <a:lnTo>
                  <a:pt x="66260" y="1948070"/>
                </a:lnTo>
                <a:cubicBezTo>
                  <a:pt x="61843" y="1903896"/>
                  <a:pt x="59286" y="1859496"/>
                  <a:pt x="53008" y="1815548"/>
                </a:cubicBezTo>
                <a:cubicBezTo>
                  <a:pt x="48848" y="1786426"/>
                  <a:pt x="35944" y="1751104"/>
                  <a:pt x="26504" y="1722783"/>
                </a:cubicBezTo>
                <a:cubicBezTo>
                  <a:pt x="22087" y="1696279"/>
                  <a:pt x="18522" y="1669618"/>
                  <a:pt x="13252" y="1643270"/>
                </a:cubicBezTo>
                <a:cubicBezTo>
                  <a:pt x="9680" y="1625410"/>
                  <a:pt x="0" y="1608474"/>
                  <a:pt x="0" y="1590261"/>
                </a:cubicBezTo>
                <a:cubicBezTo>
                  <a:pt x="0" y="1387013"/>
                  <a:pt x="4963" y="1183740"/>
                  <a:pt x="13252" y="980661"/>
                </a:cubicBezTo>
                <a:cubicBezTo>
                  <a:pt x="13822" y="966704"/>
                  <a:pt x="21599" y="953984"/>
                  <a:pt x="26504" y="940905"/>
                </a:cubicBezTo>
                <a:cubicBezTo>
                  <a:pt x="34857" y="918631"/>
                  <a:pt x="39181" y="894001"/>
                  <a:pt x="53008" y="874644"/>
                </a:cubicBezTo>
                <a:cubicBezTo>
                  <a:pt x="62266" y="861683"/>
                  <a:pt x="78519" y="855262"/>
                  <a:pt x="92765" y="848139"/>
                </a:cubicBezTo>
                <a:cubicBezTo>
                  <a:pt x="122855" y="833094"/>
                  <a:pt x="155440" y="823428"/>
                  <a:pt x="185530" y="808383"/>
                </a:cubicBezTo>
                <a:cubicBezTo>
                  <a:pt x="324596" y="738850"/>
                  <a:pt x="226458" y="765741"/>
                  <a:pt x="344556" y="742122"/>
                </a:cubicBezTo>
                <a:cubicBezTo>
                  <a:pt x="357808" y="733287"/>
                  <a:pt x="369203" y="720655"/>
                  <a:pt x="384313" y="715618"/>
                </a:cubicBezTo>
                <a:cubicBezTo>
                  <a:pt x="409804" y="707121"/>
                  <a:pt x="437478" y="707635"/>
                  <a:pt x="463826" y="702365"/>
                </a:cubicBezTo>
                <a:cubicBezTo>
                  <a:pt x="481685" y="698793"/>
                  <a:pt x="499055" y="693064"/>
                  <a:pt x="516834" y="689113"/>
                </a:cubicBezTo>
                <a:cubicBezTo>
                  <a:pt x="538822" y="684227"/>
                  <a:pt x="561243" y="681324"/>
                  <a:pt x="583095" y="675861"/>
                </a:cubicBezTo>
                <a:cubicBezTo>
                  <a:pt x="798695" y="621962"/>
                  <a:pt x="597829" y="669759"/>
                  <a:pt x="715617" y="636105"/>
                </a:cubicBezTo>
                <a:cubicBezTo>
                  <a:pt x="733130" y="631101"/>
                  <a:pt x="751113" y="627856"/>
                  <a:pt x="768626" y="622852"/>
                </a:cubicBezTo>
                <a:cubicBezTo>
                  <a:pt x="782057" y="619014"/>
                  <a:pt x="794444" y="610529"/>
                  <a:pt x="808382" y="609600"/>
                </a:cubicBezTo>
                <a:cubicBezTo>
                  <a:pt x="927469" y="601661"/>
                  <a:pt x="1046921" y="600765"/>
                  <a:pt x="1166191" y="596348"/>
                </a:cubicBezTo>
                <a:cubicBezTo>
                  <a:pt x="1170608" y="552174"/>
                  <a:pt x="1173165" y="507774"/>
                  <a:pt x="1179443" y="463826"/>
                </a:cubicBezTo>
                <a:cubicBezTo>
                  <a:pt x="1182019" y="445796"/>
                  <a:pt x="1187692" y="428330"/>
                  <a:pt x="1192695" y="410818"/>
                </a:cubicBezTo>
                <a:cubicBezTo>
                  <a:pt x="1204052" y="371067"/>
                  <a:pt x="1217273" y="337970"/>
                  <a:pt x="1245704" y="304800"/>
                </a:cubicBezTo>
                <a:cubicBezTo>
                  <a:pt x="1256069" y="292707"/>
                  <a:pt x="1272208" y="287131"/>
                  <a:pt x="1285460" y="278296"/>
                </a:cubicBezTo>
                <a:cubicBezTo>
                  <a:pt x="1338249" y="199113"/>
                  <a:pt x="1280599" y="267960"/>
                  <a:pt x="1351721" y="225287"/>
                </a:cubicBezTo>
                <a:cubicBezTo>
                  <a:pt x="1362435" y="218859"/>
                  <a:pt x="1367051" y="204371"/>
                  <a:pt x="1378226" y="198783"/>
                </a:cubicBezTo>
                <a:cubicBezTo>
                  <a:pt x="1439673" y="168059"/>
                  <a:pt x="1453676" y="178049"/>
                  <a:pt x="1510747" y="159026"/>
                </a:cubicBezTo>
                <a:cubicBezTo>
                  <a:pt x="1533315" y="151504"/>
                  <a:pt x="1554223" y="139357"/>
                  <a:pt x="1577008" y="132522"/>
                </a:cubicBezTo>
                <a:cubicBezTo>
                  <a:pt x="1598582" y="126050"/>
                  <a:pt x="1621281" y="124156"/>
                  <a:pt x="1643269" y="119270"/>
                </a:cubicBezTo>
                <a:cubicBezTo>
                  <a:pt x="1661049" y="115319"/>
                  <a:pt x="1678276" y="108788"/>
                  <a:pt x="1696278" y="106018"/>
                </a:cubicBezTo>
                <a:cubicBezTo>
                  <a:pt x="1764105" y="95583"/>
                  <a:pt x="1914392" y="84528"/>
                  <a:pt x="1974573" y="79513"/>
                </a:cubicBezTo>
                <a:cubicBezTo>
                  <a:pt x="2022894" y="31194"/>
                  <a:pt x="1975929" y="69066"/>
                  <a:pt x="2054086" y="39757"/>
                </a:cubicBezTo>
                <a:cubicBezTo>
                  <a:pt x="2230126" y="-26259"/>
                  <a:pt x="1890521" y="13252"/>
                  <a:pt x="2372139" y="13252"/>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2242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شبه منحرف 29"/>
          <p:cNvSpPr/>
          <p:nvPr/>
        </p:nvSpPr>
        <p:spPr>
          <a:xfrm rot="5400000">
            <a:off x="1653296" y="-1170021"/>
            <a:ext cx="3095467" cy="6402063"/>
          </a:xfrm>
          <a:prstGeom prst="trapezoid">
            <a:avLst>
              <a:gd name="adj" fmla="val 8909"/>
            </a:avLst>
          </a:prstGeom>
        </p:spPr>
        <p:style>
          <a:lnRef idx="0">
            <a:schemeClr val="accent3"/>
          </a:lnRef>
          <a:fillRef idx="3">
            <a:schemeClr val="accent3"/>
          </a:fillRef>
          <a:effectRef idx="3">
            <a:schemeClr val="accent3"/>
          </a:effectRef>
          <a:fontRef idx="minor">
            <a:schemeClr val="lt1"/>
          </a:fontRef>
        </p:style>
        <p:txBody>
          <a:bodyPr rtlCol="1" anchor="ctr"/>
          <a:lstStyle/>
          <a:p>
            <a:pPr algn="ctr"/>
            <a:endParaRPr lang="ar-JO"/>
          </a:p>
        </p:txBody>
      </p:sp>
      <p:sp>
        <p:nvSpPr>
          <p:cNvPr id="31" name="شبه منحرف 30"/>
          <p:cNvSpPr/>
          <p:nvPr/>
        </p:nvSpPr>
        <p:spPr>
          <a:xfrm rot="16200000" flipH="1">
            <a:off x="4089435" y="1541885"/>
            <a:ext cx="3095467" cy="1529789"/>
          </a:xfrm>
          <a:prstGeom prst="trapezoid">
            <a:avLst>
              <a:gd name="adj" fmla="val 29502"/>
            </a:avLst>
          </a:prstGeom>
        </p:spPr>
        <p:style>
          <a:lnRef idx="0">
            <a:schemeClr val="accent3"/>
          </a:lnRef>
          <a:fillRef idx="3">
            <a:schemeClr val="accent3"/>
          </a:fillRef>
          <a:effectRef idx="3">
            <a:schemeClr val="accent3"/>
          </a:effectRef>
          <a:fontRef idx="minor">
            <a:schemeClr val="lt1"/>
          </a:fontRef>
        </p:style>
        <p:txBody>
          <a:bodyPr rtlCol="1" anchor="ctr"/>
          <a:lstStyle/>
          <a:p>
            <a:pPr algn="ctr"/>
            <a:endParaRPr lang="ar-JO"/>
          </a:p>
        </p:txBody>
      </p:sp>
      <p:sp>
        <p:nvSpPr>
          <p:cNvPr id="34" name="شبه منحرف 33"/>
          <p:cNvSpPr/>
          <p:nvPr/>
        </p:nvSpPr>
        <p:spPr>
          <a:xfrm rot="17569615" flipH="1">
            <a:off x="4448827" y="1492556"/>
            <a:ext cx="3357634" cy="4139131"/>
          </a:xfrm>
          <a:prstGeom prst="trapezoid">
            <a:avLst>
              <a:gd name="adj" fmla="val 0"/>
            </a:avLst>
          </a:prstGeom>
        </p:spPr>
        <p:style>
          <a:lnRef idx="0">
            <a:schemeClr val="accent3"/>
          </a:lnRef>
          <a:fillRef idx="3">
            <a:schemeClr val="accent3"/>
          </a:fillRef>
          <a:effectRef idx="3">
            <a:schemeClr val="accent3"/>
          </a:effectRef>
          <a:fontRef idx="minor">
            <a:schemeClr val="lt1"/>
          </a:fontRef>
        </p:style>
        <p:txBody>
          <a:bodyPr rtlCol="1" anchor="ctr"/>
          <a:lstStyle/>
          <a:p>
            <a:pPr algn="ctr"/>
            <a:endParaRPr lang="ar-JO"/>
          </a:p>
        </p:txBody>
      </p:sp>
      <p:sp>
        <p:nvSpPr>
          <p:cNvPr id="36" name="شبه منحرف 35"/>
          <p:cNvSpPr/>
          <p:nvPr/>
        </p:nvSpPr>
        <p:spPr>
          <a:xfrm rot="14400000" flipH="1">
            <a:off x="5157826" y="1639911"/>
            <a:ext cx="1935062" cy="3925480"/>
          </a:xfrm>
          <a:prstGeom prst="roundRect">
            <a:avLst/>
          </a:prstGeom>
        </p:spPr>
        <p:style>
          <a:lnRef idx="0">
            <a:schemeClr val="accent3"/>
          </a:lnRef>
          <a:fillRef idx="3">
            <a:schemeClr val="accent3"/>
          </a:fillRef>
          <a:effectRef idx="3">
            <a:schemeClr val="accent3"/>
          </a:effectRef>
          <a:fontRef idx="minor">
            <a:schemeClr val="lt1"/>
          </a:fontRef>
        </p:style>
        <p:txBody>
          <a:bodyPr rtlCol="1" anchor="ctr"/>
          <a:lstStyle/>
          <a:p>
            <a:pPr algn="ctr" rtl="0"/>
            <a:endParaRPr lang="ar-JO" dirty="0"/>
          </a:p>
        </p:txBody>
      </p:sp>
      <p:grpSp>
        <p:nvGrpSpPr>
          <p:cNvPr id="41" name="مجموعة 36"/>
          <p:cNvGrpSpPr/>
          <p:nvPr/>
        </p:nvGrpSpPr>
        <p:grpSpPr>
          <a:xfrm>
            <a:off x="4318220" y="2760624"/>
            <a:ext cx="3614276" cy="1684054"/>
            <a:chOff x="7402314" y="2702416"/>
            <a:chExt cx="4139131" cy="3321290"/>
          </a:xfrm>
        </p:grpSpPr>
        <p:sp>
          <p:nvSpPr>
            <p:cNvPr id="42" name="شبه منحرف 35"/>
            <p:cNvSpPr/>
            <p:nvPr/>
          </p:nvSpPr>
          <p:spPr>
            <a:xfrm rot="16200000" flipH="1">
              <a:off x="7811235" y="2293495"/>
              <a:ext cx="3321290" cy="4139131"/>
            </a:xfrm>
            <a:prstGeom prst="roundRect">
              <a:avLst/>
            </a:prstGeom>
            <a:solidFill>
              <a:schemeClr val="bg1">
                <a:lumMod val="95000"/>
              </a:schemeClr>
            </a:solidFill>
            <a:ln w="19050">
              <a:solidFill>
                <a:schemeClr val="bg1"/>
              </a:solidFill>
            </a:ln>
          </p:spPr>
          <p:style>
            <a:lnRef idx="0">
              <a:schemeClr val="accent5"/>
            </a:lnRef>
            <a:fillRef idx="3">
              <a:schemeClr val="accent5"/>
            </a:fillRef>
            <a:effectRef idx="3">
              <a:schemeClr val="accent5"/>
            </a:effectRef>
            <a:fontRef idx="minor">
              <a:schemeClr val="lt1"/>
            </a:fontRef>
          </p:style>
          <p:txBody>
            <a:bodyPr rtlCol="1" anchor="ctr"/>
            <a:lstStyle/>
            <a:p>
              <a:pPr algn="ctr"/>
              <a:endParaRPr lang="ar-JO"/>
            </a:p>
          </p:txBody>
        </p:sp>
        <p:sp>
          <p:nvSpPr>
            <p:cNvPr id="44" name="مربع نص 12"/>
            <p:cNvSpPr txBox="1"/>
            <p:nvPr/>
          </p:nvSpPr>
          <p:spPr>
            <a:xfrm>
              <a:off x="7757379" y="3187812"/>
              <a:ext cx="3429000" cy="2350499"/>
            </a:xfrm>
            <a:prstGeom prst="roundRect">
              <a:avLst/>
            </a:prstGeom>
            <a:noFill/>
          </p:spPr>
          <p:txBody>
            <a:bodyPr wrap="square" rtlCol="1" anchor="ctr">
              <a:spAutoFit/>
            </a:bodyPr>
            <a:lstStyle/>
            <a:p>
              <a:pPr algn="ctr"/>
              <a:r>
                <a:rPr lang="ar-EG" sz="3200" b="1" dirty="0"/>
                <a:t>مرحلة </a:t>
              </a:r>
            </a:p>
            <a:p>
              <a:pPr algn="ctr"/>
              <a:r>
                <a:rPr lang="ar-EG" sz="3200" b="1" dirty="0"/>
                <a:t>التقييم الختامي </a:t>
              </a:r>
              <a:endParaRPr lang="ar-JO" sz="3200" b="1" dirty="0"/>
            </a:p>
          </p:txBody>
        </p:sp>
      </p:grpSp>
      <p:pic>
        <p:nvPicPr>
          <p:cNvPr id="16" name="Picture 15">
            <a:extLst>
              <a:ext uri="{FF2B5EF4-FFF2-40B4-BE49-F238E27FC236}">
                <a16:creationId xmlns:a16="http://schemas.microsoft.com/office/drawing/2014/main" id="{C2C391E0-F494-4C88-B601-60B54617A2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46073" y="385422"/>
            <a:ext cx="5185556" cy="462167"/>
          </a:xfrm>
          <a:prstGeom prst="rect">
            <a:avLst/>
          </a:prstGeom>
        </p:spPr>
      </p:pic>
      <p:grpSp>
        <p:nvGrpSpPr>
          <p:cNvPr id="19" name="Group 18">
            <a:extLst>
              <a:ext uri="{FF2B5EF4-FFF2-40B4-BE49-F238E27FC236}">
                <a16:creationId xmlns:a16="http://schemas.microsoft.com/office/drawing/2014/main" id="{19708EF8-ED49-4B9D-A415-EFE95122193B}"/>
              </a:ext>
            </a:extLst>
          </p:cNvPr>
          <p:cNvGrpSpPr/>
          <p:nvPr/>
        </p:nvGrpSpPr>
        <p:grpSpPr>
          <a:xfrm>
            <a:off x="8925858" y="932302"/>
            <a:ext cx="2681331" cy="5667281"/>
            <a:chOff x="1557217" y="3386333"/>
            <a:chExt cx="1617367" cy="3261175"/>
          </a:xfrm>
          <a:effectLst>
            <a:outerShdw blurRad="50800" dist="38100" dir="8100000" algn="tr" rotWithShape="0">
              <a:prstClr val="black">
                <a:alpha val="40000"/>
              </a:prstClr>
            </a:outerShdw>
          </a:effectLst>
        </p:grpSpPr>
        <p:pic>
          <p:nvPicPr>
            <p:cNvPr id="20" name="صورة عادي">
              <a:extLst>
                <a:ext uri="{FF2B5EF4-FFF2-40B4-BE49-F238E27FC236}">
                  <a16:creationId xmlns:a16="http://schemas.microsoft.com/office/drawing/2014/main" id="{D1825A54-6E26-494F-9AF1-0BD85A0ED2F8}"/>
                </a:ext>
              </a:extLst>
            </p:cNvPr>
            <p:cNvPicPr>
              <a:picLocks noChangeAspect="1"/>
            </p:cNvPicPr>
            <p:nvPr/>
          </p:nvPicPr>
          <p:blipFill>
            <a:blip r:embed="rId4"/>
            <a:stretch>
              <a:fillRect/>
            </a:stretch>
          </p:blipFill>
          <p:spPr>
            <a:xfrm>
              <a:off x="1910072" y="3673971"/>
              <a:ext cx="1264512" cy="2973537"/>
            </a:xfrm>
            <a:prstGeom prst="rect">
              <a:avLst/>
            </a:prstGeom>
          </p:spPr>
        </p:pic>
        <p:sp>
          <p:nvSpPr>
            <p:cNvPr id="21" name="TextBox 20">
              <a:extLst>
                <a:ext uri="{FF2B5EF4-FFF2-40B4-BE49-F238E27FC236}">
                  <a16:creationId xmlns:a16="http://schemas.microsoft.com/office/drawing/2014/main" id="{36FEB0DD-320A-425C-A5F7-04D8F930AA79}"/>
                </a:ext>
              </a:extLst>
            </p:cNvPr>
            <p:cNvSpPr txBox="1"/>
            <p:nvPr/>
          </p:nvSpPr>
          <p:spPr>
            <a:xfrm rot="19489623">
              <a:off x="1708857" y="3386333"/>
              <a:ext cx="341760" cy="769441"/>
            </a:xfrm>
            <a:prstGeom prst="rect">
              <a:avLst/>
            </a:prstGeom>
            <a:noFill/>
          </p:spPr>
          <p:txBody>
            <a:bodyPr wrap="none" rtlCol="1">
              <a:spAutoFit/>
            </a:bodyPr>
            <a:lstStyle/>
            <a:p>
              <a:r>
                <a:rPr lang="ar-JO" sz="4400" dirty="0"/>
                <a:t>!</a:t>
              </a:r>
            </a:p>
          </p:txBody>
        </p:sp>
        <p:sp>
          <p:nvSpPr>
            <p:cNvPr id="22" name="TextBox 21">
              <a:extLst>
                <a:ext uri="{FF2B5EF4-FFF2-40B4-BE49-F238E27FC236}">
                  <a16:creationId xmlns:a16="http://schemas.microsoft.com/office/drawing/2014/main" id="{97817B3D-EF67-45E5-954E-B744D82BE095}"/>
                </a:ext>
              </a:extLst>
            </p:cNvPr>
            <p:cNvSpPr txBox="1"/>
            <p:nvPr/>
          </p:nvSpPr>
          <p:spPr>
            <a:xfrm rot="19489623">
              <a:off x="1557217" y="3481561"/>
              <a:ext cx="341760" cy="769441"/>
            </a:xfrm>
            <a:prstGeom prst="rect">
              <a:avLst/>
            </a:prstGeom>
            <a:noFill/>
          </p:spPr>
          <p:txBody>
            <a:bodyPr wrap="none" rtlCol="1">
              <a:spAutoFit/>
            </a:bodyPr>
            <a:lstStyle/>
            <a:p>
              <a:r>
                <a:rPr lang="ar-JO" sz="4400" dirty="0"/>
                <a:t>!</a:t>
              </a:r>
            </a:p>
          </p:txBody>
        </p:sp>
      </p:grpSp>
      <p:sp>
        <p:nvSpPr>
          <p:cNvPr id="15" name="TextBox 14">
            <a:extLst>
              <a:ext uri="{FF2B5EF4-FFF2-40B4-BE49-F238E27FC236}">
                <a16:creationId xmlns:a16="http://schemas.microsoft.com/office/drawing/2014/main" id="{D9CABF42-50AD-47CA-824D-9FB8D491738A}"/>
              </a:ext>
            </a:extLst>
          </p:cNvPr>
          <p:cNvSpPr txBox="1"/>
          <p:nvPr/>
        </p:nvSpPr>
        <p:spPr>
          <a:xfrm>
            <a:off x="511210" y="5739796"/>
            <a:ext cx="6135756" cy="646331"/>
          </a:xfrm>
          <a:prstGeom prst="rect">
            <a:avLst/>
          </a:prstGeom>
          <a:noFill/>
        </p:spPr>
        <p:txBody>
          <a:bodyPr wrap="square">
            <a:spAutoFit/>
          </a:bodyPr>
          <a:lstStyle/>
          <a:p>
            <a:r>
              <a:rPr lang="en-US" dirty="0">
                <a:hlinkClick r:id="rId5"/>
              </a:rPr>
              <a:t>https://www.liveworksheets.com/1-cu1915868eb</a:t>
            </a:r>
            <a:endParaRPr lang="en-US" dirty="0"/>
          </a:p>
          <a:p>
            <a:endParaRPr lang="en-US" dirty="0"/>
          </a:p>
        </p:txBody>
      </p:sp>
    </p:spTree>
    <p:extLst>
      <p:ext uri="{BB962C8B-B14F-4D97-AF65-F5344CB8AC3E}">
        <p14:creationId xmlns:p14="http://schemas.microsoft.com/office/powerpoint/2010/main" val="179441006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50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250"/>
                                            <p:tgtEl>
                                              <p:spTgt spid="30"/>
                                            </p:tgtEl>
                                          </p:cBhvr>
                                        </p:animEffect>
                                      </p:childTnLst>
                                    </p:cTn>
                                  </p:par>
                                  <p:par>
                                    <p:cTn id="8" presetID="22" presetClass="exit" presetSubtype="8" fill="hold" grpId="1" nodeType="withEffect">
                                      <p:stCondLst>
                                        <p:cond delay="750"/>
                                      </p:stCondLst>
                                      <p:childTnLst>
                                        <p:animEffect transition="out" filter="wipe(left)">
                                          <p:cBhvr>
                                            <p:cTn id="9" dur="250"/>
                                            <p:tgtEl>
                                              <p:spTgt spid="30"/>
                                            </p:tgtEl>
                                          </p:cBhvr>
                                        </p:animEffect>
                                        <p:set>
                                          <p:cBhvr>
                                            <p:cTn id="10" dur="1" fill="hold">
                                              <p:stCondLst>
                                                <p:cond delay="249"/>
                                              </p:stCondLst>
                                            </p:cTn>
                                            <p:tgtEl>
                                              <p:spTgt spid="30"/>
                                            </p:tgtEl>
                                            <p:attrNameLst>
                                              <p:attrName>style.visibility</p:attrName>
                                            </p:attrNameLst>
                                          </p:cBhvr>
                                          <p:to>
                                            <p:strVal val="hidden"/>
                                          </p:to>
                                        </p:set>
                                      </p:childTnLst>
                                    </p:cTn>
                                  </p:par>
                                  <p:par>
                                    <p:cTn id="11" presetID="22" presetClass="entr" presetSubtype="2" fill="hold" grpId="0" nodeType="withEffect">
                                      <p:stCondLst>
                                        <p:cond delay="750"/>
                                      </p:stCondLst>
                                      <p:childTnLst>
                                        <p:set>
                                          <p:cBhvr>
                                            <p:cTn id="12" dur="1" fill="hold">
                                              <p:stCondLst>
                                                <p:cond delay="0"/>
                                              </p:stCondLst>
                                            </p:cTn>
                                            <p:tgtEl>
                                              <p:spTgt spid="31"/>
                                            </p:tgtEl>
                                            <p:attrNameLst>
                                              <p:attrName>style.visibility</p:attrName>
                                            </p:attrNameLst>
                                          </p:cBhvr>
                                          <p:to>
                                            <p:strVal val="visible"/>
                                          </p:to>
                                        </p:set>
                                        <p:animEffect transition="in" filter="wipe(right)">
                                          <p:cBhvr>
                                            <p:cTn id="13" dur="250"/>
                                            <p:tgtEl>
                                              <p:spTgt spid="31"/>
                                            </p:tgtEl>
                                          </p:cBhvr>
                                        </p:animEffect>
                                      </p:childTnLst>
                                    </p:cTn>
                                  </p:par>
                                  <p:par>
                                    <p:cTn id="14" presetID="22" presetClass="exit" presetSubtype="2" fill="hold" grpId="1" nodeType="withEffect">
                                      <p:stCondLst>
                                        <p:cond delay="1000"/>
                                      </p:stCondLst>
                                      <p:childTnLst>
                                        <p:animEffect transition="out" filter="wipe(right)">
                                          <p:cBhvr>
                                            <p:cTn id="15" dur="250"/>
                                            <p:tgtEl>
                                              <p:spTgt spid="31"/>
                                            </p:tgtEl>
                                          </p:cBhvr>
                                        </p:animEffect>
                                        <p:set>
                                          <p:cBhvr>
                                            <p:cTn id="16" dur="1" fill="hold">
                                              <p:stCondLst>
                                                <p:cond delay="249"/>
                                              </p:stCondLst>
                                            </p:cTn>
                                            <p:tgtEl>
                                              <p:spTgt spid="31"/>
                                            </p:tgtEl>
                                            <p:attrNameLst>
                                              <p:attrName>style.visibility</p:attrName>
                                            </p:attrNameLst>
                                          </p:cBhvr>
                                          <p:to>
                                            <p:strVal val="hidden"/>
                                          </p:to>
                                        </p:set>
                                      </p:childTnLst>
                                    </p:cTn>
                                  </p:par>
                                  <p:par>
                                    <p:cTn id="17" presetID="22" presetClass="entr" presetSubtype="8" fill="hold" grpId="0" nodeType="withEffect">
                                      <p:stCondLst>
                                        <p:cond delay="1000"/>
                                      </p:stCondLst>
                                      <p:childTnLst>
                                        <p:set>
                                          <p:cBhvr>
                                            <p:cTn id="18" dur="1" fill="hold">
                                              <p:stCondLst>
                                                <p:cond delay="0"/>
                                              </p:stCondLst>
                                            </p:cTn>
                                            <p:tgtEl>
                                              <p:spTgt spid="34"/>
                                            </p:tgtEl>
                                            <p:attrNameLst>
                                              <p:attrName>style.visibility</p:attrName>
                                            </p:attrNameLst>
                                          </p:cBhvr>
                                          <p:to>
                                            <p:strVal val="visible"/>
                                          </p:to>
                                        </p:set>
                                        <p:animEffect transition="in" filter="wipe(left)">
                                          <p:cBhvr>
                                            <p:cTn id="19" dur="250"/>
                                            <p:tgtEl>
                                              <p:spTgt spid="34"/>
                                            </p:tgtEl>
                                          </p:cBhvr>
                                        </p:animEffect>
                                      </p:childTnLst>
                                    </p:cTn>
                                  </p:par>
                                  <p:par>
                                    <p:cTn id="20" presetID="22" presetClass="exit" presetSubtype="8" fill="hold" grpId="1" nodeType="withEffect">
                                      <p:stCondLst>
                                        <p:cond delay="1250"/>
                                      </p:stCondLst>
                                      <p:childTnLst>
                                        <p:animEffect transition="out" filter="wipe(left)">
                                          <p:cBhvr>
                                            <p:cTn id="21" dur="250"/>
                                            <p:tgtEl>
                                              <p:spTgt spid="34"/>
                                            </p:tgtEl>
                                          </p:cBhvr>
                                        </p:animEffect>
                                        <p:set>
                                          <p:cBhvr>
                                            <p:cTn id="22" dur="1" fill="hold">
                                              <p:stCondLst>
                                                <p:cond delay="249"/>
                                              </p:stCondLst>
                                            </p:cTn>
                                            <p:tgtEl>
                                              <p:spTgt spid="34"/>
                                            </p:tgtEl>
                                            <p:attrNameLst>
                                              <p:attrName>style.visibility</p:attrName>
                                            </p:attrNameLst>
                                          </p:cBhvr>
                                          <p:to>
                                            <p:strVal val="hidden"/>
                                          </p:to>
                                        </p:set>
                                      </p:childTnLst>
                                    </p:cTn>
                                  </p:par>
                                  <p:par>
                                    <p:cTn id="23" presetID="49" presetClass="entr" presetSubtype="0" decel="100000" fill="hold" nodeType="withEffect">
                                      <p:stCondLst>
                                        <p:cond delay="1250"/>
                                      </p:stCondLst>
                                      <p:childTnLst>
                                        <p:set>
                                          <p:cBhvr>
                                            <p:cTn id="24" dur="1" fill="hold">
                                              <p:stCondLst>
                                                <p:cond delay="0"/>
                                              </p:stCondLst>
                                            </p:cTn>
                                            <p:tgtEl>
                                              <p:spTgt spid="41"/>
                                            </p:tgtEl>
                                            <p:attrNameLst>
                                              <p:attrName>style.visibility</p:attrName>
                                            </p:attrNameLst>
                                          </p:cBhvr>
                                          <p:to>
                                            <p:strVal val="visible"/>
                                          </p:to>
                                        </p:set>
                                        <p:anim calcmode="lin" valueType="num">
                                          <p:cBhvr>
                                            <p:cTn id="25" dur="750" fill="hold"/>
                                            <p:tgtEl>
                                              <p:spTgt spid="41"/>
                                            </p:tgtEl>
                                            <p:attrNameLst>
                                              <p:attrName>ppt_w</p:attrName>
                                            </p:attrNameLst>
                                          </p:cBhvr>
                                          <p:tavLst>
                                            <p:tav tm="0">
                                              <p:val>
                                                <p:fltVal val="0"/>
                                              </p:val>
                                            </p:tav>
                                            <p:tav tm="100000">
                                              <p:val>
                                                <p:strVal val="#ppt_w"/>
                                              </p:val>
                                            </p:tav>
                                          </p:tavLst>
                                        </p:anim>
                                        <p:anim calcmode="lin" valueType="num">
                                          <p:cBhvr>
                                            <p:cTn id="26" dur="750" fill="hold"/>
                                            <p:tgtEl>
                                              <p:spTgt spid="41"/>
                                            </p:tgtEl>
                                            <p:attrNameLst>
                                              <p:attrName>ppt_h</p:attrName>
                                            </p:attrNameLst>
                                          </p:cBhvr>
                                          <p:tavLst>
                                            <p:tav tm="0">
                                              <p:val>
                                                <p:fltVal val="0"/>
                                              </p:val>
                                            </p:tav>
                                            <p:tav tm="100000">
                                              <p:val>
                                                <p:strVal val="#ppt_h"/>
                                              </p:val>
                                            </p:tav>
                                          </p:tavLst>
                                        </p:anim>
                                        <p:anim calcmode="lin" valueType="num">
                                          <p:cBhvr>
                                            <p:cTn id="27" dur="750" fill="hold"/>
                                            <p:tgtEl>
                                              <p:spTgt spid="41"/>
                                            </p:tgtEl>
                                            <p:attrNameLst>
                                              <p:attrName>style.rotation</p:attrName>
                                            </p:attrNameLst>
                                          </p:cBhvr>
                                          <p:tavLst>
                                            <p:tav tm="0">
                                              <p:val>
                                                <p:fltVal val="360"/>
                                              </p:val>
                                            </p:tav>
                                            <p:tav tm="100000">
                                              <p:val>
                                                <p:fltVal val="0"/>
                                              </p:val>
                                            </p:tav>
                                          </p:tavLst>
                                        </p:anim>
                                        <p:animEffect transition="in" filter="fade">
                                          <p:cBhvr>
                                            <p:cTn id="28" dur="750"/>
                                            <p:tgtEl>
                                              <p:spTgt spid="41"/>
                                            </p:tgtEl>
                                          </p:cBhvr>
                                        </p:animEffect>
                                      </p:childTnLst>
                                    </p:cTn>
                                  </p:par>
                                  <p:par>
                                    <p:cTn id="29" presetID="49" presetClass="entr" presetSubtype="0" decel="100000" fill="hold" grpId="0" nodeType="withEffect">
                                      <p:stCondLst>
                                        <p:cond delay="1500"/>
                                      </p:stCondLst>
                                      <p:childTnLst>
                                        <p:set>
                                          <p:cBhvr>
                                            <p:cTn id="30" dur="1" fill="hold">
                                              <p:stCondLst>
                                                <p:cond delay="0"/>
                                              </p:stCondLst>
                                            </p:cTn>
                                            <p:tgtEl>
                                              <p:spTgt spid="36"/>
                                            </p:tgtEl>
                                            <p:attrNameLst>
                                              <p:attrName>style.visibility</p:attrName>
                                            </p:attrNameLst>
                                          </p:cBhvr>
                                          <p:to>
                                            <p:strVal val="visible"/>
                                          </p:to>
                                        </p:set>
                                        <p:anim calcmode="lin" valueType="num">
                                          <p:cBhvr>
                                            <p:cTn id="31" dur="750" fill="hold"/>
                                            <p:tgtEl>
                                              <p:spTgt spid="36"/>
                                            </p:tgtEl>
                                            <p:attrNameLst>
                                              <p:attrName>ppt_w</p:attrName>
                                            </p:attrNameLst>
                                          </p:cBhvr>
                                          <p:tavLst>
                                            <p:tav tm="0">
                                              <p:val>
                                                <p:fltVal val="0"/>
                                              </p:val>
                                            </p:tav>
                                            <p:tav tm="100000">
                                              <p:val>
                                                <p:strVal val="#ppt_w"/>
                                              </p:val>
                                            </p:tav>
                                          </p:tavLst>
                                        </p:anim>
                                        <p:anim calcmode="lin" valueType="num">
                                          <p:cBhvr>
                                            <p:cTn id="32" dur="750" fill="hold"/>
                                            <p:tgtEl>
                                              <p:spTgt spid="36"/>
                                            </p:tgtEl>
                                            <p:attrNameLst>
                                              <p:attrName>ppt_h</p:attrName>
                                            </p:attrNameLst>
                                          </p:cBhvr>
                                          <p:tavLst>
                                            <p:tav tm="0">
                                              <p:val>
                                                <p:fltVal val="0"/>
                                              </p:val>
                                            </p:tav>
                                            <p:tav tm="100000">
                                              <p:val>
                                                <p:strVal val="#ppt_h"/>
                                              </p:val>
                                            </p:tav>
                                          </p:tavLst>
                                        </p:anim>
                                        <p:anim calcmode="lin" valueType="num">
                                          <p:cBhvr>
                                            <p:cTn id="33" dur="750" fill="hold"/>
                                            <p:tgtEl>
                                              <p:spTgt spid="36"/>
                                            </p:tgtEl>
                                            <p:attrNameLst>
                                              <p:attrName>style.rotation</p:attrName>
                                            </p:attrNameLst>
                                          </p:cBhvr>
                                          <p:tavLst>
                                            <p:tav tm="0">
                                              <p:val>
                                                <p:fltVal val="360"/>
                                              </p:val>
                                            </p:tav>
                                            <p:tav tm="100000">
                                              <p:val>
                                                <p:fltVal val="0"/>
                                              </p:val>
                                            </p:tav>
                                          </p:tavLst>
                                        </p:anim>
                                        <p:animEffect transition="in" filter="fade">
                                          <p:cBhvr>
                                            <p:cTn id="34" dur="750"/>
                                            <p:tgtEl>
                                              <p:spTgt spid="36"/>
                                            </p:tgtEl>
                                          </p:cBhvr>
                                        </p:animEffect>
                                      </p:childTnLst>
                                    </p:cTn>
                                  </p:par>
                                  <p:par>
                                    <p:cTn id="35" presetID="8" presetClass="emph" presetSubtype="0" fill="hold" grpId="1" nodeType="withEffect">
                                      <p:stCondLst>
                                        <p:cond delay="2000"/>
                                      </p:stCondLst>
                                      <p:childTnLst>
                                        <p:animRot by="1800000">
                                          <p:cBhvr>
                                            <p:cTn id="36" dur="500" fill="hold"/>
                                            <p:tgtEl>
                                              <p:spTgt spid="36"/>
                                            </p:tgtEl>
                                            <p:attrNameLst>
                                              <p:attrName>r</p:attrName>
                                            </p:attrNameLst>
                                          </p:cBhvr>
                                        </p:animRot>
                                      </p:childTnLst>
                                    </p:cTn>
                                  </p:par>
                                </p:childTnLst>
                              </p:cTn>
                            </p:par>
                            <p:par>
                              <p:cTn id="37" fill="hold">
                                <p:stCondLst>
                                  <p:cond delay="2500"/>
                                </p:stCondLst>
                                <p:childTnLst>
                                  <p:par>
                                    <p:cTn id="38" presetID="2" presetClass="entr" presetSubtype="8" fill="hold" nodeType="afterEffect" p14:presetBounceEnd="61333">
                                      <p:stCondLst>
                                        <p:cond delay="500"/>
                                      </p:stCondLst>
                                      <p:childTnLst>
                                        <p:set>
                                          <p:cBhvr>
                                            <p:cTn id="39" dur="1" fill="hold">
                                              <p:stCondLst>
                                                <p:cond delay="0"/>
                                              </p:stCondLst>
                                            </p:cTn>
                                            <p:tgtEl>
                                              <p:spTgt spid="19"/>
                                            </p:tgtEl>
                                            <p:attrNameLst>
                                              <p:attrName>style.visibility</p:attrName>
                                            </p:attrNameLst>
                                          </p:cBhvr>
                                          <p:to>
                                            <p:strVal val="visible"/>
                                          </p:to>
                                        </p:set>
                                        <p:anim calcmode="lin" valueType="num" p14:bounceEnd="61333">
                                          <p:cBhvr additive="base">
                                            <p:cTn id="40" dur="750" fill="hold"/>
                                            <p:tgtEl>
                                              <p:spTgt spid="19"/>
                                            </p:tgtEl>
                                            <p:attrNameLst>
                                              <p:attrName>ppt_x</p:attrName>
                                            </p:attrNameLst>
                                          </p:cBhvr>
                                          <p:tavLst>
                                            <p:tav tm="0">
                                              <p:val>
                                                <p:strVal val="0-#ppt_w/2"/>
                                              </p:val>
                                            </p:tav>
                                            <p:tav tm="100000">
                                              <p:val>
                                                <p:strVal val="#ppt_x"/>
                                              </p:val>
                                            </p:tav>
                                          </p:tavLst>
                                        </p:anim>
                                        <p:anim calcmode="lin" valueType="num" p14:bounceEnd="61333">
                                          <p:cBhvr additive="base">
                                            <p:cTn id="41" dur="750" fill="hold"/>
                                            <p:tgtEl>
                                              <p:spTgt spid="19"/>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8"/>
                                                </p:cond>
                                              </p:stCondLst>
                                              <p:endCondLst>
                                                <p:cond evt="onStopAudio" delay="0">
                                                  <p:tgtEl>
                                                    <p:sldTgt/>
                                                  </p:tgtEl>
                                                </p:cond>
                                              </p:endCondLst>
                                            </p:cTn>
                                            <p:tgtEl>
                                              <p:sndTgt r:embed="rId2" name="Correct Answer Ding Version 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0" grpId="1" animBg="1"/>
          <p:bldP spid="31" grpId="0" animBg="1"/>
          <p:bldP spid="31" grpId="1" animBg="1"/>
          <p:bldP spid="34" grpId="0" animBg="1"/>
          <p:bldP spid="34" grpId="1" animBg="1"/>
          <p:bldP spid="36" grpId="0" animBg="1"/>
          <p:bldP spid="36"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50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250"/>
                                            <p:tgtEl>
                                              <p:spTgt spid="30"/>
                                            </p:tgtEl>
                                          </p:cBhvr>
                                        </p:animEffect>
                                      </p:childTnLst>
                                    </p:cTn>
                                  </p:par>
                                  <p:par>
                                    <p:cTn id="8" presetID="22" presetClass="exit" presetSubtype="8" fill="hold" grpId="1" nodeType="withEffect">
                                      <p:stCondLst>
                                        <p:cond delay="750"/>
                                      </p:stCondLst>
                                      <p:childTnLst>
                                        <p:animEffect transition="out" filter="wipe(left)">
                                          <p:cBhvr>
                                            <p:cTn id="9" dur="250"/>
                                            <p:tgtEl>
                                              <p:spTgt spid="30"/>
                                            </p:tgtEl>
                                          </p:cBhvr>
                                        </p:animEffect>
                                        <p:set>
                                          <p:cBhvr>
                                            <p:cTn id="10" dur="1" fill="hold">
                                              <p:stCondLst>
                                                <p:cond delay="249"/>
                                              </p:stCondLst>
                                            </p:cTn>
                                            <p:tgtEl>
                                              <p:spTgt spid="30"/>
                                            </p:tgtEl>
                                            <p:attrNameLst>
                                              <p:attrName>style.visibility</p:attrName>
                                            </p:attrNameLst>
                                          </p:cBhvr>
                                          <p:to>
                                            <p:strVal val="hidden"/>
                                          </p:to>
                                        </p:set>
                                      </p:childTnLst>
                                    </p:cTn>
                                  </p:par>
                                  <p:par>
                                    <p:cTn id="11" presetID="22" presetClass="entr" presetSubtype="2" fill="hold" grpId="0" nodeType="withEffect">
                                      <p:stCondLst>
                                        <p:cond delay="750"/>
                                      </p:stCondLst>
                                      <p:childTnLst>
                                        <p:set>
                                          <p:cBhvr>
                                            <p:cTn id="12" dur="1" fill="hold">
                                              <p:stCondLst>
                                                <p:cond delay="0"/>
                                              </p:stCondLst>
                                            </p:cTn>
                                            <p:tgtEl>
                                              <p:spTgt spid="31"/>
                                            </p:tgtEl>
                                            <p:attrNameLst>
                                              <p:attrName>style.visibility</p:attrName>
                                            </p:attrNameLst>
                                          </p:cBhvr>
                                          <p:to>
                                            <p:strVal val="visible"/>
                                          </p:to>
                                        </p:set>
                                        <p:animEffect transition="in" filter="wipe(right)">
                                          <p:cBhvr>
                                            <p:cTn id="13" dur="250"/>
                                            <p:tgtEl>
                                              <p:spTgt spid="31"/>
                                            </p:tgtEl>
                                          </p:cBhvr>
                                        </p:animEffect>
                                      </p:childTnLst>
                                    </p:cTn>
                                  </p:par>
                                  <p:par>
                                    <p:cTn id="14" presetID="22" presetClass="exit" presetSubtype="2" fill="hold" grpId="1" nodeType="withEffect">
                                      <p:stCondLst>
                                        <p:cond delay="1000"/>
                                      </p:stCondLst>
                                      <p:childTnLst>
                                        <p:animEffect transition="out" filter="wipe(right)">
                                          <p:cBhvr>
                                            <p:cTn id="15" dur="250"/>
                                            <p:tgtEl>
                                              <p:spTgt spid="31"/>
                                            </p:tgtEl>
                                          </p:cBhvr>
                                        </p:animEffect>
                                        <p:set>
                                          <p:cBhvr>
                                            <p:cTn id="16" dur="1" fill="hold">
                                              <p:stCondLst>
                                                <p:cond delay="249"/>
                                              </p:stCondLst>
                                            </p:cTn>
                                            <p:tgtEl>
                                              <p:spTgt spid="31"/>
                                            </p:tgtEl>
                                            <p:attrNameLst>
                                              <p:attrName>style.visibility</p:attrName>
                                            </p:attrNameLst>
                                          </p:cBhvr>
                                          <p:to>
                                            <p:strVal val="hidden"/>
                                          </p:to>
                                        </p:set>
                                      </p:childTnLst>
                                    </p:cTn>
                                  </p:par>
                                  <p:par>
                                    <p:cTn id="17" presetID="22" presetClass="entr" presetSubtype="8" fill="hold" grpId="0" nodeType="withEffect">
                                      <p:stCondLst>
                                        <p:cond delay="1000"/>
                                      </p:stCondLst>
                                      <p:childTnLst>
                                        <p:set>
                                          <p:cBhvr>
                                            <p:cTn id="18" dur="1" fill="hold">
                                              <p:stCondLst>
                                                <p:cond delay="0"/>
                                              </p:stCondLst>
                                            </p:cTn>
                                            <p:tgtEl>
                                              <p:spTgt spid="34"/>
                                            </p:tgtEl>
                                            <p:attrNameLst>
                                              <p:attrName>style.visibility</p:attrName>
                                            </p:attrNameLst>
                                          </p:cBhvr>
                                          <p:to>
                                            <p:strVal val="visible"/>
                                          </p:to>
                                        </p:set>
                                        <p:animEffect transition="in" filter="wipe(left)">
                                          <p:cBhvr>
                                            <p:cTn id="19" dur="250"/>
                                            <p:tgtEl>
                                              <p:spTgt spid="34"/>
                                            </p:tgtEl>
                                          </p:cBhvr>
                                        </p:animEffect>
                                      </p:childTnLst>
                                    </p:cTn>
                                  </p:par>
                                  <p:par>
                                    <p:cTn id="20" presetID="22" presetClass="exit" presetSubtype="8" fill="hold" grpId="1" nodeType="withEffect">
                                      <p:stCondLst>
                                        <p:cond delay="1250"/>
                                      </p:stCondLst>
                                      <p:childTnLst>
                                        <p:animEffect transition="out" filter="wipe(left)">
                                          <p:cBhvr>
                                            <p:cTn id="21" dur="250"/>
                                            <p:tgtEl>
                                              <p:spTgt spid="34"/>
                                            </p:tgtEl>
                                          </p:cBhvr>
                                        </p:animEffect>
                                        <p:set>
                                          <p:cBhvr>
                                            <p:cTn id="22" dur="1" fill="hold">
                                              <p:stCondLst>
                                                <p:cond delay="249"/>
                                              </p:stCondLst>
                                            </p:cTn>
                                            <p:tgtEl>
                                              <p:spTgt spid="34"/>
                                            </p:tgtEl>
                                            <p:attrNameLst>
                                              <p:attrName>style.visibility</p:attrName>
                                            </p:attrNameLst>
                                          </p:cBhvr>
                                          <p:to>
                                            <p:strVal val="hidden"/>
                                          </p:to>
                                        </p:set>
                                      </p:childTnLst>
                                    </p:cTn>
                                  </p:par>
                                  <p:par>
                                    <p:cTn id="23" presetID="49" presetClass="entr" presetSubtype="0" decel="100000" fill="hold" nodeType="withEffect">
                                      <p:stCondLst>
                                        <p:cond delay="1250"/>
                                      </p:stCondLst>
                                      <p:childTnLst>
                                        <p:set>
                                          <p:cBhvr>
                                            <p:cTn id="24" dur="1" fill="hold">
                                              <p:stCondLst>
                                                <p:cond delay="0"/>
                                              </p:stCondLst>
                                            </p:cTn>
                                            <p:tgtEl>
                                              <p:spTgt spid="41"/>
                                            </p:tgtEl>
                                            <p:attrNameLst>
                                              <p:attrName>style.visibility</p:attrName>
                                            </p:attrNameLst>
                                          </p:cBhvr>
                                          <p:to>
                                            <p:strVal val="visible"/>
                                          </p:to>
                                        </p:set>
                                        <p:anim calcmode="lin" valueType="num">
                                          <p:cBhvr>
                                            <p:cTn id="25" dur="750" fill="hold"/>
                                            <p:tgtEl>
                                              <p:spTgt spid="41"/>
                                            </p:tgtEl>
                                            <p:attrNameLst>
                                              <p:attrName>ppt_w</p:attrName>
                                            </p:attrNameLst>
                                          </p:cBhvr>
                                          <p:tavLst>
                                            <p:tav tm="0">
                                              <p:val>
                                                <p:fltVal val="0"/>
                                              </p:val>
                                            </p:tav>
                                            <p:tav tm="100000">
                                              <p:val>
                                                <p:strVal val="#ppt_w"/>
                                              </p:val>
                                            </p:tav>
                                          </p:tavLst>
                                        </p:anim>
                                        <p:anim calcmode="lin" valueType="num">
                                          <p:cBhvr>
                                            <p:cTn id="26" dur="750" fill="hold"/>
                                            <p:tgtEl>
                                              <p:spTgt spid="41"/>
                                            </p:tgtEl>
                                            <p:attrNameLst>
                                              <p:attrName>ppt_h</p:attrName>
                                            </p:attrNameLst>
                                          </p:cBhvr>
                                          <p:tavLst>
                                            <p:tav tm="0">
                                              <p:val>
                                                <p:fltVal val="0"/>
                                              </p:val>
                                            </p:tav>
                                            <p:tav tm="100000">
                                              <p:val>
                                                <p:strVal val="#ppt_h"/>
                                              </p:val>
                                            </p:tav>
                                          </p:tavLst>
                                        </p:anim>
                                        <p:anim calcmode="lin" valueType="num">
                                          <p:cBhvr>
                                            <p:cTn id="27" dur="750" fill="hold"/>
                                            <p:tgtEl>
                                              <p:spTgt spid="41"/>
                                            </p:tgtEl>
                                            <p:attrNameLst>
                                              <p:attrName>style.rotation</p:attrName>
                                            </p:attrNameLst>
                                          </p:cBhvr>
                                          <p:tavLst>
                                            <p:tav tm="0">
                                              <p:val>
                                                <p:fltVal val="360"/>
                                              </p:val>
                                            </p:tav>
                                            <p:tav tm="100000">
                                              <p:val>
                                                <p:fltVal val="0"/>
                                              </p:val>
                                            </p:tav>
                                          </p:tavLst>
                                        </p:anim>
                                        <p:animEffect transition="in" filter="fade">
                                          <p:cBhvr>
                                            <p:cTn id="28" dur="750"/>
                                            <p:tgtEl>
                                              <p:spTgt spid="41"/>
                                            </p:tgtEl>
                                          </p:cBhvr>
                                        </p:animEffect>
                                      </p:childTnLst>
                                    </p:cTn>
                                  </p:par>
                                  <p:par>
                                    <p:cTn id="29" presetID="49" presetClass="entr" presetSubtype="0" decel="100000" fill="hold" grpId="0" nodeType="withEffect">
                                      <p:stCondLst>
                                        <p:cond delay="1500"/>
                                      </p:stCondLst>
                                      <p:childTnLst>
                                        <p:set>
                                          <p:cBhvr>
                                            <p:cTn id="30" dur="1" fill="hold">
                                              <p:stCondLst>
                                                <p:cond delay="0"/>
                                              </p:stCondLst>
                                            </p:cTn>
                                            <p:tgtEl>
                                              <p:spTgt spid="36"/>
                                            </p:tgtEl>
                                            <p:attrNameLst>
                                              <p:attrName>style.visibility</p:attrName>
                                            </p:attrNameLst>
                                          </p:cBhvr>
                                          <p:to>
                                            <p:strVal val="visible"/>
                                          </p:to>
                                        </p:set>
                                        <p:anim calcmode="lin" valueType="num">
                                          <p:cBhvr>
                                            <p:cTn id="31" dur="750" fill="hold"/>
                                            <p:tgtEl>
                                              <p:spTgt spid="36"/>
                                            </p:tgtEl>
                                            <p:attrNameLst>
                                              <p:attrName>ppt_w</p:attrName>
                                            </p:attrNameLst>
                                          </p:cBhvr>
                                          <p:tavLst>
                                            <p:tav tm="0">
                                              <p:val>
                                                <p:fltVal val="0"/>
                                              </p:val>
                                            </p:tav>
                                            <p:tav tm="100000">
                                              <p:val>
                                                <p:strVal val="#ppt_w"/>
                                              </p:val>
                                            </p:tav>
                                          </p:tavLst>
                                        </p:anim>
                                        <p:anim calcmode="lin" valueType="num">
                                          <p:cBhvr>
                                            <p:cTn id="32" dur="750" fill="hold"/>
                                            <p:tgtEl>
                                              <p:spTgt spid="36"/>
                                            </p:tgtEl>
                                            <p:attrNameLst>
                                              <p:attrName>ppt_h</p:attrName>
                                            </p:attrNameLst>
                                          </p:cBhvr>
                                          <p:tavLst>
                                            <p:tav tm="0">
                                              <p:val>
                                                <p:fltVal val="0"/>
                                              </p:val>
                                            </p:tav>
                                            <p:tav tm="100000">
                                              <p:val>
                                                <p:strVal val="#ppt_h"/>
                                              </p:val>
                                            </p:tav>
                                          </p:tavLst>
                                        </p:anim>
                                        <p:anim calcmode="lin" valueType="num">
                                          <p:cBhvr>
                                            <p:cTn id="33" dur="750" fill="hold"/>
                                            <p:tgtEl>
                                              <p:spTgt spid="36"/>
                                            </p:tgtEl>
                                            <p:attrNameLst>
                                              <p:attrName>style.rotation</p:attrName>
                                            </p:attrNameLst>
                                          </p:cBhvr>
                                          <p:tavLst>
                                            <p:tav tm="0">
                                              <p:val>
                                                <p:fltVal val="360"/>
                                              </p:val>
                                            </p:tav>
                                            <p:tav tm="100000">
                                              <p:val>
                                                <p:fltVal val="0"/>
                                              </p:val>
                                            </p:tav>
                                          </p:tavLst>
                                        </p:anim>
                                        <p:animEffect transition="in" filter="fade">
                                          <p:cBhvr>
                                            <p:cTn id="34" dur="750"/>
                                            <p:tgtEl>
                                              <p:spTgt spid="36"/>
                                            </p:tgtEl>
                                          </p:cBhvr>
                                        </p:animEffect>
                                      </p:childTnLst>
                                    </p:cTn>
                                  </p:par>
                                  <p:par>
                                    <p:cTn id="35" presetID="8" presetClass="emph" presetSubtype="0" fill="hold" grpId="1" nodeType="withEffect">
                                      <p:stCondLst>
                                        <p:cond delay="2000"/>
                                      </p:stCondLst>
                                      <p:childTnLst>
                                        <p:animRot by="1800000">
                                          <p:cBhvr>
                                            <p:cTn id="36" dur="500" fill="hold"/>
                                            <p:tgtEl>
                                              <p:spTgt spid="36"/>
                                            </p:tgtEl>
                                            <p:attrNameLst>
                                              <p:attrName>r</p:attrName>
                                            </p:attrNameLst>
                                          </p:cBhvr>
                                        </p:animRot>
                                      </p:childTnLst>
                                    </p:cTn>
                                  </p:par>
                                </p:childTnLst>
                              </p:cTn>
                            </p:par>
                            <p:par>
                              <p:cTn id="37" fill="hold">
                                <p:stCondLst>
                                  <p:cond delay="2500"/>
                                </p:stCondLst>
                                <p:childTnLst>
                                  <p:par>
                                    <p:cTn id="38" presetID="2" presetClass="entr" presetSubtype="8" fill="hold" nodeType="afterEffect">
                                      <p:stCondLst>
                                        <p:cond delay="500"/>
                                      </p:stCondLst>
                                      <p:childTnLst>
                                        <p:set>
                                          <p:cBhvr>
                                            <p:cTn id="39" dur="1" fill="hold">
                                              <p:stCondLst>
                                                <p:cond delay="0"/>
                                              </p:stCondLst>
                                            </p:cTn>
                                            <p:tgtEl>
                                              <p:spTgt spid="19"/>
                                            </p:tgtEl>
                                            <p:attrNameLst>
                                              <p:attrName>style.visibility</p:attrName>
                                            </p:attrNameLst>
                                          </p:cBhvr>
                                          <p:to>
                                            <p:strVal val="visible"/>
                                          </p:to>
                                        </p:set>
                                        <p:anim calcmode="lin" valueType="num">
                                          <p:cBhvr additive="base">
                                            <p:cTn id="40" dur="750" fill="hold"/>
                                            <p:tgtEl>
                                              <p:spTgt spid="19"/>
                                            </p:tgtEl>
                                            <p:attrNameLst>
                                              <p:attrName>ppt_x</p:attrName>
                                            </p:attrNameLst>
                                          </p:cBhvr>
                                          <p:tavLst>
                                            <p:tav tm="0">
                                              <p:val>
                                                <p:strVal val="0-#ppt_w/2"/>
                                              </p:val>
                                            </p:tav>
                                            <p:tav tm="100000">
                                              <p:val>
                                                <p:strVal val="#ppt_x"/>
                                              </p:val>
                                            </p:tav>
                                          </p:tavLst>
                                        </p:anim>
                                        <p:anim calcmode="lin" valueType="num">
                                          <p:cBhvr additive="base">
                                            <p:cTn id="41" dur="750" fill="hold"/>
                                            <p:tgtEl>
                                              <p:spTgt spid="19"/>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8"/>
                                                </p:cond>
                                              </p:stCondLst>
                                              <p:endCondLst>
                                                <p:cond evt="onStopAudio" delay="0">
                                                  <p:tgtEl>
                                                    <p:sldTgt/>
                                                  </p:tgtEl>
                                                </p:cond>
                                              </p:endCondLst>
                                            </p:cTn>
                                            <p:tgtEl>
                                              <p:sndTgt r:embed="rId9" name="Correct Answer Ding Version 1.wav"/>
                                            </p:tgtEl>
                                          </p:cMediaNode>
                                        </p:audio>
                                      </p:subTnLst>
                                    </p:cTn>
                                  </p:par>
                                </p:childTnLst>
                              </p:cTn>
                            </p:par>
                          </p:childTnLst>
                        </p:cTn>
                      </p:par>
                      <p:par>
                        <p:cTn id="42" fill="hold">
                          <p:stCondLst>
                            <p:cond delay="indefinite"/>
                          </p:stCondLst>
                          <p:childTnLst>
                            <p:par>
                              <p:cTn id="43" fill="hold">
                                <p:stCondLst>
                                  <p:cond delay="0"/>
                                </p:stCondLst>
                                <p:childTnLst>
                                  <p:par>
                                    <p:cTn id="44" presetID="1" presetClass="mediacall" presetSubtype="0" fill="hold" nodeType="clickEffect">
                                      <p:stCondLst>
                                        <p:cond delay="0"/>
                                      </p:stCondLst>
                                      <p:childTnLst>
                                        <p:cmd type="call" cmd="playFrom(0.0)">
                                          <p:cBhvr>
                                            <p:cTn id="45" dur="30998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46" fill="hold" display="0">
                      <p:stCondLst>
                        <p:cond delay="indefinite"/>
                      </p:stCondLst>
                    </p:cTn>
                    <p:tgtEl>
                      <p:spTgt spid="2"/>
                    </p:tgtEl>
                  </p:cMediaNode>
                </p:video>
                <p:seq concurrent="1" nextAc="seek">
                  <p:cTn id="47" restart="whenNotActive" fill="hold" evtFilter="cancelBubble" nodeType="interactiveSeq">
                    <p:stCondLst>
                      <p:cond evt="onClick" delay="0">
                        <p:tgtEl>
                          <p:spTgt spid="2"/>
                        </p:tgtEl>
                      </p:cond>
                    </p:stCondLst>
                    <p:endSync evt="end" delay="0">
                      <p:rtn val="all"/>
                    </p:endSync>
                    <p:childTnLst>
                      <p:par>
                        <p:cTn id="48" fill="hold">
                          <p:stCondLst>
                            <p:cond delay="0"/>
                          </p:stCondLst>
                          <p:childTnLst>
                            <p:par>
                              <p:cTn id="49" fill="hold">
                                <p:stCondLst>
                                  <p:cond delay="0"/>
                                </p:stCondLst>
                                <p:childTnLst>
                                  <p:par>
                                    <p:cTn id="50" presetID="2" presetClass="mediacall" presetSubtype="0" fill="hold" nodeType="clickEffect">
                                      <p:stCondLst>
                                        <p:cond delay="0"/>
                                      </p:stCondLst>
                                      <p:childTnLst>
                                        <p:cmd type="call" cmd="togglePause">
                                          <p:cBhvr>
                                            <p:cTn id="51" dur="1" fill="hold"/>
                                            <p:tgtEl>
                                              <p:spTgt spid="2"/>
                                            </p:tgtEl>
                                          </p:cBhvr>
                                        </p:cmd>
                                      </p:childTnLst>
                                    </p:cTn>
                                  </p:par>
                                </p:childTnLst>
                              </p:cTn>
                            </p:par>
                          </p:childTnLst>
                        </p:cTn>
                      </p:par>
                    </p:childTnLst>
                  </p:cTn>
                  <p:nextCondLst>
                    <p:cond evt="onClick" delay="0">
                      <p:tgtEl>
                        <p:spTgt spid="2"/>
                      </p:tgtEl>
                    </p:cond>
                  </p:nextCondLst>
                </p:seq>
              </p:childTnLst>
            </p:cTn>
          </p:par>
        </p:tnLst>
        <p:bldLst>
          <p:bldP spid="30" grpId="0" animBg="1"/>
          <p:bldP spid="30" grpId="1" animBg="1"/>
          <p:bldP spid="31" grpId="0" animBg="1"/>
          <p:bldP spid="31" grpId="1" animBg="1"/>
          <p:bldP spid="34" grpId="0" animBg="1"/>
          <p:bldP spid="34" grpId="1" animBg="1"/>
          <p:bldP spid="36" grpId="0" animBg="1"/>
          <p:bldP spid="36" grpId="1" animBg="1"/>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C9D4AF88-0AB7-4515-BCDE-5795572CD8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8410" y="3698887"/>
            <a:ext cx="4801199" cy="3116287"/>
          </a:xfrm>
          <a:prstGeom prst="rect">
            <a:avLst/>
          </a:prstGeom>
        </p:spPr>
      </p:pic>
      <p:pic>
        <p:nvPicPr>
          <p:cNvPr id="3" name="Picture 2">
            <a:extLst>
              <a:ext uri="{FF2B5EF4-FFF2-40B4-BE49-F238E27FC236}">
                <a16:creationId xmlns:a16="http://schemas.microsoft.com/office/drawing/2014/main" id="{6D090872-C441-4CE3-9DD9-459470D97B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3030" y="42826"/>
            <a:ext cx="10552455" cy="3260326"/>
          </a:xfrm>
          <a:prstGeom prst="rect">
            <a:avLst/>
          </a:prstGeom>
        </p:spPr>
      </p:pic>
      <p:pic>
        <p:nvPicPr>
          <p:cNvPr id="4" name="Picture 4" descr="C:\Users\ggtgf\Desktop\person_decision_fork_med.jpg">
            <a:extLst>
              <a:ext uri="{FF2B5EF4-FFF2-40B4-BE49-F238E27FC236}">
                <a16:creationId xmlns:a16="http://schemas.microsoft.com/office/drawing/2014/main" id="{78BEE81A-C4CB-40CC-B378-611D1FCA05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4577" y="0"/>
            <a:ext cx="1906016"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B2926E1-F0ED-477C-852B-B747A885C73D}"/>
              </a:ext>
            </a:extLst>
          </p:cNvPr>
          <p:cNvSpPr txBox="1"/>
          <p:nvPr/>
        </p:nvSpPr>
        <p:spPr>
          <a:xfrm>
            <a:off x="1440916" y="2533269"/>
            <a:ext cx="1279354" cy="400110"/>
          </a:xfrm>
          <a:prstGeom prst="rect">
            <a:avLst/>
          </a:prstGeom>
          <a:noFill/>
        </p:spPr>
        <p:txBody>
          <a:bodyPr wrap="square" rtlCol="0">
            <a:spAutoFit/>
          </a:bodyPr>
          <a:lstStyle/>
          <a:p>
            <a:pPr algn="ctr"/>
            <a:r>
              <a:rPr lang="ar-EG" sz="2000" b="1" dirty="0"/>
              <a:t>غير واضح </a:t>
            </a:r>
            <a:endParaRPr lang="en-US" sz="2000" b="1" dirty="0"/>
          </a:p>
        </p:txBody>
      </p:sp>
      <p:sp>
        <p:nvSpPr>
          <p:cNvPr id="6" name="TextBox 5">
            <a:extLst>
              <a:ext uri="{FF2B5EF4-FFF2-40B4-BE49-F238E27FC236}">
                <a16:creationId xmlns:a16="http://schemas.microsoft.com/office/drawing/2014/main" id="{E4DD2470-2A70-4435-9C1E-3720CB00F4DA}"/>
              </a:ext>
            </a:extLst>
          </p:cNvPr>
          <p:cNvSpPr txBox="1"/>
          <p:nvPr/>
        </p:nvSpPr>
        <p:spPr>
          <a:xfrm>
            <a:off x="1351725" y="1146900"/>
            <a:ext cx="1279354" cy="400110"/>
          </a:xfrm>
          <a:prstGeom prst="rect">
            <a:avLst/>
          </a:prstGeom>
          <a:noFill/>
        </p:spPr>
        <p:txBody>
          <a:bodyPr wrap="square" rtlCol="0">
            <a:spAutoFit/>
          </a:bodyPr>
          <a:lstStyle/>
          <a:p>
            <a:pPr algn="ctr"/>
            <a:r>
              <a:rPr lang="ar-EG" sz="2000" b="1" dirty="0"/>
              <a:t>واضح </a:t>
            </a:r>
            <a:endParaRPr lang="en-US" sz="2000" b="1" dirty="0"/>
          </a:p>
        </p:txBody>
      </p:sp>
      <p:sp>
        <p:nvSpPr>
          <p:cNvPr id="7" name="TextBox 6">
            <a:extLst>
              <a:ext uri="{FF2B5EF4-FFF2-40B4-BE49-F238E27FC236}">
                <a16:creationId xmlns:a16="http://schemas.microsoft.com/office/drawing/2014/main" id="{C5B3FBD3-1DC4-4541-8609-83EB4A36DE3D}"/>
              </a:ext>
            </a:extLst>
          </p:cNvPr>
          <p:cNvSpPr txBox="1"/>
          <p:nvPr/>
        </p:nvSpPr>
        <p:spPr>
          <a:xfrm>
            <a:off x="293743" y="910521"/>
            <a:ext cx="1279354" cy="400110"/>
          </a:xfrm>
          <a:prstGeom prst="rect">
            <a:avLst/>
          </a:prstGeom>
          <a:noFill/>
        </p:spPr>
        <p:txBody>
          <a:bodyPr wrap="square" rtlCol="0">
            <a:spAutoFit/>
          </a:bodyPr>
          <a:lstStyle/>
          <a:p>
            <a:pPr algn="ctr"/>
            <a:r>
              <a:rPr lang="ar-EG" sz="2000" b="1" dirty="0"/>
              <a:t>لدي سؤال </a:t>
            </a:r>
            <a:endParaRPr lang="en-US" sz="2000" b="1" dirty="0"/>
          </a:p>
        </p:txBody>
      </p:sp>
      <p:sp>
        <p:nvSpPr>
          <p:cNvPr id="8" name="TextBox 7">
            <a:extLst>
              <a:ext uri="{FF2B5EF4-FFF2-40B4-BE49-F238E27FC236}">
                <a16:creationId xmlns:a16="http://schemas.microsoft.com/office/drawing/2014/main" id="{CFD4D8BC-1487-4ED6-8946-CBF72FFAC532}"/>
              </a:ext>
            </a:extLst>
          </p:cNvPr>
          <p:cNvSpPr txBox="1"/>
          <p:nvPr/>
        </p:nvSpPr>
        <p:spPr>
          <a:xfrm rot="17423332">
            <a:off x="77707" y="3591873"/>
            <a:ext cx="1811524" cy="584775"/>
          </a:xfrm>
          <a:prstGeom prst="rect">
            <a:avLst/>
          </a:prstGeom>
          <a:noFill/>
        </p:spPr>
        <p:txBody>
          <a:bodyPr wrap="square" rtlCol="0">
            <a:spAutoFit/>
          </a:bodyPr>
          <a:lstStyle/>
          <a:p>
            <a:pPr algn="r" rtl="1"/>
            <a:r>
              <a:rPr lang="ar-EG" sz="3200" b="1" dirty="0">
                <a:solidFill>
                  <a:srgbClr val="FFFF00"/>
                </a:solidFill>
              </a:rPr>
              <a:t>حدد طريقك </a:t>
            </a:r>
            <a:endParaRPr lang="en-US" sz="3200" b="1" dirty="0">
              <a:solidFill>
                <a:srgbClr val="FFFF00"/>
              </a:solidFill>
            </a:endParaRPr>
          </a:p>
        </p:txBody>
      </p:sp>
      <p:grpSp>
        <p:nvGrpSpPr>
          <p:cNvPr id="30" name="Group">
            <a:extLst>
              <a:ext uri="{FF2B5EF4-FFF2-40B4-BE49-F238E27FC236}">
                <a16:creationId xmlns:a16="http://schemas.microsoft.com/office/drawing/2014/main" id="{B494931F-23A0-487F-B10E-2958EC5DAF11}"/>
              </a:ext>
            </a:extLst>
          </p:cNvPr>
          <p:cNvGrpSpPr/>
          <p:nvPr/>
        </p:nvGrpSpPr>
        <p:grpSpPr>
          <a:xfrm rot="10800000">
            <a:off x="9104861" y="23094"/>
            <a:ext cx="3101009" cy="1649895"/>
            <a:chOff x="0" y="0"/>
            <a:chExt cx="3515962" cy="1710510"/>
          </a:xfrm>
        </p:grpSpPr>
        <p:sp>
          <p:nvSpPr>
            <p:cNvPr id="32" name="Rectangle">
              <a:extLst>
                <a:ext uri="{FF2B5EF4-FFF2-40B4-BE49-F238E27FC236}">
                  <a16:creationId xmlns:a16="http://schemas.microsoft.com/office/drawing/2014/main" id="{55E5ECA7-2B3E-4EAC-8D5E-D618F6670F30}"/>
                </a:ext>
              </a:extLst>
            </p:cNvPr>
            <p:cNvSpPr/>
            <p:nvPr/>
          </p:nvSpPr>
          <p:spPr>
            <a:xfrm>
              <a:off x="0" y="725176"/>
              <a:ext cx="2427230" cy="263548"/>
            </a:xfrm>
            <a:prstGeom prst="rect">
              <a:avLst/>
            </a:prstGeom>
            <a:solidFill>
              <a:srgbClr val="801231"/>
            </a:solidFill>
            <a:ln w="12700" cap="flat">
              <a:noFill/>
              <a:miter lim="400000"/>
            </a:ln>
            <a:effectLst/>
          </p:spPr>
          <p:txBody>
            <a:bodyPr wrap="square" lIns="60959" tIns="60959" rIns="60959" bIns="60959" numCol="1" anchor="ctr">
              <a:noAutofit/>
            </a:bodyPr>
            <a:lstStyle/>
            <a:p>
              <a:pPr>
                <a:lnSpc>
                  <a:spcPct val="80000"/>
                </a:lnSpc>
              </a:pPr>
              <a:endParaRPr sz="2400"/>
            </a:p>
          </p:txBody>
        </p:sp>
        <p:grpSp>
          <p:nvGrpSpPr>
            <p:cNvPr id="33" name="Group">
              <a:extLst>
                <a:ext uri="{FF2B5EF4-FFF2-40B4-BE49-F238E27FC236}">
                  <a16:creationId xmlns:a16="http://schemas.microsoft.com/office/drawing/2014/main" id="{803BEB2A-33D5-440A-9581-94091355458A}"/>
                </a:ext>
              </a:extLst>
            </p:cNvPr>
            <p:cNvGrpSpPr/>
            <p:nvPr/>
          </p:nvGrpSpPr>
          <p:grpSpPr>
            <a:xfrm>
              <a:off x="1570074" y="0"/>
              <a:ext cx="1945888" cy="1710510"/>
              <a:chOff x="27205" y="0"/>
              <a:chExt cx="1945886" cy="1710509"/>
            </a:xfrm>
          </p:grpSpPr>
          <p:grpSp>
            <p:nvGrpSpPr>
              <p:cNvPr id="34" name="Group">
                <a:extLst>
                  <a:ext uri="{FF2B5EF4-FFF2-40B4-BE49-F238E27FC236}">
                    <a16:creationId xmlns:a16="http://schemas.microsoft.com/office/drawing/2014/main" id="{22BC8628-778A-425B-90F9-FCCAFD3852EC}"/>
                  </a:ext>
                </a:extLst>
              </p:cNvPr>
              <p:cNvGrpSpPr/>
              <p:nvPr/>
            </p:nvGrpSpPr>
            <p:grpSpPr>
              <a:xfrm>
                <a:off x="27205" y="0"/>
                <a:ext cx="1710509" cy="1710509"/>
                <a:chOff x="0" y="0"/>
                <a:chExt cx="1710508" cy="1710508"/>
              </a:xfrm>
            </p:grpSpPr>
            <p:sp>
              <p:nvSpPr>
                <p:cNvPr id="36" name="Shape">
                  <a:extLst>
                    <a:ext uri="{FF2B5EF4-FFF2-40B4-BE49-F238E27FC236}">
                      <a16:creationId xmlns:a16="http://schemas.microsoft.com/office/drawing/2014/main" id="{167A6966-177F-462C-A844-BB3B05E6E5DC}"/>
                    </a:ext>
                  </a:extLst>
                </p:cNvPr>
                <p:cNvSpPr/>
                <p:nvPr/>
              </p:nvSpPr>
              <p:spPr>
                <a:xfrm>
                  <a:off x="0" y="0"/>
                  <a:ext cx="1710509" cy="1710509"/>
                </a:xfrm>
                <a:custGeom>
                  <a:avLst/>
                  <a:gdLst/>
                  <a:ahLst/>
                  <a:cxnLst>
                    <a:cxn ang="0">
                      <a:pos x="wd2" y="hd2"/>
                    </a:cxn>
                    <a:cxn ang="5400000">
                      <a:pos x="wd2" y="hd2"/>
                    </a:cxn>
                    <a:cxn ang="10800000">
                      <a:pos x="wd2" y="hd2"/>
                    </a:cxn>
                    <a:cxn ang="16200000">
                      <a:pos x="wd2" y="hd2"/>
                    </a:cxn>
                  </a:cxnLst>
                  <a:rect l="0" t="0" r="r" b="b"/>
                  <a:pathLst>
                    <a:path w="21600" h="21600" extrusionOk="0">
                      <a:moveTo>
                        <a:pt x="10853" y="21600"/>
                      </a:moveTo>
                      <a:cubicBezTo>
                        <a:pt x="16765" y="21600"/>
                        <a:pt x="21600" y="16765"/>
                        <a:pt x="21600" y="10747"/>
                      </a:cubicBezTo>
                      <a:cubicBezTo>
                        <a:pt x="21600" y="4835"/>
                        <a:pt x="16765" y="0"/>
                        <a:pt x="10853" y="0"/>
                      </a:cubicBezTo>
                      <a:cubicBezTo>
                        <a:pt x="4835" y="0"/>
                        <a:pt x="0" y="4835"/>
                        <a:pt x="0" y="10747"/>
                      </a:cubicBezTo>
                      <a:cubicBezTo>
                        <a:pt x="0" y="16765"/>
                        <a:pt x="4835" y="21600"/>
                        <a:pt x="10853" y="21600"/>
                      </a:cubicBezTo>
                    </a:path>
                  </a:pathLst>
                </a:custGeom>
                <a:solidFill>
                  <a:srgbClr val="801231"/>
                </a:solidFill>
                <a:ln w="12700" cap="flat">
                  <a:noFill/>
                  <a:miter lim="400000"/>
                </a:ln>
                <a:effectLst/>
              </p:spPr>
              <p:txBody>
                <a:bodyPr wrap="square" lIns="60959" tIns="60959" rIns="60959" bIns="60959" numCol="1" anchor="ctr">
                  <a:noAutofit/>
                </a:bodyPr>
                <a:lstStyle/>
                <a:p>
                  <a:endParaRPr sz="2400"/>
                </a:p>
              </p:txBody>
            </p:sp>
            <p:sp>
              <p:nvSpPr>
                <p:cNvPr id="37" name="Shape">
                  <a:extLst>
                    <a:ext uri="{FF2B5EF4-FFF2-40B4-BE49-F238E27FC236}">
                      <a16:creationId xmlns:a16="http://schemas.microsoft.com/office/drawing/2014/main" id="{E9C97F19-2486-43F1-8EAA-88F383B3C223}"/>
                    </a:ext>
                  </a:extLst>
                </p:cNvPr>
                <p:cNvSpPr/>
                <p:nvPr/>
              </p:nvSpPr>
              <p:spPr>
                <a:xfrm>
                  <a:off x="108437" y="105047"/>
                  <a:ext cx="1490245" cy="1497025"/>
                </a:xfrm>
                <a:custGeom>
                  <a:avLst/>
                  <a:gdLst/>
                  <a:ahLst/>
                  <a:cxnLst>
                    <a:cxn ang="0">
                      <a:pos x="wd2" y="hd2"/>
                    </a:cxn>
                    <a:cxn ang="5400000">
                      <a:pos x="wd2" y="hd2"/>
                    </a:cxn>
                    <a:cxn ang="10800000">
                      <a:pos x="wd2" y="hd2"/>
                    </a:cxn>
                    <a:cxn ang="16200000">
                      <a:pos x="wd2" y="hd2"/>
                    </a:cxn>
                  </a:cxnLst>
                  <a:rect l="0" t="0" r="r" b="b"/>
                  <a:pathLst>
                    <a:path w="21600" h="21600" extrusionOk="0">
                      <a:moveTo>
                        <a:pt x="10856" y="0"/>
                      </a:moveTo>
                      <a:cubicBezTo>
                        <a:pt x="16785" y="0"/>
                        <a:pt x="21600" y="4910"/>
                        <a:pt x="21600" y="10794"/>
                      </a:cubicBezTo>
                      <a:cubicBezTo>
                        <a:pt x="21600" y="16812"/>
                        <a:pt x="16785" y="21600"/>
                        <a:pt x="10856" y="21600"/>
                      </a:cubicBezTo>
                      <a:cubicBezTo>
                        <a:pt x="4815" y="21600"/>
                        <a:pt x="0" y="16812"/>
                        <a:pt x="0" y="10794"/>
                      </a:cubicBezTo>
                      <a:cubicBezTo>
                        <a:pt x="0" y="4910"/>
                        <a:pt x="4815" y="0"/>
                        <a:pt x="10856" y="0"/>
                      </a:cubicBezTo>
                    </a:path>
                  </a:pathLst>
                </a:custGeom>
                <a:gradFill flip="none" rotWithShape="1">
                  <a:gsLst>
                    <a:gs pos="61000">
                      <a:srgbClr val="FFFFFF"/>
                    </a:gs>
                    <a:gs pos="94000">
                      <a:srgbClr val="DEEBF7"/>
                    </a:gs>
                  </a:gsLst>
                  <a:path path="circle">
                    <a:fillToRect l="-7922" t="9442" r="107922" b="90557"/>
                  </a:path>
                </a:gradFill>
                <a:ln w="12700" cap="flat">
                  <a:noFill/>
                  <a:miter lim="400000"/>
                </a:ln>
                <a:effectLst/>
              </p:spPr>
              <p:txBody>
                <a:bodyPr wrap="square" lIns="60959" tIns="60959" rIns="60959" bIns="60959" numCol="1" anchor="ctr">
                  <a:noAutofit/>
                </a:bodyPr>
                <a:lstStyle/>
                <a:p>
                  <a:endParaRPr sz="2400"/>
                </a:p>
              </p:txBody>
            </p:sp>
          </p:grpSp>
          <p:sp>
            <p:nvSpPr>
              <p:cNvPr id="35" name="المحور الأول">
                <a:extLst>
                  <a:ext uri="{FF2B5EF4-FFF2-40B4-BE49-F238E27FC236}">
                    <a16:creationId xmlns:a16="http://schemas.microsoft.com/office/drawing/2014/main" id="{7313C462-BB0E-431C-B116-85C270CAD0C1}"/>
                  </a:ext>
                </a:extLst>
              </p:cNvPr>
              <p:cNvSpPr txBox="1"/>
              <p:nvPr/>
            </p:nvSpPr>
            <p:spPr>
              <a:xfrm rot="10800000">
                <a:off x="210779" y="489411"/>
                <a:ext cx="1762312" cy="78804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7733" tIns="67733" rIns="67733" bIns="67733" numCol="1" anchor="ctr">
                <a:noAutofit/>
              </a:bodyPr>
              <a:lstStyle>
                <a:lvl1pPr algn="r" rtl="1">
                  <a:defRPr sz="3600">
                    <a:latin typeface="Farah Regular"/>
                    <a:ea typeface="Farah Regular"/>
                    <a:cs typeface="Farah Regular"/>
                    <a:sym typeface="Farah Regular"/>
                  </a:defRPr>
                </a:lvl1pPr>
              </a:lstStyle>
              <a:p>
                <a:r>
                  <a:rPr lang="ar-EG" sz="2400" b="1" dirty="0"/>
                  <a:t>بطاقة خروج</a:t>
                </a:r>
                <a:endParaRPr lang="ar-AE" sz="2400" b="1" dirty="0"/>
              </a:p>
            </p:txBody>
          </p:sp>
        </p:grpSp>
      </p:grpSp>
      <p:pic>
        <p:nvPicPr>
          <p:cNvPr id="9" name="Picture 8">
            <a:extLst>
              <a:ext uri="{FF2B5EF4-FFF2-40B4-BE49-F238E27FC236}">
                <a16:creationId xmlns:a16="http://schemas.microsoft.com/office/drawing/2014/main" id="{00A168CA-17D9-4400-9F9E-25F71621FCB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76768" y="2163279"/>
            <a:ext cx="4407198" cy="4671629"/>
          </a:xfrm>
          <a:prstGeom prst="rect">
            <a:avLst/>
          </a:prstGeom>
        </p:spPr>
      </p:pic>
      <p:sp>
        <p:nvSpPr>
          <p:cNvPr id="18" name="TextBox 17">
            <a:extLst>
              <a:ext uri="{FF2B5EF4-FFF2-40B4-BE49-F238E27FC236}">
                <a16:creationId xmlns:a16="http://schemas.microsoft.com/office/drawing/2014/main" id="{3127E994-B5B3-4BFC-8062-EE8F52C0DF3E}"/>
              </a:ext>
            </a:extLst>
          </p:cNvPr>
          <p:cNvSpPr txBox="1"/>
          <p:nvPr/>
        </p:nvSpPr>
        <p:spPr>
          <a:xfrm>
            <a:off x="8823395" y="3157432"/>
            <a:ext cx="2483412" cy="2585323"/>
          </a:xfrm>
          <a:prstGeom prst="rect">
            <a:avLst/>
          </a:prstGeom>
          <a:noFill/>
        </p:spPr>
        <p:txBody>
          <a:bodyPr wrap="square" rtlCol="0">
            <a:spAutoFit/>
          </a:bodyPr>
          <a:lstStyle/>
          <a:p>
            <a:pPr algn="ctr"/>
            <a:r>
              <a:rPr lang="ar-EG" b="1" dirty="0"/>
              <a:t>نجوم الحصة الأكثر تفاعلا</a:t>
            </a:r>
          </a:p>
          <a:p>
            <a:pPr algn="ctr"/>
            <a:endParaRPr lang="ar-EG" b="1" dirty="0"/>
          </a:p>
          <a:p>
            <a:pPr algn="ctr"/>
            <a:endParaRPr lang="ar-EG" b="1" dirty="0"/>
          </a:p>
          <a:p>
            <a:pPr algn="ctr"/>
            <a:endParaRPr lang="ar-EG" b="1" dirty="0"/>
          </a:p>
          <a:p>
            <a:pPr algn="ctr"/>
            <a:endParaRPr lang="ar-EG" b="1" dirty="0"/>
          </a:p>
          <a:p>
            <a:pPr algn="ctr"/>
            <a:endParaRPr lang="ar-EG" b="1" dirty="0"/>
          </a:p>
          <a:p>
            <a:pPr algn="ctr"/>
            <a:endParaRPr lang="ar-EG" b="1" dirty="0"/>
          </a:p>
          <a:p>
            <a:pPr algn="ctr"/>
            <a:endParaRPr lang="ar-EG" b="1" dirty="0"/>
          </a:p>
          <a:p>
            <a:pPr algn="ctr"/>
            <a:endParaRPr lang="en-US" b="1" dirty="0"/>
          </a:p>
        </p:txBody>
      </p:sp>
    </p:spTree>
    <p:extLst>
      <p:ext uri="{BB962C8B-B14F-4D97-AF65-F5344CB8AC3E}">
        <p14:creationId xmlns:p14="http://schemas.microsoft.com/office/powerpoint/2010/main" val="17415041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6C30A09-21C1-4B81-9E0A-FAEA6B6646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Tree>
    <p:extLst>
      <p:ext uri="{BB962C8B-B14F-4D97-AF65-F5344CB8AC3E}">
        <p14:creationId xmlns:p14="http://schemas.microsoft.com/office/powerpoint/2010/main" val="95371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439D994-4F91-4598-8E13-35E1A3117D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Tree>
    <p:extLst>
      <p:ext uri="{BB962C8B-B14F-4D97-AF65-F5344CB8AC3E}">
        <p14:creationId xmlns:p14="http://schemas.microsoft.com/office/powerpoint/2010/main" val="31406063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59C25EF-2DDD-41EF-BA99-516E11C7CF1C}"/>
              </a:ext>
            </a:extLst>
          </p:cNvPr>
          <p:cNvSpPr/>
          <p:nvPr/>
        </p:nvSpPr>
        <p:spPr>
          <a:xfrm>
            <a:off x="5884270" y="0"/>
            <a:ext cx="6566220" cy="923330"/>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ar-EG" sz="5400" b="1" cap="none" spc="0" dirty="0">
                <a:ln/>
                <a:solidFill>
                  <a:srgbClr val="FF0000"/>
                </a:solidFill>
                <a:effectLst/>
              </a:rPr>
              <a:t>قواعد وقوانين الحصة </a:t>
            </a:r>
            <a:endParaRPr lang="en-US" sz="5400" b="1" cap="none" spc="0" dirty="0">
              <a:ln/>
              <a:solidFill>
                <a:srgbClr val="FF0000"/>
              </a:solidFill>
              <a:effectLst/>
            </a:endParaRPr>
          </a:p>
        </p:txBody>
      </p:sp>
      <p:sp>
        <p:nvSpPr>
          <p:cNvPr id="6" name="Rectangle: Rounded Corners 5">
            <a:extLst>
              <a:ext uri="{FF2B5EF4-FFF2-40B4-BE49-F238E27FC236}">
                <a16:creationId xmlns:a16="http://schemas.microsoft.com/office/drawing/2014/main" id="{42120076-A3C1-48E1-8955-6E6187C59367}"/>
              </a:ext>
            </a:extLst>
          </p:cNvPr>
          <p:cNvSpPr/>
          <p:nvPr/>
        </p:nvSpPr>
        <p:spPr>
          <a:xfrm>
            <a:off x="8375375" y="3934121"/>
            <a:ext cx="3816626" cy="2904271"/>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ar-EG" sz="3600" b="1" dirty="0"/>
              <a:t>الالتزام بالوقت المحدد للحصة </a:t>
            </a:r>
          </a:p>
          <a:p>
            <a:pPr algn="ctr"/>
            <a:r>
              <a:rPr lang="ar-EG" sz="3600" b="1" dirty="0"/>
              <a:t>وعدم الخروج الا بإذن</a:t>
            </a:r>
          </a:p>
        </p:txBody>
      </p:sp>
      <p:sp>
        <p:nvSpPr>
          <p:cNvPr id="13" name="Rectangle: Rounded Corners 12">
            <a:extLst>
              <a:ext uri="{FF2B5EF4-FFF2-40B4-BE49-F238E27FC236}">
                <a16:creationId xmlns:a16="http://schemas.microsoft.com/office/drawing/2014/main" id="{CAFE1EE2-D62E-42DF-A203-E7EF225F8808}"/>
              </a:ext>
            </a:extLst>
          </p:cNvPr>
          <p:cNvSpPr/>
          <p:nvPr/>
        </p:nvSpPr>
        <p:spPr>
          <a:xfrm>
            <a:off x="95415" y="3900731"/>
            <a:ext cx="3717234" cy="2957267"/>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ar-EG" sz="4400" b="1" dirty="0"/>
              <a:t>المشاركة والتفاعل الايجابي خلال الحصة </a:t>
            </a:r>
            <a:endParaRPr lang="en-US" sz="4400" b="1" dirty="0"/>
          </a:p>
        </p:txBody>
      </p:sp>
      <p:sp>
        <p:nvSpPr>
          <p:cNvPr id="16" name="Rectangle: Rounded Corners 15">
            <a:extLst>
              <a:ext uri="{FF2B5EF4-FFF2-40B4-BE49-F238E27FC236}">
                <a16:creationId xmlns:a16="http://schemas.microsoft.com/office/drawing/2014/main" id="{89D4040B-CE5C-4C32-8691-3DA067D29CDA}"/>
              </a:ext>
            </a:extLst>
          </p:cNvPr>
          <p:cNvSpPr/>
          <p:nvPr/>
        </p:nvSpPr>
        <p:spPr>
          <a:xfrm>
            <a:off x="3935896" y="3953728"/>
            <a:ext cx="4346713" cy="2904271"/>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ar-EG" sz="4800" b="1" dirty="0"/>
              <a:t>الاحترام المتبادل والتعاون فيما بينكم </a:t>
            </a:r>
          </a:p>
        </p:txBody>
      </p:sp>
      <p:pic>
        <p:nvPicPr>
          <p:cNvPr id="4" name="Picture 3">
            <a:extLst>
              <a:ext uri="{FF2B5EF4-FFF2-40B4-BE49-F238E27FC236}">
                <a16:creationId xmlns:a16="http://schemas.microsoft.com/office/drawing/2014/main" id="{DB6940F3-866E-4B97-97E9-2B54D8ED4F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415" y="795401"/>
            <a:ext cx="12001170" cy="3105331"/>
          </a:xfrm>
          <a:prstGeom prst="rect">
            <a:avLst/>
          </a:prstGeom>
        </p:spPr>
      </p:pic>
    </p:spTree>
    <p:extLst>
      <p:ext uri="{BB962C8B-B14F-4D97-AF65-F5344CB8AC3E}">
        <p14:creationId xmlns:p14="http://schemas.microsoft.com/office/powerpoint/2010/main" val="3286155575"/>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2654B7-7DC0-4D92-B3E0-B8FBBD983F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6491" y="225274"/>
            <a:ext cx="11559018" cy="6407451"/>
          </a:xfrm>
          <a:prstGeom prst="rect">
            <a:avLst/>
          </a:prstGeom>
        </p:spPr>
      </p:pic>
    </p:spTree>
    <p:extLst>
      <p:ext uri="{BB962C8B-B14F-4D97-AF65-F5344CB8AC3E}">
        <p14:creationId xmlns:p14="http://schemas.microsoft.com/office/powerpoint/2010/main" val="34963558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D9CE6D0-026D-4F4C-8C13-7C2BA3DE20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9355" y="0"/>
            <a:ext cx="4333461" cy="6256400"/>
          </a:xfrm>
          <a:prstGeom prst="rect">
            <a:avLst/>
          </a:prstGeom>
        </p:spPr>
      </p:pic>
      <p:sp>
        <p:nvSpPr>
          <p:cNvPr id="5" name="Rectangle 4">
            <a:extLst>
              <a:ext uri="{FF2B5EF4-FFF2-40B4-BE49-F238E27FC236}">
                <a16:creationId xmlns:a16="http://schemas.microsoft.com/office/drawing/2014/main" id="{AAD6C7F4-FBF8-4879-8573-8DF91DC2A24A}"/>
              </a:ext>
            </a:extLst>
          </p:cNvPr>
          <p:cNvSpPr/>
          <p:nvPr/>
        </p:nvSpPr>
        <p:spPr>
          <a:xfrm>
            <a:off x="5585326" y="2273542"/>
            <a:ext cx="5453737"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ar-EG" sz="5400" b="1" cap="none" spc="0" dirty="0">
                <a:ln/>
                <a:solidFill>
                  <a:schemeClr val="accent4"/>
                </a:solidFill>
                <a:effectLst/>
              </a:rPr>
              <a:t>حصر الحضور والغياب </a:t>
            </a:r>
          </a:p>
        </p:txBody>
      </p:sp>
    </p:spTree>
    <p:extLst>
      <p:ext uri="{BB962C8B-B14F-4D97-AF65-F5344CB8AC3E}">
        <p14:creationId xmlns:p14="http://schemas.microsoft.com/office/powerpoint/2010/main" val="13723429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51CDA44-69D3-4DC1-BF00-BC8AC84AD689}"/>
              </a:ext>
            </a:extLst>
          </p:cNvPr>
          <p:cNvSpPr/>
          <p:nvPr/>
        </p:nvSpPr>
        <p:spPr>
          <a:xfrm>
            <a:off x="3293821" y="327015"/>
            <a:ext cx="5604358" cy="769441"/>
          </a:xfrm>
          <a:prstGeom prst="rect">
            <a:avLst/>
          </a:prstGeom>
        </p:spPr>
        <p:txBody>
          <a:bodyPr wrap="square">
            <a:spAutoFit/>
          </a:bodyPr>
          <a:lstStyle/>
          <a:p>
            <a:pPr algn="ctr" rtl="1" eaLnBrk="1" hangingPunct="1"/>
            <a:r>
              <a:rPr lang="ar-AE" altLang="en-US" sz="4400" b="1" dirty="0">
                <a:solidFill>
                  <a:srgbClr val="FF0000"/>
                </a:solidFill>
                <a:effectLst>
                  <a:outerShdw blurRad="38100" dist="38100" dir="2700000" algn="tl">
                    <a:srgbClr val="C0C0C0"/>
                  </a:outerShdw>
                </a:effectLst>
                <a:latin typeface="Twinkl SemiBold" charset="0"/>
              </a:rPr>
              <a:t>دورة التعلم الخماسية </a:t>
            </a:r>
            <a:r>
              <a:rPr lang="en-US" altLang="en-US" sz="4400" b="1" dirty="0">
                <a:solidFill>
                  <a:srgbClr val="FF0000"/>
                </a:solidFill>
                <a:effectLst>
                  <a:outerShdw blurRad="38100" dist="38100" dir="2700000" algn="tl">
                    <a:srgbClr val="C0C0C0"/>
                  </a:outerShdw>
                </a:effectLst>
                <a:latin typeface="Twinkl SemiBold" charset="0"/>
              </a:rPr>
              <a:t>5E</a:t>
            </a:r>
            <a:endParaRPr lang="ar-AE" altLang="en-US" sz="4400" b="1" dirty="0">
              <a:solidFill>
                <a:srgbClr val="FF0000"/>
              </a:solidFill>
              <a:effectLst>
                <a:outerShdw blurRad="38100" dist="38100" dir="2700000" algn="tl">
                  <a:srgbClr val="C0C0C0"/>
                </a:outerShdw>
              </a:effectLst>
              <a:latin typeface="Twinkl SemiBold" charset="0"/>
            </a:endParaRPr>
          </a:p>
        </p:txBody>
      </p:sp>
      <p:pic>
        <p:nvPicPr>
          <p:cNvPr id="8" name="Picture 7">
            <a:extLst>
              <a:ext uri="{FF2B5EF4-FFF2-40B4-BE49-F238E27FC236}">
                <a16:creationId xmlns:a16="http://schemas.microsoft.com/office/drawing/2014/main" id="{DE7A7382-E547-400E-AF1C-E8C91EE9ECE2}"/>
              </a:ext>
            </a:extLst>
          </p:cNvPr>
          <p:cNvPicPr>
            <a:picLocks noChangeAspect="1"/>
          </p:cNvPicPr>
          <p:nvPr/>
        </p:nvPicPr>
        <p:blipFill rotWithShape="1">
          <a:blip r:embed="rId2"/>
          <a:srcRect t="17460" r="56714"/>
          <a:stretch/>
        </p:blipFill>
        <p:spPr>
          <a:xfrm>
            <a:off x="233881" y="1426243"/>
            <a:ext cx="4934129" cy="4503763"/>
          </a:xfrm>
          <a:prstGeom prst="rect">
            <a:avLst/>
          </a:prstGeom>
          <a:ln>
            <a:noFill/>
          </a:ln>
          <a:effectLst>
            <a:softEdge rad="112500"/>
          </a:effectLst>
        </p:spPr>
      </p:pic>
      <p:pic>
        <p:nvPicPr>
          <p:cNvPr id="10" name="Picture 9">
            <a:extLst>
              <a:ext uri="{FF2B5EF4-FFF2-40B4-BE49-F238E27FC236}">
                <a16:creationId xmlns:a16="http://schemas.microsoft.com/office/drawing/2014/main" id="{CA95CB96-6D67-4CB9-8D1E-425B1189B427}"/>
              </a:ext>
            </a:extLst>
          </p:cNvPr>
          <p:cNvPicPr>
            <a:picLocks noChangeAspect="1"/>
          </p:cNvPicPr>
          <p:nvPr/>
        </p:nvPicPr>
        <p:blipFill rotWithShape="1">
          <a:blip r:embed="rId2"/>
          <a:srcRect l="59133" t="17460" b="30781"/>
          <a:stretch/>
        </p:blipFill>
        <p:spPr>
          <a:xfrm>
            <a:off x="6174163" y="1556766"/>
            <a:ext cx="5083569" cy="475534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5" name="Picture 2" descr="Heavyweight Seeds - Farqual does heavyweight jackpot auto Battle Feb1 2018  | Page 2 | The Autoflower Network">
            <a:extLst>
              <a:ext uri="{FF2B5EF4-FFF2-40B4-BE49-F238E27FC236}">
                <a16:creationId xmlns:a16="http://schemas.microsoft.com/office/drawing/2014/main" id="{5DEEB2CC-2F2E-4736-9BDD-45B102C8A84B}"/>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650549" y="1300233"/>
            <a:ext cx="3657600"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11121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4">
            <a:extLst>
              <a:ext uri="{FF2B5EF4-FFF2-40B4-BE49-F238E27FC236}">
                <a16:creationId xmlns:a16="http://schemas.microsoft.com/office/drawing/2014/main" id="{DEA6A68A-EB68-4FB3-AAD5-E5B9381D59AB}"/>
              </a:ext>
            </a:extLst>
          </p:cNvPr>
          <p:cNvSpPr txBox="1">
            <a:spLocks noChangeArrowheads="1"/>
          </p:cNvSpPr>
          <p:nvPr/>
        </p:nvSpPr>
        <p:spPr bwMode="auto">
          <a:xfrm>
            <a:off x="551025" y="2689405"/>
            <a:ext cx="3510588" cy="64633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charset="0"/>
                <a:ea typeface="Sassoon Infant Rg" panose="02000503030000020003" charset="0"/>
                <a:cs typeface="Sassoon Infant Rg" panose="02000503030000020003"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charset="0"/>
                <a:ea typeface="Sassoon Infant Rg" panose="02000503030000020003" charset="0"/>
                <a:cs typeface="Sassoon Infant Rg" panose="02000503030000020003"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charset="0"/>
                <a:ea typeface="Sassoon Infant Rg" panose="02000503030000020003" charset="0"/>
                <a:cs typeface="Sassoon Infant Rg" panose="02000503030000020003"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charset="0"/>
                <a:ea typeface="Sassoon Infant Rg" panose="02000503030000020003" charset="0"/>
                <a:cs typeface="Sassoon Infant Rg" panose="02000503030000020003"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charset="0"/>
                <a:ea typeface="Sassoon Infant Rg" panose="02000503030000020003" charset="0"/>
                <a:cs typeface="Sassoon Infant Rg" panose="02000503030000020003"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anose="02000503030000020003" charset="0"/>
                <a:cs typeface="Sassoon Infant Rg" panose="02000503030000020003"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anose="02000503030000020003" charset="0"/>
                <a:cs typeface="Sassoon Infant Rg" panose="02000503030000020003"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anose="02000503030000020003" charset="0"/>
                <a:cs typeface="Sassoon Infant Rg" panose="02000503030000020003"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anose="02000503030000020003" charset="0"/>
                <a:cs typeface="Sassoon Infant Rg" panose="02000503030000020003" charset="0"/>
              </a:defRPr>
            </a:lvl9pPr>
          </a:lstStyle>
          <a:p>
            <a:pPr algn="r" rtl="1"/>
            <a:r>
              <a:rPr lang="ar-EG" sz="2000" b="1" dirty="0"/>
              <a:t>ثمة ثلاث مراحل رئيسة لدورة الخلية هي </a:t>
            </a:r>
          </a:p>
        </p:txBody>
      </p:sp>
      <p:sp>
        <p:nvSpPr>
          <p:cNvPr id="14" name="Text 1">
            <a:extLst>
              <a:ext uri="{FF2B5EF4-FFF2-40B4-BE49-F238E27FC236}">
                <a16:creationId xmlns:a16="http://schemas.microsoft.com/office/drawing/2014/main" id="{C5699683-8375-4FEB-8AA9-73433EAA618D}"/>
              </a:ext>
            </a:extLst>
          </p:cNvPr>
          <p:cNvSpPr txBox="1">
            <a:spLocks noChangeArrowheads="1"/>
          </p:cNvSpPr>
          <p:nvPr/>
        </p:nvSpPr>
        <p:spPr bwMode="auto">
          <a:xfrm>
            <a:off x="8416265" y="1846384"/>
            <a:ext cx="341607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charset="0"/>
                <a:ea typeface="Sassoon Infant Rg" panose="02000503030000020003" charset="0"/>
                <a:cs typeface="Sassoon Infant Rg" panose="02000503030000020003"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charset="0"/>
                <a:ea typeface="Sassoon Infant Rg" panose="02000503030000020003" charset="0"/>
                <a:cs typeface="Sassoon Infant Rg" panose="02000503030000020003"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charset="0"/>
                <a:ea typeface="Sassoon Infant Rg" panose="02000503030000020003" charset="0"/>
                <a:cs typeface="Sassoon Infant Rg" panose="02000503030000020003"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charset="0"/>
                <a:ea typeface="Sassoon Infant Rg" panose="02000503030000020003" charset="0"/>
                <a:cs typeface="Sassoon Infant Rg" panose="02000503030000020003"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charset="0"/>
                <a:ea typeface="Sassoon Infant Rg" panose="02000503030000020003" charset="0"/>
                <a:cs typeface="Sassoon Infant Rg" panose="02000503030000020003"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anose="02000503030000020003" charset="0"/>
                <a:cs typeface="Sassoon Infant Rg" panose="02000503030000020003"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anose="02000503030000020003" charset="0"/>
                <a:cs typeface="Sassoon Infant Rg" panose="02000503030000020003"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anose="02000503030000020003" charset="0"/>
                <a:cs typeface="Sassoon Infant Rg" panose="02000503030000020003"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anose="02000503030000020003" charset="0"/>
                <a:cs typeface="Sassoon Infant Rg" panose="02000503030000020003" charset="0"/>
              </a:defRPr>
            </a:lvl9pPr>
          </a:lstStyle>
          <a:p>
            <a:pPr marL="0" marR="0" lvl="0" indent="0" algn="ctr" defTabSz="914400" rtl="1" eaLnBrk="0" fontAlgn="base" latinLnBrk="0" hangingPunct="0">
              <a:lnSpc>
                <a:spcPct val="100000"/>
              </a:lnSpc>
              <a:spcBef>
                <a:spcPct val="0"/>
              </a:spcBef>
              <a:spcAft>
                <a:spcPct val="0"/>
              </a:spcAft>
              <a:buClrTx/>
              <a:buSzTx/>
              <a:buFont typeface="Arial" panose="020B0604020202020204" pitchFamily="34" charset="0"/>
              <a:buNone/>
              <a:tabLst/>
              <a:defRPr/>
            </a:pPr>
            <a:r>
              <a:rPr kumimoji="0" lang="ar-EG" altLang="en-US"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ahoma" panose="020B0604030504040204" pitchFamily="34" charset="0"/>
                <a:ea typeface="Tahoma" panose="020B0604030504040204" pitchFamily="34" charset="0"/>
                <a:cs typeface="Tahoma" panose="020B0604030504040204" pitchFamily="34" charset="0"/>
              </a:rPr>
              <a:t>هل توصلت</a:t>
            </a:r>
            <a:r>
              <a:rPr kumimoji="0" lang="ar-EG" altLang="en-US" sz="2400" b="1" i="0" u="none" strike="noStrike" kern="1200" cap="none" spc="0" normalizeH="0" noProof="0" dirty="0">
                <a:ln>
                  <a:noFill/>
                </a:ln>
                <a:solidFill>
                  <a:srgbClr val="FF0000"/>
                </a:solidFill>
                <a:effectLst>
                  <a:outerShdw blurRad="38100" dist="38100" dir="2700000" algn="tl">
                    <a:srgbClr val="000000">
                      <a:alpha val="43137"/>
                    </a:srgbClr>
                  </a:outerShdw>
                </a:effectLst>
                <a:uLnTx/>
                <a:uFillTx/>
                <a:latin typeface="Tahoma" panose="020B0604030504040204" pitchFamily="34" charset="0"/>
                <a:ea typeface="Tahoma" panose="020B0604030504040204" pitchFamily="34" charset="0"/>
                <a:cs typeface="Tahoma" panose="020B0604030504040204" pitchFamily="34" charset="0"/>
              </a:rPr>
              <a:t> الان </a:t>
            </a:r>
            <a:r>
              <a:rPr lang="ar-EG" altLang="en-US" sz="2400" b="1" dirty="0">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الى </a:t>
            </a:r>
            <a:r>
              <a:rPr kumimoji="0" lang="ar-EG" altLang="en-US" sz="2400" b="1" i="0" u="none" strike="noStrike" kern="1200" cap="none" spc="0" normalizeH="0" noProof="0" dirty="0">
                <a:ln>
                  <a:noFill/>
                </a:ln>
                <a:solidFill>
                  <a:srgbClr val="FF0000"/>
                </a:solidFill>
                <a:effectLst>
                  <a:outerShdw blurRad="38100" dist="38100" dir="2700000" algn="tl">
                    <a:srgbClr val="000000">
                      <a:alpha val="43137"/>
                    </a:srgbClr>
                  </a:outerShdw>
                </a:effectLst>
                <a:uLnTx/>
                <a:uFillTx/>
                <a:latin typeface="Tahoma" panose="020B0604030504040204" pitchFamily="34" charset="0"/>
                <a:ea typeface="Tahoma" panose="020B0604030504040204" pitchFamily="34" charset="0"/>
                <a:cs typeface="Tahoma" panose="020B0604030504040204" pitchFamily="34" charset="0"/>
              </a:rPr>
              <a:t>ماذا سوف نتعلم بحصة اليوم</a:t>
            </a:r>
            <a:endParaRPr kumimoji="0" lang="en-GB" altLang="en-US"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5" name="Text 3">
            <a:extLst>
              <a:ext uri="{FF2B5EF4-FFF2-40B4-BE49-F238E27FC236}">
                <a16:creationId xmlns:a16="http://schemas.microsoft.com/office/drawing/2014/main" id="{31DCDCE0-8963-476A-8883-BBDA5D2F7671}"/>
              </a:ext>
            </a:extLst>
          </p:cNvPr>
          <p:cNvSpPr txBox="1">
            <a:spLocks noChangeArrowheads="1"/>
          </p:cNvSpPr>
          <p:nvPr/>
        </p:nvSpPr>
        <p:spPr bwMode="auto">
          <a:xfrm>
            <a:off x="241984" y="5166018"/>
            <a:ext cx="3953759"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charset="0"/>
                <a:ea typeface="Sassoon Infant Rg" panose="02000503030000020003" charset="0"/>
                <a:cs typeface="Sassoon Infant Rg" panose="02000503030000020003"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charset="0"/>
                <a:ea typeface="Sassoon Infant Rg" panose="02000503030000020003" charset="0"/>
                <a:cs typeface="Sassoon Infant Rg" panose="02000503030000020003"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charset="0"/>
                <a:ea typeface="Sassoon Infant Rg" panose="02000503030000020003" charset="0"/>
                <a:cs typeface="Sassoon Infant Rg" panose="02000503030000020003"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charset="0"/>
                <a:ea typeface="Sassoon Infant Rg" panose="02000503030000020003" charset="0"/>
                <a:cs typeface="Sassoon Infant Rg" panose="02000503030000020003"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charset="0"/>
                <a:ea typeface="Sassoon Infant Rg" panose="02000503030000020003" charset="0"/>
                <a:cs typeface="Sassoon Infant Rg" panose="02000503030000020003"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anose="02000503030000020003" charset="0"/>
                <a:cs typeface="Sassoon Infant Rg" panose="02000503030000020003"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anose="02000503030000020003" charset="0"/>
                <a:cs typeface="Sassoon Infant Rg" panose="02000503030000020003"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anose="02000503030000020003" charset="0"/>
                <a:cs typeface="Sassoon Infant Rg" panose="02000503030000020003"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anose="02000503030000020003" charset="0"/>
                <a:cs typeface="Sassoon Infant Rg" panose="02000503030000020003" charset="0"/>
              </a:defRPr>
            </a:lvl9pPr>
          </a:lstStyle>
          <a:p>
            <a:pPr lvl="0" algn="ctr" rtl="1" eaLnBrk="0" fontAlgn="base" hangingPunct="0">
              <a:lnSpc>
                <a:spcPct val="100000"/>
              </a:lnSpc>
              <a:spcBef>
                <a:spcPct val="0"/>
              </a:spcBef>
              <a:spcAft>
                <a:spcPct val="0"/>
              </a:spcAft>
              <a:buNone/>
              <a:defRPr/>
            </a:pPr>
            <a:r>
              <a:rPr lang="ar-EG" sz="2000" b="1" dirty="0"/>
              <a:t>عرفنا سابقا أن مرحلة في دورة الخلية تنشطر خلالها نواة الخلية ومادة النواة يسمى ....... ينقسم الى ..........مراحل فرعية </a:t>
            </a:r>
            <a:endParaRPr kumimoji="0" lang="en-GB" altLang="en-US" sz="2000" b="1" i="0" u="none" strike="noStrike" kern="1200" cap="none" spc="0" normalizeH="0" baseline="0" noProof="0" dirty="0">
              <a:ln>
                <a:noFill/>
              </a:ln>
              <a:solidFill>
                <a:srgbClr val="1C1C1C"/>
              </a:solidFill>
              <a:effectLst>
                <a:outerShdw blurRad="38100" dist="38100" dir="2700000" algn="tl">
                  <a:srgbClr val="000000">
                    <a:alpha val="43137"/>
                  </a:srgbClr>
                </a:outerShdw>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6" name="Text 2">
            <a:extLst>
              <a:ext uri="{FF2B5EF4-FFF2-40B4-BE49-F238E27FC236}">
                <a16:creationId xmlns:a16="http://schemas.microsoft.com/office/drawing/2014/main" id="{4DB36E15-64AD-4EC5-873B-8EED15E5ED2D}"/>
              </a:ext>
            </a:extLst>
          </p:cNvPr>
          <p:cNvSpPr txBox="1">
            <a:spLocks noChangeArrowheads="1"/>
          </p:cNvSpPr>
          <p:nvPr/>
        </p:nvSpPr>
        <p:spPr bwMode="auto">
          <a:xfrm>
            <a:off x="9085611" y="4009420"/>
            <a:ext cx="2908668"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charset="0"/>
                <a:ea typeface="Sassoon Infant Rg" panose="02000503030000020003" charset="0"/>
                <a:cs typeface="Sassoon Infant Rg" panose="02000503030000020003"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charset="0"/>
                <a:ea typeface="Sassoon Infant Rg" panose="02000503030000020003" charset="0"/>
                <a:cs typeface="Sassoon Infant Rg" panose="02000503030000020003"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charset="0"/>
                <a:ea typeface="Sassoon Infant Rg" panose="02000503030000020003" charset="0"/>
                <a:cs typeface="Sassoon Infant Rg" panose="02000503030000020003"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charset="0"/>
                <a:ea typeface="Sassoon Infant Rg" panose="02000503030000020003" charset="0"/>
                <a:cs typeface="Sassoon Infant Rg" panose="02000503030000020003"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charset="0"/>
                <a:ea typeface="Sassoon Infant Rg" panose="02000503030000020003" charset="0"/>
                <a:cs typeface="Sassoon Infant Rg" panose="02000503030000020003"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anose="02000503030000020003" charset="0"/>
                <a:cs typeface="Sassoon Infant Rg" panose="02000503030000020003"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anose="02000503030000020003" charset="0"/>
                <a:cs typeface="Sassoon Infant Rg" panose="02000503030000020003"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anose="02000503030000020003" charset="0"/>
                <a:cs typeface="Sassoon Infant Rg" panose="02000503030000020003"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anose="02000503030000020003" charset="0"/>
                <a:cs typeface="Sassoon Infant Rg" panose="02000503030000020003" charset="0"/>
              </a:defRPr>
            </a:lvl9pPr>
          </a:lstStyle>
          <a:p>
            <a:pPr lvl="0" algn="ctr" eaLnBrk="0" fontAlgn="base" hangingPunct="0">
              <a:lnSpc>
                <a:spcPct val="100000"/>
              </a:lnSpc>
              <a:spcBef>
                <a:spcPct val="0"/>
              </a:spcBef>
              <a:spcAft>
                <a:spcPct val="0"/>
              </a:spcAft>
              <a:buNone/>
              <a:defRPr/>
            </a:pPr>
            <a:r>
              <a:rPr lang="ar-EG" altLang="en-US" sz="2000" b="1" dirty="0">
                <a:ea typeface="Tahoma" panose="020B0604030504040204" pitchFamily="34" charset="0"/>
                <a:cs typeface="Tahoma" panose="020B0604030504040204" pitchFamily="34" charset="0"/>
              </a:rPr>
              <a:t>درسنا سابقا الطور ....... والذي يتكون من ثلاث مراحل فرعية هي .........</a:t>
            </a:r>
            <a:endParaRPr lang="en-GB" altLang="en-US" sz="2000" b="1"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grpSp>
        <p:nvGrpSpPr>
          <p:cNvPr id="11271" name="4">
            <a:extLst>
              <a:ext uri="{FF2B5EF4-FFF2-40B4-BE49-F238E27FC236}">
                <a16:creationId xmlns:a16="http://schemas.microsoft.com/office/drawing/2014/main" id="{BCAD8DAF-067E-4D43-AED5-4163F98A097B}"/>
              </a:ext>
            </a:extLst>
          </p:cNvPr>
          <p:cNvGrpSpPr>
            <a:grpSpLocks/>
          </p:cNvGrpSpPr>
          <p:nvPr/>
        </p:nvGrpSpPr>
        <p:grpSpPr bwMode="auto">
          <a:xfrm>
            <a:off x="3565037" y="3028510"/>
            <a:ext cx="2382837" cy="2381250"/>
            <a:chOff x="1649239" y="2652679"/>
            <a:chExt cx="2382837" cy="2381250"/>
          </a:xfrm>
        </p:grpSpPr>
        <p:pic>
          <p:nvPicPr>
            <p:cNvPr id="11285" name="Picture 2">
              <a:extLst>
                <a:ext uri="{FF2B5EF4-FFF2-40B4-BE49-F238E27FC236}">
                  <a16:creationId xmlns:a16="http://schemas.microsoft.com/office/drawing/2014/main" id="{3BD95FDC-65EF-4510-A728-B0108785DD8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8107805">
              <a:off x="1649239" y="2652679"/>
              <a:ext cx="2382837"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86" name="4">
              <a:extLst>
                <a:ext uri="{FF2B5EF4-FFF2-40B4-BE49-F238E27FC236}">
                  <a16:creationId xmlns:a16="http://schemas.microsoft.com/office/drawing/2014/main" id="{C6EBEEF7-4148-4538-A3B8-C1610B270753}"/>
                </a:ext>
              </a:extLst>
            </p:cNvPr>
            <p:cNvSpPr txBox="1">
              <a:spLocks noChangeArrowheads="1"/>
            </p:cNvSpPr>
            <p:nvPr/>
          </p:nvSpPr>
          <p:spPr bwMode="auto">
            <a:xfrm rot="21474456">
              <a:off x="2241676" y="2872527"/>
              <a:ext cx="741000" cy="1570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charset="0"/>
                  <a:ea typeface="Sassoon Infant Rg" panose="02000503030000020003" charset="0"/>
                  <a:cs typeface="Sassoon Infant Rg" panose="02000503030000020003"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charset="0"/>
                  <a:ea typeface="Sassoon Infant Rg" panose="02000503030000020003" charset="0"/>
                  <a:cs typeface="Sassoon Infant Rg" panose="02000503030000020003"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charset="0"/>
                  <a:ea typeface="Sassoon Infant Rg" panose="02000503030000020003" charset="0"/>
                  <a:cs typeface="Sassoon Infant Rg" panose="02000503030000020003"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charset="0"/>
                  <a:ea typeface="Sassoon Infant Rg" panose="02000503030000020003" charset="0"/>
                  <a:cs typeface="Sassoon Infant Rg" panose="02000503030000020003"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charset="0"/>
                  <a:ea typeface="Sassoon Infant Rg" panose="02000503030000020003" charset="0"/>
                  <a:cs typeface="Sassoon Infant Rg" panose="02000503030000020003"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anose="02000503030000020003" charset="0"/>
                  <a:cs typeface="Sassoon Infant Rg" panose="02000503030000020003"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anose="02000503030000020003" charset="0"/>
                  <a:cs typeface="Sassoon Infant Rg" panose="02000503030000020003"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anose="02000503030000020003" charset="0"/>
                  <a:cs typeface="Sassoon Infant Rg" panose="02000503030000020003"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anose="02000503030000020003" charset="0"/>
                  <a:cs typeface="Sassoon Infant Rg" panose="02000503030000020003" charset="0"/>
                </a:defRPr>
              </a:lvl9p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GB" altLang="en-US" sz="9600" b="1" i="0" u="none" strike="noStrike" kern="1200" cap="none" spc="0" normalizeH="0" baseline="0" noProof="0" dirty="0">
                  <a:ln>
                    <a:noFill/>
                  </a:ln>
                  <a:solidFill>
                    <a:prstClr val="white"/>
                  </a:solidFill>
                  <a:effectLst/>
                  <a:uLnTx/>
                  <a:uFillTx/>
                  <a:latin typeface="Twinkl" panose="020B0604020202020204" charset="0"/>
                </a:rPr>
                <a:t>4</a:t>
              </a:r>
            </a:p>
          </p:txBody>
        </p:sp>
      </p:grpSp>
      <p:grpSp>
        <p:nvGrpSpPr>
          <p:cNvPr id="11272" name="3">
            <a:extLst>
              <a:ext uri="{FF2B5EF4-FFF2-40B4-BE49-F238E27FC236}">
                <a16:creationId xmlns:a16="http://schemas.microsoft.com/office/drawing/2014/main" id="{4F12952F-1461-4068-8222-F50A92C9FF04}"/>
              </a:ext>
            </a:extLst>
          </p:cNvPr>
          <p:cNvGrpSpPr>
            <a:grpSpLocks/>
          </p:cNvGrpSpPr>
          <p:nvPr/>
        </p:nvGrpSpPr>
        <p:grpSpPr bwMode="auto">
          <a:xfrm rot="18912054">
            <a:off x="5271598" y="4757297"/>
            <a:ext cx="2381250" cy="2382838"/>
            <a:chOff x="2161660" y="3906908"/>
            <a:chExt cx="2382204" cy="2382204"/>
          </a:xfrm>
        </p:grpSpPr>
        <p:pic>
          <p:nvPicPr>
            <p:cNvPr id="11283" name="Picture 3">
              <a:extLst>
                <a:ext uri="{FF2B5EF4-FFF2-40B4-BE49-F238E27FC236}">
                  <a16:creationId xmlns:a16="http://schemas.microsoft.com/office/drawing/2014/main" id="{A842D492-CFD6-458B-8ED4-42863B0884B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2161660" y="3906908"/>
              <a:ext cx="2382204" cy="2382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84" name="3">
              <a:extLst>
                <a:ext uri="{FF2B5EF4-FFF2-40B4-BE49-F238E27FC236}">
                  <a16:creationId xmlns:a16="http://schemas.microsoft.com/office/drawing/2014/main" id="{AF994BF9-C366-4B90-A0BF-090BC98844C7}"/>
                </a:ext>
              </a:extLst>
            </p:cNvPr>
            <p:cNvSpPr txBox="1">
              <a:spLocks noChangeArrowheads="1"/>
            </p:cNvSpPr>
            <p:nvPr/>
          </p:nvSpPr>
          <p:spPr bwMode="auto">
            <a:xfrm rot="2687946">
              <a:off x="2945472" y="4538656"/>
              <a:ext cx="741297" cy="132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charset="0"/>
                  <a:ea typeface="Sassoon Infant Rg" panose="02000503030000020003" charset="0"/>
                  <a:cs typeface="Sassoon Infant Rg" panose="02000503030000020003"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charset="0"/>
                  <a:ea typeface="Sassoon Infant Rg" panose="02000503030000020003" charset="0"/>
                  <a:cs typeface="Sassoon Infant Rg" panose="02000503030000020003"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charset="0"/>
                  <a:ea typeface="Sassoon Infant Rg" panose="02000503030000020003" charset="0"/>
                  <a:cs typeface="Sassoon Infant Rg" panose="02000503030000020003"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charset="0"/>
                  <a:ea typeface="Sassoon Infant Rg" panose="02000503030000020003" charset="0"/>
                  <a:cs typeface="Sassoon Infant Rg" panose="02000503030000020003"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charset="0"/>
                  <a:ea typeface="Sassoon Infant Rg" panose="02000503030000020003" charset="0"/>
                  <a:cs typeface="Sassoon Infant Rg" panose="02000503030000020003"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anose="02000503030000020003" charset="0"/>
                  <a:cs typeface="Sassoon Infant Rg" panose="02000503030000020003"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anose="02000503030000020003" charset="0"/>
                  <a:cs typeface="Sassoon Infant Rg" panose="02000503030000020003"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anose="02000503030000020003" charset="0"/>
                  <a:cs typeface="Sassoon Infant Rg" panose="02000503030000020003"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anose="02000503030000020003" charset="0"/>
                  <a:cs typeface="Sassoon Infant Rg" panose="02000503030000020003" charset="0"/>
                </a:defRPr>
              </a:lvl9p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GB" altLang="en-US" sz="8000" b="1" i="0" u="none" strike="noStrike" kern="1200" cap="none" spc="0" normalizeH="0" baseline="0" noProof="0" dirty="0">
                  <a:ln>
                    <a:noFill/>
                  </a:ln>
                  <a:solidFill>
                    <a:prstClr val="white"/>
                  </a:solidFill>
                  <a:effectLst/>
                  <a:uLnTx/>
                  <a:uFillTx/>
                  <a:latin typeface="Twinkl" panose="020B0604020202020204" charset="0"/>
                </a:rPr>
                <a:t>3</a:t>
              </a:r>
            </a:p>
          </p:txBody>
        </p:sp>
      </p:grpSp>
      <p:grpSp>
        <p:nvGrpSpPr>
          <p:cNvPr id="11273" name="2">
            <a:extLst>
              <a:ext uri="{FF2B5EF4-FFF2-40B4-BE49-F238E27FC236}">
                <a16:creationId xmlns:a16="http://schemas.microsoft.com/office/drawing/2014/main" id="{F51B7331-C296-49A1-92E5-DA22893E76D9}"/>
              </a:ext>
            </a:extLst>
          </p:cNvPr>
          <p:cNvGrpSpPr>
            <a:grpSpLocks/>
          </p:cNvGrpSpPr>
          <p:nvPr/>
        </p:nvGrpSpPr>
        <p:grpSpPr bwMode="auto">
          <a:xfrm rot="18914680">
            <a:off x="7001973" y="3041211"/>
            <a:ext cx="2381250" cy="2382837"/>
            <a:chOff x="4595367" y="3906909"/>
            <a:chExt cx="2382204" cy="2382204"/>
          </a:xfrm>
        </p:grpSpPr>
        <p:pic>
          <p:nvPicPr>
            <p:cNvPr id="11281" name="Picture 2">
              <a:extLst>
                <a:ext uri="{FF2B5EF4-FFF2-40B4-BE49-F238E27FC236}">
                  <a16:creationId xmlns:a16="http://schemas.microsoft.com/office/drawing/2014/main" id="{28501F29-D76B-4CAC-8806-75195EF6101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4595367" y="3906909"/>
              <a:ext cx="2382204" cy="2382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82" name="2">
              <a:extLst>
                <a:ext uri="{FF2B5EF4-FFF2-40B4-BE49-F238E27FC236}">
                  <a16:creationId xmlns:a16="http://schemas.microsoft.com/office/drawing/2014/main" id="{698FE9CC-897F-49F8-ABD5-0BC98B7F30DC}"/>
                </a:ext>
              </a:extLst>
            </p:cNvPr>
            <p:cNvSpPr txBox="1">
              <a:spLocks noChangeArrowheads="1"/>
            </p:cNvSpPr>
            <p:nvPr/>
          </p:nvSpPr>
          <p:spPr bwMode="auto">
            <a:xfrm rot="2685320">
              <a:off x="5598226" y="4427448"/>
              <a:ext cx="741297"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charset="0"/>
                  <a:ea typeface="Sassoon Infant Rg" panose="02000503030000020003" charset="0"/>
                  <a:cs typeface="Sassoon Infant Rg" panose="02000503030000020003"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charset="0"/>
                  <a:ea typeface="Sassoon Infant Rg" panose="02000503030000020003" charset="0"/>
                  <a:cs typeface="Sassoon Infant Rg" panose="02000503030000020003"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charset="0"/>
                  <a:ea typeface="Sassoon Infant Rg" panose="02000503030000020003" charset="0"/>
                  <a:cs typeface="Sassoon Infant Rg" panose="02000503030000020003"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charset="0"/>
                  <a:ea typeface="Sassoon Infant Rg" panose="02000503030000020003" charset="0"/>
                  <a:cs typeface="Sassoon Infant Rg" panose="02000503030000020003"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charset="0"/>
                  <a:ea typeface="Sassoon Infant Rg" panose="02000503030000020003" charset="0"/>
                  <a:cs typeface="Sassoon Infant Rg" panose="02000503030000020003"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anose="02000503030000020003" charset="0"/>
                  <a:cs typeface="Sassoon Infant Rg" panose="02000503030000020003"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anose="02000503030000020003" charset="0"/>
                  <a:cs typeface="Sassoon Infant Rg" panose="02000503030000020003"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anose="02000503030000020003" charset="0"/>
                  <a:cs typeface="Sassoon Infant Rg" panose="02000503030000020003"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anose="02000503030000020003" charset="0"/>
                  <a:cs typeface="Sassoon Infant Rg" panose="02000503030000020003" charset="0"/>
                </a:defRPr>
              </a:lvl9p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GB" altLang="en-US" sz="9600" b="1" i="0" u="none" strike="noStrike" kern="1200" cap="none" spc="0" normalizeH="0" baseline="0" noProof="0" dirty="0">
                  <a:ln>
                    <a:noFill/>
                  </a:ln>
                  <a:solidFill>
                    <a:prstClr val="white"/>
                  </a:solidFill>
                  <a:effectLst/>
                  <a:uLnTx/>
                  <a:uFillTx/>
                  <a:latin typeface="Twinkl" panose="020B0604020202020204" charset="0"/>
                </a:rPr>
                <a:t>2</a:t>
              </a:r>
            </a:p>
          </p:txBody>
        </p:sp>
      </p:grpSp>
      <p:grpSp>
        <p:nvGrpSpPr>
          <p:cNvPr id="11274" name="1">
            <a:extLst>
              <a:ext uri="{FF2B5EF4-FFF2-40B4-BE49-F238E27FC236}">
                <a16:creationId xmlns:a16="http://schemas.microsoft.com/office/drawing/2014/main" id="{915997FA-C263-4BB3-A592-205972DCA64E}"/>
              </a:ext>
            </a:extLst>
          </p:cNvPr>
          <p:cNvGrpSpPr>
            <a:grpSpLocks/>
          </p:cNvGrpSpPr>
          <p:nvPr/>
        </p:nvGrpSpPr>
        <p:grpSpPr bwMode="auto">
          <a:xfrm rot="18900000">
            <a:off x="5293823" y="1315597"/>
            <a:ext cx="2382838" cy="2382838"/>
            <a:chOff x="4612054" y="1473200"/>
            <a:chExt cx="2382204" cy="2382204"/>
          </a:xfrm>
        </p:grpSpPr>
        <p:pic>
          <p:nvPicPr>
            <p:cNvPr id="11279" name="Picture 1">
              <a:extLst>
                <a:ext uri="{FF2B5EF4-FFF2-40B4-BE49-F238E27FC236}">
                  <a16:creationId xmlns:a16="http://schemas.microsoft.com/office/drawing/2014/main" id="{DEB4EC0E-97E4-4600-970B-7AF9869CB38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12054" y="1473200"/>
              <a:ext cx="2382204" cy="2382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80" name="1">
              <a:extLst>
                <a:ext uri="{FF2B5EF4-FFF2-40B4-BE49-F238E27FC236}">
                  <a16:creationId xmlns:a16="http://schemas.microsoft.com/office/drawing/2014/main" id="{3DE04458-233F-4DF5-93A4-8AA3E5235644}"/>
                </a:ext>
              </a:extLst>
            </p:cNvPr>
            <p:cNvSpPr txBox="1">
              <a:spLocks noChangeArrowheads="1"/>
            </p:cNvSpPr>
            <p:nvPr/>
          </p:nvSpPr>
          <p:spPr bwMode="auto">
            <a:xfrm rot="2700000">
              <a:off x="5528115" y="1888995"/>
              <a:ext cx="741297" cy="132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charset="0"/>
                  <a:ea typeface="Sassoon Infant Rg" panose="02000503030000020003" charset="0"/>
                  <a:cs typeface="Sassoon Infant Rg" panose="02000503030000020003"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charset="0"/>
                  <a:ea typeface="Sassoon Infant Rg" panose="02000503030000020003" charset="0"/>
                  <a:cs typeface="Sassoon Infant Rg" panose="02000503030000020003"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charset="0"/>
                  <a:ea typeface="Sassoon Infant Rg" panose="02000503030000020003" charset="0"/>
                  <a:cs typeface="Sassoon Infant Rg" panose="02000503030000020003"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charset="0"/>
                  <a:ea typeface="Sassoon Infant Rg" panose="02000503030000020003" charset="0"/>
                  <a:cs typeface="Sassoon Infant Rg" panose="02000503030000020003"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charset="0"/>
                  <a:ea typeface="Sassoon Infant Rg" panose="02000503030000020003" charset="0"/>
                  <a:cs typeface="Sassoon Infant Rg" panose="02000503030000020003"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anose="02000503030000020003" charset="0"/>
                  <a:cs typeface="Sassoon Infant Rg" panose="02000503030000020003"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anose="02000503030000020003" charset="0"/>
                  <a:cs typeface="Sassoon Infant Rg" panose="02000503030000020003"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anose="02000503030000020003" charset="0"/>
                  <a:cs typeface="Sassoon Infant Rg" panose="02000503030000020003"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anose="02000503030000020003" charset="0"/>
                  <a:cs typeface="Sassoon Infant Rg" panose="02000503030000020003" charset="0"/>
                </a:defRPr>
              </a:lvl9p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GB" altLang="en-US" sz="8000" b="1" i="0" u="none" strike="noStrike" kern="1200" cap="none" spc="0" normalizeH="0" baseline="0" noProof="0" dirty="0">
                  <a:ln>
                    <a:noFill/>
                  </a:ln>
                  <a:solidFill>
                    <a:prstClr val="white"/>
                  </a:solidFill>
                  <a:effectLst/>
                  <a:uLnTx/>
                  <a:uFillTx/>
                  <a:latin typeface="Twinkl" panose="020B0604020202020204" charset="0"/>
                </a:rPr>
                <a:t>1</a:t>
              </a:r>
            </a:p>
          </p:txBody>
        </p:sp>
      </p:grpSp>
      <p:grpSp>
        <p:nvGrpSpPr>
          <p:cNvPr id="33" name="Arrow 4">
            <a:extLst>
              <a:ext uri="{FF2B5EF4-FFF2-40B4-BE49-F238E27FC236}">
                <a16:creationId xmlns:a16="http://schemas.microsoft.com/office/drawing/2014/main" id="{95D2F273-6E40-4352-97A4-ACD8D82FB2B5}"/>
              </a:ext>
            </a:extLst>
          </p:cNvPr>
          <p:cNvGrpSpPr>
            <a:grpSpLocks/>
          </p:cNvGrpSpPr>
          <p:nvPr/>
        </p:nvGrpSpPr>
        <p:grpSpPr bwMode="auto">
          <a:xfrm rot="16200000">
            <a:off x="4334181" y="4285017"/>
            <a:ext cx="4313237" cy="9525"/>
            <a:chOff x="2167529" y="3834073"/>
            <a:chExt cx="4817770" cy="9721"/>
          </a:xfrm>
        </p:grpSpPr>
        <p:cxnSp>
          <p:nvCxnSpPr>
            <p:cNvPr id="31" name="Straight Arrow Connector 30">
              <a:extLst>
                <a:ext uri="{FF2B5EF4-FFF2-40B4-BE49-F238E27FC236}">
                  <a16:creationId xmlns:a16="http://schemas.microsoft.com/office/drawing/2014/main" id="{17076E18-4B91-407A-BD7A-201E294F3926}"/>
                </a:ext>
              </a:extLst>
            </p:cNvPr>
            <p:cNvCxnSpPr/>
            <p:nvPr/>
          </p:nvCxnSpPr>
          <p:spPr>
            <a:xfrm>
              <a:off x="4571981" y="3834073"/>
              <a:ext cx="2404452" cy="0"/>
            </a:xfrm>
            <a:prstGeom prst="straightConnector1">
              <a:avLst/>
            </a:prstGeom>
            <a:ln w="76200" cmpd="sng">
              <a:solidFill>
                <a:schemeClr val="accent3"/>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58FADB2E-C166-4879-A129-E7CDC4CAF218}"/>
                </a:ext>
              </a:extLst>
            </p:cNvPr>
            <p:cNvCxnSpPr/>
            <p:nvPr/>
          </p:nvCxnSpPr>
          <p:spPr>
            <a:xfrm flipH="1">
              <a:off x="2158662" y="3843794"/>
              <a:ext cx="2404452" cy="0"/>
            </a:xfrm>
            <a:prstGeom prst="straightConnector1">
              <a:avLst/>
            </a:prstGeom>
            <a:ln w="76200" cmpd="sng">
              <a:solidFill>
                <a:schemeClr val="accent3">
                  <a:alpha val="0"/>
                </a:schemeClr>
              </a:solidFill>
              <a:headEnd w="lg" len="lg"/>
              <a:tailEnd type="triangle" w="lg" len="lg"/>
            </a:ln>
          </p:spPr>
          <p:style>
            <a:lnRef idx="1">
              <a:schemeClr val="accent1"/>
            </a:lnRef>
            <a:fillRef idx="0">
              <a:schemeClr val="accent1"/>
            </a:fillRef>
            <a:effectRef idx="0">
              <a:schemeClr val="accent1"/>
            </a:effectRef>
            <a:fontRef idx="minor">
              <a:schemeClr val="tx1"/>
            </a:fontRef>
          </p:style>
        </p:cxnSp>
      </p:grpSp>
      <p:sp>
        <p:nvSpPr>
          <p:cNvPr id="3" name="Oval 2">
            <a:extLst>
              <a:ext uri="{FF2B5EF4-FFF2-40B4-BE49-F238E27FC236}">
                <a16:creationId xmlns:a16="http://schemas.microsoft.com/office/drawing/2014/main" id="{F70FAB1E-09F7-421D-B946-0964B3A0B418}"/>
              </a:ext>
            </a:extLst>
          </p:cNvPr>
          <p:cNvSpPr/>
          <p:nvPr/>
        </p:nvSpPr>
        <p:spPr>
          <a:xfrm>
            <a:off x="6300298" y="4033397"/>
            <a:ext cx="355600" cy="355600"/>
          </a:xfrm>
          <a:prstGeom prst="ellipse">
            <a:avLst/>
          </a:prstGeom>
          <a:solidFill>
            <a:srgbClr val="80C1E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pic>
        <p:nvPicPr>
          <p:cNvPr id="38" name="Picture 37">
            <a:extLst>
              <a:ext uri="{FF2B5EF4-FFF2-40B4-BE49-F238E27FC236}">
                <a16:creationId xmlns:a16="http://schemas.microsoft.com/office/drawing/2014/main" id="{ADC4B655-3AA4-4EEF-AA19-CF0887F58254}"/>
              </a:ext>
            </a:extLst>
          </p:cNvPr>
          <p:cNvPicPr>
            <a:picLocks noChangeAspect="1"/>
          </p:cNvPicPr>
          <p:nvPr/>
        </p:nvPicPr>
        <p:blipFill>
          <a:blip r:embed="rId5" cstate="print">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5039607" y="3426067"/>
            <a:ext cx="2924998" cy="2076003"/>
          </a:xfrm>
          <a:prstGeom prst="rect">
            <a:avLst/>
          </a:prstGeom>
          <a:ln>
            <a:noFill/>
          </a:ln>
          <a:effectLst>
            <a:softEdge rad="112500"/>
          </a:effectLst>
        </p:spPr>
      </p:pic>
      <p:grpSp>
        <p:nvGrpSpPr>
          <p:cNvPr id="41" name="Group">
            <a:extLst>
              <a:ext uri="{FF2B5EF4-FFF2-40B4-BE49-F238E27FC236}">
                <a16:creationId xmlns:a16="http://schemas.microsoft.com/office/drawing/2014/main" id="{FD3105D5-9D88-4D79-84C7-ED2D1A5C8824}"/>
              </a:ext>
            </a:extLst>
          </p:cNvPr>
          <p:cNvGrpSpPr/>
          <p:nvPr/>
        </p:nvGrpSpPr>
        <p:grpSpPr>
          <a:xfrm rot="10800000">
            <a:off x="9515061" y="-3448"/>
            <a:ext cx="2618378" cy="1318861"/>
            <a:chOff x="0" y="0"/>
            <a:chExt cx="3280585" cy="1710510"/>
          </a:xfrm>
        </p:grpSpPr>
        <p:sp>
          <p:nvSpPr>
            <p:cNvPr id="42" name="Rectangle">
              <a:extLst>
                <a:ext uri="{FF2B5EF4-FFF2-40B4-BE49-F238E27FC236}">
                  <a16:creationId xmlns:a16="http://schemas.microsoft.com/office/drawing/2014/main" id="{6934BA29-6CD1-491C-B6DC-B2A37BED2A5B}"/>
                </a:ext>
              </a:extLst>
            </p:cNvPr>
            <p:cNvSpPr/>
            <p:nvPr/>
          </p:nvSpPr>
          <p:spPr>
            <a:xfrm>
              <a:off x="0" y="725176"/>
              <a:ext cx="2427230" cy="263548"/>
            </a:xfrm>
            <a:prstGeom prst="rect">
              <a:avLst/>
            </a:prstGeom>
            <a:solidFill>
              <a:srgbClr val="801231"/>
            </a:solidFill>
            <a:ln w="12700" cap="flat">
              <a:noFill/>
              <a:miter lim="400000"/>
            </a:ln>
            <a:effectLst/>
          </p:spPr>
          <p:txBody>
            <a:bodyPr wrap="square" lIns="60959" tIns="60959" rIns="60959" bIns="60959" numCol="1" anchor="ctr">
              <a:noAutofit/>
            </a:bodyPr>
            <a:lstStyle/>
            <a:p>
              <a:pPr>
                <a:lnSpc>
                  <a:spcPct val="80000"/>
                </a:lnSpc>
              </a:pPr>
              <a:endParaRPr sz="2400"/>
            </a:p>
          </p:txBody>
        </p:sp>
        <p:grpSp>
          <p:nvGrpSpPr>
            <p:cNvPr id="43" name="Group">
              <a:extLst>
                <a:ext uri="{FF2B5EF4-FFF2-40B4-BE49-F238E27FC236}">
                  <a16:creationId xmlns:a16="http://schemas.microsoft.com/office/drawing/2014/main" id="{735AC96A-83C7-49C8-8CE2-9CD29BABEFDB}"/>
                </a:ext>
              </a:extLst>
            </p:cNvPr>
            <p:cNvGrpSpPr/>
            <p:nvPr/>
          </p:nvGrpSpPr>
          <p:grpSpPr>
            <a:xfrm>
              <a:off x="1570074" y="0"/>
              <a:ext cx="1710511" cy="1710510"/>
              <a:chOff x="27205" y="0"/>
              <a:chExt cx="1710509" cy="1710509"/>
            </a:xfrm>
          </p:grpSpPr>
          <p:grpSp>
            <p:nvGrpSpPr>
              <p:cNvPr id="44" name="Group">
                <a:extLst>
                  <a:ext uri="{FF2B5EF4-FFF2-40B4-BE49-F238E27FC236}">
                    <a16:creationId xmlns:a16="http://schemas.microsoft.com/office/drawing/2014/main" id="{88A7C481-1FA8-44AC-94A5-A8DD81E093FA}"/>
                  </a:ext>
                </a:extLst>
              </p:cNvPr>
              <p:cNvGrpSpPr/>
              <p:nvPr/>
            </p:nvGrpSpPr>
            <p:grpSpPr>
              <a:xfrm>
                <a:off x="27205" y="0"/>
                <a:ext cx="1710509" cy="1710509"/>
                <a:chOff x="0" y="0"/>
                <a:chExt cx="1710508" cy="1710508"/>
              </a:xfrm>
            </p:grpSpPr>
            <p:sp>
              <p:nvSpPr>
                <p:cNvPr id="46" name="Shape">
                  <a:extLst>
                    <a:ext uri="{FF2B5EF4-FFF2-40B4-BE49-F238E27FC236}">
                      <a16:creationId xmlns:a16="http://schemas.microsoft.com/office/drawing/2014/main" id="{619B2236-D2D0-484F-85AF-2E4B83FA61B3}"/>
                    </a:ext>
                  </a:extLst>
                </p:cNvPr>
                <p:cNvSpPr/>
                <p:nvPr/>
              </p:nvSpPr>
              <p:spPr>
                <a:xfrm>
                  <a:off x="0" y="0"/>
                  <a:ext cx="1710509" cy="1710509"/>
                </a:xfrm>
                <a:custGeom>
                  <a:avLst/>
                  <a:gdLst/>
                  <a:ahLst/>
                  <a:cxnLst>
                    <a:cxn ang="0">
                      <a:pos x="wd2" y="hd2"/>
                    </a:cxn>
                    <a:cxn ang="5400000">
                      <a:pos x="wd2" y="hd2"/>
                    </a:cxn>
                    <a:cxn ang="10800000">
                      <a:pos x="wd2" y="hd2"/>
                    </a:cxn>
                    <a:cxn ang="16200000">
                      <a:pos x="wd2" y="hd2"/>
                    </a:cxn>
                  </a:cxnLst>
                  <a:rect l="0" t="0" r="r" b="b"/>
                  <a:pathLst>
                    <a:path w="21600" h="21600" extrusionOk="0">
                      <a:moveTo>
                        <a:pt x="10853" y="21600"/>
                      </a:moveTo>
                      <a:cubicBezTo>
                        <a:pt x="16765" y="21600"/>
                        <a:pt x="21600" y="16765"/>
                        <a:pt x="21600" y="10747"/>
                      </a:cubicBezTo>
                      <a:cubicBezTo>
                        <a:pt x="21600" y="4835"/>
                        <a:pt x="16765" y="0"/>
                        <a:pt x="10853" y="0"/>
                      </a:cubicBezTo>
                      <a:cubicBezTo>
                        <a:pt x="4835" y="0"/>
                        <a:pt x="0" y="4835"/>
                        <a:pt x="0" y="10747"/>
                      </a:cubicBezTo>
                      <a:cubicBezTo>
                        <a:pt x="0" y="16765"/>
                        <a:pt x="4835" y="21600"/>
                        <a:pt x="10853" y="21600"/>
                      </a:cubicBezTo>
                    </a:path>
                  </a:pathLst>
                </a:custGeom>
                <a:solidFill>
                  <a:srgbClr val="801231"/>
                </a:solidFill>
                <a:ln w="12700" cap="flat">
                  <a:noFill/>
                  <a:miter lim="400000"/>
                </a:ln>
                <a:effectLst/>
              </p:spPr>
              <p:txBody>
                <a:bodyPr wrap="square" lIns="60959" tIns="60959" rIns="60959" bIns="60959" numCol="1" anchor="ctr">
                  <a:noAutofit/>
                </a:bodyPr>
                <a:lstStyle/>
                <a:p>
                  <a:endParaRPr sz="2400"/>
                </a:p>
              </p:txBody>
            </p:sp>
            <p:sp>
              <p:nvSpPr>
                <p:cNvPr id="47" name="Shape">
                  <a:extLst>
                    <a:ext uri="{FF2B5EF4-FFF2-40B4-BE49-F238E27FC236}">
                      <a16:creationId xmlns:a16="http://schemas.microsoft.com/office/drawing/2014/main" id="{CDDD2854-90F6-4626-94F6-8D23FF671E61}"/>
                    </a:ext>
                  </a:extLst>
                </p:cNvPr>
                <p:cNvSpPr/>
                <p:nvPr/>
              </p:nvSpPr>
              <p:spPr>
                <a:xfrm>
                  <a:off x="108437" y="105047"/>
                  <a:ext cx="1490245" cy="1497025"/>
                </a:xfrm>
                <a:custGeom>
                  <a:avLst/>
                  <a:gdLst/>
                  <a:ahLst/>
                  <a:cxnLst>
                    <a:cxn ang="0">
                      <a:pos x="wd2" y="hd2"/>
                    </a:cxn>
                    <a:cxn ang="5400000">
                      <a:pos x="wd2" y="hd2"/>
                    </a:cxn>
                    <a:cxn ang="10800000">
                      <a:pos x="wd2" y="hd2"/>
                    </a:cxn>
                    <a:cxn ang="16200000">
                      <a:pos x="wd2" y="hd2"/>
                    </a:cxn>
                  </a:cxnLst>
                  <a:rect l="0" t="0" r="r" b="b"/>
                  <a:pathLst>
                    <a:path w="21600" h="21600" extrusionOk="0">
                      <a:moveTo>
                        <a:pt x="10856" y="0"/>
                      </a:moveTo>
                      <a:cubicBezTo>
                        <a:pt x="16785" y="0"/>
                        <a:pt x="21600" y="4910"/>
                        <a:pt x="21600" y="10794"/>
                      </a:cubicBezTo>
                      <a:cubicBezTo>
                        <a:pt x="21600" y="16812"/>
                        <a:pt x="16785" y="21600"/>
                        <a:pt x="10856" y="21600"/>
                      </a:cubicBezTo>
                      <a:cubicBezTo>
                        <a:pt x="4815" y="21600"/>
                        <a:pt x="0" y="16812"/>
                        <a:pt x="0" y="10794"/>
                      </a:cubicBezTo>
                      <a:cubicBezTo>
                        <a:pt x="0" y="4910"/>
                        <a:pt x="4815" y="0"/>
                        <a:pt x="10856" y="0"/>
                      </a:cubicBezTo>
                    </a:path>
                  </a:pathLst>
                </a:custGeom>
                <a:gradFill flip="none" rotWithShape="1">
                  <a:gsLst>
                    <a:gs pos="61000">
                      <a:srgbClr val="FFFFFF"/>
                    </a:gs>
                    <a:gs pos="94000">
                      <a:srgbClr val="DEEBF7"/>
                    </a:gs>
                  </a:gsLst>
                  <a:path path="circle">
                    <a:fillToRect l="-7922" t="9442" r="107922" b="90557"/>
                  </a:path>
                </a:gradFill>
                <a:ln w="12700" cap="flat">
                  <a:noFill/>
                  <a:miter lim="400000"/>
                </a:ln>
                <a:effectLst/>
              </p:spPr>
              <p:txBody>
                <a:bodyPr wrap="square" lIns="60959" tIns="60959" rIns="60959" bIns="60959" numCol="1" anchor="ctr">
                  <a:noAutofit/>
                </a:bodyPr>
                <a:lstStyle/>
                <a:p>
                  <a:endParaRPr sz="2400"/>
                </a:p>
              </p:txBody>
            </p:sp>
          </p:grpSp>
          <p:sp>
            <p:nvSpPr>
              <p:cNvPr id="45" name="المحور الأول">
                <a:extLst>
                  <a:ext uri="{FF2B5EF4-FFF2-40B4-BE49-F238E27FC236}">
                    <a16:creationId xmlns:a16="http://schemas.microsoft.com/office/drawing/2014/main" id="{C8C4D138-B57F-4B4D-897E-2C43D58AB158}"/>
                  </a:ext>
                </a:extLst>
              </p:cNvPr>
              <p:cNvSpPr txBox="1"/>
              <p:nvPr/>
            </p:nvSpPr>
            <p:spPr>
              <a:xfrm rot="10168855">
                <a:off x="192140" y="508382"/>
                <a:ext cx="1467591" cy="78804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7733" tIns="67733" rIns="67733" bIns="67733" numCol="1" anchor="ctr">
                <a:noAutofit/>
              </a:bodyPr>
              <a:lstStyle>
                <a:lvl1pPr algn="r" rtl="1">
                  <a:defRPr sz="3600">
                    <a:latin typeface="Farah Regular"/>
                    <a:ea typeface="Farah Regular"/>
                    <a:cs typeface="Farah Regular"/>
                    <a:sym typeface="Farah Regular"/>
                  </a:defRPr>
                </a:lvl1pPr>
              </a:lstStyle>
              <a:p>
                <a:r>
                  <a:rPr lang="ar-EG" sz="2000" b="1" dirty="0"/>
                  <a:t>مرحلة الاندماج</a:t>
                </a:r>
                <a:endParaRPr sz="2000" b="1" dirty="0"/>
              </a:p>
            </p:txBody>
          </p:sp>
        </p:grpSp>
      </p:grpSp>
      <p:pic>
        <p:nvPicPr>
          <p:cNvPr id="48" name="صورة 5">
            <a:extLst>
              <a:ext uri="{FF2B5EF4-FFF2-40B4-BE49-F238E27FC236}">
                <a16:creationId xmlns:a16="http://schemas.microsoft.com/office/drawing/2014/main" id="{87963BA7-44C9-411B-9433-DC838DBF79F7}"/>
              </a:ext>
            </a:extLst>
          </p:cNvPr>
          <p:cNvPicPr>
            <a:picLocks noChangeAspect="1"/>
          </p:cNvPicPr>
          <p:nvPr/>
        </p:nvPicPr>
        <p:blipFill>
          <a:blip r:embed="rId7">
            <a:clrChange>
              <a:clrFrom>
                <a:srgbClr val="FAF5F2"/>
              </a:clrFrom>
              <a:clrTo>
                <a:srgbClr val="FAF5F2">
                  <a:alpha val="0"/>
                </a:srgbClr>
              </a:clrTo>
            </a:clrChange>
            <a:alphaModFix/>
            <a:extLst>
              <a:ext uri="{28A0092B-C50C-407E-A947-70E740481C1C}">
                <a14:useLocalDpi xmlns:a14="http://schemas.microsoft.com/office/drawing/2010/main" val="0"/>
              </a:ext>
            </a:extLst>
          </a:blip>
          <a:stretch>
            <a:fillRect/>
          </a:stretch>
        </p:blipFill>
        <p:spPr>
          <a:xfrm>
            <a:off x="197994" y="52647"/>
            <a:ext cx="1365736" cy="1513232"/>
          </a:xfrm>
          <a:prstGeom prst="rect">
            <a:avLst/>
          </a:prstGeom>
        </p:spPr>
      </p:pic>
      <p:sp>
        <p:nvSpPr>
          <p:cNvPr id="49" name="مربع نص 4">
            <a:extLst>
              <a:ext uri="{FF2B5EF4-FFF2-40B4-BE49-F238E27FC236}">
                <a16:creationId xmlns:a16="http://schemas.microsoft.com/office/drawing/2014/main" id="{4E7F7100-64F7-449B-A852-EEFF13F2EA7D}"/>
              </a:ext>
            </a:extLst>
          </p:cNvPr>
          <p:cNvSpPr txBox="1"/>
          <p:nvPr/>
        </p:nvSpPr>
        <p:spPr>
          <a:xfrm>
            <a:off x="253604" y="217669"/>
            <a:ext cx="1131637" cy="1077218"/>
          </a:xfrm>
          <a:prstGeom prst="rect">
            <a:avLst/>
          </a:prstGeom>
          <a:noFill/>
        </p:spPr>
        <p:txBody>
          <a:bodyPr wrap="square" rtlCol="1">
            <a:spAutoFit/>
          </a:bodyPr>
          <a:lstStyle/>
          <a:p>
            <a:r>
              <a:rPr lang="ar-EG" sz="3200" b="1" dirty="0"/>
              <a:t>التهيئة الحافزة</a:t>
            </a:r>
            <a:endParaRPr lang="ar-AE" sz="3200" b="1" dirty="0"/>
          </a:p>
        </p:txBody>
      </p:sp>
      <p:pic>
        <p:nvPicPr>
          <p:cNvPr id="50" name="Picture 49">
            <a:extLst>
              <a:ext uri="{FF2B5EF4-FFF2-40B4-BE49-F238E27FC236}">
                <a16:creationId xmlns:a16="http://schemas.microsoft.com/office/drawing/2014/main" id="{3A981678-1B93-47A1-BECB-EF5DD3F577D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61301" y="933790"/>
            <a:ext cx="2133600" cy="831092"/>
          </a:xfrm>
          <a:prstGeom prst="rect">
            <a:avLst/>
          </a:prstGeom>
        </p:spPr>
      </p:pic>
      <p:sp>
        <p:nvSpPr>
          <p:cNvPr id="5" name="Rectangle 4">
            <a:extLst>
              <a:ext uri="{FF2B5EF4-FFF2-40B4-BE49-F238E27FC236}">
                <a16:creationId xmlns:a16="http://schemas.microsoft.com/office/drawing/2014/main" id="{3149194E-2B43-442C-9FCE-F842F31F62FF}"/>
              </a:ext>
            </a:extLst>
          </p:cNvPr>
          <p:cNvSpPr/>
          <p:nvPr/>
        </p:nvSpPr>
        <p:spPr>
          <a:xfrm>
            <a:off x="4480847" y="279198"/>
            <a:ext cx="4661854" cy="830997"/>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ar-EG" sz="4800" b="1" cap="none" spc="0" dirty="0">
                <a:ln/>
                <a:solidFill>
                  <a:srgbClr val="FF0000"/>
                </a:solidFill>
                <a:effectLst/>
              </a:rPr>
              <a:t>هيا بن</a:t>
            </a:r>
            <a:r>
              <a:rPr lang="ar-EG" sz="4800" b="1" dirty="0">
                <a:ln/>
                <a:solidFill>
                  <a:srgbClr val="FF0000"/>
                </a:solidFill>
              </a:rPr>
              <a:t>ا نختبر معلوماتك</a:t>
            </a:r>
            <a:endParaRPr lang="en-US" sz="4800" b="1" cap="none" spc="0" dirty="0">
              <a:ln/>
              <a:solidFill>
                <a:srgbClr val="FF0000"/>
              </a:solidFill>
              <a:effectLst/>
            </a:endParaRPr>
          </a:p>
        </p:txBody>
      </p:sp>
      <p:grpSp>
        <p:nvGrpSpPr>
          <p:cNvPr id="37" name="Group 36">
            <a:extLst>
              <a:ext uri="{FF2B5EF4-FFF2-40B4-BE49-F238E27FC236}">
                <a16:creationId xmlns:a16="http://schemas.microsoft.com/office/drawing/2014/main" id="{896D93B0-A3C7-4007-9A43-A63D8963A8DF}"/>
              </a:ext>
            </a:extLst>
          </p:cNvPr>
          <p:cNvGrpSpPr/>
          <p:nvPr/>
        </p:nvGrpSpPr>
        <p:grpSpPr>
          <a:xfrm>
            <a:off x="1343452" y="8447"/>
            <a:ext cx="2878487" cy="945771"/>
            <a:chOff x="4903819" y="3918866"/>
            <a:chExt cx="2730375" cy="2216539"/>
          </a:xfrm>
        </p:grpSpPr>
        <p:grpSp>
          <p:nvGrpSpPr>
            <p:cNvPr id="39" name="Group 38">
              <a:extLst>
                <a:ext uri="{FF2B5EF4-FFF2-40B4-BE49-F238E27FC236}">
                  <a16:creationId xmlns:a16="http://schemas.microsoft.com/office/drawing/2014/main" id="{E11E5743-E029-4054-873C-BF62C046003E}"/>
                </a:ext>
              </a:extLst>
            </p:cNvPr>
            <p:cNvGrpSpPr/>
            <p:nvPr/>
          </p:nvGrpSpPr>
          <p:grpSpPr>
            <a:xfrm>
              <a:off x="5025553" y="3918866"/>
              <a:ext cx="2501028" cy="2216539"/>
              <a:chOff x="5896687" y="4152770"/>
              <a:chExt cx="2717226" cy="2320432"/>
            </a:xfrm>
          </p:grpSpPr>
          <p:pic>
            <p:nvPicPr>
              <p:cNvPr id="52" name="Picture 51">
                <a:extLst>
                  <a:ext uri="{FF2B5EF4-FFF2-40B4-BE49-F238E27FC236}">
                    <a16:creationId xmlns:a16="http://schemas.microsoft.com/office/drawing/2014/main" id="{C65A5248-6C7F-40D6-8D85-48D9D855928F}"/>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35547" b="52474" l="18741" r="63763">
                            <a14:foregroundMark x1="61933" y1="44661" x2="61933" y2="44661"/>
                            <a14:foregroundMark x1="63177" y1="45182" x2="63177" y2="45182"/>
                            <a14:foregroundMark x1="63177" y1="45182" x2="55124" y2="44401"/>
                            <a14:foregroundMark x1="55124" y1="44401" x2="55124" y2="44401"/>
                            <a14:foregroundMark x1="59151" y1="47917" x2="50952" y2="46094"/>
                            <a14:foregroundMark x1="50952" y1="46094" x2="50586" y2="45703"/>
                            <a14:foregroundMark x1="51611" y1="42057" x2="58638" y2="41146"/>
                            <a14:foregroundMark x1="58638" y1="41146" x2="60395" y2="41146"/>
                            <a14:foregroundMark x1="58931" y1="38021" x2="59078" y2="40234"/>
                            <a14:foregroundMark x1="47438" y1="46094" x2="37408" y2="47005"/>
                            <a14:foregroundMark x1="37408" y1="47005" x2="35578" y2="46354"/>
                            <a14:foregroundMark x1="32064" y1="44531" x2="19619" y2="41927"/>
                            <a14:foregroundMark x1="19619" y1="41927" x2="19473" y2="41667"/>
                            <a14:foregroundMark x1="31040" y1="48177" x2="21010" y2="47917"/>
                            <a14:foregroundMark x1="40117" y1="38281" x2="40117" y2="38281"/>
                            <a14:foregroundMark x1="37116" y1="38411" x2="37116" y2="38411"/>
                            <a14:foregroundMark x1="43485" y1="39323" x2="43485" y2="39323"/>
                            <a14:foregroundMark x1="46706" y1="39844" x2="46706" y2="39844"/>
                            <a14:foregroundMark x1="46852" y1="42318" x2="40776" y2="42578"/>
                            <a14:foregroundMark x1="52928" y1="50130" x2="58272" y2="51693"/>
                            <a14:foregroundMark x1="53294" y1="52474" x2="57906" y2="52474"/>
                            <a14:foregroundMark x1="57906" y1="52474" x2="58858" y2="52344"/>
                            <a14:foregroundMark x1="58858" y1="52344" x2="61127" y2="51953"/>
                            <a14:foregroundMark x1="61127" y1="51953" x2="63690" y2="52214"/>
                            <a14:foregroundMark x1="43851" y1="48568" x2="38726" y2="47526"/>
                            <a14:foregroundMark x1="38726" y1="47526" x2="38726" y2="47396"/>
                            <a14:foregroundMark x1="41508" y1="47266" x2="47365" y2="48568"/>
                            <a14:foregroundMark x1="19619" y1="40755" x2="24890" y2="41667"/>
                            <a14:foregroundMark x1="21303" y1="38151" x2="21303" y2="38151"/>
                            <a14:foregroundMark x1="18741" y1="40625" x2="19327" y2="44401"/>
                            <a14:foregroundMark x1="19327" y1="44401" x2="19327" y2="45964"/>
                            <a14:foregroundMark x1="18814" y1="41146" x2="19693" y2="52474"/>
                            <a14:foregroundMark x1="23792" y1="39193" x2="31552" y2="39974"/>
                            <a14:foregroundMark x1="35578" y1="39193" x2="44363" y2="39453"/>
                            <a14:foregroundMark x1="44363" y1="39453" x2="44363" y2="39453"/>
                            <a14:foregroundMark x1="51464" y1="39453" x2="58492" y2="39974"/>
                            <a14:foregroundMark x1="58492" y1="39974" x2="62884" y2="39714"/>
                            <a14:foregroundMark x1="62884" y1="39714" x2="63763" y2="39844"/>
                            <a14:foregroundMark x1="21303" y1="35677" x2="21742" y2="35677"/>
                            <a14:foregroundMark x1="24451" y1="35677" x2="25037" y2="35677"/>
                            <a14:foregroundMark x1="27599" y1="35677" x2="28184" y2="35677"/>
                            <a14:foregroundMark x1="30673" y1="35807" x2="30966" y2="35807"/>
                          </a14:backgroundRemoval>
                        </a14:imgEffect>
                      </a14:imgLayer>
                    </a14:imgProps>
                  </a:ext>
                </a:extLst>
              </a:blip>
              <a:srcRect l="17817" t="33598" r="66039" b="45663"/>
              <a:stretch/>
            </p:blipFill>
            <p:spPr>
              <a:xfrm>
                <a:off x="5896687" y="4152770"/>
                <a:ext cx="2717226" cy="2320432"/>
              </a:xfrm>
              <a:prstGeom prst="rect">
                <a:avLst/>
              </a:prstGeom>
            </p:spPr>
          </p:pic>
          <p:sp>
            <p:nvSpPr>
              <p:cNvPr id="53" name="TextBox 18">
                <a:extLst>
                  <a:ext uri="{FF2B5EF4-FFF2-40B4-BE49-F238E27FC236}">
                    <a16:creationId xmlns:a16="http://schemas.microsoft.com/office/drawing/2014/main" id="{BD08E9BF-215E-4251-BB8D-EACA1F6DE752}"/>
                  </a:ext>
                </a:extLst>
              </p:cNvPr>
              <p:cNvSpPr txBox="1"/>
              <p:nvPr/>
            </p:nvSpPr>
            <p:spPr>
              <a:xfrm>
                <a:off x="6180689" y="5540489"/>
                <a:ext cx="2213113" cy="617198"/>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effectLst/>
                  <a:uLnTx/>
                  <a:uFillTx/>
                  <a:latin typeface="Century Gothic"/>
                  <a:cs typeface="(AH) Manal Black" pitchFamily="2" charset="-78"/>
                </a:endParaRPr>
              </a:p>
            </p:txBody>
          </p:sp>
        </p:grpSp>
        <p:sp>
          <p:nvSpPr>
            <p:cNvPr id="51" name="Rectangle 28">
              <a:extLst>
                <a:ext uri="{FF2B5EF4-FFF2-40B4-BE49-F238E27FC236}">
                  <a16:creationId xmlns:a16="http://schemas.microsoft.com/office/drawing/2014/main" id="{442FC5CD-2E6D-426A-A445-E2DF9F226AD7}"/>
                </a:ext>
              </a:extLst>
            </p:cNvPr>
            <p:cNvSpPr/>
            <p:nvPr/>
          </p:nvSpPr>
          <p:spPr>
            <a:xfrm>
              <a:off x="4903819" y="4948466"/>
              <a:ext cx="2730375" cy="865578"/>
            </a:xfrm>
            <a:prstGeom prst="rect">
              <a:avLst/>
            </a:prstGeom>
            <a:noFill/>
          </p:spPr>
          <p:txBody>
            <a:bodyPr wrap="square" lIns="91440" tIns="45720" rIns="91440" bIns="45720">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EG" b="1" dirty="0">
                  <a:ln w="0"/>
                  <a:effectLst>
                    <a:outerShdw blurRad="38100" dist="19050" dir="2700000" algn="tl" rotWithShape="0">
                      <a:srgbClr val="000000">
                        <a:alpha val="40000"/>
                      </a:srgbClr>
                    </a:outerShdw>
                  </a:effectLst>
                  <a:latin typeface="Calibri Light" panose="020F0302020204030204" pitchFamily="34" charset="0"/>
                  <a:cs typeface="(AH) Manal Black" pitchFamily="2" charset="-78"/>
                </a:rPr>
                <a:t>مهارة ماذا اعرف </a:t>
              </a:r>
              <a:endParaRPr kumimoji="0" lang="en-US" b="1" i="0" u="none" strike="noStrike" kern="1200" cap="none" spc="0" normalizeH="0" baseline="0" noProof="0" dirty="0">
                <a:ln w="0"/>
                <a:effectLst>
                  <a:outerShdw blurRad="38100" dist="19050" dir="2700000" algn="tl" rotWithShape="0">
                    <a:srgbClr val="000000">
                      <a:alpha val="40000"/>
                    </a:srgbClr>
                  </a:outerShdw>
                </a:effectLst>
                <a:uLnTx/>
                <a:uFillTx/>
                <a:latin typeface="Calibri Light" panose="020F0302020204030204" pitchFamily="34" charset="0"/>
                <a:cs typeface="(AH) Manal Black" pitchFamily="2" charset="-78"/>
              </a:endParaRPr>
            </a:p>
          </p:txBody>
        </p:sp>
      </p:grpSp>
      <p:sp>
        <p:nvSpPr>
          <p:cNvPr id="2" name="TextBox 1">
            <a:extLst>
              <a:ext uri="{FF2B5EF4-FFF2-40B4-BE49-F238E27FC236}">
                <a16:creationId xmlns:a16="http://schemas.microsoft.com/office/drawing/2014/main" id="{E2203AA4-7144-405C-9F42-570997488EA0}"/>
              </a:ext>
            </a:extLst>
          </p:cNvPr>
          <p:cNvSpPr txBox="1"/>
          <p:nvPr/>
        </p:nvSpPr>
        <p:spPr>
          <a:xfrm>
            <a:off x="755374" y="3670852"/>
            <a:ext cx="2875722" cy="646331"/>
          </a:xfrm>
          <a:prstGeom prst="rect">
            <a:avLst/>
          </a:prstGeom>
          <a:noFill/>
        </p:spPr>
        <p:txBody>
          <a:bodyPr wrap="square" rtlCol="0">
            <a:spAutoFit/>
          </a:bodyPr>
          <a:lstStyle/>
          <a:p>
            <a:pPr algn="ctr" rtl="1"/>
            <a:r>
              <a:rPr lang="ar-EG" b="1" dirty="0"/>
              <a:t>الطور البيني والانقسام المتساوي والانقسام السيتوبلازمي</a:t>
            </a:r>
            <a:endParaRPr lang="en-US" b="1" dirty="0"/>
          </a:p>
        </p:txBody>
      </p:sp>
      <p:sp>
        <p:nvSpPr>
          <p:cNvPr id="40" name="TextBox 39">
            <a:extLst>
              <a:ext uri="{FF2B5EF4-FFF2-40B4-BE49-F238E27FC236}">
                <a16:creationId xmlns:a16="http://schemas.microsoft.com/office/drawing/2014/main" id="{034EC0B2-932C-4F95-8260-0A16B309AC06}"/>
              </a:ext>
            </a:extLst>
          </p:cNvPr>
          <p:cNvSpPr txBox="1"/>
          <p:nvPr/>
        </p:nvSpPr>
        <p:spPr>
          <a:xfrm>
            <a:off x="9062755" y="5451178"/>
            <a:ext cx="2875722" cy="1200329"/>
          </a:xfrm>
          <a:prstGeom prst="rect">
            <a:avLst/>
          </a:prstGeom>
          <a:noFill/>
        </p:spPr>
        <p:txBody>
          <a:bodyPr wrap="square" rtlCol="0">
            <a:spAutoFit/>
          </a:bodyPr>
          <a:lstStyle/>
          <a:p>
            <a:pPr algn="ctr" rtl="1"/>
            <a:r>
              <a:rPr lang="ar-EG" b="1" dirty="0"/>
              <a:t>الطور البيني</a:t>
            </a:r>
          </a:p>
          <a:p>
            <a:pPr algn="ctr" rtl="1"/>
            <a:r>
              <a:rPr lang="en-US" b="1" dirty="0"/>
              <a:t>G1</a:t>
            </a:r>
            <a:r>
              <a:rPr lang="ar-EG" b="1" dirty="0"/>
              <a:t> طور النمو الاول</a:t>
            </a:r>
          </a:p>
          <a:p>
            <a:pPr algn="ctr" rtl="1"/>
            <a:r>
              <a:rPr lang="en-US" b="1" dirty="0"/>
              <a:t>S</a:t>
            </a:r>
            <a:r>
              <a:rPr lang="ar-EG" b="1" dirty="0"/>
              <a:t> طور التركيب </a:t>
            </a:r>
          </a:p>
          <a:p>
            <a:pPr algn="ctr" rtl="1"/>
            <a:r>
              <a:rPr lang="en-US" b="1" dirty="0"/>
              <a:t>G2</a:t>
            </a:r>
            <a:r>
              <a:rPr lang="ar-EG" b="1" dirty="0"/>
              <a:t>طور النمو الثاني </a:t>
            </a:r>
            <a:endParaRPr lang="en-US" b="1" dirty="0"/>
          </a:p>
        </p:txBody>
      </p:sp>
      <p:sp>
        <p:nvSpPr>
          <p:cNvPr id="54" name="TextBox 53">
            <a:extLst>
              <a:ext uri="{FF2B5EF4-FFF2-40B4-BE49-F238E27FC236}">
                <a16:creationId xmlns:a16="http://schemas.microsoft.com/office/drawing/2014/main" id="{4B102EBD-E8C0-49BF-9872-5328E9A73111}"/>
              </a:ext>
            </a:extLst>
          </p:cNvPr>
          <p:cNvSpPr txBox="1"/>
          <p:nvPr/>
        </p:nvSpPr>
        <p:spPr>
          <a:xfrm>
            <a:off x="880862" y="6181681"/>
            <a:ext cx="2875722" cy="646331"/>
          </a:xfrm>
          <a:prstGeom prst="rect">
            <a:avLst/>
          </a:prstGeom>
          <a:noFill/>
        </p:spPr>
        <p:txBody>
          <a:bodyPr wrap="square" rtlCol="0">
            <a:spAutoFit/>
          </a:bodyPr>
          <a:lstStyle/>
          <a:p>
            <a:pPr algn="ctr" rtl="1"/>
            <a:r>
              <a:rPr lang="ar-EG" b="1" dirty="0"/>
              <a:t>الانقسام المتساوي وينقسم الى 4 مراحل </a:t>
            </a:r>
            <a:endParaRPr lang="en-US" b="1"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2000" fill="hold"/>
                                        <p:tgtEl>
                                          <p:spTgt spid="33"/>
                                        </p:tgtEl>
                                        <p:attrNameLst>
                                          <p:attrName>r</p:attrName>
                                        </p:attrNameLst>
                                      </p:cBhvr>
                                    </p:animRot>
                                  </p:childTnLst>
                                </p:cTn>
                              </p:par>
                            </p:childTnLst>
                          </p:cTn>
                        </p:par>
                        <p:par>
                          <p:cTn id="7" fill="hold" nodeType="afterGroup">
                            <p:stCondLst>
                              <p:cond delay="2000"/>
                            </p:stCondLst>
                            <p:childTnLst>
                              <p:par>
                                <p:cTn id="8" presetID="8" presetClass="emph" presetSubtype="0" fill="hold" nodeType="afterEffect">
                                  <p:stCondLst>
                                    <p:cond delay="0"/>
                                  </p:stCondLst>
                                  <p:childTnLst>
                                    <p:animRot by="5400000">
                                      <p:cBhvr>
                                        <p:cTn id="9" dur="300" fill="hold"/>
                                        <p:tgtEl>
                                          <p:spTgt spid="33"/>
                                        </p:tgtEl>
                                        <p:attrNameLst>
                                          <p:attrName>r</p:attrName>
                                        </p:attrNameLst>
                                      </p:cBhvr>
                                    </p:animRot>
                                  </p:childTnLst>
                                </p:cTn>
                              </p:par>
                            </p:childTnLst>
                          </p:cTn>
                        </p:par>
                        <p:par>
                          <p:cTn id="10" fill="hold" nodeType="afterGroup">
                            <p:stCondLst>
                              <p:cond delay="2300"/>
                            </p:stCondLst>
                            <p:childTnLst>
                              <p:par>
                                <p:cTn id="11" presetID="8" presetClass="emph" presetSubtype="0" fill="hold" nodeType="afterEffect">
                                  <p:stCondLst>
                                    <p:cond delay="0"/>
                                  </p:stCondLst>
                                  <p:childTnLst>
                                    <p:animRot by="10800000">
                                      <p:cBhvr>
                                        <p:cTn id="12" dur="1000" fill="hold"/>
                                        <p:tgtEl>
                                          <p:spTgt spid="33"/>
                                        </p:tgtEl>
                                        <p:attrNameLst>
                                          <p:attrName>r</p:attrName>
                                        </p:attrNameLst>
                                      </p:cBhvr>
                                    </p:animRot>
                                  </p:childTnLst>
                                </p:cTn>
                              </p:par>
                            </p:childTnLst>
                          </p:cTn>
                        </p:par>
                        <p:par>
                          <p:cTn id="13" fill="hold" nodeType="afterGroup">
                            <p:stCondLst>
                              <p:cond delay="3300"/>
                            </p:stCondLst>
                            <p:childTnLst>
                              <p:par>
                                <p:cTn id="14" presetID="10" presetClass="entr" presetSubtype="0"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8" presetClass="emph" presetSubtype="0" fill="hold" nodeType="clickEffect">
                                  <p:stCondLst>
                                    <p:cond delay="0"/>
                                  </p:stCondLst>
                                  <p:childTnLst>
                                    <p:animRot by="21600000">
                                      <p:cBhvr>
                                        <p:cTn id="20" dur="2000" fill="hold"/>
                                        <p:tgtEl>
                                          <p:spTgt spid="33"/>
                                        </p:tgtEl>
                                        <p:attrNameLst>
                                          <p:attrName>r</p:attrName>
                                        </p:attrNameLst>
                                      </p:cBhvr>
                                    </p:animRot>
                                  </p:childTnLst>
                                </p:cTn>
                              </p:par>
                            </p:childTnLst>
                          </p:cTn>
                        </p:par>
                        <p:par>
                          <p:cTn id="21" fill="hold" nodeType="afterGroup">
                            <p:stCondLst>
                              <p:cond delay="2000"/>
                            </p:stCondLst>
                            <p:childTnLst>
                              <p:par>
                                <p:cTn id="22" presetID="8" presetClass="emph" presetSubtype="0" fill="hold" nodeType="afterEffect">
                                  <p:stCondLst>
                                    <p:cond delay="0"/>
                                  </p:stCondLst>
                                  <p:childTnLst>
                                    <p:animRot by="10800000">
                                      <p:cBhvr>
                                        <p:cTn id="23" dur="1000" fill="hold"/>
                                        <p:tgtEl>
                                          <p:spTgt spid="33"/>
                                        </p:tgtEl>
                                        <p:attrNameLst>
                                          <p:attrName>r</p:attrName>
                                        </p:attrNameLst>
                                      </p:cBhvr>
                                    </p:animRot>
                                  </p:childTnLst>
                                </p:cTn>
                              </p:par>
                            </p:childTnLst>
                          </p:cTn>
                        </p:par>
                        <p:par>
                          <p:cTn id="24" fill="hold" nodeType="afterGroup">
                            <p:stCondLst>
                              <p:cond delay="3000"/>
                            </p:stCondLst>
                            <p:childTnLst>
                              <p:par>
                                <p:cTn id="25" presetID="10" presetClass="entr" presetSubtype="0" fill="hold" grpId="0"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8" presetClass="emph" presetSubtype="0" fill="hold" nodeType="clickEffect">
                                  <p:stCondLst>
                                    <p:cond delay="0"/>
                                  </p:stCondLst>
                                  <p:childTnLst>
                                    <p:animRot by="21600000">
                                      <p:cBhvr>
                                        <p:cTn id="31" dur="2000" fill="hold"/>
                                        <p:tgtEl>
                                          <p:spTgt spid="33"/>
                                        </p:tgtEl>
                                        <p:attrNameLst>
                                          <p:attrName>r</p:attrName>
                                        </p:attrNameLst>
                                      </p:cBhvr>
                                    </p:animRot>
                                  </p:childTnLst>
                                </p:cTn>
                              </p:par>
                            </p:childTnLst>
                          </p:cTn>
                        </p:par>
                        <p:par>
                          <p:cTn id="32" fill="hold" nodeType="afterGroup">
                            <p:stCondLst>
                              <p:cond delay="2000"/>
                            </p:stCondLst>
                            <p:childTnLst>
                              <p:par>
                                <p:cTn id="33" presetID="8" presetClass="emph" presetSubtype="0" fill="hold" nodeType="afterEffect">
                                  <p:stCondLst>
                                    <p:cond delay="0"/>
                                  </p:stCondLst>
                                  <p:childTnLst>
                                    <p:animRot by="5400000">
                                      <p:cBhvr>
                                        <p:cTn id="34" dur="300" fill="hold"/>
                                        <p:tgtEl>
                                          <p:spTgt spid="33"/>
                                        </p:tgtEl>
                                        <p:attrNameLst>
                                          <p:attrName>r</p:attrName>
                                        </p:attrNameLst>
                                      </p:cBhvr>
                                    </p:animRot>
                                  </p:childTnLst>
                                </p:cTn>
                              </p:par>
                            </p:childTnLst>
                          </p:cTn>
                        </p:par>
                        <p:par>
                          <p:cTn id="35" fill="hold" nodeType="afterGroup">
                            <p:stCondLst>
                              <p:cond delay="2300"/>
                            </p:stCondLst>
                            <p:childTnLst>
                              <p:par>
                                <p:cTn id="36" presetID="10" presetClass="entr" presetSubtype="0" fill="hold" grpId="0" nodeType="after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500"/>
                                        <p:tgtEl>
                                          <p:spTgt spid="15"/>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8" presetClass="emph" presetSubtype="0" fill="hold" nodeType="clickEffect">
                                  <p:stCondLst>
                                    <p:cond delay="0"/>
                                  </p:stCondLst>
                                  <p:childTnLst>
                                    <p:animRot by="21600000">
                                      <p:cBhvr>
                                        <p:cTn id="42" dur="2000" fill="hold"/>
                                        <p:tgtEl>
                                          <p:spTgt spid="33"/>
                                        </p:tgtEl>
                                        <p:attrNameLst>
                                          <p:attrName>r</p:attrName>
                                        </p:attrNameLst>
                                      </p:cBhvr>
                                    </p:animRot>
                                  </p:childTnLst>
                                </p:cTn>
                              </p:par>
                            </p:childTnLst>
                          </p:cTn>
                        </p:par>
                        <p:par>
                          <p:cTn id="43" fill="hold" nodeType="afterGroup">
                            <p:stCondLst>
                              <p:cond delay="2000"/>
                            </p:stCondLst>
                            <p:childTnLst>
                              <p:par>
                                <p:cTn id="44" presetID="8" presetClass="emph" presetSubtype="0" fill="hold" nodeType="afterEffect">
                                  <p:stCondLst>
                                    <p:cond delay="0"/>
                                  </p:stCondLst>
                                  <p:childTnLst>
                                    <p:animRot by="10800000">
                                      <p:cBhvr>
                                        <p:cTn id="45" dur="1000" fill="hold"/>
                                        <p:tgtEl>
                                          <p:spTgt spid="33"/>
                                        </p:tgtEl>
                                        <p:attrNameLst>
                                          <p:attrName>r</p:attrName>
                                        </p:attrNameLst>
                                      </p:cBhvr>
                                    </p:animRot>
                                  </p:childTnLst>
                                </p:cTn>
                              </p:par>
                            </p:childTnLst>
                          </p:cTn>
                        </p:par>
                        <p:par>
                          <p:cTn id="46" fill="hold" nodeType="afterGroup">
                            <p:stCondLst>
                              <p:cond delay="3000"/>
                            </p:stCondLst>
                            <p:childTnLst>
                              <p:par>
                                <p:cTn id="47" presetID="10" presetClass="entr" presetSubtype="0" fill="hold" grpId="0" nodeType="after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fade">
                                      <p:cBhvr>
                                        <p:cTn id="49" dur="500"/>
                                        <p:tgtEl>
                                          <p:spTgt spid="14"/>
                                        </p:tgtEl>
                                      </p:cBhvr>
                                    </p:animEffect>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2"/>
                                        </p:tgtEl>
                                        <p:attrNameLst>
                                          <p:attrName>style.visibility</p:attrName>
                                        </p:attrNameLst>
                                      </p:cBhvr>
                                      <p:to>
                                        <p:strVal val="visible"/>
                                      </p:to>
                                    </p:set>
                                    <p:animEffect transition="in" filter="fade">
                                      <p:cBhvr>
                                        <p:cTn id="54" dur="1000"/>
                                        <p:tgtEl>
                                          <p:spTgt spid="2"/>
                                        </p:tgtEl>
                                      </p:cBhvr>
                                    </p:animEffect>
                                    <p:anim calcmode="lin" valueType="num">
                                      <p:cBhvr>
                                        <p:cTn id="55" dur="1000" fill="hold"/>
                                        <p:tgtEl>
                                          <p:spTgt spid="2"/>
                                        </p:tgtEl>
                                        <p:attrNameLst>
                                          <p:attrName>ppt_x</p:attrName>
                                        </p:attrNameLst>
                                      </p:cBhvr>
                                      <p:tavLst>
                                        <p:tav tm="0">
                                          <p:val>
                                            <p:strVal val="#ppt_x"/>
                                          </p:val>
                                        </p:tav>
                                        <p:tav tm="100000">
                                          <p:val>
                                            <p:strVal val="#ppt_x"/>
                                          </p:val>
                                        </p:tav>
                                      </p:tavLst>
                                    </p:anim>
                                    <p:anim calcmode="lin" valueType="num">
                                      <p:cBhvr>
                                        <p:cTn id="56" dur="1000" fill="hold"/>
                                        <p:tgtEl>
                                          <p:spTgt spid="2"/>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54"/>
                                        </p:tgtEl>
                                        <p:attrNameLst>
                                          <p:attrName>style.visibility</p:attrName>
                                        </p:attrNameLst>
                                      </p:cBhvr>
                                      <p:to>
                                        <p:strVal val="visible"/>
                                      </p:to>
                                    </p:set>
                                    <p:animEffect transition="in" filter="fade">
                                      <p:cBhvr>
                                        <p:cTn id="59" dur="1000"/>
                                        <p:tgtEl>
                                          <p:spTgt spid="54"/>
                                        </p:tgtEl>
                                      </p:cBhvr>
                                    </p:animEffect>
                                    <p:anim calcmode="lin" valueType="num">
                                      <p:cBhvr>
                                        <p:cTn id="60" dur="1000" fill="hold"/>
                                        <p:tgtEl>
                                          <p:spTgt spid="54"/>
                                        </p:tgtEl>
                                        <p:attrNameLst>
                                          <p:attrName>ppt_x</p:attrName>
                                        </p:attrNameLst>
                                      </p:cBhvr>
                                      <p:tavLst>
                                        <p:tav tm="0">
                                          <p:val>
                                            <p:strVal val="#ppt_x"/>
                                          </p:val>
                                        </p:tav>
                                        <p:tav tm="100000">
                                          <p:val>
                                            <p:strVal val="#ppt_x"/>
                                          </p:val>
                                        </p:tav>
                                      </p:tavLst>
                                    </p:anim>
                                    <p:anim calcmode="lin" valueType="num">
                                      <p:cBhvr>
                                        <p:cTn id="61" dur="1000" fill="hold"/>
                                        <p:tgtEl>
                                          <p:spTgt spid="54"/>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0"/>
                                  </p:stCondLst>
                                  <p:childTnLst>
                                    <p:set>
                                      <p:cBhvr>
                                        <p:cTn id="63" dur="1" fill="hold">
                                          <p:stCondLst>
                                            <p:cond delay="0"/>
                                          </p:stCondLst>
                                        </p:cTn>
                                        <p:tgtEl>
                                          <p:spTgt spid="40"/>
                                        </p:tgtEl>
                                        <p:attrNameLst>
                                          <p:attrName>style.visibility</p:attrName>
                                        </p:attrNameLst>
                                      </p:cBhvr>
                                      <p:to>
                                        <p:strVal val="visible"/>
                                      </p:to>
                                    </p:set>
                                    <p:animEffect transition="in" filter="fade">
                                      <p:cBhvr>
                                        <p:cTn id="64" dur="1000"/>
                                        <p:tgtEl>
                                          <p:spTgt spid="40"/>
                                        </p:tgtEl>
                                      </p:cBhvr>
                                    </p:animEffect>
                                    <p:anim calcmode="lin" valueType="num">
                                      <p:cBhvr>
                                        <p:cTn id="65" dur="1000" fill="hold"/>
                                        <p:tgtEl>
                                          <p:spTgt spid="40"/>
                                        </p:tgtEl>
                                        <p:attrNameLst>
                                          <p:attrName>ppt_x</p:attrName>
                                        </p:attrNameLst>
                                      </p:cBhvr>
                                      <p:tavLst>
                                        <p:tav tm="0">
                                          <p:val>
                                            <p:strVal val="#ppt_x"/>
                                          </p:val>
                                        </p:tav>
                                        <p:tav tm="100000">
                                          <p:val>
                                            <p:strVal val="#ppt_x"/>
                                          </p:val>
                                        </p:tav>
                                      </p:tavLst>
                                    </p:anim>
                                    <p:anim calcmode="lin" valueType="num">
                                      <p:cBhvr>
                                        <p:cTn id="66"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p:bldP spid="15" grpId="0"/>
      <p:bldP spid="16" grpId="0"/>
      <p:bldP spid="2" grpId="0"/>
      <p:bldP spid="40" grpId="0"/>
      <p:bldP spid="5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8C58F5A-E860-4D81-A2CF-055FDFCF8DEC}"/>
              </a:ext>
            </a:extLst>
          </p:cNvPr>
          <p:cNvSpPr/>
          <p:nvPr/>
        </p:nvSpPr>
        <p:spPr>
          <a:xfrm>
            <a:off x="630980" y="168380"/>
            <a:ext cx="9533379" cy="1138773"/>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rtl="1"/>
            <a:r>
              <a:rPr lang="ar-EG" sz="3200" b="1" spc="50" dirty="0">
                <a:ln w="11430"/>
                <a:solidFill>
                  <a:srgbClr val="00B050"/>
                </a:solidFill>
              </a:rPr>
              <a:t>عنوان الوحدة9: </a:t>
            </a:r>
            <a:r>
              <a:rPr lang="en-US" sz="3200" b="1" spc="50" dirty="0">
                <a:ln w="11430"/>
                <a:solidFill>
                  <a:srgbClr val="00B050"/>
                </a:solidFill>
              </a:rPr>
              <a:t> </a:t>
            </a:r>
            <a:r>
              <a:rPr lang="ar-EG" sz="3200" b="1" spc="50" dirty="0">
                <a:ln w="11430"/>
                <a:solidFill>
                  <a:srgbClr val="00B050"/>
                </a:solidFill>
              </a:rPr>
              <a:t>التكاثر الخلوي </a:t>
            </a:r>
            <a:endParaRPr lang="en-US" sz="3200" b="1" spc="50" dirty="0">
              <a:ln w="11430"/>
              <a:solidFill>
                <a:srgbClr val="00B050"/>
              </a:solidFill>
            </a:endParaRPr>
          </a:p>
          <a:p>
            <a:pPr algn="ctr"/>
            <a:r>
              <a:rPr lang="ar-EG" sz="3600" b="1" spc="50" dirty="0">
                <a:ln w="11430"/>
                <a:solidFill>
                  <a:srgbClr val="FF0000"/>
                </a:solidFill>
              </a:rPr>
              <a:t>عنوان الدرس2 : الانقسام المتساوي والانقسام السيتوبلازمي</a:t>
            </a:r>
            <a:endParaRPr lang="ar-EG" sz="4000" b="1" spc="50" dirty="0">
              <a:ln w="11430"/>
              <a:solidFill>
                <a:srgbClr val="FF0000"/>
              </a:solidFill>
            </a:endParaRPr>
          </a:p>
        </p:txBody>
      </p:sp>
      <p:pic>
        <p:nvPicPr>
          <p:cNvPr id="13" name="Picture 4" descr="Creativity by natsorozco on emaze">
            <a:hlinkClick r:id="" action="ppaction://noaction"/>
            <a:extLst>
              <a:ext uri="{FF2B5EF4-FFF2-40B4-BE49-F238E27FC236}">
                <a16:creationId xmlns:a16="http://schemas.microsoft.com/office/drawing/2014/main" id="{7D40ACB6-7519-4E29-95DE-799EEC26137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89796" y="2643629"/>
            <a:ext cx="538367" cy="538367"/>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79">
            <a:extLst>
              <a:ext uri="{FF2B5EF4-FFF2-40B4-BE49-F238E27FC236}">
                <a16:creationId xmlns:a16="http://schemas.microsoft.com/office/drawing/2014/main" id="{D20AE2BD-9C15-403D-A89B-C5BD7047C638}"/>
              </a:ext>
            </a:extLst>
          </p:cNvPr>
          <p:cNvSpPr/>
          <p:nvPr/>
        </p:nvSpPr>
        <p:spPr>
          <a:xfrm>
            <a:off x="5483885" y="2711858"/>
            <a:ext cx="4153043" cy="439298"/>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EG" sz="3200" b="1" dirty="0">
                <a:solidFill>
                  <a:srgbClr val="FF0066"/>
                </a:solidFill>
                <a:cs typeface="(AH) Manal Black" pitchFamily="2" charset="-78"/>
              </a:rPr>
              <a:t>نواتج التعلم  (الاهداف ) </a:t>
            </a:r>
            <a:endParaRPr lang="en-US" sz="3200" b="1" dirty="0">
              <a:solidFill>
                <a:srgbClr val="FF0066"/>
              </a:solidFill>
              <a:cs typeface="(AH) Manal Black" pitchFamily="2" charset="-78"/>
            </a:endParaRPr>
          </a:p>
        </p:txBody>
      </p:sp>
      <p:sp>
        <p:nvSpPr>
          <p:cNvPr id="17" name="Rectangle 16">
            <a:extLst>
              <a:ext uri="{FF2B5EF4-FFF2-40B4-BE49-F238E27FC236}">
                <a16:creationId xmlns:a16="http://schemas.microsoft.com/office/drawing/2014/main" id="{8E402D1A-2337-4CF1-ADD1-B6E618B29BB1}"/>
              </a:ext>
            </a:extLst>
          </p:cNvPr>
          <p:cNvSpPr/>
          <p:nvPr/>
        </p:nvSpPr>
        <p:spPr>
          <a:xfrm>
            <a:off x="622287" y="3429000"/>
            <a:ext cx="9605876" cy="1077218"/>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marL="457200" marR="0" lvl="0" indent="-457200" algn="r" defTabSz="914400" rtl="1" eaLnBrk="0" fontAlgn="base" latinLnBrk="0" hangingPunct="0">
              <a:lnSpc>
                <a:spcPct val="100000"/>
              </a:lnSpc>
              <a:spcBef>
                <a:spcPct val="0"/>
              </a:spcBef>
              <a:spcAft>
                <a:spcPct val="0"/>
              </a:spcAft>
              <a:buClrTx/>
              <a:buSzTx/>
              <a:buFont typeface="Wingdings" panose="05000000000000000000" pitchFamily="2" charset="2"/>
              <a:buChar char="ü"/>
              <a:tabLst/>
            </a:pPr>
            <a:r>
              <a:rPr kumimoji="0" lang="ar-EG" altLang="en-US" sz="3200" b="1" i="0" u="none" strike="noStrike" cap="none" normalizeH="0" baseline="0" dirty="0">
                <a:ln>
                  <a:noFill/>
                </a:ln>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يوضح ما الذي يحدث في كل من مراحل الانقسام المتساوي ( اولا الطور التمهيدي )  </a:t>
            </a:r>
            <a:endParaRPr kumimoji="0" lang="en-US" altLang="en-US" sz="3200" b="1" i="0" u="none" strike="noStrike" cap="none" normalizeH="0" baseline="0" dirty="0">
              <a:ln>
                <a:noFill/>
              </a:ln>
              <a:solidFill>
                <a:srgbClr val="FF0000"/>
              </a:solidFill>
              <a:effectLst>
                <a:outerShdw blurRad="38100" dist="38100" dir="2700000" algn="tl">
                  <a:srgbClr val="000000">
                    <a:alpha val="43137"/>
                  </a:srgbClr>
                </a:outerShdw>
              </a:effectLst>
              <a:latin typeface="Arial" panose="020B0604020202020204" pitchFamily="34" charset="0"/>
            </a:endParaRPr>
          </a:p>
        </p:txBody>
      </p:sp>
      <p:pic>
        <p:nvPicPr>
          <p:cNvPr id="9" name="Picture 4" descr="Creativity by natsorozco on emaze">
            <a:hlinkClick r:id="" action="ppaction://noaction"/>
            <a:extLst>
              <a:ext uri="{FF2B5EF4-FFF2-40B4-BE49-F238E27FC236}">
                <a16:creationId xmlns:a16="http://schemas.microsoft.com/office/drawing/2014/main" id="{64DAB5C7-8643-44BB-8042-A32365E9484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20612" y="4985795"/>
            <a:ext cx="538367" cy="538367"/>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79">
            <a:extLst>
              <a:ext uri="{FF2B5EF4-FFF2-40B4-BE49-F238E27FC236}">
                <a16:creationId xmlns:a16="http://schemas.microsoft.com/office/drawing/2014/main" id="{928CB7CD-3D79-4340-8834-19BA87418B33}"/>
              </a:ext>
            </a:extLst>
          </p:cNvPr>
          <p:cNvSpPr/>
          <p:nvPr/>
        </p:nvSpPr>
        <p:spPr>
          <a:xfrm>
            <a:off x="6926041" y="5035330"/>
            <a:ext cx="2494571" cy="439298"/>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AE" sz="2800" b="1" dirty="0">
                <a:solidFill>
                  <a:srgbClr val="FF0066"/>
                </a:solidFill>
                <a:cs typeface="(AH) Manal Black" pitchFamily="2" charset="-78"/>
              </a:rPr>
              <a:t>المفردات</a:t>
            </a:r>
            <a:r>
              <a:rPr lang="ar-AE" sz="3200" b="1" dirty="0">
                <a:solidFill>
                  <a:srgbClr val="FF0066"/>
                </a:solidFill>
                <a:cs typeface="(AH) Manal Black" pitchFamily="2" charset="-78"/>
              </a:rPr>
              <a:t> الجديدة</a:t>
            </a:r>
            <a:endParaRPr lang="en-US" sz="3200" b="1" dirty="0">
              <a:solidFill>
                <a:srgbClr val="FF0066"/>
              </a:solidFill>
              <a:cs typeface="(AH) Manal Black" pitchFamily="2" charset="-78"/>
            </a:endParaRPr>
          </a:p>
        </p:txBody>
      </p:sp>
      <p:pic>
        <p:nvPicPr>
          <p:cNvPr id="5" name="Picture 4">
            <a:extLst>
              <a:ext uri="{FF2B5EF4-FFF2-40B4-BE49-F238E27FC236}">
                <a16:creationId xmlns:a16="http://schemas.microsoft.com/office/drawing/2014/main" id="{E183D8B3-E067-4DEB-A0BE-FB40AC221886}"/>
              </a:ext>
            </a:extLst>
          </p:cNvPr>
          <p:cNvPicPr>
            <a:picLocks noChangeAspect="1"/>
          </p:cNvPicPr>
          <p:nvPr/>
        </p:nvPicPr>
        <p:blipFill>
          <a:blip r:embed="rId4"/>
          <a:stretch>
            <a:fillRect/>
          </a:stretch>
        </p:blipFill>
        <p:spPr>
          <a:xfrm>
            <a:off x="2426722" y="1430655"/>
            <a:ext cx="7342587" cy="1089472"/>
          </a:xfrm>
          <a:prstGeom prst="rect">
            <a:avLst/>
          </a:prstGeom>
        </p:spPr>
      </p:pic>
      <p:pic>
        <p:nvPicPr>
          <p:cNvPr id="7" name="Picture 6">
            <a:extLst>
              <a:ext uri="{FF2B5EF4-FFF2-40B4-BE49-F238E27FC236}">
                <a16:creationId xmlns:a16="http://schemas.microsoft.com/office/drawing/2014/main" id="{DC9D0826-7C24-4BB5-BD34-9BE66C288659}"/>
              </a:ext>
            </a:extLst>
          </p:cNvPr>
          <p:cNvPicPr>
            <a:picLocks noChangeAspect="1"/>
          </p:cNvPicPr>
          <p:nvPr/>
        </p:nvPicPr>
        <p:blipFill>
          <a:blip r:embed="rId5"/>
          <a:stretch>
            <a:fillRect/>
          </a:stretch>
        </p:blipFill>
        <p:spPr>
          <a:xfrm>
            <a:off x="2426722" y="5254978"/>
            <a:ext cx="4147957" cy="1332737"/>
          </a:xfrm>
          <a:prstGeom prst="rect">
            <a:avLst/>
          </a:prstGeom>
        </p:spPr>
      </p:pic>
    </p:spTree>
    <p:extLst>
      <p:ext uri="{BB962C8B-B14F-4D97-AF65-F5344CB8AC3E}">
        <p14:creationId xmlns:p14="http://schemas.microsoft.com/office/powerpoint/2010/main" val="364105160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007F33B-217D-43CF-8A58-398F11E8A7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64" y="8069"/>
            <a:ext cx="9490398" cy="6853368"/>
          </a:xfrm>
          <a:prstGeom prst="rect">
            <a:avLst/>
          </a:prstGeom>
        </p:spPr>
      </p:pic>
      <p:grpSp>
        <p:nvGrpSpPr>
          <p:cNvPr id="9" name="Group">
            <a:extLst>
              <a:ext uri="{FF2B5EF4-FFF2-40B4-BE49-F238E27FC236}">
                <a16:creationId xmlns:a16="http://schemas.microsoft.com/office/drawing/2014/main" id="{9EC1ED3C-D9FB-405A-B8A6-EEBC6B527BDB}"/>
              </a:ext>
            </a:extLst>
          </p:cNvPr>
          <p:cNvGrpSpPr/>
          <p:nvPr/>
        </p:nvGrpSpPr>
        <p:grpSpPr>
          <a:xfrm rot="10800000">
            <a:off x="9601200" y="0"/>
            <a:ext cx="2590800" cy="1399309"/>
            <a:chOff x="0" y="0"/>
            <a:chExt cx="3280585" cy="1710510"/>
          </a:xfrm>
        </p:grpSpPr>
        <p:sp>
          <p:nvSpPr>
            <p:cNvPr id="10" name="Rectangle">
              <a:extLst>
                <a:ext uri="{FF2B5EF4-FFF2-40B4-BE49-F238E27FC236}">
                  <a16:creationId xmlns:a16="http://schemas.microsoft.com/office/drawing/2014/main" id="{E004BABA-9664-4D03-BC1C-C0F2A4219A41}"/>
                </a:ext>
              </a:extLst>
            </p:cNvPr>
            <p:cNvSpPr/>
            <p:nvPr/>
          </p:nvSpPr>
          <p:spPr>
            <a:xfrm>
              <a:off x="0" y="725176"/>
              <a:ext cx="2427230" cy="263548"/>
            </a:xfrm>
            <a:prstGeom prst="rect">
              <a:avLst/>
            </a:prstGeom>
            <a:solidFill>
              <a:srgbClr val="801231"/>
            </a:solidFill>
            <a:ln w="12700" cap="flat">
              <a:noFill/>
              <a:miter lim="400000"/>
            </a:ln>
            <a:effectLst/>
          </p:spPr>
          <p:txBody>
            <a:bodyPr wrap="square" lIns="60959" tIns="60959" rIns="60959" bIns="60959" numCol="1" anchor="ctr">
              <a:noAutofit/>
            </a:bodyPr>
            <a:lstStyle/>
            <a:p>
              <a:pPr>
                <a:lnSpc>
                  <a:spcPct val="80000"/>
                </a:lnSpc>
              </a:pPr>
              <a:endParaRPr sz="2400" dirty="0"/>
            </a:p>
          </p:txBody>
        </p:sp>
        <p:grpSp>
          <p:nvGrpSpPr>
            <p:cNvPr id="11" name="Group">
              <a:extLst>
                <a:ext uri="{FF2B5EF4-FFF2-40B4-BE49-F238E27FC236}">
                  <a16:creationId xmlns:a16="http://schemas.microsoft.com/office/drawing/2014/main" id="{94F36BBF-5936-404F-B76F-721FF02E22FF}"/>
                </a:ext>
              </a:extLst>
            </p:cNvPr>
            <p:cNvGrpSpPr/>
            <p:nvPr/>
          </p:nvGrpSpPr>
          <p:grpSpPr>
            <a:xfrm>
              <a:off x="1570074" y="0"/>
              <a:ext cx="1710511" cy="1710510"/>
              <a:chOff x="27205" y="0"/>
              <a:chExt cx="1710509" cy="1710509"/>
            </a:xfrm>
          </p:grpSpPr>
          <p:grpSp>
            <p:nvGrpSpPr>
              <p:cNvPr id="12" name="Group">
                <a:extLst>
                  <a:ext uri="{FF2B5EF4-FFF2-40B4-BE49-F238E27FC236}">
                    <a16:creationId xmlns:a16="http://schemas.microsoft.com/office/drawing/2014/main" id="{B604876C-F11B-43EE-98F5-D1389FE29CE8}"/>
                  </a:ext>
                </a:extLst>
              </p:cNvPr>
              <p:cNvGrpSpPr/>
              <p:nvPr/>
            </p:nvGrpSpPr>
            <p:grpSpPr>
              <a:xfrm>
                <a:off x="27205" y="0"/>
                <a:ext cx="1710509" cy="1710509"/>
                <a:chOff x="0" y="0"/>
                <a:chExt cx="1710508" cy="1710508"/>
              </a:xfrm>
            </p:grpSpPr>
            <p:sp>
              <p:nvSpPr>
                <p:cNvPr id="14" name="Shape">
                  <a:extLst>
                    <a:ext uri="{FF2B5EF4-FFF2-40B4-BE49-F238E27FC236}">
                      <a16:creationId xmlns:a16="http://schemas.microsoft.com/office/drawing/2014/main" id="{3C58059C-FF89-49E4-9F60-EE46598A229E}"/>
                    </a:ext>
                  </a:extLst>
                </p:cNvPr>
                <p:cNvSpPr/>
                <p:nvPr/>
              </p:nvSpPr>
              <p:spPr>
                <a:xfrm>
                  <a:off x="0" y="0"/>
                  <a:ext cx="1710509" cy="1710509"/>
                </a:xfrm>
                <a:custGeom>
                  <a:avLst/>
                  <a:gdLst/>
                  <a:ahLst/>
                  <a:cxnLst>
                    <a:cxn ang="0">
                      <a:pos x="wd2" y="hd2"/>
                    </a:cxn>
                    <a:cxn ang="5400000">
                      <a:pos x="wd2" y="hd2"/>
                    </a:cxn>
                    <a:cxn ang="10800000">
                      <a:pos x="wd2" y="hd2"/>
                    </a:cxn>
                    <a:cxn ang="16200000">
                      <a:pos x="wd2" y="hd2"/>
                    </a:cxn>
                  </a:cxnLst>
                  <a:rect l="0" t="0" r="r" b="b"/>
                  <a:pathLst>
                    <a:path w="21600" h="21600" extrusionOk="0">
                      <a:moveTo>
                        <a:pt x="10853" y="21600"/>
                      </a:moveTo>
                      <a:cubicBezTo>
                        <a:pt x="16765" y="21600"/>
                        <a:pt x="21600" y="16765"/>
                        <a:pt x="21600" y="10747"/>
                      </a:cubicBezTo>
                      <a:cubicBezTo>
                        <a:pt x="21600" y="4835"/>
                        <a:pt x="16765" y="0"/>
                        <a:pt x="10853" y="0"/>
                      </a:cubicBezTo>
                      <a:cubicBezTo>
                        <a:pt x="4835" y="0"/>
                        <a:pt x="0" y="4835"/>
                        <a:pt x="0" y="10747"/>
                      </a:cubicBezTo>
                      <a:cubicBezTo>
                        <a:pt x="0" y="16765"/>
                        <a:pt x="4835" y="21600"/>
                        <a:pt x="10853" y="21600"/>
                      </a:cubicBezTo>
                    </a:path>
                  </a:pathLst>
                </a:custGeom>
                <a:solidFill>
                  <a:srgbClr val="801231"/>
                </a:solidFill>
                <a:ln w="12700" cap="flat">
                  <a:noFill/>
                  <a:miter lim="400000"/>
                </a:ln>
                <a:effectLst/>
              </p:spPr>
              <p:txBody>
                <a:bodyPr wrap="square" lIns="60959" tIns="60959" rIns="60959" bIns="60959" numCol="1" anchor="ctr">
                  <a:noAutofit/>
                </a:bodyPr>
                <a:lstStyle/>
                <a:p>
                  <a:endParaRPr sz="2400" dirty="0"/>
                </a:p>
              </p:txBody>
            </p:sp>
            <p:sp>
              <p:nvSpPr>
                <p:cNvPr id="15" name="Shape">
                  <a:extLst>
                    <a:ext uri="{FF2B5EF4-FFF2-40B4-BE49-F238E27FC236}">
                      <a16:creationId xmlns:a16="http://schemas.microsoft.com/office/drawing/2014/main" id="{4AD6CE82-E796-47C8-922A-E2B76F37C340}"/>
                    </a:ext>
                  </a:extLst>
                </p:cNvPr>
                <p:cNvSpPr/>
                <p:nvPr/>
              </p:nvSpPr>
              <p:spPr>
                <a:xfrm>
                  <a:off x="108437" y="105047"/>
                  <a:ext cx="1490245" cy="1497025"/>
                </a:xfrm>
                <a:custGeom>
                  <a:avLst/>
                  <a:gdLst/>
                  <a:ahLst/>
                  <a:cxnLst>
                    <a:cxn ang="0">
                      <a:pos x="wd2" y="hd2"/>
                    </a:cxn>
                    <a:cxn ang="5400000">
                      <a:pos x="wd2" y="hd2"/>
                    </a:cxn>
                    <a:cxn ang="10800000">
                      <a:pos x="wd2" y="hd2"/>
                    </a:cxn>
                    <a:cxn ang="16200000">
                      <a:pos x="wd2" y="hd2"/>
                    </a:cxn>
                  </a:cxnLst>
                  <a:rect l="0" t="0" r="r" b="b"/>
                  <a:pathLst>
                    <a:path w="21600" h="21600" extrusionOk="0">
                      <a:moveTo>
                        <a:pt x="10856" y="0"/>
                      </a:moveTo>
                      <a:cubicBezTo>
                        <a:pt x="16785" y="0"/>
                        <a:pt x="21600" y="4910"/>
                        <a:pt x="21600" y="10794"/>
                      </a:cubicBezTo>
                      <a:cubicBezTo>
                        <a:pt x="21600" y="16812"/>
                        <a:pt x="16785" y="21600"/>
                        <a:pt x="10856" y="21600"/>
                      </a:cubicBezTo>
                      <a:cubicBezTo>
                        <a:pt x="4815" y="21600"/>
                        <a:pt x="0" y="16812"/>
                        <a:pt x="0" y="10794"/>
                      </a:cubicBezTo>
                      <a:cubicBezTo>
                        <a:pt x="0" y="4910"/>
                        <a:pt x="4815" y="0"/>
                        <a:pt x="10856" y="0"/>
                      </a:cubicBezTo>
                    </a:path>
                  </a:pathLst>
                </a:custGeom>
                <a:gradFill flip="none" rotWithShape="1">
                  <a:gsLst>
                    <a:gs pos="61000">
                      <a:srgbClr val="FFFFFF"/>
                    </a:gs>
                    <a:gs pos="94000">
                      <a:srgbClr val="DEEBF7"/>
                    </a:gs>
                  </a:gsLst>
                  <a:path path="circle">
                    <a:fillToRect l="-7922" t="9442" r="107922" b="90557"/>
                  </a:path>
                </a:gradFill>
                <a:ln w="12700" cap="flat">
                  <a:noFill/>
                  <a:miter lim="400000"/>
                </a:ln>
                <a:effectLst/>
              </p:spPr>
              <p:txBody>
                <a:bodyPr wrap="square" lIns="60959" tIns="60959" rIns="60959" bIns="60959" numCol="1" anchor="ctr">
                  <a:noAutofit/>
                </a:bodyPr>
                <a:lstStyle/>
                <a:p>
                  <a:endParaRPr sz="2400" dirty="0"/>
                </a:p>
              </p:txBody>
            </p:sp>
          </p:grpSp>
          <p:sp>
            <p:nvSpPr>
              <p:cNvPr id="13" name="المحور الأول">
                <a:extLst>
                  <a:ext uri="{FF2B5EF4-FFF2-40B4-BE49-F238E27FC236}">
                    <a16:creationId xmlns:a16="http://schemas.microsoft.com/office/drawing/2014/main" id="{2A34A34A-EAE3-45B7-BC7D-2D2D10D5182A}"/>
                  </a:ext>
                </a:extLst>
              </p:cNvPr>
              <p:cNvSpPr txBox="1"/>
              <p:nvPr/>
            </p:nvSpPr>
            <p:spPr>
              <a:xfrm rot="10168855">
                <a:off x="192140" y="508382"/>
                <a:ext cx="1467591" cy="78804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7733" tIns="67733" rIns="67733" bIns="67733" numCol="1" anchor="ctr">
                <a:noAutofit/>
              </a:bodyPr>
              <a:lstStyle>
                <a:lvl1pPr algn="r" rtl="1">
                  <a:defRPr sz="3600">
                    <a:latin typeface="Farah Regular"/>
                    <a:ea typeface="Farah Regular"/>
                    <a:cs typeface="Farah Regular"/>
                    <a:sym typeface="Farah Regular"/>
                  </a:defRPr>
                </a:lvl1pPr>
              </a:lstStyle>
              <a:p>
                <a:r>
                  <a:rPr lang="ar-EG" sz="1400" b="1" dirty="0"/>
                  <a:t>مرحلة الاستكشاف</a:t>
                </a:r>
                <a:endParaRPr sz="1400" b="1" dirty="0"/>
              </a:p>
            </p:txBody>
          </p:sp>
        </p:grpSp>
      </p:grpSp>
      <p:grpSp>
        <p:nvGrpSpPr>
          <p:cNvPr id="20" name="Group 37">
            <a:extLst>
              <a:ext uri="{FF2B5EF4-FFF2-40B4-BE49-F238E27FC236}">
                <a16:creationId xmlns:a16="http://schemas.microsoft.com/office/drawing/2014/main" id="{C504B561-B370-463E-8883-66E539647D2C}"/>
              </a:ext>
            </a:extLst>
          </p:cNvPr>
          <p:cNvGrpSpPr/>
          <p:nvPr/>
        </p:nvGrpSpPr>
        <p:grpSpPr>
          <a:xfrm>
            <a:off x="10003495" y="4800044"/>
            <a:ext cx="1725844" cy="1297534"/>
            <a:chOff x="4903819" y="3918866"/>
            <a:chExt cx="2730375" cy="2216539"/>
          </a:xfrm>
        </p:grpSpPr>
        <p:grpSp>
          <p:nvGrpSpPr>
            <p:cNvPr id="21" name="Group 20">
              <a:extLst>
                <a:ext uri="{FF2B5EF4-FFF2-40B4-BE49-F238E27FC236}">
                  <a16:creationId xmlns:a16="http://schemas.microsoft.com/office/drawing/2014/main" id="{1E5CF673-B234-411C-A1F3-17BD970D0ADA}"/>
                </a:ext>
              </a:extLst>
            </p:cNvPr>
            <p:cNvGrpSpPr/>
            <p:nvPr/>
          </p:nvGrpSpPr>
          <p:grpSpPr>
            <a:xfrm>
              <a:off x="5025553" y="3918866"/>
              <a:ext cx="2501028" cy="2216539"/>
              <a:chOff x="5896687" y="4152770"/>
              <a:chExt cx="2717226" cy="2320432"/>
            </a:xfrm>
          </p:grpSpPr>
          <p:pic>
            <p:nvPicPr>
              <p:cNvPr id="23" name="Picture 22">
                <a:extLst>
                  <a:ext uri="{FF2B5EF4-FFF2-40B4-BE49-F238E27FC236}">
                    <a16:creationId xmlns:a16="http://schemas.microsoft.com/office/drawing/2014/main" id="{A5C5C001-87ED-45D2-B034-51C2CB07013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35547" b="52474" l="18741" r="63763">
                            <a14:foregroundMark x1="61933" y1="44661" x2="61933" y2="44661"/>
                            <a14:foregroundMark x1="63177" y1="45182" x2="63177" y2="45182"/>
                            <a14:foregroundMark x1="63177" y1="45182" x2="55124" y2="44401"/>
                            <a14:foregroundMark x1="55124" y1="44401" x2="55124" y2="44401"/>
                            <a14:foregroundMark x1="59151" y1="47917" x2="50952" y2="46094"/>
                            <a14:foregroundMark x1="50952" y1="46094" x2="50586" y2="45703"/>
                            <a14:foregroundMark x1="51611" y1="42057" x2="58638" y2="41146"/>
                            <a14:foregroundMark x1="58638" y1="41146" x2="60395" y2="41146"/>
                            <a14:foregroundMark x1="58931" y1="38021" x2="59078" y2="40234"/>
                            <a14:foregroundMark x1="47438" y1="46094" x2="37408" y2="47005"/>
                            <a14:foregroundMark x1="37408" y1="47005" x2="35578" y2="46354"/>
                            <a14:foregroundMark x1="32064" y1="44531" x2="19619" y2="41927"/>
                            <a14:foregroundMark x1="19619" y1="41927" x2="19473" y2="41667"/>
                            <a14:foregroundMark x1="31040" y1="48177" x2="21010" y2="47917"/>
                            <a14:foregroundMark x1="40117" y1="38281" x2="40117" y2="38281"/>
                            <a14:foregroundMark x1="37116" y1="38411" x2="37116" y2="38411"/>
                            <a14:foregroundMark x1="43485" y1="39323" x2="43485" y2="39323"/>
                            <a14:foregroundMark x1="46706" y1="39844" x2="46706" y2="39844"/>
                            <a14:foregroundMark x1="46852" y1="42318" x2="40776" y2="42578"/>
                            <a14:foregroundMark x1="52928" y1="50130" x2="58272" y2="51693"/>
                            <a14:foregroundMark x1="53294" y1="52474" x2="57906" y2="52474"/>
                            <a14:foregroundMark x1="57906" y1="52474" x2="58858" y2="52344"/>
                            <a14:foregroundMark x1="58858" y1="52344" x2="61127" y2="51953"/>
                            <a14:foregroundMark x1="61127" y1="51953" x2="63690" y2="52214"/>
                            <a14:foregroundMark x1="43851" y1="48568" x2="38726" y2="47526"/>
                            <a14:foregroundMark x1="38726" y1="47526" x2="38726" y2="47396"/>
                            <a14:foregroundMark x1="41508" y1="47266" x2="47365" y2="48568"/>
                            <a14:foregroundMark x1="19619" y1="40755" x2="24890" y2="41667"/>
                            <a14:foregroundMark x1="21303" y1="38151" x2="21303" y2="38151"/>
                            <a14:foregroundMark x1="18741" y1="40625" x2="19327" y2="44401"/>
                            <a14:foregroundMark x1="19327" y1="44401" x2="19327" y2="45964"/>
                            <a14:foregroundMark x1="18814" y1="41146" x2="19693" y2="52474"/>
                            <a14:foregroundMark x1="23792" y1="39193" x2="31552" y2="39974"/>
                            <a14:foregroundMark x1="35578" y1="39193" x2="44363" y2="39453"/>
                            <a14:foregroundMark x1="44363" y1="39453" x2="44363" y2="39453"/>
                            <a14:foregroundMark x1="51464" y1="39453" x2="58492" y2="39974"/>
                            <a14:foregroundMark x1="58492" y1="39974" x2="62884" y2="39714"/>
                            <a14:foregroundMark x1="62884" y1="39714" x2="63763" y2="39844"/>
                            <a14:foregroundMark x1="21303" y1="35677" x2="21742" y2="35677"/>
                            <a14:foregroundMark x1="24451" y1="35677" x2="25037" y2="35677"/>
                            <a14:foregroundMark x1="27599" y1="35677" x2="28184" y2="35677"/>
                            <a14:foregroundMark x1="30673" y1="35807" x2="30966" y2="35807"/>
                          </a14:backgroundRemoval>
                        </a14:imgEffect>
                      </a14:imgLayer>
                    </a14:imgProps>
                  </a:ext>
                </a:extLst>
              </a:blip>
              <a:srcRect l="17817" t="33598" r="66039" b="45663"/>
              <a:stretch/>
            </p:blipFill>
            <p:spPr>
              <a:xfrm>
                <a:off x="5896687" y="4152770"/>
                <a:ext cx="2717226" cy="2320432"/>
              </a:xfrm>
              <a:prstGeom prst="rect">
                <a:avLst/>
              </a:prstGeom>
            </p:spPr>
          </p:pic>
          <p:sp>
            <p:nvSpPr>
              <p:cNvPr id="24" name="TextBox 18">
                <a:extLst>
                  <a:ext uri="{FF2B5EF4-FFF2-40B4-BE49-F238E27FC236}">
                    <a16:creationId xmlns:a16="http://schemas.microsoft.com/office/drawing/2014/main" id="{240BB5E5-A5C4-4A95-A358-98E365A94F45}"/>
                  </a:ext>
                </a:extLst>
              </p:cNvPr>
              <p:cNvSpPr txBox="1"/>
              <p:nvPr/>
            </p:nvSpPr>
            <p:spPr>
              <a:xfrm>
                <a:off x="6180689" y="5540489"/>
                <a:ext cx="2213113" cy="617198"/>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effectLst/>
                  <a:uLnTx/>
                  <a:uFillTx/>
                  <a:latin typeface="Century Gothic"/>
                  <a:cs typeface="(AH) Manal Black" pitchFamily="2" charset="-78"/>
                </a:endParaRPr>
              </a:p>
            </p:txBody>
          </p:sp>
        </p:grpSp>
        <p:sp>
          <p:nvSpPr>
            <p:cNvPr id="22" name="Rectangle 21">
              <a:extLst>
                <a:ext uri="{FF2B5EF4-FFF2-40B4-BE49-F238E27FC236}">
                  <a16:creationId xmlns:a16="http://schemas.microsoft.com/office/drawing/2014/main" id="{5EC437FD-BD0B-4EA2-82A0-62A5A3298E0E}"/>
                </a:ext>
              </a:extLst>
            </p:cNvPr>
            <p:cNvSpPr/>
            <p:nvPr/>
          </p:nvSpPr>
          <p:spPr>
            <a:xfrm>
              <a:off x="4903819" y="4948465"/>
              <a:ext cx="2730375" cy="1104108"/>
            </a:xfrm>
            <a:prstGeom prst="rect">
              <a:avLst/>
            </a:prstGeom>
            <a:noFill/>
          </p:spPr>
          <p:txBody>
            <a:bodyPr wrap="square" lIns="91440" tIns="45720" rIns="91440" bIns="45720">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b="1" i="0" u="none" strike="noStrike" kern="1200" cap="none" spc="0" normalizeH="0" baseline="0" noProof="0" dirty="0">
                  <a:ln w="0"/>
                  <a:effectLst>
                    <a:outerShdw blurRad="38100" dist="19050" dir="2700000" algn="tl" rotWithShape="0">
                      <a:srgbClr val="000000">
                        <a:alpha val="40000"/>
                      </a:srgbClr>
                    </a:outerShdw>
                  </a:effectLst>
                  <a:uLnTx/>
                  <a:uFillTx/>
                  <a:latin typeface="Calibri Light" panose="020F0302020204030204" pitchFamily="34" charset="0"/>
                  <a:cs typeface="(AH) Manal Black" pitchFamily="2" charset="-78"/>
                </a:rPr>
                <a:t>مهارة : </a:t>
              </a:r>
              <a:r>
                <a:rPr lang="ar-EG" b="1" dirty="0">
                  <a:ln w="0"/>
                  <a:effectLst>
                    <a:outerShdw blurRad="38100" dist="19050" dir="2700000" algn="tl" rotWithShape="0">
                      <a:srgbClr val="000000">
                        <a:alpha val="40000"/>
                      </a:srgbClr>
                    </a:outerShdw>
                  </a:effectLst>
                  <a:latin typeface="Calibri Light" panose="020F0302020204030204" pitchFamily="34" charset="0"/>
                  <a:cs typeface="(AH) Manal Black" pitchFamily="2" charset="-78"/>
                </a:rPr>
                <a:t>المشاهدة والملاحظة </a:t>
              </a:r>
              <a:endParaRPr kumimoji="0" lang="en-US" b="1" i="0" u="none" strike="noStrike" kern="1200" cap="none" spc="0" normalizeH="0" baseline="0" noProof="0" dirty="0">
                <a:ln w="0"/>
                <a:effectLst>
                  <a:outerShdw blurRad="38100" dist="19050" dir="2700000" algn="tl" rotWithShape="0">
                    <a:srgbClr val="000000">
                      <a:alpha val="40000"/>
                    </a:srgbClr>
                  </a:outerShdw>
                </a:effectLst>
                <a:uLnTx/>
                <a:uFillTx/>
                <a:latin typeface="Calibri Light" panose="020F0302020204030204" pitchFamily="34" charset="0"/>
                <a:cs typeface="(AH) Manal Black" pitchFamily="2" charset="-78"/>
              </a:endParaRPr>
            </a:p>
          </p:txBody>
        </p:sp>
      </p:grpSp>
      <p:grpSp>
        <p:nvGrpSpPr>
          <p:cNvPr id="30" name="Group 29">
            <a:extLst>
              <a:ext uri="{FF2B5EF4-FFF2-40B4-BE49-F238E27FC236}">
                <a16:creationId xmlns:a16="http://schemas.microsoft.com/office/drawing/2014/main" id="{BCFC719A-9374-4FDC-9A1E-FC665265E3E3}"/>
              </a:ext>
            </a:extLst>
          </p:cNvPr>
          <p:cNvGrpSpPr/>
          <p:nvPr/>
        </p:nvGrpSpPr>
        <p:grpSpPr>
          <a:xfrm>
            <a:off x="9166878" y="1548965"/>
            <a:ext cx="3139084" cy="3251079"/>
            <a:chOff x="9340353" y="2241730"/>
            <a:chExt cx="2820590" cy="2405493"/>
          </a:xfrm>
        </p:grpSpPr>
        <p:pic>
          <p:nvPicPr>
            <p:cNvPr id="8" name="Picture 7">
              <a:extLst>
                <a:ext uri="{FF2B5EF4-FFF2-40B4-BE49-F238E27FC236}">
                  <a16:creationId xmlns:a16="http://schemas.microsoft.com/office/drawing/2014/main" id="{9795442D-FF10-4731-AE30-FFB94408B670}"/>
                </a:ext>
              </a:extLst>
            </p:cNvPr>
            <p:cNvPicPr>
              <a:picLocks noChangeAspect="1"/>
            </p:cNvPicPr>
            <p:nvPr/>
          </p:nvPicPr>
          <p:blipFill>
            <a:blip r:embed="rId7"/>
            <a:stretch>
              <a:fillRect/>
            </a:stretch>
          </p:blipFill>
          <p:spPr>
            <a:xfrm>
              <a:off x="9743165" y="2241730"/>
              <a:ext cx="2417778" cy="2405493"/>
            </a:xfrm>
            <a:prstGeom prst="rect">
              <a:avLst/>
            </a:prstGeom>
            <a:ln>
              <a:noFill/>
            </a:ln>
            <a:effectLst>
              <a:softEdge rad="112500"/>
            </a:effectLst>
          </p:spPr>
        </p:pic>
        <p:sp>
          <p:nvSpPr>
            <p:cNvPr id="29" name="Rectangle 28">
              <a:extLst>
                <a:ext uri="{FF2B5EF4-FFF2-40B4-BE49-F238E27FC236}">
                  <a16:creationId xmlns:a16="http://schemas.microsoft.com/office/drawing/2014/main" id="{53E511DC-7E16-4958-91D5-38B3B5306BD9}"/>
                </a:ext>
              </a:extLst>
            </p:cNvPr>
            <p:cNvSpPr/>
            <p:nvPr/>
          </p:nvSpPr>
          <p:spPr>
            <a:xfrm>
              <a:off x="9340353" y="3259810"/>
              <a:ext cx="2602437" cy="341589"/>
            </a:xfrm>
            <a:prstGeom prst="rect">
              <a:avLst/>
            </a:prstGeom>
            <a:noFill/>
          </p:spPr>
          <p:txBody>
            <a:bodyPr wrap="square" lIns="91440" tIns="45720" rIns="91440" bIns="45720">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EG" sz="2400" b="1" i="0" u="none" strike="noStrike" kern="1200" cap="none" spc="0" normalizeH="0" baseline="0" noProof="0" dirty="0">
                  <a:ln w="0"/>
                  <a:effectLst>
                    <a:outerShdw blurRad="38100" dist="19050" dir="2700000" algn="tl" rotWithShape="0">
                      <a:srgbClr val="000000">
                        <a:alpha val="40000"/>
                      </a:srgbClr>
                    </a:outerShdw>
                  </a:effectLst>
                  <a:uLnTx/>
                  <a:uFillTx/>
                  <a:latin typeface="Calibri Light" panose="020F0302020204030204" pitchFamily="34" charset="0"/>
                  <a:cs typeface="(AH) Manal Black" pitchFamily="2" charset="-78"/>
                </a:rPr>
                <a:t>استراتيجية </a:t>
              </a:r>
            </a:p>
          </p:txBody>
        </p:sp>
      </p:grpSp>
      <p:pic>
        <p:nvPicPr>
          <p:cNvPr id="2" name="Cell Division – Mitosis_ARABIC - mauthor.com">
            <a:hlinkClick r:id="" action="ppaction://media"/>
            <a:extLst>
              <a:ext uri="{FF2B5EF4-FFF2-40B4-BE49-F238E27FC236}">
                <a16:creationId xmlns:a16="http://schemas.microsoft.com/office/drawing/2014/main" id="{C7AEEFC8-C020-483F-A457-86667D13FD8A}"/>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417344" y="333042"/>
            <a:ext cx="8699728" cy="5895480"/>
          </a:xfrm>
          <a:prstGeom prst="rect">
            <a:avLst/>
          </a:prstGeom>
        </p:spPr>
      </p:pic>
    </p:spTree>
    <p:extLst>
      <p:ext uri="{BB962C8B-B14F-4D97-AF65-F5344CB8AC3E}">
        <p14:creationId xmlns:p14="http://schemas.microsoft.com/office/powerpoint/2010/main" val="4003989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81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607606599"/>
</p:tagLst>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Ion">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10173</TotalTime>
  <Words>804</Words>
  <Application>Microsoft Office PowerPoint</Application>
  <PresentationFormat>Widescreen</PresentationFormat>
  <Paragraphs>102</Paragraphs>
  <Slides>17</Slides>
  <Notes>0</Notes>
  <HiddenSlides>0</HiddenSlides>
  <MMClips>2</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17</vt:i4>
      </vt:variant>
    </vt:vector>
  </HeadingPairs>
  <TitlesOfParts>
    <vt:vector size="30" baseType="lpstr">
      <vt:lpstr>Arial</vt:lpstr>
      <vt:lpstr>Calibri</vt:lpstr>
      <vt:lpstr>Calibri Light</vt:lpstr>
      <vt:lpstr>Century Gothic</vt:lpstr>
      <vt:lpstr>Droid Arabic Kufi</vt:lpstr>
      <vt:lpstr>Farah Regular</vt:lpstr>
      <vt:lpstr>Tahoma</vt:lpstr>
      <vt:lpstr>Twinkl</vt:lpstr>
      <vt:lpstr>Twinkl SemiBold</vt:lpstr>
      <vt:lpstr>Wingdings</vt:lpstr>
      <vt:lpstr>Wingdings 3</vt:lpstr>
      <vt:lpstr>Office Theme</vt:lpstr>
      <vt:lpstr>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اسم المجموعة :الرطوبة</dc:title>
  <dc:creator>HP</dc:creator>
  <cp:lastModifiedBy>ديانا رومان</cp:lastModifiedBy>
  <cp:revision>958</cp:revision>
  <dcterms:created xsi:type="dcterms:W3CDTF">2020-05-13T13:06:37Z</dcterms:created>
  <dcterms:modified xsi:type="dcterms:W3CDTF">2021-04-25T05:36:45Z</dcterms:modified>
</cp:coreProperties>
</file>