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63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59" r:id="rId12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3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38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55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02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98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13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19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77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0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20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79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9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11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C9D92-72A3-4FA4-8DD5-48D621497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20" y="3736429"/>
            <a:ext cx="8514079" cy="2397488"/>
          </a:xfrm>
        </p:spPr>
        <p:txBody>
          <a:bodyPr anchor="ctr">
            <a:normAutofit/>
          </a:bodyPr>
          <a:lstStyle/>
          <a:p>
            <a:r>
              <a:rPr lang="ar-AE" sz="6600" dirty="0">
                <a:solidFill>
                  <a:schemeClr val="bg1"/>
                </a:solidFill>
              </a:rPr>
              <a:t>الاختبار نهاية الفصل الثالث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9F61A-2A86-451A-8924-6339AE013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9558" y="5313679"/>
            <a:ext cx="3633923" cy="1013277"/>
          </a:xfrm>
        </p:spPr>
        <p:txBody>
          <a:bodyPr anchor="ctr">
            <a:normAutofit/>
          </a:bodyPr>
          <a:lstStyle/>
          <a:p>
            <a:r>
              <a:rPr lang="ar-AE" sz="2000" dirty="0">
                <a:solidFill>
                  <a:schemeClr val="bg1"/>
                </a:solidFill>
              </a:rPr>
              <a:t>الجزء الأول </a:t>
            </a:r>
          </a:p>
          <a:p>
            <a:r>
              <a:rPr lang="ar-AE" sz="2000" dirty="0">
                <a:solidFill>
                  <a:schemeClr val="bg1"/>
                </a:solidFill>
              </a:rPr>
              <a:t>2019-2020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AC4E1-8EF7-482A-B96F-4921C4DDA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4000"/>
          </a:blip>
          <a:srcRect t="31302" b="30441"/>
          <a:stretch/>
        </p:blipFill>
        <p:spPr>
          <a:xfrm>
            <a:off x="20" y="808139"/>
            <a:ext cx="12191979" cy="254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1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E70656-A736-45EB-8000-A02EEC3CF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20" y="466178"/>
            <a:ext cx="10495280" cy="33723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ED1896-4B70-436A-B474-61985478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427" y="2600961"/>
            <a:ext cx="2857500" cy="363807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E314222-E1AF-4E65-BF5C-6585D42F0C56}"/>
              </a:ext>
            </a:extLst>
          </p:cNvPr>
          <p:cNvSpPr/>
          <p:nvPr/>
        </p:nvSpPr>
        <p:spPr>
          <a:xfrm>
            <a:off x="7870825" y="2809049"/>
            <a:ext cx="4168775" cy="914400"/>
          </a:xfrm>
          <a:prstGeom prst="ellipse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67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4B4238-B154-4CCF-B422-C0645ADC9983}"/>
              </a:ext>
            </a:extLst>
          </p:cNvPr>
          <p:cNvSpPr txBox="1"/>
          <p:nvPr/>
        </p:nvSpPr>
        <p:spPr>
          <a:xfrm>
            <a:off x="8258175" y="263009"/>
            <a:ext cx="4067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3600" b="1" dirty="0"/>
              <a:t>حساب قياسات الاطوال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DEA72-3EBE-4889-8503-11D0E0AB8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990600"/>
            <a:ext cx="9925050" cy="3143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F3E502-E8D6-4BC9-9A9A-701DF854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12" y="3744595"/>
            <a:ext cx="1895475" cy="27622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F0F33B4-4776-4FB0-9F9B-E96A1696C295}"/>
              </a:ext>
            </a:extLst>
          </p:cNvPr>
          <p:cNvSpPr/>
          <p:nvPr/>
        </p:nvSpPr>
        <p:spPr>
          <a:xfrm>
            <a:off x="9658350" y="3581400"/>
            <a:ext cx="2038350" cy="914400"/>
          </a:xfrm>
          <a:prstGeom prst="ellipse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1086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A5DCF-9BA3-47F9-BD8E-6CEA66079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352169"/>
            <a:ext cx="11074400" cy="3630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2B9429-54D4-4F74-9770-2A1D06678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0" y="4084319"/>
            <a:ext cx="5305425" cy="2421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6C55CF-5C8B-4B21-930F-B583EDC19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655" y="4208271"/>
            <a:ext cx="5581650" cy="239915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3F214F4-CC79-4ED2-B8C3-A24FB801C061}"/>
              </a:ext>
            </a:extLst>
          </p:cNvPr>
          <p:cNvSpPr/>
          <p:nvPr/>
        </p:nvSpPr>
        <p:spPr>
          <a:xfrm>
            <a:off x="7791450" y="4380674"/>
            <a:ext cx="4168775" cy="914400"/>
          </a:xfrm>
          <a:prstGeom prst="ellipse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042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84C20D-5861-4958-B4D8-92E9EFE9E809}"/>
              </a:ext>
            </a:extLst>
          </p:cNvPr>
          <p:cNvSpPr txBox="1"/>
          <p:nvPr/>
        </p:nvSpPr>
        <p:spPr>
          <a:xfrm>
            <a:off x="8524875" y="320794"/>
            <a:ext cx="3752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3600" b="1" dirty="0"/>
              <a:t>المستقيم الأفضل تمثيلا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6EE7C-B794-4E99-94A4-B01E971E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25" y="967125"/>
            <a:ext cx="6134100" cy="695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D07BC-20AB-40A8-8996-A3C42657F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20" y="216853"/>
            <a:ext cx="3397567" cy="3228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4C4818-9569-4C07-A0F6-77FC60EAD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98240"/>
            <a:ext cx="5888355" cy="2748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0116E6-95EC-4E32-8E81-DF67EA047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560" y="3931521"/>
            <a:ext cx="5344160" cy="274828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19C1BDD-5DDD-440E-AD56-F764FD989FE1}"/>
              </a:ext>
            </a:extLst>
          </p:cNvPr>
          <p:cNvSpPr/>
          <p:nvPr/>
        </p:nvSpPr>
        <p:spPr>
          <a:xfrm>
            <a:off x="6410325" y="3856798"/>
            <a:ext cx="2914650" cy="2748279"/>
          </a:xfrm>
          <a:prstGeom prst="ellipse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118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20B7A6-1CAD-491D-9644-5D009DED7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204787"/>
            <a:ext cx="9020175" cy="3666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A9834-3EC9-4610-82E1-8BCF0D9BB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959" y="3948113"/>
            <a:ext cx="4612005" cy="2705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786101-962D-4EB4-9123-2DE63B84D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314" y="3870960"/>
            <a:ext cx="5291455" cy="2667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6678784-DA9A-4466-A5CD-B40EE3003439}"/>
              </a:ext>
            </a:extLst>
          </p:cNvPr>
          <p:cNvSpPr/>
          <p:nvPr/>
        </p:nvSpPr>
        <p:spPr>
          <a:xfrm>
            <a:off x="7791450" y="3948113"/>
            <a:ext cx="4168775" cy="1346961"/>
          </a:xfrm>
          <a:prstGeom prst="ellipse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093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53044F-8056-434F-9C3C-99E04A047F59}"/>
              </a:ext>
            </a:extLst>
          </p:cNvPr>
          <p:cNvSpPr txBox="1"/>
          <p:nvPr/>
        </p:nvSpPr>
        <p:spPr>
          <a:xfrm>
            <a:off x="8820150" y="292219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3600" b="1" dirty="0"/>
              <a:t>الانحراف</a:t>
            </a:r>
            <a:r>
              <a:rPr lang="ar-AE" dirty="0"/>
              <a:t> </a:t>
            </a:r>
            <a:r>
              <a:rPr lang="ar-AE" sz="3600" b="1" dirty="0"/>
              <a:t>المعياري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B93EE-AB0D-4BBB-83E5-F99D86CBF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35" y="1133545"/>
            <a:ext cx="10325100" cy="2849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BB5C56-0CAD-4ACC-8CD0-4642DA738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4953069"/>
            <a:ext cx="9553575" cy="1801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3A86B8-52FE-4DD0-A8B2-3B2BB31E5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4474210"/>
            <a:ext cx="8934450" cy="571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066339-758A-4B1A-A96A-B4CC2ACB7076}"/>
              </a:ext>
            </a:extLst>
          </p:cNvPr>
          <p:cNvSpPr/>
          <p:nvPr/>
        </p:nvSpPr>
        <p:spPr>
          <a:xfrm>
            <a:off x="9580880" y="4450080"/>
            <a:ext cx="436880" cy="5956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/>
              <a:t>11</a:t>
            </a:r>
            <a:endParaRPr lang="ar-AE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9DC13D-D8C1-4BB0-B202-680BE2337D10}"/>
              </a:ext>
            </a:extLst>
          </p:cNvPr>
          <p:cNvSpPr/>
          <p:nvPr/>
        </p:nvSpPr>
        <p:spPr>
          <a:xfrm>
            <a:off x="8421369" y="4450080"/>
            <a:ext cx="503555" cy="5956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18</a:t>
            </a:r>
            <a:endParaRPr lang="ar-AE" sz="2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D9A7CF-3310-4174-BE59-F66B7D079B5C}"/>
              </a:ext>
            </a:extLst>
          </p:cNvPr>
          <p:cNvSpPr/>
          <p:nvPr/>
        </p:nvSpPr>
        <p:spPr>
          <a:xfrm>
            <a:off x="2714626" y="4380674"/>
            <a:ext cx="9245600" cy="791401"/>
          </a:xfrm>
          <a:prstGeom prst="ellipse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0668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8E167E-2F6E-455D-9DC8-86957C431286}"/>
              </a:ext>
            </a:extLst>
          </p:cNvPr>
          <p:cNvSpPr txBox="1"/>
          <p:nvPr/>
        </p:nvSpPr>
        <p:spPr>
          <a:xfrm>
            <a:off x="10448925" y="320159"/>
            <a:ext cx="1266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3600" b="1" dirty="0"/>
              <a:t>الوسط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69C67-DAAC-4FB5-8FF9-8E984514E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12" y="1070044"/>
            <a:ext cx="7839075" cy="1695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F48A5-465C-408F-96E6-4D8E39F72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087" y="3547110"/>
            <a:ext cx="3882073" cy="8001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747613A-F7EB-4374-B2FF-08D818EEC718}"/>
              </a:ext>
            </a:extLst>
          </p:cNvPr>
          <p:cNvSpPr/>
          <p:nvPr/>
        </p:nvSpPr>
        <p:spPr>
          <a:xfrm>
            <a:off x="10020300" y="3547110"/>
            <a:ext cx="1362075" cy="914400"/>
          </a:xfrm>
          <a:prstGeom prst="ellipse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996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E18E-FE71-4FB9-8030-48E53929C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484225"/>
            <a:ext cx="11023600" cy="284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69FAC7-CE4F-493B-A3BE-C37839417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321" y="2399665"/>
            <a:ext cx="1847850" cy="397411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2C92284-D7B0-42B1-841A-4E707B960FC1}"/>
              </a:ext>
            </a:extLst>
          </p:cNvPr>
          <p:cNvSpPr/>
          <p:nvPr/>
        </p:nvSpPr>
        <p:spPr>
          <a:xfrm>
            <a:off x="9369321" y="4380674"/>
            <a:ext cx="1965429" cy="914400"/>
          </a:xfrm>
          <a:prstGeom prst="ellipse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098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9E23B2-CFA7-4800-A13D-1ED50F1F6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13" y="396907"/>
            <a:ext cx="10535920" cy="3018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2C9551-B91D-4C4F-8DDF-04A67C56D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108" y="2225040"/>
            <a:ext cx="4314825" cy="402476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9F8ED44-DD3C-4EF1-BBE7-F7043EC6AAB6}"/>
              </a:ext>
            </a:extLst>
          </p:cNvPr>
          <p:cNvSpPr/>
          <p:nvPr/>
        </p:nvSpPr>
        <p:spPr>
          <a:xfrm>
            <a:off x="7716108" y="5243163"/>
            <a:ext cx="4168775" cy="914400"/>
          </a:xfrm>
          <a:prstGeom prst="ellipse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6385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6A9F8A-7D80-4817-84A8-5CAB66CFF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60" y="490573"/>
            <a:ext cx="10708640" cy="3892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51E868-A7A5-4CB3-8D2C-790647693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010" y="2641601"/>
            <a:ext cx="1552575" cy="4216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8F33860-5661-4CCA-973E-7F8955605422}"/>
              </a:ext>
            </a:extLst>
          </p:cNvPr>
          <p:cNvSpPr/>
          <p:nvPr/>
        </p:nvSpPr>
        <p:spPr>
          <a:xfrm>
            <a:off x="9525000" y="3925726"/>
            <a:ext cx="2473325" cy="914400"/>
          </a:xfrm>
          <a:prstGeom prst="ellipse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0066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Univers</vt:lpstr>
      <vt:lpstr>GradientVTI</vt:lpstr>
      <vt:lpstr>الاختبار نهاية الفصل الثالث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الاختبار نهاية الفصل الثالث</dc:title>
  <dc:creator>موزة محمد المهيري</dc:creator>
  <cp:lastModifiedBy>موزة محمد المهيري</cp:lastModifiedBy>
  <cp:revision>6</cp:revision>
  <dcterms:created xsi:type="dcterms:W3CDTF">2021-05-01T10:13:32Z</dcterms:created>
  <dcterms:modified xsi:type="dcterms:W3CDTF">2021-05-01T11:03:58Z</dcterms:modified>
</cp:coreProperties>
</file>