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3" r:id="rId7"/>
    <p:sldId id="262" r:id="rId8"/>
    <p:sldId id="264" r:id="rId9"/>
    <p:sldId id="274" r:id="rId10"/>
    <p:sldId id="265" r:id="rId11"/>
    <p:sldId id="275" r:id="rId12"/>
    <p:sldId id="276" r:id="rId13"/>
    <p:sldId id="266" r:id="rId14"/>
    <p:sldId id="277" r:id="rId15"/>
    <p:sldId id="278" r:id="rId16"/>
    <p:sldId id="267" r:id="rId17"/>
    <p:sldId id="279" r:id="rId18"/>
    <p:sldId id="280" r:id="rId19"/>
    <p:sldId id="269" r:id="rId20"/>
    <p:sldId id="268" r:id="rId21"/>
    <p:sldId id="270" r:id="rId22"/>
    <p:sldId id="271" r:id="rId23"/>
    <p:sldId id="272" r:id="rId24"/>
    <p:sldId id="273"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5" autoAdjust="0"/>
    <p:restoredTop sz="94660"/>
  </p:normalViewPr>
  <p:slideViewPr>
    <p:cSldViewPr snapToGrid="0">
      <p:cViewPr varScale="1">
        <p:scale>
          <a:sx n="72" d="100"/>
          <a:sy n="72" d="100"/>
        </p:scale>
        <p:origin x="63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F1FC4-7892-49BF-B7FE-0BD89635D85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9BD5900-7D96-4CBC-A1C5-6E2E072DEF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7643A22-5B59-4B48-B78C-2004A5978209}"/>
              </a:ext>
            </a:extLst>
          </p:cNvPr>
          <p:cNvSpPr>
            <a:spLocks noGrp="1"/>
          </p:cNvSpPr>
          <p:nvPr>
            <p:ph type="dt" sz="half" idx="10"/>
          </p:nvPr>
        </p:nvSpPr>
        <p:spPr/>
        <p:txBody>
          <a:bodyPr/>
          <a:lstStyle/>
          <a:p>
            <a:fld id="{011F4167-14C9-4C5B-B29B-3FDE9E1397F5}" type="datetimeFigureOut">
              <a:rPr lang="en-US" smtClean="0"/>
              <a:t>5/25/2021</a:t>
            </a:fld>
            <a:endParaRPr lang="en-US"/>
          </a:p>
        </p:txBody>
      </p:sp>
      <p:sp>
        <p:nvSpPr>
          <p:cNvPr id="5" name="Footer Placeholder 4">
            <a:extLst>
              <a:ext uri="{FF2B5EF4-FFF2-40B4-BE49-F238E27FC236}">
                <a16:creationId xmlns:a16="http://schemas.microsoft.com/office/drawing/2014/main" id="{D7D9C2D7-F366-42FC-8B54-F2398E7193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6F8652-8B73-44EB-A7B3-46D1489BCAED}"/>
              </a:ext>
            </a:extLst>
          </p:cNvPr>
          <p:cNvSpPr>
            <a:spLocks noGrp="1"/>
          </p:cNvSpPr>
          <p:nvPr>
            <p:ph type="sldNum" sz="quarter" idx="12"/>
          </p:nvPr>
        </p:nvSpPr>
        <p:spPr/>
        <p:txBody>
          <a:bodyPr/>
          <a:lstStyle/>
          <a:p>
            <a:fld id="{D9D381A7-7024-45CE-B248-582748624722}" type="slidenum">
              <a:rPr lang="en-US" smtClean="0"/>
              <a:t>‹#›</a:t>
            </a:fld>
            <a:endParaRPr lang="en-US"/>
          </a:p>
        </p:txBody>
      </p:sp>
    </p:spTree>
    <p:extLst>
      <p:ext uri="{BB962C8B-B14F-4D97-AF65-F5344CB8AC3E}">
        <p14:creationId xmlns:p14="http://schemas.microsoft.com/office/powerpoint/2010/main" val="2787741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ECD48-8229-494A-B516-FAE359058B1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81D5CC9-DD8C-4FA2-80EE-957EEC7FC9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C6644A-89C6-4196-A7E2-B96B777F1B8D}"/>
              </a:ext>
            </a:extLst>
          </p:cNvPr>
          <p:cNvSpPr>
            <a:spLocks noGrp="1"/>
          </p:cNvSpPr>
          <p:nvPr>
            <p:ph type="dt" sz="half" idx="10"/>
          </p:nvPr>
        </p:nvSpPr>
        <p:spPr/>
        <p:txBody>
          <a:bodyPr/>
          <a:lstStyle/>
          <a:p>
            <a:fld id="{011F4167-14C9-4C5B-B29B-3FDE9E1397F5}" type="datetimeFigureOut">
              <a:rPr lang="en-US" smtClean="0"/>
              <a:t>5/25/2021</a:t>
            </a:fld>
            <a:endParaRPr lang="en-US"/>
          </a:p>
        </p:txBody>
      </p:sp>
      <p:sp>
        <p:nvSpPr>
          <p:cNvPr id="5" name="Footer Placeholder 4">
            <a:extLst>
              <a:ext uri="{FF2B5EF4-FFF2-40B4-BE49-F238E27FC236}">
                <a16:creationId xmlns:a16="http://schemas.microsoft.com/office/drawing/2014/main" id="{C63271AD-3E94-4E44-BE21-A4A345CD42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7D9CFB-E3F2-41E3-A34A-013EB3B5D883}"/>
              </a:ext>
            </a:extLst>
          </p:cNvPr>
          <p:cNvSpPr>
            <a:spLocks noGrp="1"/>
          </p:cNvSpPr>
          <p:nvPr>
            <p:ph type="sldNum" sz="quarter" idx="12"/>
          </p:nvPr>
        </p:nvSpPr>
        <p:spPr/>
        <p:txBody>
          <a:bodyPr/>
          <a:lstStyle/>
          <a:p>
            <a:fld id="{D9D381A7-7024-45CE-B248-582748624722}" type="slidenum">
              <a:rPr lang="en-US" smtClean="0"/>
              <a:t>‹#›</a:t>
            </a:fld>
            <a:endParaRPr lang="en-US"/>
          </a:p>
        </p:txBody>
      </p:sp>
    </p:spTree>
    <p:extLst>
      <p:ext uri="{BB962C8B-B14F-4D97-AF65-F5344CB8AC3E}">
        <p14:creationId xmlns:p14="http://schemas.microsoft.com/office/powerpoint/2010/main" val="3118244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C11A26-F47B-47AB-883F-D2641781C7B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7C9438-F69F-461B-BDF3-1AFBB4BF504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A01D59-4BD3-4F13-8FED-2AEE81EB3D32}"/>
              </a:ext>
            </a:extLst>
          </p:cNvPr>
          <p:cNvSpPr>
            <a:spLocks noGrp="1"/>
          </p:cNvSpPr>
          <p:nvPr>
            <p:ph type="dt" sz="half" idx="10"/>
          </p:nvPr>
        </p:nvSpPr>
        <p:spPr/>
        <p:txBody>
          <a:bodyPr/>
          <a:lstStyle/>
          <a:p>
            <a:fld id="{011F4167-14C9-4C5B-B29B-3FDE9E1397F5}" type="datetimeFigureOut">
              <a:rPr lang="en-US" smtClean="0"/>
              <a:t>5/25/2021</a:t>
            </a:fld>
            <a:endParaRPr lang="en-US"/>
          </a:p>
        </p:txBody>
      </p:sp>
      <p:sp>
        <p:nvSpPr>
          <p:cNvPr id="5" name="Footer Placeholder 4">
            <a:extLst>
              <a:ext uri="{FF2B5EF4-FFF2-40B4-BE49-F238E27FC236}">
                <a16:creationId xmlns:a16="http://schemas.microsoft.com/office/drawing/2014/main" id="{244C81A6-6E5B-44FE-B15C-3CFBFBFFA0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1BEF31-13FF-4B95-9941-CE44DF5BCF9E}"/>
              </a:ext>
            </a:extLst>
          </p:cNvPr>
          <p:cNvSpPr>
            <a:spLocks noGrp="1"/>
          </p:cNvSpPr>
          <p:nvPr>
            <p:ph type="sldNum" sz="quarter" idx="12"/>
          </p:nvPr>
        </p:nvSpPr>
        <p:spPr/>
        <p:txBody>
          <a:bodyPr/>
          <a:lstStyle/>
          <a:p>
            <a:fld id="{D9D381A7-7024-45CE-B248-582748624722}" type="slidenum">
              <a:rPr lang="en-US" smtClean="0"/>
              <a:t>‹#›</a:t>
            </a:fld>
            <a:endParaRPr lang="en-US"/>
          </a:p>
        </p:txBody>
      </p:sp>
    </p:spTree>
    <p:extLst>
      <p:ext uri="{BB962C8B-B14F-4D97-AF65-F5344CB8AC3E}">
        <p14:creationId xmlns:p14="http://schemas.microsoft.com/office/powerpoint/2010/main" val="2186217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B9F9D-9EBD-49CE-A28B-D750EFAE9B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EFE2C1-3831-4743-965C-EE56497C00A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3B9039-1655-4A6B-A1D3-76D544FD3D33}"/>
              </a:ext>
            </a:extLst>
          </p:cNvPr>
          <p:cNvSpPr>
            <a:spLocks noGrp="1"/>
          </p:cNvSpPr>
          <p:nvPr>
            <p:ph type="dt" sz="half" idx="10"/>
          </p:nvPr>
        </p:nvSpPr>
        <p:spPr/>
        <p:txBody>
          <a:bodyPr/>
          <a:lstStyle/>
          <a:p>
            <a:fld id="{011F4167-14C9-4C5B-B29B-3FDE9E1397F5}" type="datetimeFigureOut">
              <a:rPr lang="en-US" smtClean="0"/>
              <a:t>5/25/2021</a:t>
            </a:fld>
            <a:endParaRPr lang="en-US"/>
          </a:p>
        </p:txBody>
      </p:sp>
      <p:sp>
        <p:nvSpPr>
          <p:cNvPr id="5" name="Footer Placeholder 4">
            <a:extLst>
              <a:ext uri="{FF2B5EF4-FFF2-40B4-BE49-F238E27FC236}">
                <a16:creationId xmlns:a16="http://schemas.microsoft.com/office/drawing/2014/main" id="{8B9B1B63-1766-4708-9961-EC9938E790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C17453-CC8A-4206-902E-87B40BFC8FBA}"/>
              </a:ext>
            </a:extLst>
          </p:cNvPr>
          <p:cNvSpPr>
            <a:spLocks noGrp="1"/>
          </p:cNvSpPr>
          <p:nvPr>
            <p:ph type="sldNum" sz="quarter" idx="12"/>
          </p:nvPr>
        </p:nvSpPr>
        <p:spPr/>
        <p:txBody>
          <a:bodyPr/>
          <a:lstStyle/>
          <a:p>
            <a:fld id="{D9D381A7-7024-45CE-B248-582748624722}" type="slidenum">
              <a:rPr lang="en-US" smtClean="0"/>
              <a:t>‹#›</a:t>
            </a:fld>
            <a:endParaRPr lang="en-US"/>
          </a:p>
        </p:txBody>
      </p:sp>
    </p:spTree>
    <p:extLst>
      <p:ext uri="{BB962C8B-B14F-4D97-AF65-F5344CB8AC3E}">
        <p14:creationId xmlns:p14="http://schemas.microsoft.com/office/powerpoint/2010/main" val="1234657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65DD8-CFD4-4412-A9A8-E190599805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851FF86-4F06-4A61-8268-F8C20173A4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12EFEB-6B24-49B8-B325-627B6BC2C75D}"/>
              </a:ext>
            </a:extLst>
          </p:cNvPr>
          <p:cNvSpPr>
            <a:spLocks noGrp="1"/>
          </p:cNvSpPr>
          <p:nvPr>
            <p:ph type="dt" sz="half" idx="10"/>
          </p:nvPr>
        </p:nvSpPr>
        <p:spPr/>
        <p:txBody>
          <a:bodyPr/>
          <a:lstStyle/>
          <a:p>
            <a:fld id="{011F4167-14C9-4C5B-B29B-3FDE9E1397F5}" type="datetimeFigureOut">
              <a:rPr lang="en-US" smtClean="0"/>
              <a:t>5/25/2021</a:t>
            </a:fld>
            <a:endParaRPr lang="en-US"/>
          </a:p>
        </p:txBody>
      </p:sp>
      <p:sp>
        <p:nvSpPr>
          <p:cNvPr id="5" name="Footer Placeholder 4">
            <a:extLst>
              <a:ext uri="{FF2B5EF4-FFF2-40B4-BE49-F238E27FC236}">
                <a16:creationId xmlns:a16="http://schemas.microsoft.com/office/drawing/2014/main" id="{237D9072-6FD5-4855-A25E-6E9E7C6BD6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31DD26-901B-4D40-B148-A2F8232D8BE0}"/>
              </a:ext>
            </a:extLst>
          </p:cNvPr>
          <p:cNvSpPr>
            <a:spLocks noGrp="1"/>
          </p:cNvSpPr>
          <p:nvPr>
            <p:ph type="sldNum" sz="quarter" idx="12"/>
          </p:nvPr>
        </p:nvSpPr>
        <p:spPr/>
        <p:txBody>
          <a:bodyPr/>
          <a:lstStyle/>
          <a:p>
            <a:fld id="{D9D381A7-7024-45CE-B248-582748624722}" type="slidenum">
              <a:rPr lang="en-US" smtClean="0"/>
              <a:t>‹#›</a:t>
            </a:fld>
            <a:endParaRPr lang="en-US"/>
          </a:p>
        </p:txBody>
      </p:sp>
    </p:spTree>
    <p:extLst>
      <p:ext uri="{BB962C8B-B14F-4D97-AF65-F5344CB8AC3E}">
        <p14:creationId xmlns:p14="http://schemas.microsoft.com/office/powerpoint/2010/main" val="2573705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7009D-1B67-47C7-BB34-DDCA01BFE2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64E130-C22F-4905-BC12-340394A1177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29CCCB0-9698-4D0A-B80B-68080C144D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6E71851-130D-4E88-B4C0-23A5B9AF75A8}"/>
              </a:ext>
            </a:extLst>
          </p:cNvPr>
          <p:cNvSpPr>
            <a:spLocks noGrp="1"/>
          </p:cNvSpPr>
          <p:nvPr>
            <p:ph type="dt" sz="half" idx="10"/>
          </p:nvPr>
        </p:nvSpPr>
        <p:spPr/>
        <p:txBody>
          <a:bodyPr/>
          <a:lstStyle/>
          <a:p>
            <a:fld id="{011F4167-14C9-4C5B-B29B-3FDE9E1397F5}" type="datetimeFigureOut">
              <a:rPr lang="en-US" smtClean="0"/>
              <a:t>5/25/2021</a:t>
            </a:fld>
            <a:endParaRPr lang="en-US"/>
          </a:p>
        </p:txBody>
      </p:sp>
      <p:sp>
        <p:nvSpPr>
          <p:cNvPr id="6" name="Footer Placeholder 5">
            <a:extLst>
              <a:ext uri="{FF2B5EF4-FFF2-40B4-BE49-F238E27FC236}">
                <a16:creationId xmlns:a16="http://schemas.microsoft.com/office/drawing/2014/main" id="{847BE489-29D3-4B04-9023-5BCE92FF8D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C15674-C262-4064-BFA5-805FFD70F87E}"/>
              </a:ext>
            </a:extLst>
          </p:cNvPr>
          <p:cNvSpPr>
            <a:spLocks noGrp="1"/>
          </p:cNvSpPr>
          <p:nvPr>
            <p:ph type="sldNum" sz="quarter" idx="12"/>
          </p:nvPr>
        </p:nvSpPr>
        <p:spPr/>
        <p:txBody>
          <a:bodyPr/>
          <a:lstStyle/>
          <a:p>
            <a:fld id="{D9D381A7-7024-45CE-B248-582748624722}" type="slidenum">
              <a:rPr lang="en-US" smtClean="0"/>
              <a:t>‹#›</a:t>
            </a:fld>
            <a:endParaRPr lang="en-US"/>
          </a:p>
        </p:txBody>
      </p:sp>
    </p:spTree>
    <p:extLst>
      <p:ext uri="{BB962C8B-B14F-4D97-AF65-F5344CB8AC3E}">
        <p14:creationId xmlns:p14="http://schemas.microsoft.com/office/powerpoint/2010/main" val="4049538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77CB5-F4CB-4D4C-9F7A-68B519E99BA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FB02763-DA76-42FC-BC86-C1B74DF0F0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76ED22E-E366-44ED-9DA7-C34494F4719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CDCC788-611B-44F5-BA70-843551BBB4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30399D8-1A6B-491C-A4A3-7BD1AAF0A3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AF7194-3BA5-47C9-877F-3DB03CEEEB01}"/>
              </a:ext>
            </a:extLst>
          </p:cNvPr>
          <p:cNvSpPr>
            <a:spLocks noGrp="1"/>
          </p:cNvSpPr>
          <p:nvPr>
            <p:ph type="dt" sz="half" idx="10"/>
          </p:nvPr>
        </p:nvSpPr>
        <p:spPr/>
        <p:txBody>
          <a:bodyPr/>
          <a:lstStyle/>
          <a:p>
            <a:fld id="{011F4167-14C9-4C5B-B29B-3FDE9E1397F5}" type="datetimeFigureOut">
              <a:rPr lang="en-US" smtClean="0"/>
              <a:t>5/25/2021</a:t>
            </a:fld>
            <a:endParaRPr lang="en-US"/>
          </a:p>
        </p:txBody>
      </p:sp>
      <p:sp>
        <p:nvSpPr>
          <p:cNvPr id="8" name="Footer Placeholder 7">
            <a:extLst>
              <a:ext uri="{FF2B5EF4-FFF2-40B4-BE49-F238E27FC236}">
                <a16:creationId xmlns:a16="http://schemas.microsoft.com/office/drawing/2014/main" id="{48B30F1A-64DA-4D96-B80C-5C682AF243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9F6C906-A43E-4CD9-A0B0-33BE8783B890}"/>
              </a:ext>
            </a:extLst>
          </p:cNvPr>
          <p:cNvSpPr>
            <a:spLocks noGrp="1"/>
          </p:cNvSpPr>
          <p:nvPr>
            <p:ph type="sldNum" sz="quarter" idx="12"/>
          </p:nvPr>
        </p:nvSpPr>
        <p:spPr/>
        <p:txBody>
          <a:bodyPr/>
          <a:lstStyle/>
          <a:p>
            <a:fld id="{D9D381A7-7024-45CE-B248-582748624722}" type="slidenum">
              <a:rPr lang="en-US" smtClean="0"/>
              <a:t>‹#›</a:t>
            </a:fld>
            <a:endParaRPr lang="en-US"/>
          </a:p>
        </p:txBody>
      </p:sp>
    </p:spTree>
    <p:extLst>
      <p:ext uri="{BB962C8B-B14F-4D97-AF65-F5344CB8AC3E}">
        <p14:creationId xmlns:p14="http://schemas.microsoft.com/office/powerpoint/2010/main" val="3370226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0183A-43AC-413C-BD62-4D22B8BB2AF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2EBB4A6-8E03-49F0-8C1D-93D6CBB6A1A6}"/>
              </a:ext>
            </a:extLst>
          </p:cNvPr>
          <p:cNvSpPr>
            <a:spLocks noGrp="1"/>
          </p:cNvSpPr>
          <p:nvPr>
            <p:ph type="dt" sz="half" idx="10"/>
          </p:nvPr>
        </p:nvSpPr>
        <p:spPr/>
        <p:txBody>
          <a:bodyPr/>
          <a:lstStyle/>
          <a:p>
            <a:fld id="{011F4167-14C9-4C5B-B29B-3FDE9E1397F5}" type="datetimeFigureOut">
              <a:rPr lang="en-US" smtClean="0"/>
              <a:t>5/25/2021</a:t>
            </a:fld>
            <a:endParaRPr lang="en-US"/>
          </a:p>
        </p:txBody>
      </p:sp>
      <p:sp>
        <p:nvSpPr>
          <p:cNvPr id="4" name="Footer Placeholder 3">
            <a:extLst>
              <a:ext uri="{FF2B5EF4-FFF2-40B4-BE49-F238E27FC236}">
                <a16:creationId xmlns:a16="http://schemas.microsoft.com/office/drawing/2014/main" id="{97B26F4D-8AFD-440D-829B-0B031E9DDB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4BFF96A-D67B-46D8-97E8-8916C7EA0B02}"/>
              </a:ext>
            </a:extLst>
          </p:cNvPr>
          <p:cNvSpPr>
            <a:spLocks noGrp="1"/>
          </p:cNvSpPr>
          <p:nvPr>
            <p:ph type="sldNum" sz="quarter" idx="12"/>
          </p:nvPr>
        </p:nvSpPr>
        <p:spPr/>
        <p:txBody>
          <a:bodyPr/>
          <a:lstStyle/>
          <a:p>
            <a:fld id="{D9D381A7-7024-45CE-B248-582748624722}" type="slidenum">
              <a:rPr lang="en-US" smtClean="0"/>
              <a:t>‹#›</a:t>
            </a:fld>
            <a:endParaRPr lang="en-US"/>
          </a:p>
        </p:txBody>
      </p:sp>
    </p:spTree>
    <p:extLst>
      <p:ext uri="{BB962C8B-B14F-4D97-AF65-F5344CB8AC3E}">
        <p14:creationId xmlns:p14="http://schemas.microsoft.com/office/powerpoint/2010/main" val="2489023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4B5BE4-C984-46F7-8A2F-AD5074F9EA00}"/>
              </a:ext>
            </a:extLst>
          </p:cNvPr>
          <p:cNvSpPr>
            <a:spLocks noGrp="1"/>
          </p:cNvSpPr>
          <p:nvPr>
            <p:ph type="dt" sz="half" idx="10"/>
          </p:nvPr>
        </p:nvSpPr>
        <p:spPr/>
        <p:txBody>
          <a:bodyPr/>
          <a:lstStyle/>
          <a:p>
            <a:fld id="{011F4167-14C9-4C5B-B29B-3FDE9E1397F5}" type="datetimeFigureOut">
              <a:rPr lang="en-US" smtClean="0"/>
              <a:t>5/25/2021</a:t>
            </a:fld>
            <a:endParaRPr lang="en-US"/>
          </a:p>
        </p:txBody>
      </p:sp>
      <p:sp>
        <p:nvSpPr>
          <p:cNvPr id="3" name="Footer Placeholder 2">
            <a:extLst>
              <a:ext uri="{FF2B5EF4-FFF2-40B4-BE49-F238E27FC236}">
                <a16:creationId xmlns:a16="http://schemas.microsoft.com/office/drawing/2014/main" id="{5DD803BD-68E6-45A2-AC9D-6098C944AB7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F86C72C-0B8F-4B3A-BDA4-56846E030F23}"/>
              </a:ext>
            </a:extLst>
          </p:cNvPr>
          <p:cNvSpPr>
            <a:spLocks noGrp="1"/>
          </p:cNvSpPr>
          <p:nvPr>
            <p:ph type="sldNum" sz="quarter" idx="12"/>
          </p:nvPr>
        </p:nvSpPr>
        <p:spPr/>
        <p:txBody>
          <a:bodyPr/>
          <a:lstStyle/>
          <a:p>
            <a:fld id="{D9D381A7-7024-45CE-B248-582748624722}" type="slidenum">
              <a:rPr lang="en-US" smtClean="0"/>
              <a:t>‹#›</a:t>
            </a:fld>
            <a:endParaRPr lang="en-US"/>
          </a:p>
        </p:txBody>
      </p:sp>
    </p:spTree>
    <p:extLst>
      <p:ext uri="{BB962C8B-B14F-4D97-AF65-F5344CB8AC3E}">
        <p14:creationId xmlns:p14="http://schemas.microsoft.com/office/powerpoint/2010/main" val="935188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177D8-E1E8-43D0-A9C9-E56C83D138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BE96A05-223A-4CF6-8421-2D6B2E252E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324676B-A47E-4117-8F10-38DDD9940E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BF7D45-8CF4-4419-918E-0F3008FC059E}"/>
              </a:ext>
            </a:extLst>
          </p:cNvPr>
          <p:cNvSpPr>
            <a:spLocks noGrp="1"/>
          </p:cNvSpPr>
          <p:nvPr>
            <p:ph type="dt" sz="half" idx="10"/>
          </p:nvPr>
        </p:nvSpPr>
        <p:spPr/>
        <p:txBody>
          <a:bodyPr/>
          <a:lstStyle/>
          <a:p>
            <a:fld id="{011F4167-14C9-4C5B-B29B-3FDE9E1397F5}" type="datetimeFigureOut">
              <a:rPr lang="en-US" smtClean="0"/>
              <a:t>5/25/2021</a:t>
            </a:fld>
            <a:endParaRPr lang="en-US"/>
          </a:p>
        </p:txBody>
      </p:sp>
      <p:sp>
        <p:nvSpPr>
          <p:cNvPr id="6" name="Footer Placeholder 5">
            <a:extLst>
              <a:ext uri="{FF2B5EF4-FFF2-40B4-BE49-F238E27FC236}">
                <a16:creationId xmlns:a16="http://schemas.microsoft.com/office/drawing/2014/main" id="{2CFDD211-1EA2-49B3-9931-0263371C68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52A294-5BA8-4B17-A0DF-482FA2AD1BE4}"/>
              </a:ext>
            </a:extLst>
          </p:cNvPr>
          <p:cNvSpPr>
            <a:spLocks noGrp="1"/>
          </p:cNvSpPr>
          <p:nvPr>
            <p:ph type="sldNum" sz="quarter" idx="12"/>
          </p:nvPr>
        </p:nvSpPr>
        <p:spPr/>
        <p:txBody>
          <a:bodyPr/>
          <a:lstStyle/>
          <a:p>
            <a:fld id="{D9D381A7-7024-45CE-B248-582748624722}" type="slidenum">
              <a:rPr lang="en-US" smtClean="0"/>
              <a:t>‹#›</a:t>
            </a:fld>
            <a:endParaRPr lang="en-US"/>
          </a:p>
        </p:txBody>
      </p:sp>
    </p:spTree>
    <p:extLst>
      <p:ext uri="{BB962C8B-B14F-4D97-AF65-F5344CB8AC3E}">
        <p14:creationId xmlns:p14="http://schemas.microsoft.com/office/powerpoint/2010/main" val="4193387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282CC-5F57-46BC-ABF4-8496708149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E76D94B-6109-467E-825E-7E6CBEDBBA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38BCA5F-71AC-481A-AC5A-448884B360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591C86-CCA9-4E32-980E-921A7EE1FA46}"/>
              </a:ext>
            </a:extLst>
          </p:cNvPr>
          <p:cNvSpPr>
            <a:spLocks noGrp="1"/>
          </p:cNvSpPr>
          <p:nvPr>
            <p:ph type="dt" sz="half" idx="10"/>
          </p:nvPr>
        </p:nvSpPr>
        <p:spPr/>
        <p:txBody>
          <a:bodyPr/>
          <a:lstStyle/>
          <a:p>
            <a:fld id="{011F4167-14C9-4C5B-B29B-3FDE9E1397F5}" type="datetimeFigureOut">
              <a:rPr lang="en-US" smtClean="0"/>
              <a:t>5/25/2021</a:t>
            </a:fld>
            <a:endParaRPr lang="en-US"/>
          </a:p>
        </p:txBody>
      </p:sp>
      <p:sp>
        <p:nvSpPr>
          <p:cNvPr id="6" name="Footer Placeholder 5">
            <a:extLst>
              <a:ext uri="{FF2B5EF4-FFF2-40B4-BE49-F238E27FC236}">
                <a16:creationId xmlns:a16="http://schemas.microsoft.com/office/drawing/2014/main" id="{52B871E6-FF01-47BE-8F75-DD5A2374E3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B073C3-DF1C-4C68-929C-2A7BBE2E7C52}"/>
              </a:ext>
            </a:extLst>
          </p:cNvPr>
          <p:cNvSpPr>
            <a:spLocks noGrp="1"/>
          </p:cNvSpPr>
          <p:nvPr>
            <p:ph type="sldNum" sz="quarter" idx="12"/>
          </p:nvPr>
        </p:nvSpPr>
        <p:spPr/>
        <p:txBody>
          <a:bodyPr/>
          <a:lstStyle/>
          <a:p>
            <a:fld id="{D9D381A7-7024-45CE-B248-582748624722}" type="slidenum">
              <a:rPr lang="en-US" smtClean="0"/>
              <a:t>‹#›</a:t>
            </a:fld>
            <a:endParaRPr lang="en-US"/>
          </a:p>
        </p:txBody>
      </p:sp>
    </p:spTree>
    <p:extLst>
      <p:ext uri="{BB962C8B-B14F-4D97-AF65-F5344CB8AC3E}">
        <p14:creationId xmlns:p14="http://schemas.microsoft.com/office/powerpoint/2010/main" val="1540110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90D016-D90E-48CC-81F2-4F2A78BD36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8F35DA5-AACD-43F9-B013-0FDBDA3163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E9BD7C-E9EE-4670-BB64-6FD47D0A2C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1F4167-14C9-4C5B-B29B-3FDE9E1397F5}" type="datetimeFigureOut">
              <a:rPr lang="en-US" smtClean="0"/>
              <a:t>5/25/2021</a:t>
            </a:fld>
            <a:endParaRPr lang="en-US"/>
          </a:p>
        </p:txBody>
      </p:sp>
      <p:sp>
        <p:nvSpPr>
          <p:cNvPr id="5" name="Footer Placeholder 4">
            <a:extLst>
              <a:ext uri="{FF2B5EF4-FFF2-40B4-BE49-F238E27FC236}">
                <a16:creationId xmlns:a16="http://schemas.microsoft.com/office/drawing/2014/main" id="{CBABA7C6-17A6-42E9-A559-B2326121CB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CAD748E-8080-4DC3-800B-0613153838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D381A7-7024-45CE-B248-582748624722}" type="slidenum">
              <a:rPr lang="en-US" smtClean="0"/>
              <a:t>‹#›</a:t>
            </a:fld>
            <a:endParaRPr lang="en-US"/>
          </a:p>
        </p:txBody>
      </p:sp>
    </p:spTree>
    <p:extLst>
      <p:ext uri="{BB962C8B-B14F-4D97-AF65-F5344CB8AC3E}">
        <p14:creationId xmlns:p14="http://schemas.microsoft.com/office/powerpoint/2010/main" val="2390065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254D5-8A41-4AC0-8EEF-2301C8C474CE}"/>
              </a:ext>
            </a:extLst>
          </p:cNvPr>
          <p:cNvSpPr>
            <a:spLocks noGrp="1"/>
          </p:cNvSpPr>
          <p:nvPr>
            <p:ph type="ctrTitle"/>
          </p:nvPr>
        </p:nvSpPr>
        <p:spPr/>
        <p:txBody>
          <a:bodyPr>
            <a:normAutofit fontScale="90000"/>
          </a:bodyPr>
          <a:lstStyle/>
          <a:p>
            <a:r>
              <a:rPr lang="ar-AE" i="0" strike="noStrike" dirty="0">
                <a:solidFill>
                  <a:srgbClr val="000000"/>
                </a:solidFill>
                <a:effectLst/>
                <a:latin typeface="Changa"/>
              </a:rPr>
              <a:t> ملخص رواية كامله ذئب اسمه طواف الصف الثامن الفصل الثالث 2021</a:t>
            </a:r>
            <a:br>
              <a:rPr lang="ar-AE" i="0" strike="noStrike" dirty="0">
                <a:solidFill>
                  <a:srgbClr val="000000"/>
                </a:solidFill>
                <a:effectLst/>
                <a:latin typeface="Changa"/>
              </a:rPr>
            </a:br>
            <a:endParaRPr lang="en-US" dirty="0"/>
          </a:p>
        </p:txBody>
      </p:sp>
      <p:sp>
        <p:nvSpPr>
          <p:cNvPr id="3" name="Subtitle 2">
            <a:extLst>
              <a:ext uri="{FF2B5EF4-FFF2-40B4-BE49-F238E27FC236}">
                <a16:creationId xmlns:a16="http://schemas.microsoft.com/office/drawing/2014/main" id="{70E87779-69DA-4C24-9644-E2BA36903817}"/>
              </a:ext>
            </a:extLst>
          </p:cNvPr>
          <p:cNvSpPr>
            <a:spLocks noGrp="1"/>
          </p:cNvSpPr>
          <p:nvPr>
            <p:ph type="subTitle" idx="1"/>
          </p:nvPr>
        </p:nvSpPr>
        <p:spPr/>
        <p:txBody>
          <a:bodyPr/>
          <a:lstStyle/>
          <a:p>
            <a:r>
              <a:rPr lang="ar-AE"/>
              <a:t>شوق محمد</a:t>
            </a:r>
            <a:endParaRPr lang="en-US" dirty="0"/>
          </a:p>
        </p:txBody>
      </p:sp>
    </p:spTree>
    <p:extLst>
      <p:ext uri="{BB962C8B-B14F-4D97-AF65-F5344CB8AC3E}">
        <p14:creationId xmlns:p14="http://schemas.microsoft.com/office/powerpoint/2010/main" val="25470796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53201-5480-4F3E-B81E-F18931E164A1}"/>
              </a:ext>
            </a:extLst>
          </p:cNvPr>
          <p:cNvSpPr>
            <a:spLocks noGrp="1"/>
          </p:cNvSpPr>
          <p:nvPr>
            <p:ph type="title"/>
          </p:nvPr>
        </p:nvSpPr>
        <p:spPr/>
        <p:txBody>
          <a:bodyPr/>
          <a:lstStyle/>
          <a:p>
            <a:pPr algn="ctr"/>
            <a:r>
              <a:rPr lang="ar-AE" dirty="0"/>
              <a:t>الفصل التاسع</a:t>
            </a:r>
            <a:endParaRPr lang="en-US" dirty="0"/>
          </a:p>
        </p:txBody>
      </p:sp>
      <p:sp>
        <p:nvSpPr>
          <p:cNvPr id="3" name="Content Placeholder 2">
            <a:extLst>
              <a:ext uri="{FF2B5EF4-FFF2-40B4-BE49-F238E27FC236}">
                <a16:creationId xmlns:a16="http://schemas.microsoft.com/office/drawing/2014/main" id="{DA8648AD-39FC-472B-9813-ED8B6E651A7B}"/>
              </a:ext>
            </a:extLst>
          </p:cNvPr>
          <p:cNvSpPr>
            <a:spLocks noGrp="1"/>
          </p:cNvSpPr>
          <p:nvPr>
            <p:ph idx="1"/>
          </p:nvPr>
        </p:nvSpPr>
        <p:spPr/>
        <p:txBody>
          <a:bodyPr/>
          <a:lstStyle/>
          <a:p>
            <a:pPr marL="0" indent="0" algn="r">
              <a:buNone/>
            </a:pPr>
            <a:r>
              <a:rPr lang="ar-AE" b="0" i="0" dirty="0">
                <a:solidFill>
                  <a:srgbClr val="000000"/>
                </a:solidFill>
                <a:effectLst/>
                <a:latin typeface="Tahoma" panose="020B0604030504040204" pitchFamily="34" charset="0"/>
              </a:rPr>
              <a:t>الافكار الرئيسيه للفصل الثامن و التاسع :</a:t>
            </a:r>
          </a:p>
          <a:p>
            <a:pPr marL="0" indent="0" algn="r">
              <a:buNone/>
            </a:pPr>
            <a:endParaRPr lang="ar-AE" b="0" i="0" dirty="0">
              <a:solidFill>
                <a:srgbClr val="000000"/>
              </a:solidFill>
              <a:effectLst/>
              <a:latin typeface="Tahoma" panose="020B0604030504040204" pitchFamily="34" charset="0"/>
            </a:endParaRPr>
          </a:p>
          <a:p>
            <a:pPr marL="0" indent="0" algn="r" rtl="1">
              <a:buNone/>
            </a:pPr>
            <a:r>
              <a:rPr lang="ar-AE" b="0" i="0" dirty="0">
                <a:solidFill>
                  <a:srgbClr val="000000"/>
                </a:solidFill>
                <a:effectLst/>
                <a:latin typeface="Tahoma" panose="020B0604030504040204" pitchFamily="34" charset="0"/>
              </a:rPr>
              <a:t>1)قرار سريع في الانضمام إلى قطيع الذئبين اليافعين.</a:t>
            </a:r>
            <a:br>
              <a:rPr lang="ar-AE" b="0" i="0" dirty="0">
                <a:solidFill>
                  <a:srgbClr val="000000"/>
                </a:solidFill>
                <a:effectLst/>
                <a:latin typeface="Tahoma" panose="020B0604030504040204" pitchFamily="34" charset="0"/>
              </a:rPr>
            </a:br>
            <a:r>
              <a:rPr lang="ar-AE" b="0" i="0" dirty="0">
                <a:solidFill>
                  <a:srgbClr val="000000"/>
                </a:solidFill>
                <a:effectLst/>
                <a:latin typeface="Tahoma" panose="020B0604030504040204" pitchFamily="34" charset="0"/>
              </a:rPr>
              <a:t>2) اختار سريع أن يتوسل الى الذئاب بدلا من القتال.</a:t>
            </a:r>
            <a:br>
              <a:rPr lang="ar-AE" b="0" i="0" dirty="0">
                <a:solidFill>
                  <a:srgbClr val="000000"/>
                </a:solidFill>
                <a:effectLst/>
                <a:latin typeface="Tahoma" panose="020B0604030504040204" pitchFamily="34" charset="0"/>
              </a:rPr>
            </a:br>
            <a:r>
              <a:rPr lang="ar-AE" b="0" i="0" dirty="0">
                <a:solidFill>
                  <a:srgbClr val="000000"/>
                </a:solidFill>
                <a:effectLst/>
                <a:latin typeface="Tahoma" panose="020B0604030504040204" pitchFamily="34" charset="0"/>
              </a:rPr>
              <a:t>3) لقاء حميم وسريع.</a:t>
            </a:r>
            <a:br>
              <a:rPr lang="ar-AE" b="0" i="0" dirty="0">
                <a:solidFill>
                  <a:srgbClr val="000000"/>
                </a:solidFill>
                <a:effectLst/>
                <a:latin typeface="Tahoma" panose="020B0604030504040204" pitchFamily="34" charset="0"/>
              </a:rPr>
            </a:br>
            <a:r>
              <a:rPr lang="ar-AE" b="0" i="0" dirty="0">
                <a:solidFill>
                  <a:srgbClr val="000000"/>
                </a:solidFill>
                <a:effectLst/>
                <a:latin typeface="Tahoma" panose="020B0604030504040204" pitchFamily="34" charset="0"/>
              </a:rPr>
              <a:t>4) مراقبة حميم وسريع لذئاب.</a:t>
            </a:r>
            <a:br>
              <a:rPr lang="ar-AE" b="0" i="0" dirty="0">
                <a:solidFill>
                  <a:srgbClr val="000000"/>
                </a:solidFill>
                <a:effectLst/>
                <a:latin typeface="Tahoma" panose="020B0604030504040204" pitchFamily="34" charset="0"/>
              </a:rPr>
            </a:br>
            <a:r>
              <a:rPr lang="ar-AE" b="0" i="0" dirty="0">
                <a:solidFill>
                  <a:srgbClr val="000000"/>
                </a:solidFill>
                <a:effectLst/>
                <a:latin typeface="Tahoma" panose="020B0604030504040204" pitchFamily="34" charset="0"/>
              </a:rPr>
              <a:t>5) قتل البشر أحد الذئاب وهروب الذئب الآخر وسريع وحميم.</a:t>
            </a:r>
            <a:br>
              <a:rPr lang="ar-AE" b="0" i="0" dirty="0">
                <a:solidFill>
                  <a:srgbClr val="000000"/>
                </a:solidFill>
                <a:effectLst/>
                <a:latin typeface="Tahoma" panose="020B0604030504040204" pitchFamily="34" charset="0"/>
              </a:rPr>
            </a:br>
            <a:r>
              <a:rPr lang="ar-AE" b="0" i="0" dirty="0">
                <a:solidFill>
                  <a:srgbClr val="000000"/>
                </a:solidFill>
                <a:effectLst/>
                <a:latin typeface="Tahoma" panose="020B0604030504040204" pitchFamily="34" charset="0"/>
              </a:rPr>
              <a:t>6) أصوات البرق ونباح صانعة الصخب تخيف حميم وسريع.</a:t>
            </a:r>
            <a:br>
              <a:rPr lang="ar-AE" b="0" i="0" dirty="0">
                <a:solidFill>
                  <a:srgbClr val="000000"/>
                </a:solidFill>
                <a:effectLst/>
                <a:latin typeface="Tahoma" panose="020B0604030504040204" pitchFamily="34" charset="0"/>
              </a:rPr>
            </a:br>
            <a:r>
              <a:rPr lang="ar-AE" b="0" i="0" dirty="0">
                <a:solidFill>
                  <a:srgbClr val="000000"/>
                </a:solidFill>
                <a:effectLst/>
                <a:latin typeface="Tahoma" panose="020B0604030504040204" pitchFamily="34" charset="0"/>
              </a:rPr>
              <a:t>7) هروب حميم وسريع إلى حقل النعناع.</a:t>
            </a:r>
            <a:br>
              <a:rPr lang="ar-AE" b="0" i="0" dirty="0">
                <a:solidFill>
                  <a:srgbClr val="000000"/>
                </a:solidFill>
                <a:effectLst/>
                <a:latin typeface="Tahoma" panose="020B0604030504040204" pitchFamily="34" charset="0"/>
              </a:rPr>
            </a:br>
            <a:r>
              <a:rPr lang="ar-AE" b="0" i="0" dirty="0">
                <a:solidFill>
                  <a:srgbClr val="000000"/>
                </a:solidFill>
                <a:effectLst/>
                <a:latin typeface="Tahoma" panose="020B0604030504040204" pitchFamily="34" charset="0"/>
              </a:rPr>
              <a:t>8) ضياع حميم واحتمال موته.</a:t>
            </a:r>
          </a:p>
          <a:p>
            <a:endParaRPr lang="en-US" dirty="0"/>
          </a:p>
        </p:txBody>
      </p:sp>
    </p:spTree>
    <p:extLst>
      <p:ext uri="{BB962C8B-B14F-4D97-AF65-F5344CB8AC3E}">
        <p14:creationId xmlns:p14="http://schemas.microsoft.com/office/powerpoint/2010/main" val="3148269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F51C2-8E1C-49F1-BDD3-3792EB0398F2}"/>
              </a:ext>
            </a:extLst>
          </p:cNvPr>
          <p:cNvSpPr>
            <a:spLocks noGrp="1"/>
          </p:cNvSpPr>
          <p:nvPr>
            <p:ph type="title"/>
          </p:nvPr>
        </p:nvSpPr>
        <p:spPr/>
        <p:txBody>
          <a:bodyPr/>
          <a:lstStyle/>
          <a:p>
            <a:pPr algn="ctr"/>
            <a:r>
              <a:rPr lang="ar-AE" dirty="0"/>
              <a:t>الفصل العاشر</a:t>
            </a:r>
            <a:endParaRPr lang="en-US" dirty="0"/>
          </a:p>
        </p:txBody>
      </p:sp>
      <p:sp>
        <p:nvSpPr>
          <p:cNvPr id="3" name="Content Placeholder 2">
            <a:extLst>
              <a:ext uri="{FF2B5EF4-FFF2-40B4-BE49-F238E27FC236}">
                <a16:creationId xmlns:a16="http://schemas.microsoft.com/office/drawing/2014/main" id="{4109DC63-B658-4491-9373-35F92D07AD5F}"/>
              </a:ext>
            </a:extLst>
          </p:cNvPr>
          <p:cNvSpPr>
            <a:spLocks noGrp="1"/>
          </p:cNvSpPr>
          <p:nvPr>
            <p:ph idx="1"/>
          </p:nvPr>
        </p:nvSpPr>
        <p:spPr/>
        <p:txBody>
          <a:bodyPr/>
          <a:lstStyle/>
          <a:p>
            <a:pPr marL="0" indent="0" algn="r">
              <a:buNone/>
            </a:pPr>
            <a:r>
              <a:rPr lang="ar-BH" sz="2800" dirty="0">
                <a:solidFill>
                  <a:sysClr val="windowText" lastClr="000000"/>
                </a:solidFill>
                <a:cs typeface="Akhbar MT" pitchFamily="2" charset="-78"/>
              </a:rPr>
              <a:t>ظل سريع في الوادي يبحث عن فريسه ليسد جوعه ، حلقت حوله انثي غراب أخري ، وعرضت عليه أن يتقاسم معها صيدها ، وكان الصيد عبارة عن سمكة صغيرة ، لذلك حاول سريع اصطياد سمكة من بركة الماء ونجح في ذلك.</a:t>
            </a:r>
          </a:p>
          <a:p>
            <a:pPr marL="0" indent="0" algn="r">
              <a:buNone/>
            </a:pPr>
            <a:endParaRPr lang="ar-BH" sz="2800" dirty="0">
              <a:solidFill>
                <a:sysClr val="windowText" lastClr="000000"/>
              </a:solidFill>
              <a:cs typeface="Akhbar MT" pitchFamily="2" charset="-78"/>
            </a:endParaRPr>
          </a:p>
          <a:p>
            <a:pPr marL="0" indent="0" algn="r">
              <a:buNone/>
            </a:pPr>
            <a:r>
              <a:rPr lang="ar-BH" sz="2800" dirty="0">
                <a:solidFill>
                  <a:sysClr val="windowText" lastClr="000000"/>
                </a:solidFill>
                <a:cs typeface="Akhbar MT" pitchFamily="2" charset="-78"/>
              </a:rPr>
              <a:t>تبع سريع انثي الغراب التي قادته بعيدا عن أرض موطنه ،ورغم أن صحته تحسنت كثيرا إلا أنه كان يشعر بالوحدة لأنه لم يبق مع أحد يشاركه ويؤنسه.</a:t>
            </a:r>
            <a:endParaRPr lang="en-US" sz="2800" dirty="0">
              <a:solidFill>
                <a:sysClr val="windowText" lastClr="000000"/>
              </a:solidFill>
              <a:cs typeface="Akhbar MT" pitchFamily="2" charset="-78"/>
            </a:endParaRPr>
          </a:p>
          <a:p>
            <a:endParaRPr lang="en-US" dirty="0"/>
          </a:p>
        </p:txBody>
      </p:sp>
    </p:spTree>
    <p:extLst>
      <p:ext uri="{BB962C8B-B14F-4D97-AF65-F5344CB8AC3E}">
        <p14:creationId xmlns:p14="http://schemas.microsoft.com/office/powerpoint/2010/main" val="2155195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76D3F-8EA4-4E21-99AD-C9133C3F11C0}"/>
              </a:ext>
            </a:extLst>
          </p:cNvPr>
          <p:cNvSpPr>
            <a:spLocks noGrp="1"/>
          </p:cNvSpPr>
          <p:nvPr>
            <p:ph type="title"/>
          </p:nvPr>
        </p:nvSpPr>
        <p:spPr/>
        <p:txBody>
          <a:bodyPr/>
          <a:lstStyle/>
          <a:p>
            <a:pPr algn="ctr"/>
            <a:r>
              <a:rPr lang="ar-AE" dirty="0"/>
              <a:t>الفصل الحادي عشر </a:t>
            </a:r>
            <a:endParaRPr lang="en-US" dirty="0"/>
          </a:p>
        </p:txBody>
      </p:sp>
      <p:sp>
        <p:nvSpPr>
          <p:cNvPr id="3" name="Content Placeholder 2">
            <a:extLst>
              <a:ext uri="{FF2B5EF4-FFF2-40B4-BE49-F238E27FC236}">
                <a16:creationId xmlns:a16="http://schemas.microsoft.com/office/drawing/2014/main" id="{594A94AE-E48B-4C50-972F-067CCF9F66F9}"/>
              </a:ext>
            </a:extLst>
          </p:cNvPr>
          <p:cNvSpPr>
            <a:spLocks noGrp="1"/>
          </p:cNvSpPr>
          <p:nvPr>
            <p:ph idx="1"/>
          </p:nvPr>
        </p:nvSpPr>
        <p:spPr/>
        <p:txBody>
          <a:bodyPr>
            <a:normAutofit/>
          </a:bodyPr>
          <a:lstStyle/>
          <a:p>
            <a:pPr marL="0" indent="0" algn="r">
              <a:buNone/>
            </a:pPr>
            <a:r>
              <a:rPr lang="ar-BH" sz="2800" dirty="0">
                <a:solidFill>
                  <a:sysClr val="windowText" lastClr="000000"/>
                </a:solidFill>
                <a:cs typeface="Akhbar MT" pitchFamily="2" charset="-78"/>
              </a:rPr>
              <a:t>ظل سريع ينتقل من مكان لآخر يتبع انثي الغراب ،رأي سريع  حيوانا يعوي يشبه انثي الذئب ، اقترب سريع منها شيئا فشيئا ، ولكن بحذر شديد لأنه كان يشم رائحة البشر في المكان.</a:t>
            </a:r>
          </a:p>
          <a:p>
            <a:pPr marL="0" indent="0" algn="r">
              <a:buNone/>
            </a:pPr>
            <a:endParaRPr lang="ar-BH" sz="2800" dirty="0">
              <a:solidFill>
                <a:sysClr val="windowText" lastClr="000000"/>
              </a:solidFill>
              <a:cs typeface="Akhbar MT" pitchFamily="2" charset="-78"/>
            </a:endParaRPr>
          </a:p>
          <a:p>
            <a:pPr marL="0" indent="0" algn="r">
              <a:buNone/>
            </a:pPr>
            <a:r>
              <a:rPr lang="ar-BH" sz="2800" dirty="0">
                <a:solidFill>
                  <a:sysClr val="windowText" lastClr="000000"/>
                </a:solidFill>
                <a:cs typeface="Akhbar MT" pitchFamily="2" charset="-78"/>
              </a:rPr>
              <a:t>كان سريع يتمني أن تكون ذئبا ، لأنه يريد رفيقا يؤنسه ، فهو يشعر بالوحدة منذ أن فقد كل عائلته.</a:t>
            </a:r>
          </a:p>
          <a:p>
            <a:pPr marL="0" indent="0" algn="r">
              <a:buNone/>
            </a:pPr>
            <a:endParaRPr lang="ar-BH" sz="2800" dirty="0">
              <a:solidFill>
                <a:sysClr val="windowText" lastClr="000000"/>
              </a:solidFill>
              <a:cs typeface="Akhbar MT" pitchFamily="2" charset="-78"/>
            </a:endParaRPr>
          </a:p>
          <a:p>
            <a:pPr marL="0" indent="0" algn="r">
              <a:buNone/>
            </a:pPr>
            <a:r>
              <a:rPr lang="ar-BH" sz="2800" dirty="0">
                <a:solidFill>
                  <a:sysClr val="windowText" lastClr="000000"/>
                </a:solidFill>
                <a:cs typeface="Akhbar MT" pitchFamily="2" charset="-78"/>
              </a:rPr>
              <a:t>عندما نظر إليها سريع عن قرب وجدها بنية اللون وبها بقع بيضاء ولها فراء ، وفجأة اقترب بشري ونادى علي شبيهة الذئب ، فذهبت إليه في الحال ، كان سريع يتمني أن يناديها لتذهب معه ، لكنه شعر بأن حياته في خطر بسبب وجود البشري.</a:t>
            </a:r>
            <a:endParaRPr lang="en-US" sz="2800" dirty="0">
              <a:solidFill>
                <a:sysClr val="windowText" lastClr="000000"/>
              </a:solidFill>
              <a:cs typeface="Akhbar MT" pitchFamily="2" charset="-78"/>
            </a:endParaRPr>
          </a:p>
          <a:p>
            <a:endParaRPr lang="en-US" dirty="0"/>
          </a:p>
        </p:txBody>
      </p:sp>
    </p:spTree>
    <p:extLst>
      <p:ext uri="{BB962C8B-B14F-4D97-AF65-F5344CB8AC3E}">
        <p14:creationId xmlns:p14="http://schemas.microsoft.com/office/powerpoint/2010/main" val="8278712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D304B-543D-4AEB-9199-7DD721832EDD}"/>
              </a:ext>
            </a:extLst>
          </p:cNvPr>
          <p:cNvSpPr>
            <a:spLocks noGrp="1"/>
          </p:cNvSpPr>
          <p:nvPr>
            <p:ph type="title"/>
          </p:nvPr>
        </p:nvSpPr>
        <p:spPr/>
        <p:txBody>
          <a:bodyPr/>
          <a:lstStyle/>
          <a:p>
            <a:pPr algn="ctr"/>
            <a:r>
              <a:rPr lang="ar-AE" dirty="0"/>
              <a:t>الفصل العاشر و الحادي عشر</a:t>
            </a:r>
            <a:endParaRPr lang="en-US" dirty="0"/>
          </a:p>
        </p:txBody>
      </p:sp>
      <p:sp>
        <p:nvSpPr>
          <p:cNvPr id="3" name="Content Placeholder 2">
            <a:extLst>
              <a:ext uri="{FF2B5EF4-FFF2-40B4-BE49-F238E27FC236}">
                <a16:creationId xmlns:a16="http://schemas.microsoft.com/office/drawing/2014/main" id="{A66B5D37-6C9C-4B81-AB71-143F233688E4}"/>
              </a:ext>
            </a:extLst>
          </p:cNvPr>
          <p:cNvSpPr>
            <a:spLocks noGrp="1"/>
          </p:cNvSpPr>
          <p:nvPr>
            <p:ph idx="1"/>
          </p:nvPr>
        </p:nvSpPr>
        <p:spPr/>
        <p:txBody>
          <a:bodyPr>
            <a:normAutofit lnSpcReduction="10000"/>
          </a:bodyPr>
          <a:lstStyle/>
          <a:p>
            <a:pPr marL="0" indent="0" algn="r" rtl="1">
              <a:buNone/>
            </a:pPr>
            <a:r>
              <a:rPr lang="ar-AE" b="0" i="0" dirty="0">
                <a:solidFill>
                  <a:srgbClr val="000000"/>
                </a:solidFill>
                <a:effectLst/>
                <a:latin typeface="Tahoma" panose="020B0604030504040204" pitchFamily="34" charset="0"/>
              </a:rPr>
              <a:t>الافكار الرئيسيه للفصل العاشر و الحادي عشر :</a:t>
            </a:r>
          </a:p>
          <a:p>
            <a:pPr marL="0" indent="0" algn="r" rtl="1">
              <a:buNone/>
            </a:pPr>
            <a:r>
              <a:rPr lang="ar-AE" b="0" i="0" dirty="0">
                <a:solidFill>
                  <a:srgbClr val="000000"/>
                </a:solidFill>
                <a:effectLst/>
                <a:latin typeface="Tahoma" panose="020B0604030504040204" pitchFamily="34" charset="0"/>
              </a:rPr>
              <a:t>1) شعور سريع بالجوع.</a:t>
            </a:r>
            <a:br>
              <a:rPr lang="ar-AE" b="0" i="0" dirty="0">
                <a:solidFill>
                  <a:srgbClr val="000000"/>
                </a:solidFill>
                <a:effectLst/>
                <a:latin typeface="Tahoma" panose="020B0604030504040204" pitchFamily="34" charset="0"/>
              </a:rPr>
            </a:br>
            <a:r>
              <a:rPr lang="ar-AE" b="0" i="0" dirty="0">
                <a:solidFill>
                  <a:srgbClr val="000000"/>
                </a:solidFill>
                <a:effectLst/>
                <a:latin typeface="Tahoma" panose="020B0604030504040204" pitchFamily="34" charset="0"/>
              </a:rPr>
              <a:t>2) لقاء أنثى الغراب وسريع.</a:t>
            </a:r>
            <a:br>
              <a:rPr lang="ar-AE" b="0" i="0" dirty="0">
                <a:solidFill>
                  <a:srgbClr val="000000"/>
                </a:solidFill>
                <a:effectLst/>
                <a:latin typeface="Tahoma" panose="020B0604030504040204" pitchFamily="34" charset="0"/>
              </a:rPr>
            </a:br>
            <a:r>
              <a:rPr lang="ar-AE" b="0" i="0" dirty="0">
                <a:solidFill>
                  <a:srgbClr val="000000"/>
                </a:solidFill>
                <a:effectLst/>
                <a:latin typeface="Tahoma" panose="020B0604030504040204" pitchFamily="34" charset="0"/>
              </a:rPr>
              <a:t>3) اصطاد سريع سمكة ليملئ جوعه.</a:t>
            </a:r>
            <a:br>
              <a:rPr lang="ar-AE" b="0" i="0" dirty="0">
                <a:solidFill>
                  <a:srgbClr val="000000"/>
                </a:solidFill>
                <a:effectLst/>
                <a:latin typeface="Tahoma" panose="020B0604030504040204" pitchFamily="34" charset="0"/>
              </a:rPr>
            </a:br>
            <a:r>
              <a:rPr lang="ar-AE" b="0" i="0" dirty="0">
                <a:solidFill>
                  <a:srgbClr val="000000"/>
                </a:solidFill>
                <a:effectLst/>
                <a:latin typeface="Tahoma" panose="020B0604030504040204" pitchFamily="34" charset="0"/>
              </a:rPr>
              <a:t>4) سفر أنثى الغراب وسريع تاركين خلفهم الوادي الضيق والنهر الأسود ووحشية البشر.</a:t>
            </a:r>
            <a:br>
              <a:rPr lang="ar-AE" b="0" i="0" dirty="0">
                <a:solidFill>
                  <a:srgbClr val="000000"/>
                </a:solidFill>
                <a:effectLst/>
                <a:latin typeface="Tahoma" panose="020B0604030504040204" pitchFamily="34" charset="0"/>
              </a:rPr>
            </a:br>
            <a:r>
              <a:rPr lang="ar-AE" b="0" i="0" dirty="0">
                <a:solidFill>
                  <a:srgbClr val="000000"/>
                </a:solidFill>
                <a:effectLst/>
                <a:latin typeface="Tahoma" panose="020B0604030504040204" pitchFamily="34" charset="0"/>
              </a:rPr>
              <a:t>5) ابتعاد سريع عن الجبال وموطنه واستكشافه لأماكن أخرى في العالم.</a:t>
            </a:r>
            <a:br>
              <a:rPr lang="ar-AE" b="0" i="0" dirty="0">
                <a:solidFill>
                  <a:srgbClr val="000000"/>
                </a:solidFill>
                <a:effectLst/>
                <a:latin typeface="Tahoma" panose="020B0604030504040204" pitchFamily="34" charset="0"/>
              </a:rPr>
            </a:br>
            <a:r>
              <a:rPr lang="ar-AE" b="0" i="0" dirty="0">
                <a:solidFill>
                  <a:srgbClr val="000000"/>
                </a:solidFill>
                <a:effectLst/>
                <a:latin typeface="Tahoma" panose="020B0604030504040204" pitchFamily="34" charset="0"/>
              </a:rPr>
              <a:t>6) بعد أيام كثيرة من المشي لاحظ سريع شيء غريب بشري (ثلاثة خطوط من الرمادي –منخفض ومتوسط وعلوي).</a:t>
            </a:r>
            <a:br>
              <a:rPr lang="ar-AE" b="0" i="0" dirty="0">
                <a:solidFill>
                  <a:srgbClr val="000000"/>
                </a:solidFill>
                <a:effectLst/>
                <a:latin typeface="Tahoma" panose="020B0604030504040204" pitchFamily="34" charset="0"/>
              </a:rPr>
            </a:br>
            <a:r>
              <a:rPr lang="ar-AE" b="0" i="0" dirty="0">
                <a:solidFill>
                  <a:srgbClr val="000000"/>
                </a:solidFill>
                <a:effectLst/>
                <a:latin typeface="Tahoma" panose="020B0604030504040204" pitchFamily="34" charset="0"/>
              </a:rPr>
              <a:t>7) لاحظ سريع فراء حقيقي لأحد الذئاب لذلك عوى سريع ليأتيه جواب وبالفعل أتى لكنه ليس واضح.</a:t>
            </a:r>
            <a:br>
              <a:rPr lang="ar-AE" b="0" i="0" dirty="0">
                <a:solidFill>
                  <a:srgbClr val="000000"/>
                </a:solidFill>
                <a:effectLst/>
                <a:latin typeface="Tahoma" panose="020B0604030504040204" pitchFamily="34" charset="0"/>
              </a:rPr>
            </a:br>
            <a:r>
              <a:rPr lang="ar-AE" b="0" i="0" dirty="0">
                <a:solidFill>
                  <a:srgbClr val="000000"/>
                </a:solidFill>
                <a:effectLst/>
                <a:latin typeface="Tahoma" panose="020B0604030504040204" pitchFamily="34" charset="0"/>
              </a:rPr>
              <a:t>8) هنالك شبيه لذئاب داخل الخطوط الرمادية.</a:t>
            </a:r>
            <a:br>
              <a:rPr lang="ar-AE" b="0" i="0" dirty="0">
                <a:solidFill>
                  <a:srgbClr val="000000"/>
                </a:solidFill>
                <a:effectLst/>
                <a:latin typeface="Tahoma" panose="020B0604030504040204" pitchFamily="34" charset="0"/>
              </a:rPr>
            </a:br>
            <a:r>
              <a:rPr lang="ar-AE" b="0" i="0" dirty="0">
                <a:solidFill>
                  <a:srgbClr val="000000"/>
                </a:solidFill>
                <a:effectLst/>
                <a:latin typeface="Tahoma" panose="020B0604030504040204" pitchFamily="34" charset="0"/>
              </a:rPr>
              <a:t>9) خوف شبيهة الذئاب من القفز على الحدود ورجوعها إلى صاحبها البشري.</a:t>
            </a:r>
          </a:p>
          <a:p>
            <a:endParaRPr lang="en-US" dirty="0"/>
          </a:p>
        </p:txBody>
      </p:sp>
    </p:spTree>
    <p:extLst>
      <p:ext uri="{BB962C8B-B14F-4D97-AF65-F5344CB8AC3E}">
        <p14:creationId xmlns:p14="http://schemas.microsoft.com/office/powerpoint/2010/main" val="2682099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55FE4-29C5-4390-AED7-5C3C069EC154}"/>
              </a:ext>
            </a:extLst>
          </p:cNvPr>
          <p:cNvSpPr>
            <a:spLocks noGrp="1"/>
          </p:cNvSpPr>
          <p:nvPr>
            <p:ph type="title"/>
          </p:nvPr>
        </p:nvSpPr>
        <p:spPr/>
        <p:txBody>
          <a:bodyPr/>
          <a:lstStyle/>
          <a:p>
            <a:pPr algn="ctr"/>
            <a:r>
              <a:rPr lang="ar-AE" dirty="0"/>
              <a:t>الفصل الثاني عشر </a:t>
            </a:r>
            <a:endParaRPr lang="en-US" dirty="0"/>
          </a:p>
        </p:txBody>
      </p:sp>
      <p:sp>
        <p:nvSpPr>
          <p:cNvPr id="3" name="Content Placeholder 2">
            <a:extLst>
              <a:ext uri="{FF2B5EF4-FFF2-40B4-BE49-F238E27FC236}">
                <a16:creationId xmlns:a16="http://schemas.microsoft.com/office/drawing/2014/main" id="{3B51AD6C-5487-487B-9B3A-ED84B42B5CF2}"/>
              </a:ext>
            </a:extLst>
          </p:cNvPr>
          <p:cNvSpPr>
            <a:spLocks noGrp="1"/>
          </p:cNvSpPr>
          <p:nvPr>
            <p:ph idx="1"/>
          </p:nvPr>
        </p:nvSpPr>
        <p:spPr/>
        <p:txBody>
          <a:bodyPr/>
          <a:lstStyle/>
          <a:p>
            <a:pPr algn="r"/>
            <a:r>
              <a:rPr lang="ar-BH" sz="2800" dirty="0">
                <a:cs typeface="Akhbar MT" pitchFamily="2" charset="-78"/>
              </a:rPr>
              <a:t>شعر سريع بالقلق على شبيهة الذئب ، وتمنى لو أنه يستطيع الرجوع إليها واصطحابها معه ، ورغم شعوره بالجوع الشديد فشل في اصطياد فريسة .</a:t>
            </a:r>
          </a:p>
          <a:p>
            <a:pPr algn="r"/>
            <a:endParaRPr lang="ar-BH" sz="2800" dirty="0">
              <a:cs typeface="Akhbar MT" pitchFamily="2" charset="-78"/>
            </a:endParaRPr>
          </a:p>
          <a:p>
            <a:pPr algn="r"/>
            <a:r>
              <a:rPr lang="ar-BH" sz="2800" dirty="0">
                <a:cs typeface="Akhbar MT" pitchFamily="2" charset="-78"/>
              </a:rPr>
              <a:t>ارشدت انثي الغراب سريع إلى غزال ميت عند ضفة النهر، وكان بمثابة وجبة مثالية لسد جوع سريع الشديد.</a:t>
            </a:r>
          </a:p>
          <a:p>
            <a:pPr algn="r"/>
            <a:endParaRPr lang="ar-BH" sz="2800" dirty="0">
              <a:cs typeface="Akhbar MT" pitchFamily="2" charset="-78"/>
            </a:endParaRPr>
          </a:p>
          <a:p>
            <a:pPr algn="r"/>
            <a:r>
              <a:rPr lang="ar-BH" sz="2800" dirty="0">
                <a:cs typeface="Akhbar MT" pitchFamily="2" charset="-78"/>
              </a:rPr>
              <a:t>لاحظ سريع أن عظام الغزال جميعها مكسورة ، فتساءل عن كيفية موته خصوصا أنه لم يجد صخرة بالقرب منه ، ثم اكتشف أن هذا الغزال تم سحقه بواسطة سيارة عندما سمع ضجيج سيارة بالقرب.</a:t>
            </a:r>
            <a:endParaRPr lang="en-US" sz="2800" dirty="0">
              <a:cs typeface="Akhbar MT" pitchFamily="2" charset="-78"/>
            </a:endParaRPr>
          </a:p>
          <a:p>
            <a:endParaRPr lang="en-US" dirty="0"/>
          </a:p>
        </p:txBody>
      </p:sp>
    </p:spTree>
    <p:extLst>
      <p:ext uri="{BB962C8B-B14F-4D97-AF65-F5344CB8AC3E}">
        <p14:creationId xmlns:p14="http://schemas.microsoft.com/office/powerpoint/2010/main" val="78468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7A620-5CFD-45A0-9060-5CD9C91F7110}"/>
              </a:ext>
            </a:extLst>
          </p:cNvPr>
          <p:cNvSpPr>
            <a:spLocks noGrp="1"/>
          </p:cNvSpPr>
          <p:nvPr>
            <p:ph type="title"/>
          </p:nvPr>
        </p:nvSpPr>
        <p:spPr/>
        <p:txBody>
          <a:bodyPr>
            <a:normAutofit/>
          </a:bodyPr>
          <a:lstStyle/>
          <a:p>
            <a:pPr algn="ctr"/>
            <a:r>
              <a:rPr lang="ar-AE" dirty="0"/>
              <a:t>تلخيص الفصل الثالث عشر</a:t>
            </a:r>
            <a:endParaRPr lang="en-US" dirty="0"/>
          </a:p>
        </p:txBody>
      </p:sp>
      <p:sp>
        <p:nvSpPr>
          <p:cNvPr id="3" name="Content Placeholder 2">
            <a:extLst>
              <a:ext uri="{FF2B5EF4-FFF2-40B4-BE49-F238E27FC236}">
                <a16:creationId xmlns:a16="http://schemas.microsoft.com/office/drawing/2014/main" id="{62F5A818-B769-40BA-ACD3-D3BD2441747C}"/>
              </a:ext>
            </a:extLst>
          </p:cNvPr>
          <p:cNvSpPr>
            <a:spLocks noGrp="1"/>
          </p:cNvSpPr>
          <p:nvPr>
            <p:ph idx="1"/>
          </p:nvPr>
        </p:nvSpPr>
        <p:spPr/>
        <p:txBody>
          <a:bodyPr/>
          <a:lstStyle/>
          <a:p>
            <a:pPr marL="0" indent="0" algn="r">
              <a:buNone/>
            </a:pPr>
            <a:r>
              <a:rPr lang="ar-BH" sz="2800" dirty="0">
                <a:cs typeface="Akhbar MT" pitchFamily="2" charset="-78"/>
              </a:rPr>
              <a:t>شعر سريع بالوحدة ، فهو لا يجد من يشاركه طعامه ويؤنسه ، ذهب سريع إلى ضفة النهر وهناك عبرت سيارة بالقرب منه ، وساعده ضوئهاعلى رؤية انثي ذئب قوية وجميلة.</a:t>
            </a:r>
          </a:p>
          <a:p>
            <a:pPr marL="0" indent="0" algn="r">
              <a:buNone/>
            </a:pPr>
            <a:endParaRPr lang="ar-BH" sz="2800" dirty="0">
              <a:cs typeface="Akhbar MT" pitchFamily="2" charset="-78"/>
            </a:endParaRPr>
          </a:p>
          <a:p>
            <a:pPr marL="0" indent="0" algn="r">
              <a:buNone/>
            </a:pPr>
            <a:r>
              <a:rPr lang="ar-BH" sz="2800" dirty="0">
                <a:cs typeface="Akhbar MT" pitchFamily="2" charset="-78"/>
              </a:rPr>
              <a:t>حاولت انثي الذئب الاقتراب من سريع ، تحركت بشجاعة ولم تهتم بالسيارات الموجودة بالقرب منها ، في حين شعر سريع بالقلق عليها فهو لا يريد أن يفقد أحد مجددا.</a:t>
            </a:r>
          </a:p>
          <a:p>
            <a:pPr marL="0" indent="0" algn="r">
              <a:buNone/>
            </a:pPr>
            <a:endParaRPr lang="ar-BH" sz="2800" dirty="0">
              <a:cs typeface="Akhbar MT" pitchFamily="2" charset="-78"/>
            </a:endParaRPr>
          </a:p>
          <a:p>
            <a:pPr marL="0" indent="0" algn="r">
              <a:buNone/>
            </a:pPr>
            <a:r>
              <a:rPr lang="ar-BH" sz="2800" dirty="0">
                <a:cs typeface="Akhbar MT" pitchFamily="2" charset="-78"/>
              </a:rPr>
              <a:t>حذرها سريع من الاقتراب ، واخذ يعوي ويبحث عنها رغم الظلام الشديد ، حتي تمكن في النهاية من الوصول إليها وانقاذها.</a:t>
            </a:r>
            <a:endParaRPr lang="en-US" sz="2800" dirty="0">
              <a:cs typeface="Akhbar MT" pitchFamily="2" charset="-78"/>
            </a:endParaRPr>
          </a:p>
          <a:p>
            <a:endParaRPr lang="en-US" dirty="0"/>
          </a:p>
        </p:txBody>
      </p:sp>
    </p:spTree>
    <p:extLst>
      <p:ext uri="{BB962C8B-B14F-4D97-AF65-F5344CB8AC3E}">
        <p14:creationId xmlns:p14="http://schemas.microsoft.com/office/powerpoint/2010/main" val="7778071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92BE8-48DE-4E7E-987F-17CE736C5A0A}"/>
              </a:ext>
            </a:extLst>
          </p:cNvPr>
          <p:cNvSpPr>
            <a:spLocks noGrp="1"/>
          </p:cNvSpPr>
          <p:nvPr>
            <p:ph type="title"/>
          </p:nvPr>
        </p:nvSpPr>
        <p:spPr/>
        <p:txBody>
          <a:bodyPr/>
          <a:lstStyle/>
          <a:p>
            <a:pPr algn="ctr"/>
            <a:r>
              <a:rPr lang="ar-AE" dirty="0"/>
              <a:t>الفصل الثاني عشر والثالث عشر</a:t>
            </a:r>
            <a:endParaRPr lang="en-US" dirty="0"/>
          </a:p>
        </p:txBody>
      </p:sp>
      <p:sp>
        <p:nvSpPr>
          <p:cNvPr id="3" name="Content Placeholder 2">
            <a:extLst>
              <a:ext uri="{FF2B5EF4-FFF2-40B4-BE49-F238E27FC236}">
                <a16:creationId xmlns:a16="http://schemas.microsoft.com/office/drawing/2014/main" id="{1DB9E48A-CD2B-4A09-93D9-7C4A2B5EB74E}"/>
              </a:ext>
            </a:extLst>
          </p:cNvPr>
          <p:cNvSpPr>
            <a:spLocks noGrp="1"/>
          </p:cNvSpPr>
          <p:nvPr>
            <p:ph idx="1"/>
          </p:nvPr>
        </p:nvSpPr>
        <p:spPr/>
        <p:txBody>
          <a:bodyPr/>
          <a:lstStyle/>
          <a:p>
            <a:pPr marL="0" indent="0" algn="r" rtl="1">
              <a:buNone/>
            </a:pPr>
            <a:br>
              <a:rPr lang="ar-AE" b="0" i="0" dirty="0">
                <a:solidFill>
                  <a:srgbClr val="000000"/>
                </a:solidFill>
                <a:effectLst/>
                <a:latin typeface="Tahoma" panose="020B0604030504040204" pitchFamily="34" charset="0"/>
              </a:rPr>
            </a:br>
            <a:r>
              <a:rPr lang="ar-AE" b="0" i="0" dirty="0">
                <a:solidFill>
                  <a:srgbClr val="000000"/>
                </a:solidFill>
                <a:effectLst/>
                <a:latin typeface="Tahoma" panose="020B0604030504040204" pitchFamily="34" charset="0"/>
              </a:rPr>
              <a:t>الافكار الرئيسيه الثاني عشر و الثالث عشر :</a:t>
            </a:r>
          </a:p>
          <a:p>
            <a:pPr marL="0" indent="0" algn="r" rtl="1">
              <a:buNone/>
            </a:pPr>
            <a:r>
              <a:rPr lang="ar-AE" b="0" i="0" dirty="0">
                <a:solidFill>
                  <a:srgbClr val="000000"/>
                </a:solidFill>
                <a:effectLst/>
                <a:latin typeface="Tahoma" panose="020B0604030504040204" pitchFamily="34" charset="0"/>
              </a:rPr>
              <a:t>1) بحث سريع وأنثى الغراب على الطعام.</a:t>
            </a:r>
            <a:br>
              <a:rPr lang="ar-AE" b="0" i="0" dirty="0">
                <a:solidFill>
                  <a:srgbClr val="000000"/>
                </a:solidFill>
                <a:effectLst/>
                <a:latin typeface="Tahoma" panose="020B0604030504040204" pitchFamily="34" charset="0"/>
              </a:rPr>
            </a:br>
            <a:r>
              <a:rPr lang="ar-AE" b="0" i="0" dirty="0">
                <a:solidFill>
                  <a:srgbClr val="000000"/>
                </a:solidFill>
                <a:effectLst/>
                <a:latin typeface="Tahoma" panose="020B0604030504040204" pitchFamily="34" charset="0"/>
              </a:rPr>
              <a:t>2) أكلوا أحد الغازلات الميتة.</a:t>
            </a:r>
            <a:br>
              <a:rPr lang="ar-AE" b="0" i="0" dirty="0">
                <a:solidFill>
                  <a:srgbClr val="000000"/>
                </a:solidFill>
                <a:effectLst/>
                <a:latin typeface="Tahoma" panose="020B0604030504040204" pitchFamily="34" charset="0"/>
              </a:rPr>
            </a:br>
            <a:r>
              <a:rPr lang="ar-AE" b="0" i="0" dirty="0">
                <a:solidFill>
                  <a:srgbClr val="000000"/>
                </a:solidFill>
                <a:effectLst/>
                <a:latin typeface="Tahoma" panose="020B0604030504040204" pitchFamily="34" charset="0"/>
              </a:rPr>
              <a:t>3) لاحظوا وجود ظبي تم سحقه.</a:t>
            </a:r>
            <a:br>
              <a:rPr lang="ar-AE" b="0" i="0" dirty="0">
                <a:solidFill>
                  <a:srgbClr val="000000"/>
                </a:solidFill>
                <a:effectLst/>
                <a:latin typeface="Tahoma" panose="020B0604030504040204" pitchFamily="34" charset="0"/>
              </a:rPr>
            </a:br>
            <a:r>
              <a:rPr lang="ar-AE" b="0" i="0" dirty="0">
                <a:solidFill>
                  <a:srgbClr val="000000"/>
                </a:solidFill>
                <a:effectLst/>
                <a:latin typeface="Tahoma" panose="020B0604030504040204" pitchFamily="34" charset="0"/>
              </a:rPr>
              <a:t>4) تذكر سريع عائلته.</a:t>
            </a:r>
            <a:br>
              <a:rPr lang="ar-AE" b="0" i="0" dirty="0">
                <a:solidFill>
                  <a:srgbClr val="000000"/>
                </a:solidFill>
                <a:effectLst/>
                <a:latin typeface="Tahoma" panose="020B0604030504040204" pitchFamily="34" charset="0"/>
              </a:rPr>
            </a:br>
            <a:r>
              <a:rPr lang="ar-AE" b="0" i="0" dirty="0">
                <a:solidFill>
                  <a:srgbClr val="000000"/>
                </a:solidFill>
                <a:effectLst/>
                <a:latin typeface="Tahoma" panose="020B0604030504040204" pitchFamily="34" charset="0"/>
              </a:rPr>
              <a:t>5) ظهور الذئبة السوداء.</a:t>
            </a:r>
            <a:br>
              <a:rPr lang="ar-AE" b="0" i="0" dirty="0">
                <a:solidFill>
                  <a:srgbClr val="000000"/>
                </a:solidFill>
                <a:effectLst/>
                <a:latin typeface="Tahoma" panose="020B0604030504040204" pitchFamily="34" charset="0"/>
              </a:rPr>
            </a:br>
            <a:r>
              <a:rPr lang="ar-AE" b="0" i="0" dirty="0">
                <a:solidFill>
                  <a:srgbClr val="000000"/>
                </a:solidFill>
                <a:effectLst/>
                <a:latin typeface="Tahoma" panose="020B0604030504040204" pitchFamily="34" charset="0"/>
              </a:rPr>
              <a:t>6) أنقذ سريع الذئبة السوداء من الموت.</a:t>
            </a:r>
          </a:p>
          <a:p>
            <a:endParaRPr lang="en-US" dirty="0"/>
          </a:p>
        </p:txBody>
      </p:sp>
    </p:spTree>
    <p:extLst>
      <p:ext uri="{BB962C8B-B14F-4D97-AF65-F5344CB8AC3E}">
        <p14:creationId xmlns:p14="http://schemas.microsoft.com/office/powerpoint/2010/main" val="38284580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5CAD2-0DC6-44A0-B99B-081C900F70F1}"/>
              </a:ext>
            </a:extLst>
          </p:cNvPr>
          <p:cNvSpPr>
            <a:spLocks noGrp="1"/>
          </p:cNvSpPr>
          <p:nvPr>
            <p:ph type="title"/>
          </p:nvPr>
        </p:nvSpPr>
        <p:spPr/>
        <p:txBody>
          <a:bodyPr/>
          <a:lstStyle/>
          <a:p>
            <a:pPr algn="ctr"/>
            <a:r>
              <a:rPr lang="ar-AE" dirty="0"/>
              <a:t>تلخيص الفصل الرابع عشر</a:t>
            </a:r>
            <a:endParaRPr lang="en-US" dirty="0"/>
          </a:p>
        </p:txBody>
      </p:sp>
      <p:sp>
        <p:nvSpPr>
          <p:cNvPr id="3" name="Content Placeholder 2">
            <a:extLst>
              <a:ext uri="{FF2B5EF4-FFF2-40B4-BE49-F238E27FC236}">
                <a16:creationId xmlns:a16="http://schemas.microsoft.com/office/drawing/2014/main" id="{9AD27666-0A3E-4EE4-B7FC-CB1A563CB257}"/>
              </a:ext>
            </a:extLst>
          </p:cNvPr>
          <p:cNvSpPr>
            <a:spLocks noGrp="1"/>
          </p:cNvSpPr>
          <p:nvPr>
            <p:ph idx="1"/>
          </p:nvPr>
        </p:nvSpPr>
        <p:spPr/>
        <p:txBody>
          <a:bodyPr/>
          <a:lstStyle/>
          <a:p>
            <a:pPr marL="0" indent="0" algn="r">
              <a:buNone/>
            </a:pPr>
            <a:r>
              <a:rPr lang="ar-BH" sz="2800" dirty="0">
                <a:cs typeface="Akhbar MT" pitchFamily="2" charset="-78"/>
              </a:rPr>
              <a:t>يترك سريع النهر الأسود (الشارع) وراءه وبرفقته أنثى الغراب لا تفارقه، بعيداً عن البشر يشعر سريع بالاطمئنان.</a:t>
            </a:r>
          </a:p>
          <a:p>
            <a:pPr marL="0" indent="0" algn="r">
              <a:buNone/>
            </a:pPr>
            <a:r>
              <a:rPr lang="ar-BH" sz="2800" dirty="0">
                <a:cs typeface="Akhbar MT" pitchFamily="2" charset="-78"/>
              </a:rPr>
              <a:t>لقد أكل من الأيل بكل طاقته وربما لن يجوع بعدة أيام، لكن شمس النهار تشعره بالعطش، يتبع أنثى الغراب فهي عطشى مثله فستقوده إلى الماء، وعند المساء تنام على جذع الشجرة ولم يكن هناك ماء.</a:t>
            </a:r>
          </a:p>
          <a:p>
            <a:pPr marL="0" indent="0" algn="r">
              <a:buNone/>
            </a:pPr>
            <a:r>
              <a:rPr lang="ar-BH" sz="2800" dirty="0">
                <a:cs typeface="Akhbar MT" pitchFamily="2" charset="-78"/>
              </a:rPr>
              <a:t>في اليوم التالي يستيقظ سريع وهو أكثر عطشاً، يرى الكثير من الطيور تحلق، يراقب جيداً ويكتشف مكان ماء بالقرب منه، يشرب حتى الارتواء ويصطاد أيلاً صغيراً وينادي رفيقته أنثى الغراب، لكنها لا تأتي وتبقى مع قطيعها.</a:t>
            </a:r>
          </a:p>
          <a:p>
            <a:pPr marL="0" indent="0" algn="r">
              <a:buNone/>
            </a:pPr>
            <a:r>
              <a:rPr lang="ar-BH" sz="2800" dirty="0">
                <a:cs typeface="Akhbar MT" pitchFamily="2" charset="-78"/>
              </a:rPr>
              <a:t>يأكل سريع ويشرب حد الشبع والارتواء لكنه حزن جداً لأن رفيقة دربه أنثى الغراب رحلت مع قطيعها.</a:t>
            </a:r>
          </a:p>
          <a:p>
            <a:endParaRPr lang="en-US" dirty="0"/>
          </a:p>
        </p:txBody>
      </p:sp>
    </p:spTree>
    <p:extLst>
      <p:ext uri="{BB962C8B-B14F-4D97-AF65-F5344CB8AC3E}">
        <p14:creationId xmlns:p14="http://schemas.microsoft.com/office/powerpoint/2010/main" val="17176788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AD12A-4F7B-434F-870A-EE62A105F44D}"/>
              </a:ext>
            </a:extLst>
          </p:cNvPr>
          <p:cNvSpPr>
            <a:spLocks noGrp="1"/>
          </p:cNvSpPr>
          <p:nvPr>
            <p:ph type="title"/>
          </p:nvPr>
        </p:nvSpPr>
        <p:spPr/>
        <p:txBody>
          <a:bodyPr/>
          <a:lstStyle/>
          <a:p>
            <a:pPr algn="ctr"/>
            <a:r>
              <a:rPr lang="ar-AE" dirty="0"/>
              <a:t>تلخيص الفصل الخامس عشر</a:t>
            </a:r>
            <a:endParaRPr lang="en-US" dirty="0"/>
          </a:p>
        </p:txBody>
      </p:sp>
      <p:sp>
        <p:nvSpPr>
          <p:cNvPr id="3" name="Content Placeholder 2">
            <a:extLst>
              <a:ext uri="{FF2B5EF4-FFF2-40B4-BE49-F238E27FC236}">
                <a16:creationId xmlns:a16="http://schemas.microsoft.com/office/drawing/2014/main" id="{39B58C37-6584-4F8C-933A-98604D0306B6}"/>
              </a:ext>
            </a:extLst>
          </p:cNvPr>
          <p:cNvSpPr>
            <a:spLocks noGrp="1"/>
          </p:cNvSpPr>
          <p:nvPr>
            <p:ph idx="1"/>
          </p:nvPr>
        </p:nvSpPr>
        <p:spPr/>
        <p:txBody>
          <a:bodyPr/>
          <a:lstStyle/>
          <a:p>
            <a:pPr marL="0" indent="0" algn="r">
              <a:buNone/>
            </a:pPr>
            <a:r>
              <a:rPr lang="ar-BH" sz="2800" dirty="0">
                <a:cs typeface="Akhbar MT" pitchFamily="2" charset="-78"/>
              </a:rPr>
              <a:t>يبتعد سريع عن صديقته الوحيدة ويسير على طول شاطئ البحيرة باحثاً عن آثار ذئب، فهو الآن وحيد وهذا الشعور يثقله تماماً.</a:t>
            </a:r>
          </a:p>
          <a:p>
            <a:pPr marL="0" indent="0" algn="r">
              <a:buNone/>
            </a:pPr>
            <a:r>
              <a:rPr lang="ar-BH" sz="2800" dirty="0">
                <a:cs typeface="Akhbar MT" pitchFamily="2" charset="-78"/>
              </a:rPr>
              <a:t>يوجد هنا أكل وماء لكنه لا يريده، يتابع سيره، يرى جبلاً يسير نحوه، وتتساقط من الجبل قطع ثلج وهذا يبشره بوجود الماء، وعندما يصل الجبل يحاول البحث عن رائحة أي ذئب، يشم رائحة قريبة لرائحة الأيل، لكنها ليست أيائل وإنما خيول، ولكن لا وجود للبشر معها، يراقبها ويرى حنانها ويتذكر أخوه حميم.</a:t>
            </a:r>
          </a:p>
          <a:p>
            <a:pPr marL="0" indent="0" algn="r">
              <a:buNone/>
            </a:pPr>
            <a:r>
              <a:rPr lang="ar-BH" sz="2800" dirty="0">
                <a:cs typeface="Akhbar MT" pitchFamily="2" charset="-78"/>
              </a:rPr>
              <a:t>يجلس سريع مراقباً لأنه شم رائحة غريبة وهي رائحة لذيذة، بقي جالساً منتظراً، أحد الخيول تلد خيلاً صغيراً وهذه تجربة جديدة يخوضها سريع.</a:t>
            </a:r>
            <a:endParaRPr lang="en-US" sz="2800" dirty="0">
              <a:cs typeface="Akhbar MT" pitchFamily="2" charset="-78"/>
            </a:endParaRPr>
          </a:p>
          <a:p>
            <a:endParaRPr lang="en-US" dirty="0"/>
          </a:p>
        </p:txBody>
      </p:sp>
    </p:spTree>
    <p:extLst>
      <p:ext uri="{BB962C8B-B14F-4D97-AF65-F5344CB8AC3E}">
        <p14:creationId xmlns:p14="http://schemas.microsoft.com/office/powerpoint/2010/main" val="36202252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5D4A5-18E2-4027-833E-94E58143DA10}"/>
              </a:ext>
            </a:extLst>
          </p:cNvPr>
          <p:cNvSpPr>
            <a:spLocks noGrp="1"/>
          </p:cNvSpPr>
          <p:nvPr>
            <p:ph type="title"/>
          </p:nvPr>
        </p:nvSpPr>
        <p:spPr/>
        <p:txBody>
          <a:bodyPr/>
          <a:lstStyle/>
          <a:p>
            <a:pPr algn="ctr"/>
            <a:r>
              <a:rPr lang="ar-AE" dirty="0"/>
              <a:t>تلخيص الفصل السادس عشر</a:t>
            </a:r>
            <a:endParaRPr lang="en-US" dirty="0"/>
          </a:p>
        </p:txBody>
      </p:sp>
      <p:sp>
        <p:nvSpPr>
          <p:cNvPr id="3" name="Content Placeholder 2">
            <a:extLst>
              <a:ext uri="{FF2B5EF4-FFF2-40B4-BE49-F238E27FC236}">
                <a16:creationId xmlns:a16="http://schemas.microsoft.com/office/drawing/2014/main" id="{32ABEF91-B700-4EFC-863B-237525910384}"/>
              </a:ext>
            </a:extLst>
          </p:cNvPr>
          <p:cNvSpPr>
            <a:spLocks noGrp="1"/>
          </p:cNvSpPr>
          <p:nvPr>
            <p:ph idx="1"/>
          </p:nvPr>
        </p:nvSpPr>
        <p:spPr/>
        <p:txBody>
          <a:bodyPr/>
          <a:lstStyle/>
          <a:p>
            <a:pPr marL="0" indent="0" algn="r" rtl="1">
              <a:buNone/>
            </a:pPr>
            <a:r>
              <a:rPr lang="ar-AE" b="0" i="0" dirty="0">
                <a:solidFill>
                  <a:srgbClr val="000000"/>
                </a:solidFill>
                <a:effectLst/>
                <a:latin typeface="Tahoma" panose="020B0604030504040204" pitchFamily="34" charset="0"/>
              </a:rPr>
              <a:t>تلخيص الفصل السادس عشر :</a:t>
            </a:r>
          </a:p>
          <a:p>
            <a:pPr marL="0" indent="0" algn="r" rtl="1">
              <a:buNone/>
            </a:pPr>
            <a:r>
              <a:rPr lang="ar-AE" b="0" i="0" dirty="0">
                <a:solidFill>
                  <a:srgbClr val="000000"/>
                </a:solidFill>
                <a:effectLst/>
                <a:latin typeface="Tahoma" panose="020B0604030504040204" pitchFamily="34" charset="0"/>
              </a:rPr>
              <a:t>1)شعور سريع بالجوع.</a:t>
            </a:r>
            <a:br>
              <a:rPr lang="ar-AE" b="0" i="0" dirty="0">
                <a:solidFill>
                  <a:srgbClr val="000000"/>
                </a:solidFill>
                <a:effectLst/>
                <a:latin typeface="Tahoma" panose="020B0604030504040204" pitchFamily="34" charset="0"/>
              </a:rPr>
            </a:br>
            <a:r>
              <a:rPr lang="ar-AE" b="0" i="0" dirty="0">
                <a:solidFill>
                  <a:srgbClr val="000000"/>
                </a:solidFill>
                <a:effectLst/>
                <a:latin typeface="Tahoma" panose="020B0604030504040204" pitchFamily="34" charset="0"/>
              </a:rPr>
              <a:t>2) مراقبة سريع لقطيع الخيول وتذكره حلمه لأن يصبح قائد القطيع ورغبته لأن يمتلك وطنه الخاص به.</a:t>
            </a:r>
            <a:br>
              <a:rPr lang="ar-AE" b="0" i="0" dirty="0">
                <a:solidFill>
                  <a:srgbClr val="000000"/>
                </a:solidFill>
                <a:effectLst/>
                <a:latin typeface="Tahoma" panose="020B0604030504040204" pitchFamily="34" charset="0"/>
              </a:rPr>
            </a:br>
            <a:r>
              <a:rPr lang="ar-AE" b="0" i="0" dirty="0">
                <a:solidFill>
                  <a:srgbClr val="000000"/>
                </a:solidFill>
                <a:effectLst/>
                <a:latin typeface="Tahoma" panose="020B0604030504040204" pitchFamily="34" charset="0"/>
              </a:rPr>
              <a:t>3) شعور سريع بوجود أسد الجبال حوله.</a:t>
            </a:r>
            <a:br>
              <a:rPr lang="ar-AE" b="0" i="0" dirty="0">
                <a:solidFill>
                  <a:srgbClr val="000000"/>
                </a:solidFill>
                <a:effectLst/>
                <a:latin typeface="Tahoma" panose="020B0604030504040204" pitchFamily="34" charset="0"/>
              </a:rPr>
            </a:br>
            <a:r>
              <a:rPr lang="ar-AE" b="0" i="0" dirty="0">
                <a:solidFill>
                  <a:srgbClr val="000000"/>
                </a:solidFill>
                <a:effectLst/>
                <a:latin typeface="Tahoma" panose="020B0604030504040204" pitchFamily="34" charset="0"/>
              </a:rPr>
              <a:t>4) معرفة سريع بهدف أسد الجبال وهو الحصان الجديد.</a:t>
            </a:r>
            <a:br>
              <a:rPr lang="ar-AE" b="0" i="0" dirty="0">
                <a:solidFill>
                  <a:srgbClr val="000000"/>
                </a:solidFill>
                <a:effectLst/>
                <a:latin typeface="Tahoma" panose="020B0604030504040204" pitchFamily="34" charset="0"/>
              </a:rPr>
            </a:br>
            <a:r>
              <a:rPr lang="ar-AE" b="0" i="0" dirty="0">
                <a:solidFill>
                  <a:srgbClr val="000000"/>
                </a:solidFill>
                <a:effectLst/>
                <a:latin typeface="Tahoma" panose="020B0604030504040204" pitchFamily="34" charset="0"/>
              </a:rPr>
              <a:t>5) رغبة سريع بمساعدة قطيع الخيول.</a:t>
            </a:r>
            <a:br>
              <a:rPr lang="ar-AE" b="0" i="0" dirty="0">
                <a:solidFill>
                  <a:srgbClr val="000000"/>
                </a:solidFill>
                <a:effectLst/>
                <a:latin typeface="Tahoma" panose="020B0604030504040204" pitchFamily="34" charset="0"/>
              </a:rPr>
            </a:br>
            <a:r>
              <a:rPr lang="ar-AE" b="0" i="0" dirty="0">
                <a:solidFill>
                  <a:srgbClr val="000000"/>
                </a:solidFill>
                <a:effectLst/>
                <a:latin typeface="Tahoma" panose="020B0604030504040204" pitchFamily="34" charset="0"/>
              </a:rPr>
              <a:t>6) إنقاذ سريع الحصان الجديد.</a:t>
            </a:r>
          </a:p>
          <a:p>
            <a:endParaRPr lang="en-US" dirty="0"/>
          </a:p>
        </p:txBody>
      </p:sp>
    </p:spTree>
    <p:extLst>
      <p:ext uri="{BB962C8B-B14F-4D97-AF65-F5344CB8AC3E}">
        <p14:creationId xmlns:p14="http://schemas.microsoft.com/office/powerpoint/2010/main" val="3612962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298B4-7F74-4F04-82DC-CB9F4A4AFFE4}"/>
              </a:ext>
            </a:extLst>
          </p:cNvPr>
          <p:cNvSpPr>
            <a:spLocks noGrp="1"/>
          </p:cNvSpPr>
          <p:nvPr>
            <p:ph type="title"/>
          </p:nvPr>
        </p:nvSpPr>
        <p:spPr>
          <a:xfrm>
            <a:off x="1129748" y="180733"/>
            <a:ext cx="10515600" cy="1325563"/>
          </a:xfrm>
        </p:spPr>
        <p:txBody>
          <a:bodyPr/>
          <a:lstStyle/>
          <a:p>
            <a:pPr algn="ctr"/>
            <a:r>
              <a:rPr lang="ar-AE" dirty="0"/>
              <a:t>الفصل الاول و الثاني </a:t>
            </a:r>
            <a:endParaRPr lang="en-US" dirty="0"/>
          </a:p>
        </p:txBody>
      </p:sp>
      <p:sp>
        <p:nvSpPr>
          <p:cNvPr id="3" name="Content Placeholder 2">
            <a:extLst>
              <a:ext uri="{FF2B5EF4-FFF2-40B4-BE49-F238E27FC236}">
                <a16:creationId xmlns:a16="http://schemas.microsoft.com/office/drawing/2014/main" id="{6E8F3926-7606-4FB8-A318-656EA8466EAE}"/>
              </a:ext>
            </a:extLst>
          </p:cNvPr>
          <p:cNvSpPr>
            <a:spLocks noGrp="1"/>
          </p:cNvSpPr>
          <p:nvPr>
            <p:ph idx="1"/>
          </p:nvPr>
        </p:nvSpPr>
        <p:spPr/>
        <p:txBody>
          <a:bodyPr/>
          <a:lstStyle/>
          <a:p>
            <a:pPr algn="r"/>
            <a:r>
              <a:rPr lang="ar-AE" b="0" i="0" dirty="0">
                <a:solidFill>
                  <a:srgbClr val="000000"/>
                </a:solidFill>
                <a:effectLst/>
                <a:latin typeface="Tahoma" panose="020B0604030504040204" pitchFamily="34" charset="0"/>
              </a:rPr>
              <a:t>عرين مظلم على شكل نفق صغير في نهايته ضوء يعيش فيه الذئب سريع مع أمه وأخوته ثاقب ومياسة ووثابة وحميم الذي يملك كل واحد منهم صفات تميزه عن أخوته الآخرين. دائماً ما كانت الأم تنبه أولادها ألا يخرجوا من العرين وتغني لهم عند نومهم أغنية "القطيع ينتمي إلى الجبال والجبال تنتمي إلى القطيع" كان سريع دائماً يحاول معرفة ما يوجد خارج حدود العرين وأمه تقول له أنه غض وصغير وعليه أن ينتظر إلى أن يصبح أكبر. وفي يوم من الأيام رحلت الأم عن العرين وامتلك سريع الشجاعة لأن يخرج من آخر النفق ليرى ما بخارجه وعندها يلتقي بأمه وأبيه وأقربائه.</a:t>
            </a:r>
            <a:endParaRPr lang="en-US" dirty="0"/>
          </a:p>
        </p:txBody>
      </p:sp>
      <p:sp>
        <p:nvSpPr>
          <p:cNvPr id="6" name="Rectangle 5">
            <a:extLst>
              <a:ext uri="{FF2B5EF4-FFF2-40B4-BE49-F238E27FC236}">
                <a16:creationId xmlns:a16="http://schemas.microsoft.com/office/drawing/2014/main" id="{5B44EC68-DA37-4015-9F8A-8A82EE332297}"/>
              </a:ext>
            </a:extLst>
          </p:cNvPr>
          <p:cNvSpPr/>
          <p:nvPr/>
        </p:nvSpPr>
        <p:spPr>
          <a:xfrm>
            <a:off x="4214191" y="4903304"/>
            <a:ext cx="5128592" cy="8083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157970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7896D-124D-4D5E-A797-E5BA6A14E159}"/>
              </a:ext>
            </a:extLst>
          </p:cNvPr>
          <p:cNvSpPr>
            <a:spLocks noGrp="1"/>
          </p:cNvSpPr>
          <p:nvPr>
            <p:ph type="title"/>
          </p:nvPr>
        </p:nvSpPr>
        <p:spPr/>
        <p:txBody>
          <a:bodyPr/>
          <a:lstStyle/>
          <a:p>
            <a:pPr algn="ctr"/>
            <a:r>
              <a:rPr lang="ar-AE" dirty="0"/>
              <a:t>الفصل السادس عشر و السابع عشر</a:t>
            </a:r>
            <a:endParaRPr lang="en-US" dirty="0"/>
          </a:p>
        </p:txBody>
      </p:sp>
      <p:sp>
        <p:nvSpPr>
          <p:cNvPr id="3" name="Content Placeholder 2">
            <a:extLst>
              <a:ext uri="{FF2B5EF4-FFF2-40B4-BE49-F238E27FC236}">
                <a16:creationId xmlns:a16="http://schemas.microsoft.com/office/drawing/2014/main" id="{656666C7-9F8D-4BDD-A314-C83E70248C9C}"/>
              </a:ext>
            </a:extLst>
          </p:cNvPr>
          <p:cNvSpPr>
            <a:spLocks noGrp="1"/>
          </p:cNvSpPr>
          <p:nvPr>
            <p:ph idx="1"/>
          </p:nvPr>
        </p:nvSpPr>
        <p:spPr/>
        <p:txBody>
          <a:bodyPr/>
          <a:lstStyle/>
          <a:p>
            <a:pPr marL="0" indent="0" algn="r" rtl="1">
              <a:buNone/>
            </a:pPr>
            <a:r>
              <a:rPr lang="ar-AE" b="0" i="0" dirty="0">
                <a:solidFill>
                  <a:srgbClr val="000000"/>
                </a:solidFill>
                <a:effectLst/>
                <a:latin typeface="Tahoma" panose="020B0604030504040204" pitchFamily="34" charset="0"/>
              </a:rPr>
              <a:t>الافكار الرئيسيه السادس عشر و السـابع عشر :</a:t>
            </a:r>
          </a:p>
          <a:p>
            <a:pPr marL="0" indent="0" algn="r" rtl="1">
              <a:buNone/>
            </a:pPr>
            <a:r>
              <a:rPr lang="ar-AE" b="0" i="0" dirty="0">
                <a:solidFill>
                  <a:srgbClr val="000000"/>
                </a:solidFill>
                <a:effectLst/>
                <a:latin typeface="Tahoma" panose="020B0604030504040204" pitchFamily="34" charset="0"/>
              </a:rPr>
              <a:t>1)بحث سريع وأنثى الغراب على الطعام.</a:t>
            </a:r>
            <a:br>
              <a:rPr lang="ar-AE" b="0" i="0" dirty="0">
                <a:solidFill>
                  <a:srgbClr val="000000"/>
                </a:solidFill>
                <a:effectLst/>
                <a:latin typeface="Tahoma" panose="020B0604030504040204" pitchFamily="34" charset="0"/>
              </a:rPr>
            </a:br>
            <a:r>
              <a:rPr lang="ar-AE" b="0" i="0" dirty="0">
                <a:solidFill>
                  <a:srgbClr val="000000"/>
                </a:solidFill>
                <a:effectLst/>
                <a:latin typeface="Tahoma" panose="020B0604030504040204" pitchFamily="34" charset="0"/>
              </a:rPr>
              <a:t>2) أكلوا أحد الغازلات الميتة.</a:t>
            </a:r>
            <a:br>
              <a:rPr lang="ar-AE" b="0" i="0" dirty="0">
                <a:solidFill>
                  <a:srgbClr val="000000"/>
                </a:solidFill>
                <a:effectLst/>
                <a:latin typeface="Tahoma" panose="020B0604030504040204" pitchFamily="34" charset="0"/>
              </a:rPr>
            </a:br>
            <a:r>
              <a:rPr lang="ar-AE" b="0" i="0" dirty="0">
                <a:solidFill>
                  <a:srgbClr val="000000"/>
                </a:solidFill>
                <a:effectLst/>
                <a:latin typeface="Tahoma" panose="020B0604030504040204" pitchFamily="34" charset="0"/>
              </a:rPr>
              <a:t>3) لاحظوا وجود ظبي تم سحقه.</a:t>
            </a:r>
            <a:br>
              <a:rPr lang="ar-AE" b="0" i="0" dirty="0">
                <a:solidFill>
                  <a:srgbClr val="000000"/>
                </a:solidFill>
                <a:effectLst/>
                <a:latin typeface="Tahoma" panose="020B0604030504040204" pitchFamily="34" charset="0"/>
              </a:rPr>
            </a:br>
            <a:r>
              <a:rPr lang="ar-AE" b="0" i="0" dirty="0">
                <a:solidFill>
                  <a:srgbClr val="000000"/>
                </a:solidFill>
                <a:effectLst/>
                <a:latin typeface="Tahoma" panose="020B0604030504040204" pitchFamily="34" charset="0"/>
              </a:rPr>
              <a:t>4) تذكر سريع عائلته.</a:t>
            </a:r>
            <a:br>
              <a:rPr lang="ar-AE" b="0" i="0" dirty="0">
                <a:solidFill>
                  <a:srgbClr val="000000"/>
                </a:solidFill>
                <a:effectLst/>
                <a:latin typeface="Tahoma" panose="020B0604030504040204" pitchFamily="34" charset="0"/>
              </a:rPr>
            </a:br>
            <a:r>
              <a:rPr lang="ar-AE" b="0" i="0" dirty="0">
                <a:solidFill>
                  <a:srgbClr val="000000"/>
                </a:solidFill>
                <a:effectLst/>
                <a:latin typeface="Tahoma" panose="020B0604030504040204" pitchFamily="34" charset="0"/>
              </a:rPr>
              <a:t>5) ظهور الذئبة السوداء.</a:t>
            </a:r>
            <a:br>
              <a:rPr lang="ar-AE" b="0" i="0" dirty="0">
                <a:solidFill>
                  <a:srgbClr val="000000"/>
                </a:solidFill>
                <a:effectLst/>
                <a:latin typeface="Tahoma" panose="020B0604030504040204" pitchFamily="34" charset="0"/>
              </a:rPr>
            </a:br>
            <a:r>
              <a:rPr lang="ar-AE" b="0" i="0" dirty="0">
                <a:solidFill>
                  <a:srgbClr val="000000"/>
                </a:solidFill>
                <a:effectLst/>
                <a:latin typeface="Tahoma" panose="020B0604030504040204" pitchFamily="34" charset="0"/>
              </a:rPr>
              <a:t>6) أنقذ سريع الذئبة السوداء من الموت.</a:t>
            </a:r>
          </a:p>
          <a:p>
            <a:endParaRPr lang="en-US" dirty="0"/>
          </a:p>
        </p:txBody>
      </p:sp>
    </p:spTree>
    <p:extLst>
      <p:ext uri="{BB962C8B-B14F-4D97-AF65-F5344CB8AC3E}">
        <p14:creationId xmlns:p14="http://schemas.microsoft.com/office/powerpoint/2010/main" val="22509793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76A57-462F-4708-AAD7-14F271BCE265}"/>
              </a:ext>
            </a:extLst>
          </p:cNvPr>
          <p:cNvSpPr>
            <a:spLocks noGrp="1"/>
          </p:cNvSpPr>
          <p:nvPr>
            <p:ph type="title"/>
          </p:nvPr>
        </p:nvSpPr>
        <p:spPr/>
        <p:txBody>
          <a:bodyPr/>
          <a:lstStyle/>
          <a:p>
            <a:pPr algn="ctr"/>
            <a:r>
              <a:rPr lang="ar-AE" dirty="0"/>
              <a:t>تلخيص الفصل السابع عشر</a:t>
            </a:r>
            <a:endParaRPr lang="en-US" dirty="0"/>
          </a:p>
        </p:txBody>
      </p:sp>
      <p:sp>
        <p:nvSpPr>
          <p:cNvPr id="3" name="Content Placeholder 2">
            <a:extLst>
              <a:ext uri="{FF2B5EF4-FFF2-40B4-BE49-F238E27FC236}">
                <a16:creationId xmlns:a16="http://schemas.microsoft.com/office/drawing/2014/main" id="{F127A418-BD3F-448C-BC4E-B5A614873CF5}"/>
              </a:ext>
            </a:extLst>
          </p:cNvPr>
          <p:cNvSpPr>
            <a:spLocks noGrp="1"/>
          </p:cNvSpPr>
          <p:nvPr>
            <p:ph idx="1"/>
          </p:nvPr>
        </p:nvSpPr>
        <p:spPr/>
        <p:txBody>
          <a:bodyPr/>
          <a:lstStyle/>
          <a:p>
            <a:pPr marL="0" indent="0" algn="r">
              <a:buNone/>
            </a:pPr>
            <a:r>
              <a:rPr lang="ar-AE" b="0" i="0" dirty="0">
                <a:solidFill>
                  <a:srgbClr val="000000"/>
                </a:solidFill>
                <a:effectLst/>
                <a:latin typeface="Tahoma" panose="020B0604030504040204" pitchFamily="34" charset="0"/>
              </a:rPr>
              <a:t>تذكر سريع قطيع والأيام الجميلة التي عاشوها معا وكيف كانوا يشعرون بالقوة عندما كانوا يعوون معاً. سمع سريع صوت خرير المياه واتبع الصوت وشرب الماء النبع من الجداول إلى أن شبع. لاحظ سريع أثار أقدام لأحد الذئاب الأنثى لكنها ليست لأمه ولا لأخوته لكنه يعرفه هذه الآثار فعرف أنها أثار أقدام تلك الذئبة السوداء الغريبة. خطط سريع بأن يعمل وليمة لهذه الذئبة السوداء الغريبة لكي يلفت انتباهها وأن يصبح معها قطيع واحد ومن أيضا كان يريد أن يصبح قائد هذا القطيع فكما يعلم على القائد أن يطعم قطيعه فأول خطوة من وجهة نظره هو أن يلفت أنتباهها باستخدام الطعام. أراد سريع اصطياد احد الغزلان غريبة الشكل لها قرون سوداء اللون لكن محاولته باتت بالفشل. شعر سريع بالإحباط والفشل وقال لأول مرة أكون سعيداً بأن أبي ليس هنا لكي لا يرى فشلي.</a:t>
            </a:r>
            <a:endParaRPr lang="en-US" dirty="0"/>
          </a:p>
        </p:txBody>
      </p:sp>
    </p:spTree>
    <p:extLst>
      <p:ext uri="{BB962C8B-B14F-4D97-AF65-F5344CB8AC3E}">
        <p14:creationId xmlns:p14="http://schemas.microsoft.com/office/powerpoint/2010/main" val="2876741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A61E3-584B-4439-8277-B6C69FE4BB45}"/>
              </a:ext>
            </a:extLst>
          </p:cNvPr>
          <p:cNvSpPr>
            <a:spLocks noGrp="1"/>
          </p:cNvSpPr>
          <p:nvPr>
            <p:ph type="title"/>
          </p:nvPr>
        </p:nvSpPr>
        <p:spPr/>
        <p:txBody>
          <a:bodyPr/>
          <a:lstStyle/>
          <a:p>
            <a:pPr algn="ctr"/>
            <a:r>
              <a:rPr lang="ar-AE" dirty="0"/>
              <a:t>تلخيص الفصل الثامن عشر</a:t>
            </a:r>
            <a:endParaRPr lang="en-US" dirty="0"/>
          </a:p>
        </p:txBody>
      </p:sp>
      <p:sp>
        <p:nvSpPr>
          <p:cNvPr id="3" name="Content Placeholder 2">
            <a:extLst>
              <a:ext uri="{FF2B5EF4-FFF2-40B4-BE49-F238E27FC236}">
                <a16:creationId xmlns:a16="http://schemas.microsoft.com/office/drawing/2014/main" id="{F5917A61-FA29-4C54-8977-E39E3C208EBF}"/>
              </a:ext>
            </a:extLst>
          </p:cNvPr>
          <p:cNvSpPr>
            <a:spLocks noGrp="1"/>
          </p:cNvSpPr>
          <p:nvPr>
            <p:ph idx="1"/>
          </p:nvPr>
        </p:nvSpPr>
        <p:spPr/>
        <p:txBody>
          <a:bodyPr/>
          <a:lstStyle/>
          <a:p>
            <a:pPr marL="0" indent="0" algn="r">
              <a:buNone/>
            </a:pPr>
            <a:r>
              <a:rPr lang="ar-AE" b="0" i="0" dirty="0">
                <a:solidFill>
                  <a:srgbClr val="000000"/>
                </a:solidFill>
                <a:effectLst/>
                <a:latin typeface="Tahoma" panose="020B0604030504040204" pitchFamily="34" charset="0"/>
              </a:rPr>
              <a:t>واصل سريع البحث عن الذئبة السوداء الغريبة لكن بلا جدوى، رأى سريع جبال مائلة بين اللون الأزرق والرمادي فشعر بالفرح الشديد، اكتشف أن هذه ليست جبال بل غيوم قائمة ومليئة بالمطر لكن سريع لم يفقد أمله لأن هذه الغيوم المحملة بالأمطار تتجمع بالقرب من الجبال الشاهقة، واصل سريع المضي بدون توقف وفجأة انتشر الدخان في كل مكان وبحث سريع عن طريقة للهروب، حاطت سريع النيران وتردد في مسمعه فقط صوت والده (امض...امض)، في النهاية نجح سريع بالهروب من هذه النيران المنتشرة وألقى بنفسه على النهر فور وصوله له.</a:t>
            </a:r>
            <a:endParaRPr lang="en-US" dirty="0"/>
          </a:p>
        </p:txBody>
      </p:sp>
    </p:spTree>
    <p:extLst>
      <p:ext uri="{BB962C8B-B14F-4D97-AF65-F5344CB8AC3E}">
        <p14:creationId xmlns:p14="http://schemas.microsoft.com/office/powerpoint/2010/main" val="20208399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2675F-DE0E-4DC7-997E-1C61A65B5F02}"/>
              </a:ext>
            </a:extLst>
          </p:cNvPr>
          <p:cNvSpPr>
            <a:spLocks noGrp="1"/>
          </p:cNvSpPr>
          <p:nvPr>
            <p:ph type="title"/>
          </p:nvPr>
        </p:nvSpPr>
        <p:spPr/>
        <p:txBody>
          <a:bodyPr/>
          <a:lstStyle/>
          <a:p>
            <a:pPr algn="ctr"/>
            <a:r>
              <a:rPr lang="ar-AE" dirty="0"/>
              <a:t>تلخيص الفصل التاسع عشر</a:t>
            </a:r>
            <a:endParaRPr lang="en-US" dirty="0"/>
          </a:p>
        </p:txBody>
      </p:sp>
      <p:sp>
        <p:nvSpPr>
          <p:cNvPr id="3" name="Content Placeholder 2">
            <a:extLst>
              <a:ext uri="{FF2B5EF4-FFF2-40B4-BE49-F238E27FC236}">
                <a16:creationId xmlns:a16="http://schemas.microsoft.com/office/drawing/2014/main" id="{F284EE36-F296-4A28-B9CC-DFE82C02ABE5}"/>
              </a:ext>
            </a:extLst>
          </p:cNvPr>
          <p:cNvSpPr>
            <a:spLocks noGrp="1"/>
          </p:cNvSpPr>
          <p:nvPr>
            <p:ph idx="1"/>
          </p:nvPr>
        </p:nvSpPr>
        <p:spPr/>
        <p:txBody>
          <a:bodyPr/>
          <a:lstStyle/>
          <a:p>
            <a:pPr marL="0" indent="0" algn="r">
              <a:buNone/>
            </a:pPr>
            <a:r>
              <a:rPr lang="ar-AE" b="0" i="0" dirty="0">
                <a:solidFill>
                  <a:srgbClr val="000000"/>
                </a:solidFill>
                <a:effectLst/>
                <a:latin typeface="Tahoma" panose="020B0604030504040204" pitchFamily="34" charset="0"/>
              </a:rPr>
              <a:t>لاحظ سريع أن أحد ضفتيْ النهر محروقة والضفة الأخرى لا تنتشر فيها الهبة النيران فذهب سريع لضفة الأخرى وتمدد وشعر بالارتياح. أكمل سريع طريقه وإذا به يصادف جبال حقيقية ويبدأ بتجول في تلك المنطقة ويشعر أنه عائد لهذا الوطن لكن الحيوانات غريبة لم يراها من قبل وحتى الأشجار شاهقة وتصدر من رائحة جميلة وغريبة. فجأة سمع سريع صوت عواء أحد الذئاب وشعر بالحماس والفرح وفي نفس الوقت شعر بالخوف لأن هنالك احتمال بأن يكون الذئاب الخطيرة التي من الممكن أن تضره لكنه في النهاية هزم خوافه وذهب لكي يعرف من هو هذا الذئب الغريب.</a:t>
            </a:r>
          </a:p>
          <a:p>
            <a:endParaRPr lang="en-US" dirty="0"/>
          </a:p>
        </p:txBody>
      </p:sp>
    </p:spTree>
    <p:extLst>
      <p:ext uri="{BB962C8B-B14F-4D97-AF65-F5344CB8AC3E}">
        <p14:creationId xmlns:p14="http://schemas.microsoft.com/office/powerpoint/2010/main" val="4201156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313D7-0662-46B7-B92B-4F5942FB455B}"/>
              </a:ext>
            </a:extLst>
          </p:cNvPr>
          <p:cNvSpPr>
            <a:spLocks noGrp="1"/>
          </p:cNvSpPr>
          <p:nvPr>
            <p:ph type="title"/>
          </p:nvPr>
        </p:nvSpPr>
        <p:spPr/>
        <p:txBody>
          <a:bodyPr/>
          <a:lstStyle/>
          <a:p>
            <a:pPr algn="ctr"/>
            <a:r>
              <a:rPr lang="ar-AE" dirty="0"/>
              <a:t>تلخيص الفصل العشرين</a:t>
            </a:r>
            <a:endParaRPr lang="en-US" dirty="0"/>
          </a:p>
        </p:txBody>
      </p:sp>
      <p:sp>
        <p:nvSpPr>
          <p:cNvPr id="3" name="Content Placeholder 2">
            <a:extLst>
              <a:ext uri="{FF2B5EF4-FFF2-40B4-BE49-F238E27FC236}">
                <a16:creationId xmlns:a16="http://schemas.microsoft.com/office/drawing/2014/main" id="{FED3459D-2EE1-4844-8F38-510F37371F25}"/>
              </a:ext>
            </a:extLst>
          </p:cNvPr>
          <p:cNvSpPr>
            <a:spLocks noGrp="1"/>
          </p:cNvSpPr>
          <p:nvPr>
            <p:ph idx="1"/>
          </p:nvPr>
        </p:nvSpPr>
        <p:spPr/>
        <p:txBody>
          <a:bodyPr/>
          <a:lstStyle/>
          <a:p>
            <a:pPr marL="0" indent="0" algn="r">
              <a:buNone/>
            </a:pPr>
            <a:r>
              <a:rPr lang="ar-AE" b="0" i="0" dirty="0">
                <a:solidFill>
                  <a:srgbClr val="000000"/>
                </a:solidFill>
                <a:effectLst/>
                <a:latin typeface="Tahoma" panose="020B0604030504040204" pitchFamily="34" charset="0"/>
              </a:rPr>
              <a:t>ركض سريع بكل ما فيه من قوة لكي يصل إلى ذلك الذئب الجديد. سعر سريع بأنه قريب من والوطن وأيضاً تعجب سريع من الأشجار الجميلة والشاهقة والحيوانات الغريبة الموجودة بين الجبال. سمع سريع مرة أخرى صوت ذلك العواء، اكتشف سريع أن هذا الذئب هي تلك الذئبة السوداء ذات العيون الكهرمانية التي قابلها عند النهر الأسود. أصبح سريع والذئبة سوداء قطيع واحد تجولوا البراري والجبال والصحاري معاً لكن سريع كان دائما يحمل في قلبه ذكرى أخيه حميم. وفي نهاية الرواية أنجبت الذئبة السـوداء ثلاثة جراء؛ جراءها هي وسريع وأصبحوا جميعها قطيع واحد وحقق سريع حلمه بأن يصبح قائد القطيع.</a:t>
            </a:r>
            <a:endParaRPr lang="en-US" dirty="0"/>
          </a:p>
        </p:txBody>
      </p:sp>
    </p:spTree>
    <p:extLst>
      <p:ext uri="{BB962C8B-B14F-4D97-AF65-F5344CB8AC3E}">
        <p14:creationId xmlns:p14="http://schemas.microsoft.com/office/powerpoint/2010/main" val="2229280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0765C-BBF8-4C3D-A136-D3D09C934825}"/>
              </a:ext>
            </a:extLst>
          </p:cNvPr>
          <p:cNvSpPr>
            <a:spLocks noGrp="1"/>
          </p:cNvSpPr>
          <p:nvPr>
            <p:ph type="title"/>
          </p:nvPr>
        </p:nvSpPr>
        <p:spPr/>
        <p:txBody>
          <a:bodyPr/>
          <a:lstStyle/>
          <a:p>
            <a:pPr algn="ctr"/>
            <a:r>
              <a:rPr lang="ar-AE" dirty="0"/>
              <a:t>الفصل الثالث</a:t>
            </a:r>
            <a:endParaRPr lang="en-US" dirty="0"/>
          </a:p>
        </p:txBody>
      </p:sp>
      <p:sp>
        <p:nvSpPr>
          <p:cNvPr id="3" name="Content Placeholder 2">
            <a:extLst>
              <a:ext uri="{FF2B5EF4-FFF2-40B4-BE49-F238E27FC236}">
                <a16:creationId xmlns:a16="http://schemas.microsoft.com/office/drawing/2014/main" id="{77F6ECC5-A41D-4B4F-8C8F-3D79B565D406}"/>
              </a:ext>
            </a:extLst>
          </p:cNvPr>
          <p:cNvSpPr>
            <a:spLocks noGrp="1"/>
          </p:cNvSpPr>
          <p:nvPr>
            <p:ph idx="1"/>
          </p:nvPr>
        </p:nvSpPr>
        <p:spPr/>
        <p:txBody>
          <a:bodyPr/>
          <a:lstStyle/>
          <a:p>
            <a:pPr algn="r"/>
            <a:r>
              <a:rPr lang="ar-AE" b="0" i="0" dirty="0">
                <a:solidFill>
                  <a:srgbClr val="000000"/>
                </a:solidFill>
                <a:effectLst/>
                <a:latin typeface="Tahoma" panose="020B0604030504040204" pitchFamily="34" charset="0"/>
              </a:rPr>
              <a:t>انتهى فصل الصيف، الأم الذئب تعلم بناتها كيف يحفران عريناً، الذئب سريع وحميم ذهبا للمراقبة مع ثاقب وعندها شاهدوا الكثير من الذئاب يقتربون من أرضهم، أخبر حميم أمه وأبيه فقاموا برسم حدود لأرضهم من أجل ألا يقترب أحد.</a:t>
            </a:r>
            <a:br>
              <a:rPr lang="ar-AE" dirty="0"/>
            </a:br>
            <a:r>
              <a:rPr lang="ar-AE" b="0" i="0" dirty="0">
                <a:solidFill>
                  <a:srgbClr val="000000"/>
                </a:solidFill>
                <a:effectLst/>
                <a:latin typeface="Tahoma" panose="020B0604030504040204" pitchFamily="34" charset="0"/>
              </a:rPr>
              <a:t>بعد أيام قليلة ذهب القطيع كله للصيد ورتب الذئب الأب الأدوار بين القطيع ووضع خطة للهجوم على الأيائل فهو يعرف خصمه جيداً ويعرف نقاط ضعفه وقد كانت فرحة الذئب سريع شديدة عندما تم اختياره ليقود القطيع في عملية الصيد وعندها تبدأ منافسة ينه وبين ثاقب الذي سبقه في مساعدة الذئب الأب في الانقضاض على الفريسة وذلك يعود إلى ضخامة جسده.</a:t>
            </a:r>
            <a:br>
              <a:rPr lang="ar-AE" dirty="0"/>
            </a:br>
            <a:r>
              <a:rPr lang="ar-AE" b="0" i="0" dirty="0">
                <a:solidFill>
                  <a:srgbClr val="000000"/>
                </a:solidFill>
                <a:effectLst/>
                <a:latin typeface="Tahoma" panose="020B0604030504040204" pitchFamily="34" charset="0"/>
              </a:rPr>
              <a:t>حالة من القلق تسيطر على الذئب سريع فيتوقف عن اللحاق بأبيه إلى المراقبة وينعزل بنفسه في مكان خاص يراقب البراري، يسانده في وحدته حميم الذي يشعر برغبة أخيه في الرحيل كاشفاً عن حبه له ورغبته في اتباعه أينما ذهب.</a:t>
            </a:r>
            <a:endParaRPr lang="en-US" dirty="0"/>
          </a:p>
        </p:txBody>
      </p:sp>
    </p:spTree>
    <p:extLst>
      <p:ext uri="{BB962C8B-B14F-4D97-AF65-F5344CB8AC3E}">
        <p14:creationId xmlns:p14="http://schemas.microsoft.com/office/powerpoint/2010/main" val="2480058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39D91-6004-487E-8444-C436EC1CA445}"/>
              </a:ext>
            </a:extLst>
          </p:cNvPr>
          <p:cNvSpPr>
            <a:spLocks noGrp="1"/>
          </p:cNvSpPr>
          <p:nvPr>
            <p:ph type="title"/>
          </p:nvPr>
        </p:nvSpPr>
        <p:spPr/>
        <p:txBody>
          <a:bodyPr/>
          <a:lstStyle/>
          <a:p>
            <a:pPr algn="ctr"/>
            <a:r>
              <a:rPr lang="ar-AE" dirty="0"/>
              <a:t>الفصل الرابع</a:t>
            </a:r>
            <a:endParaRPr lang="en-US" dirty="0"/>
          </a:p>
        </p:txBody>
      </p:sp>
      <p:sp>
        <p:nvSpPr>
          <p:cNvPr id="3" name="Content Placeholder 2">
            <a:extLst>
              <a:ext uri="{FF2B5EF4-FFF2-40B4-BE49-F238E27FC236}">
                <a16:creationId xmlns:a16="http://schemas.microsoft.com/office/drawing/2014/main" id="{D1B7E9A6-A65D-4B7F-9886-FE7FA463B968}"/>
              </a:ext>
            </a:extLst>
          </p:cNvPr>
          <p:cNvSpPr>
            <a:spLocks noGrp="1"/>
          </p:cNvSpPr>
          <p:nvPr>
            <p:ph idx="1"/>
          </p:nvPr>
        </p:nvSpPr>
        <p:spPr/>
        <p:txBody>
          <a:bodyPr/>
          <a:lstStyle/>
          <a:p>
            <a:pPr algn="r"/>
            <a:r>
              <a:rPr lang="ar-AE" b="0" i="0" dirty="0">
                <a:solidFill>
                  <a:srgbClr val="000000"/>
                </a:solidFill>
                <a:effectLst/>
                <a:latin typeface="Tahoma" panose="020B0604030504040204" pitchFamily="34" charset="0"/>
              </a:rPr>
              <a:t>صيف جديد وجراء جديدة في العرين وحميم ينخرط معهم بالكامل محيطاً بهم كل الوقت.</a:t>
            </a:r>
            <a:br>
              <a:rPr lang="ar-AE" dirty="0"/>
            </a:br>
            <a:r>
              <a:rPr lang="ar-AE" b="0" i="0" dirty="0">
                <a:solidFill>
                  <a:srgbClr val="000000"/>
                </a:solidFill>
                <a:effectLst/>
                <a:latin typeface="Tahoma" panose="020B0604030504040204" pitchFamily="34" charset="0"/>
              </a:rPr>
              <a:t>الجراء الجديدة جعلت الذئاب أقل حرصاً على مراقبة الحدود.</a:t>
            </a:r>
            <a:br>
              <a:rPr lang="ar-AE" dirty="0"/>
            </a:br>
            <a:r>
              <a:rPr lang="ar-AE" b="0" i="0" dirty="0">
                <a:solidFill>
                  <a:srgbClr val="000000"/>
                </a:solidFill>
                <a:effectLst/>
                <a:latin typeface="Tahoma" panose="020B0604030504040204" pitchFamily="34" charset="0"/>
              </a:rPr>
              <a:t>ذات يوم خرج قطيع معادٍ، ذئاب معادية ضخمة كثيرة العدد وأحاطت بالعرين.</a:t>
            </a:r>
            <a:br>
              <a:rPr lang="ar-AE" dirty="0"/>
            </a:br>
            <a:r>
              <a:rPr lang="ar-AE" b="0" i="0" dirty="0">
                <a:solidFill>
                  <a:srgbClr val="000000"/>
                </a:solidFill>
                <a:effectLst/>
                <a:latin typeface="Tahoma" panose="020B0604030504040204" pitchFamily="34" charset="0"/>
              </a:rPr>
              <a:t>يقوم حميم بحماية الجراء بكل قواه محاولاً إخباءهم، ثاقب وسريع وباقي القطيع يدخلون بعراك مع الذئاب المعادية.</a:t>
            </a:r>
            <a:br>
              <a:rPr lang="ar-AE" dirty="0"/>
            </a:br>
            <a:r>
              <a:rPr lang="ar-AE" b="0" i="0" dirty="0">
                <a:solidFill>
                  <a:srgbClr val="000000"/>
                </a:solidFill>
                <a:effectLst/>
                <a:latin typeface="Tahoma" panose="020B0604030504040204" pitchFamily="34" charset="0"/>
              </a:rPr>
              <a:t>يستطيع سريع أن يضلل أحد الذئاب المعادية ويقوده إلى الهاوية. محاولاً أن يكرر العملية نفسها لكي يتمكنوا من التغلب على الأعداء.</a:t>
            </a:r>
            <a:br>
              <a:rPr lang="ar-AE" dirty="0"/>
            </a:br>
            <a:r>
              <a:rPr lang="ar-AE" b="0" i="0" dirty="0">
                <a:solidFill>
                  <a:srgbClr val="000000"/>
                </a:solidFill>
                <a:effectLst/>
                <a:latin typeface="Tahoma" panose="020B0604030504040204" pitchFamily="34" charset="0"/>
              </a:rPr>
              <a:t>يقاتل الذئب الأب بشراسة وقوة ولكن الذئاب المعادية تستطيع النيل منه.</a:t>
            </a:r>
            <a:endParaRPr lang="en-US" dirty="0"/>
          </a:p>
        </p:txBody>
      </p:sp>
    </p:spTree>
    <p:extLst>
      <p:ext uri="{BB962C8B-B14F-4D97-AF65-F5344CB8AC3E}">
        <p14:creationId xmlns:p14="http://schemas.microsoft.com/office/powerpoint/2010/main" val="866967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8F68F-53DD-41A1-B6E7-FD3F6DAEE373}"/>
              </a:ext>
            </a:extLst>
          </p:cNvPr>
          <p:cNvSpPr>
            <a:spLocks noGrp="1"/>
          </p:cNvSpPr>
          <p:nvPr>
            <p:ph type="title"/>
          </p:nvPr>
        </p:nvSpPr>
        <p:spPr/>
        <p:txBody>
          <a:bodyPr/>
          <a:lstStyle/>
          <a:p>
            <a:pPr algn="ctr"/>
            <a:r>
              <a:rPr lang="ar-AE" dirty="0"/>
              <a:t>الفصل الخامس</a:t>
            </a:r>
            <a:endParaRPr lang="en-US" dirty="0"/>
          </a:p>
        </p:txBody>
      </p:sp>
      <p:sp>
        <p:nvSpPr>
          <p:cNvPr id="3" name="Content Placeholder 2">
            <a:extLst>
              <a:ext uri="{FF2B5EF4-FFF2-40B4-BE49-F238E27FC236}">
                <a16:creationId xmlns:a16="http://schemas.microsoft.com/office/drawing/2014/main" id="{5C210DB0-44B7-4AEE-8ECC-7B77DF7EAB14}"/>
              </a:ext>
            </a:extLst>
          </p:cNvPr>
          <p:cNvSpPr>
            <a:spLocks noGrp="1"/>
          </p:cNvSpPr>
          <p:nvPr>
            <p:ph idx="1"/>
          </p:nvPr>
        </p:nvSpPr>
        <p:spPr/>
        <p:txBody>
          <a:bodyPr/>
          <a:lstStyle/>
          <a:p>
            <a:pPr marL="0" indent="0" algn="r">
              <a:buNone/>
            </a:pPr>
            <a:r>
              <a:rPr lang="ar-AE" b="0" i="0" dirty="0">
                <a:solidFill>
                  <a:srgbClr val="000000"/>
                </a:solidFill>
                <a:effectLst/>
                <a:latin typeface="Tahoma" panose="020B0604030504040204" pitchFamily="34" charset="0"/>
              </a:rPr>
              <a:t>مات الأب وهادر أثناء الصراع، مازال سريع يركض بعد أن هاجم الذئاب قطيعه، مبتعداً عن أرض موطنه والحيرة تملؤه حول ما إذا كان قد نجا أحد من قطيعه.</a:t>
            </a:r>
            <a:br>
              <a:rPr lang="ar-AE" b="0" i="0" dirty="0">
                <a:solidFill>
                  <a:srgbClr val="000000"/>
                </a:solidFill>
                <a:effectLst/>
                <a:latin typeface="Tahoma" panose="020B0604030504040204" pitchFamily="34" charset="0"/>
              </a:rPr>
            </a:br>
            <a:r>
              <a:rPr lang="ar-AE" b="0" i="0" dirty="0">
                <a:solidFill>
                  <a:srgbClr val="000000"/>
                </a:solidFill>
                <a:effectLst/>
                <a:latin typeface="Tahoma" panose="020B0604030504040204" pitchFamily="34" charset="0"/>
              </a:rPr>
              <a:t>إنه يشعر بالوحدة ويذكرهم واحداً واحداً مفتقداً لأخيه حميم فراح يحاول اشتمام رائحته ورسم له حدود على الكثير من الأشجار لعل حميم يهتدي إلى مكان وجوده.</a:t>
            </a:r>
            <a:br>
              <a:rPr lang="ar-AE" b="0" i="0" dirty="0">
                <a:solidFill>
                  <a:srgbClr val="000000"/>
                </a:solidFill>
                <a:effectLst/>
                <a:latin typeface="Tahoma" panose="020B0604030504040204" pitchFamily="34" charset="0"/>
              </a:rPr>
            </a:br>
            <a:r>
              <a:rPr lang="ar-AE" b="0" i="0" dirty="0">
                <a:solidFill>
                  <a:srgbClr val="000000"/>
                </a:solidFill>
                <a:effectLst/>
                <a:latin typeface="Tahoma" panose="020B0604030504040204" pitchFamily="34" charset="0"/>
              </a:rPr>
              <a:t>سريع تائه وضائع يحن إلى أهله.</a:t>
            </a:r>
            <a:br>
              <a:rPr lang="ar-AE" b="0" i="0" dirty="0">
                <a:solidFill>
                  <a:srgbClr val="000000"/>
                </a:solidFill>
                <a:effectLst/>
                <a:latin typeface="Tahoma" panose="020B0604030504040204" pitchFamily="34" charset="0"/>
              </a:rPr>
            </a:br>
            <a:r>
              <a:rPr lang="ar-AE" b="0" i="0" dirty="0">
                <a:solidFill>
                  <a:srgbClr val="000000"/>
                </a:solidFill>
                <a:effectLst/>
                <a:latin typeface="Tahoma" panose="020B0604030504040204" pitchFamily="34" charset="0"/>
              </a:rPr>
              <a:t>لقد رأى قطيعاً من الأيائل فراودته ذكريات الصيد مع قطيعه، حاول اصطياد أحد الأيائل ليسكت جوعه ويستعيد قوته لكن ذلك يبوء بالفشل ويستطيع أحد الأيائل أن يقطع شريحة لحم من كتفه.</a:t>
            </a:r>
          </a:p>
          <a:p>
            <a:endParaRPr lang="en-US" dirty="0"/>
          </a:p>
        </p:txBody>
      </p:sp>
    </p:spTree>
    <p:extLst>
      <p:ext uri="{BB962C8B-B14F-4D97-AF65-F5344CB8AC3E}">
        <p14:creationId xmlns:p14="http://schemas.microsoft.com/office/powerpoint/2010/main" val="330401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13D46-E105-4F41-A395-5F0F8796BC03}"/>
              </a:ext>
            </a:extLst>
          </p:cNvPr>
          <p:cNvSpPr>
            <a:spLocks noGrp="1"/>
          </p:cNvSpPr>
          <p:nvPr>
            <p:ph type="title"/>
          </p:nvPr>
        </p:nvSpPr>
        <p:spPr/>
        <p:txBody>
          <a:bodyPr/>
          <a:lstStyle/>
          <a:p>
            <a:pPr algn="ctr"/>
            <a:r>
              <a:rPr lang="ar-AE" dirty="0"/>
              <a:t>الفصل السادس</a:t>
            </a:r>
            <a:endParaRPr lang="en-US" dirty="0"/>
          </a:p>
        </p:txBody>
      </p:sp>
      <p:sp>
        <p:nvSpPr>
          <p:cNvPr id="3" name="Content Placeholder 2">
            <a:extLst>
              <a:ext uri="{FF2B5EF4-FFF2-40B4-BE49-F238E27FC236}">
                <a16:creationId xmlns:a16="http://schemas.microsoft.com/office/drawing/2014/main" id="{1E7A9148-69C3-4818-9E7D-4DFD9B7A69BC}"/>
              </a:ext>
            </a:extLst>
          </p:cNvPr>
          <p:cNvSpPr>
            <a:spLocks noGrp="1"/>
          </p:cNvSpPr>
          <p:nvPr>
            <p:ph idx="1"/>
          </p:nvPr>
        </p:nvSpPr>
        <p:spPr/>
        <p:txBody>
          <a:bodyPr/>
          <a:lstStyle/>
          <a:p>
            <a:pPr algn="r"/>
            <a:r>
              <a:rPr lang="ar-AE" b="0" i="0" dirty="0">
                <a:solidFill>
                  <a:srgbClr val="000000"/>
                </a:solidFill>
                <a:effectLst/>
                <a:latin typeface="Tahoma" panose="020B0604030504040204" pitchFamily="34" charset="0"/>
              </a:rPr>
              <a:t>يحل الظلام ومازال سريع يتألم بسبب نهش أحد الأيائل لكتفه، وفي أحلامه يرى نفسه يقاتل قطيعا من الذئاب وعند نهوضه يحس بالألم ينساب إلى كل جسمه.</a:t>
            </a:r>
            <a:br>
              <a:rPr lang="ar-AE" dirty="0"/>
            </a:br>
            <a:r>
              <a:rPr lang="ar-AE" b="0" i="0" dirty="0">
                <a:solidFill>
                  <a:srgbClr val="000000"/>
                </a:solidFill>
                <a:effectLst/>
                <a:latin typeface="Tahoma" panose="020B0604030504040204" pitchFamily="34" charset="0"/>
              </a:rPr>
              <a:t>يتفحص سريع المكان حوله بكل ما فيه من الطيور التي في السماء إلى الطبيعة ورائحة الحيوانات التي مرت بجواره.</a:t>
            </a:r>
            <a:br>
              <a:rPr lang="ar-AE" dirty="0"/>
            </a:br>
            <a:r>
              <a:rPr lang="ar-AE" b="0" i="0" dirty="0">
                <a:solidFill>
                  <a:srgbClr val="000000"/>
                </a:solidFill>
                <a:effectLst/>
                <a:latin typeface="Tahoma" panose="020B0604030504040204" pitchFamily="34" charset="0"/>
              </a:rPr>
              <a:t>وفي أحد الليالي يستيقظ سريع مذعوراً لقد أحس بذئب قربه وتمنى لو كان أحد من قطيعه لكنه اكتشف أنها ذئبة ولكنها ليست من قطيعه.</a:t>
            </a:r>
            <a:br>
              <a:rPr lang="ar-AE" dirty="0"/>
            </a:br>
            <a:r>
              <a:rPr lang="ar-AE" b="0" i="0" dirty="0">
                <a:solidFill>
                  <a:srgbClr val="000000"/>
                </a:solidFill>
                <a:effectLst/>
                <a:latin typeface="Tahoma" panose="020B0604030504040204" pitchFamily="34" charset="0"/>
              </a:rPr>
              <a:t>بقي سريع يتألم عدة أيام ولم يغادر مكانه وعندما خف ألمه راح يطلق صرخات تخرج من مكان عميق داخله متأملاً أن أحداً من قطيعه قد يسمعه ويلتقي به ولكن دون جدوى.</a:t>
            </a:r>
            <a:br>
              <a:rPr lang="ar-AE" dirty="0"/>
            </a:br>
            <a:r>
              <a:rPr lang="ar-AE" b="0" i="0" dirty="0">
                <a:solidFill>
                  <a:srgbClr val="000000"/>
                </a:solidFill>
                <a:effectLst/>
                <a:latin typeface="Tahoma" panose="020B0604030504040204" pitchFamily="34" charset="0"/>
              </a:rPr>
              <a:t>ينهض سريع محاولاً اصطياد شيء ليأكله، يراقب العديد من الحيوانات وأخيراً يصطاد أفعى ويأكلها.</a:t>
            </a:r>
            <a:endParaRPr lang="en-US" dirty="0"/>
          </a:p>
        </p:txBody>
      </p:sp>
    </p:spTree>
    <p:extLst>
      <p:ext uri="{BB962C8B-B14F-4D97-AF65-F5344CB8AC3E}">
        <p14:creationId xmlns:p14="http://schemas.microsoft.com/office/powerpoint/2010/main" val="782371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778E5-B295-4F2E-90D1-49E326DED322}"/>
              </a:ext>
            </a:extLst>
          </p:cNvPr>
          <p:cNvSpPr>
            <a:spLocks noGrp="1"/>
          </p:cNvSpPr>
          <p:nvPr>
            <p:ph type="title"/>
          </p:nvPr>
        </p:nvSpPr>
        <p:spPr/>
        <p:txBody>
          <a:bodyPr/>
          <a:lstStyle/>
          <a:p>
            <a:pPr algn="ctr"/>
            <a:r>
              <a:rPr lang="ar-AE" dirty="0"/>
              <a:t>الفصل السابع</a:t>
            </a:r>
            <a:endParaRPr lang="en-US" dirty="0"/>
          </a:p>
        </p:txBody>
      </p:sp>
      <p:sp>
        <p:nvSpPr>
          <p:cNvPr id="3" name="Content Placeholder 2">
            <a:extLst>
              <a:ext uri="{FF2B5EF4-FFF2-40B4-BE49-F238E27FC236}">
                <a16:creationId xmlns:a16="http://schemas.microsoft.com/office/drawing/2014/main" id="{27302587-E3A2-4FE9-BDF1-0E3C292C09C0}"/>
              </a:ext>
            </a:extLst>
          </p:cNvPr>
          <p:cNvSpPr>
            <a:spLocks noGrp="1"/>
          </p:cNvSpPr>
          <p:nvPr>
            <p:ph idx="1"/>
          </p:nvPr>
        </p:nvSpPr>
        <p:spPr/>
        <p:txBody>
          <a:bodyPr/>
          <a:lstStyle/>
          <a:p>
            <a:pPr algn="r"/>
            <a:r>
              <a:rPr lang="ar-AE" b="0" i="0" dirty="0">
                <a:solidFill>
                  <a:srgbClr val="000000"/>
                </a:solidFill>
                <a:effectLst/>
                <a:latin typeface="Tahoma" panose="020B0604030504040204" pitchFamily="34" charset="0"/>
              </a:rPr>
              <a:t>يحل الظلام ومازال سريع يتألم بسبب نهش أحد الأيائل لكتفه، وفي أحلامه يرى نفسه يقاتل قطيعا من الذئاب وعند نهوضه يحس بالألم ينساب إلى كل جسمه.</a:t>
            </a:r>
            <a:br>
              <a:rPr lang="ar-AE" dirty="0"/>
            </a:br>
            <a:r>
              <a:rPr lang="ar-AE" b="0" i="0" dirty="0">
                <a:solidFill>
                  <a:srgbClr val="000000"/>
                </a:solidFill>
                <a:effectLst/>
                <a:latin typeface="Tahoma" panose="020B0604030504040204" pitchFamily="34" charset="0"/>
              </a:rPr>
              <a:t>يتفحص سريع المكان حوله بكل ما فيه من الطيور التي في السماء إلى الطبيعة ورائحة الحيوانات التي مرت بجواره.</a:t>
            </a:r>
            <a:br>
              <a:rPr lang="ar-AE" dirty="0"/>
            </a:br>
            <a:r>
              <a:rPr lang="ar-AE" b="0" i="0" dirty="0">
                <a:solidFill>
                  <a:srgbClr val="000000"/>
                </a:solidFill>
                <a:effectLst/>
                <a:latin typeface="Tahoma" panose="020B0604030504040204" pitchFamily="34" charset="0"/>
              </a:rPr>
              <a:t>وفي أحد الليالي يستيقظ سريع مذعوراً لقد أحس بذئب قربه وتمنى لو كان أحد من قطيعه لكنه اكتشف أنها ذئبة ولكنها ليست من قطيعه.</a:t>
            </a:r>
            <a:br>
              <a:rPr lang="ar-AE" dirty="0"/>
            </a:br>
            <a:r>
              <a:rPr lang="ar-AE" b="0" i="0" dirty="0">
                <a:solidFill>
                  <a:srgbClr val="000000"/>
                </a:solidFill>
                <a:effectLst/>
                <a:latin typeface="Tahoma" panose="020B0604030504040204" pitchFamily="34" charset="0"/>
              </a:rPr>
              <a:t>بقي سريع يتألم عدة أيام ولم يغادر مكانه وعندما خف ألمه راح يطلق صرخات تخرج من مكان عميق داخله متأملاً أن أحداً من قطيعه قد يسمعه ويلتقي به ولكن دون جدوى.</a:t>
            </a:r>
            <a:br>
              <a:rPr lang="ar-AE" dirty="0"/>
            </a:br>
            <a:r>
              <a:rPr lang="ar-AE" b="0" i="0" dirty="0">
                <a:solidFill>
                  <a:srgbClr val="000000"/>
                </a:solidFill>
                <a:effectLst/>
                <a:latin typeface="Tahoma" panose="020B0604030504040204" pitchFamily="34" charset="0"/>
              </a:rPr>
              <a:t>ينهض سريع محاولاً اصطياد شيء ليأكله، يراقب العديد من الحيوانات وأخيراً يصطاد أفعى ويأكلها.</a:t>
            </a:r>
            <a:endParaRPr lang="en-US" dirty="0"/>
          </a:p>
        </p:txBody>
      </p:sp>
    </p:spTree>
    <p:extLst>
      <p:ext uri="{BB962C8B-B14F-4D97-AF65-F5344CB8AC3E}">
        <p14:creationId xmlns:p14="http://schemas.microsoft.com/office/powerpoint/2010/main" val="676315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CB5C3-5759-483C-8BE3-6C13E7C69DB8}"/>
              </a:ext>
            </a:extLst>
          </p:cNvPr>
          <p:cNvSpPr>
            <a:spLocks noGrp="1"/>
          </p:cNvSpPr>
          <p:nvPr>
            <p:ph type="title"/>
          </p:nvPr>
        </p:nvSpPr>
        <p:spPr/>
        <p:txBody>
          <a:bodyPr/>
          <a:lstStyle/>
          <a:p>
            <a:pPr algn="ctr"/>
            <a:r>
              <a:rPr lang="ar-AE" dirty="0"/>
              <a:t>الفصل الثامن</a:t>
            </a:r>
            <a:endParaRPr lang="en-US" dirty="0"/>
          </a:p>
        </p:txBody>
      </p:sp>
      <p:sp>
        <p:nvSpPr>
          <p:cNvPr id="3" name="Content Placeholder 2">
            <a:extLst>
              <a:ext uri="{FF2B5EF4-FFF2-40B4-BE49-F238E27FC236}">
                <a16:creationId xmlns:a16="http://schemas.microsoft.com/office/drawing/2014/main" id="{2261468B-C89D-491C-8363-59E8E38BEFA6}"/>
              </a:ext>
            </a:extLst>
          </p:cNvPr>
          <p:cNvSpPr>
            <a:spLocks noGrp="1"/>
          </p:cNvSpPr>
          <p:nvPr>
            <p:ph idx="1"/>
          </p:nvPr>
        </p:nvSpPr>
        <p:spPr>
          <a:xfrm>
            <a:off x="1404730" y="1825625"/>
            <a:ext cx="10787270" cy="4351338"/>
          </a:xfrm>
        </p:spPr>
        <p:txBody>
          <a:bodyPr/>
          <a:lstStyle/>
          <a:p>
            <a:pPr marL="0" indent="0" algn="r">
              <a:buNone/>
            </a:pPr>
            <a:r>
              <a:rPr lang="ar-AE" b="0" i="0" dirty="0">
                <a:solidFill>
                  <a:srgbClr val="000000"/>
                </a:solidFill>
                <a:effectLst/>
                <a:latin typeface="Tahoma" panose="020B0604030504040204" pitchFamily="34" charset="0"/>
              </a:rPr>
              <a:t>وقع سريع في حيرة فكان عليه أن يختار إما أن يذهب إلى الذئاب اليافعة أو أن يغير طريقه وفي النهاية اختار سريع الاستمرار.</a:t>
            </a:r>
            <a:br>
              <a:rPr lang="ar-AE" dirty="0"/>
            </a:br>
            <a:r>
              <a:rPr lang="ar-AE" b="0" i="0" dirty="0">
                <a:solidFill>
                  <a:srgbClr val="000000"/>
                </a:solidFill>
                <a:effectLst/>
                <a:latin typeface="Tahoma" panose="020B0604030504040204" pitchFamily="34" charset="0"/>
              </a:rPr>
              <a:t>وبعد فترة من المشي شعر سريع بتعب الشديد فقرر أخذ استراحة قصير.</a:t>
            </a:r>
            <a:br>
              <a:rPr lang="ar-AE" dirty="0"/>
            </a:br>
            <a:r>
              <a:rPr lang="ar-AE" b="0" i="0" dirty="0">
                <a:solidFill>
                  <a:srgbClr val="000000"/>
                </a:solidFill>
                <a:effectLst/>
                <a:latin typeface="Tahoma" panose="020B0604030504040204" pitchFamily="34" charset="0"/>
              </a:rPr>
              <a:t>اشتم سريع رائحة أخيه حميم فجمعهم لقاء بعد هذا التعب الشديد وعداً لأخيه حميم عن طريق حك ذقنه برقبة أخيه مشيراً له بأنه سيكون معه ومتعهداً بإطعامه وحمايته. </a:t>
            </a:r>
            <a:br>
              <a:rPr lang="ar-AE" dirty="0"/>
            </a:br>
            <a:r>
              <a:rPr lang="ar-AE" b="0" i="0" dirty="0">
                <a:solidFill>
                  <a:srgbClr val="000000"/>
                </a:solidFill>
                <a:effectLst/>
                <a:latin typeface="Tahoma" panose="020B0604030504040204" pitchFamily="34" charset="0"/>
              </a:rPr>
              <a:t>كان حميم يملأه آثار جروح عميقة بسبب المعركة التي حصلت، كان كلا الأخوين جائعين ضعيفين.</a:t>
            </a:r>
            <a:br>
              <a:rPr lang="ar-AE" dirty="0"/>
            </a:br>
            <a:r>
              <a:rPr lang="ar-AE" b="0" i="0" dirty="0">
                <a:solidFill>
                  <a:srgbClr val="000000"/>
                </a:solidFill>
                <a:effectLst/>
                <a:latin typeface="Tahoma" panose="020B0604030504040204" pitchFamily="34" charset="0"/>
              </a:rPr>
              <a:t>تبقى لهم خيار واحد وهو الذهاب إلى الذئاب اليافعة والتكلم معهم بأسلوب مناسب ليتقاسموا جرو البقر الذي اصطادوه، وأيضا عليهم أن يتغذوا ويصبحوا أقوى من السابق لإيجاد عائلتهم.</a:t>
            </a:r>
            <a:br>
              <a:rPr lang="ar-AE" dirty="0"/>
            </a:br>
            <a:r>
              <a:rPr lang="ar-AE" b="0" i="0" dirty="0">
                <a:solidFill>
                  <a:srgbClr val="000000"/>
                </a:solidFill>
                <a:effectLst/>
                <a:latin typeface="Tahoma" panose="020B0604030504040204" pitchFamily="34" charset="0"/>
              </a:rPr>
              <a:t>استدار سريع وأخيه حميم مراقبين الذئبين والطعام الذي سينقذهما.</a:t>
            </a:r>
            <a:endParaRPr lang="en-US" dirty="0"/>
          </a:p>
        </p:txBody>
      </p:sp>
    </p:spTree>
    <p:extLst>
      <p:ext uri="{BB962C8B-B14F-4D97-AF65-F5344CB8AC3E}">
        <p14:creationId xmlns:p14="http://schemas.microsoft.com/office/powerpoint/2010/main" val="1184967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07CE2-34F3-4AF1-894C-B99FAE053666}"/>
              </a:ext>
            </a:extLst>
          </p:cNvPr>
          <p:cNvSpPr>
            <a:spLocks noGrp="1"/>
          </p:cNvSpPr>
          <p:nvPr>
            <p:ph type="title"/>
          </p:nvPr>
        </p:nvSpPr>
        <p:spPr/>
        <p:txBody>
          <a:bodyPr/>
          <a:lstStyle/>
          <a:p>
            <a:pPr algn="ctr"/>
            <a:r>
              <a:rPr lang="ar-AE" dirty="0"/>
              <a:t>تلخيص الفصل التاسع </a:t>
            </a:r>
            <a:endParaRPr lang="en-US" dirty="0"/>
          </a:p>
        </p:txBody>
      </p:sp>
      <p:sp>
        <p:nvSpPr>
          <p:cNvPr id="3" name="Content Placeholder 2">
            <a:extLst>
              <a:ext uri="{FF2B5EF4-FFF2-40B4-BE49-F238E27FC236}">
                <a16:creationId xmlns:a16="http://schemas.microsoft.com/office/drawing/2014/main" id="{7D6C0B1F-C902-4501-9222-B0F69417A16D}"/>
              </a:ext>
            </a:extLst>
          </p:cNvPr>
          <p:cNvSpPr>
            <a:spLocks noGrp="1"/>
          </p:cNvSpPr>
          <p:nvPr>
            <p:ph idx="1"/>
          </p:nvPr>
        </p:nvSpPr>
        <p:spPr/>
        <p:txBody>
          <a:bodyPr/>
          <a:lstStyle/>
          <a:p>
            <a:pPr marL="0" indent="0" algn="r">
              <a:buNone/>
            </a:pPr>
            <a:r>
              <a:rPr lang="ar-BH" sz="2800" dirty="0">
                <a:solidFill>
                  <a:sysClr val="windowText" lastClr="000000"/>
                </a:solidFill>
                <a:cs typeface="Akhbar MT" pitchFamily="2" charset="-78"/>
              </a:rPr>
              <a:t>تلخيص الفصل التاسع</a:t>
            </a:r>
          </a:p>
          <a:p>
            <a:pPr marL="0" indent="0" algn="r">
              <a:buNone/>
            </a:pPr>
            <a:r>
              <a:rPr lang="ar-BH" sz="2800" dirty="0">
                <a:solidFill>
                  <a:sysClr val="windowText" lastClr="000000"/>
                </a:solidFill>
                <a:cs typeface="Akhbar MT" pitchFamily="2" charset="-78"/>
              </a:rPr>
              <a:t>لاحظ سريع مرور رجلين بجوار الذئبين ، لكن الذئبين لم ينتبها لوجود الرجلين بسبب انشغالهما بالتهام الفريسة.</a:t>
            </a:r>
          </a:p>
          <a:p>
            <a:pPr marL="0" indent="0" algn="r">
              <a:buNone/>
            </a:pPr>
            <a:r>
              <a:rPr lang="ar-BH" sz="2800" dirty="0">
                <a:solidFill>
                  <a:sysClr val="windowText" lastClr="000000"/>
                </a:solidFill>
                <a:cs typeface="Akhbar MT" pitchFamily="2" charset="-78"/>
              </a:rPr>
              <a:t>استطاع الرجلان اصطياد الذئبين ، وشعر سريع بالرعب الشديد ، وركض مع حميم بعيدا حتي يتمكنا من الهروب من الرجلين والابتعاد عن المكان .</a:t>
            </a:r>
          </a:p>
          <a:p>
            <a:pPr marL="0" indent="0" algn="r">
              <a:buNone/>
            </a:pPr>
            <a:r>
              <a:rPr lang="ar-BH" sz="2800" dirty="0">
                <a:solidFill>
                  <a:sysClr val="windowText" lastClr="000000"/>
                </a:solidFill>
                <a:cs typeface="Akhbar MT" pitchFamily="2" charset="-78"/>
              </a:rPr>
              <a:t>بدأ الرجلان في مطاردة حميم وسريع ، حتي تمكنا من اصطياد حميم وقتله ، ووجد سريع نفسه وحيدا مرة أخرى ، فشعر سريع بالحز</a:t>
            </a:r>
            <a:endParaRPr lang="en-US" sz="2800" dirty="0">
              <a:solidFill>
                <a:sysClr val="windowText" lastClr="000000"/>
              </a:solidFill>
              <a:cs typeface="Akhbar MT" pitchFamily="2" charset="-78"/>
            </a:endParaRPr>
          </a:p>
          <a:p>
            <a:endParaRPr lang="en-US" dirty="0"/>
          </a:p>
        </p:txBody>
      </p:sp>
    </p:spTree>
    <p:extLst>
      <p:ext uri="{BB962C8B-B14F-4D97-AF65-F5344CB8AC3E}">
        <p14:creationId xmlns:p14="http://schemas.microsoft.com/office/powerpoint/2010/main" val="10662532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2394</Words>
  <Application>Microsoft Office PowerPoint</Application>
  <PresentationFormat>شاشة عريضة</PresentationFormat>
  <Paragraphs>76</Paragraphs>
  <Slides>24</Slides>
  <Notes>0</Notes>
  <HiddenSlides>0</HiddenSlides>
  <MMClips>0</MMClips>
  <ScaleCrop>false</ScaleCrop>
  <HeadingPairs>
    <vt:vector size="4" baseType="variant">
      <vt:variant>
        <vt:lpstr>نسق</vt:lpstr>
      </vt:variant>
      <vt:variant>
        <vt:i4>1</vt:i4>
      </vt:variant>
      <vt:variant>
        <vt:lpstr>عناوين الشرائح</vt:lpstr>
      </vt:variant>
      <vt:variant>
        <vt:i4>24</vt:i4>
      </vt:variant>
    </vt:vector>
  </HeadingPairs>
  <TitlesOfParts>
    <vt:vector size="25" baseType="lpstr">
      <vt:lpstr>Office Theme</vt:lpstr>
      <vt:lpstr> ملخص رواية كامله ذئب اسمه طواف الصف الثامن الفصل الثالث 2021 </vt:lpstr>
      <vt:lpstr>الفصل الاول و الثاني </vt:lpstr>
      <vt:lpstr>الفصل الثالث</vt:lpstr>
      <vt:lpstr>الفصل الرابع</vt:lpstr>
      <vt:lpstr>الفصل الخامس</vt:lpstr>
      <vt:lpstr>الفصل السادس</vt:lpstr>
      <vt:lpstr>الفصل السابع</vt:lpstr>
      <vt:lpstr>الفصل الثامن</vt:lpstr>
      <vt:lpstr>تلخيص الفصل التاسع </vt:lpstr>
      <vt:lpstr>الفصل التاسع</vt:lpstr>
      <vt:lpstr>الفصل العاشر</vt:lpstr>
      <vt:lpstr>الفصل الحادي عشر </vt:lpstr>
      <vt:lpstr>الفصل العاشر و الحادي عشر</vt:lpstr>
      <vt:lpstr>الفصل الثاني عشر </vt:lpstr>
      <vt:lpstr>تلخيص الفصل الثالث عشر</vt:lpstr>
      <vt:lpstr>الفصل الثاني عشر والثالث عشر</vt:lpstr>
      <vt:lpstr>تلخيص الفصل الرابع عشر</vt:lpstr>
      <vt:lpstr>تلخيص الفصل الخامس عشر</vt:lpstr>
      <vt:lpstr>تلخيص الفصل السادس عشر</vt:lpstr>
      <vt:lpstr>الفصل السادس عشر و السابع عشر</vt:lpstr>
      <vt:lpstr>تلخيص الفصل السابع عشر</vt:lpstr>
      <vt:lpstr>تلخيص الفصل الثامن عشر</vt:lpstr>
      <vt:lpstr>تلخيص الفصل التاسع عشر</vt:lpstr>
      <vt:lpstr>تلخيص الفصل العشرين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ملخص رواية  ذئب اسمه طواف الصف الثامن الفصل الثالث 2021</dc:title>
  <dc:creator>شوق محمد المعشرى</dc:creator>
  <cp:lastModifiedBy>sahar ahmed</cp:lastModifiedBy>
  <cp:revision>9</cp:revision>
  <dcterms:created xsi:type="dcterms:W3CDTF">2021-05-23T07:43:36Z</dcterms:created>
  <dcterms:modified xsi:type="dcterms:W3CDTF">2021-05-25T11:25:05Z</dcterms:modified>
</cp:coreProperties>
</file>