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7" r:id="rId1"/>
  </p:sldMasterIdLst>
  <p:notesMasterIdLst>
    <p:notesMasterId r:id="rId46"/>
  </p:notesMasterIdLst>
  <p:sldIdLst>
    <p:sldId id="1510" r:id="rId2"/>
    <p:sldId id="1491" r:id="rId3"/>
    <p:sldId id="1514" r:id="rId4"/>
    <p:sldId id="1497" r:id="rId5"/>
    <p:sldId id="1496" r:id="rId6"/>
    <p:sldId id="1481" r:id="rId7"/>
    <p:sldId id="1495" r:id="rId8"/>
    <p:sldId id="1526" r:id="rId9"/>
    <p:sldId id="1479" r:id="rId10"/>
    <p:sldId id="1486" r:id="rId11"/>
    <p:sldId id="1527" r:id="rId12"/>
    <p:sldId id="1528" r:id="rId13"/>
    <p:sldId id="1529" r:id="rId14"/>
    <p:sldId id="1530" r:id="rId15"/>
    <p:sldId id="1531" r:id="rId16"/>
    <p:sldId id="1532" r:id="rId17"/>
    <p:sldId id="1533" r:id="rId18"/>
    <p:sldId id="1534" r:id="rId19"/>
    <p:sldId id="1509" r:id="rId20"/>
    <p:sldId id="1502" r:id="rId21"/>
    <p:sldId id="1499" r:id="rId22"/>
    <p:sldId id="1500" r:id="rId23"/>
    <p:sldId id="1504" r:id="rId24"/>
    <p:sldId id="1498" r:id="rId25"/>
    <p:sldId id="1478" r:id="rId26"/>
    <p:sldId id="1501" r:id="rId27"/>
    <p:sldId id="1494" r:id="rId28"/>
    <p:sldId id="1487" r:id="rId29"/>
    <p:sldId id="1490" r:id="rId30"/>
    <p:sldId id="1485" r:id="rId31"/>
    <p:sldId id="1482" r:id="rId32"/>
    <p:sldId id="1506" r:id="rId33"/>
    <p:sldId id="1507" r:id="rId34"/>
    <p:sldId id="1520" r:id="rId35"/>
    <p:sldId id="1525" r:id="rId36"/>
    <p:sldId id="1521" r:id="rId37"/>
    <p:sldId id="1522" r:id="rId38"/>
    <p:sldId id="1535" r:id="rId39"/>
    <p:sldId id="1536" r:id="rId40"/>
    <p:sldId id="1537" r:id="rId41"/>
    <p:sldId id="1477" r:id="rId42"/>
    <p:sldId id="1470" r:id="rId43"/>
    <p:sldId id="1443" r:id="rId44"/>
    <p:sldId id="1523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708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A9E1B-3FE3-4C32-A5D1-9598FA8A6F12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4198A0-F852-4984-8EC6-1F0C49781F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63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414DE-F900-41E6-80B4-DD1F9C41865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50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414DE-F900-41E6-80B4-DD1F9C41865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414DE-F900-41E6-80B4-DD1F9C41865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546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B9A3660-0B08-4FAB-8A61-BE9016AF4C5E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C23AD04B-FC4E-4464-820C-F171A910ACE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108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A3660-0B08-4FAB-8A61-BE9016AF4C5E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AD04B-FC4E-4464-820C-F171A910AC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946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A3660-0B08-4FAB-8A61-BE9016AF4C5E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AD04B-FC4E-4464-820C-F171A910ACE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123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A3660-0B08-4FAB-8A61-BE9016AF4C5E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AD04B-FC4E-4464-820C-F171A910AC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8854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A3660-0B08-4FAB-8A61-BE9016AF4C5E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AD04B-FC4E-4464-820C-F171A910AC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98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A3660-0B08-4FAB-8A61-BE9016AF4C5E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AD04B-FC4E-4464-820C-F171A910AC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294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A3660-0B08-4FAB-8A61-BE9016AF4C5E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AD04B-FC4E-4464-820C-F171A910ACE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5098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A3660-0B08-4FAB-8A61-BE9016AF4C5E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AD04B-FC4E-4464-820C-F171A910ACE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823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A3660-0B08-4FAB-8A61-BE9016AF4C5E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AD04B-FC4E-4464-820C-F171A910ACE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9521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1">
  <p:cSld name="TITLE &amp; TEXT 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 flipH="1">
            <a:off x="5705599" y="2787133"/>
            <a:ext cx="5397200" cy="8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2500"/>
              <a:buNone/>
              <a:defRPr sz="3333" i="0">
                <a:solidFill>
                  <a:srgbClr val="FF778A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500"/>
              <a:buNone/>
              <a:defRPr sz="3333">
                <a:solidFill>
                  <a:srgbClr val="4D4F4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500"/>
              <a:buNone/>
              <a:defRPr sz="3333">
                <a:solidFill>
                  <a:srgbClr val="4D4F4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500"/>
              <a:buNone/>
              <a:defRPr sz="3333">
                <a:solidFill>
                  <a:srgbClr val="4D4F4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500"/>
              <a:buNone/>
              <a:defRPr sz="3333">
                <a:solidFill>
                  <a:srgbClr val="4D4F4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500"/>
              <a:buNone/>
              <a:defRPr sz="3333">
                <a:solidFill>
                  <a:srgbClr val="4D4F4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500"/>
              <a:buNone/>
              <a:defRPr sz="3333">
                <a:solidFill>
                  <a:srgbClr val="4D4F4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500"/>
              <a:buNone/>
              <a:defRPr sz="3333">
                <a:solidFill>
                  <a:srgbClr val="4D4F4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500"/>
              <a:buNone/>
              <a:defRPr sz="3333">
                <a:solidFill>
                  <a:srgbClr val="4D4F40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ubTitle" idx="1"/>
          </p:nvPr>
        </p:nvSpPr>
        <p:spPr>
          <a:xfrm flipH="1">
            <a:off x="7059199" y="3719633"/>
            <a:ext cx="4043600" cy="47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67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4D4F4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4D4F4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4D4F4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4D4F4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4D4F4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4D4F4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4D4F4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4D4F40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060899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bg>
      <p:bgPr>
        <a:noFill/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521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A3660-0B08-4FAB-8A61-BE9016AF4C5E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AD04B-FC4E-4464-820C-F171A910AC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02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83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A3660-0B08-4FAB-8A61-BE9016AF4C5E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AD04B-FC4E-4464-820C-F171A910ACE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615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A3660-0B08-4FAB-8A61-BE9016AF4C5E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AD04B-FC4E-4464-820C-F171A910AC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944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A3660-0B08-4FAB-8A61-BE9016AF4C5E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AD04B-FC4E-4464-820C-F171A910ACE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318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A3660-0B08-4FAB-8A61-BE9016AF4C5E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AD04B-FC4E-4464-820C-F171A910ACE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6850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A3660-0B08-4FAB-8A61-BE9016AF4C5E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AD04B-FC4E-4464-820C-F171A910AC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35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A3660-0B08-4FAB-8A61-BE9016AF4C5E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AD04B-FC4E-4464-820C-F171A910ACE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307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A3660-0B08-4FAB-8A61-BE9016AF4C5E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AD04B-FC4E-4464-820C-F171A910AC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601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B9A3660-0B08-4FAB-8A61-BE9016AF4C5E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23AD04B-FC4E-4464-820C-F171A910AC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63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  <p:sldLayoutId id="2147483852" r:id="rId15"/>
    <p:sldLayoutId id="2147483853" r:id="rId16"/>
    <p:sldLayoutId id="2147483854" r:id="rId17"/>
    <p:sldLayoutId id="2147483855" r:id="rId18"/>
    <p:sldLayoutId id="2147483856" r:id="rId19"/>
    <p:sldLayoutId id="2147483857" r:id="rId2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6.png"/><Relationship Id="rId7" Type="http://schemas.openxmlformats.org/officeDocument/2006/relationships/image" Target="../media/image2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5" Type="http://schemas.microsoft.com/office/2007/relationships/hdphoto" Target="../media/hdphoto5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microsoft.com/office/2007/relationships/hdphoto" Target="../media/hdphoto6.wdp"/><Relationship Id="rId5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microsoft.com/office/2007/relationships/hdphoto" Target="../media/hdphoto6.wdp"/><Relationship Id="rId5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slide" Target="slide6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46.png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16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16.png"/><Relationship Id="rId4" Type="http://schemas.openxmlformats.org/officeDocument/2006/relationships/image" Target="../media/image22.jpeg"/><Relationship Id="rId9" Type="http://schemas.openxmlformats.org/officeDocument/2006/relationships/image" Target="../media/image51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16.png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70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33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77.gif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gif"/><Relationship Id="rId4" Type="http://schemas.openxmlformats.org/officeDocument/2006/relationships/image" Target="../media/image78.png"/><Relationship Id="rId9" Type="http://schemas.openxmlformats.org/officeDocument/2006/relationships/image" Target="../media/image83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4.png"/><Relationship Id="rId5" Type="http://schemas.openxmlformats.org/officeDocument/2006/relationships/image" Target="../media/image85.jp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16.png"/><Relationship Id="rId4" Type="http://schemas.openxmlformats.org/officeDocument/2006/relationships/image" Target="../media/image2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jp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jpe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90.jp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72.png"/><Relationship Id="rId4" Type="http://schemas.openxmlformats.org/officeDocument/2006/relationships/image" Target="../media/image33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PNG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pngimg.com/download/18883" TargetMode="Externa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95.png"/><Relationship Id="rId5" Type="http://schemas.openxmlformats.org/officeDocument/2006/relationships/image" Target="../media/image94.gif"/><Relationship Id="rId10" Type="http://schemas.openxmlformats.org/officeDocument/2006/relationships/image" Target="../media/image9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10" Type="http://schemas.openxmlformats.org/officeDocument/2006/relationships/image" Target="../media/image10.gif"/><Relationship Id="rId4" Type="http://schemas.openxmlformats.org/officeDocument/2006/relationships/image" Target="../media/image22.jpeg"/><Relationship Id="rId9" Type="http://schemas.openxmlformats.org/officeDocument/2006/relationships/image" Target="../media/image25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4.gif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ngimg.com/download/18883" TargetMode="External"/><Relationship Id="rId4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g"/><Relationship Id="rId3" Type="http://schemas.openxmlformats.org/officeDocument/2006/relationships/image" Target="../media/image94.gif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ngimg.com/download/18883" TargetMode="External"/><Relationship Id="rId4" Type="http://schemas.openxmlformats.org/officeDocument/2006/relationships/image" Target="../media/image9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67.png"/><Relationship Id="rId5" Type="http://schemas.openxmlformats.org/officeDocument/2006/relationships/image" Target="../media/image28.png"/><Relationship Id="rId4" Type="http://schemas.openxmlformats.org/officeDocument/2006/relationships/image" Target="../media/image10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67.pn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gif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microsoft.com/office/2007/relationships/hdphoto" Target="../media/hdphoto11.wdp"/><Relationship Id="rId4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6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16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046738-2F7D-4D48-A1F7-08DC0680E4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4" b="89924" l="10000" r="90000">
                        <a14:foregroundMark x1="66328" y1="89840" x2="31797" y2="88077"/>
                        <a14:foregroundMark x1="31797" y1="88077" x2="30703" y2="87741"/>
                        <a14:foregroundMark x1="49453" y1="9824" x2="50000" y2="10243"/>
                      </a14:backgroundRemoval>
                    </a14:imgEffect>
                  </a14:imgLayer>
                </a14:imgProps>
              </a:ext>
            </a:extLst>
          </a:blip>
          <a:srcRect l="27791" t="6507" r="28098" b="6507"/>
          <a:stretch/>
        </p:blipFill>
        <p:spPr>
          <a:xfrm>
            <a:off x="1237958" y="206062"/>
            <a:ext cx="9467556" cy="6349284"/>
          </a:xfrm>
          <a:prstGeom prst="rect">
            <a:avLst/>
          </a:prstGeom>
        </p:spPr>
      </p:pic>
      <p:pic>
        <p:nvPicPr>
          <p:cNvPr id="4" name="Picture 6" descr="عروض بوربوينت وحده رمضان رياض اطفال للعام 1440 - مؤسسة التحاضير الحديثة">
            <a:extLst>
              <a:ext uri="{FF2B5EF4-FFF2-40B4-BE49-F238E27FC236}">
                <a16:creationId xmlns:a16="http://schemas.microsoft.com/office/drawing/2014/main" xmlns="" id="{F7E6CC20-675A-434D-A4B8-11504484A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712" y="1684287"/>
            <a:ext cx="1836940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عروض بوربوينت وحده رمضان رياض اطفال للعام 1440 - مؤسسة التحاضير الحديثة">
            <a:extLst>
              <a:ext uri="{FF2B5EF4-FFF2-40B4-BE49-F238E27FC236}">
                <a16:creationId xmlns:a16="http://schemas.microsoft.com/office/drawing/2014/main" xmlns="" id="{745113AE-F5B0-4353-96FE-75523FE54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0099" y="1666445"/>
            <a:ext cx="1715466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كل عام وأنتم بخير — منتديات العيادة السورية الطبية">
            <a:extLst>
              <a:ext uri="{FF2B5EF4-FFF2-40B4-BE49-F238E27FC236}">
                <a16:creationId xmlns:a16="http://schemas.microsoft.com/office/drawing/2014/main" xmlns="" id="{5BA5CFAC-BDCC-416D-9F7C-12821094D2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078" y="76305"/>
            <a:ext cx="2314364" cy="154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8637" y="1845815"/>
            <a:ext cx="1999661" cy="10776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07196" y="2818650"/>
            <a:ext cx="460254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أميرة محمد المغربي</a:t>
            </a:r>
          </a:p>
          <a:p>
            <a:pPr algn="ctr"/>
            <a:r>
              <a:rPr lang="ar-AE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الشعلة الخاصة</a:t>
            </a:r>
          </a:p>
          <a:p>
            <a:pPr algn="ctr"/>
            <a:r>
              <a:rPr lang="ar-AE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التربية الاسلامية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5" name="Picture 16" descr="صموئيل نصيحة تحرق لوجو و صور طبلة مسحراتي - ffigh.org">
            <a:extLst>
              <a:ext uri="{FF2B5EF4-FFF2-40B4-BE49-F238E27FC236}">
                <a16:creationId xmlns:a16="http://schemas.microsoft.com/office/drawing/2014/main" xmlns="" id="{77FF7DBA-46D9-43CD-98AF-BFF12DC881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59" y="43449"/>
            <a:ext cx="6081990" cy="86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صموئيل نصيحة تحرق لوجو و صور طبلة مسحراتي - ffigh.org">
            <a:extLst>
              <a:ext uri="{FF2B5EF4-FFF2-40B4-BE49-F238E27FC236}">
                <a16:creationId xmlns:a16="http://schemas.microsoft.com/office/drawing/2014/main" xmlns="" id="{77FF7DBA-46D9-43CD-98AF-BFF12DC881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260" y="38025"/>
            <a:ext cx="6081990" cy="86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412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410;p18" descr="معاني الفعل المركب Hang on – e3arabi">
            <a:extLst>
              <a:ext uri="{FF2B5EF4-FFF2-40B4-BE49-F238E27FC236}">
                <a16:creationId xmlns="" xmlns:a16="http://schemas.microsoft.com/office/drawing/2014/main" id="{524D6018-DB59-469F-AB86-F08DA679B47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78743" y="1249399"/>
            <a:ext cx="9739538" cy="432435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F8A8A28-F214-4686-BB7D-5208502609C1}"/>
              </a:ext>
            </a:extLst>
          </p:cNvPr>
          <p:cNvSpPr txBox="1"/>
          <p:nvPr/>
        </p:nvSpPr>
        <p:spPr>
          <a:xfrm>
            <a:off x="4688824" y="3140636"/>
            <a:ext cx="21818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 smtClean="0"/>
              <a:t>يستنتج مظاهرة قدرة </a:t>
            </a:r>
          </a:p>
          <a:p>
            <a:pPr algn="ctr"/>
            <a:r>
              <a:rPr lang="ar-AE" sz="3200" b="1" dirty="0" smtClean="0"/>
              <a:t>الله في خلق</a:t>
            </a:r>
          </a:p>
          <a:p>
            <a:pPr algn="ctr"/>
            <a:r>
              <a:rPr lang="ar-AE" sz="3200" b="1" dirty="0" smtClean="0"/>
              <a:t>الكون</a:t>
            </a:r>
            <a:endParaRPr lang="en-US" sz="3200" b="1" dirty="0"/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03F27983-44D9-4684-8906-674889CE35ED}"/>
              </a:ext>
            </a:extLst>
          </p:cNvPr>
          <p:cNvGrpSpPr/>
          <p:nvPr/>
        </p:nvGrpSpPr>
        <p:grpSpPr>
          <a:xfrm>
            <a:off x="3063430" y="602610"/>
            <a:ext cx="5303520" cy="1341150"/>
            <a:chOff x="2384078" y="547378"/>
            <a:chExt cx="7712766" cy="1458716"/>
          </a:xfrm>
        </p:grpSpPr>
        <p:pic>
          <p:nvPicPr>
            <p:cNvPr id="24" name="Picture 23" descr="A picture containing text, monitor, television, screen&#10;&#10;Description automatically generated">
              <a:extLst>
                <a:ext uri="{FF2B5EF4-FFF2-40B4-BE49-F238E27FC236}">
                  <a16:creationId xmlns="" xmlns:a16="http://schemas.microsoft.com/office/drawing/2014/main" id="{EF9D0A3F-6294-4A6D-BD07-530F66D67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4078" y="547378"/>
              <a:ext cx="7712766" cy="1458716"/>
            </a:xfrm>
            <a:prstGeom prst="rect">
              <a:avLst/>
            </a:prstGeom>
          </p:spPr>
        </p:pic>
        <p:sp>
          <p:nvSpPr>
            <p:cNvPr id="16" name="Google Shape;412;p18">
              <a:extLst>
                <a:ext uri="{FF2B5EF4-FFF2-40B4-BE49-F238E27FC236}">
                  <a16:creationId xmlns="" xmlns:a16="http://schemas.microsoft.com/office/drawing/2014/main" id="{1FFB79AA-1AD7-4D4E-A5E4-65524889B478}"/>
                </a:ext>
              </a:extLst>
            </p:cNvPr>
            <p:cNvSpPr txBox="1"/>
            <p:nvPr/>
          </p:nvSpPr>
          <p:spPr>
            <a:xfrm>
              <a:off x="3901562" y="832442"/>
              <a:ext cx="4677796" cy="836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AE" sz="4400" b="1" dirty="0" smtClean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نواتج التعلم</a:t>
              </a:r>
              <a:endParaRPr sz="4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2BCE2FF0-BB59-42EB-942B-3EB3AC143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91" b="89950" l="9799" r="89950">
                        <a14:foregroundMark x1="28141" y1="8794" x2="46734" y2="8291"/>
                        <a14:foregroundMark x1="46734" y1="8291" x2="47739" y2="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184" y="5413765"/>
            <a:ext cx="2939143" cy="1621294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E14B548-26EE-4D69-AC44-9F9AF66026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4" y="277663"/>
            <a:ext cx="2550821" cy="237465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04056" y="3114759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ar-AE" sz="2800" b="1" dirty="0" smtClean="0"/>
              <a:t>يوضح المعنى </a:t>
            </a:r>
          </a:p>
          <a:p>
            <a:pPr algn="ctr"/>
            <a:r>
              <a:rPr lang="ar-AE" sz="2800" b="1" dirty="0" smtClean="0"/>
              <a:t>الاجمالي </a:t>
            </a:r>
          </a:p>
          <a:p>
            <a:pPr algn="ctr"/>
            <a:r>
              <a:rPr lang="ar-AE" sz="2800" b="1" dirty="0" smtClean="0"/>
              <a:t>للأيات </a:t>
            </a:r>
            <a:endParaRPr lang="en-US" sz="2800" b="1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A05DC9B9-EE43-4932-8708-62E007C17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333" b="98759" l="5674" r="89894">
                        <a14:foregroundMark x1="20213" y1="16844" x2="17730" y2="12234"/>
                        <a14:foregroundMark x1="11348" y1="13475" x2="10993" y2="26241"/>
                        <a14:foregroundMark x1="9752" y1="77837" x2="10461" y2="60816"/>
                        <a14:foregroundMark x1="6206" y1="72695" x2="5851" y2="64716"/>
                        <a14:foregroundMark x1="21099" y1="92199" x2="15957" y2="92199"/>
                        <a14:foregroundMark x1="43617" y1="98936" x2="36348" y2="96809"/>
                        <a14:foregroundMark x1="15248" y1="97695" x2="16489" y2="96099"/>
                        <a14:foregroundMark x1="16489" y1="9752" x2="19858" y2="8333"/>
                        <a14:foregroundMark x1="60461" y1="45213" x2="57092" y2="43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2" y="3095416"/>
            <a:ext cx="1242442" cy="325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D1A7A52F-A5F2-43E0-9303-CFE05D1BB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333" b="98759" l="5674" r="89894">
                        <a14:foregroundMark x1="20213" y1="16844" x2="17730" y2="12234"/>
                        <a14:foregroundMark x1="11348" y1="13475" x2="10993" y2="26241"/>
                        <a14:foregroundMark x1="9752" y1="77837" x2="10461" y2="60816"/>
                        <a14:foregroundMark x1="6206" y1="72695" x2="5851" y2="64716"/>
                        <a14:foregroundMark x1="21099" y1="92199" x2="15957" y2="92199"/>
                        <a14:foregroundMark x1="43617" y1="98936" x2="36348" y2="96809"/>
                        <a14:foregroundMark x1="15248" y1="97695" x2="16489" y2="96099"/>
                        <a14:foregroundMark x1="16489" y1="9752" x2="19858" y2="8333"/>
                        <a14:foregroundMark x1="60461" y1="45213" x2="57092" y2="43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30599" y="3095416"/>
            <a:ext cx="1378431" cy="325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E14B548-26EE-4D69-AC44-9F9AF66026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467" y="85855"/>
            <a:ext cx="2550821" cy="23746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814148">
            <a:off x="2188230" y="2931560"/>
            <a:ext cx="2279790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b="1" dirty="0"/>
              <a:t>يحرص على </a:t>
            </a:r>
            <a:r>
              <a:rPr lang="ar-AE" sz="2800" b="1" dirty="0" smtClean="0"/>
              <a:t>طاعة</a:t>
            </a:r>
          </a:p>
          <a:p>
            <a:pPr algn="ctr"/>
            <a:r>
              <a:rPr lang="ar-AE" sz="2800" b="1" dirty="0" smtClean="0"/>
              <a:t>الله وحمده</a:t>
            </a:r>
          </a:p>
          <a:p>
            <a:pPr algn="ctr"/>
            <a:r>
              <a:rPr lang="ar-AE" sz="2800" b="1" dirty="0" smtClean="0"/>
              <a:t> رغبةً في ارضاءه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9412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68"/>
          </a:xfrm>
          <a:prstGeom prst="rect">
            <a:avLst/>
          </a:prstGeom>
        </p:spPr>
      </p:pic>
      <p:pic>
        <p:nvPicPr>
          <p:cNvPr id="5" name="صورة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825" y="1814271"/>
            <a:ext cx="3456732" cy="4804064"/>
          </a:xfrm>
          <a:prstGeom prst="rect">
            <a:avLst/>
          </a:prstGeom>
        </p:spPr>
      </p:pic>
      <p:pic>
        <p:nvPicPr>
          <p:cNvPr id="8" name="صورة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155" y="1814271"/>
            <a:ext cx="3456732" cy="4804064"/>
          </a:xfrm>
          <a:prstGeom prst="rect">
            <a:avLst/>
          </a:prstGeom>
        </p:spPr>
      </p:pic>
      <p:pic>
        <p:nvPicPr>
          <p:cNvPr id="9" name="صورة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16" y="1814271"/>
            <a:ext cx="3456732" cy="4804064"/>
          </a:xfrm>
          <a:prstGeom prst="rect">
            <a:avLst/>
          </a:prstGeom>
        </p:spPr>
      </p:pic>
      <p:sp>
        <p:nvSpPr>
          <p:cNvPr id="12" name="شكل بيضاوي 11"/>
          <p:cNvSpPr/>
          <p:nvPr/>
        </p:nvSpPr>
        <p:spPr>
          <a:xfrm>
            <a:off x="770374" y="0"/>
            <a:ext cx="10946296" cy="1688376"/>
          </a:xfrm>
          <a:prstGeom prst="ellipse">
            <a:avLst/>
          </a:prstGeom>
          <a:solidFill>
            <a:srgbClr val="FFC000"/>
          </a:solidFill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7200" b="1" dirty="0" smtClean="0">
                <a:solidFill>
                  <a:schemeClr val="tx1"/>
                </a:solidFill>
              </a:rPr>
              <a:t>بماذاأقسم الله بدايةالسورة</a:t>
            </a:r>
            <a:endParaRPr lang="ar-KW" sz="72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9388779" y="4906270"/>
            <a:ext cx="1507144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AE" sz="5400" b="1" dirty="0" smtClean="0"/>
              <a:t>بالقمر</a:t>
            </a:r>
            <a:endParaRPr lang="ar-KW" sz="5400" b="1" dirty="0"/>
          </a:p>
        </p:txBody>
      </p:sp>
      <p:sp>
        <p:nvSpPr>
          <p:cNvPr id="14" name="مربع نص 13"/>
          <p:cNvSpPr txBox="1"/>
          <p:nvPr/>
        </p:nvSpPr>
        <p:spPr>
          <a:xfrm>
            <a:off x="903511" y="4643600"/>
            <a:ext cx="2204450" cy="175432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AE" sz="5400" b="1" dirty="0" smtClean="0"/>
              <a:t>بالسماءو</a:t>
            </a:r>
          </a:p>
          <a:p>
            <a:r>
              <a:rPr lang="ar-AE" sz="5400" b="1" dirty="0" smtClean="0"/>
              <a:t>الطارق</a:t>
            </a:r>
            <a:endParaRPr lang="ar-KW" sz="5400" b="1" dirty="0"/>
          </a:p>
        </p:txBody>
      </p:sp>
      <p:sp>
        <p:nvSpPr>
          <p:cNvPr id="15" name="مربع نص 14"/>
          <p:cNvSpPr txBox="1"/>
          <p:nvPr/>
        </p:nvSpPr>
        <p:spPr>
          <a:xfrm>
            <a:off x="5006430" y="4916556"/>
            <a:ext cx="2028119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AE" sz="5400" b="1" dirty="0" smtClean="0"/>
              <a:t>بالشمس</a:t>
            </a:r>
            <a:endParaRPr lang="ar-KW" sz="5400" b="1" dirty="0"/>
          </a:p>
        </p:txBody>
      </p:sp>
    </p:spTree>
    <p:extLst>
      <p:ext uri="{BB962C8B-B14F-4D97-AF65-F5344CB8AC3E}">
        <p14:creationId xmlns:p14="http://schemas.microsoft.com/office/powerpoint/2010/main" val="223126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1944" l="9772" r="89960">
                        <a14:foregroundMark x1="66934" y1="38333" x2="67871" y2="32963"/>
                        <a14:foregroundMark x1="64391" y1="32963" x2="61446" y2="33889"/>
                        <a14:foregroundMark x1="21419" y1="36944" x2="22490" y2="29537"/>
                        <a14:foregroundMark x1="30388" y1="6944" x2="24230" y2="3796"/>
                        <a14:foregroundMark x1="55422" y1="1204" x2="57430" y2="3611"/>
                        <a14:foregroundMark x1="57162" y1="1019" x2="55422" y2="556"/>
                        <a14:foregroundMark x1="58768" y1="8889" x2="58768" y2="8889"/>
                        <a14:foregroundMark x1="58768" y1="11852" x2="58768" y2="11852"/>
                        <a14:foregroundMark x1="33199" y1="9907" x2="33199" y2="9907"/>
                        <a14:foregroundMark x1="35207" y1="12315" x2="35207" y2="12315"/>
                      </a14:backgroundRemoval>
                    </a14:imgEffect>
                  </a14:imgLayer>
                </a14:imgProps>
              </a:ext>
            </a:extLst>
          </a:blip>
          <a:srcRect l="9261" r="7908" b="6184"/>
          <a:stretch/>
        </p:blipFill>
        <p:spPr>
          <a:xfrm flipH="1">
            <a:off x="1143000" y="1682867"/>
            <a:ext cx="1739900" cy="2819282"/>
          </a:xfrm>
          <a:prstGeom prst="rect">
            <a:avLst/>
          </a:prstGeom>
        </p:spPr>
      </p:pic>
      <p:grpSp>
        <p:nvGrpSpPr>
          <p:cNvPr id="5" name="مجموعة 4"/>
          <p:cNvGrpSpPr/>
          <p:nvPr/>
        </p:nvGrpSpPr>
        <p:grpSpPr>
          <a:xfrm>
            <a:off x="3605935" y="110919"/>
            <a:ext cx="4610965" cy="2454481"/>
            <a:chOff x="3127729" y="1063419"/>
            <a:chExt cx="9131386" cy="4397581"/>
          </a:xfrm>
        </p:grpSpPr>
        <p:pic>
          <p:nvPicPr>
            <p:cNvPr id="6" name="صورة 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23220" y1="25892" x2="23220" y2="25892"/>
                          <a14:foregroundMark x1="57966" y1="29358" x2="57966" y2="2935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04128" y="1063419"/>
              <a:ext cx="4254987" cy="4397581"/>
            </a:xfrm>
            <a:prstGeom prst="rect">
              <a:avLst/>
            </a:prstGeom>
          </p:spPr>
        </p:pic>
        <p:sp>
          <p:nvSpPr>
            <p:cNvPr id="7" name="وسيلة شرح مستطيلة مستديرة الزوايا 6"/>
            <p:cNvSpPr/>
            <p:nvPr/>
          </p:nvSpPr>
          <p:spPr>
            <a:xfrm>
              <a:off x="3127729" y="1063419"/>
              <a:ext cx="3955423" cy="1435697"/>
            </a:xfrm>
            <a:prstGeom prst="wedgeRoundRectCallout">
              <a:avLst>
                <a:gd name="adj1" fmla="val 71739"/>
                <a:gd name="adj2" fmla="val 51211"/>
                <a:gd name="adj3" fmla="val 16667"/>
              </a:avLst>
            </a:prstGeom>
            <a:solidFill>
              <a:srgbClr val="FFC000"/>
            </a:solidFill>
            <a:ln w="76200">
              <a:solidFill>
                <a:schemeClr val="tx1">
                  <a:lumMod val="85000"/>
                  <a:lumOff val="1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900"/>
            </a:p>
          </p:txBody>
        </p:sp>
        <p:sp>
          <p:nvSpPr>
            <p:cNvPr id="9" name="مربع نص 8"/>
            <p:cNvSpPr txBox="1"/>
            <p:nvPr/>
          </p:nvSpPr>
          <p:spPr>
            <a:xfrm>
              <a:off x="3127729" y="1063419"/>
              <a:ext cx="3870642" cy="220091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5400" b="1" dirty="0"/>
                <a:t>أحسنت</a:t>
              </a:r>
            </a:p>
          </p:txBody>
        </p:sp>
      </p:grpSp>
      <p:pic>
        <p:nvPicPr>
          <p:cNvPr id="10" name="أحسنتِ يا صغيرتي أنتِ رائعة">
            <a:hlinkClick r:id="" action="ppaction://media"/>
            <a:extLst>
              <a:ext uri="{FF2B5EF4-FFF2-40B4-BE49-F238E27FC236}">
                <a16:creationId xmlns="" xmlns:a16="http://schemas.microsoft.com/office/drawing/2014/main" id="{82ED461E-EA9B-4724-8CE9-A3DF92981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12500" y="5930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6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8 -0.10371 L 0.00938 -0.10348 C 0.01211 -0.10556 0.01498 -0.10718 0.01771 -0.10926 C 0.01875 -0.11019 0.01954 -0.11227 0.02084 -0.11297 C 0.0224 -0.11412 0.02422 -0.11436 0.02605 -0.11482 C 0.02709 -0.11621 0.028 -0.11783 0.02917 -0.11852 C 0.03047 -0.11968 0.03191 -0.11968 0.03334 -0.12037 C 0.03438 -0.12107 0.03529 -0.12176 0.03646 -0.12223 C 0.03776 -0.12315 0.0392 -0.12338 0.04063 -0.12408 C 0.04167 -0.12477 0.04258 -0.12547 0.04375 -0.12593 C 0.04714 -0.12778 0.04948 -0.12848 0.05313 -0.12963 C 0.06693 -0.12917 0.08086 -0.1294 0.0948 -0.12778 C 0.09688 -0.12755 0.09896 -0.12547 0.10105 -0.12408 C 0.10209 -0.12362 0.10313 -0.12338 0.10417 -0.12223 C 0.10521 -0.12107 0.10599 -0.11922 0.1073 -0.11852 C 0.10964 -0.11737 0.11211 -0.11737 0.11459 -0.11667 C 0.11563 -0.11621 0.11654 -0.11551 0.11771 -0.11482 C 0.11941 -0.11412 0.1211 -0.11366 0.12292 -0.11297 C 0.12422 -0.1125 0.12566 -0.11181 0.12709 -0.11112 C 0.13464 -0.10232 0.125 -0.1132 0.13438 -0.10371 C 0.13959 -0.09862 0.13529 -0.10116 0.14167 -0.0963 C 0.14258 -0.09561 0.14375 -0.09537 0.1448 -0.09445 C 0.15756 -0.08473 0.14154 -0.09653 0.15209 -0.08704 C 0.16068 -0.0794 0.14935 -0.09213 0.15834 -0.08149 C 0.15899 -0.07963 0.15951 -0.07778 0.16042 -0.07593 C 0.16133 -0.07408 0.16276 -0.07292 0.16355 -0.07037 C 0.16433 -0.0676 0.16394 -0.06412 0.16459 -0.06112 C 0.16563 -0.05556 0.16914 -0.04699 0.17084 -0.0426 L 0.17292 -0.03704 C 0.17357 -0.03519 0.17383 -0.03264 0.175 -0.03149 L 0.17709 -0.02963 L 0.17709 -0.0294 " pathEditMode="relative" rAng="0" ptsTypes="AAAAAAAAAAAAAA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240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6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68"/>
          </a:xfrm>
          <a:prstGeom prst="rect">
            <a:avLst/>
          </a:prstGeom>
        </p:spPr>
      </p:pic>
      <p:pic>
        <p:nvPicPr>
          <p:cNvPr id="5" name="صورة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825" y="1814271"/>
            <a:ext cx="3456732" cy="4804064"/>
          </a:xfrm>
          <a:prstGeom prst="rect">
            <a:avLst/>
          </a:prstGeom>
        </p:spPr>
      </p:pic>
      <p:pic>
        <p:nvPicPr>
          <p:cNvPr id="8" name="صورة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155" y="1814271"/>
            <a:ext cx="3456732" cy="4804064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16" y="1814271"/>
            <a:ext cx="3456732" cy="4804064"/>
          </a:xfrm>
          <a:prstGeom prst="rect">
            <a:avLst/>
          </a:prstGeom>
        </p:spPr>
      </p:pic>
      <p:sp>
        <p:nvSpPr>
          <p:cNvPr id="12" name="شكل بيضاوي 11"/>
          <p:cNvSpPr/>
          <p:nvPr/>
        </p:nvSpPr>
        <p:spPr>
          <a:xfrm>
            <a:off x="770374" y="125896"/>
            <a:ext cx="10946296" cy="1562480"/>
          </a:xfrm>
          <a:prstGeom prst="ellipse">
            <a:avLst/>
          </a:prstGeom>
          <a:solidFill>
            <a:srgbClr val="FFC000"/>
          </a:solidFill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9600" b="1" dirty="0" smtClean="0">
                <a:solidFill>
                  <a:schemeClr val="tx1"/>
                </a:solidFill>
              </a:rPr>
              <a:t>ماهوالطارق</a:t>
            </a:r>
            <a:endParaRPr lang="ar-KW" b="1" dirty="0">
              <a:solidFill>
                <a:schemeClr val="tx1"/>
              </a:solidFill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9188071" y="4778056"/>
            <a:ext cx="2053767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AE" sz="3600" b="1" dirty="0" smtClean="0"/>
              <a:t>الانسان الذي</a:t>
            </a:r>
          </a:p>
          <a:p>
            <a:r>
              <a:rPr lang="ar-AE" sz="3600" b="1" dirty="0" smtClean="0"/>
              <a:t> يطرق الباب</a:t>
            </a:r>
            <a:endParaRPr lang="ar-KW" sz="3600" b="1" dirty="0"/>
          </a:p>
        </p:txBody>
      </p:sp>
      <p:sp>
        <p:nvSpPr>
          <p:cNvPr id="14" name="مربع نص 13"/>
          <p:cNvSpPr txBox="1"/>
          <p:nvPr/>
        </p:nvSpPr>
        <p:spPr>
          <a:xfrm>
            <a:off x="548095" y="4947211"/>
            <a:ext cx="2714205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AE" sz="3200" b="1" dirty="0" smtClean="0"/>
              <a:t>نجم مضيئ بالسماء</a:t>
            </a:r>
            <a:endParaRPr lang="ar-KW" sz="3200" b="1" dirty="0"/>
          </a:p>
        </p:txBody>
      </p:sp>
      <p:sp>
        <p:nvSpPr>
          <p:cNvPr id="15" name="مربع نص 14"/>
          <p:cNvSpPr txBox="1"/>
          <p:nvPr/>
        </p:nvSpPr>
        <p:spPr>
          <a:xfrm>
            <a:off x="5155678" y="4916555"/>
            <a:ext cx="188064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AE" sz="5400" b="1" dirty="0" smtClean="0"/>
              <a:t>الأرض </a:t>
            </a:r>
            <a:endParaRPr lang="ar-KW" sz="5400" b="1" dirty="0"/>
          </a:p>
        </p:txBody>
      </p:sp>
    </p:spTree>
    <p:extLst>
      <p:ext uri="{BB962C8B-B14F-4D97-AF65-F5344CB8AC3E}">
        <p14:creationId xmlns:p14="http://schemas.microsoft.com/office/powerpoint/2010/main" val="154931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1944" l="9772" r="89960">
                        <a14:foregroundMark x1="66934" y1="38333" x2="67871" y2="32963"/>
                        <a14:foregroundMark x1="64391" y1="32963" x2="61446" y2="33889"/>
                        <a14:foregroundMark x1="21419" y1="36944" x2="22490" y2="29537"/>
                        <a14:foregroundMark x1="30388" y1="6944" x2="24230" y2="3796"/>
                        <a14:foregroundMark x1="55422" y1="1204" x2="57430" y2="3611"/>
                        <a14:foregroundMark x1="57162" y1="1019" x2="55422" y2="556"/>
                      </a14:backgroundRemoval>
                    </a14:imgEffect>
                  </a14:imgLayer>
                </a14:imgProps>
              </a:ext>
            </a:extLst>
          </a:blip>
          <a:srcRect l="9261" r="7908" b="6184"/>
          <a:stretch/>
        </p:blipFill>
        <p:spPr>
          <a:xfrm flipH="1">
            <a:off x="3468757" y="1920735"/>
            <a:ext cx="1371600" cy="2222500"/>
          </a:xfrm>
          <a:prstGeom prst="rect">
            <a:avLst/>
          </a:prstGeom>
        </p:spPr>
      </p:pic>
      <p:grpSp>
        <p:nvGrpSpPr>
          <p:cNvPr id="10" name="مجموعة 9"/>
          <p:cNvGrpSpPr/>
          <p:nvPr/>
        </p:nvGrpSpPr>
        <p:grpSpPr>
          <a:xfrm flipH="1">
            <a:off x="-1" y="210445"/>
            <a:ext cx="4559300" cy="3459855"/>
            <a:chOff x="3127729" y="1063419"/>
            <a:chExt cx="9131386" cy="4397581"/>
          </a:xfrm>
        </p:grpSpPr>
        <p:pic>
          <p:nvPicPr>
            <p:cNvPr id="11" name="صورة 10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23220" y1="25892" x2="23220" y2="25892"/>
                          <a14:foregroundMark x1="57966" y1="29358" x2="57966" y2="2935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04128" y="1063419"/>
              <a:ext cx="4254987" cy="4397581"/>
            </a:xfrm>
            <a:prstGeom prst="rect">
              <a:avLst/>
            </a:prstGeom>
          </p:spPr>
        </p:pic>
        <p:sp>
          <p:nvSpPr>
            <p:cNvPr id="12" name="وسيلة شرح مستطيلة مستديرة الزوايا 11"/>
            <p:cNvSpPr/>
            <p:nvPr/>
          </p:nvSpPr>
          <p:spPr>
            <a:xfrm>
              <a:off x="3127729" y="1063419"/>
              <a:ext cx="3955423" cy="1435697"/>
            </a:xfrm>
            <a:prstGeom prst="wedgeRoundRectCallout">
              <a:avLst>
                <a:gd name="adj1" fmla="val 71739"/>
                <a:gd name="adj2" fmla="val 51211"/>
                <a:gd name="adj3" fmla="val 16667"/>
              </a:avLst>
            </a:prstGeom>
            <a:solidFill>
              <a:srgbClr val="FFC000"/>
            </a:solidFill>
            <a:ln w="76200">
              <a:solidFill>
                <a:schemeClr val="tx1">
                  <a:lumMod val="85000"/>
                  <a:lumOff val="1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900"/>
            </a:p>
          </p:txBody>
        </p:sp>
        <p:sp>
          <p:nvSpPr>
            <p:cNvPr id="13" name="مربع نص 12"/>
            <p:cNvSpPr txBox="1"/>
            <p:nvPr/>
          </p:nvSpPr>
          <p:spPr>
            <a:xfrm>
              <a:off x="3127729" y="1063419"/>
              <a:ext cx="3870642" cy="220091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5400" b="1" dirty="0"/>
                <a:t>أحسنت</a:t>
              </a:r>
            </a:p>
          </p:txBody>
        </p:sp>
      </p:grpSp>
      <p:pic>
        <p:nvPicPr>
          <p:cNvPr id="14" name="أحسنتِ يا صغيرتي أنتِ رائعة">
            <a:hlinkClick r:id="" action="ppaction://media"/>
            <a:extLst>
              <a:ext uri="{FF2B5EF4-FFF2-40B4-BE49-F238E27FC236}">
                <a16:creationId xmlns="" xmlns:a16="http://schemas.microsoft.com/office/drawing/2014/main" id="{82ED461E-EA9B-4724-8CE9-A3DF92981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88700" y="5816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2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1 -0.00741 L 0.02291 -0.00718 C 0.02565 -0.00926 0.02851 -0.01088 0.03125 -0.01296 C 0.03229 -0.01389 0.03307 -0.01597 0.03437 -0.01667 C 0.03593 -0.01782 0.03776 -0.01806 0.03958 -0.01852 C 0.04062 -0.01991 0.04153 -0.02153 0.0427 -0.02222 C 0.04401 -0.02338 0.04544 -0.02338 0.04687 -0.02407 C 0.04791 -0.02477 0.04882 -0.02546 0.05 -0.02593 C 0.0513 -0.02685 0.05273 -0.02708 0.05416 -0.02778 C 0.0552 -0.02847 0.05612 -0.02917 0.05729 -0.02963 C 0.06067 -0.03148 0.06302 -0.03218 0.06666 -0.03333 C 0.08046 -0.03287 0.0944 -0.0331 0.10833 -0.03148 C 0.11041 -0.03125 0.1125 -0.02917 0.11458 -0.02778 C 0.11562 -0.02732 0.11666 -0.02708 0.1177 -0.02593 C 0.11875 -0.02477 0.11953 -0.02292 0.12083 -0.02222 C 0.12317 -0.02107 0.12565 -0.02107 0.12812 -0.02037 C 0.12916 -0.01991 0.13007 -0.01921 0.13125 -0.01852 C 0.13294 -0.01782 0.13463 -0.01736 0.13645 -0.01667 C 0.13776 -0.0162 0.13919 -0.01551 0.14062 -0.01482 C 0.14817 -0.00602 0.13854 -0.0169 0.14791 -0.00741 C 0.15312 -0.00232 0.14882 -0.00486 0.1552 3.7037E-7 C 0.15612 0.00069 0.15729 0.00093 0.15833 0.00185 C 0.17109 0.01157 0.15507 -0.00023 0.16562 0.00926 C 0.17421 0.0169 0.16289 0.00417 0.17187 0.01481 C 0.17252 0.01667 0.17304 0.01852 0.17395 0.02037 C 0.17487 0.02222 0.1763 0.02338 0.17708 0.02593 C 0.17786 0.0287 0.17747 0.03218 0.17812 0.03518 C 0.17916 0.04074 0.18268 0.04931 0.18437 0.0537 L 0.18645 0.05926 C 0.1871 0.06111 0.18737 0.06366 0.18854 0.06481 L 0.19062 0.06667 L 0.19062 0.0669 " pathEditMode="relative" rAng="0" ptsTypes="AAAAAAAAAAAAAA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240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68"/>
          </a:xfrm>
          <a:prstGeom prst="rect">
            <a:avLst/>
          </a:prstGeom>
        </p:spPr>
      </p:pic>
      <p:pic>
        <p:nvPicPr>
          <p:cNvPr id="5" name="صورة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825" y="1814271"/>
            <a:ext cx="3456732" cy="4804064"/>
          </a:xfrm>
          <a:prstGeom prst="rect">
            <a:avLst/>
          </a:prstGeom>
        </p:spPr>
      </p:pic>
      <p:pic>
        <p:nvPicPr>
          <p:cNvPr id="8" name="صورة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155" y="1814271"/>
            <a:ext cx="3456732" cy="4804064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16" y="1814271"/>
            <a:ext cx="3456732" cy="4804064"/>
          </a:xfrm>
          <a:prstGeom prst="rect">
            <a:avLst/>
          </a:prstGeom>
        </p:spPr>
      </p:pic>
      <p:sp>
        <p:nvSpPr>
          <p:cNvPr id="12" name="شكل بيضاوي 11"/>
          <p:cNvSpPr/>
          <p:nvPr/>
        </p:nvSpPr>
        <p:spPr>
          <a:xfrm>
            <a:off x="770374" y="125896"/>
            <a:ext cx="10946296" cy="1562480"/>
          </a:xfrm>
          <a:prstGeom prst="ellipse">
            <a:avLst/>
          </a:prstGeom>
          <a:solidFill>
            <a:srgbClr val="FFC000"/>
          </a:solidFill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400" b="1" dirty="0" smtClean="0">
                <a:solidFill>
                  <a:schemeClr val="tx1"/>
                </a:solidFill>
              </a:rPr>
              <a:t>من مظاهرقدرةالله كما جاء بالأيات </a:t>
            </a:r>
            <a:endParaRPr lang="ar-KW" sz="44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8965698" y="4916556"/>
            <a:ext cx="2643672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AE" sz="5400" b="1" dirty="0" smtClean="0"/>
              <a:t>خلق الجبال</a:t>
            </a:r>
            <a:endParaRPr lang="ar-KW" sz="5400" b="1" dirty="0"/>
          </a:p>
        </p:txBody>
      </p:sp>
      <p:sp>
        <p:nvSpPr>
          <p:cNvPr id="14" name="مربع نص 13"/>
          <p:cNvSpPr txBox="1"/>
          <p:nvPr/>
        </p:nvSpPr>
        <p:spPr>
          <a:xfrm>
            <a:off x="397969" y="4916556"/>
            <a:ext cx="3071675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AE" sz="3600" b="1" dirty="0" smtClean="0"/>
              <a:t>اعادة احياء الانسان</a:t>
            </a:r>
          </a:p>
          <a:p>
            <a:pPr algn="ctr"/>
            <a:r>
              <a:rPr lang="ar-AE" sz="3600" b="1" dirty="0" smtClean="0"/>
              <a:t>بعد الموت</a:t>
            </a:r>
            <a:endParaRPr lang="ar-KW" sz="3600" b="1" dirty="0"/>
          </a:p>
        </p:txBody>
      </p:sp>
      <p:sp>
        <p:nvSpPr>
          <p:cNvPr id="15" name="مربع نص 14"/>
          <p:cNvSpPr txBox="1"/>
          <p:nvPr/>
        </p:nvSpPr>
        <p:spPr>
          <a:xfrm>
            <a:off x="4948891" y="4916556"/>
            <a:ext cx="2294218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AE" sz="5400" b="1" dirty="0" smtClean="0"/>
              <a:t>خلق الابل</a:t>
            </a:r>
            <a:endParaRPr lang="ar-KW" sz="5400" b="1" dirty="0"/>
          </a:p>
        </p:txBody>
      </p:sp>
    </p:spTree>
    <p:extLst>
      <p:ext uri="{BB962C8B-B14F-4D97-AF65-F5344CB8AC3E}">
        <p14:creationId xmlns:p14="http://schemas.microsoft.com/office/powerpoint/2010/main" val="46882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1944" l="9772" r="89960">
                        <a14:foregroundMark x1="66934" y1="38333" x2="67871" y2="32963"/>
                        <a14:foregroundMark x1="64391" y1="32963" x2="61446" y2="33889"/>
                        <a14:foregroundMark x1="21419" y1="36944" x2="22490" y2="29537"/>
                        <a14:foregroundMark x1="30388" y1="6944" x2="24230" y2="3796"/>
                        <a14:foregroundMark x1="55422" y1="1204" x2="57430" y2="3611"/>
                        <a14:foregroundMark x1="57162" y1="1019" x2="55422" y2="556"/>
                      </a14:backgroundRemoval>
                    </a14:imgEffect>
                  </a14:imgLayer>
                </a14:imgProps>
              </a:ext>
            </a:extLst>
          </a:blip>
          <a:srcRect l="9261" r="7908" b="6184"/>
          <a:stretch/>
        </p:blipFill>
        <p:spPr>
          <a:xfrm flipH="1">
            <a:off x="5945257" y="2009635"/>
            <a:ext cx="1371600" cy="2222500"/>
          </a:xfrm>
          <a:prstGeom prst="rect">
            <a:avLst/>
          </a:prstGeom>
        </p:spPr>
      </p:pic>
      <p:grpSp>
        <p:nvGrpSpPr>
          <p:cNvPr id="10" name="مجموعة 9"/>
          <p:cNvGrpSpPr/>
          <p:nvPr/>
        </p:nvGrpSpPr>
        <p:grpSpPr>
          <a:xfrm flipH="1">
            <a:off x="419099" y="214536"/>
            <a:ext cx="4447929" cy="3125564"/>
            <a:chOff x="3127729" y="1063419"/>
            <a:chExt cx="9131386" cy="4397581"/>
          </a:xfrm>
        </p:grpSpPr>
        <p:pic>
          <p:nvPicPr>
            <p:cNvPr id="11" name="صورة 10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23220" y1="25892" x2="23220" y2="25892"/>
                          <a14:foregroundMark x1="57966" y1="29358" x2="57966" y2="2935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04128" y="1063419"/>
              <a:ext cx="4254987" cy="4397581"/>
            </a:xfrm>
            <a:prstGeom prst="rect">
              <a:avLst/>
            </a:prstGeom>
          </p:spPr>
        </p:pic>
        <p:sp>
          <p:nvSpPr>
            <p:cNvPr id="12" name="وسيلة شرح مستطيلة مستديرة الزوايا 11"/>
            <p:cNvSpPr/>
            <p:nvPr/>
          </p:nvSpPr>
          <p:spPr>
            <a:xfrm>
              <a:off x="3127729" y="1063419"/>
              <a:ext cx="3955423" cy="1435697"/>
            </a:xfrm>
            <a:prstGeom prst="wedgeRoundRectCallout">
              <a:avLst>
                <a:gd name="adj1" fmla="val 71739"/>
                <a:gd name="adj2" fmla="val 51211"/>
                <a:gd name="adj3" fmla="val 16667"/>
              </a:avLst>
            </a:prstGeom>
            <a:solidFill>
              <a:srgbClr val="FFC000"/>
            </a:solidFill>
            <a:ln w="76200">
              <a:solidFill>
                <a:schemeClr val="tx1">
                  <a:lumMod val="85000"/>
                  <a:lumOff val="1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900"/>
            </a:p>
          </p:txBody>
        </p:sp>
        <p:sp>
          <p:nvSpPr>
            <p:cNvPr id="13" name="مربع نص 12"/>
            <p:cNvSpPr txBox="1"/>
            <p:nvPr/>
          </p:nvSpPr>
          <p:spPr>
            <a:xfrm>
              <a:off x="3127729" y="1063419"/>
              <a:ext cx="3870642" cy="220091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5400" b="1" dirty="0"/>
                <a:t>أحسنت</a:t>
              </a:r>
            </a:p>
          </p:txBody>
        </p:sp>
      </p:grpSp>
      <p:pic>
        <p:nvPicPr>
          <p:cNvPr id="14" name="أحسنتِ يا صغيرتي أنتِ رائعة">
            <a:hlinkClick r:id="" action="ppaction://media"/>
            <a:extLst>
              <a:ext uri="{FF2B5EF4-FFF2-40B4-BE49-F238E27FC236}">
                <a16:creationId xmlns="" xmlns:a16="http://schemas.microsoft.com/office/drawing/2014/main" id="{82ED461E-EA9B-4724-8CE9-A3DF92981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85500" y="588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-0.02778 L 0.0125 -0.02754 C 0.01523 -0.02963 0.0181 -0.03125 0.02083 -0.03333 C 0.02188 -0.03426 0.02266 -0.03634 0.02396 -0.03703 C 0.02552 -0.03819 0.02734 -0.03842 0.02917 -0.03889 C 0.03021 -0.04028 0.03112 -0.0419 0.03229 -0.04259 C 0.03359 -0.04375 0.03503 -0.04375 0.03646 -0.04444 C 0.0375 -0.04514 0.03841 -0.04583 0.03958 -0.04629 C 0.04089 -0.04722 0.04232 -0.04745 0.04375 -0.04815 C 0.04479 -0.04884 0.0457 -0.04953 0.04688 -0.05 C 0.05026 -0.05185 0.0526 -0.05254 0.05625 -0.0537 C 0.07005 -0.05324 0.08398 -0.05347 0.09792 -0.05185 C 0.1 -0.05162 0.10208 -0.04953 0.10417 -0.04815 C 0.10521 -0.04768 0.10625 -0.04745 0.10729 -0.04629 C 0.10833 -0.04514 0.10911 -0.04328 0.11042 -0.04259 C 0.11276 -0.04143 0.11523 -0.04143 0.11771 -0.04074 C 0.11875 -0.04028 0.11966 -0.03958 0.12083 -0.03889 C 0.12253 -0.03819 0.12422 -0.03773 0.12604 -0.03703 C 0.12734 -0.03657 0.12878 -0.03588 0.13021 -0.03518 C 0.13776 -0.02639 0.12813 -0.03727 0.1375 -0.02778 C 0.14271 -0.02268 0.13841 -0.02523 0.14479 -0.02037 C 0.1457 -0.01967 0.14688 -0.01944 0.14792 -0.01852 C 0.16068 -0.00879 0.14466 -0.0206 0.15521 -0.01111 C 0.1638 -0.00347 0.15247 -0.0162 0.16146 -0.00555 C 0.16211 -0.0037 0.16263 -0.00185 0.16354 -2.59259E-6 C 0.16445 0.00185 0.16589 0.00301 0.16667 0.00556 C 0.16745 0.00834 0.16706 0.01181 0.16771 0.01482 C 0.16875 0.02037 0.17227 0.02894 0.17396 0.03334 L 0.17604 0.03889 C 0.17669 0.04074 0.17695 0.04329 0.17813 0.04445 L 0.18021 0.0463 L 0.18021 0.04653 " pathEditMode="relative" rAng="0" ptsTypes="AAAAAAAAAAAAAA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240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14" y="114300"/>
            <a:ext cx="3315486" cy="6267738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5600" y1="23400" x2="35600" y2="23400"/>
                        <a14:foregroundMark x1="27000" y1="30200" x2="35000" y2="31800"/>
                        <a14:foregroundMark x1="52600" y1="51600" x2="52600" y2="56400"/>
                        <a14:foregroundMark x1="62600" y1="55400" x2="60400" y2="56200"/>
                        <a14:foregroundMark x1="8200" y1="38800" x2="18200" y2="34200"/>
                        <a14:foregroundMark x1="12600" y1="42800" x2="16400" y2="34000"/>
                        <a14:foregroundMark x1="13800" y1="31600" x2="7600" y2="33200"/>
                        <a14:foregroundMark x1="8200" y1="27600" x2="15800" y2="30600"/>
                        <a14:foregroundMark x1="17800" y1="16600" x2="15800" y2="13400"/>
                        <a14:foregroundMark x1="40600" y1="11600" x2="37000" y2="20200"/>
                        <a14:foregroundMark x1="44600" y1="12400" x2="38600" y2="25000"/>
                        <a14:foregroundMark x1="34200" y1="11000" x2="23800" y2="10000"/>
                        <a14:foregroundMark x1="13000" y1="20600" x2="9200" y2="26200"/>
                        <a14:foregroundMark x1="7000" y1="37200" x2="9400" y2="24600"/>
                        <a14:foregroundMark x1="6800" y1="25400" x2="14800" y2="16200"/>
                        <a14:foregroundMark x1="8200" y1="23000" x2="16400" y2="8200"/>
                        <a14:foregroundMark x1="16600" y1="7600" x2="35600" y2="7800"/>
                      </a14:backgroundRemoval>
                    </a14:imgEffect>
                  </a14:imgLayer>
                </a14:imgProps>
              </a:ext>
            </a:extLst>
          </a:blip>
          <a:srcRect l="2261" t="1193" r="9195" b="2261"/>
          <a:stretch/>
        </p:blipFill>
        <p:spPr>
          <a:xfrm>
            <a:off x="9869864" y="1037158"/>
            <a:ext cx="2411036" cy="262890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3472912" y="2148671"/>
            <a:ext cx="6683240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KW" sz="8000" b="1" dirty="0">
                <a:cs typeface="PT Bold Heading" panose="02010400000000000000" pitchFamily="2" charset="-78"/>
              </a:rPr>
              <a:t>شكرا لكم جمعت </a:t>
            </a:r>
          </a:p>
          <a:p>
            <a:pPr algn="ctr"/>
            <a:r>
              <a:rPr lang="ar-KW" sz="8000" b="1" dirty="0">
                <a:cs typeface="PT Bold Heading" panose="02010400000000000000" pitchFamily="2" charset="-78"/>
              </a:rPr>
              <a:t>الكثير من العسل</a:t>
            </a:r>
          </a:p>
        </p:txBody>
      </p:sp>
    </p:spTree>
    <p:extLst>
      <p:ext uri="{BB962C8B-B14F-4D97-AF65-F5344CB8AC3E}">
        <p14:creationId xmlns:p14="http://schemas.microsoft.com/office/powerpoint/2010/main" val="404965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032" y="676469"/>
            <a:ext cx="3919418" cy="4977996"/>
          </a:xfrm>
          <a:prstGeom prst="rect">
            <a:avLst/>
          </a:prstGeom>
        </p:spPr>
      </p:pic>
      <p:sp>
        <p:nvSpPr>
          <p:cNvPr id="18" name="مستطيل 17">
            <a:hlinkClick r:id="rId4" action="ppaction://hlinksldjump"/>
          </p:cNvPr>
          <p:cNvSpPr/>
          <p:nvPr/>
        </p:nvSpPr>
        <p:spPr>
          <a:xfrm>
            <a:off x="8999536" y="5896464"/>
            <a:ext cx="22653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السؤال الأول</a:t>
            </a:r>
            <a:endParaRPr lang="ar-SA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وسيلة شرح مستطيلة مستديرة الزوايا 11"/>
          <p:cNvSpPr/>
          <p:nvPr/>
        </p:nvSpPr>
        <p:spPr>
          <a:xfrm flipH="1">
            <a:off x="6407904" y="1487687"/>
            <a:ext cx="4856996" cy="3324229"/>
          </a:xfrm>
          <a:prstGeom prst="wedgeRoundRectCallout">
            <a:avLst>
              <a:gd name="adj1" fmla="val 96115"/>
              <a:gd name="adj2" fmla="val -10853"/>
              <a:gd name="adj3" fmla="val 16667"/>
            </a:avLst>
          </a:prstGeom>
          <a:solidFill>
            <a:srgbClr val="FFC000"/>
          </a:solidFill>
          <a:ln w="76200">
            <a:solidFill>
              <a:schemeClr val="tx1">
                <a:lumMod val="85000"/>
                <a:lumOff val="1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9" name="مربع نص 8"/>
          <p:cNvSpPr txBox="1"/>
          <p:nvPr/>
        </p:nvSpPr>
        <p:spPr>
          <a:xfrm>
            <a:off x="6535131" y="2595803"/>
            <a:ext cx="4602542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KW" sz="6600" b="1" dirty="0"/>
              <a:t>حاول مرة أخرى</a:t>
            </a:r>
          </a:p>
        </p:txBody>
      </p:sp>
      <p:pic>
        <p:nvPicPr>
          <p:cNvPr id="14" name="صورة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4" y="4011173"/>
            <a:ext cx="1100818" cy="2081034"/>
          </a:xfrm>
          <a:prstGeom prst="rect">
            <a:avLst/>
          </a:prstGeom>
        </p:spPr>
      </p:pic>
      <p:sp>
        <p:nvSpPr>
          <p:cNvPr id="10" name="مستطيل 9">
            <a:hlinkClick r:id="rId6" action="ppaction://hlinksldjump"/>
          </p:cNvPr>
          <p:cNvSpPr/>
          <p:nvPr/>
        </p:nvSpPr>
        <p:spPr>
          <a:xfrm>
            <a:off x="4911220" y="5945660"/>
            <a:ext cx="23695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السؤال الثاني</a:t>
            </a:r>
            <a:endParaRPr lang="ar-SA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hlinkClick r:id="rId7" action="ppaction://hlinksldjump"/>
          </p:cNvPr>
          <p:cNvSpPr/>
          <p:nvPr/>
        </p:nvSpPr>
        <p:spPr>
          <a:xfrm>
            <a:off x="892814" y="5976991"/>
            <a:ext cx="23871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السؤال الثالث</a:t>
            </a:r>
            <a:endParaRPr lang="ar-SA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02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13D1EFFF-2ECB-4BFB-B374-D598C684E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58" y="440664"/>
            <a:ext cx="10235864" cy="6181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F85B5EC-1270-479C-9231-BEB66AB7B294}"/>
              </a:ext>
            </a:extLst>
          </p:cNvPr>
          <p:cNvSpPr/>
          <p:nvPr/>
        </p:nvSpPr>
        <p:spPr>
          <a:xfrm>
            <a:off x="73318" y="73318"/>
            <a:ext cx="12011466" cy="6693877"/>
          </a:xfrm>
          <a:prstGeom prst="rect">
            <a:avLst/>
          </a:prstGeom>
          <a:noFill/>
          <a:ln w="1270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y2mate.com - سورة الكوثر عبدالله بصفر_Z_PHIuOc3F4">
            <a:hlinkClick r:id="" action="ppaction://media"/>
            <a:extLst>
              <a:ext uri="{FF2B5EF4-FFF2-40B4-BE49-F238E27FC236}">
                <a16:creationId xmlns:a16="http://schemas.microsoft.com/office/drawing/2014/main" xmlns="" id="{A1418C8F-90A9-4494-8B2C-1F740419D6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68229" y="-1191544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9C2A800-9974-496C-9C42-005FB81718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69" y="-8108"/>
            <a:ext cx="1931337" cy="18847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CF6AF33-56C0-4FA3-8992-A16E6BCEB8C7}"/>
              </a:ext>
            </a:extLst>
          </p:cNvPr>
          <p:cNvSpPr txBox="1"/>
          <p:nvPr/>
        </p:nvSpPr>
        <p:spPr>
          <a:xfrm>
            <a:off x="-1226021" y="676282"/>
            <a:ext cx="57803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 smtClean="0">
                <a:ln>
                  <a:solidFill>
                    <a:schemeClr val="tx1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</a:p>
          <a:p>
            <a:pPr algn="ctr" rtl="1"/>
            <a:r>
              <a:rPr lang="ar-AE" sz="2800" b="1" dirty="0" smtClean="0">
                <a:ln>
                  <a:solidFill>
                    <a:schemeClr val="tx1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كلمة ومعنى</a:t>
            </a:r>
            <a:endParaRPr lang="ar-AE" sz="2800" b="1" dirty="0">
              <a:ln>
                <a:solidFill>
                  <a:schemeClr val="tx1"/>
                </a:solidFill>
              </a:ln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69128" y="2243940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ar-AE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*</a:t>
            </a:r>
            <a:endParaRPr lang="en-GB" sz="60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514" y="1958020"/>
            <a:ext cx="9116704" cy="4010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5128" y="1958020"/>
            <a:ext cx="2276109" cy="379204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24298" y="2561378"/>
            <a:ext cx="498565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5400" b="1" cap="none" spc="0" dirty="0" smtClean="0">
                <a:ln/>
                <a:solidFill>
                  <a:schemeClr val="accent3"/>
                </a:solidFill>
                <a:effectLst/>
              </a:rPr>
              <a:t>الطارق:نجم مضيئ</a:t>
            </a:r>
          </a:p>
          <a:p>
            <a:pPr algn="ctr"/>
            <a:r>
              <a:rPr lang="ar-AE" sz="5400" b="1" dirty="0" smtClean="0">
                <a:ln/>
                <a:solidFill>
                  <a:schemeClr val="accent3"/>
                </a:solidFill>
              </a:rPr>
              <a:t>في السماء يظهربالليل</a:t>
            </a:r>
          </a:p>
          <a:p>
            <a:pPr algn="ctr"/>
            <a:r>
              <a:rPr lang="ar-AE" sz="5400" b="1" dirty="0" smtClean="0">
                <a:ln/>
                <a:solidFill>
                  <a:schemeClr val="accent3"/>
                </a:solidFill>
              </a:rPr>
              <a:t> ويختفي بالنهار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80643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مجموعة 16">
            <a:extLst>
              <a:ext uri="{FF2B5EF4-FFF2-40B4-BE49-F238E27FC236}">
                <a16:creationId xmlns="" xmlns:a16="http://schemas.microsoft.com/office/drawing/2014/main" id="{F12E7335-8399-46D2-ACC8-3FAE4BC5F222}"/>
              </a:ext>
            </a:extLst>
          </p:cNvPr>
          <p:cNvGrpSpPr/>
          <p:nvPr/>
        </p:nvGrpSpPr>
        <p:grpSpPr>
          <a:xfrm>
            <a:off x="1524000" y="4049942"/>
            <a:ext cx="9144000" cy="1977656"/>
            <a:chOff x="0" y="4635795"/>
            <a:chExt cx="12192000" cy="2222205"/>
          </a:xfrm>
        </p:grpSpPr>
        <p:sp>
          <p:nvSpPr>
            <p:cNvPr id="4" name="مستطيل 3">
              <a:extLst>
                <a:ext uri="{FF2B5EF4-FFF2-40B4-BE49-F238E27FC236}">
                  <a16:creationId xmlns="" xmlns:a16="http://schemas.microsoft.com/office/drawing/2014/main" id="{5F48F8D3-7A1B-4495-B622-7C58F259FC70}"/>
                </a:ext>
              </a:extLst>
            </p:cNvPr>
            <p:cNvSpPr/>
            <p:nvPr/>
          </p:nvSpPr>
          <p:spPr>
            <a:xfrm>
              <a:off x="0" y="4635795"/>
              <a:ext cx="12192000" cy="222220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5" name="مستطيل 4">
              <a:extLst>
                <a:ext uri="{FF2B5EF4-FFF2-40B4-BE49-F238E27FC236}">
                  <a16:creationId xmlns="" xmlns:a16="http://schemas.microsoft.com/office/drawing/2014/main" id="{B247C225-F9D2-4799-89EC-345D440BC4BB}"/>
                </a:ext>
              </a:extLst>
            </p:cNvPr>
            <p:cNvSpPr/>
            <p:nvPr/>
          </p:nvSpPr>
          <p:spPr>
            <a:xfrm>
              <a:off x="212651" y="5667153"/>
              <a:ext cx="712382" cy="170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6" name="مستطيل 5">
              <a:extLst>
                <a:ext uri="{FF2B5EF4-FFF2-40B4-BE49-F238E27FC236}">
                  <a16:creationId xmlns="" xmlns:a16="http://schemas.microsoft.com/office/drawing/2014/main" id="{5F56597F-C52B-46C9-9920-C7AD715CE5F7}"/>
                </a:ext>
              </a:extLst>
            </p:cNvPr>
            <p:cNvSpPr/>
            <p:nvPr/>
          </p:nvSpPr>
          <p:spPr>
            <a:xfrm>
              <a:off x="1290084" y="5667153"/>
              <a:ext cx="712382" cy="170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7" name="مستطيل 6">
              <a:extLst>
                <a:ext uri="{FF2B5EF4-FFF2-40B4-BE49-F238E27FC236}">
                  <a16:creationId xmlns="" xmlns:a16="http://schemas.microsoft.com/office/drawing/2014/main" id="{6425A4AD-70DB-4835-BA84-83C485D25DA5}"/>
                </a:ext>
              </a:extLst>
            </p:cNvPr>
            <p:cNvSpPr/>
            <p:nvPr/>
          </p:nvSpPr>
          <p:spPr>
            <a:xfrm>
              <a:off x="2413592" y="5667153"/>
              <a:ext cx="712382" cy="170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8" name="مستطيل 7">
              <a:extLst>
                <a:ext uri="{FF2B5EF4-FFF2-40B4-BE49-F238E27FC236}">
                  <a16:creationId xmlns="" xmlns:a16="http://schemas.microsoft.com/office/drawing/2014/main" id="{5A829EA3-6FD8-43CC-9D42-861D0A98AAC1}"/>
                </a:ext>
              </a:extLst>
            </p:cNvPr>
            <p:cNvSpPr/>
            <p:nvPr/>
          </p:nvSpPr>
          <p:spPr>
            <a:xfrm>
              <a:off x="3491025" y="5667153"/>
              <a:ext cx="712382" cy="170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9" name="مستطيل 8">
              <a:extLst>
                <a:ext uri="{FF2B5EF4-FFF2-40B4-BE49-F238E27FC236}">
                  <a16:creationId xmlns="" xmlns:a16="http://schemas.microsoft.com/office/drawing/2014/main" id="{DA54857F-86C8-4A5E-9E42-2D783ED6F685}"/>
                </a:ext>
              </a:extLst>
            </p:cNvPr>
            <p:cNvSpPr/>
            <p:nvPr/>
          </p:nvSpPr>
          <p:spPr>
            <a:xfrm>
              <a:off x="4582636" y="5667153"/>
              <a:ext cx="712382" cy="170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0" name="مستطيل 9">
              <a:extLst>
                <a:ext uri="{FF2B5EF4-FFF2-40B4-BE49-F238E27FC236}">
                  <a16:creationId xmlns="" xmlns:a16="http://schemas.microsoft.com/office/drawing/2014/main" id="{8EDAB959-6951-4F5B-A7D4-9AD15349A3CC}"/>
                </a:ext>
              </a:extLst>
            </p:cNvPr>
            <p:cNvSpPr/>
            <p:nvPr/>
          </p:nvSpPr>
          <p:spPr>
            <a:xfrm>
              <a:off x="5660069" y="5667153"/>
              <a:ext cx="712382" cy="170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1" name="مستطيل 10">
              <a:extLst>
                <a:ext uri="{FF2B5EF4-FFF2-40B4-BE49-F238E27FC236}">
                  <a16:creationId xmlns="" xmlns:a16="http://schemas.microsoft.com/office/drawing/2014/main" id="{B334E553-F417-4167-9FD6-57F075CA3BDE}"/>
                </a:ext>
              </a:extLst>
            </p:cNvPr>
            <p:cNvSpPr/>
            <p:nvPr/>
          </p:nvSpPr>
          <p:spPr>
            <a:xfrm>
              <a:off x="6794210" y="5667153"/>
              <a:ext cx="712382" cy="170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2" name="مستطيل 11">
              <a:extLst>
                <a:ext uri="{FF2B5EF4-FFF2-40B4-BE49-F238E27FC236}">
                  <a16:creationId xmlns="" xmlns:a16="http://schemas.microsoft.com/office/drawing/2014/main" id="{1AD10EBE-5C23-4934-88D8-DFE0D8B0A6C5}"/>
                </a:ext>
              </a:extLst>
            </p:cNvPr>
            <p:cNvSpPr/>
            <p:nvPr/>
          </p:nvSpPr>
          <p:spPr>
            <a:xfrm>
              <a:off x="7871643" y="5667153"/>
              <a:ext cx="712382" cy="170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3" name="مستطيل 12">
              <a:extLst>
                <a:ext uri="{FF2B5EF4-FFF2-40B4-BE49-F238E27FC236}">
                  <a16:creationId xmlns="" xmlns:a16="http://schemas.microsoft.com/office/drawing/2014/main" id="{487A0319-640E-4971-A94B-A4B99895BE23}"/>
                </a:ext>
              </a:extLst>
            </p:cNvPr>
            <p:cNvSpPr/>
            <p:nvPr/>
          </p:nvSpPr>
          <p:spPr>
            <a:xfrm>
              <a:off x="8963253" y="5667153"/>
              <a:ext cx="712382" cy="170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4" name="مستطيل 13">
              <a:extLst>
                <a:ext uri="{FF2B5EF4-FFF2-40B4-BE49-F238E27FC236}">
                  <a16:creationId xmlns="" xmlns:a16="http://schemas.microsoft.com/office/drawing/2014/main" id="{6B478EA9-835A-439D-8B6D-906E704E1B1C}"/>
                </a:ext>
              </a:extLst>
            </p:cNvPr>
            <p:cNvSpPr/>
            <p:nvPr/>
          </p:nvSpPr>
          <p:spPr>
            <a:xfrm>
              <a:off x="10040686" y="5667153"/>
              <a:ext cx="712382" cy="170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6" name="مستطيل 15">
              <a:extLst>
                <a:ext uri="{FF2B5EF4-FFF2-40B4-BE49-F238E27FC236}">
                  <a16:creationId xmlns="" xmlns:a16="http://schemas.microsoft.com/office/drawing/2014/main" id="{49239472-EFAE-4012-A0EA-330E10C7869C}"/>
                </a:ext>
              </a:extLst>
            </p:cNvPr>
            <p:cNvSpPr/>
            <p:nvPr/>
          </p:nvSpPr>
          <p:spPr>
            <a:xfrm>
              <a:off x="11116343" y="5667153"/>
              <a:ext cx="712382" cy="170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pic>
        <p:nvPicPr>
          <p:cNvPr id="25" name="صورة 24">
            <a:extLst>
              <a:ext uri="{FF2B5EF4-FFF2-40B4-BE49-F238E27FC236}">
                <a16:creationId xmlns="" xmlns:a16="http://schemas.microsoft.com/office/drawing/2014/main" id="{12D2CEA4-2BEB-40BF-85CC-AFDD7DB46B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649" y="643400"/>
            <a:ext cx="4886057" cy="4144955"/>
          </a:xfrm>
          <a:prstGeom prst="rect">
            <a:avLst/>
          </a:prstGeom>
        </p:spPr>
      </p:pic>
      <p:pic>
        <p:nvPicPr>
          <p:cNvPr id="19" name="صورة 18" descr="صورة تحتوي على قصاصة فنية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BD6EBA77-5562-4128-990A-999BA16387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097" y="3248266"/>
            <a:ext cx="765230" cy="1323044"/>
          </a:xfrm>
          <a:prstGeom prst="rect">
            <a:avLst/>
          </a:prstGeom>
        </p:spPr>
      </p:pic>
      <p:pic>
        <p:nvPicPr>
          <p:cNvPr id="21" name="صورة 20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B165EE7B-AC51-4F09-BF99-86C0C770EE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6705" y="3356812"/>
            <a:ext cx="765230" cy="1142448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="" xmlns:a16="http://schemas.microsoft.com/office/drawing/2014/main" id="{0993E7B3-1A75-488F-BAD2-506C4F9AC9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07" y="935618"/>
            <a:ext cx="1735177" cy="1735177"/>
          </a:xfrm>
          <a:prstGeom prst="rect">
            <a:avLst/>
          </a:prstGeom>
        </p:spPr>
      </p:pic>
      <p:pic>
        <p:nvPicPr>
          <p:cNvPr id="35" name="صورة 34" descr="صورة تحتوي على نص, أصفر, النقل, حافلة&#10;&#10;تم إنشاء الوصف تلقائياً">
            <a:extLst>
              <a:ext uri="{FF2B5EF4-FFF2-40B4-BE49-F238E27FC236}">
                <a16:creationId xmlns="" xmlns:a16="http://schemas.microsoft.com/office/drawing/2014/main" id="{B4638B7A-7D90-44F1-907D-7F11A10C87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051" y="3356813"/>
            <a:ext cx="3270366" cy="2117035"/>
          </a:xfrm>
          <a:prstGeom prst="rect">
            <a:avLst/>
          </a:prstGeom>
        </p:spPr>
      </p:pic>
      <p:sp>
        <p:nvSpPr>
          <p:cNvPr id="46" name="مستطيل 45">
            <a:extLst>
              <a:ext uri="{FF2B5EF4-FFF2-40B4-BE49-F238E27FC236}">
                <a16:creationId xmlns="" xmlns:a16="http://schemas.microsoft.com/office/drawing/2014/main" id="{9CD338A1-4893-4B95-AEA1-800F1BCE9F93}"/>
              </a:ext>
            </a:extLst>
          </p:cNvPr>
          <p:cNvSpPr/>
          <p:nvPr/>
        </p:nvSpPr>
        <p:spPr>
          <a:xfrm>
            <a:off x="2591354" y="4511260"/>
            <a:ext cx="1182055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ar-AE" sz="495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  <a:cs typeface="AGA Sindibad Regular" pitchFamily="2" charset="-78"/>
              </a:rPr>
              <a:t>اهلاً بكم </a:t>
            </a:r>
            <a:endParaRPr lang="ar-SA" sz="495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Calibri" panose="020F0502020204030204"/>
              <a:cs typeface="AGA Sindibad Regular" pitchFamily="2" charset="-78"/>
            </a:endParaRPr>
          </a:p>
        </p:txBody>
      </p:sp>
      <p:pic>
        <p:nvPicPr>
          <p:cNvPr id="47" name="بوق سيارة2">
            <a:hlinkClick r:id="" action="ppaction://media"/>
            <a:extLst>
              <a:ext uri="{FF2B5EF4-FFF2-40B4-BE49-F238E27FC236}">
                <a16:creationId xmlns="" xmlns:a16="http://schemas.microsoft.com/office/drawing/2014/main" id="{FDC2A677-D33B-498D-A684-F9E3C8424C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B5F73FB-FF3B-4082-A203-37B039B78196}"/>
              </a:ext>
            </a:extLst>
          </p:cNvPr>
          <p:cNvSpPr/>
          <p:nvPr/>
        </p:nvSpPr>
        <p:spPr>
          <a:xfrm>
            <a:off x="6005110" y="3290500"/>
            <a:ext cx="22794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350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C2465164-8087-4642-A4E6-2E08F9734A2C}"/>
              </a:ext>
            </a:extLst>
          </p:cNvPr>
          <p:cNvSpPr/>
          <p:nvPr/>
        </p:nvSpPr>
        <p:spPr>
          <a:xfrm>
            <a:off x="1727513" y="899031"/>
            <a:ext cx="2192514" cy="379307"/>
          </a:xfrm>
          <a:prstGeom prst="rect">
            <a:avLst/>
          </a:prstGeom>
          <a:blipFill>
            <a:blip r:embed="rId10">
              <a:duotone>
                <a:prstClr val="black"/>
                <a:srgbClr val="DEEBF7">
                  <a:tint val="45000"/>
                  <a:satMod val="400000"/>
                </a:srgbClr>
              </a:duotone>
            </a:blip>
            <a:tile tx="0" ty="0" sx="100000" sy="100000" flip="none" algn="tl"/>
          </a:blipFill>
          <a:ln/>
          <a:effectLst>
            <a:outerShdw blurRad="50800" dist="50800" dir="5400000" algn="ctr" rotWithShape="0">
              <a:schemeClr val="accent3"/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EG" sz="21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Arabic" pitchFamily="18" charset="-78"/>
                <a:cs typeface="Adobe Arabic" pitchFamily="18" charset="-78"/>
              </a:rPr>
              <a:t>مدرسة </a:t>
            </a:r>
            <a:r>
              <a:rPr lang="ar-AE" sz="21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Arabic" pitchFamily="18" charset="-78"/>
                <a:cs typeface="Adobe Arabic" pitchFamily="18" charset="-78"/>
              </a:rPr>
              <a:t> الشعلة الخاص</a:t>
            </a:r>
            <a:r>
              <a:rPr lang="ar-EG" sz="21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Arabic" pitchFamily="18" charset="-78"/>
                <a:cs typeface="Adobe Arabic" pitchFamily="18" charset="-78"/>
              </a:rPr>
              <a:t>ة</a:t>
            </a:r>
            <a:r>
              <a:rPr lang="ar-EG" sz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doni MT Black" panose="02070A03080606020203" pitchFamily="18" charset="0"/>
                <a:cs typeface="+mj-cs"/>
              </a:rPr>
              <a:t> </a:t>
            </a:r>
            <a:endParaRPr lang="en-US" sz="1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doni MT Black" panose="02070A03080606020203" pitchFamily="18" charset="0"/>
              <a:cs typeface="+mj-cs"/>
            </a:endParaRPr>
          </a:p>
        </p:txBody>
      </p:sp>
      <p:pic>
        <p:nvPicPr>
          <p:cNvPr id="45" name="صورة 44" descr="صورة تحتوي على نص, رسوم المتجهات&#10;&#10;تم إنشاء الوصف تلقائياً">
            <a:extLst>
              <a:ext uri="{FF2B5EF4-FFF2-40B4-BE49-F238E27FC236}">
                <a16:creationId xmlns="" xmlns:a16="http://schemas.microsoft.com/office/drawing/2014/main" id="{33E54FCD-C9CF-4666-B22D-001CFF8015F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949" y="1078477"/>
            <a:ext cx="2704320" cy="3073453"/>
          </a:xfrm>
          <a:prstGeom prst="rect">
            <a:avLst/>
          </a:prstGeom>
        </p:spPr>
      </p:pic>
      <p:pic>
        <p:nvPicPr>
          <p:cNvPr id="28" name="Picture 20" descr="كل عام وأنتم بخير — منتديات العيادة السورية الطبية">
            <a:extLst>
              <a:ext uri="{FF2B5EF4-FFF2-40B4-BE49-F238E27FC236}">
                <a16:creationId xmlns:a16="http://schemas.microsoft.com/office/drawing/2014/main" xmlns="" id="{5BA5CFAC-BDCC-416D-9F7C-12821094D2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432" y="583520"/>
            <a:ext cx="2314364" cy="154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 descr="صموئيل نصيحة تحرق لوجو و صور طبلة مسحراتي - ffigh.org">
            <a:extLst>
              <a:ext uri="{FF2B5EF4-FFF2-40B4-BE49-F238E27FC236}">
                <a16:creationId xmlns:a16="http://schemas.microsoft.com/office/drawing/2014/main" xmlns="" id="{77FF7DBA-46D9-43CD-98AF-BFF12DC881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59" y="43449"/>
            <a:ext cx="6081990" cy="86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 descr="صموئيل نصيحة تحرق لوجو و صور طبلة مسحراتي - ffigh.org">
            <a:extLst>
              <a:ext uri="{FF2B5EF4-FFF2-40B4-BE49-F238E27FC236}">
                <a16:creationId xmlns:a16="http://schemas.microsoft.com/office/drawing/2014/main" xmlns="" id="{77FF7DBA-46D9-43CD-98AF-BFF12DC881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407" y="-5240"/>
            <a:ext cx="6081990" cy="86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://www.spotsylvania.k12.va.us/cms/lib09/VA01918722/Centricity/Domain/288/Back-to-School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84952" y="5119201"/>
            <a:ext cx="2394857" cy="14624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397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6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6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-0.63086 -0.0148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49" y="-741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92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46" grpId="0"/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13D1EFFF-2ECB-4BFB-B374-D598C684E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136" y="208652"/>
            <a:ext cx="9540125" cy="6181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F85B5EC-1270-479C-9231-BEB66AB7B294}"/>
              </a:ext>
            </a:extLst>
          </p:cNvPr>
          <p:cNvSpPr/>
          <p:nvPr/>
        </p:nvSpPr>
        <p:spPr>
          <a:xfrm>
            <a:off x="73318" y="73318"/>
            <a:ext cx="12011466" cy="6693877"/>
          </a:xfrm>
          <a:prstGeom prst="rect">
            <a:avLst/>
          </a:prstGeom>
          <a:noFill/>
          <a:ln w="1270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y2mate.com - سورة الكوثر عبدالله بصفر_Z_PHIuOc3F4">
            <a:hlinkClick r:id="" action="ppaction://media"/>
            <a:extLst>
              <a:ext uri="{FF2B5EF4-FFF2-40B4-BE49-F238E27FC236}">
                <a16:creationId xmlns="" xmlns:a16="http://schemas.microsoft.com/office/drawing/2014/main" id="{A1418C8F-90A9-4494-8B2C-1F740419D6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68229" y="-1191544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9C2A800-9974-496C-9C42-005FB81718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69" y="-8108"/>
            <a:ext cx="1931337" cy="18847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CF6AF33-56C0-4FA3-8992-A16E6BCEB8C7}"/>
              </a:ext>
            </a:extLst>
          </p:cNvPr>
          <p:cNvSpPr txBox="1"/>
          <p:nvPr/>
        </p:nvSpPr>
        <p:spPr>
          <a:xfrm>
            <a:off x="-1226021" y="961122"/>
            <a:ext cx="5780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 smtClean="0">
                <a:ln>
                  <a:solidFill>
                    <a:schemeClr val="tx1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تذكير</a:t>
            </a:r>
            <a:endParaRPr lang="ar-AE" sz="2800" b="1" dirty="0">
              <a:ln>
                <a:solidFill>
                  <a:schemeClr val="tx1"/>
                </a:solidFill>
              </a:ln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0" name="Picture 9" descr="A picture containing holding, skiing, clock&#10;&#10;Description automatically generated">
            <a:extLst>
              <a:ext uri="{FF2B5EF4-FFF2-40B4-BE49-F238E27FC236}">
                <a16:creationId xmlns:a16="http://schemas.microsoft.com/office/drawing/2014/main" xmlns="" id="{F807BABF-B4F2-459F-96F3-B4405A4D1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307" b="91054" l="9744" r="89776">
                        <a14:foregroundMark x1="47444" y1="8466" x2="47444" y2="8466"/>
                        <a14:foregroundMark x1="37220" y1="89617" x2="37220" y2="89617"/>
                        <a14:foregroundMark x1="38019" y1="91054" x2="38019" y2="91054"/>
                        <a14:foregroundMark x1="51917" y1="86741" x2="51917" y2="86741"/>
                        <a14:foregroundMark x1="50479" y1="86741" x2="51917" y2="88179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72" y="1837293"/>
            <a:ext cx="1851573" cy="37856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361" y="1837294"/>
            <a:ext cx="6660108" cy="378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2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rectangle&#10;&#10;Description automatically generated">
            <a:extLst>
              <a:ext uri="{FF2B5EF4-FFF2-40B4-BE49-F238E27FC236}">
                <a16:creationId xmlns="" xmlns:a16="http://schemas.microsoft.com/office/drawing/2014/main" id="{81552D57-2373-4AA4-9C67-A76BCA4D8B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3" y="284835"/>
            <a:ext cx="7075145" cy="468641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="" xmlns:a16="http://schemas.microsoft.com/office/drawing/2014/main" id="{9CAF3665-9DF0-490D-8856-F6891A4825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77" y="5103062"/>
            <a:ext cx="7025654" cy="1359641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="" xmlns:a16="http://schemas.microsoft.com/office/drawing/2014/main" id="{F38940E1-6727-41CA-B818-1E77431990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3" t="44016" r="18588" b="15555"/>
          <a:stretch/>
        </p:blipFill>
        <p:spPr>
          <a:xfrm>
            <a:off x="8715560" y="4209628"/>
            <a:ext cx="3275966" cy="2226056"/>
          </a:xfrm>
          <a:prstGeom prst="rect">
            <a:avLst/>
          </a:prstGeom>
        </p:spPr>
      </p:pic>
      <p:pic>
        <p:nvPicPr>
          <p:cNvPr id="37" name="Picture 36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3A8E007C-0952-4DC8-A219-6F64C277DF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138" y="3037502"/>
            <a:ext cx="929182" cy="145454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="" xmlns:a16="http://schemas.microsoft.com/office/drawing/2014/main" id="{EE36C28B-148C-4607-993C-CE55C05709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10" y="3573323"/>
            <a:ext cx="1705865" cy="997551"/>
          </a:xfrm>
          <a:prstGeom prst="rect">
            <a:avLst/>
          </a:prstGeom>
        </p:spPr>
      </p:pic>
      <p:pic>
        <p:nvPicPr>
          <p:cNvPr id="40" name="Picture 39" descr="Icon&#10;&#10;Description automatically generated with medium confidence">
            <a:extLst>
              <a:ext uri="{FF2B5EF4-FFF2-40B4-BE49-F238E27FC236}">
                <a16:creationId xmlns="" xmlns:a16="http://schemas.microsoft.com/office/drawing/2014/main" id="{B00A0D6D-99AB-4ADE-BA56-9C6CFDD4DB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995" y="3725092"/>
            <a:ext cx="617582" cy="752697"/>
          </a:xfrm>
          <a:prstGeom prst="rect">
            <a:avLst/>
          </a:prstGeom>
        </p:spPr>
      </p:pic>
      <p:pic>
        <p:nvPicPr>
          <p:cNvPr id="50" name="Picture 49" descr="Logo&#10;&#10;Description automatically generated">
            <a:extLst>
              <a:ext uri="{FF2B5EF4-FFF2-40B4-BE49-F238E27FC236}">
                <a16:creationId xmlns="" xmlns:a16="http://schemas.microsoft.com/office/drawing/2014/main" id="{CD9528C2-CEC2-493B-988B-2F7A5415F56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922" y="4108252"/>
            <a:ext cx="1510392" cy="2170586"/>
          </a:xfrm>
          <a:prstGeom prst="rect">
            <a:avLst/>
          </a:prstGeom>
        </p:spPr>
      </p:pic>
      <p:pic>
        <p:nvPicPr>
          <p:cNvPr id="52" name="Picture 51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AC2E329E-2291-42CF-804B-2BAA5E94DE2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98656" flipH="1">
            <a:off x="7449074" y="2394774"/>
            <a:ext cx="1130604" cy="873046"/>
          </a:xfrm>
          <a:prstGeom prst="rect">
            <a:avLst/>
          </a:prstGeom>
        </p:spPr>
      </p:pic>
      <p:pic>
        <p:nvPicPr>
          <p:cNvPr id="54" name="Picture 53" descr="Shape, arrow&#10;&#10;Description automatically generated">
            <a:extLst>
              <a:ext uri="{FF2B5EF4-FFF2-40B4-BE49-F238E27FC236}">
                <a16:creationId xmlns="" xmlns:a16="http://schemas.microsoft.com/office/drawing/2014/main" id="{D7A9C3AA-CC9F-4E13-8BED-4B096ACA0A8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9291" flipH="1">
            <a:off x="8409803" y="576049"/>
            <a:ext cx="3726765" cy="24310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39321D8-DF97-48FE-BF58-6ACDE9C027F9}"/>
              </a:ext>
            </a:extLst>
          </p:cNvPr>
          <p:cNvSpPr txBox="1"/>
          <p:nvPr/>
        </p:nvSpPr>
        <p:spPr>
          <a:xfrm>
            <a:off x="9052395" y="4722491"/>
            <a:ext cx="3416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في كل حرف حسنة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8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960E55B-0B7B-4C05-900F-3DB6C6FCF7B4}"/>
              </a:ext>
            </a:extLst>
          </p:cNvPr>
          <p:cNvSpPr txBox="1"/>
          <p:nvPr/>
        </p:nvSpPr>
        <p:spPr>
          <a:xfrm>
            <a:off x="8911839" y="1065551"/>
            <a:ext cx="2457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افتح</a:t>
            </a:r>
            <a:r>
              <a:rPr kumimoji="0" lang="ar-AE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الكتاب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000" b="1" kern="1200" baseline="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صفحة76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6703" y="5355508"/>
            <a:ext cx="56893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بماذاأقسم الله بداية الأيات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" name="WhatsApp Video 2022-04-15 at 9.54.30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54843" y="559558"/>
            <a:ext cx="6762070" cy="416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1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B37036A-B7AB-46A4-BD41-5F73DD2C5646}"/>
              </a:ext>
            </a:extLst>
          </p:cNvPr>
          <p:cNvSpPr/>
          <p:nvPr/>
        </p:nvSpPr>
        <p:spPr>
          <a:xfrm>
            <a:off x="0" y="5724525"/>
            <a:ext cx="12192000" cy="1133475"/>
          </a:xfrm>
          <a:prstGeom prst="rect">
            <a:avLst/>
          </a:prstGeom>
          <a:solidFill>
            <a:srgbClr val="69D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69F56EE-11AF-4C8C-8AFC-DE7627B58190}"/>
              </a:ext>
            </a:extLst>
          </p:cNvPr>
          <p:cNvSpPr/>
          <p:nvPr/>
        </p:nvSpPr>
        <p:spPr>
          <a:xfrm>
            <a:off x="0" y="5695949"/>
            <a:ext cx="12192000" cy="360760"/>
          </a:xfrm>
          <a:prstGeom prst="rect">
            <a:avLst/>
          </a:prstGeom>
          <a:solidFill>
            <a:srgbClr val="C3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0A1EED3-ACF7-40E8-9611-3F4D3C5456E8}"/>
              </a:ext>
            </a:extLst>
          </p:cNvPr>
          <p:cNvSpPr/>
          <p:nvPr/>
        </p:nvSpPr>
        <p:spPr>
          <a:xfrm>
            <a:off x="3271838" y="0"/>
            <a:ext cx="8767762" cy="6857999"/>
          </a:xfrm>
          <a:custGeom>
            <a:avLst/>
            <a:gdLst>
              <a:gd name="connsiteX0" fmla="*/ 0 w 7981950"/>
              <a:gd name="connsiteY0" fmla="*/ 278487 h 5970984"/>
              <a:gd name="connsiteX1" fmla="*/ 278487 w 7981950"/>
              <a:gd name="connsiteY1" fmla="*/ 0 h 5970984"/>
              <a:gd name="connsiteX2" fmla="*/ 775389 w 7981950"/>
              <a:gd name="connsiteY2" fmla="*/ 0 h 5970984"/>
              <a:gd name="connsiteX3" fmla="*/ 1123792 w 7981950"/>
              <a:gd name="connsiteY3" fmla="*/ 0 h 5970984"/>
              <a:gd name="connsiteX4" fmla="*/ 1769194 w 7981950"/>
              <a:gd name="connsiteY4" fmla="*/ 0 h 5970984"/>
              <a:gd name="connsiteX5" fmla="*/ 2488845 w 7981950"/>
              <a:gd name="connsiteY5" fmla="*/ 0 h 5970984"/>
              <a:gd name="connsiteX6" fmla="*/ 2985747 w 7981950"/>
              <a:gd name="connsiteY6" fmla="*/ 0 h 5970984"/>
              <a:gd name="connsiteX7" fmla="*/ 3705399 w 7981950"/>
              <a:gd name="connsiteY7" fmla="*/ 0 h 5970984"/>
              <a:gd name="connsiteX8" fmla="*/ 4128051 w 7981950"/>
              <a:gd name="connsiteY8" fmla="*/ 0 h 5970984"/>
              <a:gd name="connsiteX9" fmla="*/ 4773453 w 7981950"/>
              <a:gd name="connsiteY9" fmla="*/ 0 h 5970984"/>
              <a:gd name="connsiteX10" fmla="*/ 5121856 w 7981950"/>
              <a:gd name="connsiteY10" fmla="*/ 0 h 5970984"/>
              <a:gd name="connsiteX11" fmla="*/ 5693008 w 7981950"/>
              <a:gd name="connsiteY11" fmla="*/ 0 h 5970984"/>
              <a:gd name="connsiteX12" fmla="*/ 6115660 w 7981950"/>
              <a:gd name="connsiteY12" fmla="*/ 0 h 5970984"/>
              <a:gd name="connsiteX13" fmla="*/ 6612563 w 7981950"/>
              <a:gd name="connsiteY13" fmla="*/ 0 h 5970984"/>
              <a:gd name="connsiteX14" fmla="*/ 7109465 w 7981950"/>
              <a:gd name="connsiteY14" fmla="*/ 0 h 5970984"/>
              <a:gd name="connsiteX15" fmla="*/ 7703463 w 7981950"/>
              <a:gd name="connsiteY15" fmla="*/ 0 h 5970984"/>
              <a:gd name="connsiteX16" fmla="*/ 7981950 w 7981950"/>
              <a:gd name="connsiteY16" fmla="*/ 278487 h 5970984"/>
              <a:gd name="connsiteX17" fmla="*/ 7981950 w 7981950"/>
              <a:gd name="connsiteY17" fmla="*/ 819888 h 5970984"/>
              <a:gd name="connsiteX18" fmla="*/ 7981950 w 7981950"/>
              <a:gd name="connsiteY18" fmla="*/ 1307149 h 5970984"/>
              <a:gd name="connsiteX19" fmla="*/ 7981950 w 7981950"/>
              <a:gd name="connsiteY19" fmla="*/ 1848550 h 5970984"/>
              <a:gd name="connsiteX20" fmla="*/ 7981950 w 7981950"/>
              <a:gd name="connsiteY20" fmla="*/ 2444091 h 5970984"/>
              <a:gd name="connsiteX21" fmla="*/ 7981950 w 7981950"/>
              <a:gd name="connsiteY21" fmla="*/ 3093772 h 5970984"/>
              <a:gd name="connsiteX22" fmla="*/ 7981950 w 7981950"/>
              <a:gd name="connsiteY22" fmla="*/ 3581033 h 5970984"/>
              <a:gd name="connsiteX23" fmla="*/ 7981950 w 7981950"/>
              <a:gd name="connsiteY23" fmla="*/ 4068294 h 5970984"/>
              <a:gd name="connsiteX24" fmla="*/ 7981950 w 7981950"/>
              <a:gd name="connsiteY24" fmla="*/ 4555555 h 5970984"/>
              <a:gd name="connsiteX25" fmla="*/ 7981950 w 7981950"/>
              <a:gd name="connsiteY25" fmla="*/ 4934536 h 5970984"/>
              <a:gd name="connsiteX26" fmla="*/ 7981950 w 7981950"/>
              <a:gd name="connsiteY26" fmla="*/ 5692497 h 5970984"/>
              <a:gd name="connsiteX27" fmla="*/ 7703463 w 7981950"/>
              <a:gd name="connsiteY27" fmla="*/ 5970984 h 5970984"/>
              <a:gd name="connsiteX28" fmla="*/ 7132311 w 7981950"/>
              <a:gd name="connsiteY28" fmla="*/ 5970984 h 5970984"/>
              <a:gd name="connsiteX29" fmla="*/ 6635409 w 7981950"/>
              <a:gd name="connsiteY29" fmla="*/ 5970984 h 5970984"/>
              <a:gd name="connsiteX30" fmla="*/ 5990007 w 7981950"/>
              <a:gd name="connsiteY30" fmla="*/ 5970984 h 5970984"/>
              <a:gd name="connsiteX31" fmla="*/ 5418855 w 7981950"/>
              <a:gd name="connsiteY31" fmla="*/ 5970984 h 5970984"/>
              <a:gd name="connsiteX32" fmla="*/ 4921953 w 7981950"/>
              <a:gd name="connsiteY32" fmla="*/ 5970984 h 5970984"/>
              <a:gd name="connsiteX33" fmla="*/ 4276551 w 7981950"/>
              <a:gd name="connsiteY33" fmla="*/ 5970984 h 5970984"/>
              <a:gd name="connsiteX34" fmla="*/ 3631149 w 7981950"/>
              <a:gd name="connsiteY34" fmla="*/ 5970984 h 5970984"/>
              <a:gd name="connsiteX35" fmla="*/ 3059997 w 7981950"/>
              <a:gd name="connsiteY35" fmla="*/ 5970984 h 5970984"/>
              <a:gd name="connsiteX36" fmla="*/ 2414595 w 7981950"/>
              <a:gd name="connsiteY36" fmla="*/ 5970984 h 5970984"/>
              <a:gd name="connsiteX37" fmla="*/ 2066193 w 7981950"/>
              <a:gd name="connsiteY37" fmla="*/ 5970984 h 5970984"/>
              <a:gd name="connsiteX38" fmla="*/ 1717790 w 7981950"/>
              <a:gd name="connsiteY38" fmla="*/ 5970984 h 5970984"/>
              <a:gd name="connsiteX39" fmla="*/ 1072388 w 7981950"/>
              <a:gd name="connsiteY39" fmla="*/ 5970984 h 5970984"/>
              <a:gd name="connsiteX40" fmla="*/ 278487 w 7981950"/>
              <a:gd name="connsiteY40" fmla="*/ 5970984 h 5970984"/>
              <a:gd name="connsiteX41" fmla="*/ 0 w 7981950"/>
              <a:gd name="connsiteY41" fmla="*/ 5692497 h 5970984"/>
              <a:gd name="connsiteX42" fmla="*/ 0 w 7981950"/>
              <a:gd name="connsiteY42" fmla="*/ 5313516 h 5970984"/>
              <a:gd name="connsiteX43" fmla="*/ 0 w 7981950"/>
              <a:gd name="connsiteY43" fmla="*/ 4826255 h 5970984"/>
              <a:gd name="connsiteX44" fmla="*/ 0 w 7981950"/>
              <a:gd name="connsiteY44" fmla="*/ 4230714 h 5970984"/>
              <a:gd name="connsiteX45" fmla="*/ 0 w 7981950"/>
              <a:gd name="connsiteY45" fmla="*/ 3581033 h 5970984"/>
              <a:gd name="connsiteX46" fmla="*/ 0 w 7981950"/>
              <a:gd name="connsiteY46" fmla="*/ 3039632 h 5970984"/>
              <a:gd name="connsiteX47" fmla="*/ 0 w 7981950"/>
              <a:gd name="connsiteY47" fmla="*/ 2606511 h 5970984"/>
              <a:gd name="connsiteX48" fmla="*/ 0 w 7981950"/>
              <a:gd name="connsiteY48" fmla="*/ 2119250 h 5970984"/>
              <a:gd name="connsiteX49" fmla="*/ 0 w 7981950"/>
              <a:gd name="connsiteY49" fmla="*/ 1469569 h 5970984"/>
              <a:gd name="connsiteX50" fmla="*/ 0 w 7981950"/>
              <a:gd name="connsiteY50" fmla="*/ 874028 h 5970984"/>
              <a:gd name="connsiteX51" fmla="*/ 0 w 7981950"/>
              <a:gd name="connsiteY51" fmla="*/ 278487 h 5970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981950" h="5970984" fill="none" extrusionOk="0">
                <a:moveTo>
                  <a:pt x="0" y="278487"/>
                </a:moveTo>
                <a:cubicBezTo>
                  <a:pt x="45173" y="118289"/>
                  <a:pt x="130894" y="14658"/>
                  <a:pt x="278487" y="0"/>
                </a:cubicBezTo>
                <a:cubicBezTo>
                  <a:pt x="382433" y="-6713"/>
                  <a:pt x="532463" y="8520"/>
                  <a:pt x="775389" y="0"/>
                </a:cubicBezTo>
                <a:cubicBezTo>
                  <a:pt x="1018315" y="-8520"/>
                  <a:pt x="993270" y="2031"/>
                  <a:pt x="1123792" y="0"/>
                </a:cubicBezTo>
                <a:cubicBezTo>
                  <a:pt x="1254314" y="-2031"/>
                  <a:pt x="1514945" y="21662"/>
                  <a:pt x="1769194" y="0"/>
                </a:cubicBezTo>
                <a:cubicBezTo>
                  <a:pt x="2023443" y="-21662"/>
                  <a:pt x="2145888" y="16424"/>
                  <a:pt x="2488845" y="0"/>
                </a:cubicBezTo>
                <a:cubicBezTo>
                  <a:pt x="2831802" y="-16424"/>
                  <a:pt x="2884349" y="24991"/>
                  <a:pt x="2985747" y="0"/>
                </a:cubicBezTo>
                <a:cubicBezTo>
                  <a:pt x="3087145" y="-24991"/>
                  <a:pt x="3502060" y="4416"/>
                  <a:pt x="3705399" y="0"/>
                </a:cubicBezTo>
                <a:cubicBezTo>
                  <a:pt x="3908738" y="-4416"/>
                  <a:pt x="4043434" y="8989"/>
                  <a:pt x="4128051" y="0"/>
                </a:cubicBezTo>
                <a:cubicBezTo>
                  <a:pt x="4212668" y="-8989"/>
                  <a:pt x="4537311" y="50868"/>
                  <a:pt x="4773453" y="0"/>
                </a:cubicBezTo>
                <a:cubicBezTo>
                  <a:pt x="5009595" y="-50868"/>
                  <a:pt x="4973552" y="11712"/>
                  <a:pt x="5121856" y="0"/>
                </a:cubicBezTo>
                <a:cubicBezTo>
                  <a:pt x="5270160" y="-11712"/>
                  <a:pt x="5554406" y="32228"/>
                  <a:pt x="5693008" y="0"/>
                </a:cubicBezTo>
                <a:cubicBezTo>
                  <a:pt x="5831610" y="-32228"/>
                  <a:pt x="6020205" y="15568"/>
                  <a:pt x="6115660" y="0"/>
                </a:cubicBezTo>
                <a:cubicBezTo>
                  <a:pt x="6211115" y="-15568"/>
                  <a:pt x="6463402" y="18876"/>
                  <a:pt x="6612563" y="0"/>
                </a:cubicBezTo>
                <a:cubicBezTo>
                  <a:pt x="6761724" y="-18876"/>
                  <a:pt x="6913085" y="32310"/>
                  <a:pt x="7109465" y="0"/>
                </a:cubicBezTo>
                <a:cubicBezTo>
                  <a:pt x="7305845" y="-32310"/>
                  <a:pt x="7573124" y="61433"/>
                  <a:pt x="7703463" y="0"/>
                </a:cubicBezTo>
                <a:cubicBezTo>
                  <a:pt x="7869324" y="-33887"/>
                  <a:pt x="7974187" y="150538"/>
                  <a:pt x="7981950" y="278487"/>
                </a:cubicBezTo>
                <a:cubicBezTo>
                  <a:pt x="8019095" y="443331"/>
                  <a:pt x="7938909" y="595953"/>
                  <a:pt x="7981950" y="819888"/>
                </a:cubicBezTo>
                <a:cubicBezTo>
                  <a:pt x="8024991" y="1043823"/>
                  <a:pt x="7940557" y="1176528"/>
                  <a:pt x="7981950" y="1307149"/>
                </a:cubicBezTo>
                <a:cubicBezTo>
                  <a:pt x="8023343" y="1437770"/>
                  <a:pt x="7950993" y="1688453"/>
                  <a:pt x="7981950" y="1848550"/>
                </a:cubicBezTo>
                <a:cubicBezTo>
                  <a:pt x="8012907" y="2008647"/>
                  <a:pt x="7912023" y="2199405"/>
                  <a:pt x="7981950" y="2444091"/>
                </a:cubicBezTo>
                <a:cubicBezTo>
                  <a:pt x="8051877" y="2688777"/>
                  <a:pt x="7928041" y="2936505"/>
                  <a:pt x="7981950" y="3093772"/>
                </a:cubicBezTo>
                <a:cubicBezTo>
                  <a:pt x="8035859" y="3251039"/>
                  <a:pt x="7960263" y="3362300"/>
                  <a:pt x="7981950" y="3581033"/>
                </a:cubicBezTo>
                <a:cubicBezTo>
                  <a:pt x="8003637" y="3799766"/>
                  <a:pt x="7950036" y="3941976"/>
                  <a:pt x="7981950" y="4068294"/>
                </a:cubicBezTo>
                <a:cubicBezTo>
                  <a:pt x="8013864" y="4194612"/>
                  <a:pt x="7960895" y="4398174"/>
                  <a:pt x="7981950" y="4555555"/>
                </a:cubicBezTo>
                <a:cubicBezTo>
                  <a:pt x="8003005" y="4712936"/>
                  <a:pt x="7976055" y="4808526"/>
                  <a:pt x="7981950" y="4934536"/>
                </a:cubicBezTo>
                <a:cubicBezTo>
                  <a:pt x="7987845" y="5060546"/>
                  <a:pt x="7952623" y="5419192"/>
                  <a:pt x="7981950" y="5692497"/>
                </a:cubicBezTo>
                <a:cubicBezTo>
                  <a:pt x="7974395" y="5846082"/>
                  <a:pt x="7842108" y="5968895"/>
                  <a:pt x="7703463" y="5970984"/>
                </a:cubicBezTo>
                <a:cubicBezTo>
                  <a:pt x="7578061" y="6018561"/>
                  <a:pt x="7382839" y="5948450"/>
                  <a:pt x="7132311" y="5970984"/>
                </a:cubicBezTo>
                <a:cubicBezTo>
                  <a:pt x="6881783" y="5993518"/>
                  <a:pt x="6760784" y="5957116"/>
                  <a:pt x="6635409" y="5970984"/>
                </a:cubicBezTo>
                <a:cubicBezTo>
                  <a:pt x="6510034" y="5984852"/>
                  <a:pt x="6248536" y="5905884"/>
                  <a:pt x="5990007" y="5970984"/>
                </a:cubicBezTo>
                <a:cubicBezTo>
                  <a:pt x="5731478" y="6036084"/>
                  <a:pt x="5684213" y="5934004"/>
                  <a:pt x="5418855" y="5970984"/>
                </a:cubicBezTo>
                <a:cubicBezTo>
                  <a:pt x="5153497" y="6007964"/>
                  <a:pt x="5060486" y="5968105"/>
                  <a:pt x="4921953" y="5970984"/>
                </a:cubicBezTo>
                <a:cubicBezTo>
                  <a:pt x="4783420" y="5973863"/>
                  <a:pt x="4533284" y="5913836"/>
                  <a:pt x="4276551" y="5970984"/>
                </a:cubicBezTo>
                <a:cubicBezTo>
                  <a:pt x="4019818" y="6028132"/>
                  <a:pt x="3942481" y="5934551"/>
                  <a:pt x="3631149" y="5970984"/>
                </a:cubicBezTo>
                <a:cubicBezTo>
                  <a:pt x="3319817" y="6007417"/>
                  <a:pt x="3304676" y="5931317"/>
                  <a:pt x="3059997" y="5970984"/>
                </a:cubicBezTo>
                <a:cubicBezTo>
                  <a:pt x="2815318" y="6010651"/>
                  <a:pt x="2718889" y="5934439"/>
                  <a:pt x="2414595" y="5970984"/>
                </a:cubicBezTo>
                <a:cubicBezTo>
                  <a:pt x="2110301" y="6007529"/>
                  <a:pt x="2180382" y="5944871"/>
                  <a:pt x="2066193" y="5970984"/>
                </a:cubicBezTo>
                <a:cubicBezTo>
                  <a:pt x="1952004" y="5997097"/>
                  <a:pt x="1814276" y="5934940"/>
                  <a:pt x="1717790" y="5970984"/>
                </a:cubicBezTo>
                <a:cubicBezTo>
                  <a:pt x="1621304" y="6007028"/>
                  <a:pt x="1259729" y="5900033"/>
                  <a:pt x="1072388" y="5970984"/>
                </a:cubicBezTo>
                <a:cubicBezTo>
                  <a:pt x="885047" y="6041935"/>
                  <a:pt x="661376" y="5876070"/>
                  <a:pt x="278487" y="5970984"/>
                </a:cubicBezTo>
                <a:cubicBezTo>
                  <a:pt x="136825" y="5969533"/>
                  <a:pt x="3668" y="5852458"/>
                  <a:pt x="0" y="5692497"/>
                </a:cubicBezTo>
                <a:cubicBezTo>
                  <a:pt x="-2269" y="5586310"/>
                  <a:pt x="4473" y="5431424"/>
                  <a:pt x="0" y="5313516"/>
                </a:cubicBezTo>
                <a:cubicBezTo>
                  <a:pt x="-4473" y="5195608"/>
                  <a:pt x="48549" y="5036812"/>
                  <a:pt x="0" y="4826255"/>
                </a:cubicBezTo>
                <a:cubicBezTo>
                  <a:pt x="-48549" y="4615698"/>
                  <a:pt x="48537" y="4421135"/>
                  <a:pt x="0" y="4230714"/>
                </a:cubicBezTo>
                <a:cubicBezTo>
                  <a:pt x="-48537" y="4040293"/>
                  <a:pt x="44699" y="3896077"/>
                  <a:pt x="0" y="3581033"/>
                </a:cubicBezTo>
                <a:cubicBezTo>
                  <a:pt x="-44699" y="3265989"/>
                  <a:pt x="20298" y="3282209"/>
                  <a:pt x="0" y="3039632"/>
                </a:cubicBezTo>
                <a:cubicBezTo>
                  <a:pt x="-20298" y="2797055"/>
                  <a:pt x="48335" y="2722305"/>
                  <a:pt x="0" y="2606511"/>
                </a:cubicBezTo>
                <a:cubicBezTo>
                  <a:pt x="-48335" y="2490717"/>
                  <a:pt x="56963" y="2331746"/>
                  <a:pt x="0" y="2119250"/>
                </a:cubicBezTo>
                <a:cubicBezTo>
                  <a:pt x="-56963" y="1906754"/>
                  <a:pt x="73530" y="1726187"/>
                  <a:pt x="0" y="1469569"/>
                </a:cubicBezTo>
                <a:cubicBezTo>
                  <a:pt x="-73530" y="1212951"/>
                  <a:pt x="45914" y="1073610"/>
                  <a:pt x="0" y="874028"/>
                </a:cubicBezTo>
                <a:cubicBezTo>
                  <a:pt x="-45914" y="674446"/>
                  <a:pt x="10463" y="494675"/>
                  <a:pt x="0" y="278487"/>
                </a:cubicBezTo>
                <a:close/>
              </a:path>
              <a:path w="7981950" h="5970984" stroke="0" extrusionOk="0">
                <a:moveTo>
                  <a:pt x="0" y="278487"/>
                </a:moveTo>
                <a:cubicBezTo>
                  <a:pt x="-17689" y="133196"/>
                  <a:pt x="116701" y="1470"/>
                  <a:pt x="278487" y="0"/>
                </a:cubicBezTo>
                <a:cubicBezTo>
                  <a:pt x="577240" y="-53085"/>
                  <a:pt x="678771" y="73449"/>
                  <a:pt x="998139" y="0"/>
                </a:cubicBezTo>
                <a:cubicBezTo>
                  <a:pt x="1317507" y="-73449"/>
                  <a:pt x="1302511" y="43859"/>
                  <a:pt x="1420791" y="0"/>
                </a:cubicBezTo>
                <a:cubicBezTo>
                  <a:pt x="1539071" y="-43859"/>
                  <a:pt x="1666849" y="7075"/>
                  <a:pt x="1843443" y="0"/>
                </a:cubicBezTo>
                <a:cubicBezTo>
                  <a:pt x="2020037" y="-7075"/>
                  <a:pt x="2355930" y="42579"/>
                  <a:pt x="2563095" y="0"/>
                </a:cubicBezTo>
                <a:cubicBezTo>
                  <a:pt x="2770260" y="-42579"/>
                  <a:pt x="2740268" y="29321"/>
                  <a:pt x="2911498" y="0"/>
                </a:cubicBezTo>
                <a:cubicBezTo>
                  <a:pt x="3082728" y="-29321"/>
                  <a:pt x="3148275" y="21726"/>
                  <a:pt x="3259900" y="0"/>
                </a:cubicBezTo>
                <a:cubicBezTo>
                  <a:pt x="3371525" y="-21726"/>
                  <a:pt x="3639158" y="44430"/>
                  <a:pt x="3979552" y="0"/>
                </a:cubicBezTo>
                <a:cubicBezTo>
                  <a:pt x="4319946" y="-44430"/>
                  <a:pt x="4232837" y="12238"/>
                  <a:pt x="4327955" y="0"/>
                </a:cubicBezTo>
                <a:cubicBezTo>
                  <a:pt x="4423073" y="-12238"/>
                  <a:pt x="4819496" y="77839"/>
                  <a:pt x="5047606" y="0"/>
                </a:cubicBezTo>
                <a:cubicBezTo>
                  <a:pt x="5275716" y="-77839"/>
                  <a:pt x="5376979" y="27205"/>
                  <a:pt x="5693008" y="0"/>
                </a:cubicBezTo>
                <a:cubicBezTo>
                  <a:pt x="6009037" y="-27205"/>
                  <a:pt x="6043981" y="22753"/>
                  <a:pt x="6264160" y="0"/>
                </a:cubicBezTo>
                <a:cubicBezTo>
                  <a:pt x="6484339" y="-22753"/>
                  <a:pt x="6721812" y="25185"/>
                  <a:pt x="6983811" y="0"/>
                </a:cubicBezTo>
                <a:cubicBezTo>
                  <a:pt x="7245810" y="-25185"/>
                  <a:pt x="7420951" y="33187"/>
                  <a:pt x="7703463" y="0"/>
                </a:cubicBezTo>
                <a:cubicBezTo>
                  <a:pt x="7833387" y="-17577"/>
                  <a:pt x="7970009" y="122216"/>
                  <a:pt x="7981950" y="278487"/>
                </a:cubicBezTo>
                <a:cubicBezTo>
                  <a:pt x="8004669" y="450932"/>
                  <a:pt x="7950879" y="569494"/>
                  <a:pt x="7981950" y="657468"/>
                </a:cubicBezTo>
                <a:cubicBezTo>
                  <a:pt x="8013021" y="745442"/>
                  <a:pt x="7930508" y="1007675"/>
                  <a:pt x="7981950" y="1253009"/>
                </a:cubicBezTo>
                <a:cubicBezTo>
                  <a:pt x="8033392" y="1498343"/>
                  <a:pt x="7973092" y="1644963"/>
                  <a:pt x="7981950" y="1848550"/>
                </a:cubicBezTo>
                <a:cubicBezTo>
                  <a:pt x="7990808" y="2052137"/>
                  <a:pt x="7947726" y="2222325"/>
                  <a:pt x="7981950" y="2498231"/>
                </a:cubicBezTo>
                <a:cubicBezTo>
                  <a:pt x="8016174" y="2774137"/>
                  <a:pt x="7978817" y="2859029"/>
                  <a:pt x="7981950" y="2985492"/>
                </a:cubicBezTo>
                <a:cubicBezTo>
                  <a:pt x="7985083" y="3111955"/>
                  <a:pt x="7949709" y="3298913"/>
                  <a:pt x="7981950" y="3418613"/>
                </a:cubicBezTo>
                <a:cubicBezTo>
                  <a:pt x="8014191" y="3538313"/>
                  <a:pt x="7948129" y="3694591"/>
                  <a:pt x="7981950" y="3797593"/>
                </a:cubicBezTo>
                <a:cubicBezTo>
                  <a:pt x="8015771" y="3900595"/>
                  <a:pt x="7973994" y="4200334"/>
                  <a:pt x="7981950" y="4338994"/>
                </a:cubicBezTo>
                <a:cubicBezTo>
                  <a:pt x="7989906" y="4477654"/>
                  <a:pt x="7969064" y="4599206"/>
                  <a:pt x="7981950" y="4717975"/>
                </a:cubicBezTo>
                <a:cubicBezTo>
                  <a:pt x="7994836" y="4836744"/>
                  <a:pt x="7954454" y="5061130"/>
                  <a:pt x="7981950" y="5151096"/>
                </a:cubicBezTo>
                <a:cubicBezTo>
                  <a:pt x="8009446" y="5241062"/>
                  <a:pt x="7933285" y="5558399"/>
                  <a:pt x="7981950" y="5692497"/>
                </a:cubicBezTo>
                <a:cubicBezTo>
                  <a:pt x="7977474" y="5846768"/>
                  <a:pt x="7840438" y="5989614"/>
                  <a:pt x="7703463" y="5970984"/>
                </a:cubicBezTo>
                <a:cubicBezTo>
                  <a:pt x="7616097" y="5987097"/>
                  <a:pt x="7463397" y="5959785"/>
                  <a:pt x="7355060" y="5970984"/>
                </a:cubicBezTo>
                <a:cubicBezTo>
                  <a:pt x="7246723" y="5982183"/>
                  <a:pt x="7031002" y="5951632"/>
                  <a:pt x="6932408" y="5970984"/>
                </a:cubicBezTo>
                <a:cubicBezTo>
                  <a:pt x="6833814" y="5990336"/>
                  <a:pt x="6529431" y="5908512"/>
                  <a:pt x="6212756" y="5970984"/>
                </a:cubicBezTo>
                <a:cubicBezTo>
                  <a:pt x="5896081" y="6033456"/>
                  <a:pt x="5709948" y="5920228"/>
                  <a:pt x="5567355" y="5970984"/>
                </a:cubicBezTo>
                <a:cubicBezTo>
                  <a:pt x="5424762" y="6021740"/>
                  <a:pt x="5026729" y="5887258"/>
                  <a:pt x="4847703" y="5970984"/>
                </a:cubicBezTo>
                <a:cubicBezTo>
                  <a:pt x="4668677" y="6054710"/>
                  <a:pt x="4529452" y="5948126"/>
                  <a:pt x="4276551" y="5970984"/>
                </a:cubicBezTo>
                <a:cubicBezTo>
                  <a:pt x="4023650" y="5993842"/>
                  <a:pt x="3939350" y="5966858"/>
                  <a:pt x="3853899" y="5970984"/>
                </a:cubicBezTo>
                <a:cubicBezTo>
                  <a:pt x="3768448" y="5975110"/>
                  <a:pt x="3478047" y="5924235"/>
                  <a:pt x="3208497" y="5970984"/>
                </a:cubicBezTo>
                <a:cubicBezTo>
                  <a:pt x="2938947" y="6017733"/>
                  <a:pt x="2861069" y="5914312"/>
                  <a:pt x="2711595" y="5970984"/>
                </a:cubicBezTo>
                <a:cubicBezTo>
                  <a:pt x="2562121" y="6027656"/>
                  <a:pt x="2340833" y="5914358"/>
                  <a:pt x="2066193" y="5970984"/>
                </a:cubicBezTo>
                <a:cubicBezTo>
                  <a:pt x="1791553" y="6027610"/>
                  <a:pt x="1616072" y="5914399"/>
                  <a:pt x="1420791" y="5970984"/>
                </a:cubicBezTo>
                <a:cubicBezTo>
                  <a:pt x="1225510" y="6027569"/>
                  <a:pt x="1174423" y="5948205"/>
                  <a:pt x="1072388" y="5970984"/>
                </a:cubicBezTo>
                <a:cubicBezTo>
                  <a:pt x="970353" y="5993763"/>
                  <a:pt x="450721" y="5905145"/>
                  <a:pt x="278487" y="5970984"/>
                </a:cubicBezTo>
                <a:cubicBezTo>
                  <a:pt x="159724" y="5995121"/>
                  <a:pt x="-22189" y="5865468"/>
                  <a:pt x="0" y="5692497"/>
                </a:cubicBezTo>
                <a:cubicBezTo>
                  <a:pt x="-37094" y="5510938"/>
                  <a:pt x="26672" y="5280318"/>
                  <a:pt x="0" y="5151096"/>
                </a:cubicBezTo>
                <a:cubicBezTo>
                  <a:pt x="-26672" y="5021874"/>
                  <a:pt x="6085" y="4729844"/>
                  <a:pt x="0" y="4555555"/>
                </a:cubicBezTo>
                <a:cubicBezTo>
                  <a:pt x="-6085" y="4381266"/>
                  <a:pt x="18208" y="4125686"/>
                  <a:pt x="0" y="3960014"/>
                </a:cubicBezTo>
                <a:cubicBezTo>
                  <a:pt x="-18208" y="3794342"/>
                  <a:pt x="55645" y="3684079"/>
                  <a:pt x="0" y="3472753"/>
                </a:cubicBezTo>
                <a:cubicBezTo>
                  <a:pt x="-55645" y="3261427"/>
                  <a:pt x="59440" y="3024916"/>
                  <a:pt x="0" y="2877212"/>
                </a:cubicBezTo>
                <a:cubicBezTo>
                  <a:pt x="-59440" y="2729508"/>
                  <a:pt x="6265" y="2580894"/>
                  <a:pt x="0" y="2498231"/>
                </a:cubicBezTo>
                <a:cubicBezTo>
                  <a:pt x="-6265" y="2415568"/>
                  <a:pt x="29509" y="2097326"/>
                  <a:pt x="0" y="1902690"/>
                </a:cubicBezTo>
                <a:cubicBezTo>
                  <a:pt x="-29509" y="1708054"/>
                  <a:pt x="34904" y="1545617"/>
                  <a:pt x="0" y="1361289"/>
                </a:cubicBezTo>
                <a:cubicBezTo>
                  <a:pt x="-34904" y="1176961"/>
                  <a:pt x="4637" y="1063315"/>
                  <a:pt x="0" y="819888"/>
                </a:cubicBezTo>
                <a:cubicBezTo>
                  <a:pt x="-4637" y="576461"/>
                  <a:pt x="18527" y="513332"/>
                  <a:pt x="0" y="27848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EAAB5C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610679287">
                  <a:prstGeom prst="roundRect">
                    <a:avLst>
                      <a:gd name="adj" fmla="val 466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661C164-DB68-4B31-B5A4-19FE027E03B0}"/>
              </a:ext>
            </a:extLst>
          </p:cNvPr>
          <p:cNvSpPr txBox="1"/>
          <p:nvPr/>
        </p:nvSpPr>
        <p:spPr>
          <a:xfrm>
            <a:off x="540548" y="93567"/>
            <a:ext cx="2353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تلاوة </a:t>
            </a: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الآيات تلاوة صحيحة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row: Left 2">
            <a:extLst>
              <a:ext uri="{FF2B5EF4-FFF2-40B4-BE49-F238E27FC236}">
                <a16:creationId xmlns:a16="http://schemas.microsoft.com/office/drawing/2014/main" xmlns="" id="{C4FE49FB-76A6-CB42-A402-66DA5D193063}"/>
              </a:ext>
            </a:extLst>
          </p:cNvPr>
          <p:cNvSpPr/>
          <p:nvPr/>
        </p:nvSpPr>
        <p:spPr>
          <a:xfrm rot="19591614">
            <a:off x="1166129" y="963387"/>
            <a:ext cx="2044319" cy="711365"/>
          </a:xfrm>
          <a:custGeom>
            <a:avLst/>
            <a:gdLst>
              <a:gd name="connsiteX0" fmla="*/ 0 w 1594432"/>
              <a:gd name="connsiteY0" fmla="*/ 355683 h 711365"/>
              <a:gd name="connsiteX1" fmla="*/ 259990 w 1594432"/>
              <a:gd name="connsiteY1" fmla="*/ 0 h 711365"/>
              <a:gd name="connsiteX2" fmla="*/ 259990 w 1594432"/>
              <a:gd name="connsiteY2" fmla="*/ 114107 h 711365"/>
              <a:gd name="connsiteX3" fmla="*/ 1594432 w 1594432"/>
              <a:gd name="connsiteY3" fmla="*/ 114107 h 711365"/>
              <a:gd name="connsiteX4" fmla="*/ 1594432 w 1594432"/>
              <a:gd name="connsiteY4" fmla="*/ 597258 h 711365"/>
              <a:gd name="connsiteX5" fmla="*/ 259990 w 1594432"/>
              <a:gd name="connsiteY5" fmla="*/ 597258 h 711365"/>
              <a:gd name="connsiteX6" fmla="*/ 259990 w 1594432"/>
              <a:gd name="connsiteY6" fmla="*/ 711365 h 711365"/>
              <a:gd name="connsiteX7" fmla="*/ 0 w 1594432"/>
              <a:gd name="connsiteY7" fmla="*/ 355683 h 711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94432" h="711365" fill="none" extrusionOk="0">
                <a:moveTo>
                  <a:pt x="0" y="355683"/>
                </a:moveTo>
                <a:cubicBezTo>
                  <a:pt x="120284" y="219486"/>
                  <a:pt x="233990" y="58506"/>
                  <a:pt x="259990" y="0"/>
                </a:cubicBezTo>
                <a:cubicBezTo>
                  <a:pt x="256346" y="37138"/>
                  <a:pt x="269043" y="85266"/>
                  <a:pt x="259990" y="114107"/>
                </a:cubicBezTo>
                <a:cubicBezTo>
                  <a:pt x="655045" y="121274"/>
                  <a:pt x="1172508" y="45111"/>
                  <a:pt x="1594432" y="114107"/>
                </a:cubicBezTo>
                <a:cubicBezTo>
                  <a:pt x="1625440" y="297192"/>
                  <a:pt x="1585512" y="427579"/>
                  <a:pt x="1594432" y="597258"/>
                </a:cubicBezTo>
                <a:cubicBezTo>
                  <a:pt x="1301325" y="703576"/>
                  <a:pt x="649342" y="584963"/>
                  <a:pt x="259990" y="597258"/>
                </a:cubicBezTo>
                <a:cubicBezTo>
                  <a:pt x="268290" y="633184"/>
                  <a:pt x="258273" y="678456"/>
                  <a:pt x="259990" y="711365"/>
                </a:cubicBezTo>
                <a:cubicBezTo>
                  <a:pt x="152067" y="555685"/>
                  <a:pt x="137413" y="525037"/>
                  <a:pt x="0" y="355683"/>
                </a:cubicBezTo>
                <a:close/>
              </a:path>
              <a:path w="1594432" h="711365" stroke="0" extrusionOk="0">
                <a:moveTo>
                  <a:pt x="0" y="355683"/>
                </a:moveTo>
                <a:cubicBezTo>
                  <a:pt x="94189" y="220889"/>
                  <a:pt x="130376" y="125199"/>
                  <a:pt x="259990" y="0"/>
                </a:cubicBezTo>
                <a:cubicBezTo>
                  <a:pt x="262906" y="53653"/>
                  <a:pt x="263191" y="70094"/>
                  <a:pt x="259990" y="114107"/>
                </a:cubicBezTo>
                <a:cubicBezTo>
                  <a:pt x="793950" y="220954"/>
                  <a:pt x="1052807" y="185698"/>
                  <a:pt x="1594432" y="114107"/>
                </a:cubicBezTo>
                <a:cubicBezTo>
                  <a:pt x="1556385" y="262783"/>
                  <a:pt x="1631892" y="533197"/>
                  <a:pt x="1594432" y="597258"/>
                </a:cubicBezTo>
                <a:cubicBezTo>
                  <a:pt x="1272688" y="526997"/>
                  <a:pt x="706858" y="694382"/>
                  <a:pt x="259990" y="597258"/>
                </a:cubicBezTo>
                <a:cubicBezTo>
                  <a:pt x="267566" y="632074"/>
                  <a:pt x="263255" y="667896"/>
                  <a:pt x="259990" y="711365"/>
                </a:cubicBezTo>
                <a:cubicBezTo>
                  <a:pt x="203910" y="646400"/>
                  <a:pt x="12064" y="431546"/>
                  <a:pt x="0" y="35568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981765707">
                  <a:prstGeom prst="leftArrow">
                    <a:avLst>
                      <a:gd name="adj1" fmla="val 67919"/>
                      <a:gd name="adj2" fmla="val 36548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shafi" pitchFamily="2" charset="-78"/>
                <a:cs typeface="Mishafi" pitchFamily="2" charset="-78"/>
              </a:rPr>
              <a:t>صفحة 76</a:t>
            </a:r>
            <a:endParaRPr lang="en-AE" sz="3600" b="1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shafi" pitchFamily="2" charset="-78"/>
              <a:cs typeface="Mishafi" pitchFamily="2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68F7DF6E-609E-9647-9A30-54635B600ED4}"/>
              </a:ext>
            </a:extLst>
          </p:cNvPr>
          <p:cNvSpPr txBox="1"/>
          <p:nvPr/>
        </p:nvSpPr>
        <p:spPr>
          <a:xfrm>
            <a:off x="285602" y="1931396"/>
            <a:ext cx="2843361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defTabSz="914400" rtl="1" eaLnBrk="1" latinLnBrk="0" hangingPunct="1"/>
            <a:r>
              <a:rPr lang="ar-AE" sz="3200" dirty="0"/>
              <a:t>نتلو الآيات بتدبر وننصت للقارئ</a:t>
            </a:r>
          </a:p>
        </p:txBody>
      </p:sp>
      <p:pic>
        <p:nvPicPr>
          <p:cNvPr id="6" name="صورة 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xmlns="" id="{37E724CC-07A1-BC4B-837D-AD0BC0912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8" y="2973672"/>
            <a:ext cx="2734256" cy="2806700"/>
          </a:xfrm>
          <a:prstGeom prst="rect">
            <a:avLst/>
          </a:prstGeom>
        </p:spPr>
      </p:pic>
      <p:sp>
        <p:nvSpPr>
          <p:cNvPr id="15" name="مستطيل مستدير الزوايا">
            <a:extLst>
              <a:ext uri="{FF2B5EF4-FFF2-40B4-BE49-F238E27FC236}">
                <a16:creationId xmlns="" xmlns:a16="http://schemas.microsoft.com/office/drawing/2014/main" id="{F3B166EA-B5B9-4BB6-A040-13FB83721951}"/>
              </a:ext>
            </a:extLst>
          </p:cNvPr>
          <p:cNvSpPr/>
          <p:nvPr/>
        </p:nvSpPr>
        <p:spPr>
          <a:xfrm>
            <a:off x="3271838" y="32429"/>
            <a:ext cx="8555128" cy="70353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>
            <a:solidFill>
              <a:schemeClr val="tx1">
                <a:lumMod val="50000"/>
              </a:schemeClr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25400" tIns="25400" rIns="25400" bIns="25400" anchor="ctr"/>
          <a:lstStyle/>
          <a:p>
            <a:pPr algn="ctr"/>
            <a:r>
              <a:rPr lang="ar-AE" sz="3600" b="1" dirty="0" smtClean="0"/>
              <a:t>يتلوالأيات </a:t>
            </a:r>
            <a:r>
              <a:rPr lang="ar-AE" sz="3600" b="1" dirty="0" smtClean="0"/>
              <a:t>الكريمة تلاوة صحيحة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8BDB441-57BF-4F43-9F86-862127C5B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7093" y="764535"/>
            <a:ext cx="8534931" cy="609346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74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B37036A-B7AB-46A4-BD41-5F73DD2C5646}"/>
              </a:ext>
            </a:extLst>
          </p:cNvPr>
          <p:cNvSpPr/>
          <p:nvPr/>
        </p:nvSpPr>
        <p:spPr>
          <a:xfrm>
            <a:off x="1595436" y="5007092"/>
            <a:ext cx="8267700" cy="1133475"/>
          </a:xfrm>
          <a:prstGeom prst="rect">
            <a:avLst/>
          </a:prstGeom>
          <a:solidFill>
            <a:srgbClr val="69D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69F56EE-11AF-4C8C-8AFC-DE7627B58190}"/>
              </a:ext>
            </a:extLst>
          </p:cNvPr>
          <p:cNvSpPr/>
          <p:nvPr/>
        </p:nvSpPr>
        <p:spPr>
          <a:xfrm>
            <a:off x="1595437" y="5624511"/>
            <a:ext cx="8267700" cy="247651"/>
          </a:xfrm>
          <a:prstGeom prst="rect">
            <a:avLst/>
          </a:prstGeom>
          <a:solidFill>
            <a:srgbClr val="C3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49AFE7DA-118F-094F-8FB4-D109904C3593}"/>
              </a:ext>
            </a:extLst>
          </p:cNvPr>
          <p:cNvSpPr txBox="1">
            <a:spLocks/>
          </p:cNvSpPr>
          <p:nvPr/>
        </p:nvSpPr>
        <p:spPr>
          <a:xfrm>
            <a:off x="9120557" y="308262"/>
            <a:ext cx="2814026" cy="69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endParaRPr lang="en-US" sz="2400" b="1" dirty="0">
              <a:latin typeface="Mishafi" pitchFamily="2" charset="-78"/>
              <a:cs typeface="+mn-cs"/>
            </a:endParaRPr>
          </a:p>
        </p:txBody>
      </p:sp>
      <p:sp>
        <p:nvSpPr>
          <p:cNvPr id="17" name="Google Shape;2493;p18">
            <a:extLst>
              <a:ext uri="{FF2B5EF4-FFF2-40B4-BE49-F238E27FC236}">
                <a16:creationId xmlns:a16="http://schemas.microsoft.com/office/drawing/2014/main" xmlns="" id="{914E6848-1DCC-4643-BB1D-0F37BAD275DC}"/>
              </a:ext>
            </a:extLst>
          </p:cNvPr>
          <p:cNvSpPr/>
          <p:nvPr/>
        </p:nvSpPr>
        <p:spPr>
          <a:xfrm>
            <a:off x="2243138" y="1001482"/>
            <a:ext cx="6557962" cy="3841980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2800" b="1" dirty="0" smtClean="0">
                <a:solidFill>
                  <a:schemeClr val="lt1"/>
                </a:solidFill>
                <a:latin typeface="Mishafi" pitchFamily="2" charset="-78"/>
                <a:ea typeface="Calibri"/>
                <a:cs typeface="Mishafi" pitchFamily="2" charset="-78"/>
                <a:sym typeface="Calibri"/>
              </a:rPr>
              <a:t>.</a:t>
            </a:r>
            <a:endParaRPr sz="2800" b="1" dirty="0">
              <a:solidFill>
                <a:schemeClr val="lt1"/>
              </a:solidFill>
              <a:latin typeface="Mishafi" pitchFamily="2" charset="-78"/>
              <a:ea typeface="Calibri"/>
              <a:cs typeface="Mishafi" pitchFamily="2" charset="-78"/>
              <a:sym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09005" y="1038522"/>
            <a:ext cx="6236003" cy="36009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مارأيك بتلاوة زملائك؟</a:t>
            </a:r>
            <a:endParaRPr lang="ar-AE" sz="54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ar-AE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ar-AE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وجه </a:t>
            </a:r>
            <a:r>
              <a:rPr lang="ar-AE" sz="54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نصيحة</a:t>
            </a:r>
            <a:r>
              <a:rPr lang="ar-AE" sz="54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ar-AE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لمن يخطأ</a:t>
            </a:r>
          </a:p>
          <a:p>
            <a:pPr algn="ctr"/>
            <a:r>
              <a:rPr lang="ar-AE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في تلاوة القرأن الكريم</a:t>
            </a:r>
          </a:p>
          <a:p>
            <a:pPr algn="ctr"/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92181" y="4914364"/>
            <a:ext cx="4459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</a:rPr>
              <a:t>قم برفع خاصية اليد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29D028E-C2B8-49FF-B136-4679C132DB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725" y="1202896"/>
            <a:ext cx="3524250" cy="373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eck box">
            <a:extLst>
              <a:ext uri="{FF2B5EF4-FFF2-40B4-BE49-F238E27FC236}">
                <a16:creationId xmlns:a16="http://schemas.microsoft.com/office/drawing/2014/main" xmlns="" id="{C84F822D-42F2-4B67-833E-88090ABE6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2" y="1001482"/>
            <a:ext cx="2243138" cy="323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مستدير الزوايا">
            <a:extLst>
              <a:ext uri="{FF2B5EF4-FFF2-40B4-BE49-F238E27FC236}">
                <a16:creationId xmlns="" xmlns:a16="http://schemas.microsoft.com/office/drawing/2014/main" id="{F3B166EA-B5B9-4BB6-A040-13FB83721951}"/>
              </a:ext>
            </a:extLst>
          </p:cNvPr>
          <p:cNvSpPr/>
          <p:nvPr/>
        </p:nvSpPr>
        <p:spPr>
          <a:xfrm>
            <a:off x="1451722" y="149611"/>
            <a:ext cx="8555128" cy="70353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>
            <a:solidFill>
              <a:schemeClr val="tx1">
                <a:lumMod val="50000"/>
              </a:schemeClr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25400" tIns="25400" rIns="25400" bIns="25400" anchor="ctr"/>
          <a:lstStyle/>
          <a:p>
            <a:pPr algn="ctr"/>
            <a:r>
              <a:rPr lang="ar-AE" sz="3600" b="1" dirty="0" smtClean="0"/>
              <a:t>يتلوالأيات </a:t>
            </a:r>
            <a:r>
              <a:rPr lang="ar-AE" sz="3600" b="1" dirty="0" smtClean="0"/>
              <a:t>الكريمة تلاوة صحيحة (تقييم)</a:t>
            </a:r>
          </a:p>
        </p:txBody>
      </p:sp>
    </p:spTree>
    <p:extLst>
      <p:ext uri="{BB962C8B-B14F-4D97-AF65-F5344CB8AC3E}">
        <p14:creationId xmlns:p14="http://schemas.microsoft.com/office/powerpoint/2010/main" val="164987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13D1EFFF-2ECB-4BFB-B374-D598C684E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136" y="208652"/>
            <a:ext cx="9540125" cy="6181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F85B5EC-1270-479C-9231-BEB66AB7B294}"/>
              </a:ext>
            </a:extLst>
          </p:cNvPr>
          <p:cNvSpPr/>
          <p:nvPr/>
        </p:nvSpPr>
        <p:spPr>
          <a:xfrm>
            <a:off x="73318" y="73318"/>
            <a:ext cx="12011466" cy="6693877"/>
          </a:xfrm>
          <a:prstGeom prst="rect">
            <a:avLst/>
          </a:prstGeom>
          <a:noFill/>
          <a:ln w="1270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y2mate.com - سورة الكوثر عبدالله بصفر_Z_PHIuOc3F4">
            <a:hlinkClick r:id="" action="ppaction://media"/>
            <a:extLst>
              <a:ext uri="{FF2B5EF4-FFF2-40B4-BE49-F238E27FC236}">
                <a16:creationId xmlns="" xmlns:a16="http://schemas.microsoft.com/office/drawing/2014/main" id="{A1418C8F-90A9-4494-8B2C-1F740419D6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68229" y="-1191544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9C2A800-9974-496C-9C42-005FB81718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69" y="-8108"/>
            <a:ext cx="1931337" cy="18847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CF6AF33-56C0-4FA3-8992-A16E6BCEB8C7}"/>
              </a:ext>
            </a:extLst>
          </p:cNvPr>
          <p:cNvSpPr txBox="1"/>
          <p:nvPr/>
        </p:nvSpPr>
        <p:spPr>
          <a:xfrm>
            <a:off x="-1226021" y="961122"/>
            <a:ext cx="5780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 smtClean="0">
                <a:ln>
                  <a:solidFill>
                    <a:schemeClr val="tx1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تحدث</a:t>
            </a:r>
            <a:endParaRPr lang="ar-AE" sz="2800" b="1" dirty="0">
              <a:ln>
                <a:solidFill>
                  <a:schemeClr val="tx1"/>
                </a:solidFill>
              </a:ln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29806" y="1876594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ar-AE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انظر حولك الأن واذكر بعضاً</a:t>
            </a:r>
          </a:p>
          <a:p>
            <a:pPr algn="ctr"/>
            <a:r>
              <a:rPr lang="ar-AE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من مظاهر </a:t>
            </a:r>
            <a:r>
              <a:rPr lang="ar-AE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قدرة الله </a:t>
            </a:r>
          </a:p>
          <a:p>
            <a:pPr algn="ctr"/>
            <a:r>
              <a:rPr lang="ar-AE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العظيمة التي تراها</a:t>
            </a:r>
          </a:p>
        </p:txBody>
      </p:sp>
      <p:pic>
        <p:nvPicPr>
          <p:cNvPr id="10" name="Picture 9" descr="A picture containing holding, skiing, clock&#10;&#10;Description automatically generated">
            <a:extLst>
              <a:ext uri="{FF2B5EF4-FFF2-40B4-BE49-F238E27FC236}">
                <a16:creationId xmlns:a16="http://schemas.microsoft.com/office/drawing/2014/main" xmlns="" id="{F807BABF-B4F2-459F-96F3-B4405A4D1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307" b="91054" l="9744" r="89776">
                        <a14:foregroundMark x1="47444" y1="8466" x2="47444" y2="8466"/>
                        <a14:foregroundMark x1="37220" y1="89617" x2="37220" y2="89617"/>
                        <a14:foregroundMark x1="38019" y1="91054" x2="38019" y2="91054"/>
                        <a14:foregroundMark x1="51917" y1="86741" x2="51917" y2="86741"/>
                        <a14:foregroundMark x1="50479" y1="86741" x2="51917" y2="88179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504" y="2243940"/>
            <a:ext cx="2853664" cy="378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4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0034397-A85C-4BDC-A8CD-9C5C0AFE9F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03" b="5694"/>
          <a:stretch/>
        </p:blipFill>
        <p:spPr>
          <a:xfrm>
            <a:off x="514351" y="3119718"/>
            <a:ext cx="2786062" cy="34525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B37036A-B7AB-46A4-BD41-5F73DD2C5646}"/>
              </a:ext>
            </a:extLst>
          </p:cNvPr>
          <p:cNvSpPr/>
          <p:nvPr/>
        </p:nvSpPr>
        <p:spPr>
          <a:xfrm>
            <a:off x="3924300" y="5724525"/>
            <a:ext cx="8267700" cy="1133475"/>
          </a:xfrm>
          <a:prstGeom prst="rect">
            <a:avLst/>
          </a:prstGeom>
          <a:solidFill>
            <a:srgbClr val="69D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69F56EE-11AF-4C8C-8AFC-DE7627B58190}"/>
              </a:ext>
            </a:extLst>
          </p:cNvPr>
          <p:cNvSpPr/>
          <p:nvPr/>
        </p:nvSpPr>
        <p:spPr>
          <a:xfrm>
            <a:off x="3924300" y="5695949"/>
            <a:ext cx="8267700" cy="247651"/>
          </a:xfrm>
          <a:prstGeom prst="rect">
            <a:avLst/>
          </a:prstGeom>
          <a:solidFill>
            <a:srgbClr val="C3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0A1EED3-ACF7-40E8-9611-3F4D3C5456E8}"/>
              </a:ext>
            </a:extLst>
          </p:cNvPr>
          <p:cNvSpPr/>
          <p:nvPr/>
        </p:nvSpPr>
        <p:spPr>
          <a:xfrm>
            <a:off x="3228975" y="0"/>
            <a:ext cx="8963025" cy="6572250"/>
          </a:xfrm>
          <a:custGeom>
            <a:avLst/>
            <a:gdLst>
              <a:gd name="connsiteX0" fmla="*/ 0 w 7981950"/>
              <a:gd name="connsiteY0" fmla="*/ 295868 h 6343650"/>
              <a:gd name="connsiteX1" fmla="*/ 295868 w 7981950"/>
              <a:gd name="connsiteY1" fmla="*/ 0 h 6343650"/>
              <a:gd name="connsiteX2" fmla="*/ 790444 w 7981950"/>
              <a:gd name="connsiteY2" fmla="*/ 0 h 6343650"/>
              <a:gd name="connsiteX3" fmla="*/ 1137215 w 7981950"/>
              <a:gd name="connsiteY3" fmla="*/ 0 h 6343650"/>
              <a:gd name="connsiteX4" fmla="*/ 1779596 w 7981950"/>
              <a:gd name="connsiteY4" fmla="*/ 0 h 6343650"/>
              <a:gd name="connsiteX5" fmla="*/ 2495878 w 7981950"/>
              <a:gd name="connsiteY5" fmla="*/ 0 h 6343650"/>
              <a:gd name="connsiteX6" fmla="*/ 2990454 w 7981950"/>
              <a:gd name="connsiteY6" fmla="*/ 0 h 6343650"/>
              <a:gd name="connsiteX7" fmla="*/ 3706736 w 7981950"/>
              <a:gd name="connsiteY7" fmla="*/ 0 h 6343650"/>
              <a:gd name="connsiteX8" fmla="*/ 4127410 w 7981950"/>
              <a:gd name="connsiteY8" fmla="*/ 0 h 6343650"/>
              <a:gd name="connsiteX9" fmla="*/ 4769790 w 7981950"/>
              <a:gd name="connsiteY9" fmla="*/ 0 h 6343650"/>
              <a:gd name="connsiteX10" fmla="*/ 5116561 w 7981950"/>
              <a:gd name="connsiteY10" fmla="*/ 0 h 6343650"/>
              <a:gd name="connsiteX11" fmla="*/ 5685039 w 7981950"/>
              <a:gd name="connsiteY11" fmla="*/ 0 h 6343650"/>
              <a:gd name="connsiteX12" fmla="*/ 6105713 w 7981950"/>
              <a:gd name="connsiteY12" fmla="*/ 0 h 6343650"/>
              <a:gd name="connsiteX13" fmla="*/ 6600289 w 7981950"/>
              <a:gd name="connsiteY13" fmla="*/ 0 h 6343650"/>
              <a:gd name="connsiteX14" fmla="*/ 7094865 w 7981950"/>
              <a:gd name="connsiteY14" fmla="*/ 0 h 6343650"/>
              <a:gd name="connsiteX15" fmla="*/ 7686082 w 7981950"/>
              <a:gd name="connsiteY15" fmla="*/ 0 h 6343650"/>
              <a:gd name="connsiteX16" fmla="*/ 7981950 w 7981950"/>
              <a:gd name="connsiteY16" fmla="*/ 295868 h 6343650"/>
              <a:gd name="connsiteX17" fmla="*/ 7981950 w 7981950"/>
              <a:gd name="connsiteY17" fmla="*/ 871059 h 6343650"/>
              <a:gd name="connsiteX18" fmla="*/ 7981950 w 7981950"/>
              <a:gd name="connsiteY18" fmla="*/ 1388732 h 6343650"/>
              <a:gd name="connsiteX19" fmla="*/ 7981950 w 7981950"/>
              <a:gd name="connsiteY19" fmla="*/ 1963923 h 6343650"/>
              <a:gd name="connsiteX20" fmla="*/ 7981950 w 7981950"/>
              <a:gd name="connsiteY20" fmla="*/ 2596634 h 6343650"/>
              <a:gd name="connsiteX21" fmla="*/ 7981950 w 7981950"/>
              <a:gd name="connsiteY21" fmla="*/ 3286863 h 6343650"/>
              <a:gd name="connsiteX22" fmla="*/ 7981950 w 7981950"/>
              <a:gd name="connsiteY22" fmla="*/ 3804536 h 6343650"/>
              <a:gd name="connsiteX23" fmla="*/ 7981950 w 7981950"/>
              <a:gd name="connsiteY23" fmla="*/ 4322208 h 6343650"/>
              <a:gd name="connsiteX24" fmla="*/ 7981950 w 7981950"/>
              <a:gd name="connsiteY24" fmla="*/ 4839880 h 6343650"/>
              <a:gd name="connsiteX25" fmla="*/ 7981950 w 7981950"/>
              <a:gd name="connsiteY25" fmla="*/ 5242514 h 6343650"/>
              <a:gd name="connsiteX26" fmla="*/ 7981950 w 7981950"/>
              <a:gd name="connsiteY26" fmla="*/ 6047782 h 6343650"/>
              <a:gd name="connsiteX27" fmla="*/ 7686082 w 7981950"/>
              <a:gd name="connsiteY27" fmla="*/ 6343650 h 6343650"/>
              <a:gd name="connsiteX28" fmla="*/ 7117604 w 7981950"/>
              <a:gd name="connsiteY28" fmla="*/ 6343650 h 6343650"/>
              <a:gd name="connsiteX29" fmla="*/ 6623028 w 7981950"/>
              <a:gd name="connsiteY29" fmla="*/ 6343650 h 6343650"/>
              <a:gd name="connsiteX30" fmla="*/ 5980648 w 7981950"/>
              <a:gd name="connsiteY30" fmla="*/ 6343650 h 6343650"/>
              <a:gd name="connsiteX31" fmla="*/ 5412170 w 7981950"/>
              <a:gd name="connsiteY31" fmla="*/ 6343650 h 6343650"/>
              <a:gd name="connsiteX32" fmla="*/ 4917594 w 7981950"/>
              <a:gd name="connsiteY32" fmla="*/ 6343650 h 6343650"/>
              <a:gd name="connsiteX33" fmla="*/ 4275214 w 7981950"/>
              <a:gd name="connsiteY33" fmla="*/ 6343650 h 6343650"/>
              <a:gd name="connsiteX34" fmla="*/ 3632834 w 7981950"/>
              <a:gd name="connsiteY34" fmla="*/ 6343650 h 6343650"/>
              <a:gd name="connsiteX35" fmla="*/ 3064356 w 7981950"/>
              <a:gd name="connsiteY35" fmla="*/ 6343650 h 6343650"/>
              <a:gd name="connsiteX36" fmla="*/ 2421976 w 7981950"/>
              <a:gd name="connsiteY36" fmla="*/ 6343650 h 6343650"/>
              <a:gd name="connsiteX37" fmla="*/ 2075204 w 7981950"/>
              <a:gd name="connsiteY37" fmla="*/ 6343650 h 6343650"/>
              <a:gd name="connsiteX38" fmla="*/ 1728433 w 7981950"/>
              <a:gd name="connsiteY38" fmla="*/ 6343650 h 6343650"/>
              <a:gd name="connsiteX39" fmla="*/ 1086052 w 7981950"/>
              <a:gd name="connsiteY39" fmla="*/ 6343650 h 6343650"/>
              <a:gd name="connsiteX40" fmla="*/ 295868 w 7981950"/>
              <a:gd name="connsiteY40" fmla="*/ 6343650 h 6343650"/>
              <a:gd name="connsiteX41" fmla="*/ 0 w 7981950"/>
              <a:gd name="connsiteY41" fmla="*/ 6047782 h 6343650"/>
              <a:gd name="connsiteX42" fmla="*/ 0 w 7981950"/>
              <a:gd name="connsiteY42" fmla="*/ 5645148 h 6343650"/>
              <a:gd name="connsiteX43" fmla="*/ 0 w 7981950"/>
              <a:gd name="connsiteY43" fmla="*/ 5127476 h 6343650"/>
              <a:gd name="connsiteX44" fmla="*/ 0 w 7981950"/>
              <a:gd name="connsiteY44" fmla="*/ 4494765 h 6343650"/>
              <a:gd name="connsiteX45" fmla="*/ 0 w 7981950"/>
              <a:gd name="connsiteY45" fmla="*/ 3804536 h 6343650"/>
              <a:gd name="connsiteX46" fmla="*/ 0 w 7981950"/>
              <a:gd name="connsiteY46" fmla="*/ 3229344 h 6343650"/>
              <a:gd name="connsiteX47" fmla="*/ 0 w 7981950"/>
              <a:gd name="connsiteY47" fmla="*/ 2769191 h 6343650"/>
              <a:gd name="connsiteX48" fmla="*/ 0 w 7981950"/>
              <a:gd name="connsiteY48" fmla="*/ 2251519 h 6343650"/>
              <a:gd name="connsiteX49" fmla="*/ 0 w 7981950"/>
              <a:gd name="connsiteY49" fmla="*/ 1561289 h 6343650"/>
              <a:gd name="connsiteX50" fmla="*/ 0 w 7981950"/>
              <a:gd name="connsiteY50" fmla="*/ 928579 h 6343650"/>
              <a:gd name="connsiteX51" fmla="*/ 0 w 7981950"/>
              <a:gd name="connsiteY51" fmla="*/ 295868 h 634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981950" h="6343650" fill="none" extrusionOk="0">
                <a:moveTo>
                  <a:pt x="0" y="295868"/>
                </a:moveTo>
                <a:cubicBezTo>
                  <a:pt x="15897" y="130215"/>
                  <a:pt x="150866" y="43429"/>
                  <a:pt x="295868" y="0"/>
                </a:cubicBezTo>
                <a:cubicBezTo>
                  <a:pt x="470417" y="-39207"/>
                  <a:pt x="642290" y="55443"/>
                  <a:pt x="790444" y="0"/>
                </a:cubicBezTo>
                <a:cubicBezTo>
                  <a:pt x="938598" y="-55443"/>
                  <a:pt x="999706" y="32674"/>
                  <a:pt x="1137215" y="0"/>
                </a:cubicBezTo>
                <a:cubicBezTo>
                  <a:pt x="1274724" y="-32674"/>
                  <a:pt x="1625718" y="36881"/>
                  <a:pt x="1779596" y="0"/>
                </a:cubicBezTo>
                <a:cubicBezTo>
                  <a:pt x="1933474" y="-36881"/>
                  <a:pt x="2211212" y="32522"/>
                  <a:pt x="2495878" y="0"/>
                </a:cubicBezTo>
                <a:cubicBezTo>
                  <a:pt x="2780544" y="-32522"/>
                  <a:pt x="2780466" y="52494"/>
                  <a:pt x="2990454" y="0"/>
                </a:cubicBezTo>
                <a:cubicBezTo>
                  <a:pt x="3200442" y="-52494"/>
                  <a:pt x="3403383" y="83351"/>
                  <a:pt x="3706736" y="0"/>
                </a:cubicBezTo>
                <a:cubicBezTo>
                  <a:pt x="4010089" y="-83351"/>
                  <a:pt x="4017074" y="495"/>
                  <a:pt x="4127410" y="0"/>
                </a:cubicBezTo>
                <a:cubicBezTo>
                  <a:pt x="4237746" y="-495"/>
                  <a:pt x="4638293" y="60918"/>
                  <a:pt x="4769790" y="0"/>
                </a:cubicBezTo>
                <a:cubicBezTo>
                  <a:pt x="4901287" y="-60918"/>
                  <a:pt x="4962234" y="13008"/>
                  <a:pt x="5116561" y="0"/>
                </a:cubicBezTo>
                <a:cubicBezTo>
                  <a:pt x="5270888" y="-13008"/>
                  <a:pt x="5414259" y="7293"/>
                  <a:pt x="5685039" y="0"/>
                </a:cubicBezTo>
                <a:cubicBezTo>
                  <a:pt x="5955819" y="-7293"/>
                  <a:pt x="5996885" y="24150"/>
                  <a:pt x="6105713" y="0"/>
                </a:cubicBezTo>
                <a:cubicBezTo>
                  <a:pt x="6214541" y="-24150"/>
                  <a:pt x="6439386" y="26395"/>
                  <a:pt x="6600289" y="0"/>
                </a:cubicBezTo>
                <a:cubicBezTo>
                  <a:pt x="6761192" y="-26395"/>
                  <a:pt x="6958935" y="52515"/>
                  <a:pt x="7094865" y="0"/>
                </a:cubicBezTo>
                <a:cubicBezTo>
                  <a:pt x="7230795" y="-52515"/>
                  <a:pt x="7429144" y="36463"/>
                  <a:pt x="7686082" y="0"/>
                </a:cubicBezTo>
                <a:cubicBezTo>
                  <a:pt x="7852722" y="-9099"/>
                  <a:pt x="7980276" y="138040"/>
                  <a:pt x="7981950" y="295868"/>
                </a:cubicBezTo>
                <a:cubicBezTo>
                  <a:pt x="8000090" y="488488"/>
                  <a:pt x="7964375" y="630611"/>
                  <a:pt x="7981950" y="871059"/>
                </a:cubicBezTo>
                <a:cubicBezTo>
                  <a:pt x="7999525" y="1111507"/>
                  <a:pt x="7963927" y="1201185"/>
                  <a:pt x="7981950" y="1388732"/>
                </a:cubicBezTo>
                <a:cubicBezTo>
                  <a:pt x="7999973" y="1576279"/>
                  <a:pt x="7969657" y="1677316"/>
                  <a:pt x="7981950" y="1963923"/>
                </a:cubicBezTo>
                <a:cubicBezTo>
                  <a:pt x="7994243" y="2250530"/>
                  <a:pt x="7940027" y="2408183"/>
                  <a:pt x="7981950" y="2596634"/>
                </a:cubicBezTo>
                <a:cubicBezTo>
                  <a:pt x="8023873" y="2785085"/>
                  <a:pt x="7908939" y="2976474"/>
                  <a:pt x="7981950" y="3286863"/>
                </a:cubicBezTo>
                <a:cubicBezTo>
                  <a:pt x="8054961" y="3597252"/>
                  <a:pt x="7933800" y="3553889"/>
                  <a:pt x="7981950" y="3804536"/>
                </a:cubicBezTo>
                <a:cubicBezTo>
                  <a:pt x="8030100" y="4055183"/>
                  <a:pt x="7966639" y="4126490"/>
                  <a:pt x="7981950" y="4322208"/>
                </a:cubicBezTo>
                <a:cubicBezTo>
                  <a:pt x="7997261" y="4517926"/>
                  <a:pt x="7956296" y="4631181"/>
                  <a:pt x="7981950" y="4839880"/>
                </a:cubicBezTo>
                <a:cubicBezTo>
                  <a:pt x="8007604" y="5048579"/>
                  <a:pt x="7954467" y="5159318"/>
                  <a:pt x="7981950" y="5242514"/>
                </a:cubicBezTo>
                <a:cubicBezTo>
                  <a:pt x="8009433" y="5325710"/>
                  <a:pt x="7927062" y="5750666"/>
                  <a:pt x="7981950" y="6047782"/>
                </a:cubicBezTo>
                <a:cubicBezTo>
                  <a:pt x="7938520" y="6209925"/>
                  <a:pt x="7809434" y="6338130"/>
                  <a:pt x="7686082" y="6343650"/>
                </a:cubicBezTo>
                <a:cubicBezTo>
                  <a:pt x="7465064" y="6389555"/>
                  <a:pt x="7259762" y="6334402"/>
                  <a:pt x="7117604" y="6343650"/>
                </a:cubicBezTo>
                <a:cubicBezTo>
                  <a:pt x="6975446" y="6352898"/>
                  <a:pt x="6754544" y="6326905"/>
                  <a:pt x="6623028" y="6343650"/>
                </a:cubicBezTo>
                <a:cubicBezTo>
                  <a:pt x="6491512" y="6360395"/>
                  <a:pt x="6212125" y="6290905"/>
                  <a:pt x="5980648" y="6343650"/>
                </a:cubicBezTo>
                <a:cubicBezTo>
                  <a:pt x="5749171" y="6396395"/>
                  <a:pt x="5688378" y="6279084"/>
                  <a:pt x="5412170" y="6343650"/>
                </a:cubicBezTo>
                <a:cubicBezTo>
                  <a:pt x="5135962" y="6408216"/>
                  <a:pt x="5151202" y="6328551"/>
                  <a:pt x="4917594" y="6343650"/>
                </a:cubicBezTo>
                <a:cubicBezTo>
                  <a:pt x="4683986" y="6358749"/>
                  <a:pt x="4486699" y="6337849"/>
                  <a:pt x="4275214" y="6343650"/>
                </a:cubicBezTo>
                <a:cubicBezTo>
                  <a:pt x="4063729" y="6349451"/>
                  <a:pt x="3877331" y="6303387"/>
                  <a:pt x="3632834" y="6343650"/>
                </a:cubicBezTo>
                <a:cubicBezTo>
                  <a:pt x="3388337" y="6383913"/>
                  <a:pt x="3318679" y="6303099"/>
                  <a:pt x="3064356" y="6343650"/>
                </a:cubicBezTo>
                <a:cubicBezTo>
                  <a:pt x="2810033" y="6384201"/>
                  <a:pt x="2738043" y="6309531"/>
                  <a:pt x="2421976" y="6343650"/>
                </a:cubicBezTo>
                <a:cubicBezTo>
                  <a:pt x="2105909" y="6377769"/>
                  <a:pt x="2188714" y="6315750"/>
                  <a:pt x="2075204" y="6343650"/>
                </a:cubicBezTo>
                <a:cubicBezTo>
                  <a:pt x="1961694" y="6371550"/>
                  <a:pt x="1827410" y="6339770"/>
                  <a:pt x="1728433" y="6343650"/>
                </a:cubicBezTo>
                <a:cubicBezTo>
                  <a:pt x="1629456" y="6347530"/>
                  <a:pt x="1284889" y="6313343"/>
                  <a:pt x="1086052" y="6343650"/>
                </a:cubicBezTo>
                <a:cubicBezTo>
                  <a:pt x="887215" y="6373957"/>
                  <a:pt x="673467" y="6305172"/>
                  <a:pt x="295868" y="6343650"/>
                </a:cubicBezTo>
                <a:cubicBezTo>
                  <a:pt x="141748" y="6342541"/>
                  <a:pt x="8091" y="6224766"/>
                  <a:pt x="0" y="6047782"/>
                </a:cubicBezTo>
                <a:cubicBezTo>
                  <a:pt x="-21295" y="5963816"/>
                  <a:pt x="11946" y="5778573"/>
                  <a:pt x="0" y="5645148"/>
                </a:cubicBezTo>
                <a:cubicBezTo>
                  <a:pt x="-11946" y="5511723"/>
                  <a:pt x="8611" y="5366431"/>
                  <a:pt x="0" y="5127476"/>
                </a:cubicBezTo>
                <a:cubicBezTo>
                  <a:pt x="-8611" y="4888521"/>
                  <a:pt x="41468" y="4722499"/>
                  <a:pt x="0" y="4494765"/>
                </a:cubicBezTo>
                <a:cubicBezTo>
                  <a:pt x="-41468" y="4267031"/>
                  <a:pt x="39724" y="4098964"/>
                  <a:pt x="0" y="3804536"/>
                </a:cubicBezTo>
                <a:cubicBezTo>
                  <a:pt x="-39724" y="3510108"/>
                  <a:pt x="13172" y="3451553"/>
                  <a:pt x="0" y="3229344"/>
                </a:cubicBezTo>
                <a:cubicBezTo>
                  <a:pt x="-13172" y="3007135"/>
                  <a:pt x="23822" y="2966294"/>
                  <a:pt x="0" y="2769191"/>
                </a:cubicBezTo>
                <a:cubicBezTo>
                  <a:pt x="-23822" y="2572088"/>
                  <a:pt x="37942" y="2402796"/>
                  <a:pt x="0" y="2251519"/>
                </a:cubicBezTo>
                <a:cubicBezTo>
                  <a:pt x="-37942" y="2100242"/>
                  <a:pt x="37496" y="1701832"/>
                  <a:pt x="0" y="1561289"/>
                </a:cubicBezTo>
                <a:cubicBezTo>
                  <a:pt x="-37496" y="1420746"/>
                  <a:pt x="44727" y="1164435"/>
                  <a:pt x="0" y="928579"/>
                </a:cubicBezTo>
                <a:cubicBezTo>
                  <a:pt x="-44727" y="692723"/>
                  <a:pt x="43974" y="495817"/>
                  <a:pt x="0" y="295868"/>
                </a:cubicBezTo>
                <a:close/>
              </a:path>
              <a:path w="7981950" h="6343650" stroke="0" extrusionOk="0">
                <a:moveTo>
                  <a:pt x="0" y="295868"/>
                </a:moveTo>
                <a:cubicBezTo>
                  <a:pt x="-42865" y="153094"/>
                  <a:pt x="108544" y="4404"/>
                  <a:pt x="295868" y="0"/>
                </a:cubicBezTo>
                <a:cubicBezTo>
                  <a:pt x="467213" y="-10917"/>
                  <a:pt x="835141" y="73363"/>
                  <a:pt x="1012150" y="0"/>
                </a:cubicBezTo>
                <a:cubicBezTo>
                  <a:pt x="1189159" y="-73363"/>
                  <a:pt x="1284905" y="19607"/>
                  <a:pt x="1432824" y="0"/>
                </a:cubicBezTo>
                <a:cubicBezTo>
                  <a:pt x="1580743" y="-19607"/>
                  <a:pt x="1748365" y="35776"/>
                  <a:pt x="1853498" y="0"/>
                </a:cubicBezTo>
                <a:cubicBezTo>
                  <a:pt x="1958631" y="-35776"/>
                  <a:pt x="2334837" y="60870"/>
                  <a:pt x="2569780" y="0"/>
                </a:cubicBezTo>
                <a:cubicBezTo>
                  <a:pt x="2804723" y="-60870"/>
                  <a:pt x="2771635" y="41072"/>
                  <a:pt x="2916552" y="0"/>
                </a:cubicBezTo>
                <a:cubicBezTo>
                  <a:pt x="3061469" y="-41072"/>
                  <a:pt x="3109880" y="2704"/>
                  <a:pt x="3263323" y="0"/>
                </a:cubicBezTo>
                <a:cubicBezTo>
                  <a:pt x="3416766" y="-2704"/>
                  <a:pt x="3824806" y="52551"/>
                  <a:pt x="3979605" y="0"/>
                </a:cubicBezTo>
                <a:cubicBezTo>
                  <a:pt x="4134404" y="-52551"/>
                  <a:pt x="4223424" y="40757"/>
                  <a:pt x="4326377" y="0"/>
                </a:cubicBezTo>
                <a:cubicBezTo>
                  <a:pt x="4429330" y="-40757"/>
                  <a:pt x="4748132" y="85887"/>
                  <a:pt x="5042659" y="0"/>
                </a:cubicBezTo>
                <a:cubicBezTo>
                  <a:pt x="5337186" y="-85887"/>
                  <a:pt x="5522113" y="6662"/>
                  <a:pt x="5685039" y="0"/>
                </a:cubicBezTo>
                <a:cubicBezTo>
                  <a:pt x="5847965" y="-6662"/>
                  <a:pt x="6051039" y="64673"/>
                  <a:pt x="6253517" y="0"/>
                </a:cubicBezTo>
                <a:cubicBezTo>
                  <a:pt x="6455995" y="-64673"/>
                  <a:pt x="6780646" y="58286"/>
                  <a:pt x="6969800" y="0"/>
                </a:cubicBezTo>
                <a:cubicBezTo>
                  <a:pt x="7158954" y="-58286"/>
                  <a:pt x="7441242" y="20937"/>
                  <a:pt x="7686082" y="0"/>
                </a:cubicBezTo>
                <a:cubicBezTo>
                  <a:pt x="7844898" y="-3376"/>
                  <a:pt x="7944309" y="124690"/>
                  <a:pt x="7981950" y="295868"/>
                </a:cubicBezTo>
                <a:cubicBezTo>
                  <a:pt x="8018928" y="392296"/>
                  <a:pt x="7966479" y="508170"/>
                  <a:pt x="7981950" y="698502"/>
                </a:cubicBezTo>
                <a:cubicBezTo>
                  <a:pt x="7997421" y="888834"/>
                  <a:pt x="7947826" y="1069834"/>
                  <a:pt x="7981950" y="1331213"/>
                </a:cubicBezTo>
                <a:cubicBezTo>
                  <a:pt x="8016074" y="1592592"/>
                  <a:pt x="7959503" y="1809373"/>
                  <a:pt x="7981950" y="1963923"/>
                </a:cubicBezTo>
                <a:cubicBezTo>
                  <a:pt x="8004397" y="2118473"/>
                  <a:pt x="7950823" y="2375325"/>
                  <a:pt x="7981950" y="2654153"/>
                </a:cubicBezTo>
                <a:cubicBezTo>
                  <a:pt x="8013077" y="2932981"/>
                  <a:pt x="7964774" y="3017307"/>
                  <a:pt x="7981950" y="3171825"/>
                </a:cubicBezTo>
                <a:cubicBezTo>
                  <a:pt x="7999126" y="3326343"/>
                  <a:pt x="7944379" y="3453713"/>
                  <a:pt x="7981950" y="3631978"/>
                </a:cubicBezTo>
                <a:cubicBezTo>
                  <a:pt x="8019521" y="3810243"/>
                  <a:pt x="7977198" y="3896050"/>
                  <a:pt x="7981950" y="4034612"/>
                </a:cubicBezTo>
                <a:cubicBezTo>
                  <a:pt x="7986702" y="4173174"/>
                  <a:pt x="7922099" y="4398585"/>
                  <a:pt x="7981950" y="4609803"/>
                </a:cubicBezTo>
                <a:cubicBezTo>
                  <a:pt x="8041801" y="4821021"/>
                  <a:pt x="7978268" y="4837848"/>
                  <a:pt x="7981950" y="5012437"/>
                </a:cubicBezTo>
                <a:cubicBezTo>
                  <a:pt x="7985632" y="5187026"/>
                  <a:pt x="7973179" y="5294337"/>
                  <a:pt x="7981950" y="5472591"/>
                </a:cubicBezTo>
                <a:cubicBezTo>
                  <a:pt x="7990721" y="5650845"/>
                  <a:pt x="7948527" y="5848798"/>
                  <a:pt x="7981950" y="6047782"/>
                </a:cubicBezTo>
                <a:cubicBezTo>
                  <a:pt x="7955458" y="6213948"/>
                  <a:pt x="7818178" y="6378308"/>
                  <a:pt x="7686082" y="6343650"/>
                </a:cubicBezTo>
                <a:cubicBezTo>
                  <a:pt x="7520511" y="6356515"/>
                  <a:pt x="7496156" y="6314522"/>
                  <a:pt x="7339310" y="6343650"/>
                </a:cubicBezTo>
                <a:cubicBezTo>
                  <a:pt x="7182464" y="6372778"/>
                  <a:pt x="7010043" y="6316833"/>
                  <a:pt x="6918637" y="6343650"/>
                </a:cubicBezTo>
                <a:cubicBezTo>
                  <a:pt x="6827231" y="6370467"/>
                  <a:pt x="6375614" y="6293084"/>
                  <a:pt x="6202354" y="6343650"/>
                </a:cubicBezTo>
                <a:cubicBezTo>
                  <a:pt x="6029094" y="6394216"/>
                  <a:pt x="5799453" y="6326222"/>
                  <a:pt x="5559974" y="6343650"/>
                </a:cubicBezTo>
                <a:cubicBezTo>
                  <a:pt x="5320495" y="6361078"/>
                  <a:pt x="5027027" y="6266836"/>
                  <a:pt x="4843692" y="6343650"/>
                </a:cubicBezTo>
                <a:cubicBezTo>
                  <a:pt x="4660357" y="6420464"/>
                  <a:pt x="4493606" y="6294358"/>
                  <a:pt x="4275214" y="6343650"/>
                </a:cubicBezTo>
                <a:cubicBezTo>
                  <a:pt x="4056822" y="6392942"/>
                  <a:pt x="3946757" y="6321212"/>
                  <a:pt x="3854540" y="6343650"/>
                </a:cubicBezTo>
                <a:cubicBezTo>
                  <a:pt x="3762323" y="6366088"/>
                  <a:pt x="3400948" y="6330721"/>
                  <a:pt x="3212160" y="6343650"/>
                </a:cubicBezTo>
                <a:cubicBezTo>
                  <a:pt x="3023372" y="6356579"/>
                  <a:pt x="2895399" y="6325061"/>
                  <a:pt x="2717584" y="6343650"/>
                </a:cubicBezTo>
                <a:cubicBezTo>
                  <a:pt x="2539769" y="6362239"/>
                  <a:pt x="2309707" y="6322174"/>
                  <a:pt x="2075204" y="6343650"/>
                </a:cubicBezTo>
                <a:cubicBezTo>
                  <a:pt x="1840701" y="6365126"/>
                  <a:pt x="1645661" y="6327281"/>
                  <a:pt x="1432824" y="6343650"/>
                </a:cubicBezTo>
                <a:cubicBezTo>
                  <a:pt x="1219987" y="6360019"/>
                  <a:pt x="1163102" y="6325474"/>
                  <a:pt x="1086052" y="6343650"/>
                </a:cubicBezTo>
                <a:cubicBezTo>
                  <a:pt x="1009002" y="6361826"/>
                  <a:pt x="640416" y="6303309"/>
                  <a:pt x="295868" y="6343650"/>
                </a:cubicBezTo>
                <a:cubicBezTo>
                  <a:pt x="170769" y="6370035"/>
                  <a:pt x="-18026" y="6226756"/>
                  <a:pt x="0" y="6047782"/>
                </a:cubicBezTo>
                <a:cubicBezTo>
                  <a:pt x="-35318" y="5881507"/>
                  <a:pt x="44065" y="5647476"/>
                  <a:pt x="0" y="5472591"/>
                </a:cubicBezTo>
                <a:cubicBezTo>
                  <a:pt x="-44065" y="5297706"/>
                  <a:pt x="33286" y="5085114"/>
                  <a:pt x="0" y="4839880"/>
                </a:cubicBezTo>
                <a:cubicBezTo>
                  <a:pt x="-33286" y="4594646"/>
                  <a:pt x="74507" y="4462772"/>
                  <a:pt x="0" y="4207170"/>
                </a:cubicBezTo>
                <a:cubicBezTo>
                  <a:pt x="-74507" y="3951568"/>
                  <a:pt x="22532" y="3833238"/>
                  <a:pt x="0" y="3689497"/>
                </a:cubicBezTo>
                <a:cubicBezTo>
                  <a:pt x="-22532" y="3545756"/>
                  <a:pt x="23836" y="3218599"/>
                  <a:pt x="0" y="3056787"/>
                </a:cubicBezTo>
                <a:cubicBezTo>
                  <a:pt x="-23836" y="2894975"/>
                  <a:pt x="25666" y="2835903"/>
                  <a:pt x="0" y="2654153"/>
                </a:cubicBezTo>
                <a:cubicBezTo>
                  <a:pt x="-25666" y="2472403"/>
                  <a:pt x="20391" y="2317667"/>
                  <a:pt x="0" y="2021442"/>
                </a:cubicBezTo>
                <a:cubicBezTo>
                  <a:pt x="-20391" y="1725217"/>
                  <a:pt x="35079" y="1708927"/>
                  <a:pt x="0" y="1446251"/>
                </a:cubicBezTo>
                <a:cubicBezTo>
                  <a:pt x="-35079" y="1183575"/>
                  <a:pt x="19861" y="1149604"/>
                  <a:pt x="0" y="871059"/>
                </a:cubicBezTo>
                <a:cubicBezTo>
                  <a:pt x="-19861" y="592514"/>
                  <a:pt x="9716" y="544418"/>
                  <a:pt x="0" y="29586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EAAB5C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610679287">
                  <a:prstGeom prst="roundRect">
                    <a:avLst>
                      <a:gd name="adj" fmla="val 466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rtl="1">
              <a:defRPr/>
            </a:pPr>
            <a:endParaRPr lang="en-GB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20">
            <a:extLst>
              <a:ext uri="{FF2B5EF4-FFF2-40B4-BE49-F238E27FC236}">
                <a16:creationId xmlns:a16="http://schemas.microsoft.com/office/drawing/2014/main" xmlns="" id="{1B483C35-304A-5E47-86C1-91A80045D475}"/>
              </a:ext>
            </a:extLst>
          </p:cNvPr>
          <p:cNvSpPr txBox="1"/>
          <p:nvPr/>
        </p:nvSpPr>
        <p:spPr>
          <a:xfrm>
            <a:off x="1290535" y="4600439"/>
            <a:ext cx="1347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تفسير</a:t>
            </a:r>
            <a:endParaRPr kumimoji="0" lang="ar-A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المفردات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854" y="89627"/>
            <a:ext cx="223170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استعن بالكتاب</a:t>
            </a:r>
            <a:endParaRPr lang="en-US" sz="3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627609" y="1355935"/>
            <a:ext cx="3542379" cy="10429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unded Rectangle 14"/>
          <p:cNvSpPr/>
          <p:nvPr/>
        </p:nvSpPr>
        <p:spPr>
          <a:xfrm>
            <a:off x="6438901" y="2720003"/>
            <a:ext cx="2343150" cy="104298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le 15"/>
          <p:cNvSpPr/>
          <p:nvPr/>
        </p:nvSpPr>
        <p:spPr>
          <a:xfrm>
            <a:off x="8905561" y="2679902"/>
            <a:ext cx="2705099" cy="104298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ounded Rectangle 16"/>
          <p:cNvSpPr/>
          <p:nvPr/>
        </p:nvSpPr>
        <p:spPr>
          <a:xfrm>
            <a:off x="3643313" y="2800349"/>
            <a:ext cx="2343150" cy="104298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ounded Rectangle 17"/>
          <p:cNvSpPr/>
          <p:nvPr/>
        </p:nvSpPr>
        <p:spPr>
          <a:xfrm>
            <a:off x="3539613" y="1366837"/>
            <a:ext cx="3827974" cy="104298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3643313" y="5046857"/>
            <a:ext cx="795728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اختر كلمة وقم </a:t>
            </a:r>
            <a:r>
              <a:rPr lang="ar-AE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ب</a:t>
            </a:r>
            <a:r>
              <a:rPr lang="ar-A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تفسيرها..</a:t>
            </a:r>
          </a:p>
          <a:p>
            <a:pPr algn="ctr"/>
            <a:r>
              <a:rPr lang="ar-AE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استعن بالكتاب </a:t>
            </a:r>
            <a:r>
              <a:rPr lang="ar-AE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صفحة77</a:t>
            </a:r>
            <a:r>
              <a:rPr lang="ar-AE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ar-A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263833" y="2839661"/>
            <a:ext cx="14318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الهزل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687097" y="1462998"/>
            <a:ext cx="35740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ذات الرجع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700763" y="1374509"/>
            <a:ext cx="16674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الصدع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548012" y="2684206"/>
            <a:ext cx="190811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يكيدون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735111" y="3911394"/>
            <a:ext cx="3602072" cy="104298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انه لقول فصل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889317" y="2748977"/>
            <a:ext cx="13676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رويداً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WhatsApp Video 2020-09-08 at 10.36.38 PM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922" y="923606"/>
            <a:ext cx="2084633" cy="1752920"/>
          </a:xfrm>
          <a:prstGeom prst="rect">
            <a:avLst/>
          </a:prstGeom>
        </p:spPr>
      </p:pic>
      <p:sp>
        <p:nvSpPr>
          <p:cNvPr id="26" name="مستطيل مستدير الزوايا">
            <a:extLst>
              <a:ext uri="{FF2B5EF4-FFF2-40B4-BE49-F238E27FC236}">
                <a16:creationId xmlns="" xmlns:a16="http://schemas.microsoft.com/office/drawing/2014/main" id="{F3B166EA-B5B9-4BB6-A040-13FB83721951}"/>
              </a:ext>
            </a:extLst>
          </p:cNvPr>
          <p:cNvSpPr/>
          <p:nvPr/>
        </p:nvSpPr>
        <p:spPr>
          <a:xfrm>
            <a:off x="3300413" y="235983"/>
            <a:ext cx="8526553" cy="49997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>
            <a:solidFill>
              <a:schemeClr val="tx1">
                <a:lumMod val="50000"/>
              </a:schemeClr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25400" tIns="25400" rIns="25400" bIns="25400" anchor="ctr"/>
          <a:lstStyle/>
          <a:p>
            <a:pPr algn="ctr"/>
            <a:r>
              <a:rPr lang="ar-AE" sz="2800" b="1" dirty="0" smtClean="0"/>
              <a:t>يحلل المفردات الورادة بالأيات الكريمة متوصلاُ للمعنى الاجمالي</a:t>
            </a:r>
            <a:r>
              <a:rPr lang="ar-AE" sz="3600" b="1" dirty="0" smtClean="0"/>
              <a:t>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41417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0034397-A85C-4BDC-A8CD-9C5C0AFE9F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03" b="5694"/>
          <a:stretch/>
        </p:blipFill>
        <p:spPr>
          <a:xfrm>
            <a:off x="599043" y="195560"/>
            <a:ext cx="1907093" cy="6113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B37036A-B7AB-46A4-BD41-5F73DD2C5646}"/>
              </a:ext>
            </a:extLst>
          </p:cNvPr>
          <p:cNvSpPr/>
          <p:nvPr/>
        </p:nvSpPr>
        <p:spPr>
          <a:xfrm>
            <a:off x="3924300" y="5724525"/>
            <a:ext cx="8267700" cy="1133475"/>
          </a:xfrm>
          <a:prstGeom prst="rect">
            <a:avLst/>
          </a:prstGeom>
          <a:solidFill>
            <a:srgbClr val="69D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69F56EE-11AF-4C8C-8AFC-DE7627B58190}"/>
              </a:ext>
            </a:extLst>
          </p:cNvPr>
          <p:cNvSpPr/>
          <p:nvPr/>
        </p:nvSpPr>
        <p:spPr>
          <a:xfrm>
            <a:off x="3924300" y="5695949"/>
            <a:ext cx="8267700" cy="247651"/>
          </a:xfrm>
          <a:prstGeom prst="rect">
            <a:avLst/>
          </a:prstGeom>
          <a:solidFill>
            <a:srgbClr val="C3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0A1EED3-ACF7-40E8-9611-3F4D3C5456E8}"/>
              </a:ext>
            </a:extLst>
          </p:cNvPr>
          <p:cNvSpPr/>
          <p:nvPr/>
        </p:nvSpPr>
        <p:spPr>
          <a:xfrm>
            <a:off x="2506137" y="0"/>
            <a:ext cx="9685864" cy="6572250"/>
          </a:xfrm>
          <a:custGeom>
            <a:avLst/>
            <a:gdLst>
              <a:gd name="connsiteX0" fmla="*/ 0 w 7981950"/>
              <a:gd name="connsiteY0" fmla="*/ 295868 h 6343650"/>
              <a:gd name="connsiteX1" fmla="*/ 295868 w 7981950"/>
              <a:gd name="connsiteY1" fmla="*/ 0 h 6343650"/>
              <a:gd name="connsiteX2" fmla="*/ 790444 w 7981950"/>
              <a:gd name="connsiteY2" fmla="*/ 0 h 6343650"/>
              <a:gd name="connsiteX3" fmla="*/ 1137215 w 7981950"/>
              <a:gd name="connsiteY3" fmla="*/ 0 h 6343650"/>
              <a:gd name="connsiteX4" fmla="*/ 1779596 w 7981950"/>
              <a:gd name="connsiteY4" fmla="*/ 0 h 6343650"/>
              <a:gd name="connsiteX5" fmla="*/ 2495878 w 7981950"/>
              <a:gd name="connsiteY5" fmla="*/ 0 h 6343650"/>
              <a:gd name="connsiteX6" fmla="*/ 2990454 w 7981950"/>
              <a:gd name="connsiteY6" fmla="*/ 0 h 6343650"/>
              <a:gd name="connsiteX7" fmla="*/ 3706736 w 7981950"/>
              <a:gd name="connsiteY7" fmla="*/ 0 h 6343650"/>
              <a:gd name="connsiteX8" fmla="*/ 4127410 w 7981950"/>
              <a:gd name="connsiteY8" fmla="*/ 0 h 6343650"/>
              <a:gd name="connsiteX9" fmla="*/ 4769790 w 7981950"/>
              <a:gd name="connsiteY9" fmla="*/ 0 h 6343650"/>
              <a:gd name="connsiteX10" fmla="*/ 5116561 w 7981950"/>
              <a:gd name="connsiteY10" fmla="*/ 0 h 6343650"/>
              <a:gd name="connsiteX11" fmla="*/ 5685039 w 7981950"/>
              <a:gd name="connsiteY11" fmla="*/ 0 h 6343650"/>
              <a:gd name="connsiteX12" fmla="*/ 6105713 w 7981950"/>
              <a:gd name="connsiteY12" fmla="*/ 0 h 6343650"/>
              <a:gd name="connsiteX13" fmla="*/ 6600289 w 7981950"/>
              <a:gd name="connsiteY13" fmla="*/ 0 h 6343650"/>
              <a:gd name="connsiteX14" fmla="*/ 7094865 w 7981950"/>
              <a:gd name="connsiteY14" fmla="*/ 0 h 6343650"/>
              <a:gd name="connsiteX15" fmla="*/ 7686082 w 7981950"/>
              <a:gd name="connsiteY15" fmla="*/ 0 h 6343650"/>
              <a:gd name="connsiteX16" fmla="*/ 7981950 w 7981950"/>
              <a:gd name="connsiteY16" fmla="*/ 295868 h 6343650"/>
              <a:gd name="connsiteX17" fmla="*/ 7981950 w 7981950"/>
              <a:gd name="connsiteY17" fmla="*/ 871059 h 6343650"/>
              <a:gd name="connsiteX18" fmla="*/ 7981950 w 7981950"/>
              <a:gd name="connsiteY18" fmla="*/ 1388732 h 6343650"/>
              <a:gd name="connsiteX19" fmla="*/ 7981950 w 7981950"/>
              <a:gd name="connsiteY19" fmla="*/ 1963923 h 6343650"/>
              <a:gd name="connsiteX20" fmla="*/ 7981950 w 7981950"/>
              <a:gd name="connsiteY20" fmla="*/ 2596634 h 6343650"/>
              <a:gd name="connsiteX21" fmla="*/ 7981950 w 7981950"/>
              <a:gd name="connsiteY21" fmla="*/ 3286863 h 6343650"/>
              <a:gd name="connsiteX22" fmla="*/ 7981950 w 7981950"/>
              <a:gd name="connsiteY22" fmla="*/ 3804536 h 6343650"/>
              <a:gd name="connsiteX23" fmla="*/ 7981950 w 7981950"/>
              <a:gd name="connsiteY23" fmla="*/ 4322208 h 6343650"/>
              <a:gd name="connsiteX24" fmla="*/ 7981950 w 7981950"/>
              <a:gd name="connsiteY24" fmla="*/ 4839880 h 6343650"/>
              <a:gd name="connsiteX25" fmla="*/ 7981950 w 7981950"/>
              <a:gd name="connsiteY25" fmla="*/ 5242514 h 6343650"/>
              <a:gd name="connsiteX26" fmla="*/ 7981950 w 7981950"/>
              <a:gd name="connsiteY26" fmla="*/ 6047782 h 6343650"/>
              <a:gd name="connsiteX27" fmla="*/ 7686082 w 7981950"/>
              <a:gd name="connsiteY27" fmla="*/ 6343650 h 6343650"/>
              <a:gd name="connsiteX28" fmla="*/ 7117604 w 7981950"/>
              <a:gd name="connsiteY28" fmla="*/ 6343650 h 6343650"/>
              <a:gd name="connsiteX29" fmla="*/ 6623028 w 7981950"/>
              <a:gd name="connsiteY29" fmla="*/ 6343650 h 6343650"/>
              <a:gd name="connsiteX30" fmla="*/ 5980648 w 7981950"/>
              <a:gd name="connsiteY30" fmla="*/ 6343650 h 6343650"/>
              <a:gd name="connsiteX31" fmla="*/ 5412170 w 7981950"/>
              <a:gd name="connsiteY31" fmla="*/ 6343650 h 6343650"/>
              <a:gd name="connsiteX32" fmla="*/ 4917594 w 7981950"/>
              <a:gd name="connsiteY32" fmla="*/ 6343650 h 6343650"/>
              <a:gd name="connsiteX33" fmla="*/ 4275214 w 7981950"/>
              <a:gd name="connsiteY33" fmla="*/ 6343650 h 6343650"/>
              <a:gd name="connsiteX34" fmla="*/ 3632834 w 7981950"/>
              <a:gd name="connsiteY34" fmla="*/ 6343650 h 6343650"/>
              <a:gd name="connsiteX35" fmla="*/ 3064356 w 7981950"/>
              <a:gd name="connsiteY35" fmla="*/ 6343650 h 6343650"/>
              <a:gd name="connsiteX36" fmla="*/ 2421976 w 7981950"/>
              <a:gd name="connsiteY36" fmla="*/ 6343650 h 6343650"/>
              <a:gd name="connsiteX37" fmla="*/ 2075204 w 7981950"/>
              <a:gd name="connsiteY37" fmla="*/ 6343650 h 6343650"/>
              <a:gd name="connsiteX38" fmla="*/ 1728433 w 7981950"/>
              <a:gd name="connsiteY38" fmla="*/ 6343650 h 6343650"/>
              <a:gd name="connsiteX39" fmla="*/ 1086052 w 7981950"/>
              <a:gd name="connsiteY39" fmla="*/ 6343650 h 6343650"/>
              <a:gd name="connsiteX40" fmla="*/ 295868 w 7981950"/>
              <a:gd name="connsiteY40" fmla="*/ 6343650 h 6343650"/>
              <a:gd name="connsiteX41" fmla="*/ 0 w 7981950"/>
              <a:gd name="connsiteY41" fmla="*/ 6047782 h 6343650"/>
              <a:gd name="connsiteX42" fmla="*/ 0 w 7981950"/>
              <a:gd name="connsiteY42" fmla="*/ 5645148 h 6343650"/>
              <a:gd name="connsiteX43" fmla="*/ 0 w 7981950"/>
              <a:gd name="connsiteY43" fmla="*/ 5127476 h 6343650"/>
              <a:gd name="connsiteX44" fmla="*/ 0 w 7981950"/>
              <a:gd name="connsiteY44" fmla="*/ 4494765 h 6343650"/>
              <a:gd name="connsiteX45" fmla="*/ 0 w 7981950"/>
              <a:gd name="connsiteY45" fmla="*/ 3804536 h 6343650"/>
              <a:gd name="connsiteX46" fmla="*/ 0 w 7981950"/>
              <a:gd name="connsiteY46" fmla="*/ 3229344 h 6343650"/>
              <a:gd name="connsiteX47" fmla="*/ 0 w 7981950"/>
              <a:gd name="connsiteY47" fmla="*/ 2769191 h 6343650"/>
              <a:gd name="connsiteX48" fmla="*/ 0 w 7981950"/>
              <a:gd name="connsiteY48" fmla="*/ 2251519 h 6343650"/>
              <a:gd name="connsiteX49" fmla="*/ 0 w 7981950"/>
              <a:gd name="connsiteY49" fmla="*/ 1561289 h 6343650"/>
              <a:gd name="connsiteX50" fmla="*/ 0 w 7981950"/>
              <a:gd name="connsiteY50" fmla="*/ 928579 h 6343650"/>
              <a:gd name="connsiteX51" fmla="*/ 0 w 7981950"/>
              <a:gd name="connsiteY51" fmla="*/ 295868 h 634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981950" h="6343650" fill="none" extrusionOk="0">
                <a:moveTo>
                  <a:pt x="0" y="295868"/>
                </a:moveTo>
                <a:cubicBezTo>
                  <a:pt x="15897" y="130215"/>
                  <a:pt x="150866" y="43429"/>
                  <a:pt x="295868" y="0"/>
                </a:cubicBezTo>
                <a:cubicBezTo>
                  <a:pt x="470417" y="-39207"/>
                  <a:pt x="642290" y="55443"/>
                  <a:pt x="790444" y="0"/>
                </a:cubicBezTo>
                <a:cubicBezTo>
                  <a:pt x="938598" y="-55443"/>
                  <a:pt x="999706" y="32674"/>
                  <a:pt x="1137215" y="0"/>
                </a:cubicBezTo>
                <a:cubicBezTo>
                  <a:pt x="1274724" y="-32674"/>
                  <a:pt x="1625718" y="36881"/>
                  <a:pt x="1779596" y="0"/>
                </a:cubicBezTo>
                <a:cubicBezTo>
                  <a:pt x="1933474" y="-36881"/>
                  <a:pt x="2211212" y="32522"/>
                  <a:pt x="2495878" y="0"/>
                </a:cubicBezTo>
                <a:cubicBezTo>
                  <a:pt x="2780544" y="-32522"/>
                  <a:pt x="2780466" y="52494"/>
                  <a:pt x="2990454" y="0"/>
                </a:cubicBezTo>
                <a:cubicBezTo>
                  <a:pt x="3200442" y="-52494"/>
                  <a:pt x="3403383" y="83351"/>
                  <a:pt x="3706736" y="0"/>
                </a:cubicBezTo>
                <a:cubicBezTo>
                  <a:pt x="4010089" y="-83351"/>
                  <a:pt x="4017074" y="495"/>
                  <a:pt x="4127410" y="0"/>
                </a:cubicBezTo>
                <a:cubicBezTo>
                  <a:pt x="4237746" y="-495"/>
                  <a:pt x="4638293" y="60918"/>
                  <a:pt x="4769790" y="0"/>
                </a:cubicBezTo>
                <a:cubicBezTo>
                  <a:pt x="4901287" y="-60918"/>
                  <a:pt x="4962234" y="13008"/>
                  <a:pt x="5116561" y="0"/>
                </a:cubicBezTo>
                <a:cubicBezTo>
                  <a:pt x="5270888" y="-13008"/>
                  <a:pt x="5414259" y="7293"/>
                  <a:pt x="5685039" y="0"/>
                </a:cubicBezTo>
                <a:cubicBezTo>
                  <a:pt x="5955819" y="-7293"/>
                  <a:pt x="5996885" y="24150"/>
                  <a:pt x="6105713" y="0"/>
                </a:cubicBezTo>
                <a:cubicBezTo>
                  <a:pt x="6214541" y="-24150"/>
                  <a:pt x="6439386" y="26395"/>
                  <a:pt x="6600289" y="0"/>
                </a:cubicBezTo>
                <a:cubicBezTo>
                  <a:pt x="6761192" y="-26395"/>
                  <a:pt x="6958935" y="52515"/>
                  <a:pt x="7094865" y="0"/>
                </a:cubicBezTo>
                <a:cubicBezTo>
                  <a:pt x="7230795" y="-52515"/>
                  <a:pt x="7429144" y="36463"/>
                  <a:pt x="7686082" y="0"/>
                </a:cubicBezTo>
                <a:cubicBezTo>
                  <a:pt x="7852722" y="-9099"/>
                  <a:pt x="7980276" y="138040"/>
                  <a:pt x="7981950" y="295868"/>
                </a:cubicBezTo>
                <a:cubicBezTo>
                  <a:pt x="8000090" y="488488"/>
                  <a:pt x="7964375" y="630611"/>
                  <a:pt x="7981950" y="871059"/>
                </a:cubicBezTo>
                <a:cubicBezTo>
                  <a:pt x="7999525" y="1111507"/>
                  <a:pt x="7963927" y="1201185"/>
                  <a:pt x="7981950" y="1388732"/>
                </a:cubicBezTo>
                <a:cubicBezTo>
                  <a:pt x="7999973" y="1576279"/>
                  <a:pt x="7969657" y="1677316"/>
                  <a:pt x="7981950" y="1963923"/>
                </a:cubicBezTo>
                <a:cubicBezTo>
                  <a:pt x="7994243" y="2250530"/>
                  <a:pt x="7940027" y="2408183"/>
                  <a:pt x="7981950" y="2596634"/>
                </a:cubicBezTo>
                <a:cubicBezTo>
                  <a:pt x="8023873" y="2785085"/>
                  <a:pt x="7908939" y="2976474"/>
                  <a:pt x="7981950" y="3286863"/>
                </a:cubicBezTo>
                <a:cubicBezTo>
                  <a:pt x="8054961" y="3597252"/>
                  <a:pt x="7933800" y="3553889"/>
                  <a:pt x="7981950" y="3804536"/>
                </a:cubicBezTo>
                <a:cubicBezTo>
                  <a:pt x="8030100" y="4055183"/>
                  <a:pt x="7966639" y="4126490"/>
                  <a:pt x="7981950" y="4322208"/>
                </a:cubicBezTo>
                <a:cubicBezTo>
                  <a:pt x="7997261" y="4517926"/>
                  <a:pt x="7956296" y="4631181"/>
                  <a:pt x="7981950" y="4839880"/>
                </a:cubicBezTo>
                <a:cubicBezTo>
                  <a:pt x="8007604" y="5048579"/>
                  <a:pt x="7954467" y="5159318"/>
                  <a:pt x="7981950" y="5242514"/>
                </a:cubicBezTo>
                <a:cubicBezTo>
                  <a:pt x="8009433" y="5325710"/>
                  <a:pt x="7927062" y="5750666"/>
                  <a:pt x="7981950" y="6047782"/>
                </a:cubicBezTo>
                <a:cubicBezTo>
                  <a:pt x="7938520" y="6209925"/>
                  <a:pt x="7809434" y="6338130"/>
                  <a:pt x="7686082" y="6343650"/>
                </a:cubicBezTo>
                <a:cubicBezTo>
                  <a:pt x="7465064" y="6389555"/>
                  <a:pt x="7259762" y="6334402"/>
                  <a:pt x="7117604" y="6343650"/>
                </a:cubicBezTo>
                <a:cubicBezTo>
                  <a:pt x="6975446" y="6352898"/>
                  <a:pt x="6754544" y="6326905"/>
                  <a:pt x="6623028" y="6343650"/>
                </a:cubicBezTo>
                <a:cubicBezTo>
                  <a:pt x="6491512" y="6360395"/>
                  <a:pt x="6212125" y="6290905"/>
                  <a:pt x="5980648" y="6343650"/>
                </a:cubicBezTo>
                <a:cubicBezTo>
                  <a:pt x="5749171" y="6396395"/>
                  <a:pt x="5688378" y="6279084"/>
                  <a:pt x="5412170" y="6343650"/>
                </a:cubicBezTo>
                <a:cubicBezTo>
                  <a:pt x="5135962" y="6408216"/>
                  <a:pt x="5151202" y="6328551"/>
                  <a:pt x="4917594" y="6343650"/>
                </a:cubicBezTo>
                <a:cubicBezTo>
                  <a:pt x="4683986" y="6358749"/>
                  <a:pt x="4486699" y="6337849"/>
                  <a:pt x="4275214" y="6343650"/>
                </a:cubicBezTo>
                <a:cubicBezTo>
                  <a:pt x="4063729" y="6349451"/>
                  <a:pt x="3877331" y="6303387"/>
                  <a:pt x="3632834" y="6343650"/>
                </a:cubicBezTo>
                <a:cubicBezTo>
                  <a:pt x="3388337" y="6383913"/>
                  <a:pt x="3318679" y="6303099"/>
                  <a:pt x="3064356" y="6343650"/>
                </a:cubicBezTo>
                <a:cubicBezTo>
                  <a:pt x="2810033" y="6384201"/>
                  <a:pt x="2738043" y="6309531"/>
                  <a:pt x="2421976" y="6343650"/>
                </a:cubicBezTo>
                <a:cubicBezTo>
                  <a:pt x="2105909" y="6377769"/>
                  <a:pt x="2188714" y="6315750"/>
                  <a:pt x="2075204" y="6343650"/>
                </a:cubicBezTo>
                <a:cubicBezTo>
                  <a:pt x="1961694" y="6371550"/>
                  <a:pt x="1827410" y="6339770"/>
                  <a:pt x="1728433" y="6343650"/>
                </a:cubicBezTo>
                <a:cubicBezTo>
                  <a:pt x="1629456" y="6347530"/>
                  <a:pt x="1284889" y="6313343"/>
                  <a:pt x="1086052" y="6343650"/>
                </a:cubicBezTo>
                <a:cubicBezTo>
                  <a:pt x="887215" y="6373957"/>
                  <a:pt x="673467" y="6305172"/>
                  <a:pt x="295868" y="6343650"/>
                </a:cubicBezTo>
                <a:cubicBezTo>
                  <a:pt x="141748" y="6342541"/>
                  <a:pt x="8091" y="6224766"/>
                  <a:pt x="0" y="6047782"/>
                </a:cubicBezTo>
                <a:cubicBezTo>
                  <a:pt x="-21295" y="5963816"/>
                  <a:pt x="11946" y="5778573"/>
                  <a:pt x="0" y="5645148"/>
                </a:cubicBezTo>
                <a:cubicBezTo>
                  <a:pt x="-11946" y="5511723"/>
                  <a:pt x="8611" y="5366431"/>
                  <a:pt x="0" y="5127476"/>
                </a:cubicBezTo>
                <a:cubicBezTo>
                  <a:pt x="-8611" y="4888521"/>
                  <a:pt x="41468" y="4722499"/>
                  <a:pt x="0" y="4494765"/>
                </a:cubicBezTo>
                <a:cubicBezTo>
                  <a:pt x="-41468" y="4267031"/>
                  <a:pt x="39724" y="4098964"/>
                  <a:pt x="0" y="3804536"/>
                </a:cubicBezTo>
                <a:cubicBezTo>
                  <a:pt x="-39724" y="3510108"/>
                  <a:pt x="13172" y="3451553"/>
                  <a:pt x="0" y="3229344"/>
                </a:cubicBezTo>
                <a:cubicBezTo>
                  <a:pt x="-13172" y="3007135"/>
                  <a:pt x="23822" y="2966294"/>
                  <a:pt x="0" y="2769191"/>
                </a:cubicBezTo>
                <a:cubicBezTo>
                  <a:pt x="-23822" y="2572088"/>
                  <a:pt x="37942" y="2402796"/>
                  <a:pt x="0" y="2251519"/>
                </a:cubicBezTo>
                <a:cubicBezTo>
                  <a:pt x="-37942" y="2100242"/>
                  <a:pt x="37496" y="1701832"/>
                  <a:pt x="0" y="1561289"/>
                </a:cubicBezTo>
                <a:cubicBezTo>
                  <a:pt x="-37496" y="1420746"/>
                  <a:pt x="44727" y="1164435"/>
                  <a:pt x="0" y="928579"/>
                </a:cubicBezTo>
                <a:cubicBezTo>
                  <a:pt x="-44727" y="692723"/>
                  <a:pt x="43974" y="495817"/>
                  <a:pt x="0" y="295868"/>
                </a:cubicBezTo>
                <a:close/>
              </a:path>
              <a:path w="7981950" h="6343650" stroke="0" extrusionOk="0">
                <a:moveTo>
                  <a:pt x="0" y="295868"/>
                </a:moveTo>
                <a:cubicBezTo>
                  <a:pt x="-42865" y="153094"/>
                  <a:pt x="108544" y="4404"/>
                  <a:pt x="295868" y="0"/>
                </a:cubicBezTo>
                <a:cubicBezTo>
                  <a:pt x="467213" y="-10917"/>
                  <a:pt x="835141" y="73363"/>
                  <a:pt x="1012150" y="0"/>
                </a:cubicBezTo>
                <a:cubicBezTo>
                  <a:pt x="1189159" y="-73363"/>
                  <a:pt x="1284905" y="19607"/>
                  <a:pt x="1432824" y="0"/>
                </a:cubicBezTo>
                <a:cubicBezTo>
                  <a:pt x="1580743" y="-19607"/>
                  <a:pt x="1748365" y="35776"/>
                  <a:pt x="1853498" y="0"/>
                </a:cubicBezTo>
                <a:cubicBezTo>
                  <a:pt x="1958631" y="-35776"/>
                  <a:pt x="2334837" y="60870"/>
                  <a:pt x="2569780" y="0"/>
                </a:cubicBezTo>
                <a:cubicBezTo>
                  <a:pt x="2804723" y="-60870"/>
                  <a:pt x="2771635" y="41072"/>
                  <a:pt x="2916552" y="0"/>
                </a:cubicBezTo>
                <a:cubicBezTo>
                  <a:pt x="3061469" y="-41072"/>
                  <a:pt x="3109880" y="2704"/>
                  <a:pt x="3263323" y="0"/>
                </a:cubicBezTo>
                <a:cubicBezTo>
                  <a:pt x="3416766" y="-2704"/>
                  <a:pt x="3824806" y="52551"/>
                  <a:pt x="3979605" y="0"/>
                </a:cubicBezTo>
                <a:cubicBezTo>
                  <a:pt x="4134404" y="-52551"/>
                  <a:pt x="4223424" y="40757"/>
                  <a:pt x="4326377" y="0"/>
                </a:cubicBezTo>
                <a:cubicBezTo>
                  <a:pt x="4429330" y="-40757"/>
                  <a:pt x="4748132" y="85887"/>
                  <a:pt x="5042659" y="0"/>
                </a:cubicBezTo>
                <a:cubicBezTo>
                  <a:pt x="5337186" y="-85887"/>
                  <a:pt x="5522113" y="6662"/>
                  <a:pt x="5685039" y="0"/>
                </a:cubicBezTo>
                <a:cubicBezTo>
                  <a:pt x="5847965" y="-6662"/>
                  <a:pt x="6051039" y="64673"/>
                  <a:pt x="6253517" y="0"/>
                </a:cubicBezTo>
                <a:cubicBezTo>
                  <a:pt x="6455995" y="-64673"/>
                  <a:pt x="6780646" y="58286"/>
                  <a:pt x="6969800" y="0"/>
                </a:cubicBezTo>
                <a:cubicBezTo>
                  <a:pt x="7158954" y="-58286"/>
                  <a:pt x="7441242" y="20937"/>
                  <a:pt x="7686082" y="0"/>
                </a:cubicBezTo>
                <a:cubicBezTo>
                  <a:pt x="7844898" y="-3376"/>
                  <a:pt x="7944309" y="124690"/>
                  <a:pt x="7981950" y="295868"/>
                </a:cubicBezTo>
                <a:cubicBezTo>
                  <a:pt x="8018928" y="392296"/>
                  <a:pt x="7966479" y="508170"/>
                  <a:pt x="7981950" y="698502"/>
                </a:cubicBezTo>
                <a:cubicBezTo>
                  <a:pt x="7997421" y="888834"/>
                  <a:pt x="7947826" y="1069834"/>
                  <a:pt x="7981950" y="1331213"/>
                </a:cubicBezTo>
                <a:cubicBezTo>
                  <a:pt x="8016074" y="1592592"/>
                  <a:pt x="7959503" y="1809373"/>
                  <a:pt x="7981950" y="1963923"/>
                </a:cubicBezTo>
                <a:cubicBezTo>
                  <a:pt x="8004397" y="2118473"/>
                  <a:pt x="7950823" y="2375325"/>
                  <a:pt x="7981950" y="2654153"/>
                </a:cubicBezTo>
                <a:cubicBezTo>
                  <a:pt x="8013077" y="2932981"/>
                  <a:pt x="7964774" y="3017307"/>
                  <a:pt x="7981950" y="3171825"/>
                </a:cubicBezTo>
                <a:cubicBezTo>
                  <a:pt x="7999126" y="3326343"/>
                  <a:pt x="7944379" y="3453713"/>
                  <a:pt x="7981950" y="3631978"/>
                </a:cubicBezTo>
                <a:cubicBezTo>
                  <a:pt x="8019521" y="3810243"/>
                  <a:pt x="7977198" y="3896050"/>
                  <a:pt x="7981950" y="4034612"/>
                </a:cubicBezTo>
                <a:cubicBezTo>
                  <a:pt x="7986702" y="4173174"/>
                  <a:pt x="7922099" y="4398585"/>
                  <a:pt x="7981950" y="4609803"/>
                </a:cubicBezTo>
                <a:cubicBezTo>
                  <a:pt x="8041801" y="4821021"/>
                  <a:pt x="7978268" y="4837848"/>
                  <a:pt x="7981950" y="5012437"/>
                </a:cubicBezTo>
                <a:cubicBezTo>
                  <a:pt x="7985632" y="5187026"/>
                  <a:pt x="7973179" y="5294337"/>
                  <a:pt x="7981950" y="5472591"/>
                </a:cubicBezTo>
                <a:cubicBezTo>
                  <a:pt x="7990721" y="5650845"/>
                  <a:pt x="7948527" y="5848798"/>
                  <a:pt x="7981950" y="6047782"/>
                </a:cubicBezTo>
                <a:cubicBezTo>
                  <a:pt x="7955458" y="6213948"/>
                  <a:pt x="7818178" y="6378308"/>
                  <a:pt x="7686082" y="6343650"/>
                </a:cubicBezTo>
                <a:cubicBezTo>
                  <a:pt x="7520511" y="6356515"/>
                  <a:pt x="7496156" y="6314522"/>
                  <a:pt x="7339310" y="6343650"/>
                </a:cubicBezTo>
                <a:cubicBezTo>
                  <a:pt x="7182464" y="6372778"/>
                  <a:pt x="7010043" y="6316833"/>
                  <a:pt x="6918637" y="6343650"/>
                </a:cubicBezTo>
                <a:cubicBezTo>
                  <a:pt x="6827231" y="6370467"/>
                  <a:pt x="6375614" y="6293084"/>
                  <a:pt x="6202354" y="6343650"/>
                </a:cubicBezTo>
                <a:cubicBezTo>
                  <a:pt x="6029094" y="6394216"/>
                  <a:pt x="5799453" y="6326222"/>
                  <a:pt x="5559974" y="6343650"/>
                </a:cubicBezTo>
                <a:cubicBezTo>
                  <a:pt x="5320495" y="6361078"/>
                  <a:pt x="5027027" y="6266836"/>
                  <a:pt x="4843692" y="6343650"/>
                </a:cubicBezTo>
                <a:cubicBezTo>
                  <a:pt x="4660357" y="6420464"/>
                  <a:pt x="4493606" y="6294358"/>
                  <a:pt x="4275214" y="6343650"/>
                </a:cubicBezTo>
                <a:cubicBezTo>
                  <a:pt x="4056822" y="6392942"/>
                  <a:pt x="3946757" y="6321212"/>
                  <a:pt x="3854540" y="6343650"/>
                </a:cubicBezTo>
                <a:cubicBezTo>
                  <a:pt x="3762323" y="6366088"/>
                  <a:pt x="3400948" y="6330721"/>
                  <a:pt x="3212160" y="6343650"/>
                </a:cubicBezTo>
                <a:cubicBezTo>
                  <a:pt x="3023372" y="6356579"/>
                  <a:pt x="2895399" y="6325061"/>
                  <a:pt x="2717584" y="6343650"/>
                </a:cubicBezTo>
                <a:cubicBezTo>
                  <a:pt x="2539769" y="6362239"/>
                  <a:pt x="2309707" y="6322174"/>
                  <a:pt x="2075204" y="6343650"/>
                </a:cubicBezTo>
                <a:cubicBezTo>
                  <a:pt x="1840701" y="6365126"/>
                  <a:pt x="1645661" y="6327281"/>
                  <a:pt x="1432824" y="6343650"/>
                </a:cubicBezTo>
                <a:cubicBezTo>
                  <a:pt x="1219987" y="6360019"/>
                  <a:pt x="1163102" y="6325474"/>
                  <a:pt x="1086052" y="6343650"/>
                </a:cubicBezTo>
                <a:cubicBezTo>
                  <a:pt x="1009002" y="6361826"/>
                  <a:pt x="640416" y="6303309"/>
                  <a:pt x="295868" y="6343650"/>
                </a:cubicBezTo>
                <a:cubicBezTo>
                  <a:pt x="170769" y="6370035"/>
                  <a:pt x="-18026" y="6226756"/>
                  <a:pt x="0" y="6047782"/>
                </a:cubicBezTo>
                <a:cubicBezTo>
                  <a:pt x="-35318" y="5881507"/>
                  <a:pt x="44065" y="5647476"/>
                  <a:pt x="0" y="5472591"/>
                </a:cubicBezTo>
                <a:cubicBezTo>
                  <a:pt x="-44065" y="5297706"/>
                  <a:pt x="33286" y="5085114"/>
                  <a:pt x="0" y="4839880"/>
                </a:cubicBezTo>
                <a:cubicBezTo>
                  <a:pt x="-33286" y="4594646"/>
                  <a:pt x="74507" y="4462772"/>
                  <a:pt x="0" y="4207170"/>
                </a:cubicBezTo>
                <a:cubicBezTo>
                  <a:pt x="-74507" y="3951568"/>
                  <a:pt x="22532" y="3833238"/>
                  <a:pt x="0" y="3689497"/>
                </a:cubicBezTo>
                <a:cubicBezTo>
                  <a:pt x="-22532" y="3545756"/>
                  <a:pt x="23836" y="3218599"/>
                  <a:pt x="0" y="3056787"/>
                </a:cubicBezTo>
                <a:cubicBezTo>
                  <a:pt x="-23836" y="2894975"/>
                  <a:pt x="25666" y="2835903"/>
                  <a:pt x="0" y="2654153"/>
                </a:cubicBezTo>
                <a:cubicBezTo>
                  <a:pt x="-25666" y="2472403"/>
                  <a:pt x="20391" y="2317667"/>
                  <a:pt x="0" y="2021442"/>
                </a:cubicBezTo>
                <a:cubicBezTo>
                  <a:pt x="-20391" y="1725217"/>
                  <a:pt x="35079" y="1708927"/>
                  <a:pt x="0" y="1446251"/>
                </a:cubicBezTo>
                <a:cubicBezTo>
                  <a:pt x="-35079" y="1183575"/>
                  <a:pt x="19861" y="1149604"/>
                  <a:pt x="0" y="871059"/>
                </a:cubicBezTo>
                <a:cubicBezTo>
                  <a:pt x="-19861" y="592514"/>
                  <a:pt x="9716" y="544418"/>
                  <a:pt x="0" y="29586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EAAB5C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610679287">
                  <a:prstGeom prst="roundRect">
                    <a:avLst>
                      <a:gd name="adj" fmla="val 466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rtl="1">
              <a:defRPr/>
            </a:pPr>
            <a:endParaRPr lang="en-GB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801897" y="1343025"/>
            <a:ext cx="3542379" cy="10429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unded Rectangle 14"/>
          <p:cNvSpPr/>
          <p:nvPr/>
        </p:nvSpPr>
        <p:spPr>
          <a:xfrm>
            <a:off x="6438901" y="2720003"/>
            <a:ext cx="2343150" cy="10429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le 15"/>
          <p:cNvSpPr/>
          <p:nvPr/>
        </p:nvSpPr>
        <p:spPr>
          <a:xfrm>
            <a:off x="9029700" y="2676526"/>
            <a:ext cx="2705099" cy="10429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ounded Rectangle 16"/>
          <p:cNvSpPr/>
          <p:nvPr/>
        </p:nvSpPr>
        <p:spPr>
          <a:xfrm>
            <a:off x="3643313" y="2800349"/>
            <a:ext cx="2343150" cy="10429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ounded Rectangle 17"/>
          <p:cNvSpPr/>
          <p:nvPr/>
        </p:nvSpPr>
        <p:spPr>
          <a:xfrm>
            <a:off x="3539613" y="1366837"/>
            <a:ext cx="3827974" cy="10429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5739301" y="5046857"/>
            <a:ext cx="42787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اختر كلمة وقم </a:t>
            </a:r>
            <a:r>
              <a:rPr lang="ar-AE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ب</a:t>
            </a:r>
            <a:r>
              <a:rPr lang="ar-AE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تفسيرها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49517" y="2746109"/>
            <a:ext cx="15392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مسفرة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152002" y="2908342"/>
            <a:ext cx="12506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غبرة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687097" y="1462998"/>
            <a:ext cx="35740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قضباً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895524" y="1374509"/>
            <a:ext cx="1277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شققنا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548013" y="2684206"/>
            <a:ext cx="16017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وأباً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735111" y="3911394"/>
            <a:ext cx="3602072" cy="10429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6305638" y="3955477"/>
            <a:ext cx="26757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ترهقها قترة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509" y="828432"/>
            <a:ext cx="9592491" cy="5626959"/>
          </a:xfrm>
          <a:prstGeom prst="rect">
            <a:avLst/>
          </a:prstGeom>
        </p:spPr>
      </p:pic>
      <p:sp>
        <p:nvSpPr>
          <p:cNvPr id="26" name="مستطيل مستدير الزوايا">
            <a:extLst>
              <a:ext uri="{FF2B5EF4-FFF2-40B4-BE49-F238E27FC236}">
                <a16:creationId xmlns="" xmlns:a16="http://schemas.microsoft.com/office/drawing/2014/main" id="{F3B166EA-B5B9-4BB6-A040-13FB83721951}"/>
              </a:ext>
            </a:extLst>
          </p:cNvPr>
          <p:cNvSpPr/>
          <p:nvPr/>
        </p:nvSpPr>
        <p:spPr>
          <a:xfrm>
            <a:off x="2506136" y="135308"/>
            <a:ext cx="9885564" cy="547867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>
            <a:solidFill>
              <a:schemeClr val="tx1">
                <a:lumMod val="50000"/>
              </a:schemeClr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25400" tIns="25400" rIns="25400" bIns="25400" anchor="ctr"/>
          <a:lstStyle/>
          <a:p>
            <a:pPr lvl="0" algn="ctr"/>
            <a:r>
              <a:rPr lang="ar-AE" sz="3600" b="1" dirty="0">
                <a:solidFill>
                  <a:prstClr val="black"/>
                </a:solidFill>
              </a:rPr>
              <a:t> الهدف </a:t>
            </a:r>
            <a:r>
              <a:rPr lang="ar-AE" sz="3600" b="1" dirty="0" smtClean="0">
                <a:solidFill>
                  <a:prstClr val="black"/>
                </a:solidFill>
              </a:rPr>
              <a:t>1:يوضح </a:t>
            </a:r>
            <a:r>
              <a:rPr lang="ar-AE" sz="3600" b="1" dirty="0" smtClean="0">
                <a:solidFill>
                  <a:prstClr val="black"/>
                </a:solidFill>
              </a:rPr>
              <a:t>المعنى الاجمالي للأيات الكريمة   78</a:t>
            </a:r>
            <a:endParaRPr lang="en-US" sz="3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9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rectangle&#10;&#10;Description automatically generated">
            <a:extLst>
              <a:ext uri="{FF2B5EF4-FFF2-40B4-BE49-F238E27FC236}">
                <a16:creationId xmlns="" xmlns:a16="http://schemas.microsoft.com/office/drawing/2014/main" id="{81552D57-2373-4AA4-9C67-A76BCA4D8B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734190"/>
            <a:ext cx="6814431" cy="4441401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="" xmlns:a16="http://schemas.microsoft.com/office/drawing/2014/main" id="{9CAF3665-9DF0-490D-8856-F6891A4825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77" y="4971246"/>
            <a:ext cx="7025654" cy="1886754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="" xmlns:a16="http://schemas.microsoft.com/office/drawing/2014/main" id="{F38940E1-6727-41CA-B818-1E77431990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3" t="44016" r="18588" b="15555"/>
          <a:stretch/>
        </p:blipFill>
        <p:spPr>
          <a:xfrm>
            <a:off x="8715560" y="4209628"/>
            <a:ext cx="3275966" cy="2226056"/>
          </a:xfrm>
          <a:prstGeom prst="rect">
            <a:avLst/>
          </a:prstGeom>
        </p:spPr>
      </p:pic>
      <p:pic>
        <p:nvPicPr>
          <p:cNvPr id="37" name="Picture 36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3A8E007C-0952-4DC8-A219-6F64C277DF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138" y="3037502"/>
            <a:ext cx="929182" cy="145454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="" xmlns:a16="http://schemas.microsoft.com/office/drawing/2014/main" id="{EE36C28B-148C-4607-993C-CE55C05709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10" y="3573323"/>
            <a:ext cx="1705865" cy="997551"/>
          </a:xfrm>
          <a:prstGeom prst="rect">
            <a:avLst/>
          </a:prstGeom>
        </p:spPr>
      </p:pic>
      <p:pic>
        <p:nvPicPr>
          <p:cNvPr id="40" name="Picture 39" descr="Icon&#10;&#10;Description automatically generated with medium confidence">
            <a:extLst>
              <a:ext uri="{FF2B5EF4-FFF2-40B4-BE49-F238E27FC236}">
                <a16:creationId xmlns="" xmlns:a16="http://schemas.microsoft.com/office/drawing/2014/main" id="{B00A0D6D-99AB-4ADE-BA56-9C6CFDD4DB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995" y="3725092"/>
            <a:ext cx="617582" cy="752697"/>
          </a:xfrm>
          <a:prstGeom prst="rect">
            <a:avLst/>
          </a:prstGeom>
        </p:spPr>
      </p:pic>
      <p:pic>
        <p:nvPicPr>
          <p:cNvPr id="50" name="Picture 49" descr="Logo&#10;&#10;Description automatically generated">
            <a:extLst>
              <a:ext uri="{FF2B5EF4-FFF2-40B4-BE49-F238E27FC236}">
                <a16:creationId xmlns="" xmlns:a16="http://schemas.microsoft.com/office/drawing/2014/main" id="{CD9528C2-CEC2-493B-988B-2F7A5415F56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983" y="4265098"/>
            <a:ext cx="1510392" cy="2170586"/>
          </a:xfrm>
          <a:prstGeom prst="rect">
            <a:avLst/>
          </a:prstGeom>
        </p:spPr>
      </p:pic>
      <p:pic>
        <p:nvPicPr>
          <p:cNvPr id="52" name="Picture 51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AC2E329E-2291-42CF-804B-2BAA5E94DE2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98656" flipH="1">
            <a:off x="4939747" y="5463318"/>
            <a:ext cx="1130604" cy="873046"/>
          </a:xfrm>
          <a:prstGeom prst="rect">
            <a:avLst/>
          </a:prstGeom>
        </p:spPr>
      </p:pic>
      <p:pic>
        <p:nvPicPr>
          <p:cNvPr id="54" name="Picture 53" descr="Shape, arrow&#10;&#10;Description automatically generated">
            <a:extLst>
              <a:ext uri="{FF2B5EF4-FFF2-40B4-BE49-F238E27FC236}">
                <a16:creationId xmlns="" xmlns:a16="http://schemas.microsoft.com/office/drawing/2014/main" id="{D7A9C3AA-CC9F-4E13-8BED-4B096ACA0A8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9291" flipH="1">
            <a:off x="7333316" y="722450"/>
            <a:ext cx="4154466" cy="236420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960E55B-0B7B-4C05-900F-3DB6C6FCF7B4}"/>
              </a:ext>
            </a:extLst>
          </p:cNvPr>
          <p:cNvSpPr txBox="1"/>
          <p:nvPr/>
        </p:nvSpPr>
        <p:spPr>
          <a:xfrm>
            <a:off x="7480094" y="1041504"/>
            <a:ext cx="37263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ln/>
                <a:solidFill>
                  <a:schemeClr val="accent3"/>
                </a:solidFill>
              </a:rPr>
              <a:t>ما هو </a:t>
            </a:r>
            <a:r>
              <a:rPr lang="ar-AE" sz="4000" b="1" dirty="0" smtClean="0">
                <a:ln/>
                <a:solidFill>
                  <a:schemeClr val="accent3"/>
                </a:solidFill>
              </a:rPr>
              <a:t>عصب الحياة</a:t>
            </a:r>
          </a:p>
          <a:p>
            <a:pPr algn="ctr"/>
            <a:r>
              <a:rPr lang="ar-AE" sz="4000" b="1" dirty="0" smtClean="0">
                <a:ln/>
                <a:solidFill>
                  <a:schemeClr val="accent3"/>
                </a:solidFill>
              </a:rPr>
              <a:t>وأساسها؟</a:t>
            </a:r>
            <a:endParaRPr lang="en-US" sz="4000" b="1" dirty="0">
              <a:ln/>
              <a:solidFill>
                <a:schemeClr val="accent3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0870" y="5379937"/>
            <a:ext cx="557244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ماهي معجزة الاسلام </a:t>
            </a:r>
          </a:p>
          <a:p>
            <a:pPr algn="ctr"/>
            <a:r>
              <a:rPr lang="ar-AE" sz="36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الخالدة؟</a:t>
            </a:r>
            <a:endParaRPr lang="en-US" sz="3600" b="1" cap="none" spc="0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WhatsApp Video 2022-04-16 at 4.05.37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0870" y="1009933"/>
            <a:ext cx="6376976" cy="3709477"/>
          </a:xfrm>
          <a:prstGeom prst="rect">
            <a:avLst/>
          </a:prstGeom>
        </p:spPr>
      </p:pic>
      <p:sp>
        <p:nvSpPr>
          <p:cNvPr id="15" name="مستطيل مستدير الزوايا">
            <a:extLst>
              <a:ext uri="{FF2B5EF4-FFF2-40B4-BE49-F238E27FC236}">
                <a16:creationId xmlns="" xmlns:a16="http://schemas.microsoft.com/office/drawing/2014/main" id="{F3B166EA-B5B9-4BB6-A040-13FB83721951}"/>
              </a:ext>
            </a:extLst>
          </p:cNvPr>
          <p:cNvSpPr/>
          <p:nvPr/>
        </p:nvSpPr>
        <p:spPr>
          <a:xfrm>
            <a:off x="740870" y="25740"/>
            <a:ext cx="9885564" cy="547867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>
            <a:solidFill>
              <a:schemeClr val="tx1">
                <a:lumMod val="50000"/>
              </a:schemeClr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25400" tIns="25400" rIns="25400" bIns="25400" anchor="ctr"/>
          <a:lstStyle/>
          <a:p>
            <a:pPr lvl="0" algn="ctr"/>
            <a:r>
              <a:rPr lang="ar-AE" sz="3600" b="1" dirty="0">
                <a:solidFill>
                  <a:prstClr val="black"/>
                </a:solidFill>
              </a:rPr>
              <a:t> الهدف </a:t>
            </a:r>
            <a:r>
              <a:rPr lang="ar-AE" sz="3600" b="1" dirty="0" smtClean="0">
                <a:solidFill>
                  <a:prstClr val="black"/>
                </a:solidFill>
              </a:rPr>
              <a:t>1:يوضح </a:t>
            </a:r>
            <a:r>
              <a:rPr lang="ar-AE" sz="3600" b="1" dirty="0" smtClean="0">
                <a:solidFill>
                  <a:prstClr val="black"/>
                </a:solidFill>
              </a:rPr>
              <a:t>المعنى الاجمالي للأيات الكريمة   78</a:t>
            </a:r>
            <a:endParaRPr lang="en-US" sz="3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65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592BF3B-6DD4-4E04-9506-F6BCF68852AB}"/>
              </a:ext>
            </a:extLst>
          </p:cNvPr>
          <p:cNvGrpSpPr/>
          <p:nvPr/>
        </p:nvGrpSpPr>
        <p:grpSpPr>
          <a:xfrm>
            <a:off x="-91440" y="22693"/>
            <a:ext cx="12283440" cy="6461234"/>
            <a:chOff x="400878" y="152400"/>
            <a:chExt cx="5161722" cy="468847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7BCE5B82-A795-4275-A113-D39D56327973}"/>
                </a:ext>
              </a:extLst>
            </p:cNvPr>
            <p:cNvGrpSpPr/>
            <p:nvPr/>
          </p:nvGrpSpPr>
          <p:grpSpPr>
            <a:xfrm>
              <a:off x="400878" y="152400"/>
              <a:ext cx="5161722" cy="4688471"/>
              <a:chOff x="332278" y="301798"/>
              <a:chExt cx="8273242" cy="639296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5F669137-6C4D-49E4-B3AD-AE752A8ED902}"/>
                  </a:ext>
                </a:extLst>
              </p:cNvPr>
              <p:cNvSpPr/>
              <p:nvPr/>
            </p:nvSpPr>
            <p:spPr>
              <a:xfrm>
                <a:off x="578485" y="566420"/>
                <a:ext cx="7752080" cy="58928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0" name="Picture 19" descr="A screenshot of a video game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33739857-3EC0-4DA5-9D76-75FD4047AE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272419" y="-638343"/>
                <a:ext cx="6392960" cy="8273242"/>
              </a:xfrm>
              <a:prstGeom prst="rect">
                <a:avLst/>
              </a:prstGeom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0B2A20E2-1E8B-46B0-85A0-7BF087727B03}"/>
                </a:ext>
              </a:extLst>
            </p:cNvPr>
            <p:cNvSpPr txBox="1"/>
            <p:nvPr/>
          </p:nvSpPr>
          <p:spPr>
            <a:xfrm>
              <a:off x="2874717" y="1219200"/>
              <a:ext cx="21404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FB2838E0-6093-4189-9DEB-CA3E337F0325}"/>
              </a:ext>
            </a:extLst>
          </p:cNvPr>
          <p:cNvGrpSpPr/>
          <p:nvPr/>
        </p:nvGrpSpPr>
        <p:grpSpPr>
          <a:xfrm>
            <a:off x="6626" y="5564776"/>
            <a:ext cx="12261574" cy="1273345"/>
            <a:chOff x="6626" y="5029200"/>
            <a:chExt cx="12261574" cy="180892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2639849-7173-4271-A464-AE823DDAB3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284" t="17733" r="22007" b="17307"/>
            <a:stretch/>
          </p:blipFill>
          <p:spPr>
            <a:xfrm>
              <a:off x="7315200" y="5029200"/>
              <a:ext cx="4953000" cy="180892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44864A0C-6016-43B1-9895-F7B09086BB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284" t="17733" r="22007" b="17307"/>
            <a:stretch/>
          </p:blipFill>
          <p:spPr>
            <a:xfrm>
              <a:off x="2667000" y="5029200"/>
              <a:ext cx="4953000" cy="180892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04A01D6E-134D-40A8-837D-4A3E8A1478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284" t="17733" r="22007" b="17307"/>
            <a:stretch/>
          </p:blipFill>
          <p:spPr>
            <a:xfrm>
              <a:off x="6626" y="5029200"/>
              <a:ext cx="2888974" cy="1808922"/>
            </a:xfrm>
            <a:prstGeom prst="rect">
              <a:avLst/>
            </a:prstGeom>
          </p:spPr>
        </p:pic>
      </p:grpSp>
      <p:pic>
        <p:nvPicPr>
          <p:cNvPr id="15" name="Picture 14" descr="A picture containing sitting, food, dark, green  Description automatically generated">
            <a:extLst>
              <a:ext uri="{FF2B5EF4-FFF2-40B4-BE49-F238E27FC236}">
                <a16:creationId xmlns:a16="http://schemas.microsoft.com/office/drawing/2014/main" xmlns="" id="{201870F7-6611-4F9B-9943-586C9E74B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8488" y="3261619"/>
            <a:ext cx="2057400" cy="2025263"/>
          </a:xfrm>
          <a:prstGeom prst="rect">
            <a:avLst/>
          </a:prstGeom>
        </p:spPr>
      </p:pic>
      <p:pic>
        <p:nvPicPr>
          <p:cNvPr id="16" name="Picture 15" descr="A picture containing sitting, food, dark, green  Description automatically generated">
            <a:extLst>
              <a:ext uri="{FF2B5EF4-FFF2-40B4-BE49-F238E27FC236}">
                <a16:creationId xmlns:a16="http://schemas.microsoft.com/office/drawing/2014/main" xmlns="" id="{245A2708-A9EB-4AB1-8B02-8CE3ABBB0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1688928"/>
            <a:ext cx="2057400" cy="1644263"/>
          </a:xfrm>
          <a:prstGeom prst="rect">
            <a:avLst/>
          </a:prstGeom>
        </p:spPr>
      </p:pic>
      <p:pic>
        <p:nvPicPr>
          <p:cNvPr id="17" name="Picture 16" descr="A picture containing sitting, food, dark, green  Description automatically generated">
            <a:extLst>
              <a:ext uri="{FF2B5EF4-FFF2-40B4-BE49-F238E27FC236}">
                <a16:creationId xmlns:a16="http://schemas.microsoft.com/office/drawing/2014/main" xmlns="" id="{0FCB6EF3-EE0B-490E-B2EB-49052E34E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78" y="4840871"/>
            <a:ext cx="1028700" cy="1012632"/>
          </a:xfrm>
          <a:prstGeom prst="rect">
            <a:avLst/>
          </a:prstGeom>
        </p:spPr>
      </p:pic>
      <p:sp>
        <p:nvSpPr>
          <p:cNvPr id="23" name="مستطيل مستدير الزوايا">
            <a:extLst>
              <a:ext uri="{FF2B5EF4-FFF2-40B4-BE49-F238E27FC236}">
                <a16:creationId xmlns="" xmlns:a16="http://schemas.microsoft.com/office/drawing/2014/main" id="{F3B166EA-B5B9-4BB6-A040-13FB83721951}"/>
              </a:ext>
            </a:extLst>
          </p:cNvPr>
          <p:cNvSpPr/>
          <p:nvPr/>
        </p:nvSpPr>
        <p:spPr>
          <a:xfrm>
            <a:off x="1468237" y="447128"/>
            <a:ext cx="9885564" cy="547867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>
            <a:solidFill>
              <a:schemeClr val="tx1">
                <a:lumMod val="50000"/>
              </a:schemeClr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25400" tIns="25400" rIns="25400" bIns="25400" anchor="ctr"/>
          <a:lstStyle/>
          <a:p>
            <a:pPr lvl="0" algn="ctr"/>
            <a:r>
              <a:rPr lang="ar-AE" sz="3600" b="1" dirty="0">
                <a:solidFill>
                  <a:prstClr val="black"/>
                </a:solidFill>
              </a:rPr>
              <a:t> الهدف </a:t>
            </a:r>
            <a:r>
              <a:rPr lang="ar-AE" sz="3600" b="1" dirty="0" smtClean="0">
                <a:solidFill>
                  <a:prstClr val="black"/>
                </a:solidFill>
              </a:rPr>
              <a:t>2:يوضح المعنى الاجمالي للأيات الكريمة   78</a:t>
            </a:r>
            <a:endParaRPr lang="en-US" sz="3600" b="1" dirty="0">
              <a:solidFill>
                <a:prstClr val="black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981C0E94-5D60-4053-BA0C-1FEECE8237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8311"/>
          <a:stretch/>
        </p:blipFill>
        <p:spPr>
          <a:xfrm>
            <a:off x="238758" y="22692"/>
            <a:ext cx="1391965" cy="12349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41" y="1151982"/>
            <a:ext cx="10419060" cy="497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0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88211" y="1789204"/>
            <a:ext cx="3429000" cy="990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AE" sz="2800" b="1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الماء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57296" y="3140669"/>
            <a:ext cx="3429000" cy="990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AE" sz="2800" b="1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النبات</a:t>
            </a:r>
            <a:endParaRPr lang="en-US" sz="2800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6" name="Picture 21">
            <a:extLst>
              <a:ext uri="{FF2B5EF4-FFF2-40B4-BE49-F238E27FC236}">
                <a16:creationId xmlns="" xmlns:a16="http://schemas.microsoft.com/office/drawing/2014/main" id="{53A9DF59-5C64-49A2-98E1-08DD3D5975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9439" y="825524"/>
            <a:ext cx="4254964" cy="5620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7353896" y="1499674"/>
            <a:ext cx="201217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قدرة الله</a:t>
            </a:r>
          </a:p>
          <a:p>
            <a:pPr algn="ctr"/>
            <a:r>
              <a:rPr lang="ar-AE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تعالى</a:t>
            </a:r>
            <a:endParaRPr lang="en-GB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مستطيل مستدير الزوايا">
            <a:extLst>
              <a:ext uri="{FF2B5EF4-FFF2-40B4-BE49-F238E27FC236}">
                <a16:creationId xmlns="" xmlns:a16="http://schemas.microsoft.com/office/drawing/2014/main" id="{F3B166EA-B5B9-4BB6-A040-13FB83721951}"/>
              </a:ext>
            </a:extLst>
          </p:cNvPr>
          <p:cNvSpPr/>
          <p:nvPr/>
        </p:nvSpPr>
        <p:spPr>
          <a:xfrm>
            <a:off x="968992" y="591095"/>
            <a:ext cx="6564572" cy="57150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>
            <a:solidFill>
              <a:schemeClr val="tx1">
                <a:lumMod val="50000"/>
              </a:schemeClr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25400" tIns="25400" rIns="25400" bIns="25400" anchor="ctr"/>
          <a:lstStyle/>
          <a:p>
            <a:pPr algn="ctr"/>
            <a:r>
              <a:rPr lang="ar-AE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ar-AE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بعض هذه المظاهرمن الايات11-17</a:t>
            </a:r>
            <a:endParaRPr lang="en-US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74" y="1364027"/>
            <a:ext cx="2243522" cy="455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7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xmlns="" id="{A05DC9B9-EE43-4932-8708-62E007C17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33" b="98759" l="5674" r="89894">
                        <a14:foregroundMark x1="20213" y1="16844" x2="17730" y2="12234"/>
                        <a14:foregroundMark x1="11348" y1="13475" x2="10993" y2="26241"/>
                        <a14:foregroundMark x1="9752" y1="77837" x2="10461" y2="60816"/>
                        <a14:foregroundMark x1="6206" y1="72695" x2="5851" y2="64716"/>
                        <a14:foregroundMark x1="21099" y1="92199" x2="15957" y2="92199"/>
                        <a14:foregroundMark x1="43617" y1="98936" x2="36348" y2="96809"/>
                        <a14:foregroundMark x1="15248" y1="97695" x2="16489" y2="96099"/>
                        <a14:foregroundMark x1="16489" y1="9752" x2="19858" y2="8333"/>
                        <a14:foregroundMark x1="60461" y1="45213" x2="57092" y2="43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2" y="3095416"/>
            <a:ext cx="1242442" cy="325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046738-2F7D-4D48-A1F7-08DC0680E4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4" b="89924" l="10000" r="90000">
                        <a14:foregroundMark x1="66328" y1="89840" x2="31797" y2="88077"/>
                        <a14:foregroundMark x1="31797" y1="88077" x2="30703" y2="87741"/>
                        <a14:foregroundMark x1="49453" y1="9824" x2="50000" y2="10243"/>
                      </a14:backgroundRemoval>
                    </a14:imgEffect>
                  </a14:imgLayer>
                </a14:imgProps>
              </a:ext>
            </a:extLst>
          </a:blip>
          <a:srcRect l="27791" t="6507" r="28098" b="6507"/>
          <a:stretch/>
        </p:blipFill>
        <p:spPr>
          <a:xfrm>
            <a:off x="1343914" y="-18327"/>
            <a:ext cx="9467556" cy="6584019"/>
          </a:xfrm>
          <a:prstGeom prst="rect">
            <a:avLst/>
          </a:prstGeom>
        </p:spPr>
      </p:pic>
      <p:pic>
        <p:nvPicPr>
          <p:cNvPr id="6" name="Picture 16" descr="صموئيل نصيحة تحرق لوجو و صور طبلة مسحراتي - ffigh.org">
            <a:extLst>
              <a:ext uri="{FF2B5EF4-FFF2-40B4-BE49-F238E27FC236}">
                <a16:creationId xmlns:a16="http://schemas.microsoft.com/office/drawing/2014/main" xmlns="" id="{77FF7DBA-46D9-43CD-98AF-BFF12DC881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35" y="7834"/>
            <a:ext cx="6081990" cy="86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صموئيل نصيحة تحرق لوجو و صور طبلة مسحراتي - ffigh.org">
            <a:extLst>
              <a:ext uri="{FF2B5EF4-FFF2-40B4-BE49-F238E27FC236}">
                <a16:creationId xmlns:a16="http://schemas.microsoft.com/office/drawing/2014/main" xmlns="" id="{FD3326FC-714F-4D80-BCEB-C77973DC12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276" y="7834"/>
            <a:ext cx="6180669" cy="86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D1A7A52F-A5F2-43E0-9303-CFE05D1BB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33" b="98759" l="5674" r="89894">
                        <a14:foregroundMark x1="20213" y1="16844" x2="17730" y2="12234"/>
                        <a14:foregroundMark x1="11348" y1="13475" x2="10993" y2="26241"/>
                        <a14:foregroundMark x1="9752" y1="77837" x2="10461" y2="60816"/>
                        <a14:foregroundMark x1="6206" y1="72695" x2="5851" y2="64716"/>
                        <a14:foregroundMark x1="21099" y1="92199" x2="15957" y2="92199"/>
                        <a14:foregroundMark x1="43617" y1="98936" x2="36348" y2="96809"/>
                        <a14:foregroundMark x1="15248" y1="97695" x2="16489" y2="96099"/>
                        <a14:foregroundMark x1="16489" y1="9752" x2="19858" y2="8333"/>
                        <a14:foregroundMark x1="60461" y1="45213" x2="57092" y2="43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28218" y="3095415"/>
            <a:ext cx="1378431" cy="325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057C000-2FED-4B4F-B120-A44D25DC92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85" t="11220" r="11173" b="16022"/>
          <a:stretch/>
        </p:blipFill>
        <p:spPr>
          <a:xfrm>
            <a:off x="2339876" y="1611794"/>
            <a:ext cx="7475632" cy="3905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4333941" y="894625"/>
            <a:ext cx="32784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قوانين الحصة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656717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9">
            <a:extLst>
              <a:ext uri="{FF2B5EF4-FFF2-40B4-BE49-F238E27FC236}">
                <a16:creationId xmlns:a16="http://schemas.microsoft.com/office/drawing/2014/main" xmlns="" id="{76F3E8E7-D878-4FCF-9E40-A1D57C781B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478688" y="-75124"/>
            <a:ext cx="1770459" cy="17545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2CC919A-BD38-4C78-B71B-4BFF655758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00"/>
          <a:stretch/>
        </p:blipFill>
        <p:spPr>
          <a:xfrm flipH="1">
            <a:off x="-2" y="6196581"/>
            <a:ext cx="10180647" cy="6481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F2D4534-143C-4238-8EA2-8C40605B22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468734"/>
            <a:ext cx="12249149" cy="14222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8D3F088-1FEA-4791-9CB4-EF9441DD7D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" y="119297"/>
            <a:ext cx="742729" cy="7866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3C29F8B-EAE7-4248-911F-6912293AEF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396" y="1898944"/>
            <a:ext cx="2032923" cy="4618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796" y="119297"/>
            <a:ext cx="10192084" cy="618188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356611" y="1679456"/>
            <a:ext cx="42402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من مظاهرقدرة الله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525" y="2576802"/>
            <a:ext cx="3603009" cy="28456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172" y="2576801"/>
            <a:ext cx="3803914" cy="284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1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B615B36-FB72-4BD3-B810-9D6993B946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9" t="19152" r="1797" b="20194"/>
          <a:stretch/>
        </p:blipFill>
        <p:spPr>
          <a:xfrm>
            <a:off x="3550027" y="3888476"/>
            <a:ext cx="6420391" cy="15064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73C8255-7E69-4621-A9E1-3DD53AE70818}"/>
              </a:ext>
            </a:extLst>
          </p:cNvPr>
          <p:cNvSpPr txBox="1"/>
          <p:nvPr/>
        </p:nvSpPr>
        <p:spPr>
          <a:xfrm>
            <a:off x="3113723" y="517147"/>
            <a:ext cx="6729614" cy="1384995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2800" dirty="0">
                <a:cs typeface="(AH) Manal Black" pitchFamily="2" charset="-78"/>
              </a:rPr>
              <a:t>التعليمات : أدخل على النشاط في موقع </a:t>
            </a:r>
            <a:r>
              <a:rPr lang="en-US" sz="2800" dirty="0">
                <a:cs typeface="(AH) Manal Black" pitchFamily="2" charset="-78"/>
              </a:rPr>
              <a:t>word well</a:t>
            </a:r>
            <a:endParaRPr lang="ar-AE" sz="2800" dirty="0">
              <a:cs typeface="(AH) Manal Black" pitchFamily="2" charset="-78"/>
            </a:endParaRPr>
          </a:p>
          <a:p>
            <a:pPr algn="ctr"/>
            <a:r>
              <a:rPr lang="ar-AE" sz="2800" dirty="0">
                <a:cs typeface="(AH) Manal Black" pitchFamily="2" charset="-78"/>
              </a:rPr>
              <a:t>قم بحل النشاط </a:t>
            </a:r>
          </a:p>
          <a:p>
            <a:pPr algn="ctr"/>
            <a:r>
              <a:rPr lang="ar-AE" sz="2800" dirty="0">
                <a:cs typeface="(AH) Manal Black" pitchFamily="2" charset="-78"/>
              </a:rPr>
              <a:t>أرسلها على المحادثة </a:t>
            </a:r>
            <a:endParaRPr lang="en-US" dirty="0">
              <a:cs typeface="(AH) Manal Black" pitchFamily="2" charset="-78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5B4BA9B-77FA-4CA5-B306-80ECC14842E0}"/>
              </a:ext>
            </a:extLst>
          </p:cNvPr>
          <p:cNvGrpSpPr/>
          <p:nvPr/>
        </p:nvGrpSpPr>
        <p:grpSpPr>
          <a:xfrm>
            <a:off x="568353" y="1699540"/>
            <a:ext cx="7916544" cy="2602219"/>
            <a:chOff x="1331386" y="2059675"/>
            <a:chExt cx="8029406" cy="333375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10E6AD67-9DD9-4167-B082-E9FD356FC6AC}"/>
                </a:ext>
              </a:extLst>
            </p:cNvPr>
            <p:cNvGrpSpPr/>
            <p:nvPr/>
          </p:nvGrpSpPr>
          <p:grpSpPr>
            <a:xfrm>
              <a:off x="1331386" y="2059675"/>
              <a:ext cx="8029406" cy="3333750"/>
              <a:chOff x="1808464" y="2188419"/>
              <a:chExt cx="8029406" cy="3333750"/>
            </a:xfrm>
          </p:grpSpPr>
          <p:pic>
            <p:nvPicPr>
              <p:cNvPr id="11" name="Picture 4" descr="رياض الأطفال ، كارتون رياض الأطفال, اليد, والناس, والقراءة png">
                <a:extLst>
                  <a:ext uri="{FF2B5EF4-FFF2-40B4-BE49-F238E27FC236}">
                    <a16:creationId xmlns:a16="http://schemas.microsoft.com/office/drawing/2014/main" xmlns="" id="{4FF322F2-63FF-4CA2-8807-812AA69D2A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529" b="90541" l="10000" r="90000">
                            <a14:foregroundMark x1="54891" y1="31467" x2="56957" y2="38803"/>
                            <a14:foregroundMark x1="59022" y1="31274" x2="61848" y2="40734"/>
                            <a14:foregroundMark x1="41087" y1="25097" x2="43913" y2="33977"/>
                            <a14:foregroundMark x1="39130" y1="25869" x2="37500" y2="34170"/>
                            <a14:foregroundMark x1="40435" y1="7722" x2="40435" y2="7722"/>
                            <a14:foregroundMark x1="50761" y1="83591" x2="50761" y2="83591"/>
                            <a14:foregroundMark x1="57283" y1="90541" x2="57283" y2="90541"/>
                            <a14:foregroundMark x1="59239" y1="80888" x2="59565" y2="85521"/>
                            <a14:foregroundMark x1="58152" y1="85328" x2="58152" y2="85328"/>
                            <a14:foregroundMark x1="52717" y1="80888" x2="52717" y2="80888"/>
                            <a14:foregroundMark x1="44130" y1="84170" x2="41522" y2="87066"/>
                            <a14:foregroundMark x1="45435" y1="83977" x2="45435" y2="78571"/>
                            <a14:foregroundMark x1="46848" y1="85714" x2="43043" y2="88996"/>
                            <a14:foregroundMark x1="47935" y1="84170" x2="47935" y2="84170"/>
                            <a14:foregroundMark x1="47391" y1="84170" x2="47174" y2="85328"/>
                            <a14:foregroundMark x1="39891" y1="88417" x2="41413" y2="89575"/>
                            <a14:foregroundMark x1="36522" y1="80502" x2="39565" y2="79344"/>
                            <a14:foregroundMark x1="34891" y1="80502" x2="36739" y2="84363"/>
                            <a14:foregroundMark x1="38043" y1="82819" x2="35435" y2="84363"/>
                            <a14:foregroundMark x1="33696" y1="83012" x2="34674" y2="84363"/>
                            <a14:foregroundMark x1="38370" y1="84170" x2="39239" y2="83591"/>
                            <a14:foregroundMark x1="40978" y1="81274" x2="40978" y2="81274"/>
                            <a14:foregroundMark x1="38152" y1="78764" x2="38152" y2="78764"/>
                            <a14:foregroundMark x1="39891" y1="72973" x2="40000" y2="77799"/>
                            <a14:foregroundMark x1="17500" y1="62355" x2="17500" y2="62355"/>
                            <a14:foregroundMark x1="40326" y1="81853" x2="40326" y2="81853"/>
                            <a14:foregroundMark x1="41196" y1="79537" x2="41196" y2="79537"/>
                            <a14:foregroundMark x1="43043" y1="7722" x2="43043" y2="7722"/>
                            <a14:backgroundMark x1="49674" y1="30116" x2="49674" y2="30116"/>
                            <a14:backgroundMark x1="50000" y1="21622" x2="50000" y2="21622"/>
                            <a14:backgroundMark x1="48587" y1="78185" x2="48587" y2="78185"/>
                            <a14:backgroundMark x1="42283" y1="77413" x2="42283" y2="7741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8" r="23913"/>
              <a:stretch/>
            </p:blipFill>
            <p:spPr bwMode="auto">
              <a:xfrm>
                <a:off x="1808464" y="2188419"/>
                <a:ext cx="3707026" cy="3333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Arrow: Pentagon 23">
                <a:extLst>
                  <a:ext uri="{FF2B5EF4-FFF2-40B4-BE49-F238E27FC236}">
                    <a16:creationId xmlns:a16="http://schemas.microsoft.com/office/drawing/2014/main" xmlns="" id="{E70233EB-B799-4C44-B504-3E012B7B26E9}"/>
                  </a:ext>
                </a:extLst>
              </p:cNvPr>
              <p:cNvSpPr/>
              <p:nvPr/>
            </p:nvSpPr>
            <p:spPr>
              <a:xfrm>
                <a:off x="6628332" y="3004947"/>
                <a:ext cx="3209538" cy="1332809"/>
              </a:xfrm>
              <a:prstGeom prst="homePlat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24">
                <a:extLst>
                  <a:ext uri="{FF2B5EF4-FFF2-40B4-BE49-F238E27FC236}">
                    <a16:creationId xmlns:a16="http://schemas.microsoft.com/office/drawing/2014/main" xmlns="" id="{9A086667-A224-43DA-A6C9-DC1AA08D0E3D}"/>
                  </a:ext>
                </a:extLst>
              </p:cNvPr>
              <p:cNvSpPr/>
              <p:nvPr/>
            </p:nvSpPr>
            <p:spPr>
              <a:xfrm>
                <a:off x="5307487" y="3322429"/>
                <a:ext cx="1320846" cy="1310187"/>
              </a:xfrm>
              <a:custGeom>
                <a:avLst/>
                <a:gdLst>
                  <a:gd name="connsiteX0" fmla="*/ 0 w 889744"/>
                  <a:gd name="connsiteY0" fmla="*/ 1310185 h 1310185"/>
                  <a:gd name="connsiteX1" fmla="*/ 259307 w 889744"/>
                  <a:gd name="connsiteY1" fmla="*/ 846161 h 1310185"/>
                  <a:gd name="connsiteX2" fmla="*/ 532263 w 889744"/>
                  <a:gd name="connsiteY2" fmla="*/ 791570 h 1310185"/>
                  <a:gd name="connsiteX3" fmla="*/ 846161 w 889744"/>
                  <a:gd name="connsiteY3" fmla="*/ 341194 h 1310185"/>
                  <a:gd name="connsiteX4" fmla="*/ 887104 w 889744"/>
                  <a:gd name="connsiteY4" fmla="*/ 13648 h 1310185"/>
                  <a:gd name="connsiteX5" fmla="*/ 887104 w 889744"/>
                  <a:gd name="connsiteY5" fmla="*/ 13648 h 1310185"/>
                  <a:gd name="connsiteX6" fmla="*/ 887104 w 889744"/>
                  <a:gd name="connsiteY6" fmla="*/ 0 h 1310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9744" h="1310185">
                    <a:moveTo>
                      <a:pt x="0" y="1310185"/>
                    </a:moveTo>
                    <a:cubicBezTo>
                      <a:pt x="85298" y="1121391"/>
                      <a:pt x="170597" y="932597"/>
                      <a:pt x="259307" y="846161"/>
                    </a:cubicBezTo>
                    <a:cubicBezTo>
                      <a:pt x="348017" y="759725"/>
                      <a:pt x="434454" y="875731"/>
                      <a:pt x="532263" y="791570"/>
                    </a:cubicBezTo>
                    <a:cubicBezTo>
                      <a:pt x="630072" y="707409"/>
                      <a:pt x="787021" y="470848"/>
                      <a:pt x="846161" y="341194"/>
                    </a:cubicBezTo>
                    <a:cubicBezTo>
                      <a:pt x="905301" y="211540"/>
                      <a:pt x="887104" y="13648"/>
                      <a:pt x="887104" y="13648"/>
                    </a:cubicBezTo>
                    <a:lnTo>
                      <a:pt x="887104" y="13648"/>
                    </a:lnTo>
                    <a:lnTo>
                      <a:pt x="887104" y="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xmlns="" id="{9B64B8A3-210F-445B-92ED-E35C9DDAC5F1}"/>
                  </a:ext>
                </a:extLst>
              </p:cNvPr>
              <p:cNvSpPr/>
              <p:nvPr/>
            </p:nvSpPr>
            <p:spPr>
              <a:xfrm>
                <a:off x="5191588" y="4481875"/>
                <a:ext cx="130426" cy="169247"/>
              </a:xfrm>
              <a:prstGeom prst="ellipse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BED00561-E70D-47A9-9A92-67A8D1DB649A}"/>
                </a:ext>
              </a:extLst>
            </p:cNvPr>
            <p:cNvSpPr txBox="1"/>
            <p:nvPr/>
          </p:nvSpPr>
          <p:spPr>
            <a:xfrm>
              <a:off x="6424934" y="3030020"/>
              <a:ext cx="1801774" cy="10646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قيم</a:t>
              </a:r>
              <a:r>
                <a:rPr kumimoji="0" lang="ar-AE" sz="4800" b="1" i="0" u="none" strike="noStrike" kern="1200" cap="none" spc="0" normalizeH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ذاتك</a:t>
              </a:r>
              <a:endPara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" name="WhatsApp Video 2020-09-08 at 10.36.38 PM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803" y="622184"/>
            <a:ext cx="1445106" cy="9723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10205" y="5676028"/>
            <a:ext cx="4100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https://wordwall.net/ar/resource/6164297</a:t>
            </a:r>
          </a:p>
        </p:txBody>
      </p:sp>
    </p:spTree>
    <p:extLst>
      <p:ext uri="{BB962C8B-B14F-4D97-AF65-F5344CB8AC3E}">
        <p14:creationId xmlns:p14="http://schemas.microsoft.com/office/powerpoint/2010/main" val="20288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13D1EFFF-2ECB-4BFB-B374-D598C684E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136" y="208652"/>
            <a:ext cx="9540125" cy="6181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F85B5EC-1270-479C-9231-BEB66AB7B294}"/>
              </a:ext>
            </a:extLst>
          </p:cNvPr>
          <p:cNvSpPr/>
          <p:nvPr/>
        </p:nvSpPr>
        <p:spPr>
          <a:xfrm>
            <a:off x="73318" y="73318"/>
            <a:ext cx="12011466" cy="6693877"/>
          </a:xfrm>
          <a:prstGeom prst="rect">
            <a:avLst/>
          </a:prstGeom>
          <a:noFill/>
          <a:ln w="1270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y2mate.com - سورة الكوثر عبدالله بصفر_Z_PHIuOc3F4">
            <a:hlinkClick r:id="" action="ppaction://media"/>
            <a:extLst>
              <a:ext uri="{FF2B5EF4-FFF2-40B4-BE49-F238E27FC236}">
                <a16:creationId xmlns="" xmlns:a16="http://schemas.microsoft.com/office/drawing/2014/main" id="{A1418C8F-90A9-4494-8B2C-1F740419D6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68229" y="-1191544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9C2A800-9974-496C-9C42-005FB81718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69" y="-8108"/>
            <a:ext cx="1931337" cy="18847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CF6AF33-56C0-4FA3-8992-A16E6BCEB8C7}"/>
              </a:ext>
            </a:extLst>
          </p:cNvPr>
          <p:cNvSpPr txBox="1"/>
          <p:nvPr/>
        </p:nvSpPr>
        <p:spPr>
          <a:xfrm>
            <a:off x="-1226021" y="961122"/>
            <a:ext cx="5780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600" b="1" dirty="0" smtClean="0">
                <a:ln>
                  <a:solidFill>
                    <a:schemeClr val="tx1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لو</a:t>
            </a:r>
            <a:endParaRPr lang="ar-AE" sz="3600" b="1" dirty="0">
              <a:ln>
                <a:solidFill>
                  <a:schemeClr val="tx1"/>
                </a:solidFill>
              </a:ln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0" name="Picture 9" descr="A picture containing holding, skiing, clock&#10;&#10;Description automatically generated">
            <a:extLst>
              <a:ext uri="{FF2B5EF4-FFF2-40B4-BE49-F238E27FC236}">
                <a16:creationId xmlns:a16="http://schemas.microsoft.com/office/drawing/2014/main" xmlns="" id="{F807BABF-B4F2-459F-96F3-B4405A4D1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307" b="91054" l="9744" r="89776">
                        <a14:foregroundMark x1="47444" y1="8466" x2="47444" y2="8466"/>
                        <a14:foregroundMark x1="37220" y1="89617" x2="37220" y2="89617"/>
                        <a14:foregroundMark x1="38019" y1="91054" x2="38019" y2="91054"/>
                        <a14:foregroundMark x1="51917" y1="86741" x2="51917" y2="86741"/>
                        <a14:foregroundMark x1="50479" y1="86741" x2="51917" y2="88179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585" y="2062033"/>
            <a:ext cx="2853664" cy="37856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42493" y="4502252"/>
            <a:ext cx="3015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AE" sz="5400" b="1" dirty="0" smtClean="0">
                <a:ln w="11430"/>
                <a:gradFill>
                  <a:gsLst>
                    <a:gs pos="0">
                      <a:srgbClr val="3C9770">
                        <a:tint val="70000"/>
                        <a:satMod val="245000"/>
                      </a:srgbClr>
                    </a:gs>
                    <a:gs pos="75000">
                      <a:srgbClr val="3C977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C977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وضح اجابتك</a:t>
            </a:r>
            <a:endParaRPr lang="en-US" sz="5400" b="1" dirty="0">
              <a:ln w="11430"/>
              <a:gradFill>
                <a:gsLst>
                  <a:gs pos="0">
                    <a:srgbClr val="3C9770">
                      <a:tint val="70000"/>
                      <a:satMod val="245000"/>
                    </a:srgbClr>
                  </a:gs>
                  <a:gs pos="75000">
                    <a:srgbClr val="3C9770">
                      <a:tint val="90000"/>
                      <a:shade val="60000"/>
                      <a:satMod val="240000"/>
                    </a:srgbClr>
                  </a:gs>
                  <a:gs pos="100000">
                    <a:srgbClr val="3C9770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71522" y="2127594"/>
            <a:ext cx="702788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5400" b="1" cap="none" spc="0" dirty="0" smtClean="0">
                <a:ln/>
                <a:solidFill>
                  <a:schemeClr val="tx2"/>
                </a:solidFill>
                <a:effectLst/>
              </a:rPr>
              <a:t>فكر</a:t>
            </a:r>
            <a:r>
              <a:rPr lang="ar-AE" sz="5400" b="1" cap="none" spc="0" dirty="0" smtClean="0">
                <a:ln/>
                <a:solidFill>
                  <a:schemeClr val="accent4"/>
                </a:solidFill>
                <a:effectLst/>
              </a:rPr>
              <a:t>:</a:t>
            </a:r>
          </a:p>
          <a:p>
            <a:pPr algn="ctr"/>
            <a:r>
              <a:rPr lang="ar-AE" sz="5400" b="1" cap="none" spc="0" dirty="0" smtClean="0">
                <a:ln/>
                <a:solidFill>
                  <a:schemeClr val="accent4"/>
                </a:solidFill>
                <a:effectLst/>
              </a:rPr>
              <a:t> لوأن الماء الذي يتبخر لا يعود </a:t>
            </a:r>
          </a:p>
          <a:p>
            <a:pPr algn="ctr"/>
            <a:r>
              <a:rPr lang="ar-AE" sz="5400" b="1" dirty="0" smtClean="0">
                <a:ln/>
                <a:solidFill>
                  <a:schemeClr val="accent4"/>
                </a:solidFill>
              </a:rPr>
              <a:t>للأرض ماذا سيحدث؟</a:t>
            </a:r>
            <a:endParaRPr lang="ar-AE" sz="5400" b="1" cap="none" spc="0" dirty="0" smtClean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5287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592BF3B-6DD4-4E04-9506-F6BCF68852AB}"/>
              </a:ext>
            </a:extLst>
          </p:cNvPr>
          <p:cNvGrpSpPr/>
          <p:nvPr/>
        </p:nvGrpSpPr>
        <p:grpSpPr>
          <a:xfrm>
            <a:off x="-91440" y="22693"/>
            <a:ext cx="12283440" cy="6639364"/>
            <a:chOff x="400878" y="152400"/>
            <a:chExt cx="5161722" cy="468847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7BCE5B82-A795-4275-A113-D39D56327973}"/>
                </a:ext>
              </a:extLst>
            </p:cNvPr>
            <p:cNvGrpSpPr/>
            <p:nvPr/>
          </p:nvGrpSpPr>
          <p:grpSpPr>
            <a:xfrm>
              <a:off x="400878" y="152400"/>
              <a:ext cx="5161722" cy="4688471"/>
              <a:chOff x="332278" y="301798"/>
              <a:chExt cx="8273242" cy="639296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5F669137-6C4D-49E4-B3AD-AE752A8ED902}"/>
                  </a:ext>
                </a:extLst>
              </p:cNvPr>
              <p:cNvSpPr/>
              <p:nvPr/>
            </p:nvSpPr>
            <p:spPr>
              <a:xfrm>
                <a:off x="578485" y="566420"/>
                <a:ext cx="7752080" cy="58928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0" name="Picture 19" descr="A screenshot of a video game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33739857-3EC0-4DA5-9D76-75FD4047AE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272419" y="-638343"/>
                <a:ext cx="6392960" cy="8273242"/>
              </a:xfrm>
              <a:prstGeom prst="rect">
                <a:avLst/>
              </a:prstGeom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0B2A20E2-1E8B-46B0-85A0-7BF087727B03}"/>
                </a:ext>
              </a:extLst>
            </p:cNvPr>
            <p:cNvSpPr txBox="1"/>
            <p:nvPr/>
          </p:nvSpPr>
          <p:spPr>
            <a:xfrm>
              <a:off x="2874717" y="1219200"/>
              <a:ext cx="21404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5" name="Picture 14" descr="A picture containing sitting, food, dark, green  Description automatically generated">
            <a:extLst>
              <a:ext uri="{FF2B5EF4-FFF2-40B4-BE49-F238E27FC236}">
                <a16:creationId xmlns:a16="http://schemas.microsoft.com/office/drawing/2014/main" xmlns="" id="{201870F7-6611-4F9B-9943-586C9E74B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8488" y="3261619"/>
            <a:ext cx="2057400" cy="2025263"/>
          </a:xfrm>
          <a:prstGeom prst="rect">
            <a:avLst/>
          </a:prstGeom>
        </p:spPr>
      </p:pic>
      <p:pic>
        <p:nvPicPr>
          <p:cNvPr id="16" name="Picture 15" descr="A picture containing sitting, food, dark, green  Description automatically generated">
            <a:extLst>
              <a:ext uri="{FF2B5EF4-FFF2-40B4-BE49-F238E27FC236}">
                <a16:creationId xmlns:a16="http://schemas.microsoft.com/office/drawing/2014/main" xmlns="" id="{245A2708-A9EB-4AB1-8B02-8CE3ABBB0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1688928"/>
            <a:ext cx="2057400" cy="1644263"/>
          </a:xfrm>
          <a:prstGeom prst="rect">
            <a:avLst/>
          </a:prstGeom>
        </p:spPr>
      </p:pic>
      <p:pic>
        <p:nvPicPr>
          <p:cNvPr id="17" name="Picture 16" descr="A picture containing sitting, food, dark, green  Description automatically generated">
            <a:extLst>
              <a:ext uri="{FF2B5EF4-FFF2-40B4-BE49-F238E27FC236}">
                <a16:creationId xmlns:a16="http://schemas.microsoft.com/office/drawing/2014/main" xmlns="" id="{0FCB6EF3-EE0B-490E-B2EB-49052E34E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78" y="4840871"/>
            <a:ext cx="1028700" cy="1012632"/>
          </a:xfrm>
          <a:prstGeom prst="rect">
            <a:avLst/>
          </a:prstGeom>
        </p:spPr>
      </p:pic>
      <p:pic>
        <p:nvPicPr>
          <p:cNvPr id="22" name="Picture 21" descr="Shape, arrow&#10;&#10;Description automatically generated">
            <a:extLst>
              <a:ext uri="{FF2B5EF4-FFF2-40B4-BE49-F238E27FC236}">
                <a16:creationId xmlns="" xmlns:a16="http://schemas.microsoft.com/office/drawing/2014/main" id="{D7A9C3AA-CC9F-4E13-8BED-4B096ACA0A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9291" flipH="1">
            <a:off x="6219631" y="1798752"/>
            <a:ext cx="4689619" cy="38102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19197" y="2511059"/>
            <a:ext cx="296908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4800" b="1" dirty="0" smtClean="0">
                <a:ln/>
                <a:solidFill>
                  <a:srgbClr val="FF0000"/>
                </a:solidFill>
              </a:rPr>
              <a:t>ماواجبك تجاه </a:t>
            </a:r>
          </a:p>
          <a:p>
            <a:pPr algn="ctr"/>
            <a:r>
              <a:rPr lang="ar-AE" sz="4800" b="1" cap="none" spc="0" dirty="0" smtClean="0">
                <a:ln/>
                <a:solidFill>
                  <a:srgbClr val="FF0000"/>
                </a:solidFill>
                <a:effectLst/>
              </a:rPr>
              <a:t>القرأن الكريم</a:t>
            </a:r>
            <a:r>
              <a:rPr lang="ar-AE" sz="4800" b="1" dirty="0" smtClean="0">
                <a:ln/>
                <a:solidFill>
                  <a:srgbClr val="FF0000"/>
                </a:solidFill>
              </a:rPr>
              <a:t>؟</a:t>
            </a:r>
            <a:endParaRPr lang="ar-AE" sz="4800" b="1" cap="none" spc="0" dirty="0" smtClean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69257" y="1161005"/>
            <a:ext cx="75632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4400" b="1" dirty="0"/>
              <a:t>إِنَّهُ لَقَوْلٌ فَصْلٌ (13) وَمَا هُوَ بِالْهَزْلِ </a:t>
            </a:r>
            <a:r>
              <a:rPr lang="ar-AE" sz="4400" b="1" dirty="0" smtClean="0"/>
              <a:t>(</a:t>
            </a:r>
            <a:r>
              <a:rPr lang="ar-AE" sz="4400" b="1" dirty="0"/>
              <a:t>14)</a:t>
            </a:r>
            <a:endParaRPr lang="en-US" sz="4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537" y="2203500"/>
            <a:ext cx="4160201" cy="3085563"/>
          </a:xfrm>
          <a:prstGeom prst="rect">
            <a:avLst/>
          </a:prstGeom>
        </p:spPr>
      </p:pic>
      <p:sp>
        <p:nvSpPr>
          <p:cNvPr id="23" name="مستطيل مستدير الزوايا">
            <a:extLst>
              <a:ext uri="{FF2B5EF4-FFF2-40B4-BE49-F238E27FC236}">
                <a16:creationId xmlns="" xmlns:a16="http://schemas.microsoft.com/office/drawing/2014/main" id="{F3B166EA-B5B9-4BB6-A040-13FB83721951}"/>
              </a:ext>
            </a:extLst>
          </p:cNvPr>
          <p:cNvSpPr/>
          <p:nvPr/>
        </p:nvSpPr>
        <p:spPr>
          <a:xfrm>
            <a:off x="994261" y="462002"/>
            <a:ext cx="9885564" cy="547867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>
            <a:solidFill>
              <a:schemeClr val="tx1">
                <a:lumMod val="50000"/>
              </a:schemeClr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25400" tIns="25400" rIns="25400" bIns="25400" anchor="ctr"/>
          <a:lstStyle/>
          <a:p>
            <a:pPr lvl="0" algn="ctr"/>
            <a:r>
              <a:rPr lang="ar-AE" sz="3600" b="1" dirty="0">
                <a:solidFill>
                  <a:prstClr val="black"/>
                </a:solidFill>
              </a:rPr>
              <a:t> الهدف </a:t>
            </a:r>
            <a:r>
              <a:rPr lang="ar-AE" sz="3600" b="1" dirty="0" smtClean="0">
                <a:solidFill>
                  <a:prstClr val="black"/>
                </a:solidFill>
              </a:rPr>
              <a:t>1:يوضح </a:t>
            </a:r>
            <a:r>
              <a:rPr lang="ar-AE" sz="3600" b="1" dirty="0" smtClean="0">
                <a:solidFill>
                  <a:prstClr val="black"/>
                </a:solidFill>
              </a:rPr>
              <a:t>المعنى الاجمالي للأيات الكريمة   78</a:t>
            </a:r>
            <a:endParaRPr lang="en-US" sz="3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865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592BF3B-6DD4-4E04-9506-F6BCF68852AB}"/>
              </a:ext>
            </a:extLst>
          </p:cNvPr>
          <p:cNvGrpSpPr/>
          <p:nvPr/>
        </p:nvGrpSpPr>
        <p:grpSpPr>
          <a:xfrm>
            <a:off x="-91440" y="22693"/>
            <a:ext cx="12283440" cy="6639364"/>
            <a:chOff x="400878" y="152400"/>
            <a:chExt cx="5161722" cy="468847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7BCE5B82-A795-4275-A113-D39D56327973}"/>
                </a:ext>
              </a:extLst>
            </p:cNvPr>
            <p:cNvGrpSpPr/>
            <p:nvPr/>
          </p:nvGrpSpPr>
          <p:grpSpPr>
            <a:xfrm>
              <a:off x="400878" y="152400"/>
              <a:ext cx="5161722" cy="4688471"/>
              <a:chOff x="332278" y="301798"/>
              <a:chExt cx="8273242" cy="639296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5F669137-6C4D-49E4-B3AD-AE752A8ED902}"/>
                  </a:ext>
                </a:extLst>
              </p:cNvPr>
              <p:cNvSpPr/>
              <p:nvPr/>
            </p:nvSpPr>
            <p:spPr>
              <a:xfrm>
                <a:off x="578485" y="566420"/>
                <a:ext cx="7752080" cy="58928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0" name="Picture 19" descr="A screenshot of a video game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33739857-3EC0-4DA5-9D76-75FD4047AE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272419" y="-638343"/>
                <a:ext cx="6392960" cy="8273242"/>
              </a:xfrm>
              <a:prstGeom prst="rect">
                <a:avLst/>
              </a:prstGeom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0B2A20E2-1E8B-46B0-85A0-7BF087727B03}"/>
                </a:ext>
              </a:extLst>
            </p:cNvPr>
            <p:cNvSpPr txBox="1"/>
            <p:nvPr/>
          </p:nvSpPr>
          <p:spPr>
            <a:xfrm>
              <a:off x="2874717" y="1219200"/>
              <a:ext cx="21404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5" name="Picture 14" descr="A picture containing sitting, food, dark, green  Description automatically generated">
            <a:extLst>
              <a:ext uri="{FF2B5EF4-FFF2-40B4-BE49-F238E27FC236}">
                <a16:creationId xmlns:a16="http://schemas.microsoft.com/office/drawing/2014/main" xmlns="" id="{201870F7-6611-4F9B-9943-586C9E74B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8488" y="3261619"/>
            <a:ext cx="2057400" cy="2025263"/>
          </a:xfrm>
          <a:prstGeom prst="rect">
            <a:avLst/>
          </a:prstGeom>
        </p:spPr>
      </p:pic>
      <p:pic>
        <p:nvPicPr>
          <p:cNvPr id="16" name="Picture 15" descr="A picture containing sitting, food, dark, green  Description automatically generated">
            <a:extLst>
              <a:ext uri="{FF2B5EF4-FFF2-40B4-BE49-F238E27FC236}">
                <a16:creationId xmlns:a16="http://schemas.microsoft.com/office/drawing/2014/main" xmlns="" id="{245A2708-A9EB-4AB1-8B02-8CE3ABBB0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1688928"/>
            <a:ext cx="2057400" cy="1644263"/>
          </a:xfrm>
          <a:prstGeom prst="rect">
            <a:avLst/>
          </a:prstGeom>
        </p:spPr>
      </p:pic>
      <p:pic>
        <p:nvPicPr>
          <p:cNvPr id="17" name="Picture 16" descr="A picture containing sitting, food, dark, green  Description automatically generated">
            <a:extLst>
              <a:ext uri="{FF2B5EF4-FFF2-40B4-BE49-F238E27FC236}">
                <a16:creationId xmlns:a16="http://schemas.microsoft.com/office/drawing/2014/main" xmlns="" id="{0FCB6EF3-EE0B-490E-B2EB-49052E34E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47" y="5254847"/>
            <a:ext cx="1028700" cy="1012632"/>
          </a:xfrm>
          <a:prstGeom prst="rect">
            <a:avLst/>
          </a:prstGeom>
        </p:spPr>
      </p:pic>
      <p:pic>
        <p:nvPicPr>
          <p:cNvPr id="22" name="Picture 21" descr="Shape, arrow&#10;&#10;Description automatically generated">
            <a:extLst>
              <a:ext uri="{FF2B5EF4-FFF2-40B4-BE49-F238E27FC236}">
                <a16:creationId xmlns="" xmlns:a16="http://schemas.microsoft.com/office/drawing/2014/main" id="{D7A9C3AA-CC9F-4E13-8BED-4B096ACA0A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9291" flipH="1">
            <a:off x="5893074" y="1802105"/>
            <a:ext cx="5169536" cy="44422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47511" y="1862379"/>
            <a:ext cx="3134191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4800" b="1" cap="none" spc="0" dirty="0" smtClean="0">
                <a:ln/>
                <a:solidFill>
                  <a:srgbClr val="FF0000"/>
                </a:solidFill>
                <a:effectLst/>
              </a:rPr>
              <a:t>ما</a:t>
            </a:r>
          </a:p>
          <a:p>
            <a:pPr algn="ctr"/>
            <a:r>
              <a:rPr lang="ar-AE" sz="4800" b="1" dirty="0" smtClean="0">
                <a:ln/>
                <a:solidFill>
                  <a:srgbClr val="FF0000"/>
                </a:solidFill>
              </a:rPr>
              <a:t>المكيدة التي </a:t>
            </a:r>
          </a:p>
          <a:p>
            <a:pPr algn="ctr"/>
            <a:r>
              <a:rPr lang="ar-AE" sz="4800" b="1" dirty="0" smtClean="0">
                <a:ln/>
                <a:solidFill>
                  <a:srgbClr val="FF0000"/>
                </a:solidFill>
              </a:rPr>
              <a:t>خطط لها الكفار</a:t>
            </a:r>
          </a:p>
          <a:p>
            <a:pPr algn="ctr"/>
            <a:r>
              <a:rPr lang="ar-AE" sz="4800" b="1" cap="none" spc="0" dirty="0" smtClean="0">
                <a:ln/>
                <a:solidFill>
                  <a:srgbClr val="FF0000"/>
                </a:solidFill>
                <a:effectLst/>
              </a:rPr>
              <a:t>ضد رسول الله؟</a:t>
            </a:r>
          </a:p>
        </p:txBody>
      </p:sp>
      <p:sp>
        <p:nvSpPr>
          <p:cNvPr id="5" name="Rectangle 4"/>
          <p:cNvSpPr/>
          <p:nvPr/>
        </p:nvSpPr>
        <p:spPr>
          <a:xfrm>
            <a:off x="250187" y="1288776"/>
            <a:ext cx="11462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3600" b="1" dirty="0"/>
              <a:t>إِنَّهُمْ يَكِيدُونَ كَيْدًا (15) وَأَكِيدُ كَيْدًا (16) ف</a:t>
            </a:r>
            <a:r>
              <a:rPr lang="ar-AE" sz="3600" b="1" dirty="0" smtClean="0"/>
              <a:t>مَهِّلِ </a:t>
            </a:r>
            <a:r>
              <a:rPr lang="ar-AE" sz="3600" b="1" dirty="0"/>
              <a:t>الْكَافِرِينَ أَمْهِلْهُمْ رُوَيْدًا </a:t>
            </a:r>
            <a:r>
              <a:rPr lang="ar-AE" sz="3600" b="1" dirty="0" smtClean="0"/>
              <a:t>(17)</a:t>
            </a:r>
            <a:endParaRPr lang="en-US" sz="3600" dirty="0"/>
          </a:p>
        </p:txBody>
      </p:sp>
      <p:pic>
        <p:nvPicPr>
          <p:cNvPr id="21" name="Picture 2">
            <a:extLst>
              <a:ext uri="{FF2B5EF4-FFF2-40B4-BE49-F238E27FC236}">
                <a16:creationId xmlns="" xmlns:a16="http://schemas.microsoft.com/office/drawing/2014/main" id="{7F007EDA-BA9C-4D85-8C8B-A14FD10EA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242" y="2190001"/>
            <a:ext cx="4118125" cy="337353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 مستدير الزوايا">
            <a:extLst>
              <a:ext uri="{FF2B5EF4-FFF2-40B4-BE49-F238E27FC236}">
                <a16:creationId xmlns="" xmlns:a16="http://schemas.microsoft.com/office/drawing/2014/main" id="{F3B166EA-B5B9-4BB6-A040-13FB83721951}"/>
              </a:ext>
            </a:extLst>
          </p:cNvPr>
          <p:cNvSpPr/>
          <p:nvPr/>
        </p:nvSpPr>
        <p:spPr>
          <a:xfrm>
            <a:off x="1107497" y="540892"/>
            <a:ext cx="9885564" cy="547867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>
            <a:solidFill>
              <a:schemeClr val="tx1">
                <a:lumMod val="50000"/>
              </a:schemeClr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25400" tIns="25400" rIns="25400" bIns="25400" anchor="ctr"/>
          <a:lstStyle/>
          <a:p>
            <a:pPr lvl="0" algn="ctr"/>
            <a:r>
              <a:rPr lang="ar-AE" sz="3600" b="1" dirty="0">
                <a:solidFill>
                  <a:prstClr val="black"/>
                </a:solidFill>
              </a:rPr>
              <a:t> الهدف </a:t>
            </a:r>
            <a:r>
              <a:rPr lang="ar-AE" sz="3600" b="1" dirty="0" smtClean="0">
                <a:solidFill>
                  <a:prstClr val="black"/>
                </a:solidFill>
              </a:rPr>
              <a:t>1:يوضح </a:t>
            </a:r>
            <a:r>
              <a:rPr lang="ar-AE" sz="3600" b="1" dirty="0" smtClean="0">
                <a:solidFill>
                  <a:prstClr val="black"/>
                </a:solidFill>
              </a:rPr>
              <a:t>المعنى الاجمالي للأيات الكريمة   78</a:t>
            </a:r>
            <a:endParaRPr lang="en-US" sz="3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42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20A1EED3-ACF7-40E8-9611-3F4D3C5456E8}"/>
              </a:ext>
            </a:extLst>
          </p:cNvPr>
          <p:cNvSpPr/>
          <p:nvPr/>
        </p:nvSpPr>
        <p:spPr>
          <a:xfrm>
            <a:off x="446502" y="211009"/>
            <a:ext cx="11384428" cy="5852166"/>
          </a:xfrm>
          <a:custGeom>
            <a:avLst/>
            <a:gdLst>
              <a:gd name="connsiteX0" fmla="*/ 0 w 7981950"/>
              <a:gd name="connsiteY0" fmla="*/ 295868 h 6343650"/>
              <a:gd name="connsiteX1" fmla="*/ 295868 w 7981950"/>
              <a:gd name="connsiteY1" fmla="*/ 0 h 6343650"/>
              <a:gd name="connsiteX2" fmla="*/ 790444 w 7981950"/>
              <a:gd name="connsiteY2" fmla="*/ 0 h 6343650"/>
              <a:gd name="connsiteX3" fmla="*/ 1137215 w 7981950"/>
              <a:gd name="connsiteY3" fmla="*/ 0 h 6343650"/>
              <a:gd name="connsiteX4" fmla="*/ 1779596 w 7981950"/>
              <a:gd name="connsiteY4" fmla="*/ 0 h 6343650"/>
              <a:gd name="connsiteX5" fmla="*/ 2495878 w 7981950"/>
              <a:gd name="connsiteY5" fmla="*/ 0 h 6343650"/>
              <a:gd name="connsiteX6" fmla="*/ 2990454 w 7981950"/>
              <a:gd name="connsiteY6" fmla="*/ 0 h 6343650"/>
              <a:gd name="connsiteX7" fmla="*/ 3706736 w 7981950"/>
              <a:gd name="connsiteY7" fmla="*/ 0 h 6343650"/>
              <a:gd name="connsiteX8" fmla="*/ 4127410 w 7981950"/>
              <a:gd name="connsiteY8" fmla="*/ 0 h 6343650"/>
              <a:gd name="connsiteX9" fmla="*/ 4769790 w 7981950"/>
              <a:gd name="connsiteY9" fmla="*/ 0 h 6343650"/>
              <a:gd name="connsiteX10" fmla="*/ 5116561 w 7981950"/>
              <a:gd name="connsiteY10" fmla="*/ 0 h 6343650"/>
              <a:gd name="connsiteX11" fmla="*/ 5685039 w 7981950"/>
              <a:gd name="connsiteY11" fmla="*/ 0 h 6343650"/>
              <a:gd name="connsiteX12" fmla="*/ 6105713 w 7981950"/>
              <a:gd name="connsiteY12" fmla="*/ 0 h 6343650"/>
              <a:gd name="connsiteX13" fmla="*/ 6600289 w 7981950"/>
              <a:gd name="connsiteY13" fmla="*/ 0 h 6343650"/>
              <a:gd name="connsiteX14" fmla="*/ 7094865 w 7981950"/>
              <a:gd name="connsiteY14" fmla="*/ 0 h 6343650"/>
              <a:gd name="connsiteX15" fmla="*/ 7686082 w 7981950"/>
              <a:gd name="connsiteY15" fmla="*/ 0 h 6343650"/>
              <a:gd name="connsiteX16" fmla="*/ 7981950 w 7981950"/>
              <a:gd name="connsiteY16" fmla="*/ 295868 h 6343650"/>
              <a:gd name="connsiteX17" fmla="*/ 7981950 w 7981950"/>
              <a:gd name="connsiteY17" fmla="*/ 871059 h 6343650"/>
              <a:gd name="connsiteX18" fmla="*/ 7981950 w 7981950"/>
              <a:gd name="connsiteY18" fmla="*/ 1388732 h 6343650"/>
              <a:gd name="connsiteX19" fmla="*/ 7981950 w 7981950"/>
              <a:gd name="connsiteY19" fmla="*/ 1963923 h 6343650"/>
              <a:gd name="connsiteX20" fmla="*/ 7981950 w 7981950"/>
              <a:gd name="connsiteY20" fmla="*/ 2596634 h 6343650"/>
              <a:gd name="connsiteX21" fmla="*/ 7981950 w 7981950"/>
              <a:gd name="connsiteY21" fmla="*/ 3286863 h 6343650"/>
              <a:gd name="connsiteX22" fmla="*/ 7981950 w 7981950"/>
              <a:gd name="connsiteY22" fmla="*/ 3804536 h 6343650"/>
              <a:gd name="connsiteX23" fmla="*/ 7981950 w 7981950"/>
              <a:gd name="connsiteY23" fmla="*/ 4322208 h 6343650"/>
              <a:gd name="connsiteX24" fmla="*/ 7981950 w 7981950"/>
              <a:gd name="connsiteY24" fmla="*/ 4839880 h 6343650"/>
              <a:gd name="connsiteX25" fmla="*/ 7981950 w 7981950"/>
              <a:gd name="connsiteY25" fmla="*/ 5242514 h 6343650"/>
              <a:gd name="connsiteX26" fmla="*/ 7981950 w 7981950"/>
              <a:gd name="connsiteY26" fmla="*/ 6047782 h 6343650"/>
              <a:gd name="connsiteX27" fmla="*/ 7686082 w 7981950"/>
              <a:gd name="connsiteY27" fmla="*/ 6343650 h 6343650"/>
              <a:gd name="connsiteX28" fmla="*/ 7117604 w 7981950"/>
              <a:gd name="connsiteY28" fmla="*/ 6343650 h 6343650"/>
              <a:gd name="connsiteX29" fmla="*/ 6623028 w 7981950"/>
              <a:gd name="connsiteY29" fmla="*/ 6343650 h 6343650"/>
              <a:gd name="connsiteX30" fmla="*/ 5980648 w 7981950"/>
              <a:gd name="connsiteY30" fmla="*/ 6343650 h 6343650"/>
              <a:gd name="connsiteX31" fmla="*/ 5412170 w 7981950"/>
              <a:gd name="connsiteY31" fmla="*/ 6343650 h 6343650"/>
              <a:gd name="connsiteX32" fmla="*/ 4917594 w 7981950"/>
              <a:gd name="connsiteY32" fmla="*/ 6343650 h 6343650"/>
              <a:gd name="connsiteX33" fmla="*/ 4275214 w 7981950"/>
              <a:gd name="connsiteY33" fmla="*/ 6343650 h 6343650"/>
              <a:gd name="connsiteX34" fmla="*/ 3632834 w 7981950"/>
              <a:gd name="connsiteY34" fmla="*/ 6343650 h 6343650"/>
              <a:gd name="connsiteX35" fmla="*/ 3064356 w 7981950"/>
              <a:gd name="connsiteY35" fmla="*/ 6343650 h 6343650"/>
              <a:gd name="connsiteX36" fmla="*/ 2421976 w 7981950"/>
              <a:gd name="connsiteY36" fmla="*/ 6343650 h 6343650"/>
              <a:gd name="connsiteX37" fmla="*/ 2075204 w 7981950"/>
              <a:gd name="connsiteY37" fmla="*/ 6343650 h 6343650"/>
              <a:gd name="connsiteX38" fmla="*/ 1728433 w 7981950"/>
              <a:gd name="connsiteY38" fmla="*/ 6343650 h 6343650"/>
              <a:gd name="connsiteX39" fmla="*/ 1086052 w 7981950"/>
              <a:gd name="connsiteY39" fmla="*/ 6343650 h 6343650"/>
              <a:gd name="connsiteX40" fmla="*/ 295868 w 7981950"/>
              <a:gd name="connsiteY40" fmla="*/ 6343650 h 6343650"/>
              <a:gd name="connsiteX41" fmla="*/ 0 w 7981950"/>
              <a:gd name="connsiteY41" fmla="*/ 6047782 h 6343650"/>
              <a:gd name="connsiteX42" fmla="*/ 0 w 7981950"/>
              <a:gd name="connsiteY42" fmla="*/ 5645148 h 6343650"/>
              <a:gd name="connsiteX43" fmla="*/ 0 w 7981950"/>
              <a:gd name="connsiteY43" fmla="*/ 5127476 h 6343650"/>
              <a:gd name="connsiteX44" fmla="*/ 0 w 7981950"/>
              <a:gd name="connsiteY44" fmla="*/ 4494765 h 6343650"/>
              <a:gd name="connsiteX45" fmla="*/ 0 w 7981950"/>
              <a:gd name="connsiteY45" fmla="*/ 3804536 h 6343650"/>
              <a:gd name="connsiteX46" fmla="*/ 0 w 7981950"/>
              <a:gd name="connsiteY46" fmla="*/ 3229344 h 6343650"/>
              <a:gd name="connsiteX47" fmla="*/ 0 w 7981950"/>
              <a:gd name="connsiteY47" fmla="*/ 2769191 h 6343650"/>
              <a:gd name="connsiteX48" fmla="*/ 0 w 7981950"/>
              <a:gd name="connsiteY48" fmla="*/ 2251519 h 6343650"/>
              <a:gd name="connsiteX49" fmla="*/ 0 w 7981950"/>
              <a:gd name="connsiteY49" fmla="*/ 1561289 h 6343650"/>
              <a:gd name="connsiteX50" fmla="*/ 0 w 7981950"/>
              <a:gd name="connsiteY50" fmla="*/ 928579 h 6343650"/>
              <a:gd name="connsiteX51" fmla="*/ 0 w 7981950"/>
              <a:gd name="connsiteY51" fmla="*/ 295868 h 634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981950" h="6343650" fill="none" extrusionOk="0">
                <a:moveTo>
                  <a:pt x="0" y="295868"/>
                </a:moveTo>
                <a:cubicBezTo>
                  <a:pt x="15897" y="130215"/>
                  <a:pt x="150866" y="43429"/>
                  <a:pt x="295868" y="0"/>
                </a:cubicBezTo>
                <a:cubicBezTo>
                  <a:pt x="470417" y="-39207"/>
                  <a:pt x="642290" y="55443"/>
                  <a:pt x="790444" y="0"/>
                </a:cubicBezTo>
                <a:cubicBezTo>
                  <a:pt x="938598" y="-55443"/>
                  <a:pt x="999706" y="32674"/>
                  <a:pt x="1137215" y="0"/>
                </a:cubicBezTo>
                <a:cubicBezTo>
                  <a:pt x="1274724" y="-32674"/>
                  <a:pt x="1625718" y="36881"/>
                  <a:pt x="1779596" y="0"/>
                </a:cubicBezTo>
                <a:cubicBezTo>
                  <a:pt x="1933474" y="-36881"/>
                  <a:pt x="2211212" y="32522"/>
                  <a:pt x="2495878" y="0"/>
                </a:cubicBezTo>
                <a:cubicBezTo>
                  <a:pt x="2780544" y="-32522"/>
                  <a:pt x="2780466" y="52494"/>
                  <a:pt x="2990454" y="0"/>
                </a:cubicBezTo>
                <a:cubicBezTo>
                  <a:pt x="3200442" y="-52494"/>
                  <a:pt x="3403383" y="83351"/>
                  <a:pt x="3706736" y="0"/>
                </a:cubicBezTo>
                <a:cubicBezTo>
                  <a:pt x="4010089" y="-83351"/>
                  <a:pt x="4017074" y="495"/>
                  <a:pt x="4127410" y="0"/>
                </a:cubicBezTo>
                <a:cubicBezTo>
                  <a:pt x="4237746" y="-495"/>
                  <a:pt x="4638293" y="60918"/>
                  <a:pt x="4769790" y="0"/>
                </a:cubicBezTo>
                <a:cubicBezTo>
                  <a:pt x="4901287" y="-60918"/>
                  <a:pt x="4962234" y="13008"/>
                  <a:pt x="5116561" y="0"/>
                </a:cubicBezTo>
                <a:cubicBezTo>
                  <a:pt x="5270888" y="-13008"/>
                  <a:pt x="5414259" y="7293"/>
                  <a:pt x="5685039" y="0"/>
                </a:cubicBezTo>
                <a:cubicBezTo>
                  <a:pt x="5955819" y="-7293"/>
                  <a:pt x="5996885" y="24150"/>
                  <a:pt x="6105713" y="0"/>
                </a:cubicBezTo>
                <a:cubicBezTo>
                  <a:pt x="6214541" y="-24150"/>
                  <a:pt x="6439386" y="26395"/>
                  <a:pt x="6600289" y="0"/>
                </a:cubicBezTo>
                <a:cubicBezTo>
                  <a:pt x="6761192" y="-26395"/>
                  <a:pt x="6958935" y="52515"/>
                  <a:pt x="7094865" y="0"/>
                </a:cubicBezTo>
                <a:cubicBezTo>
                  <a:pt x="7230795" y="-52515"/>
                  <a:pt x="7429144" y="36463"/>
                  <a:pt x="7686082" y="0"/>
                </a:cubicBezTo>
                <a:cubicBezTo>
                  <a:pt x="7852722" y="-9099"/>
                  <a:pt x="7980276" y="138040"/>
                  <a:pt x="7981950" y="295868"/>
                </a:cubicBezTo>
                <a:cubicBezTo>
                  <a:pt x="8000090" y="488488"/>
                  <a:pt x="7964375" y="630611"/>
                  <a:pt x="7981950" y="871059"/>
                </a:cubicBezTo>
                <a:cubicBezTo>
                  <a:pt x="7999525" y="1111507"/>
                  <a:pt x="7963927" y="1201185"/>
                  <a:pt x="7981950" y="1388732"/>
                </a:cubicBezTo>
                <a:cubicBezTo>
                  <a:pt x="7999973" y="1576279"/>
                  <a:pt x="7969657" y="1677316"/>
                  <a:pt x="7981950" y="1963923"/>
                </a:cubicBezTo>
                <a:cubicBezTo>
                  <a:pt x="7994243" y="2250530"/>
                  <a:pt x="7940027" y="2408183"/>
                  <a:pt x="7981950" y="2596634"/>
                </a:cubicBezTo>
                <a:cubicBezTo>
                  <a:pt x="8023873" y="2785085"/>
                  <a:pt x="7908939" y="2976474"/>
                  <a:pt x="7981950" y="3286863"/>
                </a:cubicBezTo>
                <a:cubicBezTo>
                  <a:pt x="8054961" y="3597252"/>
                  <a:pt x="7933800" y="3553889"/>
                  <a:pt x="7981950" y="3804536"/>
                </a:cubicBezTo>
                <a:cubicBezTo>
                  <a:pt x="8030100" y="4055183"/>
                  <a:pt x="7966639" y="4126490"/>
                  <a:pt x="7981950" y="4322208"/>
                </a:cubicBezTo>
                <a:cubicBezTo>
                  <a:pt x="7997261" y="4517926"/>
                  <a:pt x="7956296" y="4631181"/>
                  <a:pt x="7981950" y="4839880"/>
                </a:cubicBezTo>
                <a:cubicBezTo>
                  <a:pt x="8007604" y="5048579"/>
                  <a:pt x="7954467" y="5159318"/>
                  <a:pt x="7981950" y="5242514"/>
                </a:cubicBezTo>
                <a:cubicBezTo>
                  <a:pt x="8009433" y="5325710"/>
                  <a:pt x="7927062" y="5750666"/>
                  <a:pt x="7981950" y="6047782"/>
                </a:cubicBezTo>
                <a:cubicBezTo>
                  <a:pt x="7938520" y="6209925"/>
                  <a:pt x="7809434" y="6338130"/>
                  <a:pt x="7686082" y="6343650"/>
                </a:cubicBezTo>
                <a:cubicBezTo>
                  <a:pt x="7465064" y="6389555"/>
                  <a:pt x="7259762" y="6334402"/>
                  <a:pt x="7117604" y="6343650"/>
                </a:cubicBezTo>
                <a:cubicBezTo>
                  <a:pt x="6975446" y="6352898"/>
                  <a:pt x="6754544" y="6326905"/>
                  <a:pt x="6623028" y="6343650"/>
                </a:cubicBezTo>
                <a:cubicBezTo>
                  <a:pt x="6491512" y="6360395"/>
                  <a:pt x="6212125" y="6290905"/>
                  <a:pt x="5980648" y="6343650"/>
                </a:cubicBezTo>
                <a:cubicBezTo>
                  <a:pt x="5749171" y="6396395"/>
                  <a:pt x="5688378" y="6279084"/>
                  <a:pt x="5412170" y="6343650"/>
                </a:cubicBezTo>
                <a:cubicBezTo>
                  <a:pt x="5135962" y="6408216"/>
                  <a:pt x="5151202" y="6328551"/>
                  <a:pt x="4917594" y="6343650"/>
                </a:cubicBezTo>
                <a:cubicBezTo>
                  <a:pt x="4683986" y="6358749"/>
                  <a:pt x="4486699" y="6337849"/>
                  <a:pt x="4275214" y="6343650"/>
                </a:cubicBezTo>
                <a:cubicBezTo>
                  <a:pt x="4063729" y="6349451"/>
                  <a:pt x="3877331" y="6303387"/>
                  <a:pt x="3632834" y="6343650"/>
                </a:cubicBezTo>
                <a:cubicBezTo>
                  <a:pt x="3388337" y="6383913"/>
                  <a:pt x="3318679" y="6303099"/>
                  <a:pt x="3064356" y="6343650"/>
                </a:cubicBezTo>
                <a:cubicBezTo>
                  <a:pt x="2810033" y="6384201"/>
                  <a:pt x="2738043" y="6309531"/>
                  <a:pt x="2421976" y="6343650"/>
                </a:cubicBezTo>
                <a:cubicBezTo>
                  <a:pt x="2105909" y="6377769"/>
                  <a:pt x="2188714" y="6315750"/>
                  <a:pt x="2075204" y="6343650"/>
                </a:cubicBezTo>
                <a:cubicBezTo>
                  <a:pt x="1961694" y="6371550"/>
                  <a:pt x="1827410" y="6339770"/>
                  <a:pt x="1728433" y="6343650"/>
                </a:cubicBezTo>
                <a:cubicBezTo>
                  <a:pt x="1629456" y="6347530"/>
                  <a:pt x="1284889" y="6313343"/>
                  <a:pt x="1086052" y="6343650"/>
                </a:cubicBezTo>
                <a:cubicBezTo>
                  <a:pt x="887215" y="6373957"/>
                  <a:pt x="673467" y="6305172"/>
                  <a:pt x="295868" y="6343650"/>
                </a:cubicBezTo>
                <a:cubicBezTo>
                  <a:pt x="141748" y="6342541"/>
                  <a:pt x="8091" y="6224766"/>
                  <a:pt x="0" y="6047782"/>
                </a:cubicBezTo>
                <a:cubicBezTo>
                  <a:pt x="-21295" y="5963816"/>
                  <a:pt x="11946" y="5778573"/>
                  <a:pt x="0" y="5645148"/>
                </a:cubicBezTo>
                <a:cubicBezTo>
                  <a:pt x="-11946" y="5511723"/>
                  <a:pt x="8611" y="5366431"/>
                  <a:pt x="0" y="5127476"/>
                </a:cubicBezTo>
                <a:cubicBezTo>
                  <a:pt x="-8611" y="4888521"/>
                  <a:pt x="41468" y="4722499"/>
                  <a:pt x="0" y="4494765"/>
                </a:cubicBezTo>
                <a:cubicBezTo>
                  <a:pt x="-41468" y="4267031"/>
                  <a:pt x="39724" y="4098964"/>
                  <a:pt x="0" y="3804536"/>
                </a:cubicBezTo>
                <a:cubicBezTo>
                  <a:pt x="-39724" y="3510108"/>
                  <a:pt x="13172" y="3451553"/>
                  <a:pt x="0" y="3229344"/>
                </a:cubicBezTo>
                <a:cubicBezTo>
                  <a:pt x="-13172" y="3007135"/>
                  <a:pt x="23822" y="2966294"/>
                  <a:pt x="0" y="2769191"/>
                </a:cubicBezTo>
                <a:cubicBezTo>
                  <a:pt x="-23822" y="2572088"/>
                  <a:pt x="37942" y="2402796"/>
                  <a:pt x="0" y="2251519"/>
                </a:cubicBezTo>
                <a:cubicBezTo>
                  <a:pt x="-37942" y="2100242"/>
                  <a:pt x="37496" y="1701832"/>
                  <a:pt x="0" y="1561289"/>
                </a:cubicBezTo>
                <a:cubicBezTo>
                  <a:pt x="-37496" y="1420746"/>
                  <a:pt x="44727" y="1164435"/>
                  <a:pt x="0" y="928579"/>
                </a:cubicBezTo>
                <a:cubicBezTo>
                  <a:pt x="-44727" y="692723"/>
                  <a:pt x="43974" y="495817"/>
                  <a:pt x="0" y="295868"/>
                </a:cubicBezTo>
                <a:close/>
              </a:path>
              <a:path w="7981950" h="6343650" stroke="0" extrusionOk="0">
                <a:moveTo>
                  <a:pt x="0" y="295868"/>
                </a:moveTo>
                <a:cubicBezTo>
                  <a:pt x="-42865" y="153094"/>
                  <a:pt x="108544" y="4404"/>
                  <a:pt x="295868" y="0"/>
                </a:cubicBezTo>
                <a:cubicBezTo>
                  <a:pt x="467213" y="-10917"/>
                  <a:pt x="835141" y="73363"/>
                  <a:pt x="1012150" y="0"/>
                </a:cubicBezTo>
                <a:cubicBezTo>
                  <a:pt x="1189159" y="-73363"/>
                  <a:pt x="1284905" y="19607"/>
                  <a:pt x="1432824" y="0"/>
                </a:cubicBezTo>
                <a:cubicBezTo>
                  <a:pt x="1580743" y="-19607"/>
                  <a:pt x="1748365" y="35776"/>
                  <a:pt x="1853498" y="0"/>
                </a:cubicBezTo>
                <a:cubicBezTo>
                  <a:pt x="1958631" y="-35776"/>
                  <a:pt x="2334837" y="60870"/>
                  <a:pt x="2569780" y="0"/>
                </a:cubicBezTo>
                <a:cubicBezTo>
                  <a:pt x="2804723" y="-60870"/>
                  <a:pt x="2771635" y="41072"/>
                  <a:pt x="2916552" y="0"/>
                </a:cubicBezTo>
                <a:cubicBezTo>
                  <a:pt x="3061469" y="-41072"/>
                  <a:pt x="3109880" y="2704"/>
                  <a:pt x="3263323" y="0"/>
                </a:cubicBezTo>
                <a:cubicBezTo>
                  <a:pt x="3416766" y="-2704"/>
                  <a:pt x="3824806" y="52551"/>
                  <a:pt x="3979605" y="0"/>
                </a:cubicBezTo>
                <a:cubicBezTo>
                  <a:pt x="4134404" y="-52551"/>
                  <a:pt x="4223424" y="40757"/>
                  <a:pt x="4326377" y="0"/>
                </a:cubicBezTo>
                <a:cubicBezTo>
                  <a:pt x="4429330" y="-40757"/>
                  <a:pt x="4748132" y="85887"/>
                  <a:pt x="5042659" y="0"/>
                </a:cubicBezTo>
                <a:cubicBezTo>
                  <a:pt x="5337186" y="-85887"/>
                  <a:pt x="5522113" y="6662"/>
                  <a:pt x="5685039" y="0"/>
                </a:cubicBezTo>
                <a:cubicBezTo>
                  <a:pt x="5847965" y="-6662"/>
                  <a:pt x="6051039" y="64673"/>
                  <a:pt x="6253517" y="0"/>
                </a:cubicBezTo>
                <a:cubicBezTo>
                  <a:pt x="6455995" y="-64673"/>
                  <a:pt x="6780646" y="58286"/>
                  <a:pt x="6969800" y="0"/>
                </a:cubicBezTo>
                <a:cubicBezTo>
                  <a:pt x="7158954" y="-58286"/>
                  <a:pt x="7441242" y="20937"/>
                  <a:pt x="7686082" y="0"/>
                </a:cubicBezTo>
                <a:cubicBezTo>
                  <a:pt x="7844898" y="-3376"/>
                  <a:pt x="7944309" y="124690"/>
                  <a:pt x="7981950" y="295868"/>
                </a:cubicBezTo>
                <a:cubicBezTo>
                  <a:pt x="8018928" y="392296"/>
                  <a:pt x="7966479" y="508170"/>
                  <a:pt x="7981950" y="698502"/>
                </a:cubicBezTo>
                <a:cubicBezTo>
                  <a:pt x="7997421" y="888834"/>
                  <a:pt x="7947826" y="1069834"/>
                  <a:pt x="7981950" y="1331213"/>
                </a:cubicBezTo>
                <a:cubicBezTo>
                  <a:pt x="8016074" y="1592592"/>
                  <a:pt x="7959503" y="1809373"/>
                  <a:pt x="7981950" y="1963923"/>
                </a:cubicBezTo>
                <a:cubicBezTo>
                  <a:pt x="8004397" y="2118473"/>
                  <a:pt x="7950823" y="2375325"/>
                  <a:pt x="7981950" y="2654153"/>
                </a:cubicBezTo>
                <a:cubicBezTo>
                  <a:pt x="8013077" y="2932981"/>
                  <a:pt x="7964774" y="3017307"/>
                  <a:pt x="7981950" y="3171825"/>
                </a:cubicBezTo>
                <a:cubicBezTo>
                  <a:pt x="7999126" y="3326343"/>
                  <a:pt x="7944379" y="3453713"/>
                  <a:pt x="7981950" y="3631978"/>
                </a:cubicBezTo>
                <a:cubicBezTo>
                  <a:pt x="8019521" y="3810243"/>
                  <a:pt x="7977198" y="3896050"/>
                  <a:pt x="7981950" y="4034612"/>
                </a:cubicBezTo>
                <a:cubicBezTo>
                  <a:pt x="7986702" y="4173174"/>
                  <a:pt x="7922099" y="4398585"/>
                  <a:pt x="7981950" y="4609803"/>
                </a:cubicBezTo>
                <a:cubicBezTo>
                  <a:pt x="8041801" y="4821021"/>
                  <a:pt x="7978268" y="4837848"/>
                  <a:pt x="7981950" y="5012437"/>
                </a:cubicBezTo>
                <a:cubicBezTo>
                  <a:pt x="7985632" y="5187026"/>
                  <a:pt x="7973179" y="5294337"/>
                  <a:pt x="7981950" y="5472591"/>
                </a:cubicBezTo>
                <a:cubicBezTo>
                  <a:pt x="7990721" y="5650845"/>
                  <a:pt x="7948527" y="5848798"/>
                  <a:pt x="7981950" y="6047782"/>
                </a:cubicBezTo>
                <a:cubicBezTo>
                  <a:pt x="7955458" y="6213948"/>
                  <a:pt x="7818178" y="6378308"/>
                  <a:pt x="7686082" y="6343650"/>
                </a:cubicBezTo>
                <a:cubicBezTo>
                  <a:pt x="7520511" y="6356515"/>
                  <a:pt x="7496156" y="6314522"/>
                  <a:pt x="7339310" y="6343650"/>
                </a:cubicBezTo>
                <a:cubicBezTo>
                  <a:pt x="7182464" y="6372778"/>
                  <a:pt x="7010043" y="6316833"/>
                  <a:pt x="6918637" y="6343650"/>
                </a:cubicBezTo>
                <a:cubicBezTo>
                  <a:pt x="6827231" y="6370467"/>
                  <a:pt x="6375614" y="6293084"/>
                  <a:pt x="6202354" y="6343650"/>
                </a:cubicBezTo>
                <a:cubicBezTo>
                  <a:pt x="6029094" y="6394216"/>
                  <a:pt x="5799453" y="6326222"/>
                  <a:pt x="5559974" y="6343650"/>
                </a:cubicBezTo>
                <a:cubicBezTo>
                  <a:pt x="5320495" y="6361078"/>
                  <a:pt x="5027027" y="6266836"/>
                  <a:pt x="4843692" y="6343650"/>
                </a:cubicBezTo>
                <a:cubicBezTo>
                  <a:pt x="4660357" y="6420464"/>
                  <a:pt x="4493606" y="6294358"/>
                  <a:pt x="4275214" y="6343650"/>
                </a:cubicBezTo>
                <a:cubicBezTo>
                  <a:pt x="4056822" y="6392942"/>
                  <a:pt x="3946757" y="6321212"/>
                  <a:pt x="3854540" y="6343650"/>
                </a:cubicBezTo>
                <a:cubicBezTo>
                  <a:pt x="3762323" y="6366088"/>
                  <a:pt x="3400948" y="6330721"/>
                  <a:pt x="3212160" y="6343650"/>
                </a:cubicBezTo>
                <a:cubicBezTo>
                  <a:pt x="3023372" y="6356579"/>
                  <a:pt x="2895399" y="6325061"/>
                  <a:pt x="2717584" y="6343650"/>
                </a:cubicBezTo>
                <a:cubicBezTo>
                  <a:pt x="2539769" y="6362239"/>
                  <a:pt x="2309707" y="6322174"/>
                  <a:pt x="2075204" y="6343650"/>
                </a:cubicBezTo>
                <a:cubicBezTo>
                  <a:pt x="1840701" y="6365126"/>
                  <a:pt x="1645661" y="6327281"/>
                  <a:pt x="1432824" y="6343650"/>
                </a:cubicBezTo>
                <a:cubicBezTo>
                  <a:pt x="1219987" y="6360019"/>
                  <a:pt x="1163102" y="6325474"/>
                  <a:pt x="1086052" y="6343650"/>
                </a:cubicBezTo>
                <a:cubicBezTo>
                  <a:pt x="1009002" y="6361826"/>
                  <a:pt x="640416" y="6303309"/>
                  <a:pt x="295868" y="6343650"/>
                </a:cubicBezTo>
                <a:cubicBezTo>
                  <a:pt x="170769" y="6370035"/>
                  <a:pt x="-18026" y="6226756"/>
                  <a:pt x="0" y="6047782"/>
                </a:cubicBezTo>
                <a:cubicBezTo>
                  <a:pt x="-35318" y="5881507"/>
                  <a:pt x="44065" y="5647476"/>
                  <a:pt x="0" y="5472591"/>
                </a:cubicBezTo>
                <a:cubicBezTo>
                  <a:pt x="-44065" y="5297706"/>
                  <a:pt x="33286" y="5085114"/>
                  <a:pt x="0" y="4839880"/>
                </a:cubicBezTo>
                <a:cubicBezTo>
                  <a:pt x="-33286" y="4594646"/>
                  <a:pt x="74507" y="4462772"/>
                  <a:pt x="0" y="4207170"/>
                </a:cubicBezTo>
                <a:cubicBezTo>
                  <a:pt x="-74507" y="3951568"/>
                  <a:pt x="22532" y="3833238"/>
                  <a:pt x="0" y="3689497"/>
                </a:cubicBezTo>
                <a:cubicBezTo>
                  <a:pt x="-22532" y="3545756"/>
                  <a:pt x="23836" y="3218599"/>
                  <a:pt x="0" y="3056787"/>
                </a:cubicBezTo>
                <a:cubicBezTo>
                  <a:pt x="-23836" y="2894975"/>
                  <a:pt x="25666" y="2835903"/>
                  <a:pt x="0" y="2654153"/>
                </a:cubicBezTo>
                <a:cubicBezTo>
                  <a:pt x="-25666" y="2472403"/>
                  <a:pt x="20391" y="2317667"/>
                  <a:pt x="0" y="2021442"/>
                </a:cubicBezTo>
                <a:cubicBezTo>
                  <a:pt x="-20391" y="1725217"/>
                  <a:pt x="35079" y="1708927"/>
                  <a:pt x="0" y="1446251"/>
                </a:cubicBezTo>
                <a:cubicBezTo>
                  <a:pt x="-35079" y="1183575"/>
                  <a:pt x="19861" y="1149604"/>
                  <a:pt x="0" y="871059"/>
                </a:cubicBezTo>
                <a:cubicBezTo>
                  <a:pt x="-19861" y="592514"/>
                  <a:pt x="9716" y="544418"/>
                  <a:pt x="0" y="29586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EAAB5C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10679287">
                  <a:prstGeom prst="roundRect">
                    <a:avLst>
                      <a:gd name="adj" fmla="val 466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b="49804"/>
          <a:stretch/>
        </p:blipFill>
        <p:spPr>
          <a:xfrm>
            <a:off x="446501" y="928464"/>
            <a:ext cx="11587792" cy="4936973"/>
          </a:xfrm>
          <a:prstGeom prst="rect">
            <a:avLst/>
          </a:prstGeom>
        </p:spPr>
      </p:pic>
      <p:sp>
        <p:nvSpPr>
          <p:cNvPr id="12" name="مستطيل مستدير الزوايا">
            <a:extLst>
              <a:ext uri="{FF2B5EF4-FFF2-40B4-BE49-F238E27FC236}">
                <a16:creationId xmlns="" xmlns:a16="http://schemas.microsoft.com/office/drawing/2014/main" id="{F3B166EA-B5B9-4BB6-A040-13FB83721951}"/>
              </a:ext>
            </a:extLst>
          </p:cNvPr>
          <p:cNvSpPr/>
          <p:nvPr/>
        </p:nvSpPr>
        <p:spPr>
          <a:xfrm>
            <a:off x="446501" y="225070"/>
            <a:ext cx="11587792" cy="87220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>
            <a:solidFill>
              <a:schemeClr val="tx1">
                <a:lumMod val="50000"/>
              </a:schemeClr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25400" tIns="25400" rIns="25400" bIns="25400" anchor="ctr"/>
          <a:lstStyle/>
          <a:p>
            <a:pPr algn="ctr"/>
            <a:r>
              <a:rPr lang="ar-AE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</a:p>
          <a:p>
            <a:pPr algn="ctr"/>
            <a:r>
              <a:rPr lang="ar-AE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اطرح </a:t>
            </a:r>
            <a:r>
              <a:rPr lang="ar-AE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سؤالاً على زميلك لنختبر مافهمناه من الدرس ونتبادل خبراتنا</a:t>
            </a:r>
            <a:endParaRPr lang="en-US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en-US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Rectangle: Rounded Corners 17">
            <a:extLst>
              <a:ext uri="{FF2B5EF4-FFF2-40B4-BE49-F238E27FC236}">
                <a16:creationId xmlns="" xmlns:a16="http://schemas.microsoft.com/office/drawing/2014/main" id="{369F85D7-4C0A-4E2E-BF92-033E41C3A78D}"/>
              </a:ext>
            </a:extLst>
          </p:cNvPr>
          <p:cNvSpPr/>
          <p:nvPr/>
        </p:nvSpPr>
        <p:spPr>
          <a:xfrm>
            <a:off x="9107078" y="3523101"/>
            <a:ext cx="1869723" cy="2046914"/>
          </a:xfrm>
          <a:prstGeom prst="roundRect">
            <a:avLst/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13800" dirty="0" smtClean="0"/>
              <a:t>1</a:t>
            </a:r>
            <a:endParaRPr lang="en-US" sz="13800" dirty="0"/>
          </a:p>
        </p:txBody>
      </p:sp>
      <p:sp>
        <p:nvSpPr>
          <p:cNvPr id="9" name="Rectangle: Rounded Corners 18">
            <a:extLst>
              <a:ext uri="{FF2B5EF4-FFF2-40B4-BE49-F238E27FC236}">
                <a16:creationId xmlns="" xmlns:a16="http://schemas.microsoft.com/office/drawing/2014/main" id="{659FB292-EDCC-49A5-A66C-02D4BC026CF9}"/>
              </a:ext>
            </a:extLst>
          </p:cNvPr>
          <p:cNvSpPr/>
          <p:nvPr/>
        </p:nvSpPr>
        <p:spPr>
          <a:xfrm>
            <a:off x="5384388" y="3523101"/>
            <a:ext cx="1869723" cy="2046914"/>
          </a:xfrm>
          <a:prstGeom prst="roundRect">
            <a:avLst/>
          </a:prstGeom>
          <a:solidFill>
            <a:srgbClr val="00B05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13800" dirty="0"/>
              <a:t>2</a:t>
            </a:r>
            <a:endParaRPr lang="en-US" sz="13800" dirty="0"/>
          </a:p>
        </p:txBody>
      </p:sp>
      <p:sp>
        <p:nvSpPr>
          <p:cNvPr id="13" name="Rectangle: Rounded Corners 16">
            <a:extLst>
              <a:ext uri="{FF2B5EF4-FFF2-40B4-BE49-F238E27FC236}">
                <a16:creationId xmlns="" xmlns:a16="http://schemas.microsoft.com/office/drawing/2014/main" id="{AA2B51A2-4EF3-48C6-8FBB-AB3B7A4BBED1}"/>
              </a:ext>
            </a:extLst>
          </p:cNvPr>
          <p:cNvSpPr/>
          <p:nvPr/>
        </p:nvSpPr>
        <p:spPr>
          <a:xfrm>
            <a:off x="1525707" y="3523101"/>
            <a:ext cx="1854703" cy="2046914"/>
          </a:xfrm>
          <a:prstGeom prst="round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13800" dirty="0"/>
              <a:t>3</a:t>
            </a:r>
            <a:endParaRPr lang="en-US" sz="13800" dirty="0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5E06CE6-9518-42CE-8AC6-AA88C3215B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77" r="4444" b="19679"/>
          <a:stretch/>
        </p:blipFill>
        <p:spPr>
          <a:xfrm>
            <a:off x="4382122" y="6154606"/>
            <a:ext cx="3238819" cy="70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7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9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rectangle&#10;&#10;Description automatically generated">
            <a:extLst>
              <a:ext uri="{FF2B5EF4-FFF2-40B4-BE49-F238E27FC236}">
                <a16:creationId xmlns="" xmlns:a16="http://schemas.microsoft.com/office/drawing/2014/main" id="{81552D57-2373-4AA4-9C67-A76BCA4D8B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3" y="100969"/>
            <a:ext cx="6458715" cy="4870276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="" xmlns:a16="http://schemas.microsoft.com/office/drawing/2014/main" id="{9CAF3665-9DF0-490D-8856-F6891A4825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77" y="4971246"/>
            <a:ext cx="7025654" cy="1886754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="" xmlns:a16="http://schemas.microsoft.com/office/drawing/2014/main" id="{F38940E1-6727-41CA-B818-1E77431990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3" t="44016" r="18588" b="15555"/>
          <a:stretch/>
        </p:blipFill>
        <p:spPr>
          <a:xfrm>
            <a:off x="8715560" y="4209628"/>
            <a:ext cx="3275966" cy="2226056"/>
          </a:xfrm>
          <a:prstGeom prst="rect">
            <a:avLst/>
          </a:prstGeom>
        </p:spPr>
      </p:pic>
      <p:pic>
        <p:nvPicPr>
          <p:cNvPr id="37" name="Picture 36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3A8E007C-0952-4DC8-A219-6F64C277DF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138" y="3037502"/>
            <a:ext cx="929182" cy="145454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="" xmlns:a16="http://schemas.microsoft.com/office/drawing/2014/main" id="{EE36C28B-148C-4607-993C-CE55C05709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10" y="3573323"/>
            <a:ext cx="1705865" cy="997551"/>
          </a:xfrm>
          <a:prstGeom prst="rect">
            <a:avLst/>
          </a:prstGeom>
        </p:spPr>
      </p:pic>
      <p:pic>
        <p:nvPicPr>
          <p:cNvPr id="40" name="Picture 39" descr="Icon&#10;&#10;Description automatically generated with medium confidence">
            <a:extLst>
              <a:ext uri="{FF2B5EF4-FFF2-40B4-BE49-F238E27FC236}">
                <a16:creationId xmlns="" xmlns:a16="http://schemas.microsoft.com/office/drawing/2014/main" id="{B00A0D6D-99AB-4ADE-BA56-9C6CFDD4DB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995" y="3725092"/>
            <a:ext cx="617582" cy="752697"/>
          </a:xfrm>
          <a:prstGeom prst="rect">
            <a:avLst/>
          </a:prstGeom>
        </p:spPr>
      </p:pic>
      <p:pic>
        <p:nvPicPr>
          <p:cNvPr id="50" name="Picture 49" descr="Logo&#10;&#10;Description automatically generated">
            <a:extLst>
              <a:ext uri="{FF2B5EF4-FFF2-40B4-BE49-F238E27FC236}">
                <a16:creationId xmlns="" xmlns:a16="http://schemas.microsoft.com/office/drawing/2014/main" id="{CD9528C2-CEC2-493B-988B-2F7A5415F56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880" y="4314544"/>
            <a:ext cx="1510392" cy="2170586"/>
          </a:xfrm>
          <a:prstGeom prst="rect">
            <a:avLst/>
          </a:prstGeom>
        </p:spPr>
      </p:pic>
      <p:pic>
        <p:nvPicPr>
          <p:cNvPr id="52" name="Picture 51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AC2E329E-2291-42CF-804B-2BAA5E94DE2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98656" flipH="1">
            <a:off x="5870698" y="4455837"/>
            <a:ext cx="2210542" cy="873046"/>
          </a:xfrm>
          <a:prstGeom prst="rect">
            <a:avLst/>
          </a:prstGeom>
        </p:spPr>
      </p:pic>
      <p:pic>
        <p:nvPicPr>
          <p:cNvPr id="54" name="Picture 53" descr="Shape, arrow&#10;&#10;Description automatically generated">
            <a:extLst>
              <a:ext uri="{FF2B5EF4-FFF2-40B4-BE49-F238E27FC236}">
                <a16:creationId xmlns="" xmlns:a16="http://schemas.microsoft.com/office/drawing/2014/main" id="{D7A9C3AA-CC9F-4E13-8BED-4B096ACA0A8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9291" flipH="1">
            <a:off x="6875852" y="-25188"/>
            <a:ext cx="5210694" cy="31599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40870" y="5499634"/>
            <a:ext cx="557244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هل جميع النجوم لها نفس اللون؟</a:t>
            </a:r>
            <a:endParaRPr lang="en-US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95568" y="4408770"/>
            <a:ext cx="13356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5400" b="1" cap="none" spc="0" dirty="0" smtClean="0">
                <a:ln/>
                <a:solidFill>
                  <a:srgbClr val="FFFF00"/>
                </a:solidFill>
                <a:effectLst/>
              </a:rPr>
              <a:t>ابحث</a:t>
            </a:r>
            <a:endParaRPr lang="en-US" sz="5400" b="1" cap="none" spc="0" dirty="0">
              <a:ln/>
              <a:solidFill>
                <a:srgbClr val="FFFF00"/>
              </a:solidFill>
              <a:effectLst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882" y="5117974"/>
            <a:ext cx="2719320" cy="7060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182986" y="513095"/>
            <a:ext cx="405700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4400" b="1" cap="none" spc="0" dirty="0" smtClean="0">
                <a:ln/>
                <a:solidFill>
                  <a:schemeClr val="accent3"/>
                </a:solidFill>
                <a:effectLst/>
              </a:rPr>
              <a:t>ماأقرب النجوم </a:t>
            </a:r>
          </a:p>
          <a:p>
            <a:pPr algn="ctr"/>
            <a:r>
              <a:rPr lang="ar-AE" sz="4400" b="1" dirty="0" smtClean="0">
                <a:ln/>
                <a:solidFill>
                  <a:schemeClr val="accent3"/>
                </a:solidFill>
              </a:rPr>
              <a:t>للأرض؟</a:t>
            </a:r>
            <a:endParaRPr lang="en-US" sz="4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10" name="WhatsApp Video 2022-04-15 at 9.52.14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0740" y="513094"/>
            <a:ext cx="6096000" cy="405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97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592BF3B-6DD4-4E04-9506-F6BCF68852AB}"/>
              </a:ext>
            </a:extLst>
          </p:cNvPr>
          <p:cNvGrpSpPr/>
          <p:nvPr/>
        </p:nvGrpSpPr>
        <p:grpSpPr>
          <a:xfrm>
            <a:off x="-91440" y="22693"/>
            <a:ext cx="12283440" cy="6461234"/>
            <a:chOff x="400878" y="152400"/>
            <a:chExt cx="5161722" cy="468847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7BCE5B82-A795-4275-A113-D39D56327973}"/>
                </a:ext>
              </a:extLst>
            </p:cNvPr>
            <p:cNvGrpSpPr/>
            <p:nvPr/>
          </p:nvGrpSpPr>
          <p:grpSpPr>
            <a:xfrm>
              <a:off x="400878" y="152400"/>
              <a:ext cx="5161722" cy="4688471"/>
              <a:chOff x="332278" y="301798"/>
              <a:chExt cx="8273242" cy="639296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5F669137-6C4D-49E4-B3AD-AE752A8ED902}"/>
                  </a:ext>
                </a:extLst>
              </p:cNvPr>
              <p:cNvSpPr/>
              <p:nvPr/>
            </p:nvSpPr>
            <p:spPr>
              <a:xfrm>
                <a:off x="578485" y="566420"/>
                <a:ext cx="7752080" cy="58928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0" name="Picture 19" descr="A screenshot of a video game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33739857-3EC0-4DA5-9D76-75FD4047AE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272419" y="-638343"/>
                <a:ext cx="6392960" cy="8273242"/>
              </a:xfrm>
              <a:prstGeom prst="rect">
                <a:avLst/>
              </a:prstGeom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0B2A20E2-1E8B-46B0-85A0-7BF087727B03}"/>
                </a:ext>
              </a:extLst>
            </p:cNvPr>
            <p:cNvSpPr txBox="1"/>
            <p:nvPr/>
          </p:nvSpPr>
          <p:spPr>
            <a:xfrm>
              <a:off x="2874717" y="1219200"/>
              <a:ext cx="21404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FB2838E0-6093-4189-9DEB-CA3E337F0325}"/>
              </a:ext>
            </a:extLst>
          </p:cNvPr>
          <p:cNvGrpSpPr/>
          <p:nvPr/>
        </p:nvGrpSpPr>
        <p:grpSpPr>
          <a:xfrm>
            <a:off x="6626" y="5564776"/>
            <a:ext cx="12261574" cy="1273345"/>
            <a:chOff x="6626" y="5029200"/>
            <a:chExt cx="12261574" cy="180892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2639849-7173-4271-A464-AE823DDAB3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284" t="17733" r="22007" b="17307"/>
            <a:stretch/>
          </p:blipFill>
          <p:spPr>
            <a:xfrm>
              <a:off x="7315200" y="5029200"/>
              <a:ext cx="4953000" cy="180892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44864A0C-6016-43B1-9895-F7B09086BB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284" t="17733" r="22007" b="17307"/>
            <a:stretch/>
          </p:blipFill>
          <p:spPr>
            <a:xfrm>
              <a:off x="2667000" y="5029200"/>
              <a:ext cx="4953000" cy="180892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04A01D6E-134D-40A8-837D-4A3E8A1478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284" t="17733" r="22007" b="17307"/>
            <a:stretch/>
          </p:blipFill>
          <p:spPr>
            <a:xfrm>
              <a:off x="6626" y="5029200"/>
              <a:ext cx="2888974" cy="1808922"/>
            </a:xfrm>
            <a:prstGeom prst="rect">
              <a:avLst/>
            </a:prstGeom>
          </p:spPr>
        </p:pic>
      </p:grpSp>
      <p:pic>
        <p:nvPicPr>
          <p:cNvPr id="15" name="Picture 14" descr="A picture containing sitting, food, dark, green  Description automatically generated">
            <a:extLst>
              <a:ext uri="{FF2B5EF4-FFF2-40B4-BE49-F238E27FC236}">
                <a16:creationId xmlns:a16="http://schemas.microsoft.com/office/drawing/2014/main" xmlns="" id="{201870F7-6611-4F9B-9943-586C9E74B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8488" y="3261619"/>
            <a:ext cx="2057400" cy="2025263"/>
          </a:xfrm>
          <a:prstGeom prst="rect">
            <a:avLst/>
          </a:prstGeom>
        </p:spPr>
      </p:pic>
      <p:pic>
        <p:nvPicPr>
          <p:cNvPr id="16" name="Picture 15" descr="A picture containing sitting, food, dark, green  Description automatically generated">
            <a:extLst>
              <a:ext uri="{FF2B5EF4-FFF2-40B4-BE49-F238E27FC236}">
                <a16:creationId xmlns:a16="http://schemas.microsoft.com/office/drawing/2014/main" xmlns="" id="{245A2708-A9EB-4AB1-8B02-8CE3ABBB0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383" y="4720637"/>
            <a:ext cx="2057400" cy="1644263"/>
          </a:xfrm>
          <a:prstGeom prst="rect">
            <a:avLst/>
          </a:prstGeom>
        </p:spPr>
      </p:pic>
      <p:pic>
        <p:nvPicPr>
          <p:cNvPr id="17" name="Picture 16" descr="A picture containing sitting, food, dark, green  Description automatically generated">
            <a:extLst>
              <a:ext uri="{FF2B5EF4-FFF2-40B4-BE49-F238E27FC236}">
                <a16:creationId xmlns:a16="http://schemas.microsoft.com/office/drawing/2014/main" xmlns="" id="{0FCB6EF3-EE0B-490E-B2EB-49052E34E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78" y="4840871"/>
            <a:ext cx="1028700" cy="10126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981C0E94-5D60-4053-BA0C-1FEECE8237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8311"/>
          <a:stretch/>
        </p:blipFill>
        <p:spPr>
          <a:xfrm>
            <a:off x="154766" y="994995"/>
            <a:ext cx="1391965" cy="1234953"/>
          </a:xfrm>
          <a:prstGeom prst="rect">
            <a:avLst/>
          </a:prstGeom>
        </p:spPr>
      </p:pic>
      <p:sp>
        <p:nvSpPr>
          <p:cNvPr id="21" name="مستطيل مستدير الزوايا">
            <a:extLst>
              <a:ext uri="{FF2B5EF4-FFF2-40B4-BE49-F238E27FC236}">
                <a16:creationId xmlns="" xmlns:a16="http://schemas.microsoft.com/office/drawing/2014/main" id="{F3B166EA-B5B9-4BB6-A040-13FB83721951}"/>
              </a:ext>
            </a:extLst>
          </p:cNvPr>
          <p:cNvSpPr/>
          <p:nvPr/>
        </p:nvSpPr>
        <p:spPr>
          <a:xfrm>
            <a:off x="709684" y="486015"/>
            <a:ext cx="10677404" cy="547867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>
            <a:solidFill>
              <a:schemeClr val="tx1">
                <a:lumMod val="50000"/>
              </a:schemeClr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25400" tIns="25400" rIns="25400" bIns="25400" anchor="ctr"/>
          <a:lstStyle/>
          <a:p>
            <a:pPr algn="ctr"/>
            <a:r>
              <a:rPr lang="ar-AE" sz="3600" b="1" dirty="0" smtClean="0"/>
              <a:t>الهدف </a:t>
            </a:r>
            <a:r>
              <a:rPr lang="ar-AE" sz="3600" b="1" dirty="0" smtClean="0"/>
              <a:t>2: </a:t>
            </a:r>
            <a:r>
              <a:rPr lang="ar-AE" sz="3600" b="1" dirty="0" smtClean="0"/>
              <a:t>يستنبط مظاهر قدرة الله تعالى 80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074" y="1209836"/>
            <a:ext cx="9721014" cy="421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2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592BF3B-6DD4-4E04-9506-F6BCF68852AB}"/>
              </a:ext>
            </a:extLst>
          </p:cNvPr>
          <p:cNvGrpSpPr/>
          <p:nvPr/>
        </p:nvGrpSpPr>
        <p:grpSpPr>
          <a:xfrm>
            <a:off x="-91440" y="22693"/>
            <a:ext cx="12283440" cy="7005904"/>
            <a:chOff x="400878" y="152400"/>
            <a:chExt cx="5161722" cy="468847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7BCE5B82-A795-4275-A113-D39D56327973}"/>
                </a:ext>
              </a:extLst>
            </p:cNvPr>
            <p:cNvGrpSpPr/>
            <p:nvPr/>
          </p:nvGrpSpPr>
          <p:grpSpPr>
            <a:xfrm>
              <a:off x="400878" y="152400"/>
              <a:ext cx="5161722" cy="4688471"/>
              <a:chOff x="332278" y="301798"/>
              <a:chExt cx="8273242" cy="639296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5F669137-6C4D-49E4-B3AD-AE752A8ED902}"/>
                  </a:ext>
                </a:extLst>
              </p:cNvPr>
              <p:cNvSpPr/>
              <p:nvPr/>
            </p:nvSpPr>
            <p:spPr>
              <a:xfrm>
                <a:off x="578485" y="566420"/>
                <a:ext cx="7752080" cy="58928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0" name="Picture 19" descr="A screenshot of a video game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33739857-3EC0-4DA5-9D76-75FD4047AE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272419" y="-638343"/>
                <a:ext cx="6392960" cy="8273242"/>
              </a:xfrm>
              <a:prstGeom prst="rect">
                <a:avLst/>
              </a:prstGeom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0B2A20E2-1E8B-46B0-85A0-7BF087727B03}"/>
                </a:ext>
              </a:extLst>
            </p:cNvPr>
            <p:cNvSpPr txBox="1"/>
            <p:nvPr/>
          </p:nvSpPr>
          <p:spPr>
            <a:xfrm>
              <a:off x="2874717" y="1219200"/>
              <a:ext cx="21404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5" name="Picture 14" descr="A picture containing sitting, food, dark, green  Description automatically generated">
            <a:extLst>
              <a:ext uri="{FF2B5EF4-FFF2-40B4-BE49-F238E27FC236}">
                <a16:creationId xmlns:a16="http://schemas.microsoft.com/office/drawing/2014/main" xmlns="" id="{201870F7-6611-4F9B-9943-586C9E74B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8488" y="3261619"/>
            <a:ext cx="2057400" cy="2025263"/>
          </a:xfrm>
          <a:prstGeom prst="rect">
            <a:avLst/>
          </a:prstGeom>
        </p:spPr>
      </p:pic>
      <p:pic>
        <p:nvPicPr>
          <p:cNvPr id="16" name="Picture 15" descr="A picture containing sitting, food, dark, green  Description automatically generated">
            <a:extLst>
              <a:ext uri="{FF2B5EF4-FFF2-40B4-BE49-F238E27FC236}">
                <a16:creationId xmlns:a16="http://schemas.microsoft.com/office/drawing/2014/main" xmlns="" id="{245A2708-A9EB-4AB1-8B02-8CE3ABBB0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383" y="4720637"/>
            <a:ext cx="2057400" cy="1644263"/>
          </a:xfrm>
          <a:prstGeom prst="rect">
            <a:avLst/>
          </a:prstGeom>
        </p:spPr>
      </p:pic>
      <p:pic>
        <p:nvPicPr>
          <p:cNvPr id="17" name="Picture 16" descr="A picture containing sitting, food, dark, green  Description automatically generated">
            <a:extLst>
              <a:ext uri="{FF2B5EF4-FFF2-40B4-BE49-F238E27FC236}">
                <a16:creationId xmlns:a16="http://schemas.microsoft.com/office/drawing/2014/main" xmlns="" id="{0FCB6EF3-EE0B-490E-B2EB-49052E34E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78" y="4840871"/>
            <a:ext cx="1028700" cy="10126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981C0E94-5D60-4053-BA0C-1FEECE8237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8311"/>
          <a:stretch/>
        </p:blipFill>
        <p:spPr>
          <a:xfrm>
            <a:off x="154766" y="994995"/>
            <a:ext cx="1391965" cy="1234953"/>
          </a:xfrm>
          <a:prstGeom prst="rect">
            <a:avLst/>
          </a:prstGeom>
        </p:spPr>
      </p:pic>
      <p:sp>
        <p:nvSpPr>
          <p:cNvPr id="21" name="مستطيل مستدير الزوايا">
            <a:extLst>
              <a:ext uri="{FF2B5EF4-FFF2-40B4-BE49-F238E27FC236}">
                <a16:creationId xmlns="" xmlns:a16="http://schemas.microsoft.com/office/drawing/2014/main" id="{F3B166EA-B5B9-4BB6-A040-13FB83721951}"/>
              </a:ext>
            </a:extLst>
          </p:cNvPr>
          <p:cNvSpPr/>
          <p:nvPr/>
        </p:nvSpPr>
        <p:spPr>
          <a:xfrm>
            <a:off x="274108" y="486015"/>
            <a:ext cx="11300178" cy="547867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>
            <a:solidFill>
              <a:schemeClr val="tx1">
                <a:lumMod val="50000"/>
              </a:schemeClr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25400" tIns="25400" rIns="25400" bIns="25400" anchor="ctr"/>
          <a:lstStyle/>
          <a:p>
            <a:pPr algn="ctr"/>
            <a:r>
              <a:rPr lang="ar-AE" sz="3600" b="1" dirty="0" smtClean="0"/>
              <a:t>الهدف </a:t>
            </a:r>
            <a:r>
              <a:rPr lang="ar-AE" sz="3600" b="1" dirty="0" smtClean="0"/>
              <a:t>2: </a:t>
            </a:r>
            <a:r>
              <a:rPr lang="ar-AE" sz="3600" b="1" dirty="0" smtClean="0"/>
              <a:t>يستنبط مظاهر قدرة الله تعالى 80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283" y="1207211"/>
            <a:ext cx="9624991" cy="494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3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Frame Sticker for iOS &amp; Android | GIPHY">
            <a:extLst>
              <a:ext uri="{FF2B5EF4-FFF2-40B4-BE49-F238E27FC236}">
                <a16:creationId xmlns:a16="http://schemas.microsoft.com/office/drawing/2014/main" xmlns="" id="{3CAD0B01-9180-4421-B35E-823C3C9E17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21" y="582566"/>
            <a:ext cx="8517712" cy="642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xmlns="" id="{E8C11B0C-3A1C-4516-B05F-977960AD4F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8151336" y="132965"/>
            <a:ext cx="3980567" cy="60237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081072" y="785812"/>
            <a:ext cx="2121093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خلال </a:t>
            </a:r>
          </a:p>
          <a:p>
            <a:pPr algn="ctr"/>
            <a:r>
              <a:rPr lang="ar-AE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معرفتك </a:t>
            </a:r>
          </a:p>
          <a:p>
            <a:pPr algn="ctr"/>
            <a:r>
              <a:rPr lang="ar-AE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للتطور الكبير</a:t>
            </a:r>
          </a:p>
          <a:p>
            <a:pPr algn="ctr"/>
            <a:r>
              <a:rPr lang="ar-AE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وخصوصاً</a:t>
            </a:r>
          </a:p>
          <a:p>
            <a:pPr algn="ctr"/>
            <a:r>
              <a:rPr lang="ar-AE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دولة</a:t>
            </a:r>
          </a:p>
          <a:p>
            <a:pPr algn="ctr"/>
            <a:r>
              <a:rPr lang="ar-AE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الامارات 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مستطيل مستدير الزوايا">
            <a:extLst>
              <a:ext uri="{FF2B5EF4-FFF2-40B4-BE49-F238E27FC236}">
                <a16:creationId xmlns="" xmlns:a16="http://schemas.microsoft.com/office/drawing/2014/main" id="{F3B166EA-B5B9-4BB6-A040-13FB83721951}"/>
              </a:ext>
            </a:extLst>
          </p:cNvPr>
          <p:cNvSpPr/>
          <p:nvPr/>
        </p:nvSpPr>
        <p:spPr>
          <a:xfrm>
            <a:off x="1329322" y="1023582"/>
            <a:ext cx="5892275" cy="655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>
            <a:solidFill>
              <a:schemeClr val="tx1">
                <a:lumMod val="50000"/>
              </a:schemeClr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25400" tIns="25400" rIns="25400" bIns="25400" anchor="ctr"/>
          <a:lstStyle/>
          <a:p>
            <a:pPr algn="ctr"/>
            <a:r>
              <a:rPr lang="ar-AE" sz="2400" b="1" dirty="0" smtClean="0"/>
              <a:t>ما واجبك تجاه الله عزوجل الذي أنعم علينا بنعمة العقل؟</a:t>
            </a:r>
            <a:endParaRPr lang="en-US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1497277" y="1679137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ar-AE" sz="4800" b="1" dirty="0">
                <a:ln/>
                <a:solidFill>
                  <a:schemeClr val="accent3"/>
                </a:solidFill>
              </a:rPr>
              <a:t>كيف كان الناس قديماً يهتدون</a:t>
            </a:r>
          </a:p>
          <a:p>
            <a:pPr algn="ctr"/>
            <a:r>
              <a:rPr lang="ar-AE" sz="4800" b="1" dirty="0">
                <a:ln/>
                <a:solidFill>
                  <a:schemeClr val="accent3"/>
                </a:solidFill>
              </a:rPr>
              <a:t>لطرق رحلاتهم البرية والبحرية</a:t>
            </a:r>
            <a:r>
              <a:rPr lang="ar-AE" sz="4800" b="1" dirty="0" smtClean="0">
                <a:ln/>
                <a:solidFill>
                  <a:schemeClr val="accent3"/>
                </a:solidFill>
              </a:rPr>
              <a:t>؟</a:t>
            </a:r>
          </a:p>
          <a:p>
            <a:pPr algn="ctr"/>
            <a:r>
              <a:rPr lang="ar-AE" sz="4800" b="1" dirty="0" smtClean="0">
                <a:ln/>
                <a:solidFill>
                  <a:schemeClr val="accent3"/>
                </a:solidFill>
              </a:rPr>
              <a:t>وكيف أصبحت الأن؟</a:t>
            </a:r>
            <a:endParaRPr lang="en-US" sz="48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841" y="4606673"/>
            <a:ext cx="2185776" cy="17686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556" y="4561474"/>
            <a:ext cx="3495675" cy="1768611"/>
          </a:xfrm>
          <a:prstGeom prst="rect">
            <a:avLst/>
          </a:prstGeom>
        </p:spPr>
      </p:pic>
      <p:pic>
        <p:nvPicPr>
          <p:cNvPr id="8" name="WhatsApp Video 2022-04-16 at 9.43.18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81072" y="4202132"/>
            <a:ext cx="2219274" cy="1047986"/>
          </a:xfrm>
          <a:prstGeom prst="rect">
            <a:avLst/>
          </a:prstGeom>
        </p:spPr>
      </p:pic>
      <p:sp>
        <p:nvSpPr>
          <p:cNvPr id="10" name="مستطيل مستدير الزوايا">
            <a:extLst>
              <a:ext uri="{FF2B5EF4-FFF2-40B4-BE49-F238E27FC236}">
                <a16:creationId xmlns="" xmlns:a16="http://schemas.microsoft.com/office/drawing/2014/main" id="{F3B166EA-B5B9-4BB6-A040-13FB83721951}"/>
              </a:ext>
            </a:extLst>
          </p:cNvPr>
          <p:cNvSpPr/>
          <p:nvPr/>
        </p:nvSpPr>
        <p:spPr>
          <a:xfrm>
            <a:off x="229173" y="0"/>
            <a:ext cx="8574960" cy="72527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>
            <a:solidFill>
              <a:schemeClr val="tx1">
                <a:lumMod val="50000"/>
              </a:schemeClr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25400" tIns="25400" rIns="25400" bIns="25400" anchor="ctr"/>
          <a:lstStyle/>
          <a:p>
            <a:pPr algn="ctr"/>
            <a:r>
              <a:rPr lang="ar-AE" sz="3200" b="1" dirty="0" smtClean="0"/>
              <a:t>الهدف </a:t>
            </a:r>
            <a:r>
              <a:rPr lang="ar-AE" sz="3200" b="1" dirty="0" smtClean="0"/>
              <a:t>3: يحرص على طاعة الله وحمده رغبةً في ارضاءه </a:t>
            </a:r>
            <a:endParaRPr lang="ar-AE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2007493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13D1EFFF-2ECB-4BFB-B374-D598C684E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296" y="440664"/>
            <a:ext cx="9540125" cy="6181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F85B5EC-1270-479C-9231-BEB66AB7B294}"/>
              </a:ext>
            </a:extLst>
          </p:cNvPr>
          <p:cNvSpPr/>
          <p:nvPr/>
        </p:nvSpPr>
        <p:spPr>
          <a:xfrm>
            <a:off x="73318" y="73318"/>
            <a:ext cx="12011466" cy="6693877"/>
          </a:xfrm>
          <a:prstGeom prst="rect">
            <a:avLst/>
          </a:prstGeom>
          <a:noFill/>
          <a:ln w="1270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y2mate.com - سورة الكوثر عبدالله بصفر_Z_PHIuOc3F4">
            <a:hlinkClick r:id="" action="ppaction://media"/>
            <a:extLst>
              <a:ext uri="{FF2B5EF4-FFF2-40B4-BE49-F238E27FC236}">
                <a16:creationId xmlns:a16="http://schemas.microsoft.com/office/drawing/2014/main" xmlns="" id="{A1418C8F-90A9-4494-8B2C-1F740419D6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68229" y="-1191544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69128" y="2243940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ar-AE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*</a:t>
            </a:r>
            <a:endParaRPr lang="en-GB" sz="4800" dirty="0">
              <a:solidFill>
                <a:srgbClr val="C00000"/>
              </a:solidFill>
            </a:endParaRPr>
          </a:p>
        </p:txBody>
      </p:sp>
      <p:pic>
        <p:nvPicPr>
          <p:cNvPr id="10" name="Picture 9" descr="A picture containing holding, skiing, clock&#10;&#10;Description automatically generated">
            <a:extLst>
              <a:ext uri="{FF2B5EF4-FFF2-40B4-BE49-F238E27FC236}">
                <a16:creationId xmlns="" xmlns:a16="http://schemas.microsoft.com/office/drawing/2014/main" id="{F807BABF-B4F2-459F-96F3-B4405A4D10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7" b="91054" l="9744" r="89776">
                        <a14:foregroundMark x1="47444" y1="8466" x2="47444" y2="8466"/>
                        <a14:foregroundMark x1="37220" y1="89617" x2="37220" y2="89617"/>
                        <a14:foregroundMark x1="38019" y1="91054" x2="38019" y2="91054"/>
                        <a14:foregroundMark x1="51917" y1="86741" x2="51917" y2="86741"/>
                        <a14:foregroundMark x1="50479" y1="86741" x2="51917" y2="88179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504" y="2243940"/>
            <a:ext cx="2853664" cy="3785652"/>
          </a:xfrm>
          <a:prstGeom prst="rect">
            <a:avLst/>
          </a:prstGeom>
        </p:spPr>
      </p:pic>
      <p:grpSp>
        <p:nvGrpSpPr>
          <p:cNvPr id="12" name="Group 10">
            <a:extLst>
              <a:ext uri="{FF2B5EF4-FFF2-40B4-BE49-F238E27FC236}">
                <a16:creationId xmlns="" xmlns:a16="http://schemas.microsoft.com/office/drawing/2014/main" id="{A5C5CFE3-FA6B-4EA6-BE80-E45488DDDC1E}"/>
              </a:ext>
            </a:extLst>
          </p:cNvPr>
          <p:cNvGrpSpPr/>
          <p:nvPr/>
        </p:nvGrpSpPr>
        <p:grpSpPr>
          <a:xfrm>
            <a:off x="3479332" y="2167692"/>
            <a:ext cx="6130052" cy="4454365"/>
            <a:chOff x="2678874" y="-529615"/>
            <a:chExt cx="9011027" cy="8526860"/>
          </a:xfrm>
        </p:grpSpPr>
        <p:pic>
          <p:nvPicPr>
            <p:cNvPr id="13" name="Picture 2" descr="6. Write For A Specific Audience correct check mark clipboard check em clr em,check list,clipboard,check,clr GIF">
              <a:extLst>
                <a:ext uri="{FF2B5EF4-FFF2-40B4-BE49-F238E27FC236}">
                  <a16:creationId xmlns="" xmlns:a16="http://schemas.microsoft.com/office/drawing/2014/main" id="{68F67798-D520-4316-AE06-F5FDD905EB0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671" y="1161106"/>
              <a:ext cx="6833980" cy="6833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3EEC861B-6D08-4A18-B761-C9AF0CE53F9B}"/>
                </a:ext>
              </a:extLst>
            </p:cNvPr>
            <p:cNvSpPr/>
            <p:nvPr/>
          </p:nvSpPr>
          <p:spPr>
            <a:xfrm>
              <a:off x="2678874" y="-529615"/>
              <a:ext cx="8602621" cy="2680712"/>
            </a:xfrm>
            <a:prstGeom prst="rect">
              <a:avLst/>
            </a:prstGeom>
            <a:noFill/>
          </p:spPr>
          <p:txBody>
            <a:bodyPr wrap="square" lIns="45720" tIns="22860" rIns="45720" bIns="22860">
              <a:spAutoFit/>
            </a:bodyPr>
            <a:lstStyle/>
            <a:p>
              <a:pPr algn="ctr" rtl="0"/>
              <a:r>
                <a:rPr lang="ar-KW" sz="44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ndalus" panose="02020603050405020304" pitchFamily="18" charset="-78"/>
                  <a:cs typeface="Andalus" panose="02020603050405020304" pitchFamily="18" charset="-78"/>
                </a:rPr>
                <a:t>تسجيل الحضور</a:t>
              </a:r>
            </a:p>
            <a:p>
              <a:pPr algn="ctr" rtl="0"/>
              <a:r>
                <a:rPr lang="ar-KW" sz="44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ndalus" panose="02020603050405020304" pitchFamily="18" charset="-78"/>
                  <a:cs typeface="Andalus" panose="02020603050405020304" pitchFamily="18" charset="-78"/>
                </a:rPr>
                <a:t> والغياب </a:t>
              </a:r>
              <a:endPara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endParaRPr>
            </a:p>
          </p:txBody>
        </p:sp>
        <p:pic>
          <p:nvPicPr>
            <p:cNvPr id="18" name="Picture 2" descr="6. Write For A Specific Audience correct check mark clipboard check em clr em,check list,clipboard,check,clr GIF">
              <a:extLst>
                <a:ext uri="{FF2B5EF4-FFF2-40B4-BE49-F238E27FC236}">
                  <a16:creationId xmlns="" xmlns:a16="http://schemas.microsoft.com/office/drawing/2014/main" id="{C2143CDC-3D75-4FD4-B3C8-B2BE53B914E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5921" y="1163265"/>
              <a:ext cx="6833980" cy="6833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313AE695-E1E6-40EF-94E5-6B40D2663164}"/>
                </a:ext>
              </a:extLst>
            </p:cNvPr>
            <p:cNvSpPr/>
            <p:nvPr/>
          </p:nvSpPr>
          <p:spPr>
            <a:xfrm>
              <a:off x="2708125" y="-527455"/>
              <a:ext cx="8602621" cy="2680712"/>
            </a:xfrm>
            <a:prstGeom prst="rect">
              <a:avLst/>
            </a:prstGeom>
            <a:noFill/>
          </p:spPr>
          <p:txBody>
            <a:bodyPr wrap="square" lIns="45720" tIns="22860" rIns="45720" bIns="22860">
              <a:spAutoFit/>
            </a:bodyPr>
            <a:lstStyle/>
            <a:p>
              <a:pPr algn="ctr" rtl="0"/>
              <a:r>
                <a:rPr lang="ar-KW" sz="4400" b="1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ndalus" panose="02020603050405020304" pitchFamily="18" charset="-78"/>
                  <a:cs typeface="Andalus" panose="02020603050405020304" pitchFamily="18" charset="-78"/>
                </a:rPr>
                <a:t>تسجيل </a:t>
              </a:r>
              <a:r>
                <a:rPr lang="ar-KW" sz="44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ndalus" panose="02020603050405020304" pitchFamily="18" charset="-78"/>
                  <a:cs typeface="Andalus" panose="02020603050405020304" pitchFamily="18" charset="-78"/>
                </a:rPr>
                <a:t>الحضور</a:t>
              </a:r>
            </a:p>
            <a:p>
              <a:pPr algn="ctr" rtl="0"/>
              <a:r>
                <a:rPr lang="ar-KW" sz="44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ndalus" panose="02020603050405020304" pitchFamily="18" charset="-78"/>
                  <a:cs typeface="Andalus" panose="02020603050405020304" pitchFamily="18" charset="-78"/>
                </a:rPr>
                <a:t> والغياب </a:t>
              </a:r>
              <a:endPara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endParaRPr>
            </a:p>
          </p:txBody>
        </p:sp>
      </p:grpSp>
      <p:pic>
        <p:nvPicPr>
          <p:cNvPr id="20" name="Picture 4" descr="مكتب التعليم بالنقيع ( بنين ) on Twitter: &quot;انضباطي .. سر نجاحي ..  #معا_لتعزيز_الانضباط_المدرسي #الانضباط_المدرسى #تعليم_بيشة  #انضباط_مدارس_بيشة… &quot;">
            <a:extLst>
              <a:ext uri="{FF2B5EF4-FFF2-40B4-BE49-F238E27FC236}">
                <a16:creationId xmlns="" xmlns:a16="http://schemas.microsoft.com/office/drawing/2014/main" id="{1141162B-AAC4-417B-BE60-6DF4ED0514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" t="22029" r="3767" b="11572"/>
          <a:stretch/>
        </p:blipFill>
        <p:spPr bwMode="auto">
          <a:xfrm>
            <a:off x="2378206" y="2530247"/>
            <a:ext cx="2572185" cy="318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صموئيل نصيحة تحرق لوجو و صور طبلة مسحراتي - ffigh.org">
            <a:extLst>
              <a:ext uri="{FF2B5EF4-FFF2-40B4-BE49-F238E27FC236}">
                <a16:creationId xmlns:a16="http://schemas.microsoft.com/office/drawing/2014/main" xmlns="" id="{77FF7DBA-46D9-43CD-98AF-BFF12DC881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234" y="440664"/>
            <a:ext cx="6081990" cy="86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صموئيل نصيحة تحرق لوجو و صور طبلة مسحراتي - ffigh.org">
            <a:extLst>
              <a:ext uri="{FF2B5EF4-FFF2-40B4-BE49-F238E27FC236}">
                <a16:creationId xmlns:a16="http://schemas.microsoft.com/office/drawing/2014/main" xmlns="" id="{77FF7DBA-46D9-43CD-98AF-BFF12DC881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8" y="432435"/>
            <a:ext cx="6081990" cy="86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54749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Frame Sticker for iOS &amp; Android | GIPHY">
            <a:extLst>
              <a:ext uri="{FF2B5EF4-FFF2-40B4-BE49-F238E27FC236}">
                <a16:creationId xmlns="" xmlns:a16="http://schemas.microsoft.com/office/drawing/2014/main" id="{3CAD0B01-9180-4421-B35E-823C3C9E17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2" y="532191"/>
            <a:ext cx="8517712" cy="597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="" xmlns:a16="http://schemas.microsoft.com/office/drawing/2014/main" id="{E8C11B0C-3A1C-4516-B05F-977960AD4F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151336" y="132966"/>
            <a:ext cx="3980567" cy="5146040"/>
          </a:xfrm>
          <a:prstGeom prst="rect">
            <a:avLst/>
          </a:prstGeom>
        </p:spPr>
      </p:pic>
      <p:pic>
        <p:nvPicPr>
          <p:cNvPr id="21" name="Picture 2" descr="تعريف التعلم التعاوني (الجماعي) وفوائده ومراحله ونموذج تطبيقي للتعلم  التعاوني – آفاق علمية وتربوية">
            <a:extLst>
              <a:ext uri="{FF2B5EF4-FFF2-40B4-BE49-F238E27FC236}">
                <a16:creationId xmlns="" xmlns:a16="http://schemas.microsoft.com/office/drawing/2014/main" id="{F6B61CB9-1877-475C-9F09-EB4C606ED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552" y="4772977"/>
            <a:ext cx="1540830" cy="1540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731617" y="785812"/>
            <a:ext cx="2820003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خلال </a:t>
            </a:r>
          </a:p>
          <a:p>
            <a:pPr algn="ctr"/>
            <a:r>
              <a:rPr lang="ar-AE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معرفتك </a:t>
            </a:r>
          </a:p>
          <a:p>
            <a:pPr algn="ctr"/>
            <a:r>
              <a:rPr lang="ar-AE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لقدرة الله</a:t>
            </a:r>
          </a:p>
          <a:p>
            <a:pPr algn="ctr"/>
            <a:r>
              <a:rPr lang="ar-AE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والنعم التي</a:t>
            </a:r>
          </a:p>
          <a:p>
            <a:pPr algn="ctr"/>
            <a:r>
              <a:rPr lang="ar-AE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</a:t>
            </a:r>
            <a:r>
              <a:rPr lang="ar-AE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نعمها علينا</a:t>
            </a:r>
            <a:r>
              <a:rPr lang="ar-AE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مستطيل مستدير الزوايا">
            <a:extLst>
              <a:ext uri="{FF2B5EF4-FFF2-40B4-BE49-F238E27FC236}">
                <a16:creationId xmlns:a16="http://schemas.microsoft.com/office/drawing/2014/main" xmlns="" id="{F3B166EA-B5B9-4BB6-A040-13FB83721951}"/>
              </a:ext>
            </a:extLst>
          </p:cNvPr>
          <p:cNvSpPr/>
          <p:nvPr/>
        </p:nvSpPr>
        <p:spPr>
          <a:xfrm>
            <a:off x="423725" y="82591"/>
            <a:ext cx="8251466" cy="49997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>
            <a:solidFill>
              <a:schemeClr val="tx1">
                <a:lumMod val="50000"/>
              </a:schemeClr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25400" tIns="25400" rIns="25400" bIns="25400" anchor="ctr"/>
          <a:lstStyle/>
          <a:p>
            <a:pPr algn="ctr"/>
            <a:r>
              <a:rPr lang="ar-AE" sz="3600" b="1" dirty="0" smtClean="0"/>
              <a:t>ما واجبك تجاه الله عزوجل ؟</a:t>
            </a:r>
            <a:endParaRPr lang="en-US" sz="3600" b="1" dirty="0"/>
          </a:p>
        </p:txBody>
      </p:sp>
      <p:pic>
        <p:nvPicPr>
          <p:cNvPr id="10" name="Content Placeholder 3" descr="images (1)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2455" y="1088594"/>
            <a:ext cx="5998436" cy="36843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62879" y="4912213"/>
            <a:ext cx="30155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5400" b="1" cap="none" spc="0" dirty="0" smtClean="0">
                <a:ln/>
                <a:solidFill>
                  <a:schemeClr val="accent4"/>
                </a:solidFill>
                <a:effectLst/>
              </a:rPr>
              <a:t>وضح اجابتك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8711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Frame Sticker for iOS &amp; Android | GIPHY">
            <a:extLst>
              <a:ext uri="{FF2B5EF4-FFF2-40B4-BE49-F238E27FC236}">
                <a16:creationId xmlns:a16="http://schemas.microsoft.com/office/drawing/2014/main" xmlns="" id="{3CAD0B01-9180-4421-B35E-823C3C9E17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2" y="532191"/>
            <a:ext cx="8517712" cy="597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xmlns="" id="{E8C11B0C-3A1C-4516-B05F-977960AD4F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8151336" y="132966"/>
            <a:ext cx="3980567" cy="5146040"/>
          </a:xfrm>
          <a:prstGeom prst="rect">
            <a:avLst/>
          </a:prstGeom>
        </p:spPr>
      </p:pic>
      <p:pic>
        <p:nvPicPr>
          <p:cNvPr id="21" name="Picture 2" descr="تعريف التعلم التعاوني (الجماعي) وفوائده ومراحله ونموذج تطبيقي للتعلم  التعاوني – آفاق علمية وتربوية">
            <a:extLst>
              <a:ext uri="{FF2B5EF4-FFF2-40B4-BE49-F238E27FC236}">
                <a16:creationId xmlns:a16="http://schemas.microsoft.com/office/drawing/2014/main" xmlns="" id="{F6B61CB9-1877-475C-9F09-EB4C606ED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552" y="4772977"/>
            <a:ext cx="1540830" cy="1540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976107" y="1575809"/>
            <a:ext cx="202811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الكرسي </a:t>
            </a:r>
          </a:p>
          <a:p>
            <a:pPr algn="ctr"/>
            <a:r>
              <a:rPr lang="ar-AE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الساخن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مستطيل مستدير الزوايا">
            <a:extLst>
              <a:ext uri="{FF2B5EF4-FFF2-40B4-BE49-F238E27FC236}">
                <a16:creationId xmlns="" xmlns:a16="http://schemas.microsoft.com/office/drawing/2014/main" id="{F3B166EA-B5B9-4BB6-A040-13FB83721951}"/>
              </a:ext>
            </a:extLst>
          </p:cNvPr>
          <p:cNvSpPr/>
          <p:nvPr/>
        </p:nvSpPr>
        <p:spPr>
          <a:xfrm>
            <a:off x="423725" y="82591"/>
            <a:ext cx="8251466" cy="49997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>
            <a:solidFill>
              <a:schemeClr val="tx1">
                <a:lumMod val="50000"/>
              </a:schemeClr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25400" tIns="25400" rIns="25400" bIns="25400" anchor="ctr"/>
          <a:lstStyle/>
          <a:p>
            <a:pPr algn="ctr"/>
            <a:r>
              <a:rPr lang="ar-AE" sz="3600" b="1" dirty="0" smtClean="0"/>
              <a:t>من يقبل التحدي ؟؟</a:t>
            </a:r>
            <a:endParaRPr lang="en-US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52" y="1539233"/>
            <a:ext cx="5966958" cy="358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3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itmoji Image">
            <a:extLst>
              <a:ext uri="{FF2B5EF4-FFF2-40B4-BE49-F238E27FC236}">
                <a16:creationId xmlns:a16="http://schemas.microsoft.com/office/drawing/2014/main" xmlns="" id="{823F4EF2-D36E-4442-B758-43EB76627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4058"/>
            <a:ext cx="4276678" cy="533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99030" y="54819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ar-AE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من خلال استراتيجية جدول التعلم أكتب</a:t>
            </a:r>
          </a:p>
          <a:p>
            <a:pPr algn="ctr"/>
            <a:r>
              <a:rPr lang="ar-AE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أهم الأفكارالتي وردت في الدرس</a:t>
            </a:r>
            <a:endParaRPr lang="en-GB" sz="36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39654" y="5495382"/>
            <a:ext cx="81884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بطاقة خروجك من الحصة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Picture 5" descr="استراتيجيات-جدول-التعلم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070" y="1648323"/>
            <a:ext cx="7807569" cy="38470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80718" y="3446791"/>
            <a:ext cx="242245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4800" b="1" cap="none" spc="0" dirty="0" smtClean="0">
                <a:ln/>
                <a:solidFill>
                  <a:schemeClr val="accent3"/>
                </a:solidFill>
                <a:effectLst/>
              </a:rPr>
              <a:t>ماذا تعلمت </a:t>
            </a:r>
          </a:p>
          <a:p>
            <a:pPr algn="ctr"/>
            <a:r>
              <a:rPr lang="ar-AE" sz="4800" b="1" dirty="0" smtClean="0">
                <a:ln/>
                <a:solidFill>
                  <a:schemeClr val="accent3"/>
                </a:solidFill>
              </a:rPr>
              <a:t>من السورة</a:t>
            </a:r>
            <a:endParaRPr lang="en-US" sz="4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8" name="WhatsApp Video 2020-09-08 at 10.36.38 PM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379" y="118931"/>
            <a:ext cx="1577326" cy="1092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1E2919-D6A1-45CE-ACC7-EF0643BC1007}"/>
              </a:ext>
            </a:extLst>
          </p:cNvPr>
          <p:cNvSpPr txBox="1"/>
          <p:nvPr/>
        </p:nvSpPr>
        <p:spPr>
          <a:xfrm>
            <a:off x="2737726" y="1175804"/>
            <a:ext cx="6915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600" b="1" dirty="0" smtClean="0"/>
              <a:t>اختبر معلوماتك في سورة الطارق... وقيم ذاتك </a:t>
            </a:r>
            <a:endParaRPr lang="en-US" sz="3600" b="1" dirty="0"/>
          </a:p>
        </p:txBody>
      </p:sp>
      <p:pic>
        <p:nvPicPr>
          <p:cNvPr id="5" name="Picture 2" descr="Premium Vector | Happy cute boy cartoon posing">
            <a:extLst>
              <a:ext uri="{FF2B5EF4-FFF2-40B4-BE49-F238E27FC236}">
                <a16:creationId xmlns:a16="http://schemas.microsoft.com/office/drawing/2014/main" xmlns="" id="{94383BCC-EB89-435B-9F7F-E2FCD3137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66" y="1396694"/>
            <a:ext cx="2828776" cy="402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◅التقييم▻ - رحلة معرفية في الفصول الاربعة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784" y="3705790"/>
            <a:ext cx="6915515" cy="165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69842" y="2589773"/>
            <a:ext cx="5851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https://quizizz.com/admin/quiz/61cb0bca0e9194001d2110c5</a:t>
            </a:r>
          </a:p>
        </p:txBody>
      </p:sp>
      <p:pic>
        <p:nvPicPr>
          <p:cNvPr id="8" name="WhatsApp Video 2020-09-08 at 10.36.38 PM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19299" y="619995"/>
            <a:ext cx="1296537" cy="120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5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41A26CC-A2DD-431E-BA1E-E195FD09B1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510"/>
          <a:stretch/>
        </p:blipFill>
        <p:spPr>
          <a:xfrm>
            <a:off x="6111961" y="255238"/>
            <a:ext cx="5771809" cy="546892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1E3BA088-4C8B-4BB5-8AB8-085B6F6C6ED1}"/>
              </a:ext>
            </a:extLst>
          </p:cNvPr>
          <p:cNvSpPr/>
          <p:nvPr/>
        </p:nvSpPr>
        <p:spPr>
          <a:xfrm>
            <a:off x="7020417" y="1213441"/>
            <a:ext cx="319991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الواجب </a:t>
            </a:r>
          </a:p>
          <a:p>
            <a:pPr algn="ctr"/>
            <a:r>
              <a:rPr lang="ar-AE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حفظ الأيات الكريمة غيبا</a:t>
            </a:r>
          </a:p>
        </p:txBody>
      </p:sp>
      <p:pic>
        <p:nvPicPr>
          <p:cNvPr id="23" name="Picture 22" descr="A picture containing text, sign&#10;&#10;Description automatically generated">
            <a:extLst>
              <a:ext uri="{FF2B5EF4-FFF2-40B4-BE49-F238E27FC236}">
                <a16:creationId xmlns="" xmlns:a16="http://schemas.microsoft.com/office/drawing/2014/main" id="{94C84C42-0E4A-4F96-B3B5-935EC0BFBE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50" b="79333" l="20250" r="80000">
                        <a14:foregroundMark x1="59167" y1="22167" x2="76000" y2="31833"/>
                        <a14:foregroundMark x1="75000" y1="26833" x2="75000" y2="26833"/>
                        <a14:foregroundMark x1="59750" y1="19250" x2="59750" y2="19250"/>
                        <a14:foregroundMark x1="80083" y1="32000" x2="80083" y2="32000"/>
                        <a14:foregroundMark x1="72500" y1="35083" x2="31167" y2="73917"/>
                        <a14:foregroundMark x1="31167" y1="73917" x2="31167" y2="73917"/>
                        <a14:foregroundMark x1="33833" y1="72750" x2="31250" y2="49417"/>
                        <a14:foregroundMark x1="31250" y1="49417" x2="27500" y2="41750"/>
                        <a14:foregroundMark x1="27500" y1="41750" x2="27500" y2="40500"/>
                        <a14:foregroundMark x1="31750" y1="40917" x2="58000" y2="55750"/>
                        <a14:foregroundMark x1="58250" y1="55750" x2="68250" y2="67917"/>
                        <a14:foregroundMark x1="44083" y1="72750" x2="36500" y2="71917"/>
                        <a14:foregroundMark x1="36500" y1="71917" x2="26333" y2="74750"/>
                        <a14:foregroundMark x1="26167" y1="74750" x2="24583" y2="72750"/>
                        <a14:foregroundMark x1="26917" y1="69667" x2="26500" y2="52917"/>
                        <a14:foregroundMark x1="26500" y1="52917" x2="41167" y2="54417"/>
                        <a14:foregroundMark x1="41167" y1="54417" x2="72000" y2="69083"/>
                        <a14:foregroundMark x1="72000" y1="69083" x2="73667" y2="73583"/>
                        <a14:foregroundMark x1="73667" y1="73750" x2="54750" y2="73917"/>
                        <a14:foregroundMark x1="72167" y1="58917" x2="73083" y2="48083"/>
                        <a14:foregroundMark x1="73083" y1="47833" x2="67917" y2="45583"/>
                        <a14:foregroundMark x1="67500" y1="45583" x2="64417" y2="53833"/>
                        <a14:foregroundMark x1="58417" y1="62333" x2="50333" y2="73917"/>
                        <a14:foregroundMark x1="49917" y1="74750" x2="26333" y2="76083"/>
                        <a14:foregroundMark x1="26167" y1="76083" x2="25167" y2="51167"/>
                        <a14:foregroundMark x1="25167" y1="51167" x2="43083" y2="49500"/>
                        <a14:foregroundMark x1="43083" y1="49500" x2="48333" y2="49583"/>
                        <a14:foregroundMark x1="65000" y1="56917" x2="70583" y2="63917"/>
                        <a14:foregroundMark x1="70750" y1="63917" x2="75333" y2="71167"/>
                        <a14:foregroundMark x1="75333" y1="71167" x2="77000" y2="76833"/>
                        <a14:foregroundMark x1="76583" y1="76833" x2="47750" y2="76667"/>
                        <a14:foregroundMark x1="47750" y1="76667" x2="25750" y2="76500"/>
                        <a14:foregroundMark x1="25333" y1="76500" x2="25583" y2="78417"/>
                        <a14:foregroundMark x1="32500" y1="79000" x2="32500" y2="79000"/>
                        <a14:foregroundMark x1="21500" y1="67417" x2="21500" y2="67417"/>
                        <a14:foregroundMark x1="20500" y1="26000" x2="20500" y2="26000"/>
                        <a14:foregroundMark x1="76750" y1="24083" x2="76750" y2="24083"/>
                        <a14:foregroundMark x1="76167" y1="24083" x2="76000" y2="29083"/>
                        <a14:foregroundMark x1="76000" y1="35917" x2="76167" y2="43417"/>
                        <a14:foregroundMark x1="76167" y1="43417" x2="76167" y2="50750"/>
                        <a14:foregroundMark x1="76167" y1="50917" x2="77167" y2="59083"/>
                        <a14:foregroundMark x1="77167" y1="58500" x2="77917" y2="65667"/>
                        <a14:foregroundMark x1="77917" y1="65667" x2="77917" y2="65667"/>
                        <a14:foregroundMark x1="77917" y1="65250" x2="78667" y2="72000"/>
                        <a14:foregroundMark x1="78667" y1="71250" x2="80083" y2="79167"/>
                        <a14:foregroundMark x1="76417" y1="43000" x2="77000" y2="56167"/>
                        <a14:foregroundMark x1="77333" y1="55583" x2="77333" y2="55583"/>
                        <a14:foregroundMark x1="79833" y1="32417" x2="78500" y2="33333"/>
                        <a14:foregroundMark x1="20333" y1="28917" x2="21083" y2="43000"/>
                        <a14:foregroundMark x1="20917" y1="43250" x2="20750" y2="54417"/>
                        <a14:foregroundMark x1="20750" y1="53833" x2="20500" y2="64083"/>
                        <a14:foregroundMark x1="20500" y1="63917" x2="20500" y2="73750"/>
                        <a14:foregroundMark x1="20500" y1="74167" x2="24750" y2="79333"/>
                        <a14:foregroundMark x1="23250" y1="27583" x2="30500" y2="28500"/>
                        <a14:foregroundMark x1="30500" y1="28500" x2="30583" y2="28750"/>
                        <a14:foregroundMark x1="30750" y1="28500" x2="38750" y2="28750"/>
                        <a14:foregroundMark x1="38750" y1="28750" x2="46333" y2="28333"/>
                        <a14:foregroundMark x1="46333" y1="28333" x2="59750" y2="28333"/>
                        <a14:foregroundMark x1="59750" y1="28750" x2="45250" y2="29333"/>
                        <a14:foregroundMark x1="45250" y1="29333" x2="23833" y2="28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80" t="17384" r="15686" b="17495"/>
          <a:stretch/>
        </p:blipFill>
        <p:spPr>
          <a:xfrm rot="186105">
            <a:off x="1186947" y="986304"/>
            <a:ext cx="4754881" cy="367021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778EA05-3DEF-4DB1-AD1E-1877A37B8F66}"/>
              </a:ext>
            </a:extLst>
          </p:cNvPr>
          <p:cNvSpPr/>
          <p:nvPr/>
        </p:nvSpPr>
        <p:spPr>
          <a:xfrm>
            <a:off x="1697540" y="2170693"/>
            <a:ext cx="36875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5400" b="1" dirty="0">
                <a:latin typeface="Calibri" panose="020F0502020204030204" pitchFamily="34" charset="0"/>
                <a:cs typeface="Calibri" panose="020F0502020204030204" pitchFamily="34" charset="0"/>
              </a:rPr>
              <a:t>بطاقة خروج</a:t>
            </a:r>
          </a:p>
          <a:p>
            <a:pPr algn="ctr"/>
            <a:r>
              <a:rPr lang="ar-AE" sz="5400" b="1" dirty="0">
                <a:latin typeface="Calibri" panose="020F0502020204030204" pitchFamily="34" charset="0"/>
                <a:cs typeface="Calibri" panose="020F0502020204030204" pitchFamily="34" charset="0"/>
              </a:rPr>
              <a:t>من الحصة</a:t>
            </a:r>
          </a:p>
        </p:txBody>
      </p:sp>
      <p:pic>
        <p:nvPicPr>
          <p:cNvPr id="29" name="Picture 28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A7DEB9C1-B847-4C6B-AB5D-C5298A3DB6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74" b="98691" l="5142" r="94149">
                        <a14:foregroundMark x1="59043" y1="22095" x2="47872" y2="17021"/>
                        <a14:foregroundMark x1="43085" y1="10966" x2="43085" y2="10966"/>
                        <a14:foregroundMark x1="43794" y1="10966" x2="54255" y2="10966"/>
                        <a14:foregroundMark x1="54255" y1="10966" x2="30142" y2="9984"/>
                        <a14:foregroundMark x1="30142" y1="9984" x2="67730" y2="10966"/>
                        <a14:foregroundMark x1="67730" y1="10966" x2="69504" y2="10966"/>
                        <a14:foregroundMark x1="69504" y1="10966" x2="68617" y2="8838"/>
                        <a14:foregroundMark x1="28546" y1="9984" x2="29433" y2="10966"/>
                        <a14:foregroundMark x1="27837" y1="9984" x2="27837" y2="9984"/>
                        <a14:foregroundMark x1="45390" y1="36170" x2="49468" y2="68412"/>
                        <a14:foregroundMark x1="41312" y1="52209" x2="59043" y2="56301"/>
                        <a14:foregroundMark x1="59043" y1="56301" x2="57447" y2="48282"/>
                        <a14:foregroundMark x1="57447" y1="48282" x2="57447" y2="48282"/>
                        <a14:foregroundMark x1="57447" y1="48282" x2="46277" y2="48282"/>
                        <a14:foregroundMark x1="46277" y1="48282" x2="38121" y2="45172"/>
                        <a14:foregroundMark x1="46986" y1="45172" x2="60638" y2="45172"/>
                        <a14:foregroundMark x1="60638" y1="45172" x2="59752" y2="63339"/>
                        <a14:foregroundMark x1="59043" y1="50245" x2="39007" y2="57283"/>
                        <a14:foregroundMark x1="27837" y1="86579" x2="25355" y2="98691"/>
                        <a14:foregroundMark x1="5319" y1="27987" x2="5319" y2="27987"/>
                        <a14:foregroundMark x1="94149" y1="26023" x2="94149" y2="26023"/>
                        <a14:foregroundMark x1="65426" y1="8838" x2="27837" y2="6874"/>
                        <a14:foregroundMark x1="71099" y1="89525" x2="72695" y2="75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998" y="186245"/>
            <a:ext cx="1615888" cy="107260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5AEFE00C-442C-4DD6-9838-1C8257FC5B85}"/>
              </a:ext>
            </a:extLst>
          </p:cNvPr>
          <p:cNvSpPr/>
          <p:nvPr/>
        </p:nvSpPr>
        <p:spPr>
          <a:xfrm>
            <a:off x="10867030" y="921053"/>
            <a:ext cx="8065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ar-AE" sz="7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B859A74B-6239-48E3-9AA1-644785B705FC}"/>
              </a:ext>
            </a:extLst>
          </p:cNvPr>
          <p:cNvSpPr/>
          <p:nvPr/>
        </p:nvSpPr>
        <p:spPr>
          <a:xfrm>
            <a:off x="10849565" y="2666986"/>
            <a:ext cx="8065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ar-AE" sz="7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29EC343C-27D1-4D93-BD54-7D12A6E43978}"/>
              </a:ext>
            </a:extLst>
          </p:cNvPr>
          <p:cNvSpPr/>
          <p:nvPr/>
        </p:nvSpPr>
        <p:spPr>
          <a:xfrm>
            <a:off x="10908217" y="4376768"/>
            <a:ext cx="8065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ar-AE" sz="7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2">
            <a:extLst>
              <a:ext uri="{FF2B5EF4-FFF2-40B4-BE49-F238E27FC236}">
                <a16:creationId xmlns="" xmlns:a16="http://schemas.microsoft.com/office/drawing/2014/main" id="{A64438C6-657C-454D-94C8-585B2B6807E7}"/>
              </a:ext>
            </a:extLst>
          </p:cNvPr>
          <p:cNvGrpSpPr/>
          <p:nvPr/>
        </p:nvGrpSpPr>
        <p:grpSpPr>
          <a:xfrm>
            <a:off x="8733" y="4163809"/>
            <a:ext cx="12193012" cy="2967436"/>
            <a:chOff x="0" y="3866606"/>
            <a:chExt cx="12193012" cy="2967436"/>
          </a:xfrm>
        </p:grpSpPr>
        <p:sp>
          <p:nvSpPr>
            <p:cNvPr id="20" name="Oval 3">
              <a:extLst>
                <a:ext uri="{FF2B5EF4-FFF2-40B4-BE49-F238E27FC236}">
                  <a16:creationId xmlns="" xmlns:a16="http://schemas.microsoft.com/office/drawing/2014/main" id="{3769ACC2-C87D-8841-A26C-27FB7E699E25}"/>
                </a:ext>
              </a:extLst>
            </p:cNvPr>
            <p:cNvSpPr/>
            <p:nvPr/>
          </p:nvSpPr>
          <p:spPr>
            <a:xfrm>
              <a:off x="700415" y="5374160"/>
              <a:ext cx="858993" cy="8584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1" name="Oval 4">
              <a:extLst>
                <a:ext uri="{FF2B5EF4-FFF2-40B4-BE49-F238E27FC236}">
                  <a16:creationId xmlns="" xmlns:a16="http://schemas.microsoft.com/office/drawing/2014/main" id="{B3200386-A0AD-5F43-B8C0-51C45FFC55D5}"/>
                </a:ext>
              </a:extLst>
            </p:cNvPr>
            <p:cNvSpPr/>
            <p:nvPr/>
          </p:nvSpPr>
          <p:spPr>
            <a:xfrm>
              <a:off x="8733" y="5374160"/>
              <a:ext cx="953867" cy="95328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22" name="Oval 5">
              <a:extLst>
                <a:ext uri="{FF2B5EF4-FFF2-40B4-BE49-F238E27FC236}">
                  <a16:creationId xmlns="" xmlns:a16="http://schemas.microsoft.com/office/drawing/2014/main" id="{631A118A-5125-B14A-9701-17A95C0AB949}"/>
                </a:ext>
              </a:extLst>
            </p:cNvPr>
            <p:cNvSpPr/>
            <p:nvPr/>
          </p:nvSpPr>
          <p:spPr>
            <a:xfrm>
              <a:off x="593041" y="4989357"/>
              <a:ext cx="739117" cy="73866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24" name="Oval 6">
              <a:extLst>
                <a:ext uri="{FF2B5EF4-FFF2-40B4-BE49-F238E27FC236}">
                  <a16:creationId xmlns="" xmlns:a16="http://schemas.microsoft.com/office/drawing/2014/main" id="{101A3E32-247C-8B4C-9C29-8FD90152E6F8}"/>
                </a:ext>
              </a:extLst>
            </p:cNvPr>
            <p:cNvSpPr/>
            <p:nvPr/>
          </p:nvSpPr>
          <p:spPr>
            <a:xfrm>
              <a:off x="432027" y="6005520"/>
              <a:ext cx="644245" cy="64385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26" name="Oval 7">
              <a:extLst>
                <a:ext uri="{FF2B5EF4-FFF2-40B4-BE49-F238E27FC236}">
                  <a16:creationId xmlns="" xmlns:a16="http://schemas.microsoft.com/office/drawing/2014/main" id="{724D2D79-6E05-A146-A36A-5A7855C3B290}"/>
                </a:ext>
              </a:extLst>
            </p:cNvPr>
            <p:cNvSpPr/>
            <p:nvPr/>
          </p:nvSpPr>
          <p:spPr>
            <a:xfrm>
              <a:off x="1362504" y="5687764"/>
              <a:ext cx="549373" cy="54904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27" name="Oval 8">
              <a:extLst>
                <a:ext uri="{FF2B5EF4-FFF2-40B4-BE49-F238E27FC236}">
                  <a16:creationId xmlns="" xmlns:a16="http://schemas.microsoft.com/office/drawing/2014/main" id="{F352F9E5-248C-824E-99DB-35FAEB533715}"/>
                </a:ext>
              </a:extLst>
            </p:cNvPr>
            <p:cNvSpPr/>
            <p:nvPr/>
          </p:nvSpPr>
          <p:spPr>
            <a:xfrm>
              <a:off x="1207317" y="5284307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28" name="Oval 9">
              <a:extLst>
                <a:ext uri="{FF2B5EF4-FFF2-40B4-BE49-F238E27FC236}">
                  <a16:creationId xmlns="" xmlns:a16="http://schemas.microsoft.com/office/drawing/2014/main" id="{7B6FBFFF-3FEC-3D4C-A1B9-2E2DBEDB513A}"/>
                </a:ext>
              </a:extLst>
            </p:cNvPr>
            <p:cNvSpPr/>
            <p:nvPr/>
          </p:nvSpPr>
          <p:spPr>
            <a:xfrm>
              <a:off x="1159881" y="4962380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33" name="Oval 10">
              <a:extLst>
                <a:ext uri="{FF2B5EF4-FFF2-40B4-BE49-F238E27FC236}">
                  <a16:creationId xmlns="" xmlns:a16="http://schemas.microsoft.com/office/drawing/2014/main" id="{D9694904-DE01-2845-B5F9-FF9CA34F89A1}"/>
                </a:ext>
              </a:extLst>
            </p:cNvPr>
            <p:cNvSpPr/>
            <p:nvPr/>
          </p:nvSpPr>
          <p:spPr>
            <a:xfrm>
              <a:off x="0" y="5046213"/>
              <a:ext cx="232216" cy="23207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34" name="Oval 11">
              <a:extLst>
                <a:ext uri="{FF2B5EF4-FFF2-40B4-BE49-F238E27FC236}">
                  <a16:creationId xmlns="" xmlns:a16="http://schemas.microsoft.com/office/drawing/2014/main" id="{4904A7BC-E302-5A4B-9136-D6CE320A3150}"/>
                </a:ext>
              </a:extLst>
            </p:cNvPr>
            <p:cNvSpPr/>
            <p:nvPr/>
          </p:nvSpPr>
          <p:spPr>
            <a:xfrm>
              <a:off x="324800" y="5089964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35" name="Oval 12">
              <a:extLst>
                <a:ext uri="{FF2B5EF4-FFF2-40B4-BE49-F238E27FC236}">
                  <a16:creationId xmlns="" xmlns:a16="http://schemas.microsoft.com/office/drawing/2014/main" id="{D80F3ABB-62BC-0641-A268-6B81213D6A59}"/>
                </a:ext>
              </a:extLst>
            </p:cNvPr>
            <p:cNvSpPr/>
            <p:nvPr/>
          </p:nvSpPr>
          <p:spPr>
            <a:xfrm>
              <a:off x="962600" y="4241168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36" name="Oval 13">
              <a:extLst>
                <a:ext uri="{FF2B5EF4-FFF2-40B4-BE49-F238E27FC236}">
                  <a16:creationId xmlns="" xmlns:a16="http://schemas.microsoft.com/office/drawing/2014/main" id="{4013A999-DB5C-594E-83A4-9E8868999589}"/>
                </a:ext>
              </a:extLst>
            </p:cNvPr>
            <p:cNvSpPr/>
            <p:nvPr/>
          </p:nvSpPr>
          <p:spPr>
            <a:xfrm>
              <a:off x="340613" y="4569165"/>
              <a:ext cx="364593" cy="3643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37" name="Oval 14">
              <a:extLst>
                <a:ext uri="{FF2B5EF4-FFF2-40B4-BE49-F238E27FC236}">
                  <a16:creationId xmlns="" xmlns:a16="http://schemas.microsoft.com/office/drawing/2014/main" id="{24A11A64-5164-1546-B75F-C604FA78103D}"/>
                </a:ext>
              </a:extLst>
            </p:cNvPr>
            <p:cNvSpPr/>
            <p:nvPr/>
          </p:nvSpPr>
          <p:spPr>
            <a:xfrm>
              <a:off x="557785" y="4026550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38" name="Oval 15">
              <a:extLst>
                <a:ext uri="{FF2B5EF4-FFF2-40B4-BE49-F238E27FC236}">
                  <a16:creationId xmlns="" xmlns:a16="http://schemas.microsoft.com/office/drawing/2014/main" id="{AF92A93A-F3B9-3E4C-A3B0-1CE4C3403542}"/>
                </a:ext>
              </a:extLst>
            </p:cNvPr>
            <p:cNvSpPr/>
            <p:nvPr/>
          </p:nvSpPr>
          <p:spPr>
            <a:xfrm>
              <a:off x="2317703" y="5674484"/>
              <a:ext cx="858993" cy="8584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39" name="Oval 16">
              <a:extLst>
                <a:ext uri="{FF2B5EF4-FFF2-40B4-BE49-F238E27FC236}">
                  <a16:creationId xmlns="" xmlns:a16="http://schemas.microsoft.com/office/drawing/2014/main" id="{43416C75-BE55-E345-BC5E-7F90A1E47377}"/>
                </a:ext>
              </a:extLst>
            </p:cNvPr>
            <p:cNvSpPr/>
            <p:nvPr/>
          </p:nvSpPr>
          <p:spPr>
            <a:xfrm>
              <a:off x="1482004" y="5558827"/>
              <a:ext cx="953867" cy="95328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40" name="Oval 17">
              <a:extLst>
                <a:ext uri="{FF2B5EF4-FFF2-40B4-BE49-F238E27FC236}">
                  <a16:creationId xmlns="" xmlns:a16="http://schemas.microsoft.com/office/drawing/2014/main" id="{9AD3E0A4-DB6D-9F4A-B59F-5F1615EBC1A3}"/>
                </a:ext>
              </a:extLst>
            </p:cNvPr>
            <p:cNvSpPr/>
            <p:nvPr/>
          </p:nvSpPr>
          <p:spPr>
            <a:xfrm>
              <a:off x="1860673" y="4969625"/>
              <a:ext cx="739117" cy="73866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41" name="Oval 18">
              <a:extLst>
                <a:ext uri="{FF2B5EF4-FFF2-40B4-BE49-F238E27FC236}">
                  <a16:creationId xmlns="" xmlns:a16="http://schemas.microsoft.com/office/drawing/2014/main" id="{98674C21-AB83-7642-BB1E-CC6C8D62F7AC}"/>
                </a:ext>
              </a:extLst>
            </p:cNvPr>
            <p:cNvSpPr/>
            <p:nvPr/>
          </p:nvSpPr>
          <p:spPr>
            <a:xfrm>
              <a:off x="2060484" y="5845576"/>
              <a:ext cx="644245" cy="64385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42" name="Oval 19">
              <a:extLst>
                <a:ext uri="{FF2B5EF4-FFF2-40B4-BE49-F238E27FC236}">
                  <a16:creationId xmlns="" xmlns:a16="http://schemas.microsoft.com/office/drawing/2014/main" id="{CB6B48C9-6D94-EF48-BF44-6AB2C057915D}"/>
                </a:ext>
              </a:extLst>
            </p:cNvPr>
            <p:cNvSpPr/>
            <p:nvPr/>
          </p:nvSpPr>
          <p:spPr>
            <a:xfrm>
              <a:off x="2376308" y="5263421"/>
              <a:ext cx="549373" cy="54904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43" name="Oval 20">
              <a:extLst>
                <a:ext uri="{FF2B5EF4-FFF2-40B4-BE49-F238E27FC236}">
                  <a16:creationId xmlns="" xmlns:a16="http://schemas.microsoft.com/office/drawing/2014/main" id="{5A8BCEDC-7F0E-2246-A5F7-985EC8F58510}"/>
                </a:ext>
              </a:extLst>
            </p:cNvPr>
            <p:cNvSpPr/>
            <p:nvPr/>
          </p:nvSpPr>
          <p:spPr>
            <a:xfrm>
              <a:off x="2835775" y="5124363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44" name="Oval 21">
              <a:extLst>
                <a:ext uri="{FF2B5EF4-FFF2-40B4-BE49-F238E27FC236}">
                  <a16:creationId xmlns="" xmlns:a16="http://schemas.microsoft.com/office/drawing/2014/main" id="{5713C47F-0AB9-9841-B21F-212953B3BA25}"/>
                </a:ext>
              </a:extLst>
            </p:cNvPr>
            <p:cNvSpPr/>
            <p:nvPr/>
          </p:nvSpPr>
          <p:spPr>
            <a:xfrm>
              <a:off x="2788339" y="4802436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45" name="Oval 22">
              <a:extLst>
                <a:ext uri="{FF2B5EF4-FFF2-40B4-BE49-F238E27FC236}">
                  <a16:creationId xmlns="" xmlns:a16="http://schemas.microsoft.com/office/drawing/2014/main" id="{73CCA141-3438-2141-89D3-40C37F760D5E}"/>
                </a:ext>
              </a:extLst>
            </p:cNvPr>
            <p:cNvSpPr/>
            <p:nvPr/>
          </p:nvSpPr>
          <p:spPr>
            <a:xfrm>
              <a:off x="1628457" y="4886269"/>
              <a:ext cx="232216" cy="23207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46" name="Oval 23">
              <a:extLst>
                <a:ext uri="{FF2B5EF4-FFF2-40B4-BE49-F238E27FC236}">
                  <a16:creationId xmlns="" xmlns:a16="http://schemas.microsoft.com/office/drawing/2014/main" id="{394D36AF-CFE5-8D41-B8A2-503DF5C4EC59}"/>
                </a:ext>
              </a:extLst>
            </p:cNvPr>
            <p:cNvSpPr/>
            <p:nvPr/>
          </p:nvSpPr>
          <p:spPr>
            <a:xfrm>
              <a:off x="2117572" y="4403151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47" name="Oval 24">
              <a:extLst>
                <a:ext uri="{FF2B5EF4-FFF2-40B4-BE49-F238E27FC236}">
                  <a16:creationId xmlns="" xmlns:a16="http://schemas.microsoft.com/office/drawing/2014/main" id="{A7B2B37B-457C-BA49-82BE-3E87ECFD8421}"/>
                </a:ext>
              </a:extLst>
            </p:cNvPr>
            <p:cNvSpPr/>
            <p:nvPr/>
          </p:nvSpPr>
          <p:spPr>
            <a:xfrm>
              <a:off x="2591057" y="4081224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48" name="Oval 25">
              <a:extLst>
                <a:ext uri="{FF2B5EF4-FFF2-40B4-BE49-F238E27FC236}">
                  <a16:creationId xmlns="" xmlns:a16="http://schemas.microsoft.com/office/drawing/2014/main" id="{8E8496F2-7FAC-8A42-88AC-C954C82C34AF}"/>
                </a:ext>
              </a:extLst>
            </p:cNvPr>
            <p:cNvSpPr/>
            <p:nvPr/>
          </p:nvSpPr>
          <p:spPr>
            <a:xfrm>
              <a:off x="2382607" y="4662696"/>
              <a:ext cx="364593" cy="3643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49" name="Oval 26">
              <a:extLst>
                <a:ext uri="{FF2B5EF4-FFF2-40B4-BE49-F238E27FC236}">
                  <a16:creationId xmlns="" xmlns:a16="http://schemas.microsoft.com/office/drawing/2014/main" id="{E046464D-0BE9-0E4A-93A3-4B1B0F1F1BD3}"/>
                </a:ext>
              </a:extLst>
            </p:cNvPr>
            <p:cNvSpPr/>
            <p:nvPr/>
          </p:nvSpPr>
          <p:spPr>
            <a:xfrm>
              <a:off x="2186243" y="3866606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50" name="Oval 27">
              <a:extLst>
                <a:ext uri="{FF2B5EF4-FFF2-40B4-BE49-F238E27FC236}">
                  <a16:creationId xmlns="" xmlns:a16="http://schemas.microsoft.com/office/drawing/2014/main" id="{9F8E7050-F68E-4F4B-A9C7-11F67F07E579}"/>
                </a:ext>
              </a:extLst>
            </p:cNvPr>
            <p:cNvSpPr/>
            <p:nvPr/>
          </p:nvSpPr>
          <p:spPr>
            <a:xfrm>
              <a:off x="4062601" y="5725421"/>
              <a:ext cx="858993" cy="8584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51" name="Oval 28">
              <a:extLst>
                <a:ext uri="{FF2B5EF4-FFF2-40B4-BE49-F238E27FC236}">
                  <a16:creationId xmlns="" xmlns:a16="http://schemas.microsoft.com/office/drawing/2014/main" id="{C4718AFB-74F7-1D46-B3AA-DE04DC88C3F4}"/>
                </a:ext>
              </a:extLst>
            </p:cNvPr>
            <p:cNvSpPr/>
            <p:nvPr/>
          </p:nvSpPr>
          <p:spPr>
            <a:xfrm>
              <a:off x="3031955" y="5338960"/>
              <a:ext cx="953867" cy="95328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52" name="Oval 29">
              <a:extLst>
                <a:ext uri="{FF2B5EF4-FFF2-40B4-BE49-F238E27FC236}">
                  <a16:creationId xmlns="" xmlns:a16="http://schemas.microsoft.com/office/drawing/2014/main" id="{8703A32C-716B-4E4F-9C3D-E8C0EC25525B}"/>
                </a:ext>
              </a:extLst>
            </p:cNvPr>
            <p:cNvSpPr/>
            <p:nvPr/>
          </p:nvSpPr>
          <p:spPr>
            <a:xfrm>
              <a:off x="3794584" y="5464714"/>
              <a:ext cx="739117" cy="73866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53" name="Oval 30">
              <a:extLst>
                <a:ext uri="{FF2B5EF4-FFF2-40B4-BE49-F238E27FC236}">
                  <a16:creationId xmlns="" xmlns:a16="http://schemas.microsoft.com/office/drawing/2014/main" id="{FC2F0CEB-6DD3-0B48-B0EF-E658DD492963}"/>
                </a:ext>
              </a:extLst>
            </p:cNvPr>
            <p:cNvSpPr/>
            <p:nvPr/>
          </p:nvSpPr>
          <p:spPr>
            <a:xfrm>
              <a:off x="3766347" y="6190188"/>
              <a:ext cx="644245" cy="64385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54" name="Oval 31">
              <a:extLst>
                <a:ext uri="{FF2B5EF4-FFF2-40B4-BE49-F238E27FC236}">
                  <a16:creationId xmlns="" xmlns:a16="http://schemas.microsoft.com/office/drawing/2014/main" id="{7838933E-4316-EC46-AE28-2A3B6B52D4F4}"/>
                </a:ext>
              </a:extLst>
            </p:cNvPr>
            <p:cNvSpPr/>
            <p:nvPr/>
          </p:nvSpPr>
          <p:spPr>
            <a:xfrm>
              <a:off x="4404293" y="5986627"/>
              <a:ext cx="549373" cy="54904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55" name="Oval 32">
              <a:extLst>
                <a:ext uri="{FF2B5EF4-FFF2-40B4-BE49-F238E27FC236}">
                  <a16:creationId xmlns="" xmlns:a16="http://schemas.microsoft.com/office/drawing/2014/main" id="{4109A233-72C1-1D4D-9F62-EECBD8BFD85B}"/>
                </a:ext>
              </a:extLst>
            </p:cNvPr>
            <p:cNvSpPr/>
            <p:nvPr/>
          </p:nvSpPr>
          <p:spPr>
            <a:xfrm>
              <a:off x="4541637" y="5468975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56" name="Oval 33">
              <a:extLst>
                <a:ext uri="{FF2B5EF4-FFF2-40B4-BE49-F238E27FC236}">
                  <a16:creationId xmlns="" xmlns:a16="http://schemas.microsoft.com/office/drawing/2014/main" id="{2F74CFB5-9628-2F47-A0ED-250DAE698383}"/>
                </a:ext>
              </a:extLst>
            </p:cNvPr>
            <p:cNvSpPr/>
            <p:nvPr/>
          </p:nvSpPr>
          <p:spPr>
            <a:xfrm>
              <a:off x="4494201" y="5147048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57" name="Oval 34">
              <a:extLst>
                <a:ext uri="{FF2B5EF4-FFF2-40B4-BE49-F238E27FC236}">
                  <a16:creationId xmlns="" xmlns:a16="http://schemas.microsoft.com/office/drawing/2014/main" id="{D9683522-124C-5A4A-AFC2-25854B07D8DF}"/>
                </a:ext>
              </a:extLst>
            </p:cNvPr>
            <p:cNvSpPr/>
            <p:nvPr/>
          </p:nvSpPr>
          <p:spPr>
            <a:xfrm>
              <a:off x="3392780" y="5023397"/>
              <a:ext cx="232216" cy="23207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58" name="Oval 35">
              <a:extLst>
                <a:ext uri="{FF2B5EF4-FFF2-40B4-BE49-F238E27FC236}">
                  <a16:creationId xmlns="" xmlns:a16="http://schemas.microsoft.com/office/drawing/2014/main" id="{3642667F-EFCC-7643-A813-24B59E8A90B6}"/>
                </a:ext>
              </a:extLst>
            </p:cNvPr>
            <p:cNvSpPr/>
            <p:nvPr/>
          </p:nvSpPr>
          <p:spPr>
            <a:xfrm>
              <a:off x="3823435" y="4747763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59" name="Oval 36">
              <a:extLst>
                <a:ext uri="{FF2B5EF4-FFF2-40B4-BE49-F238E27FC236}">
                  <a16:creationId xmlns="" xmlns:a16="http://schemas.microsoft.com/office/drawing/2014/main" id="{E017E51C-3859-8140-87A8-AA374CD544AC}"/>
                </a:ext>
              </a:extLst>
            </p:cNvPr>
            <p:cNvSpPr/>
            <p:nvPr/>
          </p:nvSpPr>
          <p:spPr>
            <a:xfrm>
              <a:off x="4296920" y="4425836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60" name="Oval 37">
              <a:extLst>
                <a:ext uri="{FF2B5EF4-FFF2-40B4-BE49-F238E27FC236}">
                  <a16:creationId xmlns="" xmlns:a16="http://schemas.microsoft.com/office/drawing/2014/main" id="{51D94C01-4057-5043-89CA-4A412A57DC9F}"/>
                </a:ext>
              </a:extLst>
            </p:cNvPr>
            <p:cNvSpPr/>
            <p:nvPr/>
          </p:nvSpPr>
          <p:spPr>
            <a:xfrm>
              <a:off x="4088469" y="5007308"/>
              <a:ext cx="364593" cy="3643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61" name="Oval 38">
              <a:extLst>
                <a:ext uri="{FF2B5EF4-FFF2-40B4-BE49-F238E27FC236}">
                  <a16:creationId xmlns="" xmlns:a16="http://schemas.microsoft.com/office/drawing/2014/main" id="{2054DD2F-0F8F-4445-822C-E918B4AECFEE}"/>
                </a:ext>
              </a:extLst>
            </p:cNvPr>
            <p:cNvSpPr/>
            <p:nvPr/>
          </p:nvSpPr>
          <p:spPr>
            <a:xfrm>
              <a:off x="3892105" y="4211218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62" name="Oval 39">
              <a:extLst>
                <a:ext uri="{FF2B5EF4-FFF2-40B4-BE49-F238E27FC236}">
                  <a16:creationId xmlns="" xmlns:a16="http://schemas.microsoft.com/office/drawing/2014/main" id="{59F4CBF6-7C3E-5B41-A173-00817C21F238}"/>
                </a:ext>
              </a:extLst>
            </p:cNvPr>
            <p:cNvSpPr/>
            <p:nvPr/>
          </p:nvSpPr>
          <p:spPr>
            <a:xfrm>
              <a:off x="4548531" y="5201370"/>
              <a:ext cx="953867" cy="95328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63" name="Oval 40">
              <a:extLst>
                <a:ext uri="{FF2B5EF4-FFF2-40B4-BE49-F238E27FC236}">
                  <a16:creationId xmlns="" xmlns:a16="http://schemas.microsoft.com/office/drawing/2014/main" id="{4B44EA30-A476-BF48-96BB-762DFBF6F3AD}"/>
                </a:ext>
              </a:extLst>
            </p:cNvPr>
            <p:cNvSpPr/>
            <p:nvPr/>
          </p:nvSpPr>
          <p:spPr>
            <a:xfrm>
              <a:off x="5062767" y="4961589"/>
              <a:ext cx="739117" cy="73866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64" name="Oval 41">
              <a:extLst>
                <a:ext uri="{FF2B5EF4-FFF2-40B4-BE49-F238E27FC236}">
                  <a16:creationId xmlns="" xmlns:a16="http://schemas.microsoft.com/office/drawing/2014/main" id="{5D173D5C-EA87-6F47-BE95-90F2F5334A1F}"/>
                </a:ext>
              </a:extLst>
            </p:cNvPr>
            <p:cNvSpPr/>
            <p:nvPr/>
          </p:nvSpPr>
          <p:spPr>
            <a:xfrm>
              <a:off x="5103999" y="5962284"/>
              <a:ext cx="644245" cy="64385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65" name="Oval 42">
              <a:extLst>
                <a:ext uri="{FF2B5EF4-FFF2-40B4-BE49-F238E27FC236}">
                  <a16:creationId xmlns="" xmlns:a16="http://schemas.microsoft.com/office/drawing/2014/main" id="{0555652A-1A3D-8F42-A637-EB75DBCCB63B}"/>
                </a:ext>
              </a:extLst>
            </p:cNvPr>
            <p:cNvSpPr/>
            <p:nvPr/>
          </p:nvSpPr>
          <p:spPr>
            <a:xfrm>
              <a:off x="5546627" y="5641148"/>
              <a:ext cx="549373" cy="54904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66" name="Oval 43">
              <a:extLst>
                <a:ext uri="{FF2B5EF4-FFF2-40B4-BE49-F238E27FC236}">
                  <a16:creationId xmlns="" xmlns:a16="http://schemas.microsoft.com/office/drawing/2014/main" id="{A4438DE9-0D6B-9544-A6BD-FC571F780759}"/>
                </a:ext>
              </a:extLst>
            </p:cNvPr>
            <p:cNvSpPr/>
            <p:nvPr/>
          </p:nvSpPr>
          <p:spPr>
            <a:xfrm>
              <a:off x="5879289" y="5241071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67" name="Oval 44">
              <a:extLst>
                <a:ext uri="{FF2B5EF4-FFF2-40B4-BE49-F238E27FC236}">
                  <a16:creationId xmlns="" xmlns:a16="http://schemas.microsoft.com/office/drawing/2014/main" id="{730453C9-7D43-5D46-A038-1BC81513F13E}"/>
                </a:ext>
              </a:extLst>
            </p:cNvPr>
            <p:cNvSpPr/>
            <p:nvPr/>
          </p:nvSpPr>
          <p:spPr>
            <a:xfrm>
              <a:off x="5831853" y="4919144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68" name="Oval 45">
              <a:extLst>
                <a:ext uri="{FF2B5EF4-FFF2-40B4-BE49-F238E27FC236}">
                  <a16:creationId xmlns="" xmlns:a16="http://schemas.microsoft.com/office/drawing/2014/main" id="{849C5328-ACF2-C04D-A12F-86C16CB9CDEB}"/>
                </a:ext>
              </a:extLst>
            </p:cNvPr>
            <p:cNvSpPr/>
            <p:nvPr/>
          </p:nvSpPr>
          <p:spPr>
            <a:xfrm>
              <a:off x="4671972" y="5002977"/>
              <a:ext cx="232216" cy="23207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69" name="Oval 46">
              <a:extLst>
                <a:ext uri="{FF2B5EF4-FFF2-40B4-BE49-F238E27FC236}">
                  <a16:creationId xmlns="" xmlns:a16="http://schemas.microsoft.com/office/drawing/2014/main" id="{26655BBA-C02C-5A40-9D8B-476C0610270F}"/>
                </a:ext>
              </a:extLst>
            </p:cNvPr>
            <p:cNvSpPr/>
            <p:nvPr/>
          </p:nvSpPr>
          <p:spPr>
            <a:xfrm>
              <a:off x="5161087" y="4519858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70" name="Oval 47">
              <a:extLst>
                <a:ext uri="{FF2B5EF4-FFF2-40B4-BE49-F238E27FC236}">
                  <a16:creationId xmlns="" xmlns:a16="http://schemas.microsoft.com/office/drawing/2014/main" id="{3BAB4B5B-5BA8-D14D-95C1-7F89A7780642}"/>
                </a:ext>
              </a:extLst>
            </p:cNvPr>
            <p:cNvSpPr/>
            <p:nvPr/>
          </p:nvSpPr>
          <p:spPr>
            <a:xfrm>
              <a:off x="5634572" y="4197931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71" name="Oval 48">
              <a:extLst>
                <a:ext uri="{FF2B5EF4-FFF2-40B4-BE49-F238E27FC236}">
                  <a16:creationId xmlns="" xmlns:a16="http://schemas.microsoft.com/office/drawing/2014/main" id="{52C88906-E6E3-344F-8B17-B084AD53E1A7}"/>
                </a:ext>
              </a:extLst>
            </p:cNvPr>
            <p:cNvSpPr/>
            <p:nvPr/>
          </p:nvSpPr>
          <p:spPr>
            <a:xfrm>
              <a:off x="5426121" y="4779403"/>
              <a:ext cx="364593" cy="3643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72" name="Oval 49">
              <a:extLst>
                <a:ext uri="{FF2B5EF4-FFF2-40B4-BE49-F238E27FC236}">
                  <a16:creationId xmlns="" xmlns:a16="http://schemas.microsoft.com/office/drawing/2014/main" id="{752C171D-BD73-464C-A73B-159589DD5111}"/>
                </a:ext>
              </a:extLst>
            </p:cNvPr>
            <p:cNvSpPr/>
            <p:nvPr/>
          </p:nvSpPr>
          <p:spPr>
            <a:xfrm>
              <a:off x="5229757" y="3983314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73" name="Oval 50">
              <a:extLst>
                <a:ext uri="{FF2B5EF4-FFF2-40B4-BE49-F238E27FC236}">
                  <a16:creationId xmlns="" xmlns:a16="http://schemas.microsoft.com/office/drawing/2014/main" id="{27F4ADA8-7314-9541-B3D4-41E0A71842A9}"/>
                </a:ext>
              </a:extLst>
            </p:cNvPr>
            <p:cNvSpPr/>
            <p:nvPr/>
          </p:nvSpPr>
          <p:spPr>
            <a:xfrm>
              <a:off x="6144136" y="5477453"/>
              <a:ext cx="858993" cy="8584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74" name="Oval 51">
              <a:extLst>
                <a:ext uri="{FF2B5EF4-FFF2-40B4-BE49-F238E27FC236}">
                  <a16:creationId xmlns="" xmlns:a16="http://schemas.microsoft.com/office/drawing/2014/main" id="{80757464-BC62-904F-B362-CCE6F61B4961}"/>
                </a:ext>
              </a:extLst>
            </p:cNvPr>
            <p:cNvSpPr/>
            <p:nvPr/>
          </p:nvSpPr>
          <p:spPr>
            <a:xfrm>
              <a:off x="6613891" y="5147048"/>
              <a:ext cx="739117" cy="73866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75" name="Oval 52">
              <a:extLst>
                <a:ext uri="{FF2B5EF4-FFF2-40B4-BE49-F238E27FC236}">
                  <a16:creationId xmlns="" xmlns:a16="http://schemas.microsoft.com/office/drawing/2014/main" id="{409FA8C1-7DB1-2449-ADC5-D05FEB7580D2}"/>
                </a:ext>
              </a:extLst>
            </p:cNvPr>
            <p:cNvSpPr/>
            <p:nvPr/>
          </p:nvSpPr>
          <p:spPr>
            <a:xfrm>
              <a:off x="5866268" y="5975528"/>
              <a:ext cx="644245" cy="64385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76" name="Oval 53">
              <a:extLst>
                <a:ext uri="{FF2B5EF4-FFF2-40B4-BE49-F238E27FC236}">
                  <a16:creationId xmlns="" xmlns:a16="http://schemas.microsoft.com/office/drawing/2014/main" id="{BCBF3F40-5A48-9C45-B344-8D9B2BCC736A}"/>
                </a:ext>
              </a:extLst>
            </p:cNvPr>
            <p:cNvSpPr/>
            <p:nvPr/>
          </p:nvSpPr>
          <p:spPr>
            <a:xfrm>
              <a:off x="7293069" y="5944183"/>
              <a:ext cx="549373" cy="54904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77" name="Oval 54">
              <a:extLst>
                <a:ext uri="{FF2B5EF4-FFF2-40B4-BE49-F238E27FC236}">
                  <a16:creationId xmlns="" xmlns:a16="http://schemas.microsoft.com/office/drawing/2014/main" id="{81311C9F-CA12-494A-8EA1-E3477153DC47}"/>
                </a:ext>
              </a:extLst>
            </p:cNvPr>
            <p:cNvSpPr/>
            <p:nvPr/>
          </p:nvSpPr>
          <p:spPr>
            <a:xfrm>
              <a:off x="7430413" y="5426530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78" name="Oval 55">
              <a:extLst>
                <a:ext uri="{FF2B5EF4-FFF2-40B4-BE49-F238E27FC236}">
                  <a16:creationId xmlns="" xmlns:a16="http://schemas.microsoft.com/office/drawing/2014/main" id="{E38AFC53-DAEA-E149-B74F-9640F2CE80F4}"/>
                </a:ext>
              </a:extLst>
            </p:cNvPr>
            <p:cNvSpPr/>
            <p:nvPr/>
          </p:nvSpPr>
          <p:spPr>
            <a:xfrm>
              <a:off x="7382977" y="5104603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79" name="Oval 56">
              <a:extLst>
                <a:ext uri="{FF2B5EF4-FFF2-40B4-BE49-F238E27FC236}">
                  <a16:creationId xmlns="" xmlns:a16="http://schemas.microsoft.com/office/drawing/2014/main" id="{B460C4E5-D3C0-C740-AAED-2ED3FA5D8341}"/>
                </a:ext>
              </a:extLst>
            </p:cNvPr>
            <p:cNvSpPr/>
            <p:nvPr/>
          </p:nvSpPr>
          <p:spPr>
            <a:xfrm>
              <a:off x="6223096" y="5188436"/>
              <a:ext cx="232216" cy="23207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80" name="Oval 57">
              <a:extLst>
                <a:ext uri="{FF2B5EF4-FFF2-40B4-BE49-F238E27FC236}">
                  <a16:creationId xmlns="" xmlns:a16="http://schemas.microsoft.com/office/drawing/2014/main" id="{3845BC38-8958-9045-B24D-78A89B7D7FF9}"/>
                </a:ext>
              </a:extLst>
            </p:cNvPr>
            <p:cNvSpPr/>
            <p:nvPr/>
          </p:nvSpPr>
          <p:spPr>
            <a:xfrm>
              <a:off x="6712211" y="4705318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81" name="Oval 58">
              <a:extLst>
                <a:ext uri="{FF2B5EF4-FFF2-40B4-BE49-F238E27FC236}">
                  <a16:creationId xmlns="" xmlns:a16="http://schemas.microsoft.com/office/drawing/2014/main" id="{F66ED9CE-4925-D141-9ECD-56F649FFCED8}"/>
                </a:ext>
              </a:extLst>
            </p:cNvPr>
            <p:cNvSpPr/>
            <p:nvPr/>
          </p:nvSpPr>
          <p:spPr>
            <a:xfrm>
              <a:off x="7185696" y="4383391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82" name="Oval 59">
              <a:extLst>
                <a:ext uri="{FF2B5EF4-FFF2-40B4-BE49-F238E27FC236}">
                  <a16:creationId xmlns="" xmlns:a16="http://schemas.microsoft.com/office/drawing/2014/main" id="{1B3C5333-FDE5-3E4B-A6DB-4DC25E9A08BB}"/>
                </a:ext>
              </a:extLst>
            </p:cNvPr>
            <p:cNvSpPr/>
            <p:nvPr/>
          </p:nvSpPr>
          <p:spPr>
            <a:xfrm>
              <a:off x="6977245" y="4964863"/>
              <a:ext cx="364593" cy="3643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83" name="Oval 60">
              <a:extLst>
                <a:ext uri="{FF2B5EF4-FFF2-40B4-BE49-F238E27FC236}">
                  <a16:creationId xmlns="" xmlns:a16="http://schemas.microsoft.com/office/drawing/2014/main" id="{F09B5C72-0CEB-304B-B81E-FDD7284C5698}"/>
                </a:ext>
              </a:extLst>
            </p:cNvPr>
            <p:cNvSpPr/>
            <p:nvPr/>
          </p:nvSpPr>
          <p:spPr>
            <a:xfrm>
              <a:off x="6780881" y="4168773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84" name="Oval 61">
              <a:extLst>
                <a:ext uri="{FF2B5EF4-FFF2-40B4-BE49-F238E27FC236}">
                  <a16:creationId xmlns="" xmlns:a16="http://schemas.microsoft.com/office/drawing/2014/main" id="{1C2B0E2F-AB30-E54A-95A3-227A20FCBAB0}"/>
                </a:ext>
              </a:extLst>
            </p:cNvPr>
            <p:cNvSpPr/>
            <p:nvPr/>
          </p:nvSpPr>
          <p:spPr>
            <a:xfrm>
              <a:off x="7907288" y="5670931"/>
              <a:ext cx="858993" cy="8584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85" name="Oval 62">
              <a:extLst>
                <a:ext uri="{FF2B5EF4-FFF2-40B4-BE49-F238E27FC236}">
                  <a16:creationId xmlns="" xmlns:a16="http://schemas.microsoft.com/office/drawing/2014/main" id="{B55B2566-46D6-3045-BE2F-B8BE61820DBD}"/>
                </a:ext>
              </a:extLst>
            </p:cNvPr>
            <p:cNvSpPr/>
            <p:nvPr/>
          </p:nvSpPr>
          <p:spPr>
            <a:xfrm>
              <a:off x="7043387" y="5597946"/>
              <a:ext cx="953867" cy="95328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86" name="Oval 63">
              <a:extLst>
                <a:ext uri="{FF2B5EF4-FFF2-40B4-BE49-F238E27FC236}">
                  <a16:creationId xmlns="" xmlns:a16="http://schemas.microsoft.com/office/drawing/2014/main" id="{491BCA68-DFA0-CC4A-8A66-13BB983B3D3C}"/>
                </a:ext>
              </a:extLst>
            </p:cNvPr>
            <p:cNvSpPr/>
            <p:nvPr/>
          </p:nvSpPr>
          <p:spPr>
            <a:xfrm>
              <a:off x="7890328" y="5390748"/>
              <a:ext cx="739117" cy="73866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87" name="Oval 64">
              <a:extLst>
                <a:ext uri="{FF2B5EF4-FFF2-40B4-BE49-F238E27FC236}">
                  <a16:creationId xmlns="" xmlns:a16="http://schemas.microsoft.com/office/drawing/2014/main" id="{2B221770-7BFA-7F4D-9A45-F944C7F4FD46}"/>
                </a:ext>
              </a:extLst>
            </p:cNvPr>
            <p:cNvSpPr/>
            <p:nvPr/>
          </p:nvSpPr>
          <p:spPr>
            <a:xfrm>
              <a:off x="8632865" y="5608043"/>
              <a:ext cx="644245" cy="64385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88" name="Oval 65">
              <a:extLst>
                <a:ext uri="{FF2B5EF4-FFF2-40B4-BE49-F238E27FC236}">
                  <a16:creationId xmlns="" xmlns:a16="http://schemas.microsoft.com/office/drawing/2014/main" id="{9D63CCFF-FF5D-D34A-A1B2-798CAD61C462}"/>
                </a:ext>
              </a:extLst>
            </p:cNvPr>
            <p:cNvSpPr/>
            <p:nvPr/>
          </p:nvSpPr>
          <p:spPr>
            <a:xfrm>
              <a:off x="8844193" y="6129642"/>
              <a:ext cx="549373" cy="54904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89" name="Oval 66">
              <a:extLst>
                <a:ext uri="{FF2B5EF4-FFF2-40B4-BE49-F238E27FC236}">
                  <a16:creationId xmlns="" xmlns:a16="http://schemas.microsoft.com/office/drawing/2014/main" id="{C8C9C255-B9CA-364A-8995-6113E682384F}"/>
                </a:ext>
              </a:extLst>
            </p:cNvPr>
            <p:cNvSpPr/>
            <p:nvPr/>
          </p:nvSpPr>
          <p:spPr>
            <a:xfrm>
              <a:off x="9139768" y="5427322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90" name="Oval 67">
              <a:extLst>
                <a:ext uri="{FF2B5EF4-FFF2-40B4-BE49-F238E27FC236}">
                  <a16:creationId xmlns="" xmlns:a16="http://schemas.microsoft.com/office/drawing/2014/main" id="{98EDF863-22E9-8145-96E4-70C902C10624}"/>
                </a:ext>
              </a:extLst>
            </p:cNvPr>
            <p:cNvSpPr/>
            <p:nvPr/>
          </p:nvSpPr>
          <p:spPr>
            <a:xfrm>
              <a:off x="8934101" y="5290063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91" name="Oval 68">
              <a:extLst>
                <a:ext uri="{FF2B5EF4-FFF2-40B4-BE49-F238E27FC236}">
                  <a16:creationId xmlns="" xmlns:a16="http://schemas.microsoft.com/office/drawing/2014/main" id="{E917DA91-A971-9441-AE6C-E7159E932DEA}"/>
                </a:ext>
              </a:extLst>
            </p:cNvPr>
            <p:cNvSpPr/>
            <p:nvPr/>
          </p:nvSpPr>
          <p:spPr>
            <a:xfrm>
              <a:off x="7774220" y="5373896"/>
              <a:ext cx="232216" cy="23207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92" name="Oval 69">
              <a:extLst>
                <a:ext uri="{FF2B5EF4-FFF2-40B4-BE49-F238E27FC236}">
                  <a16:creationId xmlns="" xmlns:a16="http://schemas.microsoft.com/office/drawing/2014/main" id="{661434AC-6E3F-2947-9F4E-81DB452B1EC7}"/>
                </a:ext>
              </a:extLst>
            </p:cNvPr>
            <p:cNvSpPr/>
            <p:nvPr/>
          </p:nvSpPr>
          <p:spPr>
            <a:xfrm>
              <a:off x="8263335" y="4890777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93" name="Oval 70">
              <a:extLst>
                <a:ext uri="{FF2B5EF4-FFF2-40B4-BE49-F238E27FC236}">
                  <a16:creationId xmlns="" xmlns:a16="http://schemas.microsoft.com/office/drawing/2014/main" id="{2A70C1E1-5942-204F-86EE-685B5E7B6AA3}"/>
                </a:ext>
              </a:extLst>
            </p:cNvPr>
            <p:cNvSpPr/>
            <p:nvPr/>
          </p:nvSpPr>
          <p:spPr>
            <a:xfrm>
              <a:off x="8736820" y="4568850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94" name="Oval 71">
              <a:extLst>
                <a:ext uri="{FF2B5EF4-FFF2-40B4-BE49-F238E27FC236}">
                  <a16:creationId xmlns="" xmlns:a16="http://schemas.microsoft.com/office/drawing/2014/main" id="{68CE5B16-5864-AF40-8F6B-84D45E36772E}"/>
                </a:ext>
              </a:extLst>
            </p:cNvPr>
            <p:cNvSpPr/>
            <p:nvPr/>
          </p:nvSpPr>
          <p:spPr>
            <a:xfrm>
              <a:off x="8528369" y="5150322"/>
              <a:ext cx="364593" cy="3643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95" name="Oval 72">
              <a:extLst>
                <a:ext uri="{FF2B5EF4-FFF2-40B4-BE49-F238E27FC236}">
                  <a16:creationId xmlns="" xmlns:a16="http://schemas.microsoft.com/office/drawing/2014/main" id="{90B438A9-45AD-1442-9FD1-9DCCEEBD5A49}"/>
                </a:ext>
              </a:extLst>
            </p:cNvPr>
            <p:cNvSpPr/>
            <p:nvPr/>
          </p:nvSpPr>
          <p:spPr>
            <a:xfrm>
              <a:off x="8332005" y="4354232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96" name="Oval 73">
              <a:extLst>
                <a:ext uri="{FF2B5EF4-FFF2-40B4-BE49-F238E27FC236}">
                  <a16:creationId xmlns="" xmlns:a16="http://schemas.microsoft.com/office/drawing/2014/main" id="{7E28BDA0-C9D8-DE41-9091-37B0EDDAB093}"/>
                </a:ext>
              </a:extLst>
            </p:cNvPr>
            <p:cNvSpPr/>
            <p:nvPr/>
          </p:nvSpPr>
          <p:spPr>
            <a:xfrm>
              <a:off x="9840980" y="5460687"/>
              <a:ext cx="858993" cy="8584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97" name="Oval 74">
              <a:extLst>
                <a:ext uri="{FF2B5EF4-FFF2-40B4-BE49-F238E27FC236}">
                  <a16:creationId xmlns="" xmlns:a16="http://schemas.microsoft.com/office/drawing/2014/main" id="{881C8754-7D46-DA4D-AA92-345516227399}"/>
                </a:ext>
              </a:extLst>
            </p:cNvPr>
            <p:cNvSpPr/>
            <p:nvPr/>
          </p:nvSpPr>
          <p:spPr>
            <a:xfrm>
              <a:off x="9364047" y="5413278"/>
              <a:ext cx="953867" cy="95328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98" name="Oval 75">
              <a:extLst>
                <a:ext uri="{FF2B5EF4-FFF2-40B4-BE49-F238E27FC236}">
                  <a16:creationId xmlns="" xmlns:a16="http://schemas.microsoft.com/office/drawing/2014/main" id="{25286022-393A-3949-B618-9B76BAE9277A}"/>
                </a:ext>
              </a:extLst>
            </p:cNvPr>
            <p:cNvSpPr/>
            <p:nvPr/>
          </p:nvSpPr>
          <p:spPr>
            <a:xfrm>
              <a:off x="9746108" y="5043944"/>
              <a:ext cx="739117" cy="73866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99" name="Oval 76">
              <a:extLst>
                <a:ext uri="{FF2B5EF4-FFF2-40B4-BE49-F238E27FC236}">
                  <a16:creationId xmlns="" xmlns:a16="http://schemas.microsoft.com/office/drawing/2014/main" id="{74EFAA93-E045-9A4C-9021-C951DE0F4CC9}"/>
                </a:ext>
              </a:extLst>
            </p:cNvPr>
            <p:cNvSpPr/>
            <p:nvPr/>
          </p:nvSpPr>
          <p:spPr>
            <a:xfrm>
              <a:off x="6738732" y="5957059"/>
              <a:ext cx="644245" cy="64385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100" name="Oval 77">
              <a:extLst>
                <a:ext uri="{FF2B5EF4-FFF2-40B4-BE49-F238E27FC236}">
                  <a16:creationId xmlns="" xmlns:a16="http://schemas.microsoft.com/office/drawing/2014/main" id="{EF19DB7F-0F9B-1C47-B899-D6853993018B}"/>
                </a:ext>
              </a:extLst>
            </p:cNvPr>
            <p:cNvSpPr/>
            <p:nvPr/>
          </p:nvSpPr>
          <p:spPr>
            <a:xfrm>
              <a:off x="10425287" y="5841079"/>
              <a:ext cx="549373" cy="54904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101" name="Oval 78">
              <a:extLst>
                <a:ext uri="{FF2B5EF4-FFF2-40B4-BE49-F238E27FC236}">
                  <a16:creationId xmlns="" xmlns:a16="http://schemas.microsoft.com/office/drawing/2014/main" id="{D4146F67-ECAF-5843-89C0-495D0258114B}"/>
                </a:ext>
              </a:extLst>
            </p:cNvPr>
            <p:cNvSpPr/>
            <p:nvPr/>
          </p:nvSpPr>
          <p:spPr>
            <a:xfrm>
              <a:off x="10562631" y="5323426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102" name="Oval 79">
              <a:extLst>
                <a:ext uri="{FF2B5EF4-FFF2-40B4-BE49-F238E27FC236}">
                  <a16:creationId xmlns="" xmlns:a16="http://schemas.microsoft.com/office/drawing/2014/main" id="{3358D43E-55F3-FA45-9B6A-EE9261D5484D}"/>
                </a:ext>
              </a:extLst>
            </p:cNvPr>
            <p:cNvSpPr/>
            <p:nvPr/>
          </p:nvSpPr>
          <p:spPr>
            <a:xfrm>
              <a:off x="10515195" y="5001499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103" name="Oval 80">
              <a:extLst>
                <a:ext uri="{FF2B5EF4-FFF2-40B4-BE49-F238E27FC236}">
                  <a16:creationId xmlns="" xmlns:a16="http://schemas.microsoft.com/office/drawing/2014/main" id="{FFAA956A-AC6E-B046-9F0C-4F94E52FCD06}"/>
                </a:ext>
              </a:extLst>
            </p:cNvPr>
            <p:cNvSpPr/>
            <p:nvPr/>
          </p:nvSpPr>
          <p:spPr>
            <a:xfrm>
              <a:off x="9355313" y="5085332"/>
              <a:ext cx="232216" cy="23207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104" name="Oval 81">
              <a:extLst>
                <a:ext uri="{FF2B5EF4-FFF2-40B4-BE49-F238E27FC236}">
                  <a16:creationId xmlns="" xmlns:a16="http://schemas.microsoft.com/office/drawing/2014/main" id="{A77A39CA-CFF7-BB4F-A2E3-C0D7624EACDA}"/>
                </a:ext>
              </a:extLst>
            </p:cNvPr>
            <p:cNvSpPr/>
            <p:nvPr/>
          </p:nvSpPr>
          <p:spPr>
            <a:xfrm>
              <a:off x="9844428" y="4602214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105" name="Oval 82">
              <a:extLst>
                <a:ext uri="{FF2B5EF4-FFF2-40B4-BE49-F238E27FC236}">
                  <a16:creationId xmlns="" xmlns:a16="http://schemas.microsoft.com/office/drawing/2014/main" id="{01D674AF-6A4D-5646-9316-350CDF4332BF}"/>
                </a:ext>
              </a:extLst>
            </p:cNvPr>
            <p:cNvSpPr/>
            <p:nvPr/>
          </p:nvSpPr>
          <p:spPr>
            <a:xfrm>
              <a:off x="10317913" y="4280287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106" name="Oval 83">
              <a:extLst>
                <a:ext uri="{FF2B5EF4-FFF2-40B4-BE49-F238E27FC236}">
                  <a16:creationId xmlns="" xmlns:a16="http://schemas.microsoft.com/office/drawing/2014/main" id="{C1054711-7413-7947-8A18-EAAC26B8AE8A}"/>
                </a:ext>
              </a:extLst>
            </p:cNvPr>
            <p:cNvSpPr/>
            <p:nvPr/>
          </p:nvSpPr>
          <p:spPr>
            <a:xfrm>
              <a:off x="10109463" y="4861759"/>
              <a:ext cx="364593" cy="3643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107" name="Oval 84">
              <a:extLst>
                <a:ext uri="{FF2B5EF4-FFF2-40B4-BE49-F238E27FC236}">
                  <a16:creationId xmlns="" xmlns:a16="http://schemas.microsoft.com/office/drawing/2014/main" id="{D45B5A58-5876-F549-B2AF-B8C98DBCE82D}"/>
                </a:ext>
              </a:extLst>
            </p:cNvPr>
            <p:cNvSpPr/>
            <p:nvPr/>
          </p:nvSpPr>
          <p:spPr>
            <a:xfrm>
              <a:off x="9913099" y="4065669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108" name="Oval 85">
              <a:extLst>
                <a:ext uri="{FF2B5EF4-FFF2-40B4-BE49-F238E27FC236}">
                  <a16:creationId xmlns="" xmlns:a16="http://schemas.microsoft.com/office/drawing/2014/main" id="{B94F35D2-20C0-C84F-978D-650C19CAB3E4}"/>
                </a:ext>
              </a:extLst>
            </p:cNvPr>
            <p:cNvSpPr/>
            <p:nvPr/>
          </p:nvSpPr>
          <p:spPr>
            <a:xfrm>
              <a:off x="11334019" y="5687764"/>
              <a:ext cx="858993" cy="8584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09" name="Oval 86">
              <a:extLst>
                <a:ext uri="{FF2B5EF4-FFF2-40B4-BE49-F238E27FC236}">
                  <a16:creationId xmlns="" xmlns:a16="http://schemas.microsoft.com/office/drawing/2014/main" id="{68481444-C3AD-C54B-91AB-7FB2F56FC1EC}"/>
                </a:ext>
              </a:extLst>
            </p:cNvPr>
            <p:cNvSpPr/>
            <p:nvPr/>
          </p:nvSpPr>
          <p:spPr>
            <a:xfrm>
              <a:off x="10591056" y="5346919"/>
              <a:ext cx="953867" cy="95328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110" name="Oval 87">
              <a:extLst>
                <a:ext uri="{FF2B5EF4-FFF2-40B4-BE49-F238E27FC236}">
                  <a16:creationId xmlns="" xmlns:a16="http://schemas.microsoft.com/office/drawing/2014/main" id="{D2FC9DDC-1C8D-7D47-B683-08F942E4717B}"/>
                </a:ext>
              </a:extLst>
            </p:cNvPr>
            <p:cNvSpPr/>
            <p:nvPr/>
          </p:nvSpPr>
          <p:spPr>
            <a:xfrm>
              <a:off x="10973117" y="4977584"/>
              <a:ext cx="739117" cy="73866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111" name="Oval 88">
              <a:extLst>
                <a:ext uri="{FF2B5EF4-FFF2-40B4-BE49-F238E27FC236}">
                  <a16:creationId xmlns="" xmlns:a16="http://schemas.microsoft.com/office/drawing/2014/main" id="{D7566412-CAD6-5B45-B481-0F2CAC44DA71}"/>
                </a:ext>
              </a:extLst>
            </p:cNvPr>
            <p:cNvSpPr/>
            <p:nvPr/>
          </p:nvSpPr>
          <p:spPr>
            <a:xfrm>
              <a:off x="11014349" y="5978279"/>
              <a:ext cx="644245" cy="64385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112" name="Oval 89">
              <a:extLst>
                <a:ext uri="{FF2B5EF4-FFF2-40B4-BE49-F238E27FC236}">
                  <a16:creationId xmlns="" xmlns:a16="http://schemas.microsoft.com/office/drawing/2014/main" id="{6256BBCE-656B-FF45-B92D-5D36EDC1A27C}"/>
                </a:ext>
              </a:extLst>
            </p:cNvPr>
            <p:cNvSpPr/>
            <p:nvPr/>
          </p:nvSpPr>
          <p:spPr>
            <a:xfrm>
              <a:off x="11566035" y="5453506"/>
              <a:ext cx="549373" cy="54904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113" name="Oval 90">
              <a:extLst>
                <a:ext uri="{FF2B5EF4-FFF2-40B4-BE49-F238E27FC236}">
                  <a16:creationId xmlns="" xmlns:a16="http://schemas.microsoft.com/office/drawing/2014/main" id="{58F7630B-217F-9E45-AE62-537B2E0CF038}"/>
                </a:ext>
              </a:extLst>
            </p:cNvPr>
            <p:cNvSpPr/>
            <p:nvPr/>
          </p:nvSpPr>
          <p:spPr>
            <a:xfrm>
              <a:off x="11789640" y="5257067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114" name="Oval 91">
              <a:extLst>
                <a:ext uri="{FF2B5EF4-FFF2-40B4-BE49-F238E27FC236}">
                  <a16:creationId xmlns="" xmlns:a16="http://schemas.microsoft.com/office/drawing/2014/main" id="{134570DB-7BDC-6A4D-8F5F-7495794E3602}"/>
                </a:ext>
              </a:extLst>
            </p:cNvPr>
            <p:cNvSpPr/>
            <p:nvPr/>
          </p:nvSpPr>
          <p:spPr>
            <a:xfrm>
              <a:off x="11742204" y="4935140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115" name="Oval 92">
              <a:extLst>
                <a:ext uri="{FF2B5EF4-FFF2-40B4-BE49-F238E27FC236}">
                  <a16:creationId xmlns="" xmlns:a16="http://schemas.microsoft.com/office/drawing/2014/main" id="{DEF50891-1479-3543-A67F-51705AC23BD9}"/>
                </a:ext>
              </a:extLst>
            </p:cNvPr>
            <p:cNvSpPr/>
            <p:nvPr/>
          </p:nvSpPr>
          <p:spPr>
            <a:xfrm>
              <a:off x="10582323" y="5018973"/>
              <a:ext cx="232216" cy="23207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116" name="Oval 93">
              <a:extLst>
                <a:ext uri="{FF2B5EF4-FFF2-40B4-BE49-F238E27FC236}">
                  <a16:creationId xmlns="" xmlns:a16="http://schemas.microsoft.com/office/drawing/2014/main" id="{3C053D99-188B-9843-A670-543D9D9EB08F}"/>
                </a:ext>
              </a:extLst>
            </p:cNvPr>
            <p:cNvSpPr/>
            <p:nvPr/>
          </p:nvSpPr>
          <p:spPr>
            <a:xfrm>
              <a:off x="11071437" y="4535854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117" name="Oval 94">
              <a:extLst>
                <a:ext uri="{FF2B5EF4-FFF2-40B4-BE49-F238E27FC236}">
                  <a16:creationId xmlns="" xmlns:a16="http://schemas.microsoft.com/office/drawing/2014/main" id="{499166D4-E580-A442-B3B5-E49126AED488}"/>
                </a:ext>
              </a:extLst>
            </p:cNvPr>
            <p:cNvSpPr/>
            <p:nvPr/>
          </p:nvSpPr>
          <p:spPr>
            <a:xfrm>
              <a:off x="11544923" y="4213927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118" name="Oval 95">
              <a:extLst>
                <a:ext uri="{FF2B5EF4-FFF2-40B4-BE49-F238E27FC236}">
                  <a16:creationId xmlns="" xmlns:a16="http://schemas.microsoft.com/office/drawing/2014/main" id="{F3A5000A-0B29-6744-82F8-1AB76509E040}"/>
                </a:ext>
              </a:extLst>
            </p:cNvPr>
            <p:cNvSpPr/>
            <p:nvPr/>
          </p:nvSpPr>
          <p:spPr>
            <a:xfrm>
              <a:off x="11336472" y="4795399"/>
              <a:ext cx="364593" cy="3643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119" name="Oval 96">
              <a:extLst>
                <a:ext uri="{FF2B5EF4-FFF2-40B4-BE49-F238E27FC236}">
                  <a16:creationId xmlns="" xmlns:a16="http://schemas.microsoft.com/office/drawing/2014/main" id="{1B960098-9998-6140-978A-DE0E85768499}"/>
                </a:ext>
              </a:extLst>
            </p:cNvPr>
            <p:cNvSpPr/>
            <p:nvPr/>
          </p:nvSpPr>
          <p:spPr>
            <a:xfrm>
              <a:off x="11140108" y="3999309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  <p:sp>
          <p:nvSpPr>
            <p:cNvPr id="120" name="Oval 97">
              <a:extLst>
                <a:ext uri="{FF2B5EF4-FFF2-40B4-BE49-F238E27FC236}">
                  <a16:creationId xmlns="" xmlns:a16="http://schemas.microsoft.com/office/drawing/2014/main" id="{6CD35DA7-9BDF-A14C-94D6-081DB9DDCE9D}"/>
                </a:ext>
              </a:extLst>
            </p:cNvPr>
            <p:cNvSpPr/>
            <p:nvPr/>
          </p:nvSpPr>
          <p:spPr>
            <a:xfrm>
              <a:off x="2320772" y="4606227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800" dirty="0"/>
            </a:p>
          </p:txBody>
        </p:sp>
      </p:grpSp>
      <p:pic>
        <p:nvPicPr>
          <p:cNvPr id="121" name="Google Shape;2472;p16" descr="A picture containing light, traffic, hanging, bunch&#10;&#10;Description automatically generated">
            <a:extLst>
              <a:ext uri="{FF2B5EF4-FFF2-40B4-BE49-F238E27FC236}">
                <a16:creationId xmlns="" xmlns:a16="http://schemas.microsoft.com/office/drawing/2014/main" id="{A1FFD695-D388-D74F-AEA7-E64FD7B2B9A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84453" y="746786"/>
            <a:ext cx="6407295" cy="46500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920229" y="3549383"/>
            <a:ext cx="292419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4000" b="1" cap="none" spc="0" dirty="0" smtClean="0">
                <a:ln/>
                <a:solidFill>
                  <a:schemeClr val="accent3"/>
                </a:solidFill>
                <a:effectLst/>
              </a:rPr>
              <a:t>لاتنسى الاجتهاد </a:t>
            </a:r>
          </a:p>
          <a:p>
            <a:pPr algn="ctr"/>
            <a:r>
              <a:rPr lang="ar-AE" sz="4000" b="1" dirty="0" smtClean="0">
                <a:ln/>
                <a:solidFill>
                  <a:schemeClr val="accent3"/>
                </a:solidFill>
              </a:rPr>
              <a:t>بالطاعات في </a:t>
            </a:r>
          </a:p>
          <a:p>
            <a:pPr algn="ctr"/>
            <a:r>
              <a:rPr lang="ar-AE" sz="4000" b="1" dirty="0" smtClean="0">
                <a:ln/>
                <a:solidFill>
                  <a:schemeClr val="accent3"/>
                </a:solidFill>
              </a:rPr>
              <a:t>هذا الشهر الكريم</a:t>
            </a:r>
            <a:endParaRPr lang="en-US" sz="40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5322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13D1EFFF-2ECB-4BFB-B374-D598C684E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296" y="440664"/>
            <a:ext cx="9540125" cy="6181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F85B5EC-1270-479C-9231-BEB66AB7B294}"/>
              </a:ext>
            </a:extLst>
          </p:cNvPr>
          <p:cNvSpPr/>
          <p:nvPr/>
        </p:nvSpPr>
        <p:spPr>
          <a:xfrm>
            <a:off x="73318" y="73318"/>
            <a:ext cx="12011466" cy="6693877"/>
          </a:xfrm>
          <a:prstGeom prst="rect">
            <a:avLst/>
          </a:prstGeom>
          <a:noFill/>
          <a:ln w="1270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y2mate.com - سورة الكوثر عبدالله بصفر_Z_PHIuOc3F4">
            <a:hlinkClick r:id="" action="ppaction://media"/>
            <a:extLst>
              <a:ext uri="{FF2B5EF4-FFF2-40B4-BE49-F238E27FC236}">
                <a16:creationId xmlns:a16="http://schemas.microsoft.com/office/drawing/2014/main" xmlns="" id="{A1418C8F-90A9-4494-8B2C-1F740419D6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68229" y="-1191544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69128" y="2243940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ar-AE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*</a:t>
            </a:r>
            <a:r>
              <a:rPr lang="ar-AE" sz="4000" b="1" dirty="0">
                <a:solidFill>
                  <a:prstClr val="black"/>
                </a:solidFill>
                <a:cs typeface="Arial" panose="020B0604020202020204" pitchFamily="34" charset="0"/>
              </a:rPr>
              <a:t>هل أنتم جاهزون</a:t>
            </a:r>
          </a:p>
          <a:p>
            <a:pPr lvl="0" algn="ctr"/>
            <a:r>
              <a:rPr lang="ar-AE" sz="40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ar-AE" sz="40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لاستكمال درسنا </a:t>
            </a:r>
            <a:r>
              <a:rPr lang="ar-AE" sz="4000" b="1" dirty="0">
                <a:solidFill>
                  <a:prstClr val="black"/>
                </a:solidFill>
                <a:cs typeface="Arial" panose="020B0604020202020204" pitchFamily="34" charset="0"/>
              </a:rPr>
              <a:t>يا طلاّبي الأذكياء </a:t>
            </a:r>
          </a:p>
          <a:p>
            <a:pPr lvl="0" algn="ctr"/>
            <a:r>
              <a:rPr lang="ar-AE" sz="4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لليوم؟</a:t>
            </a:r>
          </a:p>
          <a:p>
            <a:pPr lvl="0" algn="ctr"/>
            <a:r>
              <a:rPr lang="ar-AE" sz="4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من يذكرنا بعنوان الدرس</a:t>
            </a:r>
            <a:endParaRPr lang="en-GB" sz="4800" dirty="0">
              <a:solidFill>
                <a:srgbClr val="C00000"/>
              </a:solidFill>
            </a:endParaRPr>
          </a:p>
        </p:txBody>
      </p:sp>
      <p:pic>
        <p:nvPicPr>
          <p:cNvPr id="10" name="Picture 9" descr="A picture containing holding, skiing, clock&#10;&#10;Description automatically generated">
            <a:extLst>
              <a:ext uri="{FF2B5EF4-FFF2-40B4-BE49-F238E27FC236}">
                <a16:creationId xmlns="" xmlns:a16="http://schemas.microsoft.com/office/drawing/2014/main" id="{F807BABF-B4F2-459F-96F3-B4405A4D10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7" b="91054" l="9744" r="89776">
                        <a14:foregroundMark x1="47444" y1="8466" x2="47444" y2="8466"/>
                        <a14:foregroundMark x1="37220" y1="89617" x2="37220" y2="89617"/>
                        <a14:foregroundMark x1="38019" y1="91054" x2="38019" y2="91054"/>
                        <a14:foregroundMark x1="51917" y1="86741" x2="51917" y2="86741"/>
                        <a14:foregroundMark x1="50479" y1="86741" x2="51917" y2="88179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504" y="2243940"/>
            <a:ext cx="2853664" cy="3785652"/>
          </a:xfrm>
          <a:prstGeom prst="rect">
            <a:avLst/>
          </a:prstGeom>
        </p:spPr>
      </p:pic>
      <p:pic>
        <p:nvPicPr>
          <p:cNvPr id="12" name="Picture 16" descr="صموئيل نصيحة تحرق لوجو و صور طبلة مسحراتي - ffigh.org">
            <a:extLst>
              <a:ext uri="{FF2B5EF4-FFF2-40B4-BE49-F238E27FC236}">
                <a16:creationId xmlns:a16="http://schemas.microsoft.com/office/drawing/2014/main" xmlns="" id="{77FF7DBA-46D9-43CD-98AF-BFF12DC881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633" y="487795"/>
            <a:ext cx="6081990" cy="86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صموئيل نصيحة تحرق لوجو و صور طبلة مسحراتي - ffigh.org">
            <a:extLst>
              <a:ext uri="{FF2B5EF4-FFF2-40B4-BE49-F238E27FC236}">
                <a16:creationId xmlns:a16="http://schemas.microsoft.com/office/drawing/2014/main" xmlns="" id="{77FF7DBA-46D9-43CD-98AF-BFF12DC881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805"/>
            <a:ext cx="6081990" cy="86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29068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9A11418-A9BC-478C-9323-7AEF3B385EA1}"/>
              </a:ext>
            </a:extLst>
          </p:cNvPr>
          <p:cNvSpPr txBox="1"/>
          <p:nvPr/>
        </p:nvSpPr>
        <p:spPr>
          <a:xfrm>
            <a:off x="3436163" y="2275310"/>
            <a:ext cx="45117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0000" b="1" dirty="0" smtClean="0"/>
              <a:t>الطارق</a:t>
            </a:r>
            <a:endParaRPr lang="en-US" sz="10000" b="1" dirty="0"/>
          </a:p>
        </p:txBody>
      </p:sp>
      <p:sp>
        <p:nvSpPr>
          <p:cNvPr id="5" name="11"/>
          <p:cNvSpPr/>
          <p:nvPr/>
        </p:nvSpPr>
        <p:spPr>
          <a:xfrm>
            <a:off x="4083065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22"/>
          <p:cNvSpPr/>
          <p:nvPr/>
        </p:nvSpPr>
        <p:spPr>
          <a:xfrm>
            <a:off x="2138849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44"/>
          <p:cNvSpPr/>
          <p:nvPr/>
        </p:nvSpPr>
        <p:spPr>
          <a:xfrm>
            <a:off x="6027281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54"/>
          <p:cNvSpPr/>
          <p:nvPr/>
        </p:nvSpPr>
        <p:spPr>
          <a:xfrm>
            <a:off x="7971497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45"/>
          <p:cNvSpPr/>
          <p:nvPr/>
        </p:nvSpPr>
        <p:spPr>
          <a:xfrm>
            <a:off x="1041364" y="5886063"/>
            <a:ext cx="1097485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45"/>
          <p:cNvSpPr/>
          <p:nvPr/>
        </p:nvSpPr>
        <p:spPr>
          <a:xfrm>
            <a:off x="1041364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46"/>
          <p:cNvSpPr/>
          <p:nvPr/>
        </p:nvSpPr>
        <p:spPr>
          <a:xfrm>
            <a:off x="2986336" y="4924151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47"/>
          <p:cNvSpPr/>
          <p:nvPr/>
        </p:nvSpPr>
        <p:spPr>
          <a:xfrm>
            <a:off x="4947161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48"/>
          <p:cNvSpPr/>
          <p:nvPr/>
        </p:nvSpPr>
        <p:spPr>
          <a:xfrm>
            <a:off x="6891377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49"/>
          <p:cNvSpPr/>
          <p:nvPr/>
        </p:nvSpPr>
        <p:spPr>
          <a:xfrm>
            <a:off x="8835593" y="4949959"/>
            <a:ext cx="1080120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40"/>
          <p:cNvSpPr/>
          <p:nvPr/>
        </p:nvSpPr>
        <p:spPr>
          <a:xfrm>
            <a:off x="1104746" y="3077751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41"/>
          <p:cNvSpPr/>
          <p:nvPr/>
        </p:nvSpPr>
        <p:spPr>
          <a:xfrm>
            <a:off x="7936805" y="2154814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42"/>
          <p:cNvSpPr/>
          <p:nvPr/>
        </p:nvSpPr>
        <p:spPr>
          <a:xfrm>
            <a:off x="6033859" y="2091487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43"/>
          <p:cNvSpPr/>
          <p:nvPr/>
        </p:nvSpPr>
        <p:spPr>
          <a:xfrm>
            <a:off x="7981128" y="4010554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44"/>
          <p:cNvSpPr/>
          <p:nvPr/>
        </p:nvSpPr>
        <p:spPr>
          <a:xfrm>
            <a:off x="1050995" y="4010554"/>
            <a:ext cx="1097485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9"/>
          <p:cNvSpPr/>
          <p:nvPr/>
        </p:nvSpPr>
        <p:spPr>
          <a:xfrm>
            <a:off x="5014018" y="300906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18"/>
          <p:cNvSpPr/>
          <p:nvPr/>
        </p:nvSpPr>
        <p:spPr>
          <a:xfrm>
            <a:off x="2127640" y="4001125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17"/>
          <p:cNvSpPr/>
          <p:nvPr/>
        </p:nvSpPr>
        <p:spPr>
          <a:xfrm>
            <a:off x="4071856" y="3966755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16"/>
          <p:cNvSpPr/>
          <p:nvPr/>
        </p:nvSpPr>
        <p:spPr>
          <a:xfrm>
            <a:off x="5986126" y="3966450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15"/>
          <p:cNvSpPr/>
          <p:nvPr/>
        </p:nvSpPr>
        <p:spPr>
          <a:xfrm>
            <a:off x="6902867" y="3017722"/>
            <a:ext cx="1070489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14"/>
          <p:cNvSpPr/>
          <p:nvPr/>
        </p:nvSpPr>
        <p:spPr>
          <a:xfrm>
            <a:off x="2127640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13"/>
          <p:cNvSpPr/>
          <p:nvPr/>
        </p:nvSpPr>
        <p:spPr>
          <a:xfrm>
            <a:off x="3080051" y="3081437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12"/>
          <p:cNvSpPr/>
          <p:nvPr/>
        </p:nvSpPr>
        <p:spPr>
          <a:xfrm>
            <a:off x="7998804" y="3032251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11"/>
          <p:cNvSpPr/>
          <p:nvPr/>
        </p:nvSpPr>
        <p:spPr>
          <a:xfrm>
            <a:off x="4099599" y="211433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10"/>
          <p:cNvSpPr/>
          <p:nvPr/>
        </p:nvSpPr>
        <p:spPr>
          <a:xfrm>
            <a:off x="1030155" y="2138346"/>
            <a:ext cx="1097485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9"/>
          <p:cNvSpPr/>
          <p:nvPr/>
        </p:nvSpPr>
        <p:spPr>
          <a:xfrm>
            <a:off x="1030155" y="1202242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8"/>
          <p:cNvSpPr/>
          <p:nvPr/>
        </p:nvSpPr>
        <p:spPr>
          <a:xfrm>
            <a:off x="2991736" y="1202242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7"/>
          <p:cNvSpPr/>
          <p:nvPr/>
        </p:nvSpPr>
        <p:spPr>
          <a:xfrm>
            <a:off x="4948331" y="120131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6"/>
          <p:cNvSpPr/>
          <p:nvPr/>
        </p:nvSpPr>
        <p:spPr>
          <a:xfrm>
            <a:off x="6891377" y="120131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5"/>
          <p:cNvSpPr/>
          <p:nvPr/>
        </p:nvSpPr>
        <p:spPr>
          <a:xfrm>
            <a:off x="8824384" y="1202242"/>
            <a:ext cx="1080120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6" name="3"/>
          <p:cNvCxnSpPr/>
          <p:nvPr/>
        </p:nvCxnSpPr>
        <p:spPr>
          <a:xfrm>
            <a:off x="934202" y="1201319"/>
            <a:ext cx="8785825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875935" y="269952"/>
            <a:ext cx="49872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اذن عنوان الدرس (سورة ...........)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CB2360AD-DD14-43C4-96EB-453952B8007F}"/>
              </a:ext>
            </a:extLst>
          </p:cNvPr>
          <p:cNvSpPr txBox="1"/>
          <p:nvPr/>
        </p:nvSpPr>
        <p:spPr>
          <a:xfrm>
            <a:off x="9625704" y="269954"/>
            <a:ext cx="2120821" cy="646331"/>
          </a:xfrm>
          <a:custGeom>
            <a:avLst/>
            <a:gdLst>
              <a:gd name="connsiteX0" fmla="*/ 0 w 2120821"/>
              <a:gd name="connsiteY0" fmla="*/ 0 h 830997"/>
              <a:gd name="connsiteX1" fmla="*/ 466581 w 2120821"/>
              <a:gd name="connsiteY1" fmla="*/ 0 h 830997"/>
              <a:gd name="connsiteX2" fmla="*/ 954369 w 2120821"/>
              <a:gd name="connsiteY2" fmla="*/ 0 h 830997"/>
              <a:gd name="connsiteX3" fmla="*/ 1484575 w 2120821"/>
              <a:gd name="connsiteY3" fmla="*/ 0 h 830997"/>
              <a:gd name="connsiteX4" fmla="*/ 2120821 w 2120821"/>
              <a:gd name="connsiteY4" fmla="*/ 0 h 830997"/>
              <a:gd name="connsiteX5" fmla="*/ 2120821 w 2120821"/>
              <a:gd name="connsiteY5" fmla="*/ 415499 h 830997"/>
              <a:gd name="connsiteX6" fmla="*/ 2120821 w 2120821"/>
              <a:gd name="connsiteY6" fmla="*/ 830997 h 830997"/>
              <a:gd name="connsiteX7" fmla="*/ 1548199 w 2120821"/>
              <a:gd name="connsiteY7" fmla="*/ 830997 h 830997"/>
              <a:gd name="connsiteX8" fmla="*/ 1017994 w 2120821"/>
              <a:gd name="connsiteY8" fmla="*/ 830997 h 830997"/>
              <a:gd name="connsiteX9" fmla="*/ 487789 w 2120821"/>
              <a:gd name="connsiteY9" fmla="*/ 830997 h 830997"/>
              <a:gd name="connsiteX10" fmla="*/ 0 w 2120821"/>
              <a:gd name="connsiteY10" fmla="*/ 830997 h 830997"/>
              <a:gd name="connsiteX11" fmla="*/ 0 w 2120821"/>
              <a:gd name="connsiteY11" fmla="*/ 398879 h 830997"/>
              <a:gd name="connsiteX12" fmla="*/ 0 w 2120821"/>
              <a:gd name="connsiteY12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20821" h="830997" fill="none" extrusionOk="0">
                <a:moveTo>
                  <a:pt x="0" y="0"/>
                </a:moveTo>
                <a:cubicBezTo>
                  <a:pt x="188283" y="-9867"/>
                  <a:pt x="353793" y="37211"/>
                  <a:pt x="466581" y="0"/>
                </a:cubicBezTo>
                <a:cubicBezTo>
                  <a:pt x="579369" y="-37211"/>
                  <a:pt x="790834" y="47593"/>
                  <a:pt x="954369" y="0"/>
                </a:cubicBezTo>
                <a:cubicBezTo>
                  <a:pt x="1117904" y="-47593"/>
                  <a:pt x="1231555" y="62977"/>
                  <a:pt x="1484575" y="0"/>
                </a:cubicBezTo>
                <a:cubicBezTo>
                  <a:pt x="1737595" y="-62977"/>
                  <a:pt x="1876162" y="33865"/>
                  <a:pt x="2120821" y="0"/>
                </a:cubicBezTo>
                <a:cubicBezTo>
                  <a:pt x="2147452" y="205678"/>
                  <a:pt x="2083070" y="305888"/>
                  <a:pt x="2120821" y="415499"/>
                </a:cubicBezTo>
                <a:cubicBezTo>
                  <a:pt x="2158572" y="525110"/>
                  <a:pt x="2085660" y="698392"/>
                  <a:pt x="2120821" y="830997"/>
                </a:cubicBezTo>
                <a:cubicBezTo>
                  <a:pt x="1935472" y="850847"/>
                  <a:pt x="1683160" y="790930"/>
                  <a:pt x="1548199" y="830997"/>
                </a:cubicBezTo>
                <a:cubicBezTo>
                  <a:pt x="1413238" y="871064"/>
                  <a:pt x="1182683" y="802472"/>
                  <a:pt x="1017994" y="830997"/>
                </a:cubicBezTo>
                <a:cubicBezTo>
                  <a:pt x="853306" y="859522"/>
                  <a:pt x="668441" y="793012"/>
                  <a:pt x="487789" y="830997"/>
                </a:cubicBezTo>
                <a:cubicBezTo>
                  <a:pt x="307138" y="868982"/>
                  <a:pt x="206289" y="824080"/>
                  <a:pt x="0" y="830997"/>
                </a:cubicBezTo>
                <a:cubicBezTo>
                  <a:pt x="-41410" y="632283"/>
                  <a:pt x="40086" y="608530"/>
                  <a:pt x="0" y="398879"/>
                </a:cubicBezTo>
                <a:cubicBezTo>
                  <a:pt x="-40086" y="189228"/>
                  <a:pt x="7119" y="95492"/>
                  <a:pt x="0" y="0"/>
                </a:cubicBezTo>
                <a:close/>
              </a:path>
              <a:path w="2120821" h="830997" stroke="0" extrusionOk="0">
                <a:moveTo>
                  <a:pt x="0" y="0"/>
                </a:moveTo>
                <a:cubicBezTo>
                  <a:pt x="115919" y="-12838"/>
                  <a:pt x="323263" y="4590"/>
                  <a:pt x="487789" y="0"/>
                </a:cubicBezTo>
                <a:cubicBezTo>
                  <a:pt x="652315" y="-4590"/>
                  <a:pt x="914937" y="30346"/>
                  <a:pt x="1039202" y="0"/>
                </a:cubicBezTo>
                <a:cubicBezTo>
                  <a:pt x="1163467" y="-30346"/>
                  <a:pt x="1361067" y="20105"/>
                  <a:pt x="1548199" y="0"/>
                </a:cubicBezTo>
                <a:cubicBezTo>
                  <a:pt x="1735331" y="-20105"/>
                  <a:pt x="1981418" y="60519"/>
                  <a:pt x="2120821" y="0"/>
                </a:cubicBezTo>
                <a:cubicBezTo>
                  <a:pt x="2172084" y="128069"/>
                  <a:pt x="2093858" y="340682"/>
                  <a:pt x="2120821" y="432118"/>
                </a:cubicBezTo>
                <a:cubicBezTo>
                  <a:pt x="2147784" y="523554"/>
                  <a:pt x="2090767" y="714718"/>
                  <a:pt x="2120821" y="830997"/>
                </a:cubicBezTo>
                <a:cubicBezTo>
                  <a:pt x="1997374" y="840440"/>
                  <a:pt x="1706407" y="788494"/>
                  <a:pt x="1590616" y="830997"/>
                </a:cubicBezTo>
                <a:cubicBezTo>
                  <a:pt x="1474826" y="873500"/>
                  <a:pt x="1298216" y="828604"/>
                  <a:pt x="1124035" y="830997"/>
                </a:cubicBezTo>
                <a:cubicBezTo>
                  <a:pt x="949854" y="833390"/>
                  <a:pt x="834229" y="792477"/>
                  <a:pt x="593830" y="830997"/>
                </a:cubicBezTo>
                <a:cubicBezTo>
                  <a:pt x="353432" y="869517"/>
                  <a:pt x="183514" y="796458"/>
                  <a:pt x="0" y="830997"/>
                </a:cubicBezTo>
                <a:cubicBezTo>
                  <a:pt x="-48388" y="723422"/>
                  <a:pt x="17259" y="519334"/>
                  <a:pt x="0" y="415499"/>
                </a:cubicBezTo>
                <a:cubicBezTo>
                  <a:pt x="-17259" y="311664"/>
                  <a:pt x="13373" y="200307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70C0"/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15990847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 smtClean="0">
                <a:cs typeface="(AH) Manal Black" pitchFamily="2" charset="-78"/>
              </a:rPr>
              <a:t>أحسنتم</a:t>
            </a:r>
            <a:endParaRPr lang="en-US" sz="3600" b="1" dirty="0">
              <a:cs typeface="(AH) Manal Black" pitchFamily="2" charset="-78"/>
            </a:endParaRPr>
          </a:p>
        </p:txBody>
      </p:sp>
      <p:pic>
        <p:nvPicPr>
          <p:cNvPr id="4" name="تصفيق الجمهور - مؤثرات صوتية للمونتاج -- Audience applause - sound effec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2200" y="1097874"/>
            <a:ext cx="1854141" cy="85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8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4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13D1EFFF-2ECB-4BFB-B374-D598C684E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296" y="440664"/>
            <a:ext cx="9540125" cy="6181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F85B5EC-1270-479C-9231-BEB66AB7B294}"/>
              </a:ext>
            </a:extLst>
          </p:cNvPr>
          <p:cNvSpPr/>
          <p:nvPr/>
        </p:nvSpPr>
        <p:spPr>
          <a:xfrm>
            <a:off x="73318" y="73318"/>
            <a:ext cx="12011466" cy="6693877"/>
          </a:xfrm>
          <a:prstGeom prst="rect">
            <a:avLst/>
          </a:prstGeom>
          <a:noFill/>
          <a:ln w="1270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y2mate.com - سورة الكوثر عبدالله بصفر_Z_PHIuOc3F4">
            <a:hlinkClick r:id="" action="ppaction://media"/>
            <a:extLst>
              <a:ext uri="{FF2B5EF4-FFF2-40B4-BE49-F238E27FC236}">
                <a16:creationId xmlns="" xmlns:a16="http://schemas.microsoft.com/office/drawing/2014/main" id="{A1418C8F-90A9-4494-8B2C-1F740419D6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68229" y="-1191544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9C2A800-9974-496C-9C42-005FB81718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69" y="-8108"/>
            <a:ext cx="1931337" cy="18847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CF6AF33-56C0-4FA3-8992-A16E6BCEB8C7}"/>
              </a:ext>
            </a:extLst>
          </p:cNvPr>
          <p:cNvSpPr txBox="1"/>
          <p:nvPr/>
        </p:nvSpPr>
        <p:spPr>
          <a:xfrm>
            <a:off x="-1226021" y="961122"/>
            <a:ext cx="5780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 smtClean="0">
                <a:ln>
                  <a:solidFill>
                    <a:schemeClr val="tx1"/>
                  </a:solidFill>
                </a:ln>
                <a:latin typeface="Dubai" panose="020B0503030403030204" pitchFamily="34" charset="-78"/>
                <a:cs typeface="Dubai" panose="020B0503030403030204" pitchFamily="34" charset="-78"/>
              </a:rPr>
              <a:t>المعيار</a:t>
            </a:r>
            <a:endParaRPr lang="ar-AE" sz="2800" b="1" dirty="0">
              <a:ln>
                <a:solidFill>
                  <a:schemeClr val="tx1"/>
                </a:solidFill>
              </a:ln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69128" y="2243940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ar-AE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*</a:t>
            </a:r>
            <a:r>
              <a:rPr lang="ar-AE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يظهر </a:t>
            </a:r>
            <a:r>
              <a:rPr lang="ar-AE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الطالب </a:t>
            </a:r>
            <a:r>
              <a:rPr lang="ar-AE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حفظاً </a:t>
            </a:r>
            <a:r>
              <a:rPr lang="ar-AE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للأيات</a:t>
            </a:r>
          </a:p>
          <a:p>
            <a:pPr algn="ctr"/>
            <a:r>
              <a:rPr lang="ar-AE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الكريمة و</a:t>
            </a:r>
          </a:p>
          <a:p>
            <a:pPr algn="ctr"/>
            <a:r>
              <a:rPr lang="ar-AE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فهماً </a:t>
            </a:r>
            <a:r>
              <a:rPr lang="ar-AE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و </a:t>
            </a:r>
            <a:r>
              <a:rPr lang="ar-AE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تطبيقاً </a:t>
            </a:r>
            <a:r>
              <a:rPr lang="ar-AE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لأحكامها</a:t>
            </a:r>
            <a:endParaRPr lang="en-GB" sz="6000" dirty="0">
              <a:solidFill>
                <a:srgbClr val="FFFF00"/>
              </a:solidFill>
            </a:endParaRPr>
          </a:p>
        </p:txBody>
      </p:sp>
      <p:pic>
        <p:nvPicPr>
          <p:cNvPr id="10" name="Picture 9" descr="A picture containing holding, skiing, clock&#10;&#10;Description automatically generated">
            <a:extLst>
              <a:ext uri="{FF2B5EF4-FFF2-40B4-BE49-F238E27FC236}">
                <a16:creationId xmlns:a16="http://schemas.microsoft.com/office/drawing/2014/main" xmlns="" id="{F807BABF-B4F2-459F-96F3-B4405A4D1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307" b="91054" l="9744" r="89776">
                        <a14:foregroundMark x1="47444" y1="8466" x2="47444" y2="8466"/>
                        <a14:foregroundMark x1="37220" y1="89617" x2="37220" y2="89617"/>
                        <a14:foregroundMark x1="38019" y1="91054" x2="38019" y2="91054"/>
                        <a14:foregroundMark x1="51917" y1="86741" x2="51917" y2="86741"/>
                        <a14:foregroundMark x1="50479" y1="86741" x2="51917" y2="88179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504" y="2243940"/>
            <a:ext cx="2853664" cy="378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2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استراتيجيات-جدول-التعلم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547" y="786843"/>
            <a:ext cx="7807569" cy="552955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977576" y="3123028"/>
            <a:ext cx="1856935" cy="13364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 smtClean="0"/>
              <a:t>عن  سورة </a:t>
            </a:r>
          </a:p>
          <a:p>
            <a:pPr algn="ctr"/>
            <a:r>
              <a:rPr lang="ar-AE" sz="2400" b="1" dirty="0" smtClean="0"/>
              <a:t>الطارق</a:t>
            </a:r>
            <a:endParaRPr lang="en-GB" sz="2400" b="1" dirty="0"/>
          </a:p>
        </p:txBody>
      </p:sp>
      <p:sp>
        <p:nvSpPr>
          <p:cNvPr id="7" name="Oval 6"/>
          <p:cNvSpPr/>
          <p:nvPr/>
        </p:nvSpPr>
        <p:spPr>
          <a:xfrm>
            <a:off x="9465213" y="3078480"/>
            <a:ext cx="1856935" cy="13364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 smtClean="0"/>
              <a:t>عن سورة </a:t>
            </a:r>
          </a:p>
          <a:p>
            <a:pPr algn="ctr"/>
            <a:r>
              <a:rPr lang="ar-AE" sz="2400" b="1" dirty="0" smtClean="0"/>
              <a:t>الطارق</a:t>
            </a:r>
            <a:endParaRPr lang="en-GB" sz="2400" b="1" dirty="0"/>
          </a:p>
        </p:txBody>
      </p:sp>
      <p:pic>
        <p:nvPicPr>
          <p:cNvPr id="8" name="Picture 7" descr="A picture containing toy, looking, standing, horse&#10;&#10;Description automatically generated">
            <a:extLst>
              <a:ext uri="{FF2B5EF4-FFF2-40B4-BE49-F238E27FC236}">
                <a16:creationId xmlns:a16="http://schemas.microsoft.com/office/drawing/2014/main" xmlns="" id="{B148E30A-A21A-4D22-95F0-49F4B9A180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768218"/>
            <a:ext cx="2700996" cy="1730326"/>
          </a:xfrm>
          <a:prstGeom prst="rect">
            <a:avLst/>
          </a:prstGeom>
        </p:spPr>
      </p:pic>
      <p:pic>
        <p:nvPicPr>
          <p:cNvPr id="9" name="1 Minute Countdown Timer">
            <a:hlinkClick r:id="" action="ppaction://media"/>
            <a:extLst>
              <a:ext uri="{FF2B5EF4-FFF2-40B4-BE49-F238E27FC236}">
                <a16:creationId xmlns="" xmlns:a16="http://schemas.microsoft.com/office/drawing/2014/main" id="{D82D00D7-9F25-478D-9B16-F758766AE2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31463"/>
          <a:stretch/>
        </p:blipFill>
        <p:spPr>
          <a:xfrm>
            <a:off x="1026942" y="1902097"/>
            <a:ext cx="1857384" cy="1274087"/>
          </a:xfrm>
          <a:prstGeom prst="ellipse">
            <a:avLst/>
          </a:prstGeom>
        </p:spPr>
      </p:pic>
      <p:sp>
        <p:nvSpPr>
          <p:cNvPr id="11" name="مستطيل مستدير الزوايا">
            <a:extLst>
              <a:ext uri="{FF2B5EF4-FFF2-40B4-BE49-F238E27FC236}">
                <a16:creationId xmlns:a16="http://schemas.microsoft.com/office/drawing/2014/main" xmlns="" id="{F3B166EA-B5B9-4BB6-A040-13FB83721951}"/>
              </a:ext>
            </a:extLst>
          </p:cNvPr>
          <p:cNvSpPr/>
          <p:nvPr/>
        </p:nvSpPr>
        <p:spPr>
          <a:xfrm>
            <a:off x="223958" y="82085"/>
            <a:ext cx="11596254" cy="57150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76200">
            <a:solidFill>
              <a:schemeClr val="tx1">
                <a:lumMod val="50000"/>
              </a:schemeClr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25400" tIns="25400" rIns="25400" bIns="25400" anchor="ctr"/>
          <a:lstStyle/>
          <a:p>
            <a:pPr algn="ctr"/>
            <a:endParaRPr lang="ar-AE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ar-AE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اكتب اجابتك على دفتر الملاحظات ثم </a:t>
            </a:r>
            <a:r>
              <a:rPr lang="ar-AE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أرفع </a:t>
            </a:r>
            <a:r>
              <a:rPr lang="ar-AE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اليد</a:t>
            </a:r>
            <a:endParaRPr lang="ar-AE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199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9592BF3B-6DD4-4E04-9506-F6BCF68852AB}"/>
              </a:ext>
            </a:extLst>
          </p:cNvPr>
          <p:cNvGrpSpPr/>
          <p:nvPr/>
        </p:nvGrpSpPr>
        <p:grpSpPr>
          <a:xfrm>
            <a:off x="1429578" y="58235"/>
            <a:ext cx="8873520" cy="5325134"/>
            <a:chOff x="400878" y="152400"/>
            <a:chExt cx="5161722" cy="4688471"/>
          </a:xfrm>
        </p:grpSpPr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7BCE5B82-A795-4275-A113-D39D56327973}"/>
                </a:ext>
              </a:extLst>
            </p:cNvPr>
            <p:cNvGrpSpPr/>
            <p:nvPr/>
          </p:nvGrpSpPr>
          <p:grpSpPr>
            <a:xfrm>
              <a:off x="400878" y="152400"/>
              <a:ext cx="5161722" cy="4688471"/>
              <a:chOff x="332278" y="301798"/>
              <a:chExt cx="8273242" cy="639296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="" xmlns:a16="http://schemas.microsoft.com/office/drawing/2014/main" id="{5F669137-6C4D-49E4-B3AD-AE752A8ED902}"/>
                  </a:ext>
                </a:extLst>
              </p:cNvPr>
              <p:cNvSpPr/>
              <p:nvPr/>
            </p:nvSpPr>
            <p:spPr>
              <a:xfrm>
                <a:off x="578485" y="566420"/>
                <a:ext cx="7752080" cy="58928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0" name="Picture 19" descr="A screenshot of a video game&#10;&#10;Description automatically generated with medium confidence">
                <a:extLst>
                  <a:ext uri="{FF2B5EF4-FFF2-40B4-BE49-F238E27FC236}">
                    <a16:creationId xmlns="" xmlns:a16="http://schemas.microsoft.com/office/drawing/2014/main" id="{33739857-3EC0-4DA5-9D76-75FD4047AE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272419" y="-638343"/>
                <a:ext cx="6392960" cy="8273242"/>
              </a:xfrm>
              <a:prstGeom prst="rect">
                <a:avLst/>
              </a:prstGeom>
            </p:spPr>
          </p:pic>
        </p:grpSp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0B2A20E2-1E8B-46B0-85A0-7BF087727B03}"/>
                </a:ext>
              </a:extLst>
            </p:cNvPr>
            <p:cNvSpPr txBox="1"/>
            <p:nvPr/>
          </p:nvSpPr>
          <p:spPr>
            <a:xfrm>
              <a:off x="2874718" y="1219200"/>
              <a:ext cx="2140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FB2838E0-6093-4189-9DEB-CA3E337F0325}"/>
              </a:ext>
            </a:extLst>
          </p:cNvPr>
          <p:cNvGrpSpPr/>
          <p:nvPr/>
        </p:nvGrpSpPr>
        <p:grpSpPr>
          <a:xfrm>
            <a:off x="6626" y="5029200"/>
            <a:ext cx="12261574" cy="1808922"/>
            <a:chOff x="6626" y="5029200"/>
            <a:chExt cx="12261574" cy="1808922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52639849-7173-4271-A464-AE823DDAB3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284" t="17733" r="22007" b="17307"/>
            <a:stretch/>
          </p:blipFill>
          <p:spPr>
            <a:xfrm>
              <a:off x="7315200" y="5029200"/>
              <a:ext cx="4953000" cy="180892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44864A0C-6016-43B1-9895-F7B09086BB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284" t="17733" r="22007" b="17307"/>
            <a:stretch/>
          </p:blipFill>
          <p:spPr>
            <a:xfrm>
              <a:off x="2667000" y="5029200"/>
              <a:ext cx="4953000" cy="180892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04A01D6E-134D-40A8-837D-4A3E8A1478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284" t="17733" r="22007" b="17307"/>
            <a:stretch/>
          </p:blipFill>
          <p:spPr>
            <a:xfrm>
              <a:off x="6626" y="5029200"/>
              <a:ext cx="2888974" cy="1808922"/>
            </a:xfrm>
            <a:prstGeom prst="rect">
              <a:avLst/>
            </a:prstGeom>
          </p:spPr>
        </p:pic>
      </p:grpSp>
      <p:pic>
        <p:nvPicPr>
          <p:cNvPr id="15" name="Picture 14" descr="A picture containing sitting, food, dark, green  Description automatically generated">
            <a:extLst>
              <a:ext uri="{FF2B5EF4-FFF2-40B4-BE49-F238E27FC236}">
                <a16:creationId xmlns="" xmlns:a16="http://schemas.microsoft.com/office/drawing/2014/main" id="{201870F7-6611-4F9B-9943-586C9E74B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4334556"/>
            <a:ext cx="2057400" cy="2025263"/>
          </a:xfrm>
          <a:prstGeom prst="rect">
            <a:avLst/>
          </a:prstGeom>
        </p:spPr>
      </p:pic>
      <p:pic>
        <p:nvPicPr>
          <p:cNvPr id="16" name="Picture 15" descr="A picture containing sitting, food, dark, green  Description automatically generated">
            <a:extLst>
              <a:ext uri="{FF2B5EF4-FFF2-40B4-BE49-F238E27FC236}">
                <a16:creationId xmlns="" xmlns:a16="http://schemas.microsoft.com/office/drawing/2014/main" id="{245A2708-A9EB-4AB1-8B02-8CE3ABBB0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4728808"/>
            <a:ext cx="2057400" cy="1644263"/>
          </a:xfrm>
          <a:prstGeom prst="rect">
            <a:avLst/>
          </a:prstGeom>
        </p:spPr>
      </p:pic>
      <p:pic>
        <p:nvPicPr>
          <p:cNvPr id="17" name="Picture 16" descr="A picture containing sitting, food, dark, green  Description automatically generated">
            <a:extLst>
              <a:ext uri="{FF2B5EF4-FFF2-40B4-BE49-F238E27FC236}">
                <a16:creationId xmlns="" xmlns:a16="http://schemas.microsoft.com/office/drawing/2014/main" id="{0FCB6EF3-EE0B-490E-B2EB-49052E34E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78" y="4840871"/>
            <a:ext cx="1028700" cy="1012632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B5B4BA9B-77FA-4CA5-B306-80ECC14842E0}"/>
              </a:ext>
            </a:extLst>
          </p:cNvPr>
          <p:cNvGrpSpPr/>
          <p:nvPr/>
        </p:nvGrpSpPr>
        <p:grpSpPr>
          <a:xfrm>
            <a:off x="2039206" y="1740546"/>
            <a:ext cx="7925158" cy="3333750"/>
            <a:chOff x="4388396" y="1759409"/>
            <a:chExt cx="7925158" cy="3333750"/>
          </a:xfrm>
        </p:grpSpPr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10E6AD67-9DD9-4167-B082-E9FD356FC6AC}"/>
                </a:ext>
              </a:extLst>
            </p:cNvPr>
            <p:cNvGrpSpPr/>
            <p:nvPr/>
          </p:nvGrpSpPr>
          <p:grpSpPr>
            <a:xfrm>
              <a:off x="4388396" y="1759409"/>
              <a:ext cx="7925158" cy="3333750"/>
              <a:chOff x="4865474" y="1888153"/>
              <a:chExt cx="7925158" cy="3333750"/>
            </a:xfrm>
          </p:grpSpPr>
          <p:pic>
            <p:nvPicPr>
              <p:cNvPr id="1028" name="Picture 4" descr="رياض الأطفال ، كارتون رياض الأطفال, اليد, والناس, والقراءة png">
                <a:extLst>
                  <a:ext uri="{FF2B5EF4-FFF2-40B4-BE49-F238E27FC236}">
                    <a16:creationId xmlns="" xmlns:a16="http://schemas.microsoft.com/office/drawing/2014/main" id="{4FF322F2-63FF-4CA2-8807-812AA69D2A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529" b="90541" l="10000" r="90000">
                            <a14:foregroundMark x1="54891" y1="31467" x2="56957" y2="38803"/>
                            <a14:foregroundMark x1="59022" y1="31274" x2="61848" y2="40734"/>
                            <a14:foregroundMark x1="41087" y1="25097" x2="43913" y2="33977"/>
                            <a14:foregroundMark x1="39130" y1="25869" x2="37500" y2="34170"/>
                            <a14:foregroundMark x1="40435" y1="7722" x2="40435" y2="7722"/>
                            <a14:foregroundMark x1="50761" y1="83591" x2="50761" y2="83591"/>
                            <a14:foregroundMark x1="57283" y1="90541" x2="57283" y2="90541"/>
                            <a14:foregroundMark x1="59239" y1="80888" x2="59565" y2="85521"/>
                            <a14:foregroundMark x1="58152" y1="85328" x2="58152" y2="85328"/>
                            <a14:foregroundMark x1="52717" y1="80888" x2="52717" y2="80888"/>
                            <a14:foregroundMark x1="44130" y1="84170" x2="41522" y2="87066"/>
                            <a14:foregroundMark x1="45435" y1="83977" x2="45435" y2="78571"/>
                            <a14:foregroundMark x1="46848" y1="85714" x2="43043" y2="88996"/>
                            <a14:foregroundMark x1="47935" y1="84170" x2="47935" y2="84170"/>
                            <a14:foregroundMark x1="47391" y1="84170" x2="47174" y2="85328"/>
                            <a14:foregroundMark x1="39891" y1="88417" x2="41413" y2="89575"/>
                            <a14:foregroundMark x1="36522" y1="80502" x2="39565" y2="79344"/>
                            <a14:foregroundMark x1="34891" y1="80502" x2="36739" y2="84363"/>
                            <a14:foregroundMark x1="38043" y1="82819" x2="35435" y2="84363"/>
                            <a14:foregroundMark x1="33696" y1="83012" x2="34674" y2="84363"/>
                            <a14:foregroundMark x1="38370" y1="84170" x2="39239" y2="83591"/>
                            <a14:foregroundMark x1="40978" y1="81274" x2="40978" y2="81274"/>
                            <a14:foregroundMark x1="38152" y1="78764" x2="38152" y2="78764"/>
                            <a14:foregroundMark x1="39891" y1="72973" x2="40000" y2="77799"/>
                            <a14:foregroundMark x1="17500" y1="62355" x2="17500" y2="62355"/>
                            <a14:foregroundMark x1="40326" y1="81853" x2="40326" y2="81853"/>
                            <a14:foregroundMark x1="41196" y1="79537" x2="41196" y2="79537"/>
                            <a14:foregroundMark x1="43043" y1="7722" x2="43043" y2="7722"/>
                            <a14:backgroundMark x1="49674" y1="30116" x2="49674" y2="30116"/>
                            <a14:backgroundMark x1="50000" y1="21622" x2="50000" y2="21622"/>
                            <a14:backgroundMark x1="48587" y1="78185" x2="48587" y2="78185"/>
                            <a14:backgroundMark x1="42283" y1="77413" x2="42283" y2="7741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8" r="23913"/>
              <a:stretch/>
            </p:blipFill>
            <p:spPr bwMode="auto">
              <a:xfrm>
                <a:off x="4865474" y="1888153"/>
                <a:ext cx="3707026" cy="3333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Arrow: Pentagon 23">
                <a:extLst>
                  <a:ext uri="{FF2B5EF4-FFF2-40B4-BE49-F238E27FC236}">
                    <a16:creationId xmlns="" xmlns:a16="http://schemas.microsoft.com/office/drawing/2014/main" id="{E70233EB-B799-4C44-B504-3E012B7B26E9}"/>
                  </a:ext>
                </a:extLst>
              </p:cNvPr>
              <p:cNvSpPr/>
              <p:nvPr/>
            </p:nvSpPr>
            <p:spPr>
              <a:xfrm>
                <a:off x="8674736" y="2457241"/>
                <a:ext cx="4115896" cy="1702720"/>
              </a:xfrm>
              <a:prstGeom prst="homePlat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="" xmlns:a16="http://schemas.microsoft.com/office/drawing/2014/main" id="{9A086667-A224-43DA-A6C9-DC1AA08D0E3D}"/>
                  </a:ext>
                </a:extLst>
              </p:cNvPr>
              <p:cNvSpPr/>
              <p:nvPr/>
            </p:nvSpPr>
            <p:spPr>
              <a:xfrm>
                <a:off x="8352430" y="3029803"/>
                <a:ext cx="889744" cy="1310185"/>
              </a:xfrm>
              <a:custGeom>
                <a:avLst/>
                <a:gdLst>
                  <a:gd name="connsiteX0" fmla="*/ 0 w 889744"/>
                  <a:gd name="connsiteY0" fmla="*/ 1310185 h 1310185"/>
                  <a:gd name="connsiteX1" fmla="*/ 259307 w 889744"/>
                  <a:gd name="connsiteY1" fmla="*/ 846161 h 1310185"/>
                  <a:gd name="connsiteX2" fmla="*/ 532263 w 889744"/>
                  <a:gd name="connsiteY2" fmla="*/ 791570 h 1310185"/>
                  <a:gd name="connsiteX3" fmla="*/ 846161 w 889744"/>
                  <a:gd name="connsiteY3" fmla="*/ 341194 h 1310185"/>
                  <a:gd name="connsiteX4" fmla="*/ 887104 w 889744"/>
                  <a:gd name="connsiteY4" fmla="*/ 13648 h 1310185"/>
                  <a:gd name="connsiteX5" fmla="*/ 887104 w 889744"/>
                  <a:gd name="connsiteY5" fmla="*/ 13648 h 1310185"/>
                  <a:gd name="connsiteX6" fmla="*/ 887104 w 889744"/>
                  <a:gd name="connsiteY6" fmla="*/ 0 h 1310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9744" h="1310185">
                    <a:moveTo>
                      <a:pt x="0" y="1310185"/>
                    </a:moveTo>
                    <a:cubicBezTo>
                      <a:pt x="85298" y="1121391"/>
                      <a:pt x="170597" y="932597"/>
                      <a:pt x="259307" y="846161"/>
                    </a:cubicBezTo>
                    <a:cubicBezTo>
                      <a:pt x="348017" y="759725"/>
                      <a:pt x="434454" y="875731"/>
                      <a:pt x="532263" y="791570"/>
                    </a:cubicBezTo>
                    <a:cubicBezTo>
                      <a:pt x="630072" y="707409"/>
                      <a:pt x="787021" y="470848"/>
                      <a:pt x="846161" y="341194"/>
                    </a:cubicBezTo>
                    <a:cubicBezTo>
                      <a:pt x="905301" y="211540"/>
                      <a:pt x="887104" y="13648"/>
                      <a:pt x="887104" y="13648"/>
                    </a:cubicBezTo>
                    <a:lnTo>
                      <a:pt x="887104" y="13648"/>
                    </a:lnTo>
                    <a:lnTo>
                      <a:pt x="887104" y="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="" xmlns:a16="http://schemas.microsoft.com/office/drawing/2014/main" id="{9B64B8A3-210F-445B-92ED-E35C9DDAC5F1}"/>
                  </a:ext>
                </a:extLst>
              </p:cNvPr>
              <p:cNvSpPr/>
              <p:nvPr/>
            </p:nvSpPr>
            <p:spPr>
              <a:xfrm>
                <a:off x="9190223" y="2905626"/>
                <a:ext cx="130426" cy="169247"/>
              </a:xfrm>
              <a:prstGeom prst="ellipse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BED00561-E70D-47A9-9A92-67A8D1DB649A}"/>
                </a:ext>
              </a:extLst>
            </p:cNvPr>
            <p:cNvSpPr txBox="1"/>
            <p:nvPr/>
          </p:nvSpPr>
          <p:spPr>
            <a:xfrm>
              <a:off x="8540716" y="2366905"/>
              <a:ext cx="2964273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3600" b="1" dirty="0" smtClean="0">
                  <a:solidFill>
                    <a:srgbClr val="FFFF00"/>
                  </a:solidFill>
                  <a:latin typeface="Calibri" panose="020F0502020204030204"/>
                  <a:cs typeface="Arial" panose="020B0604020202020204" pitchFamily="34" charset="0"/>
                </a:rPr>
                <a:t>ماذا تتوقع أن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3600" b="1" dirty="0">
                  <a:solidFill>
                    <a:srgbClr val="FFFF00"/>
                  </a:solidFill>
                  <a:latin typeface="Calibri" panose="020F0502020204030204"/>
                  <a:cs typeface="Arial" panose="020B0604020202020204" pitchFamily="34" charset="0"/>
                </a:rPr>
                <a:t>ت</a:t>
              </a:r>
              <a:r>
                <a:rPr kumimoji="0" lang="ar-AE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كون</a:t>
              </a:r>
              <a:r>
                <a:rPr kumimoji="0" lang="ar-AE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 نواتج حصتنا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3600" b="1" baseline="0" dirty="0" smtClean="0">
                  <a:solidFill>
                    <a:srgbClr val="FFFF00"/>
                  </a:solidFill>
                  <a:latin typeface="Calibri" panose="020F0502020204030204"/>
                  <a:cs typeface="Arial" panose="020B0604020202020204" pitchFamily="34" charset="0"/>
                </a:rPr>
                <a:t>لليوم</a:t>
              </a:r>
              <a:endPara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4253322" y="727202"/>
            <a:ext cx="319029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5400" b="1" cap="none" spc="0" dirty="0" smtClean="0">
                <a:ln/>
                <a:solidFill>
                  <a:schemeClr val="accent4"/>
                </a:solidFill>
                <a:effectLst/>
              </a:rPr>
              <a:t>سورة الطارق</a:t>
            </a:r>
          </a:p>
          <a:p>
            <a:pPr algn="ctr"/>
            <a:endParaRPr lang="ar-AE" sz="5400" b="1" dirty="0" smtClean="0">
              <a:ln/>
              <a:solidFill>
                <a:schemeClr val="accent4"/>
              </a:solidFill>
            </a:endParaRPr>
          </a:p>
          <a:p>
            <a:pPr algn="ctr"/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335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5652</TotalTime>
  <Words>581</Words>
  <Application>Microsoft Office PowerPoint</Application>
  <PresentationFormat>Widescreen</PresentationFormat>
  <Paragraphs>196</Paragraphs>
  <Slides>44</Slides>
  <Notes>3</Notes>
  <HiddenSlides>0</HiddenSlides>
  <MMClips>21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9" baseType="lpstr">
      <vt:lpstr>(AH) Manal Black</vt:lpstr>
      <vt:lpstr>Adobe Arabic</vt:lpstr>
      <vt:lpstr>AGA Sindibad Regular</vt:lpstr>
      <vt:lpstr>Andalus</vt:lpstr>
      <vt:lpstr>Arial</vt:lpstr>
      <vt:lpstr>바탕</vt:lpstr>
      <vt:lpstr>Bodoni MT Black</vt:lpstr>
      <vt:lpstr>Calibri</vt:lpstr>
      <vt:lpstr>Dubai</vt:lpstr>
      <vt:lpstr>Garamond</vt:lpstr>
      <vt:lpstr>Mishafi</vt:lpstr>
      <vt:lpstr>PT Bold Heading</vt:lpstr>
      <vt:lpstr>Sultan bold</vt:lpstr>
      <vt:lpstr>Times New Roman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ADEC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Noura Nasser Ahmed Askar</dc:creator>
  <cp:lastModifiedBy>HP</cp:lastModifiedBy>
  <cp:revision>205</cp:revision>
  <dcterms:created xsi:type="dcterms:W3CDTF">2015-12-17T05:12:51Z</dcterms:created>
  <dcterms:modified xsi:type="dcterms:W3CDTF">2022-04-16T21:23:52Z</dcterms:modified>
</cp:coreProperties>
</file>