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7" r:id="rId6"/>
    <p:sldMasterId id="2147483741" r:id="rId7"/>
    <p:sldMasterId id="2147483753" r:id="rId8"/>
  </p:sldMasterIdLst>
  <p:notesMasterIdLst>
    <p:notesMasterId r:id="rId36"/>
  </p:notesMasterIdLst>
  <p:sldIdLst>
    <p:sldId id="302" r:id="rId9"/>
    <p:sldId id="1259" r:id="rId10"/>
    <p:sldId id="1430" r:id="rId11"/>
    <p:sldId id="577" r:id="rId12"/>
    <p:sldId id="411" r:id="rId13"/>
    <p:sldId id="274" r:id="rId14"/>
    <p:sldId id="1752" r:id="rId15"/>
    <p:sldId id="1753" r:id="rId16"/>
    <p:sldId id="1700" r:id="rId17"/>
    <p:sldId id="1635" r:id="rId18"/>
    <p:sldId id="1604" r:id="rId19"/>
    <p:sldId id="1713" r:id="rId20"/>
    <p:sldId id="1714" r:id="rId21"/>
    <p:sldId id="1715" r:id="rId22"/>
    <p:sldId id="1716" r:id="rId23"/>
    <p:sldId id="1736" r:id="rId24"/>
    <p:sldId id="1717" r:id="rId25"/>
    <p:sldId id="1111" r:id="rId26"/>
    <p:sldId id="1750" r:id="rId27"/>
    <p:sldId id="1751" r:id="rId28"/>
    <p:sldId id="1742" r:id="rId29"/>
    <p:sldId id="1754" r:id="rId30"/>
    <p:sldId id="1755" r:id="rId31"/>
    <p:sldId id="1743" r:id="rId32"/>
    <p:sldId id="1744" r:id="rId33"/>
    <p:sldId id="1748" r:id="rId34"/>
    <p:sldId id="17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5143-0CCD-44AD-8D03-6C8344BE3A25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CC670-C5CD-4194-937D-EED8D303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9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A8A8-A84E-4F3F-8D0F-10FB6F65D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562C4-BD69-4121-AD84-74F52539E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865D4-54EB-4EDB-8925-74F7BA94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F2165-A4C4-40B6-91D7-580C2A08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270C5-7B92-4FFC-B8FF-EB958AC8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2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A0E02-895A-46BA-9995-016BB868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302AB-0C27-4762-BE07-B7308990A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67ACB-E17B-436C-A0B7-6A7D9232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2158-D9C6-4D46-9597-B6FAD549D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7B33E-8AE5-4CC0-B9D3-79FADCCD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86DCB-35D1-439E-BECE-356BB30F5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8F09F-70DB-4987-93BA-2D8E499C2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8ABEB-37A3-48AA-AFE3-F3105532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13A44-7F41-421D-B745-A1E7ABAF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25896-811D-469D-A660-45D6B6AD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16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7894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11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93694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56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32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7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0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3334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E7F8B-F055-420D-A6EC-D2364D38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291CC-AA79-48F1-B056-F06FAFF08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DB5B8-097C-4DC2-B8BC-8D9CBAE6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3C4D9-10B3-4F84-9763-046118E95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23C81-963A-471A-8E08-4401C241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26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72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4CF4-5062-4D39-8B47-79535C9067CA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07C2-8513-45F2-825F-29CD2867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0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49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02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59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01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61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6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6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7068-48EF-48DC-B2C4-1CDB726C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F8B37-6210-476B-B347-B664FF023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57D0-552B-4222-809C-50BB56AF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8EACF-D25D-46F3-B449-754BB9836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4DE99-D78F-4155-9D5E-BF383DBD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73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0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67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8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86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53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40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22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34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89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7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DB8C-E2CB-47DD-A198-DFAF459D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85CD-DA68-4056-9654-9B9BCC183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AB1BC-CDD0-41A1-ADD9-4984E49B2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A470E-1E1D-4E98-A3F0-9A42BA39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3224C-157C-46BB-A981-A85D2863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DB0F7-3915-434C-B3FD-2549C09B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22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09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27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51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79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0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99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15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0376" y="232012"/>
            <a:ext cx="2115403" cy="464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>
                <a:solidFill>
                  <a:schemeClr val="tx1"/>
                </a:solidFill>
              </a:rPr>
              <a:t>المعلمة / ولاء عادل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02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64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C18A-1AA5-45BA-88E5-71EF88F6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CC6A1-D2D3-423E-850C-4F5C871FA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53BA0-721D-4583-954A-0E8A95F24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43F6D-95C8-48B3-8BDA-73DE7A8C6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9BA8D-970F-4F1D-804D-00DA61855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9FD8B-E0DA-4F12-B4ED-530BAAB1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F4898-72EF-4A33-8B29-D21A6B9A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870AE-6380-43C4-B91A-4578506DB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40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92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27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91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49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30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08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6350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981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8336-5595-4588-9EE8-1B754BB3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72334D-6361-45C4-950F-8B2FCACC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E3463-3454-4F75-8453-0A169245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D73C7-1218-4415-9DAC-2E0C1F9A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412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804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01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15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风筝, 飞行, 空气, 男人&#10;&#10;描述已自动生成">
            <a:extLst>
              <a:ext uri="{FF2B5EF4-FFF2-40B4-BE49-F238E27FC236}">
                <a16:creationId xmlns:a16="http://schemas.microsoft.com/office/drawing/2014/main" id="{D757B56A-DC71-4CFE-B689-E672818C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81" t="27865" b="17453"/>
          <a:stretch/>
        </p:blipFill>
        <p:spPr>
          <a:xfrm>
            <a:off x="10590944" y="1130300"/>
            <a:ext cx="1601056" cy="3750069"/>
          </a:xfrm>
          <a:prstGeom prst="rect">
            <a:avLst/>
          </a:prstGeom>
        </p:spPr>
      </p:pic>
      <p:pic>
        <p:nvPicPr>
          <p:cNvPr id="3" name="图片 2" descr="图片包含 风筝, 飞行, 空气, 男人&#10;&#10;描述已自动生成">
            <a:extLst>
              <a:ext uri="{FF2B5EF4-FFF2-40B4-BE49-F238E27FC236}">
                <a16:creationId xmlns:a16="http://schemas.microsoft.com/office/drawing/2014/main" id="{99D7424C-020C-45FD-8855-A9AE62647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0" r="56604" b="18502"/>
          <a:stretch/>
        </p:blipFill>
        <p:spPr>
          <a:xfrm>
            <a:off x="0" y="626724"/>
            <a:ext cx="1984054" cy="41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848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927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58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7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32DED4-EBAC-4F40-BA79-25AAD8FA8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67A60-84A9-45E6-8123-BE11480A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7154-6AB9-468A-AC8F-25025FE6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133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41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2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88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82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342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23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886-DEDC-4537-938D-2F4E6461A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0C56F-0532-40FA-8FC6-C594FBB5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43C-696F-4D00-A7B0-0211BD7D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5331-EBFD-48FA-9DE7-6DA47B13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8850B-BE44-4A90-995A-E5DF0A5B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821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ACB6-AF4D-4523-890F-261F3C38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183F-4098-4431-AD13-968FF556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6F85-C2CC-41E0-90E9-3B613C89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A893-09B6-4386-9266-83D313BC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88DBB-8702-4F7C-B300-4EB5FD8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336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97F2-145E-4A83-8BA1-C84E4044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16E7-B0FB-4B79-A237-59FC4B302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B039-916B-4C57-8471-B9E911F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59E21-3A8E-48D8-B2F1-33A2A1B3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9E24-10DA-45C9-B807-EF875D11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2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443D-0FBD-4AC2-8D8F-12411535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7878-5E45-4EE3-9CD7-469DA2388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01CAA-1AC0-487E-9360-602FAC55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16108-04EE-4DA9-965F-F106E061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9EB6A-A3A3-4501-A84D-DF6998BA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52A01-81A1-459C-BDEE-2F4AD22B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5664-8F1A-40C8-8257-8E65F9FF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61D4-DE5E-4B8A-982A-FB3A76224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E364D-4637-47BF-B863-ABCD087D7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BB462-C671-4803-B1EC-7B632C5E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CD422-8D1E-4BBD-A41E-9D8A7917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0A59A-D603-4A6B-A26D-66575BC1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347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4C95-080F-4F29-A25D-B7D92825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B1E70-2A52-4641-A1AE-2695A97C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35836-F629-4867-AE88-FF5161584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1ABD7-C086-46AC-B62B-462701988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C59C-393E-4890-BB24-88A58E7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17DA7-4D73-45EA-90DB-A15D6B52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50A32-247B-47E9-A730-351164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6CEF9-1744-4143-B30A-52EC14D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598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35FB-FF41-41AF-A7E9-B552EF67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76B2-4918-4191-B1F7-A8231095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A14AC-1B22-456E-8A67-CF3F039D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71220-6BA4-4C04-9361-B5D25B58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94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5963A-7728-44DF-81C2-42120B37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AFB35-96CE-4975-9A66-5C0F5366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D2F7-2BB7-4B5F-8FB9-CEAD0BD6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08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C447-0D99-4632-9F61-825E3D8E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FD80-D605-4D69-8207-A3BF50573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5B2AA-7EBF-46C0-92B8-4B96FF545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6D652-E0DC-4E67-8B62-658C3921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C664B-5B2F-4391-8C4E-F306579E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3BEA9-D18A-4A23-90BB-14B2CB7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059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B1E9-2EDD-4887-8AA9-5C6A89CF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4B382-5F30-4BEE-B4BD-68AF8E08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B54C2-5551-4377-BD26-718AF82EF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EB7D0-0D8E-4B13-A576-FE1FA1B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E897-1AD3-476E-83CB-248F067E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78CBD-947F-4CCE-828D-A17A2D3A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29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3891-A684-44D5-8D8A-00722683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DA01A-A70D-4E45-BE3E-87FA3FFE6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07BB-6D56-42D2-9CA7-333EF3C9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8A0B-1E1F-4902-BCFD-A1BBC8A6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E479-EBD7-4D36-A03A-49CDCB2F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61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08E232-4793-48EC-AD4D-E45F97F6F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0A044-757A-4769-BC03-810FECF23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3361-D7D8-4838-9C68-58BB16E1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6E924-412D-4A08-8E46-2CE34197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6CF35-9A4D-4607-B57F-25E3C861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662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F8A03-E4FF-4E4A-B248-CBF243177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753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152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F8DAB9-0139-4C56-9699-588CD1CF3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270AE8-02B1-40AA-A1AF-EA8DCF0FE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A5CB3-AB00-461C-B906-0B59CDED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D350A-F1AD-425F-8711-924656882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C202B-AEA1-4470-B23F-07039D6B2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6D7FE-F9FD-48FD-826D-A35A9F175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0A71C-A0B5-4406-87C4-83C41D004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F0C6-BD8D-4D9C-870D-247934CE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549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11CC-CB15-4F16-B9B5-5AB639EB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5659-E3A3-4DC4-8A5D-701AE1958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D5793-A380-4C3B-93CE-94061D0FD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03E8A-6551-4084-8230-D738F758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8547A-8D93-4BD5-AC80-7E022033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2E3C4-B0CA-4CA2-A698-0568D87A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1117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1019-8C5B-4A66-84A5-61794CEB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5E4D6-2FEB-49AE-8EB5-B69A347CD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47111-7528-4385-B87E-A49C0FFE4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57034-73E3-468B-82D7-31DE6CA07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07611-1BDC-4364-AED8-1F55378EF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1E5879-05DF-4111-9D21-EA5C6EEC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49B062-A2A2-4E3F-932D-E9915DEE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7D34F-F54F-4D59-AEC0-018BE5A5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282314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3025CD-2740-4E9C-B72D-F2FB3A0480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58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A4F17-91C2-42DE-8DD0-8A8DDFCB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66AAA-398C-42AF-8CDA-AE98BF6F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A7F37-AF0B-4477-A32C-C1BF8E2E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869912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6055-449F-4BCB-A320-21522661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779E2-DA6A-41E1-A6FF-9107E7629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F38EB-AF6E-4148-9ABD-1C2FFF905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979C0-8496-4742-ABC8-49D7F73A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A7183-BDC0-40A2-A134-F7480AD7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D9030-172F-4AC4-BCA9-9B4F57C7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596269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DC34-AD33-4AEF-AE94-F36B2E67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F1EE63-9A63-427E-B349-A40F85C57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ECB16-C28E-49D3-A36A-C3AB6F118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A61C9-9AD1-4D79-B192-6D6DBA29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99BCA-0976-42D6-BBC7-C81CAC3A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4A8B9-436B-458B-8EB8-FE5FA5E2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21447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8529-8917-44D7-A70A-3305030A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B602F-7061-4271-8701-AD76FEB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BECD-14A3-40EC-ACA2-87D499DB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BCE0E-1A38-4022-A186-09DC88DD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0B82-CB12-4051-8CD6-392F0118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903104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C2670-CA06-4AD5-9A68-5AE522BDC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346B2-1B82-499C-97F2-201D2D070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507A-6D09-48F0-B598-4FD5F01A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DD17D-936F-4185-84B5-3AA94D50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B10-3309-4126-A4FC-65B027E8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9232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1A123-9F16-459D-B2BB-B4078FDC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233A3-40CD-49AE-93CE-E9DEF8C38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2FCEB-3BF8-42DC-8B41-1610FB2CD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3660-2A1E-4644-AA15-BC57CD0B443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501AE-6CCF-4102-9662-C6B9DE74F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913CE-2CB6-4163-B20D-6D4399C81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72845-E96D-4DBC-9746-27A31A87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0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2C193FA-6046-4AB7-8903-D53CE854BCEF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3D8736F-5081-423E-AF85-44EE95AD5845}" type="slidenum">
              <a:rPr lang="ar-AE" smtClean="0"/>
              <a:t>‹#›</a:t>
            </a:fld>
            <a:endParaRPr lang="ar-AE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7959CD-4022-44B6-BCFF-ECE6D2050B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262"/>
            <a:ext cx="3807726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6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7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FF265-F9C0-4B66-A9C1-5BF7F6C698BF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B0CA1-ED73-4078-87EA-26BD1252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11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6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A5BD0-5F5F-4733-84F0-B0ABFDDC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1E16B-9ACF-4895-9F40-FA65A575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F6244-0B16-4B9A-B6E1-18D613A25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CD09-436A-4955-B9A8-CEFD0ED59C6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2A91-BC4A-4E22-BDC4-F7260859A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9285-CCF3-4E19-9923-AFA8E990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1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1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F72B2B-948C-405A-BCBF-FA4190BB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0CFB6-408F-40E1-83EE-806EF6A3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61AAE-EEC2-4508-93C7-EDB8DAFAB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4B08-64E8-45E7-8BB5-BDF9642C9AE2}" type="datetimeFigureOut">
              <a:rPr lang="ar-AE" smtClean="0"/>
              <a:t>18/10/1442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4D98-F014-4CF1-AB8C-A2A9C68D0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9D9F7-E7AF-4BD2-8135-BA0A26A9F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5566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hyperlink" Target="https://en.wikipedia.org/wiki/Flag_of_Saudi_Arabia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4.png"/><Relationship Id="rId7" Type="http://schemas.openxmlformats.org/officeDocument/2006/relationships/image" Target="../media/image42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microsoft.com/office/2007/relationships/hdphoto" Target="../media/hdphoto6.wdp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0.jpg"/><Relationship Id="rId7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4.png"/><Relationship Id="rId7" Type="http://schemas.openxmlformats.org/officeDocument/2006/relationships/image" Target="../media/image42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microsoft.com/office/2007/relationships/hdphoto" Target="../media/hdphoto6.wdp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jpg"/><Relationship Id="rId26" Type="http://schemas.openxmlformats.org/officeDocument/2006/relationships/image" Target="../media/image38.jpeg"/><Relationship Id="rId21" Type="http://schemas.openxmlformats.org/officeDocument/2006/relationships/image" Target="../media/image18.gif"/><Relationship Id="rId34" Type="http://schemas.openxmlformats.org/officeDocument/2006/relationships/image" Target="../media/image41.jpg"/><Relationship Id="rId7" Type="http://schemas.openxmlformats.org/officeDocument/2006/relationships/image" Target="../media/image23.gif"/><Relationship Id="rId12" Type="http://schemas.openxmlformats.org/officeDocument/2006/relationships/image" Target="../media/image26.png"/><Relationship Id="rId17" Type="http://schemas.openxmlformats.org/officeDocument/2006/relationships/image" Target="../media/image31.jpg"/><Relationship Id="rId25" Type="http://schemas.openxmlformats.org/officeDocument/2006/relationships/image" Target="../media/image37.jpeg"/><Relationship Id="rId33" Type="http://schemas.openxmlformats.org/officeDocument/2006/relationships/image" Target="../media/image40.jpg"/><Relationship Id="rId2" Type="http://schemas.openxmlformats.org/officeDocument/2006/relationships/image" Target="../media/image19.jpeg"/><Relationship Id="rId16" Type="http://schemas.openxmlformats.org/officeDocument/2006/relationships/image" Target="../media/image30.jfif"/><Relationship Id="rId20" Type="http://schemas.openxmlformats.org/officeDocument/2006/relationships/hyperlink" Target="http://www.pngmart.com/image/tag/sign" TargetMode="External"/><Relationship Id="rId29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24" Type="http://schemas.openxmlformats.org/officeDocument/2006/relationships/image" Target="../media/image36.jpeg"/><Relationship Id="rId32" Type="http://schemas.openxmlformats.org/officeDocument/2006/relationships/slide" Target="slide5.xml"/><Relationship Id="rId37" Type="http://schemas.openxmlformats.org/officeDocument/2006/relationships/image" Target="../media/image44.png"/><Relationship Id="rId5" Type="http://schemas.openxmlformats.org/officeDocument/2006/relationships/image" Target="../media/image21.jpeg"/><Relationship Id="rId15" Type="http://schemas.openxmlformats.org/officeDocument/2006/relationships/image" Target="../media/image29.gif"/><Relationship Id="rId23" Type="http://schemas.openxmlformats.org/officeDocument/2006/relationships/image" Target="../media/image35.jpeg"/><Relationship Id="rId28" Type="http://schemas.microsoft.com/office/2007/relationships/hdphoto" Target="../media/hdphoto4.wdp"/><Relationship Id="rId36" Type="http://schemas.openxmlformats.org/officeDocument/2006/relationships/image" Target="../media/image43.png"/><Relationship Id="rId10" Type="http://schemas.microsoft.com/office/2007/relationships/hdphoto" Target="../media/hdphoto3.wdp"/><Relationship Id="rId19" Type="http://schemas.openxmlformats.org/officeDocument/2006/relationships/image" Target="../media/image33.png"/><Relationship Id="rId31" Type="http://schemas.openxmlformats.org/officeDocument/2006/relationships/slide" Target="slide3.xml"/><Relationship Id="rId4" Type="http://schemas.openxmlformats.org/officeDocument/2006/relationships/hyperlink" Target="https://www.pexels.com/photo/amazing-blue-blue-sky-clouds-315055/" TargetMode="External"/><Relationship Id="rId9" Type="http://schemas.openxmlformats.org/officeDocument/2006/relationships/image" Target="../media/image24.png"/><Relationship Id="rId14" Type="http://schemas.openxmlformats.org/officeDocument/2006/relationships/image" Target="../media/image28.jpeg"/><Relationship Id="rId22" Type="http://schemas.openxmlformats.org/officeDocument/2006/relationships/image" Target="../media/image34.jpeg"/><Relationship Id="rId27" Type="http://schemas.openxmlformats.org/officeDocument/2006/relationships/image" Target="../media/image39.png"/><Relationship Id="rId30" Type="http://schemas.openxmlformats.org/officeDocument/2006/relationships/slide" Target="slide11.xml"/><Relationship Id="rId35" Type="http://schemas.openxmlformats.org/officeDocument/2006/relationships/image" Target="../media/image42.jpg"/><Relationship Id="rId8" Type="http://schemas.openxmlformats.org/officeDocument/2006/relationships/hyperlink" Target="https://www.deviantart.com/puffolotti4iji/art/Strong-wind-moving-tree-2-743395031" TargetMode="External"/><Relationship Id="rId3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8.pn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8.pn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ordwall.net/resource/13300235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25FB464-DF49-412E-96F9-99D11C45E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3"/>
            <a:ext cx="12192000" cy="685800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B51A604E-9DB8-4F39-BCE0-52C32E5C2F52}"/>
              </a:ext>
            </a:extLst>
          </p:cNvPr>
          <p:cNvSpPr/>
          <p:nvPr/>
        </p:nvSpPr>
        <p:spPr>
          <a:xfrm>
            <a:off x="2405743" y="1513651"/>
            <a:ext cx="77899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6600">
                  <a:solidFill>
                    <a:srgbClr val="1B376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1B376E"/>
                  </a:outerShdw>
                </a:effectLst>
                <a:uLnTx/>
                <a:uFillTx/>
                <a:latin typeface="Gill Sans MT" panose="020B0502020104020203"/>
                <a:ea typeface="+mn-ea"/>
              </a:rPr>
              <a:t>صباح الخير يا وطني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6600">
                  <a:solidFill>
                    <a:srgbClr val="1B376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1B376E"/>
                  </a:outerShdw>
                </a:effectLst>
                <a:uLnTx/>
                <a:uFillTx/>
                <a:latin typeface="Gill Sans MT" panose="020B0502020104020203"/>
                <a:ea typeface="+mn-ea"/>
              </a:rPr>
              <a:t>ومرحبا بكم يا مستقبل الوطن وفخره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3D2347-A77B-4696-88F8-B5C8B09B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0000" l="7192" r="93836">
                        <a14:foregroundMark x1="83219" y1="13929" x2="83219" y2="13929"/>
                        <a14:foregroundMark x1="63014" y1="5357" x2="63014" y2="5357"/>
                        <a14:foregroundMark x1="91096" y1="17500" x2="91096" y2="17500"/>
                        <a14:foregroundMark x1="93836" y1="42500" x2="93836" y2="42500"/>
                        <a14:foregroundMark x1="84932" y1="25714" x2="84932" y2="25714"/>
                        <a14:foregroundMark x1="27055" y1="61071" x2="27055" y2="61071"/>
                        <a14:foregroundMark x1="33904" y1="84286" x2="33904" y2="84286"/>
                        <a14:foregroundMark x1="27740" y1="84286" x2="27740" y2="84286"/>
                        <a14:foregroundMark x1="46233" y1="64643" x2="46233" y2="64643"/>
                        <a14:foregroundMark x1="30822" y1="62143" x2="30822" y2="62143"/>
                        <a14:foregroundMark x1="18493" y1="62500" x2="18493" y2="62500"/>
                        <a14:foregroundMark x1="18493" y1="59643" x2="18493" y2="59643"/>
                        <a14:foregroundMark x1="7192" y1="35714" x2="7192" y2="35714"/>
                        <a14:foregroundMark x1="31507" y1="58929" x2="31507" y2="58929"/>
                        <a14:foregroundMark x1="37671" y1="63214" x2="37671" y2="63214"/>
                        <a14:foregroundMark x1="25685" y1="66429" x2="25685" y2="66429"/>
                        <a14:foregroundMark x1="25342" y1="63929" x2="25342" y2="63929"/>
                        <a14:foregroundMark x1="23630" y1="72857" x2="23630" y2="72857"/>
                        <a14:foregroundMark x1="20890" y1="81786" x2="20890" y2="81786"/>
                        <a14:foregroundMark x1="22260" y1="81071" x2="22260" y2="81071"/>
                        <a14:foregroundMark x1="34589" y1="77857" x2="34589" y2="77857"/>
                        <a14:foregroundMark x1="36986" y1="61071" x2="36986" y2="61071"/>
                        <a14:foregroundMark x1="41096" y1="64643" x2="41096" y2="64643"/>
                        <a14:foregroundMark x1="68493" y1="23929" x2="68493" y2="23929"/>
                        <a14:foregroundMark x1="83904" y1="25714" x2="83904" y2="25714"/>
                        <a14:foregroundMark x1="83904" y1="21429" x2="83904" y2="21429"/>
                        <a14:foregroundMark x1="67123" y1="17500" x2="67123" y2="17500"/>
                        <a14:foregroundMark x1="60616" y1="15714" x2="60616" y2="15714"/>
                        <a14:foregroundMark x1="88699" y1="25714" x2="88699" y2="25714"/>
                        <a14:foregroundMark x1="80479" y1="24286" x2="63014" y2="20357"/>
                        <a14:foregroundMark x1="63014" y1="20357" x2="85616" y2="25714"/>
                        <a14:foregroundMark x1="41524" y1="62143" x2="42808" y2="61071"/>
                        <a14:foregroundMark x1="41096" y1="62500" x2="41524" y2="62143"/>
                        <a14:foregroundMark x1="35616" y1="55000" x2="46575" y2="57143"/>
                        <a14:backgroundMark x1="40411" y1="65000" x2="40411" y2="65000"/>
                        <a14:backgroundMark x1="39384" y1="62500" x2="39384" y2="62500"/>
                        <a14:backgroundMark x1="37671" y1="60000" x2="37671" y2="60000"/>
                        <a14:backgroundMark x1="43493" y1="63571" x2="43493" y2="63571"/>
                        <a14:backgroundMark x1="36986" y1="62143" x2="36986" y2="62143"/>
                        <a14:backgroundMark x1="41438" y1="53929" x2="41438" y2="53929"/>
                        <a14:backgroundMark x1="41096" y1="63571" x2="41096" y2="63571"/>
                        <a14:backgroundMark x1="42466" y1="62143" x2="42466" y2="62143"/>
                        <a14:backgroundMark x1="42466" y1="62143" x2="42466" y2="6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6241" y="4166753"/>
            <a:ext cx="2412334" cy="2882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D05EF-1279-4670-A4A8-8164EB800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689" r="93772">
                        <a14:foregroundMark x1="63322" y1="16786" x2="63322" y2="16786"/>
                        <a14:foregroundMark x1="74048" y1="21786" x2="74048" y2="21786"/>
                        <a14:foregroundMark x1="74048" y1="21786" x2="93080" y2="20357"/>
                        <a14:foregroundMark x1="93080" y1="20357" x2="93772" y2="20357"/>
                        <a14:foregroundMark x1="30104" y1="10357" x2="30104" y2="10357"/>
                        <a14:foregroundMark x1="74048" y1="12857" x2="91349" y2="11786"/>
                        <a14:foregroundMark x1="56401" y1="45714" x2="64014" y2="44286"/>
                        <a14:foregroundMark x1="52941" y1="43571" x2="52941" y2="43571"/>
                        <a14:foregroundMark x1="59170" y1="40357" x2="61592" y2="45714"/>
                        <a14:foregroundMark x1="58131" y1="39643" x2="56747" y2="36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4840" y="4250498"/>
            <a:ext cx="2802320" cy="27150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FAB58A-342B-4E94-89A3-5E1D2000A790}"/>
              </a:ext>
            </a:extLst>
          </p:cNvPr>
          <p:cNvGrpSpPr/>
          <p:nvPr/>
        </p:nvGrpSpPr>
        <p:grpSpPr>
          <a:xfrm>
            <a:off x="0" y="4805825"/>
            <a:ext cx="1423917" cy="2052175"/>
            <a:chOff x="2491195" y="5472036"/>
            <a:chExt cx="2549522" cy="3019502"/>
          </a:xfrm>
        </p:grpSpPr>
        <p:pic>
          <p:nvPicPr>
            <p:cNvPr id="11" name="Picture 4" descr="Emirati Boy And Girl Clipart">
              <a:extLst>
                <a:ext uri="{FF2B5EF4-FFF2-40B4-BE49-F238E27FC236}">
                  <a16:creationId xmlns:a16="http://schemas.microsoft.com/office/drawing/2014/main" id="{D409AFF9-9896-49BB-935B-F54F131CD3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252"/>
            <a:stretch/>
          </p:blipFill>
          <p:spPr bwMode="auto">
            <a:xfrm>
              <a:off x="2491195" y="5472036"/>
              <a:ext cx="2464594" cy="3019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EFE33812-AA20-4AD5-A9D0-DDA87F416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rot="1637460">
              <a:off x="4263414" y="6617873"/>
              <a:ext cx="777303" cy="5182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Emirati Boy And Girl Clipart">
            <a:extLst>
              <a:ext uri="{FF2B5EF4-FFF2-40B4-BE49-F238E27FC236}">
                <a16:creationId xmlns:a16="http://schemas.microsoft.com/office/drawing/2014/main" id="{25D4B873-F7FA-4B80-9E39-F39AFC45D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9"/>
          <a:stretch/>
        </p:blipFill>
        <p:spPr bwMode="auto">
          <a:xfrm>
            <a:off x="1269806" y="4873340"/>
            <a:ext cx="1607642" cy="190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اليوم الوطني الإماراتي علم الإمارات GIF - UnitedArabEmiratesNationalDay  EmiratiFlag - Discover &amp; Share GIFs">
            <a:extLst>
              <a:ext uri="{FF2B5EF4-FFF2-40B4-BE49-F238E27FC236}">
                <a16:creationId xmlns:a16="http://schemas.microsoft.com/office/drawing/2014/main" id="{83B1E543-6354-49E6-A04A-8AA91F4354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390" y="-338452"/>
            <a:ext cx="4778276" cy="190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7EC338-6F2B-4CD8-8227-1A2896780F0F}"/>
              </a:ext>
            </a:extLst>
          </p:cNvPr>
          <p:cNvSpPr/>
          <p:nvPr/>
        </p:nvSpPr>
        <p:spPr>
          <a:xfrm>
            <a:off x="3507236" y="3050169"/>
            <a:ext cx="48189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</a:rPr>
              <a:t>وطن اللامُستحيل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6D240-F5F8-409B-9A66-887B7251B32D}"/>
              </a:ext>
            </a:extLst>
          </p:cNvPr>
          <p:cNvSpPr txBox="1"/>
          <p:nvPr/>
        </p:nvSpPr>
        <p:spPr>
          <a:xfrm>
            <a:off x="1480498" y="328310"/>
            <a:ext cx="2130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وطن اللامستحيل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37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2226812" y="1848914"/>
            <a:ext cx="7738376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عنوان الدرس: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الْعَمَل الْجَماعِيّ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920295A-450A-4A6F-8D65-2FC7DD261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6000" l="10000" r="90000">
                        <a14:foregroundMark x1="56000" y1="10000" x2="56000" y2="10000"/>
                        <a14:foregroundMark x1="27000" y1="8333" x2="53034" y2="3465"/>
                        <a14:foregroundMark x1="72113" y1="1952" x2="72926" y2="2206"/>
                        <a14:foregroundMark x1="71653" y1="6627" x2="69000" y2="9000"/>
                        <a14:foregroundMark x1="27000" y1="91333" x2="49000" y2="91333"/>
                        <a14:foregroundMark x1="52667" y1="92000" x2="64667" y2="92000"/>
                        <a14:foregroundMark x1="59667" y1="61333" x2="59667" y2="61333"/>
                        <a14:foregroundMark x1="56333" y1="60333" x2="56333" y2="60333"/>
                        <a14:foregroundMark x1="56333" y1="60333" x2="56333" y2="60333"/>
                        <a14:foregroundMark x1="46000" y1="57000" x2="51667" y2="55333"/>
                        <a14:foregroundMark x1="66333" y1="74667" x2="45000" y2="55667"/>
                        <a14:foregroundMark x1="32000" y1="73667" x2="43000" y2="52000"/>
                        <a14:foregroundMark x1="44000" y1="43000" x2="43000" y2="42333"/>
                        <a14:foregroundMark x1="40667" y1="40667" x2="62333" y2="27333"/>
                        <a14:foregroundMark x1="54333" y1="29000" x2="46000" y2="23000"/>
                        <a14:foregroundMark x1="41333" y1="34667" x2="33667" y2="25667"/>
                        <a14:foregroundMark x1="32000" y1="23000" x2="72667" y2="19000"/>
                        <a14:foregroundMark x1="72667" y1="19000" x2="52667" y2="31667"/>
                        <a14:foregroundMark x1="30333" y1="96000" x2="71000" y2="93667"/>
                        <a14:backgroundMark x1="71667" y1="2333" x2="71667" y2="2333"/>
                        <a14:backgroundMark x1="75000" y1="2667" x2="74333" y2="2667"/>
                        <a14:backgroundMark x1="70000" y1="1000" x2="72333" y2="1667"/>
                        <a14:backgroundMark x1="73333" y1="1667" x2="76000" y2="2333"/>
                        <a14:backgroundMark x1="55333" y1="0" x2="71000" y2="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1" y="5126688"/>
            <a:ext cx="1168548" cy="1078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4F419-44C2-490D-A774-A7767FF80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60" y="-13366"/>
            <a:ext cx="1612381" cy="1539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870F6-41B7-4FE1-A3F5-3D0A14D8A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31" y="0"/>
            <a:ext cx="1612381" cy="1526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A2C9E-D5B8-46B8-A78E-892446A74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75" y="18903"/>
            <a:ext cx="1771420" cy="152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5466A-4615-44C1-92B1-48357A284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576" y="-13366"/>
            <a:ext cx="1771420" cy="3050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885D5E-11D0-4ECC-93F9-D28040DBFA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5040" y="-217035"/>
            <a:ext cx="329739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1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BCACE-2E4B-4A98-BC47-7A383DEAD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28"/>
            <a:ext cx="12192000" cy="68546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1236FB-2C60-46F7-8D6F-C27575A5A38E}"/>
              </a:ext>
            </a:extLst>
          </p:cNvPr>
          <p:cNvGrpSpPr/>
          <p:nvPr/>
        </p:nvGrpSpPr>
        <p:grpSpPr>
          <a:xfrm>
            <a:off x="1249680" y="1364812"/>
            <a:ext cx="9388916" cy="5702307"/>
            <a:chOff x="3922521" y="1297882"/>
            <a:chExt cx="4933850" cy="35990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99F73C-9384-455A-835A-35E481621FFE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434405"/>
              <a:chOff x="3922521" y="1297882"/>
              <a:chExt cx="4933850" cy="343440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74CCED4-01AC-4FD4-937E-77A43148B94B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D3F369-3711-4DCD-B15D-6D4CF53277DD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34957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B17EE1-5A61-4D18-814A-C73A626F03D4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C30124-79D8-4388-A2E7-AB4934418D8B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D0937E-9B24-4072-89FC-8EC3D73E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98" y="12067"/>
            <a:ext cx="1718454" cy="1334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4B0FE-7200-479B-B5A4-69ACE1605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13" y="-9611"/>
            <a:ext cx="1884480" cy="1356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55F6C0-BFBB-476D-84F5-59772A8C2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55" y="0"/>
            <a:ext cx="1848997" cy="1488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247399-0627-482B-B10F-C69686A57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316" y="-94599"/>
            <a:ext cx="1598630" cy="3088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27BEEB-A0AD-4106-B2AE-0E2C6AC3C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5040" y="-217035"/>
            <a:ext cx="3297391" cy="1743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DC2C8E-19C9-4EB4-AD15-FBD32D811D82}"/>
              </a:ext>
            </a:extLst>
          </p:cNvPr>
          <p:cNvSpPr/>
          <p:nvPr/>
        </p:nvSpPr>
        <p:spPr>
          <a:xfrm>
            <a:off x="4479534" y="1649797"/>
            <a:ext cx="299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التعلم: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6ED4C-BFE4-479F-87D5-33734D444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05" y="2577974"/>
            <a:ext cx="9040822" cy="36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2226812" y="1593952"/>
            <a:ext cx="7738376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المفتاحية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920295A-450A-4A6F-8D65-2FC7DD261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6000" l="10000" r="90000">
                        <a14:foregroundMark x1="56000" y1="10000" x2="56000" y2="10000"/>
                        <a14:foregroundMark x1="27000" y1="8333" x2="53034" y2="3465"/>
                        <a14:foregroundMark x1="72113" y1="1952" x2="72926" y2="2206"/>
                        <a14:foregroundMark x1="71653" y1="6627" x2="69000" y2="9000"/>
                        <a14:foregroundMark x1="27000" y1="91333" x2="49000" y2="91333"/>
                        <a14:foregroundMark x1="52667" y1="92000" x2="64667" y2="92000"/>
                        <a14:foregroundMark x1="59667" y1="61333" x2="59667" y2="61333"/>
                        <a14:foregroundMark x1="56333" y1="60333" x2="56333" y2="60333"/>
                        <a14:foregroundMark x1="56333" y1="60333" x2="56333" y2="60333"/>
                        <a14:foregroundMark x1="46000" y1="57000" x2="51667" y2="55333"/>
                        <a14:foregroundMark x1="66333" y1="74667" x2="45000" y2="55667"/>
                        <a14:foregroundMark x1="32000" y1="73667" x2="43000" y2="52000"/>
                        <a14:foregroundMark x1="44000" y1="43000" x2="43000" y2="42333"/>
                        <a14:foregroundMark x1="40667" y1="40667" x2="62333" y2="27333"/>
                        <a14:foregroundMark x1="54333" y1="29000" x2="46000" y2="23000"/>
                        <a14:foregroundMark x1="41333" y1="34667" x2="33667" y2="25667"/>
                        <a14:foregroundMark x1="32000" y1="23000" x2="72667" y2="19000"/>
                        <a14:foregroundMark x1="72667" y1="19000" x2="52667" y2="31667"/>
                        <a14:foregroundMark x1="30333" y1="96000" x2="71000" y2="93667"/>
                        <a14:backgroundMark x1="71667" y1="2333" x2="71667" y2="2333"/>
                        <a14:backgroundMark x1="75000" y1="2667" x2="74333" y2="2667"/>
                        <a14:backgroundMark x1="70000" y1="1000" x2="72333" y2="1667"/>
                        <a14:backgroundMark x1="73333" y1="1667" x2="76000" y2="2333"/>
                        <a14:backgroundMark x1="55333" y1="0" x2="71000" y2="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1" y="5126688"/>
            <a:ext cx="1168548" cy="1078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4F419-44C2-490D-A774-A7767FF80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60" y="-13366"/>
            <a:ext cx="1612381" cy="1539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870F6-41B7-4FE1-A3F5-3D0A14D8A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31" y="0"/>
            <a:ext cx="1612381" cy="1526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A2C9E-D5B8-46B8-A78E-892446A74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75" y="18903"/>
            <a:ext cx="1771420" cy="152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5466A-4615-44C1-92B1-48357A284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576" y="-13366"/>
            <a:ext cx="1771420" cy="3050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885D5E-11D0-4ECC-93F9-D28040DBFA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5040" y="-217035"/>
            <a:ext cx="329739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42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1972930"/>
            <a:ext cx="2492171" cy="3506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887725" y="5434022"/>
            <a:ext cx="356428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الْفَريق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4639961" y="1809211"/>
            <a:ext cx="3812045" cy="3561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3463243" y="577240"/>
            <a:ext cx="52902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الْكَلِمات المِفْتاحِيَّة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2711 0.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1972930"/>
            <a:ext cx="2492171" cy="3506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249547" y="5479899"/>
            <a:ext cx="4491568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الْعَمَلُ الْجَماعِي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4639961" y="1809211"/>
            <a:ext cx="3812045" cy="3561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3450884" y="527022"/>
            <a:ext cx="52902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الْكَلِمات المِفْتاحِيَّة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2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2711 0.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1972930"/>
            <a:ext cx="2492171" cy="3506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903825" y="5479899"/>
            <a:ext cx="354818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الْمَهارَةُ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4639961" y="1809211"/>
            <a:ext cx="3812045" cy="3561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3463243" y="541664"/>
            <a:ext cx="52902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الْكَلِمات المِفْتاحِيَّة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2711 0.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1972930"/>
            <a:ext cx="2492171" cy="3506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903825" y="5479899"/>
            <a:ext cx="354818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التَّواصُل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4639961" y="1809211"/>
            <a:ext cx="3812045" cy="3561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3450884" y="551824"/>
            <a:ext cx="52902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الْكَلِمات المِفْتاحِيَّة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2711 0.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2984695" y="-70014"/>
            <a:ext cx="5795890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  <a:cs typeface="Arial" panose="020B0604020202020204" pitchFamily="34" charset="0"/>
              </a:rPr>
            </a:br>
            <a:r>
              <a:rPr lang="ar-AE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  <a:cs typeface="Arial" panose="020B0604020202020204" pitchFamily="34" charset="0"/>
              </a:rPr>
              <a:t>عبر عن الصور بجملة واحدة فقط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مؤقت1">
            <a:hlinkClick r:id="" action="ppaction://media"/>
            <a:extLst>
              <a:ext uri="{FF2B5EF4-FFF2-40B4-BE49-F238E27FC236}">
                <a16:creationId xmlns:a16="http://schemas.microsoft.com/office/drawing/2014/main" id="{003A81BB-C64F-4718-9F82-0B130962DC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33" y="41390"/>
            <a:ext cx="2244436" cy="12344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7F67F0D-5E54-47CC-A731-0D949CF81359}"/>
              </a:ext>
            </a:extLst>
          </p:cNvPr>
          <p:cNvGrpSpPr/>
          <p:nvPr/>
        </p:nvGrpSpPr>
        <p:grpSpPr>
          <a:xfrm>
            <a:off x="1972103" y="2132915"/>
            <a:ext cx="8579945" cy="3740218"/>
            <a:chOff x="1992423" y="2041475"/>
            <a:chExt cx="8579945" cy="37402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830842-5415-4A9D-ADCE-806B30FB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9007" y="2041475"/>
              <a:ext cx="4023361" cy="18701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54366C-A5A5-489B-AB32-D7BAE1546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2423" y="2101751"/>
              <a:ext cx="3650571" cy="18098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68AD1E-12E5-4BDE-9805-98D9A2933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98562" y="3851324"/>
              <a:ext cx="4994878" cy="1930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77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CCF4B-E07A-4296-83B4-8CFAE287F1E4}"/>
              </a:ext>
            </a:extLst>
          </p:cNvPr>
          <p:cNvSpPr/>
          <p:nvPr/>
        </p:nvSpPr>
        <p:spPr>
          <a:xfrm>
            <a:off x="9340681" y="0"/>
            <a:ext cx="2837636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 و دوِّن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D9750-8301-426B-B04C-F8869C4E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35" y="645232"/>
            <a:ext cx="5134692" cy="26906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69D06-61A0-4C00-8AD0-45517E210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227" y="3106216"/>
            <a:ext cx="5924960" cy="31065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DA2386-4695-4ED6-A2F3-3138DFE3C748}"/>
              </a:ext>
            </a:extLst>
          </p:cNvPr>
          <p:cNvSpPr/>
          <p:nvPr/>
        </p:nvSpPr>
        <p:spPr>
          <a:xfrm>
            <a:off x="6060701" y="1367893"/>
            <a:ext cx="689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867806-96B7-4EFA-8A96-A68941AEA9AB}"/>
              </a:ext>
            </a:extLst>
          </p:cNvPr>
          <p:cNvSpPr/>
          <p:nvPr/>
        </p:nvSpPr>
        <p:spPr>
          <a:xfrm>
            <a:off x="7195828" y="1367893"/>
            <a:ext cx="80134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4C7D2-610E-4A4F-B4C9-6F73E714B353}"/>
              </a:ext>
            </a:extLst>
          </p:cNvPr>
          <p:cNvSpPr/>
          <p:nvPr/>
        </p:nvSpPr>
        <p:spPr>
          <a:xfrm>
            <a:off x="10923298" y="1323546"/>
            <a:ext cx="476221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E36C3-5D8F-4FDD-8C0F-F9C72EE108E5}"/>
              </a:ext>
            </a:extLst>
          </p:cNvPr>
          <p:cNvSpPr/>
          <p:nvPr/>
        </p:nvSpPr>
        <p:spPr>
          <a:xfrm>
            <a:off x="9966959" y="1323545"/>
            <a:ext cx="646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F7B906-5369-40E6-A68E-3017112CA3B1}"/>
              </a:ext>
            </a:extLst>
          </p:cNvPr>
          <p:cNvSpPr/>
          <p:nvPr/>
        </p:nvSpPr>
        <p:spPr>
          <a:xfrm>
            <a:off x="8352274" y="1367892"/>
            <a:ext cx="646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92C72-F51B-484F-8DBF-8FE0C39901CD}"/>
              </a:ext>
            </a:extLst>
          </p:cNvPr>
          <p:cNvSpPr/>
          <p:nvPr/>
        </p:nvSpPr>
        <p:spPr>
          <a:xfrm>
            <a:off x="9259807" y="1336113"/>
            <a:ext cx="476221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9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CCF4B-E07A-4296-83B4-8CFAE287F1E4}"/>
              </a:ext>
            </a:extLst>
          </p:cNvPr>
          <p:cNvSpPr/>
          <p:nvPr/>
        </p:nvSpPr>
        <p:spPr>
          <a:xfrm>
            <a:off x="9340681" y="0"/>
            <a:ext cx="2837636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شاهد و دوِّن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A2386-4695-4ED6-A2F3-3138DFE3C748}"/>
              </a:ext>
            </a:extLst>
          </p:cNvPr>
          <p:cNvSpPr/>
          <p:nvPr/>
        </p:nvSpPr>
        <p:spPr>
          <a:xfrm>
            <a:off x="6060701" y="1367893"/>
            <a:ext cx="689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867806-96B7-4EFA-8A96-A68941AEA9AB}"/>
              </a:ext>
            </a:extLst>
          </p:cNvPr>
          <p:cNvSpPr/>
          <p:nvPr/>
        </p:nvSpPr>
        <p:spPr>
          <a:xfrm>
            <a:off x="6898640" y="1367893"/>
            <a:ext cx="1098530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ـهـ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4C7D2-610E-4A4F-B4C9-6F73E714B353}"/>
              </a:ext>
            </a:extLst>
          </p:cNvPr>
          <p:cNvSpPr/>
          <p:nvPr/>
        </p:nvSpPr>
        <p:spPr>
          <a:xfrm>
            <a:off x="10923298" y="1323546"/>
            <a:ext cx="476221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E36C3-5D8F-4FDD-8C0F-F9C72EE108E5}"/>
              </a:ext>
            </a:extLst>
          </p:cNvPr>
          <p:cNvSpPr/>
          <p:nvPr/>
        </p:nvSpPr>
        <p:spPr>
          <a:xfrm>
            <a:off x="9966959" y="1323545"/>
            <a:ext cx="646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F7B906-5369-40E6-A68E-3017112CA3B1}"/>
              </a:ext>
            </a:extLst>
          </p:cNvPr>
          <p:cNvSpPr/>
          <p:nvPr/>
        </p:nvSpPr>
        <p:spPr>
          <a:xfrm>
            <a:off x="8352274" y="1367892"/>
            <a:ext cx="646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92C72-F51B-484F-8DBF-8FE0C39901CD}"/>
              </a:ext>
            </a:extLst>
          </p:cNvPr>
          <p:cNvSpPr/>
          <p:nvPr/>
        </p:nvSpPr>
        <p:spPr>
          <a:xfrm>
            <a:off x="9259807" y="1336113"/>
            <a:ext cx="476221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6A21E-72BB-412D-BB4F-D8C5F588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32" y="1127570"/>
            <a:ext cx="4085781" cy="39572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67F52C-FBEF-4AAC-B266-C3C33A340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07" y="3007734"/>
            <a:ext cx="5818030" cy="33524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D27BD1-07FA-43EA-8AED-0F4497703863}"/>
              </a:ext>
            </a:extLst>
          </p:cNvPr>
          <p:cNvSpPr/>
          <p:nvPr/>
        </p:nvSpPr>
        <p:spPr>
          <a:xfrm>
            <a:off x="5084592" y="1367892"/>
            <a:ext cx="689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ة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5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105670" y="2049144"/>
            <a:ext cx="2857083" cy="2013302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987994" y="-3077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1104810" y="6296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664234" y="1385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790458" y="179788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802235" y="34255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8401911" y="56078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8613392" y="170970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630477" y="12617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C1768008-3B56-44DF-87F2-890B919FCA57}"/>
              </a:ext>
            </a:extLst>
          </p:cNvPr>
          <p:cNvSpPr/>
          <p:nvPr/>
        </p:nvSpPr>
        <p:spPr>
          <a:xfrm>
            <a:off x="11043009" y="292744"/>
            <a:ext cx="1247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اليوم والتاريخ</a:t>
            </a:r>
            <a:endParaRPr kumimoji="0" lang="en-US" sz="18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951D138-7930-402C-B7CC-2261C2F6B337}"/>
              </a:ext>
            </a:extLst>
          </p:cNvPr>
          <p:cNvSpPr/>
          <p:nvPr/>
        </p:nvSpPr>
        <p:spPr>
          <a:xfrm>
            <a:off x="9675105" y="153893"/>
            <a:ext cx="1282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الحضور والغياب</a:t>
            </a:r>
            <a:endParaRPr kumimoji="0" lang="en-US" sz="18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8412859" y="269814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قوانين التعلم </a:t>
            </a:r>
            <a:endParaRPr kumimoji="0" lang="en-US" sz="18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أحب وطني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24" name="Picture 4" descr="اليوم الوطني الإماراتي علم الإمارات GIF - UnitedArabEmiratesNationalDay  EmiratiFlag - Discover &amp; Share GIFs">
            <a:extLst>
              <a:ext uri="{FF2B5EF4-FFF2-40B4-BE49-F238E27FC236}">
                <a16:creationId xmlns:a16="http://schemas.microsoft.com/office/drawing/2014/main" id="{97E2B76B-608C-44ED-932E-33DE9C246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438" y="2018586"/>
            <a:ext cx="3464724" cy="21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3816022" cy="861612"/>
            <a:chOff x="2335745" y="1135297"/>
            <a:chExt cx="4702960" cy="861612"/>
          </a:xfrm>
        </p:grpSpPr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0AB8A781-08D7-4586-8959-F13903BB62A6}"/>
              </a:ext>
            </a:extLst>
          </p:cNvPr>
          <p:cNvSpPr/>
          <p:nvPr/>
        </p:nvSpPr>
        <p:spPr>
          <a:xfrm>
            <a:off x="441575" y="3459627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ركن القراءة 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 flipH="1">
            <a:off x="3284566" y="738757"/>
            <a:ext cx="1219097" cy="1013876"/>
          </a:xfrm>
          <a:prstGeom prst="rect">
            <a:avLst/>
          </a:prstGeom>
        </p:spPr>
      </p:pic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Document 6">
            <a:hlinkClick r:id="rId29" action="ppaction://hlinksldjump" highlightClick="1"/>
            <a:extLst>
              <a:ext uri="{FF2B5EF4-FFF2-40B4-BE49-F238E27FC236}">
                <a16:creationId xmlns:a16="http://schemas.microsoft.com/office/drawing/2014/main" id="{9240F874-2647-42C2-9808-E6A5A22E0C14}"/>
              </a:ext>
            </a:extLst>
          </p:cNvPr>
          <p:cNvSpPr/>
          <p:nvPr/>
        </p:nvSpPr>
        <p:spPr>
          <a:xfrm>
            <a:off x="3284566" y="4401765"/>
            <a:ext cx="707563" cy="389999"/>
          </a:xfrm>
          <a:prstGeom prst="actionButton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ction Button: Document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39A4A6-A268-4F85-AE15-652A03D92031}"/>
              </a:ext>
            </a:extLst>
          </p:cNvPr>
          <p:cNvSpPr/>
          <p:nvPr/>
        </p:nvSpPr>
        <p:spPr>
          <a:xfrm>
            <a:off x="4371681" y="4445205"/>
            <a:ext cx="945037" cy="346559"/>
          </a:xfrm>
          <a:prstGeom prst="actionButton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ction Button: Document 16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6DC51437-D23B-4D2A-AC6A-398249B050B1}"/>
              </a:ext>
            </a:extLst>
          </p:cNvPr>
          <p:cNvSpPr/>
          <p:nvPr/>
        </p:nvSpPr>
        <p:spPr>
          <a:xfrm>
            <a:off x="5591648" y="4445205"/>
            <a:ext cx="967573" cy="479266"/>
          </a:xfrm>
          <a:prstGeom prst="actionButtonDocumen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ction Button: Document 5">
            <a:hlinkClick r:id="rId31" action="ppaction://hlinksldjump" highlightClick="1"/>
            <a:extLst>
              <a:ext uri="{FF2B5EF4-FFF2-40B4-BE49-F238E27FC236}">
                <a16:creationId xmlns:a16="http://schemas.microsoft.com/office/drawing/2014/main" id="{A08E5720-A780-438B-BA67-DFE9738AB989}"/>
              </a:ext>
            </a:extLst>
          </p:cNvPr>
          <p:cNvSpPr/>
          <p:nvPr/>
        </p:nvSpPr>
        <p:spPr>
          <a:xfrm>
            <a:off x="11288109" y="570330"/>
            <a:ext cx="864537" cy="581439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Action Button: Document 96">
            <a:hlinkClick r:id="rId32" action="ppaction://hlinksldjump" highlightClick="1"/>
            <a:extLst>
              <a:ext uri="{FF2B5EF4-FFF2-40B4-BE49-F238E27FC236}">
                <a16:creationId xmlns:a16="http://schemas.microsoft.com/office/drawing/2014/main" id="{99C93DA2-5158-471D-9DF9-4AC57F103852}"/>
              </a:ext>
            </a:extLst>
          </p:cNvPr>
          <p:cNvSpPr/>
          <p:nvPr/>
        </p:nvSpPr>
        <p:spPr>
          <a:xfrm>
            <a:off x="8689351" y="712916"/>
            <a:ext cx="864537" cy="581439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Action Button: Document 115">
            <a:hlinkClick r:id="rId32" action="ppaction://hlinksldjump" highlightClick="1"/>
            <a:extLst>
              <a:ext uri="{FF2B5EF4-FFF2-40B4-BE49-F238E27FC236}">
                <a16:creationId xmlns:a16="http://schemas.microsoft.com/office/drawing/2014/main" id="{DED17F04-2842-4FCB-AA23-816366C35CE2}"/>
              </a:ext>
            </a:extLst>
          </p:cNvPr>
          <p:cNvSpPr/>
          <p:nvPr/>
        </p:nvSpPr>
        <p:spPr>
          <a:xfrm>
            <a:off x="9966811" y="706922"/>
            <a:ext cx="864537" cy="581439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45755-42EF-4B10-A4E1-B781D75B608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" y="4296"/>
            <a:ext cx="1718454" cy="1334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5A8DF0-E4CE-4631-ACE5-43ADAFDE093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20" y="12370"/>
            <a:ext cx="1877946" cy="1334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96AAC2-B47C-4B60-9C00-CA91535F5BB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54" y="49158"/>
            <a:ext cx="1848997" cy="1488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9B5D13-E3CE-4375-8FFE-AFAFDA44938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648855" y="4296"/>
            <a:ext cx="1598630" cy="3088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51D43-C78C-4C6A-8666-571CB44675F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365219" y="1774740"/>
            <a:ext cx="5043471" cy="23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CCF4B-E07A-4296-83B4-8CFAE287F1E4}"/>
              </a:ext>
            </a:extLst>
          </p:cNvPr>
          <p:cNvSpPr/>
          <p:nvPr/>
        </p:nvSpPr>
        <p:spPr>
          <a:xfrm>
            <a:off x="9340681" y="0"/>
            <a:ext cx="2837636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شاهد و دوِّن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A2386-4695-4ED6-A2F3-3138DFE3C748}"/>
              </a:ext>
            </a:extLst>
          </p:cNvPr>
          <p:cNvSpPr/>
          <p:nvPr/>
        </p:nvSpPr>
        <p:spPr>
          <a:xfrm>
            <a:off x="6060701" y="1367893"/>
            <a:ext cx="689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867806-96B7-4EFA-8A96-A68941AEA9AB}"/>
              </a:ext>
            </a:extLst>
          </p:cNvPr>
          <p:cNvSpPr/>
          <p:nvPr/>
        </p:nvSpPr>
        <p:spPr>
          <a:xfrm>
            <a:off x="6898640" y="1367893"/>
            <a:ext cx="1098530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4C7D2-610E-4A4F-B4C9-6F73E714B353}"/>
              </a:ext>
            </a:extLst>
          </p:cNvPr>
          <p:cNvSpPr/>
          <p:nvPr/>
        </p:nvSpPr>
        <p:spPr>
          <a:xfrm>
            <a:off x="10923298" y="1323546"/>
            <a:ext cx="811501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E36C3-5D8F-4FDD-8C0F-F9C72EE108E5}"/>
              </a:ext>
            </a:extLst>
          </p:cNvPr>
          <p:cNvSpPr/>
          <p:nvPr/>
        </p:nvSpPr>
        <p:spPr>
          <a:xfrm>
            <a:off x="9966959" y="1323545"/>
            <a:ext cx="646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F7B906-5369-40E6-A68E-3017112CA3B1}"/>
              </a:ext>
            </a:extLst>
          </p:cNvPr>
          <p:cNvSpPr/>
          <p:nvPr/>
        </p:nvSpPr>
        <p:spPr>
          <a:xfrm>
            <a:off x="8352274" y="1367892"/>
            <a:ext cx="646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92C72-F51B-484F-8DBF-8FE0C39901CD}"/>
              </a:ext>
            </a:extLst>
          </p:cNvPr>
          <p:cNvSpPr/>
          <p:nvPr/>
        </p:nvSpPr>
        <p:spPr>
          <a:xfrm>
            <a:off x="9259807" y="1336113"/>
            <a:ext cx="476221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D27BD1-07FA-43EA-8AED-0F4497703863}"/>
              </a:ext>
            </a:extLst>
          </p:cNvPr>
          <p:cNvSpPr/>
          <p:nvPr/>
        </p:nvSpPr>
        <p:spPr>
          <a:xfrm>
            <a:off x="5084592" y="1367892"/>
            <a:ext cx="68958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3625B-F325-463D-88B7-7BC8EA71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55" y="1971040"/>
            <a:ext cx="4328471" cy="40538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037C4-336E-4F3C-8538-66E65E18B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80" y="3114454"/>
            <a:ext cx="6522719" cy="30628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04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1960880" y="1790113"/>
            <a:ext cx="7985711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أقرأ و أتعلم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71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3B51DA-DFDA-4DC6-AE1E-EC704109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772584"/>
            <a:ext cx="1490325" cy="13926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18C353-132A-438A-9FEF-B536CFFAD511}"/>
              </a:ext>
            </a:extLst>
          </p:cNvPr>
          <p:cNvSpPr/>
          <p:nvPr/>
        </p:nvSpPr>
        <p:spPr>
          <a:xfrm>
            <a:off x="404883" y="6014270"/>
            <a:ext cx="780983" cy="769441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11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D5354-E09F-4667-A66D-D0A42A83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0" y="1468925"/>
            <a:ext cx="7802879" cy="4877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ADBDE7-5771-4EFC-B636-DD312C661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428" y="-134720"/>
            <a:ext cx="4610743" cy="1581371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078C6B2-C138-434B-A926-2572C01D8A43}"/>
              </a:ext>
            </a:extLst>
          </p:cNvPr>
          <p:cNvSpPr/>
          <p:nvPr/>
        </p:nvSpPr>
        <p:spPr>
          <a:xfrm>
            <a:off x="0" y="2444609"/>
            <a:ext cx="3579214" cy="1463040"/>
          </a:xfrm>
          <a:prstGeom prst="wedgeEllipseCallout">
            <a:avLst>
              <a:gd name="adj1" fmla="val 87505"/>
              <a:gd name="adj2" fmla="val 22222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 مفهوم العمل الجماعي؟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9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وائد العمل الجماعي">
            <a:hlinkClick r:id="" action="ppaction://media"/>
            <a:extLst>
              <a:ext uri="{FF2B5EF4-FFF2-40B4-BE49-F238E27FC236}">
                <a16:creationId xmlns:a16="http://schemas.microsoft.com/office/drawing/2014/main" id="{6BBF60FD-D4D6-4F62-9E9F-3462AF773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680" y="1513840"/>
            <a:ext cx="8565165" cy="50596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C04F7E-42BA-4F7A-8A0F-65995180019B}"/>
              </a:ext>
            </a:extLst>
          </p:cNvPr>
          <p:cNvSpPr/>
          <p:nvPr/>
        </p:nvSpPr>
        <p:spPr>
          <a:xfrm>
            <a:off x="1894703" y="447655"/>
            <a:ext cx="8565165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استنتج من الفيديو فوائد العمل الجماعي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32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18C353-132A-438A-9FEF-B536CFFAD511}"/>
              </a:ext>
            </a:extLst>
          </p:cNvPr>
          <p:cNvSpPr/>
          <p:nvPr/>
        </p:nvSpPr>
        <p:spPr>
          <a:xfrm>
            <a:off x="0" y="6027003"/>
            <a:ext cx="870751" cy="830997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7B327-89F1-4E97-AFF2-6DD68F810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349" y="360404"/>
            <a:ext cx="5182323" cy="1114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A5516-3703-4C22-93BF-3ABAFE20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2850"/>
            <a:ext cx="4673600" cy="4399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5124B0-67AF-479A-B1EA-4472D5A98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81" y="1615440"/>
            <a:ext cx="6994106" cy="49987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655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3B51DA-DFDA-4DC6-AE1E-EC704109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3" y="74289"/>
            <a:ext cx="1490325" cy="13926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18C353-132A-438A-9FEF-B536CFFAD511}"/>
              </a:ext>
            </a:extLst>
          </p:cNvPr>
          <p:cNvSpPr/>
          <p:nvPr/>
        </p:nvSpPr>
        <p:spPr>
          <a:xfrm>
            <a:off x="184285" y="6014270"/>
            <a:ext cx="813043" cy="769441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4944B6-B385-4D5F-9877-C8749EAE2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142" y="278250"/>
            <a:ext cx="5871098" cy="17341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39F8C0-9E9D-4B03-B87F-3CC0C9AA7934}"/>
              </a:ext>
            </a:extLst>
          </p:cNvPr>
          <p:cNvSpPr/>
          <p:nvPr/>
        </p:nvSpPr>
        <p:spPr>
          <a:xfrm>
            <a:off x="1732971" y="2136338"/>
            <a:ext cx="9235439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ابحث في الشبكة المعلوماتية </a:t>
            </a:r>
          </a:p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 مهارات العمل الجماعي وناقشها مع زملائك؟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2968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2377440" y="662353"/>
            <a:ext cx="7985711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التقييم الختامي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369DED-B19A-409C-8FE9-D18DB6C763E3}"/>
              </a:ext>
            </a:extLst>
          </p:cNvPr>
          <p:cNvSpPr/>
          <p:nvPr/>
        </p:nvSpPr>
        <p:spPr>
          <a:xfrm>
            <a:off x="3485349" y="3152767"/>
            <a:ext cx="522130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400" b="1" dirty="0">
                <a:solidFill>
                  <a:schemeClr val="bg1"/>
                </a:solidFill>
              </a:rPr>
              <a:t>مسابقة على منصة كونتست</a:t>
            </a:r>
            <a:endParaRPr lang="en-US" sz="4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مؤقت 3">
            <a:hlinkClick r:id="" action="ppaction://media"/>
            <a:extLst>
              <a:ext uri="{FF2B5EF4-FFF2-40B4-BE49-F238E27FC236}">
                <a16:creationId xmlns:a16="http://schemas.microsoft.com/office/drawing/2014/main" id="{18D31BC0-C54C-4FF1-8DCE-2519E4B8D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480" y="403273"/>
            <a:ext cx="269240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5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2103144" y="797557"/>
            <a:ext cx="7985711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المهمة المنزلية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369DED-B19A-409C-8FE9-D18DB6C763E3}"/>
              </a:ext>
            </a:extLst>
          </p:cNvPr>
          <p:cNvSpPr/>
          <p:nvPr/>
        </p:nvSpPr>
        <p:spPr>
          <a:xfrm>
            <a:off x="2971585" y="3185160"/>
            <a:ext cx="624882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قراءة صفحة 13+14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مؤقت 3">
            <a:hlinkClick r:id="" action="ppaction://media"/>
            <a:extLst>
              <a:ext uri="{FF2B5EF4-FFF2-40B4-BE49-F238E27FC236}">
                <a16:creationId xmlns:a16="http://schemas.microsoft.com/office/drawing/2014/main" id="{18D31BC0-C54C-4FF1-8DCE-2519E4B8D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92400" cy="16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5" y="74543"/>
            <a:ext cx="11900452" cy="657307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84844" y="1116016"/>
            <a:ext cx="1802293" cy="14012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AL-Gemah-Alsomod2" panose="00000500000000000000" pitchFamily="2" charset="-78"/>
              </a:rPr>
              <a:t>اليوم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AL-Gemah-Alsomod2" panose="000005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579453" y="823466"/>
            <a:ext cx="1802293" cy="20825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AL-Gemah-Alsomod2" panose="000005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AL-Gemah-Alsomod2" panose="000005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18959" y="805446"/>
            <a:ext cx="1802293" cy="20704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AL-Gemah-Alsomod2" panose="000005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AL-Gemah-Alsomod2" panose="000005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616242" y="823469"/>
            <a:ext cx="1869929" cy="20261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AL-Gemah-Alsomod2" panose="000005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073312" y="159799"/>
            <a:ext cx="3397568" cy="4972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haleel Fat" panose="00000800000000000000" pitchFamily="50" charset="-78"/>
                <a:ea typeface="+mn-ea"/>
                <a:cs typeface="Ahaleel Fat" panose="00000800000000000000" pitchFamily="50" charset="-78"/>
              </a:rPr>
              <a:t>التقويم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haleel Fat" panose="00000800000000000000" pitchFamily="50" charset="-78"/>
              <a:ea typeface="+mn-ea"/>
              <a:cs typeface="Ahaleel Fat" panose="00000800000000000000" pitchFamily="50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8" y="1708076"/>
            <a:ext cx="1501131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9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Khalid Art bold" pitchFamily="2" charset="-78"/>
              </a:rPr>
              <a:t>الأحد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7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Khalid Art bold" pitchFamily="2" charset="-78"/>
              </a:rPr>
              <a:t>الاثنين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3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Khalid Art bold" pitchFamily="2" charset="-78"/>
              </a:rPr>
              <a:t>الثلاثاء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80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Khalid Art bold" pitchFamily="2" charset="-78"/>
              </a:rPr>
              <a:t>الاربعاء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3" y="4760618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Khalid Art bold" pitchFamily="2" charset="-78"/>
              </a:rPr>
              <a:t>الخميس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6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Khalid Art bold" pitchFamily="2" charset="-78"/>
              </a:rPr>
              <a:t>الجمعة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4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Khalid Art bold" pitchFamily="2" charset="-78"/>
              </a:rPr>
              <a:t>السبت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5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2051371" y="1509021"/>
            <a:ext cx="983423" cy="337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202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349404" y="2994049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pic>
        <p:nvPicPr>
          <p:cNvPr id="86" name="صورة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3" y="294512"/>
            <a:ext cx="556751" cy="704904"/>
          </a:xfrm>
          <a:prstGeom prst="rect">
            <a:avLst/>
          </a:prstGeom>
        </p:spPr>
      </p:pic>
      <p:pic>
        <p:nvPicPr>
          <p:cNvPr id="87" name="Picture 4" descr="#freetoedit #gold #lin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9" b="66123"/>
          <a:stretch/>
        </p:blipFill>
        <p:spPr bwMode="auto">
          <a:xfrm>
            <a:off x="11351191" y="199471"/>
            <a:ext cx="679961" cy="8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صورة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47" y="290893"/>
            <a:ext cx="556751" cy="704904"/>
          </a:xfrm>
          <a:prstGeom prst="rect">
            <a:avLst/>
          </a:prstGeom>
        </p:spPr>
      </p:pic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84050551-1D6D-41A4-9C32-B846222DBACD}"/>
              </a:ext>
            </a:extLst>
          </p:cNvPr>
          <p:cNvSpPr/>
          <p:nvPr/>
        </p:nvSpPr>
        <p:spPr>
          <a:xfrm>
            <a:off x="2046297" y="2284647"/>
            <a:ext cx="1035013" cy="443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1442</a:t>
            </a:r>
          </a:p>
        </p:txBody>
      </p:sp>
      <p:sp>
        <p:nvSpPr>
          <p:cNvPr id="115" name="Rectangle: Rounded Corners 61">
            <a:extLst>
              <a:ext uri="{FF2B5EF4-FFF2-40B4-BE49-F238E27FC236}">
                <a16:creationId xmlns:a16="http://schemas.microsoft.com/office/drawing/2014/main" id="{AEC0CE08-958C-47FF-AD7A-A1930EF75A11}"/>
              </a:ext>
            </a:extLst>
          </p:cNvPr>
          <p:cNvSpPr/>
          <p:nvPr/>
        </p:nvSpPr>
        <p:spPr>
          <a:xfrm>
            <a:off x="7096542" y="3007786"/>
            <a:ext cx="235665" cy="2331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9D787E-AA8F-4302-B4C9-CA96723CEF92}"/>
              </a:ext>
            </a:extLst>
          </p:cNvPr>
          <p:cNvSpPr/>
          <p:nvPr/>
        </p:nvSpPr>
        <p:spPr>
          <a:xfrm>
            <a:off x="6397349" y="2914705"/>
            <a:ext cx="7521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ميلادي</a:t>
            </a: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DecoType Naskh" panose="020104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D08DA6-C143-41E8-9515-06E72BCC7F21}"/>
              </a:ext>
            </a:extLst>
          </p:cNvPr>
          <p:cNvSpPr/>
          <p:nvPr/>
        </p:nvSpPr>
        <p:spPr>
          <a:xfrm>
            <a:off x="6420052" y="3224176"/>
            <a:ext cx="7248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DecoType Naskh" panose="02010400000000000000" pitchFamily="2" charset="-78"/>
              </a:rPr>
              <a:t>هجري</a:t>
            </a:r>
            <a:endParaRPr kumimoji="0" lang="ar-SA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DecoType Naskh" panose="02010400000000000000" pitchFamily="2" charset="-78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AA5F5C0B-01EB-440F-A690-C96EE7037A6F}"/>
              </a:ext>
            </a:extLst>
          </p:cNvPr>
          <p:cNvSpPr/>
          <p:nvPr/>
        </p:nvSpPr>
        <p:spPr>
          <a:xfrm>
            <a:off x="304546" y="42401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</a:p>
        </p:txBody>
      </p:sp>
      <p:sp>
        <p:nvSpPr>
          <p:cNvPr id="60" name="Rectangle: Rounded Corners 25">
            <a:extLst>
              <a:ext uri="{FF2B5EF4-FFF2-40B4-BE49-F238E27FC236}">
                <a16:creationId xmlns:a16="http://schemas.microsoft.com/office/drawing/2014/main" id="{DF6E68F3-E477-4417-8B74-746E284C0C2A}"/>
              </a:ext>
            </a:extLst>
          </p:cNvPr>
          <p:cNvSpPr/>
          <p:nvPr/>
        </p:nvSpPr>
        <p:spPr>
          <a:xfrm>
            <a:off x="971164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</a:t>
            </a:r>
          </a:p>
        </p:txBody>
      </p: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EBC507D1-CADA-4626-832F-28B3FCBD62BF}"/>
              </a:ext>
            </a:extLst>
          </p:cNvPr>
          <p:cNvSpPr/>
          <p:nvPr/>
        </p:nvSpPr>
        <p:spPr>
          <a:xfrm>
            <a:off x="1657070" y="424679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</a:t>
            </a:r>
          </a:p>
        </p:txBody>
      </p:sp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0B155245-7702-48EF-96F1-2C79D3F81B03}"/>
              </a:ext>
            </a:extLst>
          </p:cNvPr>
          <p:cNvSpPr/>
          <p:nvPr/>
        </p:nvSpPr>
        <p:spPr>
          <a:xfrm>
            <a:off x="2323689" y="422747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B9EC593A-D6F8-4251-B2D4-190799038D18}"/>
              </a:ext>
            </a:extLst>
          </p:cNvPr>
          <p:cNvSpPr/>
          <p:nvPr/>
        </p:nvSpPr>
        <p:spPr>
          <a:xfrm>
            <a:off x="3040930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5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3A8E68EA-247C-4AB6-BF04-7E10A95A61E6}"/>
              </a:ext>
            </a:extLst>
          </p:cNvPr>
          <p:cNvSpPr/>
          <p:nvPr/>
        </p:nvSpPr>
        <p:spPr>
          <a:xfrm>
            <a:off x="3765846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6</a:t>
            </a:r>
          </a:p>
        </p:txBody>
      </p:sp>
      <p:sp>
        <p:nvSpPr>
          <p:cNvPr id="66" name="Rectangle: Rounded Corners 30">
            <a:extLst>
              <a:ext uri="{FF2B5EF4-FFF2-40B4-BE49-F238E27FC236}">
                <a16:creationId xmlns:a16="http://schemas.microsoft.com/office/drawing/2014/main" id="{5B35B0E8-9C51-4C32-B168-C01029E54B1F}"/>
              </a:ext>
            </a:extLst>
          </p:cNvPr>
          <p:cNvSpPr/>
          <p:nvPr/>
        </p:nvSpPr>
        <p:spPr>
          <a:xfrm>
            <a:off x="4480805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7</a:t>
            </a:r>
          </a:p>
        </p:txBody>
      </p:sp>
      <p:sp>
        <p:nvSpPr>
          <p:cNvPr id="67" name="Rectangle: Rounded Corners 31">
            <a:extLst>
              <a:ext uri="{FF2B5EF4-FFF2-40B4-BE49-F238E27FC236}">
                <a16:creationId xmlns:a16="http://schemas.microsoft.com/office/drawing/2014/main" id="{5FBB08F7-D238-4E19-AB9C-02073A6E3744}"/>
              </a:ext>
            </a:extLst>
          </p:cNvPr>
          <p:cNvSpPr/>
          <p:nvPr/>
        </p:nvSpPr>
        <p:spPr>
          <a:xfrm>
            <a:off x="5288857" y="423958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8</a:t>
            </a:r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C8A4F82A-9CC2-4431-A63B-E81142F97F0B}"/>
              </a:ext>
            </a:extLst>
          </p:cNvPr>
          <p:cNvSpPr/>
          <p:nvPr/>
        </p:nvSpPr>
        <p:spPr>
          <a:xfrm>
            <a:off x="290436" y="487431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9</a:t>
            </a:r>
          </a:p>
        </p:txBody>
      </p:sp>
      <p:sp>
        <p:nvSpPr>
          <p:cNvPr id="69" name="Rectangle: Rounded Corners 33">
            <a:extLst>
              <a:ext uri="{FF2B5EF4-FFF2-40B4-BE49-F238E27FC236}">
                <a16:creationId xmlns:a16="http://schemas.microsoft.com/office/drawing/2014/main" id="{ED71327F-57A1-432A-9F6B-B8B6CC3FA04B}"/>
              </a:ext>
            </a:extLst>
          </p:cNvPr>
          <p:cNvSpPr/>
          <p:nvPr/>
        </p:nvSpPr>
        <p:spPr>
          <a:xfrm>
            <a:off x="971164" y="48322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10</a:t>
            </a:r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6B771B2A-D844-401C-BEA0-D927654177EE}"/>
              </a:ext>
            </a:extLst>
          </p:cNvPr>
          <p:cNvSpPr/>
          <p:nvPr/>
        </p:nvSpPr>
        <p:spPr>
          <a:xfrm>
            <a:off x="1653849" y="4832289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11</a:t>
            </a: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22D16815-ABFF-4740-8A32-0680F33131AB}"/>
              </a:ext>
            </a:extLst>
          </p:cNvPr>
          <p:cNvSpPr/>
          <p:nvPr/>
        </p:nvSpPr>
        <p:spPr>
          <a:xfrm>
            <a:off x="2356769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12</a:t>
            </a:r>
          </a:p>
        </p:txBody>
      </p:sp>
      <p:sp>
        <p:nvSpPr>
          <p:cNvPr id="72" name="Rectangle: Rounded Corners 36">
            <a:extLst>
              <a:ext uri="{FF2B5EF4-FFF2-40B4-BE49-F238E27FC236}">
                <a16:creationId xmlns:a16="http://schemas.microsoft.com/office/drawing/2014/main" id="{0E011C18-1F1D-427B-8D4D-6E714000FF94}"/>
              </a:ext>
            </a:extLst>
          </p:cNvPr>
          <p:cNvSpPr/>
          <p:nvPr/>
        </p:nvSpPr>
        <p:spPr>
          <a:xfrm>
            <a:off x="3038201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13</a:t>
            </a:r>
          </a:p>
        </p:txBody>
      </p:sp>
      <p:sp>
        <p:nvSpPr>
          <p:cNvPr id="73" name="Rectangle: Rounded Corners 37">
            <a:extLst>
              <a:ext uri="{FF2B5EF4-FFF2-40B4-BE49-F238E27FC236}">
                <a16:creationId xmlns:a16="http://schemas.microsoft.com/office/drawing/2014/main" id="{97F990D9-59AC-4F7A-99E8-58986E956C7B}"/>
              </a:ext>
            </a:extLst>
          </p:cNvPr>
          <p:cNvSpPr/>
          <p:nvPr/>
        </p:nvSpPr>
        <p:spPr>
          <a:xfrm>
            <a:off x="3769358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</a:t>
            </a:r>
          </a:p>
        </p:txBody>
      </p:sp>
      <p:sp>
        <p:nvSpPr>
          <p:cNvPr id="74" name="Rectangle: Rounded Corners 38">
            <a:extLst>
              <a:ext uri="{FF2B5EF4-FFF2-40B4-BE49-F238E27FC236}">
                <a16:creationId xmlns:a16="http://schemas.microsoft.com/office/drawing/2014/main" id="{368588A6-9746-49C0-853F-8630364928AF}"/>
              </a:ext>
            </a:extLst>
          </p:cNvPr>
          <p:cNvSpPr/>
          <p:nvPr/>
        </p:nvSpPr>
        <p:spPr>
          <a:xfrm>
            <a:off x="4505526" y="480878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15</a:t>
            </a:r>
          </a:p>
        </p:txBody>
      </p:sp>
      <p:sp>
        <p:nvSpPr>
          <p:cNvPr id="75" name="Rectangle: Rounded Corners 39">
            <a:extLst>
              <a:ext uri="{FF2B5EF4-FFF2-40B4-BE49-F238E27FC236}">
                <a16:creationId xmlns:a16="http://schemas.microsoft.com/office/drawing/2014/main" id="{1767B6FA-490D-4188-AC7D-A9018FFAE6A4}"/>
              </a:ext>
            </a:extLst>
          </p:cNvPr>
          <p:cNvSpPr/>
          <p:nvPr/>
        </p:nvSpPr>
        <p:spPr>
          <a:xfrm>
            <a:off x="5291246" y="487431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16</a:t>
            </a:r>
          </a:p>
        </p:txBody>
      </p:sp>
      <p:sp>
        <p:nvSpPr>
          <p:cNvPr id="76" name="Rectangle: Rounded Corners 40">
            <a:extLst>
              <a:ext uri="{FF2B5EF4-FFF2-40B4-BE49-F238E27FC236}">
                <a16:creationId xmlns:a16="http://schemas.microsoft.com/office/drawing/2014/main" id="{1AFCCE80-3B67-437D-82E0-0A405A50C892}"/>
              </a:ext>
            </a:extLst>
          </p:cNvPr>
          <p:cNvSpPr/>
          <p:nvPr/>
        </p:nvSpPr>
        <p:spPr>
          <a:xfrm>
            <a:off x="290434" y="54526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17</a:t>
            </a:r>
          </a:p>
        </p:txBody>
      </p:sp>
      <p:sp>
        <p:nvSpPr>
          <p:cNvPr id="77" name="Rectangle: Rounded Corners 41">
            <a:extLst>
              <a:ext uri="{FF2B5EF4-FFF2-40B4-BE49-F238E27FC236}">
                <a16:creationId xmlns:a16="http://schemas.microsoft.com/office/drawing/2014/main" id="{95EF253C-FB9E-49CE-BD29-71410332A8B8}"/>
              </a:ext>
            </a:extLst>
          </p:cNvPr>
          <p:cNvSpPr/>
          <p:nvPr/>
        </p:nvSpPr>
        <p:spPr>
          <a:xfrm>
            <a:off x="94939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18</a:t>
            </a:r>
          </a:p>
        </p:txBody>
      </p:sp>
      <p:sp>
        <p:nvSpPr>
          <p:cNvPr id="78" name="Rectangle: Rounded Corners 42">
            <a:extLst>
              <a:ext uri="{FF2B5EF4-FFF2-40B4-BE49-F238E27FC236}">
                <a16:creationId xmlns:a16="http://schemas.microsoft.com/office/drawing/2014/main" id="{5571864B-F68C-4C03-9E51-A2B941307877}"/>
              </a:ext>
            </a:extLst>
          </p:cNvPr>
          <p:cNvSpPr/>
          <p:nvPr/>
        </p:nvSpPr>
        <p:spPr>
          <a:xfrm>
            <a:off x="162521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19</a:t>
            </a:r>
          </a:p>
        </p:txBody>
      </p:sp>
      <p:sp>
        <p:nvSpPr>
          <p:cNvPr id="79" name="Rectangle: Rounded Corners 43">
            <a:extLst>
              <a:ext uri="{FF2B5EF4-FFF2-40B4-BE49-F238E27FC236}">
                <a16:creationId xmlns:a16="http://schemas.microsoft.com/office/drawing/2014/main" id="{AF414FAD-50C3-4F71-8A75-0990B79F0A3F}"/>
              </a:ext>
            </a:extLst>
          </p:cNvPr>
          <p:cNvSpPr/>
          <p:nvPr/>
        </p:nvSpPr>
        <p:spPr>
          <a:xfrm>
            <a:off x="2371825" y="539294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</a:t>
            </a:r>
          </a:p>
        </p:txBody>
      </p:sp>
      <p:sp>
        <p:nvSpPr>
          <p:cNvPr id="80" name="Rectangle: Rounded Corners 44">
            <a:extLst>
              <a:ext uri="{FF2B5EF4-FFF2-40B4-BE49-F238E27FC236}">
                <a16:creationId xmlns:a16="http://schemas.microsoft.com/office/drawing/2014/main" id="{C3703E19-5105-44B2-B206-5BBB91AD19EF}"/>
              </a:ext>
            </a:extLst>
          </p:cNvPr>
          <p:cNvSpPr/>
          <p:nvPr/>
        </p:nvSpPr>
        <p:spPr>
          <a:xfrm>
            <a:off x="3081310" y="539516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21</a:t>
            </a:r>
          </a:p>
        </p:txBody>
      </p:sp>
      <p:sp>
        <p:nvSpPr>
          <p:cNvPr id="81" name="Rectangle: Rounded Corners 46">
            <a:extLst>
              <a:ext uri="{FF2B5EF4-FFF2-40B4-BE49-F238E27FC236}">
                <a16:creationId xmlns:a16="http://schemas.microsoft.com/office/drawing/2014/main" id="{07FFA009-ECC4-44C4-9C6C-C4EC23215569}"/>
              </a:ext>
            </a:extLst>
          </p:cNvPr>
          <p:cNvSpPr/>
          <p:nvPr/>
        </p:nvSpPr>
        <p:spPr>
          <a:xfrm>
            <a:off x="376270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22</a:t>
            </a:r>
          </a:p>
        </p:txBody>
      </p:sp>
      <p:sp>
        <p:nvSpPr>
          <p:cNvPr id="82" name="Rectangle: Rounded Corners 47">
            <a:extLst>
              <a:ext uri="{FF2B5EF4-FFF2-40B4-BE49-F238E27FC236}">
                <a16:creationId xmlns:a16="http://schemas.microsoft.com/office/drawing/2014/main" id="{3E203887-32ED-4CB0-9594-ADB9A03FDB3C}"/>
              </a:ext>
            </a:extLst>
          </p:cNvPr>
          <p:cNvSpPr/>
          <p:nvPr/>
        </p:nvSpPr>
        <p:spPr>
          <a:xfrm>
            <a:off x="449506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23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B71B04F-1A39-4581-B6D7-0FD9F34F2C01}"/>
              </a:ext>
            </a:extLst>
          </p:cNvPr>
          <p:cNvSpPr/>
          <p:nvPr/>
        </p:nvSpPr>
        <p:spPr>
          <a:xfrm>
            <a:off x="5302652" y="540883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24</a:t>
            </a:r>
          </a:p>
        </p:txBody>
      </p:sp>
      <p:sp>
        <p:nvSpPr>
          <p:cNvPr id="91" name="Rectangle: Rounded Corners 64">
            <a:extLst>
              <a:ext uri="{FF2B5EF4-FFF2-40B4-BE49-F238E27FC236}">
                <a16:creationId xmlns:a16="http://schemas.microsoft.com/office/drawing/2014/main" id="{098235C2-D34B-4782-ADE4-A8EB7B3AFAAD}"/>
              </a:ext>
            </a:extLst>
          </p:cNvPr>
          <p:cNvSpPr/>
          <p:nvPr/>
        </p:nvSpPr>
        <p:spPr>
          <a:xfrm>
            <a:off x="275254" y="60210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25</a:t>
            </a:r>
          </a:p>
        </p:txBody>
      </p:sp>
      <p:sp>
        <p:nvSpPr>
          <p:cNvPr id="92" name="Rectangle: Rounded Corners 65">
            <a:extLst>
              <a:ext uri="{FF2B5EF4-FFF2-40B4-BE49-F238E27FC236}">
                <a16:creationId xmlns:a16="http://schemas.microsoft.com/office/drawing/2014/main" id="{3C54A254-2E73-43E1-AB54-C613B59D74CA}"/>
              </a:ext>
            </a:extLst>
          </p:cNvPr>
          <p:cNvSpPr/>
          <p:nvPr/>
        </p:nvSpPr>
        <p:spPr>
          <a:xfrm>
            <a:off x="94939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</a:p>
        </p:txBody>
      </p:sp>
      <p:sp>
        <p:nvSpPr>
          <p:cNvPr id="93" name="Rectangle: Rounded Corners 66">
            <a:extLst>
              <a:ext uri="{FF2B5EF4-FFF2-40B4-BE49-F238E27FC236}">
                <a16:creationId xmlns:a16="http://schemas.microsoft.com/office/drawing/2014/main" id="{FD0B35CC-B188-46D7-8B42-19697285472B}"/>
              </a:ext>
            </a:extLst>
          </p:cNvPr>
          <p:cNvSpPr/>
          <p:nvPr/>
        </p:nvSpPr>
        <p:spPr>
          <a:xfrm>
            <a:off x="161003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27</a:t>
            </a:r>
          </a:p>
        </p:txBody>
      </p:sp>
      <p:sp>
        <p:nvSpPr>
          <p:cNvPr id="94" name="Rectangle: Rounded Corners 67">
            <a:extLst>
              <a:ext uri="{FF2B5EF4-FFF2-40B4-BE49-F238E27FC236}">
                <a16:creationId xmlns:a16="http://schemas.microsoft.com/office/drawing/2014/main" id="{B0C70F84-C861-4329-80DA-D52F1B9A9384}"/>
              </a:ext>
            </a:extLst>
          </p:cNvPr>
          <p:cNvSpPr/>
          <p:nvPr/>
        </p:nvSpPr>
        <p:spPr>
          <a:xfrm>
            <a:off x="2356645" y="596135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28</a:t>
            </a:r>
          </a:p>
        </p:txBody>
      </p:sp>
      <p:sp>
        <p:nvSpPr>
          <p:cNvPr id="95" name="Rectangle: Rounded Corners 68">
            <a:extLst>
              <a:ext uri="{FF2B5EF4-FFF2-40B4-BE49-F238E27FC236}">
                <a16:creationId xmlns:a16="http://schemas.microsoft.com/office/drawing/2014/main" id="{BED3B6BE-C0B7-4381-9468-35E53FABDCB6}"/>
              </a:ext>
            </a:extLst>
          </p:cNvPr>
          <p:cNvSpPr/>
          <p:nvPr/>
        </p:nvSpPr>
        <p:spPr>
          <a:xfrm>
            <a:off x="3066130" y="596357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29</a:t>
            </a:r>
          </a:p>
        </p:txBody>
      </p:sp>
      <p:sp>
        <p:nvSpPr>
          <p:cNvPr id="96" name="Rectangle: Rounded Corners 69">
            <a:extLst>
              <a:ext uri="{FF2B5EF4-FFF2-40B4-BE49-F238E27FC236}">
                <a16:creationId xmlns:a16="http://schemas.microsoft.com/office/drawing/2014/main" id="{1C19A300-6A08-4801-9A6D-EDC9ABEABA02}"/>
              </a:ext>
            </a:extLst>
          </p:cNvPr>
          <p:cNvSpPr/>
          <p:nvPr/>
        </p:nvSpPr>
        <p:spPr>
          <a:xfrm>
            <a:off x="374752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30</a:t>
            </a:r>
          </a:p>
        </p:txBody>
      </p:sp>
      <p:sp>
        <p:nvSpPr>
          <p:cNvPr id="97" name="Rectangle: Rounded Corners 70">
            <a:extLst>
              <a:ext uri="{FF2B5EF4-FFF2-40B4-BE49-F238E27FC236}">
                <a16:creationId xmlns:a16="http://schemas.microsoft.com/office/drawing/2014/main" id="{7BAB9B4B-D9B3-4F10-8F0C-2C7F0895F59B}"/>
              </a:ext>
            </a:extLst>
          </p:cNvPr>
          <p:cNvSpPr/>
          <p:nvPr/>
        </p:nvSpPr>
        <p:spPr>
          <a:xfrm>
            <a:off x="447988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31</a:t>
            </a: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F8E92F7A-EF9B-4EF5-A3CF-EDFC05A8FD8D}"/>
              </a:ext>
            </a:extLst>
          </p:cNvPr>
          <p:cNvSpPr/>
          <p:nvPr/>
        </p:nvSpPr>
        <p:spPr>
          <a:xfrm>
            <a:off x="319133" y="41301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</a:p>
        </p:txBody>
      </p:sp>
      <p:sp>
        <p:nvSpPr>
          <p:cNvPr id="99" name="Rectangle: Rounded Corners 25">
            <a:extLst>
              <a:ext uri="{FF2B5EF4-FFF2-40B4-BE49-F238E27FC236}">
                <a16:creationId xmlns:a16="http://schemas.microsoft.com/office/drawing/2014/main" id="{D8B6B5B8-D223-4973-8FE2-CCC2A5CC6AC2}"/>
              </a:ext>
            </a:extLst>
          </p:cNvPr>
          <p:cNvSpPr/>
          <p:nvPr/>
        </p:nvSpPr>
        <p:spPr>
          <a:xfrm>
            <a:off x="1000418" y="41212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</a:t>
            </a:r>
          </a:p>
        </p:txBody>
      </p:sp>
      <p:sp>
        <p:nvSpPr>
          <p:cNvPr id="100" name="Rectangle: Rounded Corners 26">
            <a:extLst>
              <a:ext uri="{FF2B5EF4-FFF2-40B4-BE49-F238E27FC236}">
                <a16:creationId xmlns:a16="http://schemas.microsoft.com/office/drawing/2014/main" id="{3D960879-600C-4CC7-9C77-3901D994348D}"/>
              </a:ext>
            </a:extLst>
          </p:cNvPr>
          <p:cNvSpPr/>
          <p:nvPr/>
        </p:nvSpPr>
        <p:spPr>
          <a:xfrm>
            <a:off x="1669962" y="4149245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</a:t>
            </a:r>
          </a:p>
        </p:txBody>
      </p:sp>
      <p:sp>
        <p:nvSpPr>
          <p:cNvPr id="101" name="Rectangle: Rounded Corners 27">
            <a:extLst>
              <a:ext uri="{FF2B5EF4-FFF2-40B4-BE49-F238E27FC236}">
                <a16:creationId xmlns:a16="http://schemas.microsoft.com/office/drawing/2014/main" id="{7DB557BE-0503-401D-AD2A-673B62F70CD0}"/>
              </a:ext>
            </a:extLst>
          </p:cNvPr>
          <p:cNvSpPr/>
          <p:nvPr/>
        </p:nvSpPr>
        <p:spPr>
          <a:xfrm>
            <a:off x="2336580" y="41448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</a:p>
        </p:txBody>
      </p:sp>
      <p:sp>
        <p:nvSpPr>
          <p:cNvPr id="102" name="Rectangle: Rounded Corners 28">
            <a:extLst>
              <a:ext uri="{FF2B5EF4-FFF2-40B4-BE49-F238E27FC236}">
                <a16:creationId xmlns:a16="http://schemas.microsoft.com/office/drawing/2014/main" id="{76E09C0F-8798-4838-A473-50AE80F17126}"/>
              </a:ext>
            </a:extLst>
          </p:cNvPr>
          <p:cNvSpPr/>
          <p:nvPr/>
        </p:nvSpPr>
        <p:spPr>
          <a:xfrm>
            <a:off x="3040012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5</a:t>
            </a:r>
          </a:p>
        </p:txBody>
      </p:sp>
      <p:sp>
        <p:nvSpPr>
          <p:cNvPr id="103" name="Rectangle: Rounded Corners 29">
            <a:extLst>
              <a:ext uri="{FF2B5EF4-FFF2-40B4-BE49-F238E27FC236}">
                <a16:creationId xmlns:a16="http://schemas.microsoft.com/office/drawing/2014/main" id="{792FF6B0-251D-4874-B152-E29C4CB22F51}"/>
              </a:ext>
            </a:extLst>
          </p:cNvPr>
          <p:cNvSpPr/>
          <p:nvPr/>
        </p:nvSpPr>
        <p:spPr>
          <a:xfrm>
            <a:off x="3764929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6</a:t>
            </a:r>
          </a:p>
        </p:txBody>
      </p:sp>
      <p:sp>
        <p:nvSpPr>
          <p:cNvPr id="104" name="Rectangle: Rounded Corners 30">
            <a:extLst>
              <a:ext uri="{FF2B5EF4-FFF2-40B4-BE49-F238E27FC236}">
                <a16:creationId xmlns:a16="http://schemas.microsoft.com/office/drawing/2014/main" id="{D7139785-53FF-4A62-B590-1E6D1C252F22}"/>
              </a:ext>
            </a:extLst>
          </p:cNvPr>
          <p:cNvSpPr/>
          <p:nvPr/>
        </p:nvSpPr>
        <p:spPr>
          <a:xfrm>
            <a:off x="4479886" y="41549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7</a:t>
            </a:r>
          </a:p>
        </p:txBody>
      </p:sp>
      <p:sp>
        <p:nvSpPr>
          <p:cNvPr id="105" name="Rectangle: Rounded Corners 31">
            <a:extLst>
              <a:ext uri="{FF2B5EF4-FFF2-40B4-BE49-F238E27FC236}">
                <a16:creationId xmlns:a16="http://schemas.microsoft.com/office/drawing/2014/main" id="{D0B42F98-007E-419B-B9C7-EE74CD773C25}"/>
              </a:ext>
            </a:extLst>
          </p:cNvPr>
          <p:cNvSpPr/>
          <p:nvPr/>
        </p:nvSpPr>
        <p:spPr>
          <a:xfrm>
            <a:off x="5287938" y="414368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8</a:t>
            </a:r>
          </a:p>
        </p:txBody>
      </p:sp>
      <p:sp>
        <p:nvSpPr>
          <p:cNvPr id="106" name="Rectangle: Rounded Corners 32">
            <a:extLst>
              <a:ext uri="{FF2B5EF4-FFF2-40B4-BE49-F238E27FC236}">
                <a16:creationId xmlns:a16="http://schemas.microsoft.com/office/drawing/2014/main" id="{A5AA35F7-7B31-46EA-A31A-FB218323D09A}"/>
              </a:ext>
            </a:extLst>
          </p:cNvPr>
          <p:cNvSpPr/>
          <p:nvPr/>
        </p:nvSpPr>
        <p:spPr>
          <a:xfrm>
            <a:off x="317590" y="477694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9</a:t>
            </a:r>
          </a:p>
        </p:txBody>
      </p:sp>
      <p:sp>
        <p:nvSpPr>
          <p:cNvPr id="107" name="Rectangle: Rounded Corners 33">
            <a:extLst>
              <a:ext uri="{FF2B5EF4-FFF2-40B4-BE49-F238E27FC236}">
                <a16:creationId xmlns:a16="http://schemas.microsoft.com/office/drawing/2014/main" id="{99AA5176-C089-4CF8-A3C1-EF55FBB1B5B0}"/>
              </a:ext>
            </a:extLst>
          </p:cNvPr>
          <p:cNvSpPr/>
          <p:nvPr/>
        </p:nvSpPr>
        <p:spPr>
          <a:xfrm>
            <a:off x="998318" y="47349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10</a:t>
            </a:r>
          </a:p>
        </p:txBody>
      </p:sp>
      <p:sp>
        <p:nvSpPr>
          <p:cNvPr id="108" name="Rectangle: Rounded Corners 34">
            <a:extLst>
              <a:ext uri="{FF2B5EF4-FFF2-40B4-BE49-F238E27FC236}">
                <a16:creationId xmlns:a16="http://schemas.microsoft.com/office/drawing/2014/main" id="{EE42A342-C1F8-4E21-A683-2505790BA0A5}"/>
              </a:ext>
            </a:extLst>
          </p:cNvPr>
          <p:cNvSpPr/>
          <p:nvPr/>
        </p:nvSpPr>
        <p:spPr>
          <a:xfrm>
            <a:off x="1681004" y="473491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11</a:t>
            </a:r>
          </a:p>
        </p:txBody>
      </p:sp>
      <p:sp>
        <p:nvSpPr>
          <p:cNvPr id="109" name="Rectangle: Rounded Corners 35">
            <a:extLst>
              <a:ext uri="{FF2B5EF4-FFF2-40B4-BE49-F238E27FC236}">
                <a16:creationId xmlns:a16="http://schemas.microsoft.com/office/drawing/2014/main" id="{82C1B278-176A-47B7-9B24-85CF1D5E012C}"/>
              </a:ext>
            </a:extLst>
          </p:cNvPr>
          <p:cNvSpPr/>
          <p:nvPr/>
        </p:nvSpPr>
        <p:spPr>
          <a:xfrm>
            <a:off x="2383924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12</a:t>
            </a:r>
          </a:p>
        </p:txBody>
      </p:sp>
      <p:sp>
        <p:nvSpPr>
          <p:cNvPr id="110" name="Rectangle: Rounded Corners 36">
            <a:extLst>
              <a:ext uri="{FF2B5EF4-FFF2-40B4-BE49-F238E27FC236}">
                <a16:creationId xmlns:a16="http://schemas.microsoft.com/office/drawing/2014/main" id="{A32FAAE0-AE9C-4086-945B-DAE9657ED0C1}"/>
              </a:ext>
            </a:extLst>
          </p:cNvPr>
          <p:cNvSpPr/>
          <p:nvPr/>
        </p:nvSpPr>
        <p:spPr>
          <a:xfrm>
            <a:off x="3065356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13</a:t>
            </a:r>
          </a:p>
        </p:txBody>
      </p:sp>
      <p:sp>
        <p:nvSpPr>
          <p:cNvPr id="111" name="Rectangle: Rounded Corners 37">
            <a:extLst>
              <a:ext uri="{FF2B5EF4-FFF2-40B4-BE49-F238E27FC236}">
                <a16:creationId xmlns:a16="http://schemas.microsoft.com/office/drawing/2014/main" id="{0C8B4D3F-A885-451C-921E-E4C24AF36CD1}"/>
              </a:ext>
            </a:extLst>
          </p:cNvPr>
          <p:cNvSpPr/>
          <p:nvPr/>
        </p:nvSpPr>
        <p:spPr>
          <a:xfrm>
            <a:off x="3796513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</a:t>
            </a:r>
          </a:p>
        </p:txBody>
      </p:sp>
      <p:sp>
        <p:nvSpPr>
          <p:cNvPr id="112" name="Rectangle: Rounded Corners 38">
            <a:extLst>
              <a:ext uri="{FF2B5EF4-FFF2-40B4-BE49-F238E27FC236}">
                <a16:creationId xmlns:a16="http://schemas.microsoft.com/office/drawing/2014/main" id="{E43F4434-3737-4D15-A796-FA3A2D5E1732}"/>
              </a:ext>
            </a:extLst>
          </p:cNvPr>
          <p:cNvSpPr/>
          <p:nvPr/>
        </p:nvSpPr>
        <p:spPr>
          <a:xfrm>
            <a:off x="4532682" y="471141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15</a:t>
            </a:r>
          </a:p>
        </p:txBody>
      </p:sp>
      <p:sp>
        <p:nvSpPr>
          <p:cNvPr id="113" name="Rectangle: Rounded Corners 39">
            <a:extLst>
              <a:ext uri="{FF2B5EF4-FFF2-40B4-BE49-F238E27FC236}">
                <a16:creationId xmlns:a16="http://schemas.microsoft.com/office/drawing/2014/main" id="{5BD40BE5-D79C-4E12-8789-1F3DB9506EE4}"/>
              </a:ext>
            </a:extLst>
          </p:cNvPr>
          <p:cNvSpPr/>
          <p:nvPr/>
        </p:nvSpPr>
        <p:spPr>
          <a:xfrm>
            <a:off x="5318401" y="477694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16</a:t>
            </a:r>
          </a:p>
        </p:txBody>
      </p:sp>
      <p:sp>
        <p:nvSpPr>
          <p:cNvPr id="114" name="Rectangle: Rounded Corners 40">
            <a:extLst>
              <a:ext uri="{FF2B5EF4-FFF2-40B4-BE49-F238E27FC236}">
                <a16:creationId xmlns:a16="http://schemas.microsoft.com/office/drawing/2014/main" id="{12FCC3EE-8C98-4FC6-9996-4B7172179024}"/>
              </a:ext>
            </a:extLst>
          </p:cNvPr>
          <p:cNvSpPr/>
          <p:nvPr/>
        </p:nvSpPr>
        <p:spPr>
          <a:xfrm>
            <a:off x="297086" y="535582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17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C6022508-FD07-4618-B594-85A96A6F2222}"/>
              </a:ext>
            </a:extLst>
          </p:cNvPr>
          <p:cNvSpPr/>
          <p:nvPr/>
        </p:nvSpPr>
        <p:spPr>
          <a:xfrm>
            <a:off x="956045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18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72FFB2CA-49BF-42F4-84B9-7D0B5E282270}"/>
              </a:ext>
            </a:extLst>
          </p:cNvPr>
          <p:cNvSpPr/>
          <p:nvPr/>
        </p:nvSpPr>
        <p:spPr>
          <a:xfrm>
            <a:off x="1631866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19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1C4ADDF1-428F-47AA-9A24-C0A88822EC41}"/>
              </a:ext>
            </a:extLst>
          </p:cNvPr>
          <p:cNvSpPr/>
          <p:nvPr/>
        </p:nvSpPr>
        <p:spPr>
          <a:xfrm>
            <a:off x="2378476" y="52960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39A7C66C-763D-47CB-B45A-9A77B4E70C2C}"/>
              </a:ext>
            </a:extLst>
          </p:cNvPr>
          <p:cNvSpPr/>
          <p:nvPr/>
        </p:nvSpPr>
        <p:spPr>
          <a:xfrm>
            <a:off x="3087962" y="529829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21</a:t>
            </a:r>
          </a:p>
        </p:txBody>
      </p:sp>
      <p:sp>
        <p:nvSpPr>
          <p:cNvPr id="120" name="Rectangle: Rounded Corners 46">
            <a:extLst>
              <a:ext uri="{FF2B5EF4-FFF2-40B4-BE49-F238E27FC236}">
                <a16:creationId xmlns:a16="http://schemas.microsoft.com/office/drawing/2014/main" id="{C5AD78FA-2333-4AEE-B11C-1C7B27F657CE}"/>
              </a:ext>
            </a:extLst>
          </p:cNvPr>
          <p:cNvSpPr/>
          <p:nvPr/>
        </p:nvSpPr>
        <p:spPr>
          <a:xfrm>
            <a:off x="376935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22</a:t>
            </a:r>
          </a:p>
        </p:txBody>
      </p:sp>
      <p:sp>
        <p:nvSpPr>
          <p:cNvPr id="121" name="Rectangle: Rounded Corners 47">
            <a:extLst>
              <a:ext uri="{FF2B5EF4-FFF2-40B4-BE49-F238E27FC236}">
                <a16:creationId xmlns:a16="http://schemas.microsoft.com/office/drawing/2014/main" id="{E3DDAD9A-A899-4389-A5C4-6D489DA73F08}"/>
              </a:ext>
            </a:extLst>
          </p:cNvPr>
          <p:cNvSpPr/>
          <p:nvPr/>
        </p:nvSpPr>
        <p:spPr>
          <a:xfrm>
            <a:off x="450171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23</a:t>
            </a:r>
          </a:p>
        </p:txBody>
      </p:sp>
      <p:sp>
        <p:nvSpPr>
          <p:cNvPr id="122" name="Rectangle: Rounded Corners 48">
            <a:extLst>
              <a:ext uri="{FF2B5EF4-FFF2-40B4-BE49-F238E27FC236}">
                <a16:creationId xmlns:a16="http://schemas.microsoft.com/office/drawing/2014/main" id="{E3F7C58D-3790-4CB4-8FC9-5A338C4B3033}"/>
              </a:ext>
            </a:extLst>
          </p:cNvPr>
          <p:cNvSpPr/>
          <p:nvPr/>
        </p:nvSpPr>
        <p:spPr>
          <a:xfrm>
            <a:off x="5309302" y="53119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24</a:t>
            </a:r>
          </a:p>
        </p:txBody>
      </p:sp>
      <p:sp>
        <p:nvSpPr>
          <p:cNvPr id="123" name="Rectangle: Rounded Corners 64">
            <a:extLst>
              <a:ext uri="{FF2B5EF4-FFF2-40B4-BE49-F238E27FC236}">
                <a16:creationId xmlns:a16="http://schemas.microsoft.com/office/drawing/2014/main" id="{EDF5AA57-D506-4870-AA4C-8B08510639B4}"/>
              </a:ext>
            </a:extLst>
          </p:cNvPr>
          <p:cNvSpPr/>
          <p:nvPr/>
        </p:nvSpPr>
        <p:spPr>
          <a:xfrm>
            <a:off x="243918" y="59379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25</a:t>
            </a:r>
          </a:p>
        </p:txBody>
      </p:sp>
      <p:sp>
        <p:nvSpPr>
          <p:cNvPr id="124" name="Rectangle: Rounded Corners 65">
            <a:extLst>
              <a:ext uri="{FF2B5EF4-FFF2-40B4-BE49-F238E27FC236}">
                <a16:creationId xmlns:a16="http://schemas.microsoft.com/office/drawing/2014/main" id="{0B7F54D3-3CF1-47DA-BB93-01D7FA357F9C}"/>
              </a:ext>
            </a:extLst>
          </p:cNvPr>
          <p:cNvSpPr/>
          <p:nvPr/>
        </p:nvSpPr>
        <p:spPr>
          <a:xfrm>
            <a:off x="91805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</a:p>
        </p:txBody>
      </p:sp>
      <p:sp>
        <p:nvSpPr>
          <p:cNvPr id="125" name="Rectangle: Rounded Corners 66">
            <a:extLst>
              <a:ext uri="{FF2B5EF4-FFF2-40B4-BE49-F238E27FC236}">
                <a16:creationId xmlns:a16="http://schemas.microsoft.com/office/drawing/2014/main" id="{982144DF-2B20-4423-8E0B-1959F3BD625B}"/>
              </a:ext>
            </a:extLst>
          </p:cNvPr>
          <p:cNvSpPr/>
          <p:nvPr/>
        </p:nvSpPr>
        <p:spPr>
          <a:xfrm>
            <a:off x="157869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27</a:t>
            </a:r>
          </a:p>
        </p:txBody>
      </p:sp>
      <p:sp>
        <p:nvSpPr>
          <p:cNvPr id="126" name="Rectangle: Rounded Corners 67">
            <a:extLst>
              <a:ext uri="{FF2B5EF4-FFF2-40B4-BE49-F238E27FC236}">
                <a16:creationId xmlns:a16="http://schemas.microsoft.com/office/drawing/2014/main" id="{19750440-D01C-4B2E-A552-7D6F2AFBBDBA}"/>
              </a:ext>
            </a:extLst>
          </p:cNvPr>
          <p:cNvSpPr/>
          <p:nvPr/>
        </p:nvSpPr>
        <p:spPr>
          <a:xfrm>
            <a:off x="2325309" y="587821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28</a:t>
            </a:r>
          </a:p>
        </p:txBody>
      </p:sp>
      <p:sp>
        <p:nvSpPr>
          <p:cNvPr id="127" name="Rectangle: Rounded Corners 68">
            <a:extLst>
              <a:ext uri="{FF2B5EF4-FFF2-40B4-BE49-F238E27FC236}">
                <a16:creationId xmlns:a16="http://schemas.microsoft.com/office/drawing/2014/main" id="{F0292D2E-27E5-40C7-9089-01413E4F9882}"/>
              </a:ext>
            </a:extLst>
          </p:cNvPr>
          <p:cNvSpPr/>
          <p:nvPr/>
        </p:nvSpPr>
        <p:spPr>
          <a:xfrm>
            <a:off x="3034794" y="58804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29</a:t>
            </a:r>
          </a:p>
        </p:txBody>
      </p:sp>
      <p:sp>
        <p:nvSpPr>
          <p:cNvPr id="128" name="Rectangle: Rounded Corners 69">
            <a:extLst>
              <a:ext uri="{FF2B5EF4-FFF2-40B4-BE49-F238E27FC236}">
                <a16:creationId xmlns:a16="http://schemas.microsoft.com/office/drawing/2014/main" id="{2B1DD449-B0FE-4076-9445-D74AAB1287A4}"/>
              </a:ext>
            </a:extLst>
          </p:cNvPr>
          <p:cNvSpPr/>
          <p:nvPr/>
        </p:nvSpPr>
        <p:spPr>
          <a:xfrm>
            <a:off x="3716190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30</a:t>
            </a:r>
          </a:p>
        </p:txBody>
      </p:sp>
      <p:sp>
        <p:nvSpPr>
          <p:cNvPr id="129" name="Rectangle: Rounded Corners 70">
            <a:extLst>
              <a:ext uri="{FF2B5EF4-FFF2-40B4-BE49-F238E27FC236}">
                <a16:creationId xmlns:a16="http://schemas.microsoft.com/office/drawing/2014/main" id="{F35F665C-BE18-4E2E-8B7B-4059C70F6235}"/>
              </a:ext>
            </a:extLst>
          </p:cNvPr>
          <p:cNvSpPr/>
          <p:nvPr/>
        </p:nvSpPr>
        <p:spPr>
          <a:xfrm>
            <a:off x="4504238" y="58644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31</a:t>
            </a:r>
          </a:p>
        </p:txBody>
      </p:sp>
      <p:cxnSp>
        <p:nvCxnSpPr>
          <p:cNvPr id="130" name="Straight Connector 56">
            <a:extLst>
              <a:ext uri="{FF2B5EF4-FFF2-40B4-BE49-F238E27FC236}">
                <a16:creationId xmlns:a16="http://schemas.microsoft.com/office/drawing/2014/main" id="{7C3AB186-E0CB-4554-9D5A-FC8D8F347546}"/>
              </a:ext>
            </a:extLst>
          </p:cNvPr>
          <p:cNvCxnSpPr>
            <a:cxnSpLocks/>
          </p:cNvCxnSpPr>
          <p:nvPr/>
        </p:nvCxnSpPr>
        <p:spPr>
          <a:xfrm>
            <a:off x="6465775" y="3391474"/>
            <a:ext cx="0" cy="306957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2">
            <a:extLst>
              <a:ext uri="{FF2B5EF4-FFF2-40B4-BE49-F238E27FC236}">
                <a16:creationId xmlns:a16="http://schemas.microsoft.com/office/drawing/2014/main" id="{D8861E43-819A-4DE2-85EF-45C35004A194}"/>
              </a:ext>
            </a:extLst>
          </p:cNvPr>
          <p:cNvSpPr/>
          <p:nvPr/>
        </p:nvSpPr>
        <p:spPr>
          <a:xfrm>
            <a:off x="7618012" y="28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شهور السنة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32" name="Rectangle: Rounded Corners 61">
            <a:extLst>
              <a:ext uri="{FF2B5EF4-FFF2-40B4-BE49-F238E27FC236}">
                <a16:creationId xmlns:a16="http://schemas.microsoft.com/office/drawing/2014/main" id="{3226F7D1-2CB5-4C85-9290-073A724E32C8}"/>
              </a:ext>
            </a:extLst>
          </p:cNvPr>
          <p:cNvSpPr/>
          <p:nvPr/>
        </p:nvSpPr>
        <p:spPr>
          <a:xfrm>
            <a:off x="8999716" y="404545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محرم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" name="Rectangle: Rounded Corners 71">
            <a:extLst>
              <a:ext uri="{FF2B5EF4-FFF2-40B4-BE49-F238E27FC236}">
                <a16:creationId xmlns:a16="http://schemas.microsoft.com/office/drawing/2014/main" id="{6808377F-B2FD-47C4-8412-678D1CC07EF9}"/>
              </a:ext>
            </a:extLst>
          </p:cNvPr>
          <p:cNvSpPr/>
          <p:nvPr/>
        </p:nvSpPr>
        <p:spPr>
          <a:xfrm>
            <a:off x="7784251" y="402901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صفر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Rectangle: Rounded Corners 72">
            <a:extLst>
              <a:ext uri="{FF2B5EF4-FFF2-40B4-BE49-F238E27FC236}">
                <a16:creationId xmlns:a16="http://schemas.microsoft.com/office/drawing/2014/main" id="{8A0AE7D4-DAD7-4E6A-B3EE-FEBB41056EA8}"/>
              </a:ext>
            </a:extLst>
          </p:cNvPr>
          <p:cNvSpPr/>
          <p:nvPr/>
        </p:nvSpPr>
        <p:spPr>
          <a:xfrm>
            <a:off x="6568788" y="4028809"/>
            <a:ext cx="1144883" cy="248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ربيع الأول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Rectangle: Rounded Corners 73">
            <a:extLst>
              <a:ext uri="{FF2B5EF4-FFF2-40B4-BE49-F238E27FC236}">
                <a16:creationId xmlns:a16="http://schemas.microsoft.com/office/drawing/2014/main" id="{6F50007A-5680-4350-A3B3-8A75E1A60FFD}"/>
              </a:ext>
            </a:extLst>
          </p:cNvPr>
          <p:cNvSpPr/>
          <p:nvPr/>
        </p:nvSpPr>
        <p:spPr>
          <a:xfrm>
            <a:off x="8989334" y="4746282"/>
            <a:ext cx="1144883" cy="269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ربيع الآخر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6" name="Rectangle: Rounded Corners 74">
            <a:extLst>
              <a:ext uri="{FF2B5EF4-FFF2-40B4-BE49-F238E27FC236}">
                <a16:creationId xmlns:a16="http://schemas.microsoft.com/office/drawing/2014/main" id="{E51769F2-D1B5-4E5E-89D9-ECD1D432B498}"/>
              </a:ext>
            </a:extLst>
          </p:cNvPr>
          <p:cNvSpPr/>
          <p:nvPr/>
        </p:nvSpPr>
        <p:spPr>
          <a:xfrm>
            <a:off x="7784251" y="4727841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جمادى الأولى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7" name="Rectangle: Rounded Corners 75">
            <a:extLst>
              <a:ext uri="{FF2B5EF4-FFF2-40B4-BE49-F238E27FC236}">
                <a16:creationId xmlns:a16="http://schemas.microsoft.com/office/drawing/2014/main" id="{FAE6CE23-38A9-4DBE-8A9E-A43239DB438F}"/>
              </a:ext>
            </a:extLst>
          </p:cNvPr>
          <p:cNvSpPr/>
          <p:nvPr/>
        </p:nvSpPr>
        <p:spPr>
          <a:xfrm>
            <a:off x="6532349" y="4715725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جمادى الآخر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8" name="Rectangle: Rounded Corners 76">
            <a:extLst>
              <a:ext uri="{FF2B5EF4-FFF2-40B4-BE49-F238E27FC236}">
                <a16:creationId xmlns:a16="http://schemas.microsoft.com/office/drawing/2014/main" id="{C38115B6-DCDB-4CFC-ADFC-0A716E007416}"/>
              </a:ext>
            </a:extLst>
          </p:cNvPr>
          <p:cNvSpPr/>
          <p:nvPr/>
        </p:nvSpPr>
        <p:spPr>
          <a:xfrm>
            <a:off x="8999716" y="5354102"/>
            <a:ext cx="1144883" cy="247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رجب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9" name="Rectangle: Rounded Corners 77">
            <a:extLst>
              <a:ext uri="{FF2B5EF4-FFF2-40B4-BE49-F238E27FC236}">
                <a16:creationId xmlns:a16="http://schemas.microsoft.com/office/drawing/2014/main" id="{660160F7-BCCA-4C6A-B9B7-FB38D731D0C1}"/>
              </a:ext>
            </a:extLst>
          </p:cNvPr>
          <p:cNvSpPr/>
          <p:nvPr/>
        </p:nvSpPr>
        <p:spPr>
          <a:xfrm>
            <a:off x="7800558" y="5379914"/>
            <a:ext cx="1144883" cy="223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شعبان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Rectangle: Rounded Corners 78">
            <a:extLst>
              <a:ext uri="{FF2B5EF4-FFF2-40B4-BE49-F238E27FC236}">
                <a16:creationId xmlns:a16="http://schemas.microsoft.com/office/drawing/2014/main" id="{EAFAD38F-0928-4F7D-9DC8-194EE61CBA7E}"/>
              </a:ext>
            </a:extLst>
          </p:cNvPr>
          <p:cNvSpPr/>
          <p:nvPr/>
        </p:nvSpPr>
        <p:spPr>
          <a:xfrm>
            <a:off x="6543049" y="5371188"/>
            <a:ext cx="1144883" cy="2165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رمضان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1" name="Rectangle: Rounded Corners 79">
            <a:extLst>
              <a:ext uri="{FF2B5EF4-FFF2-40B4-BE49-F238E27FC236}">
                <a16:creationId xmlns:a16="http://schemas.microsoft.com/office/drawing/2014/main" id="{0F1CC1BA-EFE3-46D8-A4C3-7C85BD015EA9}"/>
              </a:ext>
            </a:extLst>
          </p:cNvPr>
          <p:cNvSpPr/>
          <p:nvPr/>
        </p:nvSpPr>
        <p:spPr>
          <a:xfrm>
            <a:off x="9057649" y="6023073"/>
            <a:ext cx="1144883" cy="287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شوال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Rectangle: Rounded Corners 80">
            <a:extLst>
              <a:ext uri="{FF2B5EF4-FFF2-40B4-BE49-F238E27FC236}">
                <a16:creationId xmlns:a16="http://schemas.microsoft.com/office/drawing/2014/main" id="{27D4B586-A42B-4CB9-AFA4-F8377445B8B4}"/>
              </a:ext>
            </a:extLst>
          </p:cNvPr>
          <p:cNvSpPr/>
          <p:nvPr/>
        </p:nvSpPr>
        <p:spPr>
          <a:xfrm>
            <a:off x="7830439" y="6049053"/>
            <a:ext cx="1144883" cy="2230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ذو القعدة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" name="Rectangle: Rounded Corners 81">
            <a:extLst>
              <a:ext uri="{FF2B5EF4-FFF2-40B4-BE49-F238E27FC236}">
                <a16:creationId xmlns:a16="http://schemas.microsoft.com/office/drawing/2014/main" id="{F155792F-D795-49D0-9860-23E9E83CB297}"/>
              </a:ext>
            </a:extLst>
          </p:cNvPr>
          <p:cNvSpPr/>
          <p:nvPr/>
        </p:nvSpPr>
        <p:spPr>
          <a:xfrm>
            <a:off x="6574066" y="6018018"/>
            <a:ext cx="1144883" cy="254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ذو الحجة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Rectangle: Rounded Corners 61">
            <a:extLst>
              <a:ext uri="{FF2B5EF4-FFF2-40B4-BE49-F238E27FC236}">
                <a16:creationId xmlns:a16="http://schemas.microsoft.com/office/drawing/2014/main" id="{D2540F1F-A32F-4499-9B88-55A9E27165F3}"/>
              </a:ext>
            </a:extLst>
          </p:cNvPr>
          <p:cNvSpPr/>
          <p:nvPr/>
        </p:nvSpPr>
        <p:spPr>
          <a:xfrm>
            <a:off x="8972123" y="3639843"/>
            <a:ext cx="1144883" cy="3413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يناير</a:t>
            </a:r>
          </a:p>
        </p:txBody>
      </p:sp>
      <p:sp>
        <p:nvSpPr>
          <p:cNvPr id="149" name="Rectangle: Rounded Corners 71">
            <a:extLst>
              <a:ext uri="{FF2B5EF4-FFF2-40B4-BE49-F238E27FC236}">
                <a16:creationId xmlns:a16="http://schemas.microsoft.com/office/drawing/2014/main" id="{6BBE1B45-F87E-4A23-B2A4-04868F07ABB5}"/>
              </a:ext>
            </a:extLst>
          </p:cNvPr>
          <p:cNvSpPr/>
          <p:nvPr/>
        </p:nvSpPr>
        <p:spPr>
          <a:xfrm>
            <a:off x="7769545" y="365614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فبراير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0" name="Rectangle: Rounded Corners 72">
            <a:extLst>
              <a:ext uri="{FF2B5EF4-FFF2-40B4-BE49-F238E27FC236}">
                <a16:creationId xmlns:a16="http://schemas.microsoft.com/office/drawing/2014/main" id="{75B99BD6-BE95-4284-8BA7-0BD95B1117DB}"/>
              </a:ext>
            </a:extLst>
          </p:cNvPr>
          <p:cNvSpPr/>
          <p:nvPr/>
        </p:nvSpPr>
        <p:spPr>
          <a:xfrm>
            <a:off x="6569421" y="365809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مارس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" name="Rectangle: Rounded Corners 73">
            <a:extLst>
              <a:ext uri="{FF2B5EF4-FFF2-40B4-BE49-F238E27FC236}">
                <a16:creationId xmlns:a16="http://schemas.microsoft.com/office/drawing/2014/main" id="{80C66109-4363-4EC4-A2B7-E1BE33E3F572}"/>
              </a:ext>
            </a:extLst>
          </p:cNvPr>
          <p:cNvSpPr/>
          <p:nvPr/>
        </p:nvSpPr>
        <p:spPr>
          <a:xfrm>
            <a:off x="9001390" y="4368988"/>
            <a:ext cx="1144883" cy="2899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إبريل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Rectangle: Rounded Corners 74">
            <a:extLst>
              <a:ext uri="{FF2B5EF4-FFF2-40B4-BE49-F238E27FC236}">
                <a16:creationId xmlns:a16="http://schemas.microsoft.com/office/drawing/2014/main" id="{76F39344-7030-46C4-A040-716F616B5145}"/>
              </a:ext>
            </a:extLst>
          </p:cNvPr>
          <p:cNvSpPr/>
          <p:nvPr/>
        </p:nvSpPr>
        <p:spPr>
          <a:xfrm>
            <a:off x="7758601" y="4356616"/>
            <a:ext cx="1144883" cy="2877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مايو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Rectangle: Rounded Corners 75">
            <a:extLst>
              <a:ext uri="{FF2B5EF4-FFF2-40B4-BE49-F238E27FC236}">
                <a16:creationId xmlns:a16="http://schemas.microsoft.com/office/drawing/2014/main" id="{021A388C-7C72-4515-8E82-7D66042A3013}"/>
              </a:ext>
            </a:extLst>
          </p:cNvPr>
          <p:cNvSpPr/>
          <p:nvPr/>
        </p:nvSpPr>
        <p:spPr>
          <a:xfrm>
            <a:off x="6545219" y="4370828"/>
            <a:ext cx="1144883" cy="2486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يونيو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" name="Rectangle: Rounded Corners 76">
            <a:extLst>
              <a:ext uri="{FF2B5EF4-FFF2-40B4-BE49-F238E27FC236}">
                <a16:creationId xmlns:a16="http://schemas.microsoft.com/office/drawing/2014/main" id="{74AFB09C-30E9-41A0-8F9C-39D9BEB2C8B3}"/>
              </a:ext>
            </a:extLst>
          </p:cNvPr>
          <p:cNvSpPr/>
          <p:nvPr/>
        </p:nvSpPr>
        <p:spPr>
          <a:xfrm>
            <a:off x="9003597" y="5089074"/>
            <a:ext cx="1144883" cy="2165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يوليو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Rectangle: Rounded Corners 77">
            <a:extLst>
              <a:ext uri="{FF2B5EF4-FFF2-40B4-BE49-F238E27FC236}">
                <a16:creationId xmlns:a16="http://schemas.microsoft.com/office/drawing/2014/main" id="{6E3FDC92-1817-4175-A376-C4183D1B529B}"/>
              </a:ext>
            </a:extLst>
          </p:cNvPr>
          <p:cNvSpPr/>
          <p:nvPr/>
        </p:nvSpPr>
        <p:spPr>
          <a:xfrm>
            <a:off x="7800558" y="5078070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أغسطس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Rectangle: Rounded Corners 78">
            <a:extLst>
              <a:ext uri="{FF2B5EF4-FFF2-40B4-BE49-F238E27FC236}">
                <a16:creationId xmlns:a16="http://schemas.microsoft.com/office/drawing/2014/main" id="{18101199-7F7E-418C-A82C-3FE30DFD7E26}"/>
              </a:ext>
            </a:extLst>
          </p:cNvPr>
          <p:cNvSpPr/>
          <p:nvPr/>
        </p:nvSpPr>
        <p:spPr>
          <a:xfrm>
            <a:off x="6568788" y="5095139"/>
            <a:ext cx="1144883" cy="216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سبتمبر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" name="Rectangle: Rounded Corners 79">
            <a:extLst>
              <a:ext uri="{FF2B5EF4-FFF2-40B4-BE49-F238E27FC236}">
                <a16:creationId xmlns:a16="http://schemas.microsoft.com/office/drawing/2014/main" id="{937789C0-9381-499C-989D-74410886CFEF}"/>
              </a:ext>
            </a:extLst>
          </p:cNvPr>
          <p:cNvSpPr/>
          <p:nvPr/>
        </p:nvSpPr>
        <p:spPr>
          <a:xfrm>
            <a:off x="9039964" y="5709467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أكتوبر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Rectangle: Rounded Corners 80">
            <a:extLst>
              <a:ext uri="{FF2B5EF4-FFF2-40B4-BE49-F238E27FC236}">
                <a16:creationId xmlns:a16="http://schemas.microsoft.com/office/drawing/2014/main" id="{EC3A124D-ED43-4487-BB77-3C407EDFA56F}"/>
              </a:ext>
            </a:extLst>
          </p:cNvPr>
          <p:cNvSpPr/>
          <p:nvPr/>
        </p:nvSpPr>
        <p:spPr>
          <a:xfrm>
            <a:off x="7831521" y="5709470"/>
            <a:ext cx="1144883" cy="2452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نوفمبر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" name="Rectangle: Rounded Corners 81">
            <a:extLst>
              <a:ext uri="{FF2B5EF4-FFF2-40B4-BE49-F238E27FC236}">
                <a16:creationId xmlns:a16="http://schemas.microsoft.com/office/drawing/2014/main" id="{F88861A0-084F-4EE1-84BC-66554140BCB3}"/>
              </a:ext>
            </a:extLst>
          </p:cNvPr>
          <p:cNvSpPr/>
          <p:nvPr/>
        </p:nvSpPr>
        <p:spPr>
          <a:xfrm>
            <a:off x="6560725" y="5715963"/>
            <a:ext cx="1144883" cy="22820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ديسمبر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61">
            <a:extLst>
              <a:ext uri="{FF2B5EF4-FFF2-40B4-BE49-F238E27FC236}">
                <a16:creationId xmlns:a16="http://schemas.microsoft.com/office/drawing/2014/main" id="{F3D3AF51-4AEE-45B8-A7F6-F371A4EBDB24}"/>
              </a:ext>
            </a:extLst>
          </p:cNvPr>
          <p:cNvSpPr/>
          <p:nvPr/>
        </p:nvSpPr>
        <p:spPr>
          <a:xfrm>
            <a:off x="7104557" y="3319971"/>
            <a:ext cx="226509" cy="236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Khalid Art bold" pitchFamily="2" charset="-78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D62602D-1F39-4F05-BF24-AB6D622873F2}"/>
              </a:ext>
            </a:extLst>
          </p:cNvPr>
          <p:cNvSpPr/>
          <p:nvPr/>
        </p:nvSpPr>
        <p:spPr>
          <a:xfrm>
            <a:off x="5364824" y="761372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haleel Fat" panose="00000800000000000000" pitchFamily="50" charset="-78"/>
                <a:ea typeface="+mn-ea"/>
                <a:cs typeface="Ahaleel Fat" panose="00000800000000000000" pitchFamily="50" charset="-78"/>
              </a:rPr>
              <a:t>التاريخ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haleel Fat" panose="00000800000000000000" pitchFamily="50" charset="-78"/>
              <a:ea typeface="+mn-ea"/>
              <a:cs typeface="Ahaleel Fat" panose="00000800000000000000" pitchFamily="50" charset="-78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5DF39927-3405-4428-B32F-163209FF57E1}"/>
              </a:ext>
            </a:extLst>
          </p:cNvPr>
          <p:cNvSpPr/>
          <p:nvPr/>
        </p:nvSpPr>
        <p:spPr>
          <a:xfrm>
            <a:off x="3394392" y="741903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haleel Fat" panose="00000800000000000000" pitchFamily="50" charset="-78"/>
                <a:ea typeface="+mn-ea"/>
                <a:cs typeface="Ahaleel Fat" panose="00000800000000000000" pitchFamily="50" charset="-78"/>
              </a:rPr>
              <a:t>الشهر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haleel Fat" panose="00000800000000000000" pitchFamily="50" charset="-78"/>
              <a:ea typeface="+mn-ea"/>
              <a:cs typeface="Ahaleel Fat" panose="00000800000000000000" pitchFamily="50" charset="-78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B70DB577-46EA-438F-98FE-70B37B30A09B}"/>
              </a:ext>
            </a:extLst>
          </p:cNvPr>
          <p:cNvSpPr/>
          <p:nvPr/>
        </p:nvSpPr>
        <p:spPr>
          <a:xfrm>
            <a:off x="1435452" y="768327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haleel Fat" panose="00000800000000000000" pitchFamily="50" charset="-78"/>
                <a:ea typeface="+mn-ea"/>
                <a:cs typeface="Ahaleel Fat" panose="00000800000000000000" pitchFamily="50" charset="-78"/>
              </a:rPr>
              <a:t>السنة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haleel Fat" panose="00000800000000000000" pitchFamily="50" charset="-78"/>
              <a:ea typeface="+mn-ea"/>
              <a:cs typeface="Ahaleel Fat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97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83 -0.5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291 -0.598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9492 -0.28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3555 -0.2826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48138 -0.3965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42669 -0.39815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372 -0.398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30756 -0.3960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4869 -0.394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9753 -0.3942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13881 -0.39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7643 -0.3939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48411 -0.49028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42669 -0.4842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707 -0.4842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31302 -0.4838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25716 -0.4838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19727 -0.483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3945 -0.48079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7631 -0.49028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8411 -0.5747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3099 -0.5682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37461 -0.56829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1185 -0.5659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25521 -0.56644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0208 -0.56829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3906 -0.56829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07305 -0.56829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3815 -0.64699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0326 -0.65138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652 -0.649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1472 -0.6488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7591 -0.65138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3007 -0.65138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48385 -0.65763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0612 -0.2412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0912 -0.24167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12 -0.24399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0403 -0.344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469 -0.35255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30339 -0.3375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 -0.4328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833 -0.4331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0533 -0.424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40065 -0.5136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625 -0.51181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0547 -0.5187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41536 -0.30811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1263 -0.30648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1055 -0.31065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1901 -0.40949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6203 L -0.21315 -0.41458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1302 -0.51643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1367 -0.5159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703 -0.52153 " pathEditMode="relative" rAng="0" ptsTypes="AA">
                                      <p:cBhvr>
                                        <p:cTn id="45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40976 -0.6081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31302 -0.60902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0886 -0.6104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30859 -0.4162 " pathEditMode="relative" rAng="0" ptsTypes="AA">
                                      <p:cBhvr>
                                        <p:cTn id="47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84" grpId="0" animBg="1"/>
      <p:bldP spid="90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B4828-213C-40B0-B36E-921BC7A34DA4}"/>
              </a:ext>
            </a:extLst>
          </p:cNvPr>
          <p:cNvGrpSpPr/>
          <p:nvPr/>
        </p:nvGrpSpPr>
        <p:grpSpPr>
          <a:xfrm>
            <a:off x="4430856" y="1096848"/>
            <a:ext cx="3330288" cy="2621675"/>
            <a:chOff x="8370325" y="889001"/>
            <a:chExt cx="3330288" cy="2621675"/>
          </a:xfrm>
        </p:grpSpPr>
        <p:sp>
          <p:nvSpPr>
            <p:cNvPr id="190" name="Rectangle 40"/>
            <p:cNvSpPr/>
            <p:nvPr/>
          </p:nvSpPr>
          <p:spPr>
            <a:xfrm>
              <a:off x="8820295" y="889001"/>
              <a:ext cx="2254479" cy="1517124"/>
            </a:xfrm>
            <a:prstGeom prst="rect">
              <a:avLst/>
            </a:prstGeom>
            <a:ln w="76200">
              <a:solidFill>
                <a:srgbClr val="9157A0"/>
              </a:solidFill>
              <a:miter/>
            </a:ln>
          </p:spPr>
          <p:txBody>
            <a:bodyPr tIns="45720" bIns="4572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91" name="Picture 41" descr="Picture 41"/>
            <p:cNvPicPr>
              <a:picLocks noChangeAspect="1"/>
            </p:cNvPicPr>
            <p:nvPr/>
          </p:nvPicPr>
          <p:blipFill>
            <a:blip r:embed="rId2"/>
            <a:srcRect l="34381" b="74769"/>
            <a:stretch>
              <a:fillRect/>
            </a:stretch>
          </p:blipFill>
          <p:spPr>
            <a:xfrm>
              <a:off x="8370325" y="2348055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3"/>
            <a:srcRect l="10152" t="9102" r="7925" b="10996"/>
            <a:stretch>
              <a:fillRect/>
            </a:stretch>
          </p:blipFill>
          <p:spPr>
            <a:xfrm>
              <a:off x="9275058" y="975958"/>
              <a:ext cx="1483012" cy="14463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4" name="TextBox 9"/>
            <p:cNvSpPr txBox="1"/>
            <p:nvPr/>
          </p:nvSpPr>
          <p:spPr>
            <a:xfrm>
              <a:off x="8755667" y="2561952"/>
              <a:ext cx="200240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9143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الالتزام بالوقت المحدد للحصص</a:t>
              </a:r>
            </a:p>
          </p:txBody>
        </p:sp>
        <p:sp>
          <p:nvSpPr>
            <p:cNvPr id="197" name="TextBox 18"/>
            <p:cNvSpPr txBox="1"/>
            <p:nvPr/>
          </p:nvSpPr>
          <p:spPr>
            <a:xfrm>
              <a:off x="10885997" y="2310347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3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1</a:t>
              </a: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5B01A-4B5C-4D06-AB92-FE2B33DE98E2}"/>
              </a:ext>
            </a:extLst>
          </p:cNvPr>
          <p:cNvGrpSpPr/>
          <p:nvPr/>
        </p:nvGrpSpPr>
        <p:grpSpPr>
          <a:xfrm>
            <a:off x="60791" y="346928"/>
            <a:ext cx="3468712" cy="2548726"/>
            <a:chOff x="2748988" y="3818848"/>
            <a:chExt cx="3330287" cy="2548726"/>
          </a:xfrm>
        </p:grpSpPr>
        <p:sp>
          <p:nvSpPr>
            <p:cNvPr id="182" name="Rectangle 49"/>
            <p:cNvSpPr/>
            <p:nvPr/>
          </p:nvSpPr>
          <p:spPr>
            <a:xfrm>
              <a:off x="3294776" y="3818848"/>
              <a:ext cx="2254479" cy="1517124"/>
            </a:xfrm>
            <a:prstGeom prst="rect">
              <a:avLst/>
            </a:prstGeom>
            <a:ln w="76200">
              <a:solidFill>
                <a:srgbClr val="92B57B"/>
              </a:solidFill>
              <a:miter/>
            </a:ln>
          </p:spPr>
          <p:txBody>
            <a:bodyPr tIns="45720" bIns="4572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3" name="Picture 50" descr="Picture 50"/>
            <p:cNvPicPr>
              <a:picLocks noChangeAspect="1"/>
            </p:cNvPicPr>
            <p:nvPr/>
          </p:nvPicPr>
          <p:blipFill>
            <a:blip r:embed="rId4"/>
            <a:srcRect l="34381" b="74769"/>
            <a:stretch>
              <a:fillRect/>
            </a:stretch>
          </p:blipFill>
          <p:spPr>
            <a:xfrm>
              <a:off x="2748988" y="5224969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200" name="TextBox 23"/>
            <p:cNvSpPr txBox="1"/>
            <p:nvPr/>
          </p:nvSpPr>
          <p:spPr>
            <a:xfrm>
              <a:off x="5234786" y="5125255"/>
              <a:ext cx="24744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3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3</a:t>
              </a: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3" name="TextBox 32"/>
            <p:cNvSpPr txBox="1"/>
            <p:nvPr/>
          </p:nvSpPr>
          <p:spPr>
            <a:xfrm>
              <a:off x="2921472" y="5438469"/>
              <a:ext cx="2240205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9143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عدم </a:t>
              </a:r>
              <a:r>
                <a:rPr kumimoji="0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فتح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مكبر الصوت بدون إذن المعلمة.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4" name="صورة 11" descr="صورة 11"/>
            <p:cNvPicPr>
              <a:picLocks noChangeAspect="1"/>
            </p:cNvPicPr>
            <p:nvPr/>
          </p:nvPicPr>
          <p:blipFill>
            <a:blip r:embed="rId5"/>
            <a:srcRect t="3990" r="4138" b="6234"/>
            <a:stretch>
              <a:fillRect/>
            </a:stretch>
          </p:blipFill>
          <p:spPr>
            <a:xfrm>
              <a:off x="3712211" y="3866722"/>
              <a:ext cx="1419607" cy="135075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D8402-2952-4B29-9105-2B9084D60058}"/>
              </a:ext>
            </a:extLst>
          </p:cNvPr>
          <p:cNvGrpSpPr/>
          <p:nvPr/>
        </p:nvGrpSpPr>
        <p:grpSpPr>
          <a:xfrm>
            <a:off x="7918321" y="1090951"/>
            <a:ext cx="4139275" cy="2548726"/>
            <a:chOff x="6565541" y="3863668"/>
            <a:chExt cx="3330288" cy="2548726"/>
          </a:xfrm>
        </p:grpSpPr>
        <p:sp>
          <p:nvSpPr>
            <p:cNvPr id="205" name="Rectangle 35"/>
            <p:cNvSpPr/>
            <p:nvPr/>
          </p:nvSpPr>
          <p:spPr>
            <a:xfrm>
              <a:off x="7111331" y="3863668"/>
              <a:ext cx="2254479" cy="1517124"/>
            </a:xfrm>
            <a:prstGeom prst="rect">
              <a:avLst/>
            </a:prstGeom>
            <a:ln w="76200">
              <a:solidFill>
                <a:srgbClr val="6E6832"/>
              </a:solidFill>
              <a:miter/>
            </a:ln>
          </p:spPr>
          <p:txBody>
            <a:bodyPr tIns="45720" bIns="4572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6" name="Picture 36" descr="Picture 36"/>
            <p:cNvPicPr>
              <a:picLocks noChangeAspect="1"/>
            </p:cNvPicPr>
            <p:nvPr/>
          </p:nvPicPr>
          <p:blipFill>
            <a:blip r:embed="rId6"/>
            <a:srcRect l="34381" b="74769"/>
            <a:stretch>
              <a:fillRect/>
            </a:stretch>
          </p:blipFill>
          <p:spPr>
            <a:xfrm>
              <a:off x="6565541" y="5269789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207" name="Picture 37" descr="Picture 37"/>
            <p:cNvPicPr>
              <a:picLocks noChangeAspect="1"/>
            </p:cNvPicPr>
            <p:nvPr/>
          </p:nvPicPr>
          <p:blipFill>
            <a:blip r:embed="rId7"/>
            <a:srcRect b="12301"/>
            <a:stretch>
              <a:fillRect/>
            </a:stretch>
          </p:blipFill>
          <p:spPr>
            <a:xfrm>
              <a:off x="7545390" y="3944222"/>
              <a:ext cx="1425956" cy="13505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8" name="TextBox 38"/>
            <p:cNvSpPr txBox="1"/>
            <p:nvPr/>
          </p:nvSpPr>
          <p:spPr>
            <a:xfrm>
              <a:off x="9109479" y="5197352"/>
              <a:ext cx="31302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3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2</a:t>
              </a: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9" name="TextBox 39"/>
            <p:cNvSpPr txBox="1"/>
            <p:nvPr/>
          </p:nvSpPr>
          <p:spPr>
            <a:xfrm>
              <a:off x="6797577" y="5604250"/>
              <a:ext cx="2112084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91437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الجلوس بشكل صحيح </a:t>
              </a:r>
            </a:p>
          </p:txBody>
        </p:sp>
      </p:grpSp>
      <p:sp>
        <p:nvSpPr>
          <p:cNvPr id="212" name="Rectangle 55"/>
          <p:cNvSpPr txBox="1"/>
          <p:nvPr/>
        </p:nvSpPr>
        <p:spPr>
          <a:xfrm>
            <a:off x="3833307" y="-24959"/>
            <a:ext cx="41392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قواعد التعلم عن بعد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CF0301-D26D-4887-B461-9CD3B4B90830}"/>
              </a:ext>
            </a:extLst>
          </p:cNvPr>
          <p:cNvGrpSpPr/>
          <p:nvPr/>
        </p:nvGrpSpPr>
        <p:grpSpPr>
          <a:xfrm>
            <a:off x="6654597" y="4094104"/>
            <a:ext cx="5437904" cy="2548726"/>
            <a:chOff x="69815" y="3596479"/>
            <a:chExt cx="3330288" cy="25487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E381DF0-55F1-436E-9DEA-CD3E596C829F}"/>
                </a:ext>
              </a:extLst>
            </p:cNvPr>
            <p:cNvGrpSpPr/>
            <p:nvPr/>
          </p:nvGrpSpPr>
          <p:grpSpPr>
            <a:xfrm>
              <a:off x="69815" y="3596479"/>
              <a:ext cx="3330288" cy="2548726"/>
              <a:chOff x="6565541" y="3863668"/>
              <a:chExt cx="3330288" cy="2548726"/>
            </a:xfrm>
          </p:grpSpPr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9022EECC-923E-4E1F-958D-082CB176DB99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73AFBF"/>
                </a:solidFill>
                <a:miter/>
              </a:ln>
            </p:spPr>
            <p:txBody>
              <a:bodyPr tIns="45720" bIns="45720"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36" name="Picture 36" descr="Picture 36">
                <a:extLst>
                  <a:ext uri="{FF2B5EF4-FFF2-40B4-BE49-F238E27FC236}">
                    <a16:creationId xmlns:a16="http://schemas.microsoft.com/office/drawing/2014/main" id="{9CA69747-5C19-48E4-A6F2-0DF137AD1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B9B77C95-43E2-417D-9617-99E58427BA30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374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7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4</a:t>
                </a:r>
                <a:endParaRPr kumimoji="0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E42E13BE-4EBF-440A-AB22-3E403155D7D0}"/>
                  </a:ext>
                </a:extLst>
              </p:cNvPr>
              <p:cNvSpPr txBox="1"/>
              <p:nvPr/>
            </p:nvSpPr>
            <p:spPr>
              <a:xfrm>
                <a:off x="6665980" y="5558037"/>
                <a:ext cx="2505726" cy="7078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marR="0" lvl="0" indent="0" algn="ctr" defTabSz="914374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lang="ar-AE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أبلغ الخط الساخن للمدرسة  في حالة تعرضك للتنمر الإلكتروني</a:t>
                </a:r>
                <a:endPara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0F57C6-C83F-445B-AD79-BA5135C47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209"/>
            <a:stretch/>
          </p:blipFill>
          <p:spPr>
            <a:xfrm>
              <a:off x="651390" y="3622877"/>
              <a:ext cx="2212898" cy="1490726"/>
            </a:xfrm>
            <a:prstGeom prst="rect">
              <a:avLst/>
            </a:prstGeom>
            <a:ln>
              <a:solidFill>
                <a:srgbClr val="78B1C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C50-F84D-418C-81B9-F65EF1844C04}"/>
              </a:ext>
            </a:extLst>
          </p:cNvPr>
          <p:cNvGrpSpPr/>
          <p:nvPr/>
        </p:nvGrpSpPr>
        <p:grpSpPr>
          <a:xfrm>
            <a:off x="67685" y="3962346"/>
            <a:ext cx="4824563" cy="2583816"/>
            <a:chOff x="-96017" y="3878917"/>
            <a:chExt cx="3330288" cy="2583816"/>
          </a:xfrm>
        </p:grpSpPr>
        <p:pic>
          <p:nvPicPr>
            <p:cNvPr id="2052" name="Picture 4" descr="Password Cliparts, Stock Vector And Royalty Free Password Illustrations">
              <a:extLst>
                <a:ext uri="{FF2B5EF4-FFF2-40B4-BE49-F238E27FC236}">
                  <a16:creationId xmlns:a16="http://schemas.microsoft.com/office/drawing/2014/main" id="{00C88F7D-F17E-4DEE-A907-EC524F81E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65" y="3910941"/>
              <a:ext cx="2252924" cy="161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A92004-1ADC-4E1D-A22E-48046F724C7F}"/>
                </a:ext>
              </a:extLst>
            </p:cNvPr>
            <p:cNvGrpSpPr/>
            <p:nvPr/>
          </p:nvGrpSpPr>
          <p:grpSpPr>
            <a:xfrm>
              <a:off x="-96017" y="3878917"/>
              <a:ext cx="3330288" cy="2583816"/>
              <a:chOff x="6573426" y="3863668"/>
              <a:chExt cx="3330288" cy="2583816"/>
            </a:xfrm>
          </p:grpSpPr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552C9F9D-F07C-4D2C-991C-A406872D03AF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DAA171"/>
                </a:solidFill>
                <a:miter/>
              </a:ln>
            </p:spPr>
            <p:txBody>
              <a:bodyPr tIns="45720" bIns="45720"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47" name="Picture 36" descr="Picture 36">
                <a:extLst>
                  <a:ext uri="{FF2B5EF4-FFF2-40B4-BE49-F238E27FC236}">
                    <a16:creationId xmlns:a16="http://schemas.microsoft.com/office/drawing/2014/main" id="{40FB8AEB-AEDB-4C3E-AC77-7BFF8C226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73426" y="5304879"/>
                <a:ext cx="3330288" cy="1142605"/>
              </a:xfrm>
              <a:prstGeom prst="rect">
                <a:avLst/>
              </a:prstGeom>
              <a:noFill/>
              <a:ln w="12700">
                <a:noFill/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48" name="TextBox 38">
                <a:extLst>
                  <a:ext uri="{FF2B5EF4-FFF2-40B4-BE49-F238E27FC236}">
                    <a16:creationId xmlns:a16="http://schemas.microsoft.com/office/drawing/2014/main" id="{896A574E-7488-4D1E-A02A-F90D53DE5519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374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7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5</a:t>
                </a:r>
                <a:endParaRPr kumimoji="0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9" name="TextBox 39">
                <a:extLst>
                  <a:ext uri="{FF2B5EF4-FFF2-40B4-BE49-F238E27FC236}">
                    <a16:creationId xmlns:a16="http://schemas.microsoft.com/office/drawing/2014/main" id="{B2BF90AA-1EB5-4032-A0F1-4D5FC5105E61}"/>
                  </a:ext>
                </a:extLst>
              </p:cNvPr>
              <p:cNvSpPr txBox="1"/>
              <p:nvPr/>
            </p:nvSpPr>
            <p:spPr>
              <a:xfrm>
                <a:off x="6693444" y="5685013"/>
                <a:ext cx="2241305" cy="4001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marR="0" lvl="0" indent="0" algn="ctr" defTabSz="914374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lang="ar-AE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حافظ على سرية كلمة السر لحسابك </a:t>
                </a:r>
                <a:endPara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05B7CBA-5437-4D76-967C-93759A1AD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9591" y="3648454"/>
            <a:ext cx="1757766" cy="16220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4C3922-3AAF-46CC-9978-CD3F2DD515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7381" y="3515184"/>
            <a:ext cx="1757766" cy="16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2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5978768" y="154745"/>
            <a:ext cx="5697415" cy="67032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1290718" y="3751611"/>
            <a:ext cx="4246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5BA986-6CBE-4237-B9DB-D73797646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65" y="3857591"/>
            <a:ext cx="3324235" cy="28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2E6CE35B-7F63-462D-9C54-C262E4F54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9" y="-994291"/>
            <a:ext cx="12192000" cy="80370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EE32A7-12E0-436B-8C54-E998DB400889}"/>
              </a:ext>
            </a:extLst>
          </p:cNvPr>
          <p:cNvSpPr/>
          <p:nvPr/>
        </p:nvSpPr>
        <p:spPr>
          <a:xfrm>
            <a:off x="9308060" y="-37462"/>
            <a:ext cx="2715807" cy="156966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22225">
                  <a:solidFill>
                    <a:srgbClr val="16E7CF"/>
                  </a:solidFill>
                  <a:prstDash val="solid"/>
                </a:ln>
                <a:solidFill>
                  <a:srgbClr val="16E7C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مراحل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22225">
                  <a:solidFill>
                    <a:srgbClr val="16E7CF"/>
                  </a:solidFill>
                  <a:prstDash val="solid"/>
                </a:ln>
                <a:solidFill>
                  <a:srgbClr val="16E7C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سير الحصة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16E7CF"/>
                </a:solidFill>
                <a:prstDash val="solid"/>
              </a:ln>
              <a:solidFill>
                <a:srgbClr val="16E7CF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3E2A93-3763-451E-B866-D0C126579CAA}"/>
              </a:ext>
            </a:extLst>
          </p:cNvPr>
          <p:cNvSpPr/>
          <p:nvPr/>
        </p:nvSpPr>
        <p:spPr bwMode="auto">
          <a:xfrm>
            <a:off x="11069124" y="5364162"/>
            <a:ext cx="962526" cy="90886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2E6EBE-636B-4A59-AA5D-683F9106248C}"/>
              </a:ext>
            </a:extLst>
          </p:cNvPr>
          <p:cNvSpPr/>
          <p:nvPr/>
        </p:nvSpPr>
        <p:spPr>
          <a:xfrm>
            <a:off x="7938941" y="5433873"/>
            <a:ext cx="2738250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التقييم القبلي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FFF1F2-7AEC-4C90-B24A-CB843720B046}"/>
              </a:ext>
            </a:extLst>
          </p:cNvPr>
          <p:cNvSpPr/>
          <p:nvPr/>
        </p:nvSpPr>
        <p:spPr bwMode="auto">
          <a:xfrm>
            <a:off x="3323237" y="4288176"/>
            <a:ext cx="962526" cy="90886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F7F852-399A-4BD6-9ED0-3604050AD06F}"/>
              </a:ext>
            </a:extLst>
          </p:cNvPr>
          <p:cNvSpPr/>
          <p:nvPr/>
        </p:nvSpPr>
        <p:spPr>
          <a:xfrm>
            <a:off x="517606" y="4537119"/>
            <a:ext cx="2525050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شاهد و دوّن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D7ACBF-F62F-4407-AE29-520CC55F2590}"/>
              </a:ext>
            </a:extLst>
          </p:cNvPr>
          <p:cNvSpPr/>
          <p:nvPr/>
        </p:nvSpPr>
        <p:spPr bwMode="auto">
          <a:xfrm>
            <a:off x="6837350" y="4164108"/>
            <a:ext cx="962526" cy="908864"/>
          </a:xfrm>
          <a:prstGeom prst="ellipse">
            <a:avLst/>
          </a:prstGeom>
          <a:solidFill>
            <a:srgbClr val="00B0F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EF2C8B-B01D-47AE-94C7-B0FB7F681F4E}"/>
              </a:ext>
            </a:extLst>
          </p:cNvPr>
          <p:cNvSpPr/>
          <p:nvPr/>
        </p:nvSpPr>
        <p:spPr>
          <a:xfrm>
            <a:off x="7906239" y="3928196"/>
            <a:ext cx="4245694" cy="144655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عنوان الدرس 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نواتج التعلم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3C764F8-50CC-4B2F-97D9-09E369863B34}"/>
              </a:ext>
            </a:extLst>
          </p:cNvPr>
          <p:cNvSpPr/>
          <p:nvPr/>
        </p:nvSpPr>
        <p:spPr bwMode="auto">
          <a:xfrm>
            <a:off x="3837794" y="2609558"/>
            <a:ext cx="962526" cy="90886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BA18D5-C40F-4242-B026-EA8DCDD28A05}"/>
              </a:ext>
            </a:extLst>
          </p:cNvPr>
          <p:cNvSpPr/>
          <p:nvPr/>
        </p:nvSpPr>
        <p:spPr>
          <a:xfrm>
            <a:off x="81746" y="2673515"/>
            <a:ext cx="3639138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الكلمات المفتاحية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A21714-6EEA-4628-9776-6B95BFADFA45}"/>
              </a:ext>
            </a:extLst>
          </p:cNvPr>
          <p:cNvSpPr/>
          <p:nvPr/>
        </p:nvSpPr>
        <p:spPr bwMode="auto">
          <a:xfrm>
            <a:off x="2369867" y="723027"/>
            <a:ext cx="962526" cy="9088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D3D952-DFC9-4BC7-9499-E0F489B66B2A}"/>
              </a:ext>
            </a:extLst>
          </p:cNvPr>
          <p:cNvSpPr/>
          <p:nvPr/>
        </p:nvSpPr>
        <p:spPr>
          <a:xfrm>
            <a:off x="207095" y="811982"/>
            <a:ext cx="2162772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تأمل و عبر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416AA7-B2F8-4A66-A3C6-787509740647}"/>
              </a:ext>
            </a:extLst>
          </p:cNvPr>
          <p:cNvSpPr/>
          <p:nvPr/>
        </p:nvSpPr>
        <p:spPr bwMode="auto">
          <a:xfrm>
            <a:off x="9340165" y="1703251"/>
            <a:ext cx="962526" cy="908864"/>
          </a:xfrm>
          <a:prstGeom prst="ellipse">
            <a:avLst/>
          </a:prstGeom>
          <a:solidFill>
            <a:srgbClr val="EB71DC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0DDF35-A199-40FD-99BA-68378965AF01}"/>
              </a:ext>
            </a:extLst>
          </p:cNvPr>
          <p:cNvSpPr/>
          <p:nvPr/>
        </p:nvSpPr>
        <p:spPr>
          <a:xfrm>
            <a:off x="6954531" y="1740160"/>
            <a:ext cx="2353529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أقرأ و أتعلم 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DF8F77-7D56-4BD8-8FE7-524009060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135">
            <a:off x="6494610" y="-1168525"/>
            <a:ext cx="2835655" cy="28356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2659" y="5526205"/>
            <a:ext cx="21242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معلمتك / </a:t>
            </a:r>
            <a:r>
              <a:rPr kumimoji="0" lang="ar-AE" sz="320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فاطمة جمعة</a:t>
            </a:r>
            <a:endParaRPr kumimoji="0" lang="en-US" sz="320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ED3BD0-F080-491E-A6A1-F54C2E1610AD}"/>
              </a:ext>
            </a:extLst>
          </p:cNvPr>
          <p:cNvSpPr/>
          <p:nvPr/>
        </p:nvSpPr>
        <p:spPr bwMode="auto">
          <a:xfrm>
            <a:off x="10766082" y="2603804"/>
            <a:ext cx="962526" cy="908864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2DD148-E239-4B14-9FD4-741FB1319AC5}"/>
              </a:ext>
            </a:extLst>
          </p:cNvPr>
          <p:cNvSpPr/>
          <p:nvPr/>
        </p:nvSpPr>
        <p:spPr>
          <a:xfrm>
            <a:off x="5648960" y="2556260"/>
            <a:ext cx="5117122" cy="144655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التقييم الختامي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المهام المنزلية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0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1" grpId="0" animBg="1"/>
      <p:bldP spid="32" grpId="0" animBg="1"/>
      <p:bldP spid="19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77F9F-8F5D-4C97-B6FB-9AA807CC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61" y="618066"/>
            <a:ext cx="6319239" cy="55388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FCED54-84DF-49DD-9208-84CD56961247}"/>
              </a:ext>
            </a:extLst>
          </p:cNvPr>
          <p:cNvSpPr/>
          <p:nvPr/>
        </p:nvSpPr>
        <p:spPr>
          <a:xfrm>
            <a:off x="6994811" y="674639"/>
            <a:ext cx="4653838" cy="769441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عبر عن الصورة بكلمة 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1EC8FF-A790-4A48-BFA8-000769578718}"/>
              </a:ext>
            </a:extLst>
          </p:cNvPr>
          <p:cNvSpPr/>
          <p:nvPr/>
        </p:nvSpPr>
        <p:spPr>
          <a:xfrm>
            <a:off x="6994811" y="2413969"/>
            <a:ext cx="4493539" cy="120032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الْعَمَل الجماعِيّ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مؤقت1">
            <a:hlinkClick r:id="" action="ppaction://media"/>
            <a:extLst>
              <a:ext uri="{FF2B5EF4-FFF2-40B4-BE49-F238E27FC236}">
                <a16:creationId xmlns:a16="http://schemas.microsoft.com/office/drawing/2014/main" id="{12D70F72-5D41-4E8F-9DF3-9B0D39E97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5680" y="4536196"/>
            <a:ext cx="1631520" cy="8181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1A258-15F1-4231-885E-DB177C276609}"/>
              </a:ext>
            </a:extLst>
          </p:cNvPr>
          <p:cNvSpPr/>
          <p:nvPr/>
        </p:nvSpPr>
        <p:spPr>
          <a:xfrm>
            <a:off x="7285531" y="1788160"/>
            <a:ext cx="4072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https://wordwall.net/resource/13300235</a:t>
            </a:r>
            <a:endParaRPr lang="ar-A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3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9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عمل الجماعي">
            <a:hlinkClick r:id="" action="ppaction://media"/>
            <a:extLst>
              <a:ext uri="{FF2B5EF4-FFF2-40B4-BE49-F238E27FC236}">
                <a16:creationId xmlns:a16="http://schemas.microsoft.com/office/drawing/2014/main" id="{A6E20E78-2EE6-4AE5-817D-B03B14C104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" y="660400"/>
            <a:ext cx="7284720" cy="6278880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2785D622-CC3E-4142-A851-BC6E5222D636}"/>
              </a:ext>
            </a:extLst>
          </p:cNvPr>
          <p:cNvSpPr/>
          <p:nvPr/>
        </p:nvSpPr>
        <p:spPr>
          <a:xfrm>
            <a:off x="8026400" y="1117600"/>
            <a:ext cx="3952240" cy="399288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شاهد و دوِّن و استنتج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080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198055" y="1790113"/>
            <a:ext cx="5795890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عنوان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و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نواتج التعلم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37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6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335</Words>
  <Application>Microsoft Office PowerPoint</Application>
  <PresentationFormat>Widescreen</PresentationFormat>
  <Paragraphs>202</Paragraphs>
  <Slides>27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Ahaleel Fat</vt:lpstr>
      <vt:lpstr>Aldhabi</vt:lpstr>
      <vt:lpstr>Arial</vt:lpstr>
      <vt:lpstr>Broadway</vt:lpstr>
      <vt:lpstr>Calibri</vt:lpstr>
      <vt:lpstr>Calibri Light</vt:lpstr>
      <vt:lpstr>Century Gothic</vt:lpstr>
      <vt:lpstr>Dubai Medium</vt:lpstr>
      <vt:lpstr>Gill Sans MT</vt:lpstr>
      <vt:lpstr>Impact</vt:lpstr>
      <vt:lpstr>SHAGARA v2</vt:lpstr>
      <vt:lpstr>Office Theme</vt:lpstr>
      <vt:lpstr>Badge</vt:lpstr>
      <vt:lpstr>4_Office Theme</vt:lpstr>
      <vt:lpstr>نسق Office</vt:lpstr>
      <vt:lpstr>Vapor Trail</vt:lpstr>
      <vt:lpstr>1_نسق Office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abdulla</dc:creator>
  <cp:lastModifiedBy>fatima abdulla</cp:lastModifiedBy>
  <cp:revision>25</cp:revision>
  <dcterms:created xsi:type="dcterms:W3CDTF">2021-05-22T16:42:09Z</dcterms:created>
  <dcterms:modified xsi:type="dcterms:W3CDTF">2021-05-29T15:08:20Z</dcterms:modified>
</cp:coreProperties>
</file>