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6" r:id="rId2"/>
    <p:sldId id="267" r:id="rId3"/>
    <p:sldId id="256" r:id="rId4"/>
    <p:sldId id="269" r:id="rId5"/>
    <p:sldId id="257" r:id="rId6"/>
    <p:sldId id="278" r:id="rId7"/>
    <p:sldId id="258" r:id="rId8"/>
    <p:sldId id="268" r:id="rId9"/>
    <p:sldId id="271" r:id="rId10"/>
    <p:sldId id="259" r:id="rId11"/>
    <p:sldId id="273" r:id="rId12"/>
    <p:sldId id="272" r:id="rId13"/>
    <p:sldId id="260" r:id="rId14"/>
    <p:sldId id="274" r:id="rId15"/>
    <p:sldId id="261" r:id="rId16"/>
    <p:sldId id="275" r:id="rId17"/>
    <p:sldId id="262" r:id="rId18"/>
    <p:sldId id="280" r:id="rId19"/>
    <p:sldId id="263" r:id="rId20"/>
    <p:sldId id="264" r:id="rId21"/>
    <p:sldId id="276" r:id="rId22"/>
    <p:sldId id="277" r:id="rId23"/>
    <p:sldId id="26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33"/>
    <a:srgbClr val="0033CC"/>
    <a:srgbClr val="669900"/>
    <a:srgbClr val="990099"/>
    <a:srgbClr val="003366"/>
    <a:srgbClr val="CC6600"/>
    <a:srgbClr val="CCECFF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google.ae/url?sa=i&amp;rct=j&amp;q=&amp;esrc=s&amp;source=images&amp;cd=&amp;cad=rja&amp;uact=8&amp;ved=2ahUKEwjBueCMl8rfAhVF66QKHZbVBQMQjRx6BAgBEAU&amp;url=https%3A%2F%2Fsites.google.com%2Fsite%2Ftasneemtarabeihsakhnin1%2Fqsayd-llathra&amp;psig=AOvVaw1bspuw1PCn4S47kI6jhnhs&amp;ust=15463495258292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s://www.google.ae/url?sa=i&amp;rct=j&amp;q=&amp;esrc=s&amp;source=images&amp;cd=&amp;cad=rja&amp;uact=8&amp;ved=2ahUKEwiwnqy1l8rfAhUIsqQKHZWtDLoQjRx6BAgBEAU&amp;url=https%3A%2F%2Fweheartit.com%2Fentry%2F175335745&amp;psig=AOvVaw03T5y9Q2hUyhYq3hzP21xG&amp;ust=154634961223586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51515" y="3502492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SA" sz="88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8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8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8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0"/>
            <a:ext cx="12088970" cy="35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19675" r="41817" b="8143"/>
          <a:stretch/>
        </p:blipFill>
        <p:spPr>
          <a:xfrm>
            <a:off x="111618" y="125479"/>
            <a:ext cx="11861441" cy="646519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433770" y="0"/>
            <a:ext cx="2440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31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86" t="35629" r="42601" b="33306"/>
          <a:stretch/>
        </p:blipFill>
        <p:spPr>
          <a:xfrm>
            <a:off x="182880" y="3672"/>
            <a:ext cx="12030891" cy="4568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4149" y="2365309"/>
            <a:ext cx="47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عملية الكشف عن شيء موجود كان مجهولا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878" y="2952341"/>
            <a:ext cx="40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اكتشاف بعض الكواكب/الجاذبية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330" y="3595166"/>
            <a:ext cx="3245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الادريسي / نيوتن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5963" y="2316784"/>
            <a:ext cx="498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ايجاد شيء جديد بعد بحث ودراسة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3582" y="2987146"/>
            <a:ext cx="487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الطائرة ، الة التصوير / اللقاحات</a:t>
            </a:r>
            <a:endParaRPr lang="en-US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4925" y="3533610"/>
            <a:ext cx="475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ابن الهيثم / عباس بن فرناس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33770" y="0"/>
            <a:ext cx="2440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64944" r="41817" b="8143"/>
          <a:stretch/>
        </p:blipFill>
        <p:spPr>
          <a:xfrm>
            <a:off x="268044" y="769441"/>
            <a:ext cx="11861441" cy="4037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89955" y="2105561"/>
            <a:ext cx="10152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أديب البلوشي في مجال الرعاية الصحية </a:t>
            </a:r>
          </a:p>
          <a:p>
            <a:pPr algn="r" rtl="1"/>
            <a:r>
              <a:rPr lang="ar-A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فاطمة الكعبي في مجال الروبوتات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33770" y="0"/>
            <a:ext cx="2440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0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7" t="18794" r="41718" b="8671"/>
          <a:stretch/>
        </p:blipFill>
        <p:spPr>
          <a:xfrm>
            <a:off x="115910" y="734096"/>
            <a:ext cx="11951593" cy="587276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73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7" t="61034" r="41718" b="8670"/>
          <a:stretch/>
        </p:blipFill>
        <p:spPr>
          <a:xfrm>
            <a:off x="240407" y="0"/>
            <a:ext cx="11951593" cy="355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278" y="2284712"/>
            <a:ext cx="9687314" cy="175432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مركز زايد بن سلطان (للعلوم الصحية) / المركز الوطني للمياه /  مركز الامارات لبحوث الطاقة والبيئة/ مركز الامارات للدراسات والبحوث الاستراتيجية.</a:t>
            </a:r>
            <a:endParaRPr lang="en-US" sz="3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30447E4-80C6-4320-B725-E5AA543A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7" y="3597330"/>
            <a:ext cx="5494186" cy="32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18266" r="41917" b="9727"/>
          <a:stretch/>
        </p:blipFill>
        <p:spPr>
          <a:xfrm>
            <a:off x="193183" y="125481"/>
            <a:ext cx="11706896" cy="6168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730" y="875763"/>
            <a:ext cx="92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تنمية الطلاقة اللغوية لدى الطلبة مع تعزيز قيمة الاجتهاد والمثابرة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81" y="-12879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8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61629" r="41917" b="9727"/>
          <a:stretch/>
        </p:blipFill>
        <p:spPr>
          <a:xfrm>
            <a:off x="0" y="31707"/>
            <a:ext cx="12142325" cy="6421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3596" y="679003"/>
            <a:ext cx="4544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اختبار لنظرية علمية والتأكد من مدى صحتها أو اختيار منظم لظاهرة. </a:t>
            </a:r>
            <a:endParaRPr lang="en-US" sz="40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5402" y="2669554"/>
            <a:ext cx="48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تعميق فائدة البحث العلمي.</a:t>
            </a:r>
            <a:endParaRPr lang="en-US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5402" y="3337559"/>
            <a:ext cx="4700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توجيه الطلاب للبحث في مصادر التعلم.</a:t>
            </a:r>
            <a:endParaRPr lang="en-US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81" y="-12879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20378" r="42015" b="9727"/>
          <a:stretch/>
        </p:blipFill>
        <p:spPr>
          <a:xfrm>
            <a:off x="103030" y="141667"/>
            <a:ext cx="11964473" cy="6465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8414" y="4673927"/>
            <a:ext cx="358032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البحث من خلال التأمل والتفكيرفي ارجاء الكون بهدف الوصول الى حقائق علمية تيسر حياة البشر 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15" y="4662152"/>
            <a:ext cx="40373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فتح الاسلام الباب واسعا امام التجربة العلمية للوصول الى افضل النتائج العلمية وادقها ( افلا يتدبرون ) (افلا تتفكرون)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266" y="1622738"/>
            <a:ext cx="335016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بالبحث والنظر يتم الوصول الى المعرفة الصادقة والحقيقة العلمية</a:t>
            </a:r>
            <a:endParaRPr lang="en-US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" y="1622738"/>
            <a:ext cx="356064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الوصول إلى معلومات تربوية </a:t>
            </a:r>
          </a:p>
          <a:p>
            <a:pPr algn="r" rtl="1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قيمة وحديثة 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54152" r="42015" b="9727"/>
          <a:stretch/>
        </p:blipFill>
        <p:spPr>
          <a:xfrm>
            <a:off x="113764" y="87852"/>
            <a:ext cx="11964473" cy="3341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9219" y="1597729"/>
            <a:ext cx="5199017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البحث من خلال التأمل والتفكيرفي ارجاء الكون بهدف الوصول الى حقائق علمية تيسر حياة البشر </a:t>
            </a:r>
            <a:endParaRPr lang="en-US" sz="4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64" y="1597729"/>
            <a:ext cx="598223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فتح الاسلام الباب واسعا امام التجربة العلمية للوصول الى افضل النتائج العلمية وادقها  (افلا يتدبرون)(افلا تتفكرون)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09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15" t="19146" r="40827" b="7086"/>
          <a:stretch/>
        </p:blipFill>
        <p:spPr>
          <a:xfrm>
            <a:off x="270455" y="656823"/>
            <a:ext cx="11668259" cy="591140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60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32918" y="340045"/>
            <a:ext cx="4370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عنوان الدرس هو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10620" y="2037910"/>
            <a:ext cx="9401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ما الطريقة التي يستخدمها هذا الطفل لحل المسألة  ؟؟ 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نتيجة بحث الصور عن يفكر كرتون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2" y="1781175"/>
            <a:ext cx="2405057" cy="1957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004693" y="3709310"/>
            <a:ext cx="7903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ما التخصص الذي  اختاره هذا الطالب ؟؟ 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نتيجة بحث الصور عن علمي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104188" y="-1638300"/>
            <a:ext cx="32956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6" descr="نتيجة بحث الصور عن علمي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256588" y="-1485900"/>
            <a:ext cx="32956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8" descr="نتيجة بحث الصور عن علمي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408988" y="-1333500"/>
            <a:ext cx="32956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1"/>
          <a:stretch/>
        </p:blipFill>
        <p:spPr>
          <a:xfrm>
            <a:off x="243222" y="3889814"/>
            <a:ext cx="2405057" cy="2086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وجه ضاحك 8"/>
          <p:cNvSpPr/>
          <p:nvPr/>
        </p:nvSpPr>
        <p:spPr>
          <a:xfrm>
            <a:off x="1775791" y="4093545"/>
            <a:ext cx="689113" cy="716509"/>
          </a:xfrm>
          <a:prstGeom prst="smileyFac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684104" y="4638260"/>
            <a:ext cx="8020534" cy="157700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510573" y="4933008"/>
            <a:ext cx="3826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72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1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7" t="19498" r="42015" b="9375"/>
          <a:stretch/>
        </p:blipFill>
        <p:spPr>
          <a:xfrm>
            <a:off x="296215" y="180304"/>
            <a:ext cx="11694016" cy="6426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69" y="1249802"/>
            <a:ext cx="11097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لكي لاعمال العقل ولإثبات دور الانسان في انتاج المعرفة وتنمية العلوم وتطويرها</a:t>
            </a:r>
            <a:endParaRPr lang="en-US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515" y="180304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3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7" t="36137" r="42015" b="24335"/>
          <a:stretch/>
        </p:blipFill>
        <p:spPr>
          <a:xfrm>
            <a:off x="387840" y="92765"/>
            <a:ext cx="11694016" cy="4762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3479" y="2623681"/>
            <a:ext cx="469238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أتأمل  - أقرأ – المكتبة – دراسة –فقد – موسوعات علمية – قراءة.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274" y="2623681"/>
            <a:ext cx="539624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5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المخبر – مواد مخبرية – أدوات</a:t>
            </a:r>
            <a:endParaRPr lang="en-US" sz="5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515" y="180304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9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7" t="75043" r="43917" b="9375"/>
          <a:stretch/>
        </p:blipFill>
        <p:spPr>
          <a:xfrm>
            <a:off x="248992" y="661551"/>
            <a:ext cx="11694016" cy="414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773" y="2694191"/>
            <a:ext cx="970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الاخلاص لله تعالى فيما تعلمه لننفع بذلك الدين والامة</a:t>
            </a:r>
            <a:endParaRPr lang="en-US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60158"/>
            <a:ext cx="10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تجنب الرياء في العلم حتى لا يكون عليه حسرة وندامة يوم القيامة</a:t>
            </a:r>
            <a:endParaRPr lang="en-US" sz="36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515" y="180304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67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04" t="20554" r="41125" b="7262"/>
          <a:stretch/>
        </p:blipFill>
        <p:spPr>
          <a:xfrm>
            <a:off x="171718" y="164205"/>
            <a:ext cx="11848563" cy="652958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1575175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275285"/>
            <a:ext cx="11696700" cy="63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12" t="11048" r="41322" b="8847"/>
          <a:stretch/>
        </p:blipFill>
        <p:spPr>
          <a:xfrm>
            <a:off x="51515" y="850006"/>
            <a:ext cx="12140485" cy="600799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415419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1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12" t="57754" r="41322" b="8847"/>
          <a:stretch/>
        </p:blipFill>
        <p:spPr>
          <a:xfrm>
            <a:off x="51515" y="830998"/>
            <a:ext cx="12140485" cy="6027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37" y="1777283"/>
            <a:ext cx="802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بناء البيت/ امتصاص الرحيق من الزهوروتحويله الى عسل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4" y="3400023"/>
            <a:ext cx="643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الملاحظة والبحث العلمي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7" y="4662153"/>
            <a:ext cx="73667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لنزداد معرفة بقدرة الله تعالى في الكون فيزداد ايماننا بالله وليوضح لنا أهمية التأمل كوسيلة للعلم والابتكار.</a:t>
            </a:r>
            <a:endParaRPr 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15419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81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15" t="19322" r="41718" b="8847"/>
          <a:stretch/>
        </p:blipFill>
        <p:spPr>
          <a:xfrm>
            <a:off x="0" y="640813"/>
            <a:ext cx="12192000" cy="62171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415419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2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757" t="34497" r="41718" b="17903"/>
          <a:stretch/>
        </p:blipFill>
        <p:spPr>
          <a:xfrm>
            <a:off x="195943" y="731521"/>
            <a:ext cx="11996057" cy="5904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283" y="2790344"/>
            <a:ext cx="4146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البحث والتقصي 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760" y="3724166"/>
            <a:ext cx="766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استمرارية البحث والاكتشاف</a:t>
            </a:r>
            <a:endParaRPr lang="en-US" sz="5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5013256"/>
            <a:ext cx="113142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الرحلة لطلب العلم والبحث والتأكد من المعلومة</a:t>
            </a:r>
            <a:endParaRPr lang="en-US" sz="48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15419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34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09" t="17561" r="41917" b="43766"/>
          <a:stretch/>
        </p:blipFill>
        <p:spPr>
          <a:xfrm>
            <a:off x="141667" y="154546"/>
            <a:ext cx="11874321" cy="64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960" y="2279558"/>
            <a:ext cx="942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السماء والارض واختلاف الليل والنهار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12" y="3492720"/>
            <a:ext cx="7830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الطعام ، الماء، شق الارض، الانبات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960" y="4687908"/>
            <a:ext cx="8822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منافع وفوائد الحيوانات كالنقل والغذاء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09" y="5756853"/>
            <a:ext cx="85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كيفية التنقل الطيور كنموذج 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65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09" t="56519" r="41917" b="9375"/>
          <a:stretch/>
        </p:blipFill>
        <p:spPr>
          <a:xfrm>
            <a:off x="141667" y="968188"/>
            <a:ext cx="11874321" cy="5780341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5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09" t="68919" r="41917" b="9375"/>
          <a:stretch/>
        </p:blipFill>
        <p:spPr>
          <a:xfrm>
            <a:off x="158839" y="35649"/>
            <a:ext cx="11874321" cy="4711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427" y="1683284"/>
            <a:ext cx="6973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بسبب الجهل وعدم الاخذ بسبب العلم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839" y="2251062"/>
            <a:ext cx="575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مدى عمله بعلمه</a:t>
            </a:r>
            <a:endParaRPr lang="en-US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4355" y="3629624"/>
            <a:ext cx="75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مبادرتي لطلب العلم والعمل به</a:t>
            </a:r>
            <a:endParaRPr lang="en-US" sz="5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333583" y="0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</a:t>
            </a:r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تّفْكيرَ العِلمِيّّ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0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167</TotalTime>
  <Words>422</Words>
  <Application>Microsoft Office PowerPoint</Application>
  <PresentationFormat>شاشة عريضة</PresentationFormat>
  <Paragraphs>65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7" baseType="lpstr">
      <vt:lpstr>Arial</vt:lpstr>
      <vt:lpstr>Corbel</vt:lpstr>
      <vt:lpstr>Basis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basheer hasan</dc:creator>
  <cp:lastModifiedBy>TOSHIBA</cp:lastModifiedBy>
  <cp:revision>24</cp:revision>
  <dcterms:created xsi:type="dcterms:W3CDTF">2017-03-25T02:37:14Z</dcterms:created>
  <dcterms:modified xsi:type="dcterms:W3CDTF">2019-04-29T17:55:18Z</dcterms:modified>
</cp:coreProperties>
</file>