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99" r:id="rId2"/>
    <p:sldId id="279" r:id="rId3"/>
    <p:sldId id="259" r:id="rId4"/>
    <p:sldId id="282" r:id="rId5"/>
    <p:sldId id="283" r:id="rId6"/>
    <p:sldId id="284" r:id="rId7"/>
    <p:sldId id="305" r:id="rId8"/>
    <p:sldId id="300" r:id="rId9"/>
    <p:sldId id="306" r:id="rId10"/>
    <p:sldId id="285" r:id="rId11"/>
    <p:sldId id="286" r:id="rId12"/>
    <p:sldId id="301" r:id="rId13"/>
    <p:sldId id="302" r:id="rId14"/>
    <p:sldId id="303" r:id="rId15"/>
    <p:sldId id="287" r:id="rId16"/>
    <p:sldId id="304" r:id="rId17"/>
    <p:sldId id="288" r:id="rId18"/>
    <p:sldId id="293" r:id="rId19"/>
    <p:sldId id="289" r:id="rId20"/>
    <p:sldId id="290" r:id="rId21"/>
    <p:sldId id="296" r:id="rId22"/>
    <p:sldId id="29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7863C-D8CC-48C3-8C6F-D5561B594ECF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6C5A099-70C1-4ACA-8B9A-D9BA025D60E2}">
      <dgm:prSet phldrT="[Text]" custT="1"/>
      <dgm:spPr/>
      <dgm:t>
        <a:bodyPr/>
        <a:lstStyle/>
        <a:p>
          <a:pPr algn="ctr" rtl="1"/>
          <a:r>
            <a:rPr lang="en-US" sz="3200" dirty="0">
              <a:cs typeface="(AH) Manal Black" pitchFamily="2" charset="-78"/>
            </a:rPr>
            <a:t>1</a:t>
          </a:r>
        </a:p>
      </dgm:t>
    </dgm:pt>
    <dgm:pt modelId="{F55651A3-BA0F-41E1-B707-488A09ABF54F}" type="parTrans" cxnId="{124AC29A-DDD3-4ED4-A5F9-43860F5DA367}">
      <dgm:prSet/>
      <dgm:spPr/>
      <dgm:t>
        <a:bodyPr/>
        <a:lstStyle/>
        <a:p>
          <a:endParaRPr lang="en-US" sz="1400">
            <a:cs typeface="(AH) Manal Black" pitchFamily="2" charset="-78"/>
          </a:endParaRPr>
        </a:p>
      </dgm:t>
    </dgm:pt>
    <dgm:pt modelId="{E4509E8B-CC1D-4C97-B923-5E723841376A}" type="sibTrans" cxnId="{124AC29A-DDD3-4ED4-A5F9-43860F5DA367}">
      <dgm:prSet/>
      <dgm:spPr/>
      <dgm:t>
        <a:bodyPr/>
        <a:lstStyle/>
        <a:p>
          <a:endParaRPr lang="en-US" sz="1400">
            <a:cs typeface="(AH) Manal Black" pitchFamily="2" charset="-78"/>
          </a:endParaRPr>
        </a:p>
      </dgm:t>
    </dgm:pt>
    <dgm:pt modelId="{8669982B-D97B-4A18-87C5-9E9FD703528D}">
      <dgm:prSet phldrT="[Text]" custT="1"/>
      <dgm:spPr/>
      <dgm:t>
        <a:bodyPr/>
        <a:lstStyle/>
        <a:p>
          <a:pPr algn="ctr" rtl="1"/>
          <a:r>
            <a:rPr lang="ar-AE" sz="5200" dirty="0">
              <a:cs typeface="(AH) Manal Black" pitchFamily="2" charset="-78"/>
            </a:rPr>
            <a:t>التعرف على خصائص المستطيل وتطبيقاتها</a:t>
          </a:r>
          <a:endParaRPr lang="en-US" sz="5200" dirty="0">
            <a:cs typeface="(AH) Manal Black" pitchFamily="2" charset="-78"/>
          </a:endParaRPr>
        </a:p>
      </dgm:t>
    </dgm:pt>
    <dgm:pt modelId="{BB22FA4D-BFBB-4E4A-9CDA-4B94BF3E81AB}" type="parTrans" cxnId="{384DC288-47BE-47D9-9507-2E2F641A94C2}">
      <dgm:prSet/>
      <dgm:spPr/>
      <dgm:t>
        <a:bodyPr/>
        <a:lstStyle/>
        <a:p>
          <a:endParaRPr lang="en-US" sz="1400">
            <a:cs typeface="(AH) Manal Black" pitchFamily="2" charset="-78"/>
          </a:endParaRPr>
        </a:p>
      </dgm:t>
    </dgm:pt>
    <dgm:pt modelId="{3F5FAB7E-D924-40A1-A48D-A055EBEAD158}" type="sibTrans" cxnId="{384DC288-47BE-47D9-9507-2E2F641A94C2}">
      <dgm:prSet/>
      <dgm:spPr/>
      <dgm:t>
        <a:bodyPr/>
        <a:lstStyle/>
        <a:p>
          <a:endParaRPr lang="en-US" sz="1400">
            <a:cs typeface="(AH) Manal Black" pitchFamily="2" charset="-78"/>
          </a:endParaRPr>
        </a:p>
      </dgm:t>
    </dgm:pt>
    <dgm:pt modelId="{D0B107A0-B925-4705-8946-3F8F888B3FAE}" type="pres">
      <dgm:prSet presAssocID="{F447863C-D8CC-48C3-8C6F-D5561B594ECF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700BDCEF-3373-4A25-901F-663683273E32}" type="pres">
      <dgm:prSet presAssocID="{D6C5A099-70C1-4ACA-8B9A-D9BA025D60E2}" presName="composite" presStyleCnt="0"/>
      <dgm:spPr/>
    </dgm:pt>
    <dgm:pt modelId="{68A4D198-19F9-44D8-BC81-8DBE3259E711}" type="pres">
      <dgm:prSet presAssocID="{D6C5A099-70C1-4ACA-8B9A-D9BA025D60E2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F4E99DF-71EE-4628-89DE-C831E099F3AF}" type="pres">
      <dgm:prSet presAssocID="{D6C5A099-70C1-4ACA-8B9A-D9BA025D60E2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E26D434-86E3-4E8B-AC55-2C8E0BFB7473}" type="presOf" srcId="{F447863C-D8CC-48C3-8C6F-D5561B594ECF}" destId="{D0B107A0-B925-4705-8946-3F8F888B3FAE}" srcOrd="0" destOrd="0" presId="urn:microsoft.com/office/officeart/2005/8/layout/chevron2"/>
    <dgm:cxn modelId="{384DC288-47BE-47D9-9507-2E2F641A94C2}" srcId="{D6C5A099-70C1-4ACA-8B9A-D9BA025D60E2}" destId="{8669982B-D97B-4A18-87C5-9E9FD703528D}" srcOrd="0" destOrd="0" parTransId="{BB22FA4D-BFBB-4E4A-9CDA-4B94BF3E81AB}" sibTransId="{3F5FAB7E-D924-40A1-A48D-A055EBEAD158}"/>
    <dgm:cxn modelId="{124AC29A-DDD3-4ED4-A5F9-43860F5DA367}" srcId="{F447863C-D8CC-48C3-8C6F-D5561B594ECF}" destId="{D6C5A099-70C1-4ACA-8B9A-D9BA025D60E2}" srcOrd="0" destOrd="0" parTransId="{F55651A3-BA0F-41E1-B707-488A09ABF54F}" sibTransId="{E4509E8B-CC1D-4C97-B923-5E723841376A}"/>
    <dgm:cxn modelId="{6C3BE8C8-2BF4-4514-BBF0-EBD294FB5E10}" type="presOf" srcId="{D6C5A099-70C1-4ACA-8B9A-D9BA025D60E2}" destId="{68A4D198-19F9-44D8-BC81-8DBE3259E711}" srcOrd="0" destOrd="0" presId="urn:microsoft.com/office/officeart/2005/8/layout/chevron2"/>
    <dgm:cxn modelId="{694F78E1-8DF9-49C7-832A-7DDA8C4AE509}" type="presOf" srcId="{8669982B-D97B-4A18-87C5-9E9FD703528D}" destId="{BF4E99DF-71EE-4628-89DE-C831E099F3AF}" srcOrd="0" destOrd="0" presId="urn:microsoft.com/office/officeart/2005/8/layout/chevron2"/>
    <dgm:cxn modelId="{0469B96B-D71B-439E-A2C2-9784DBEAF268}" type="presParOf" srcId="{D0B107A0-B925-4705-8946-3F8F888B3FAE}" destId="{700BDCEF-3373-4A25-901F-663683273E32}" srcOrd="0" destOrd="0" presId="urn:microsoft.com/office/officeart/2005/8/layout/chevron2"/>
    <dgm:cxn modelId="{04734B16-A337-4600-BCE4-41DB31F60E3B}" type="presParOf" srcId="{700BDCEF-3373-4A25-901F-663683273E32}" destId="{68A4D198-19F9-44D8-BC81-8DBE3259E711}" srcOrd="0" destOrd="0" presId="urn:microsoft.com/office/officeart/2005/8/layout/chevron2"/>
    <dgm:cxn modelId="{BBF4F0D6-A553-4505-8C23-16D5C79E68B1}" type="presParOf" srcId="{700BDCEF-3373-4A25-901F-663683273E32}" destId="{BF4E99DF-71EE-4628-89DE-C831E099F3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8A174-D49D-4651-8B10-FA9D308B188D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486E47-9A61-4EC2-9F67-3D45BC8DAAF3}">
      <dgm:prSet phldrT="[Text]" custT="1"/>
      <dgm:spPr/>
      <dgm:t>
        <a:bodyPr/>
        <a:lstStyle/>
        <a:p>
          <a:r>
            <a:rPr lang="ar-AE" sz="3600" dirty="0">
              <a:solidFill>
                <a:schemeClr val="tx1"/>
              </a:solidFill>
              <a:cs typeface="(AH) Manal Black" pitchFamily="2" charset="-78"/>
            </a:rPr>
            <a:t>كل الزوايا الأربع زوايا قائمة</a:t>
          </a:r>
          <a:endParaRPr lang="en-US" sz="3600" dirty="0">
            <a:solidFill>
              <a:schemeClr val="tx1"/>
            </a:solidFill>
            <a:cs typeface="(AH) Manal Black" pitchFamily="2" charset="-78"/>
          </a:endParaRPr>
        </a:p>
      </dgm:t>
    </dgm:pt>
    <dgm:pt modelId="{54DE4EF6-8E1A-442D-B124-1F2637C7355E}" type="parTrans" cxnId="{E5E11263-95CC-47DC-8CFC-5870AF2F07FE}">
      <dgm:prSet/>
      <dgm:spPr/>
      <dgm:t>
        <a:bodyPr/>
        <a:lstStyle/>
        <a:p>
          <a:endParaRPr lang="en-US" sz="2400">
            <a:solidFill>
              <a:schemeClr val="tx1"/>
            </a:solidFill>
            <a:cs typeface="(AH) Manal Black" pitchFamily="2" charset="-78"/>
          </a:endParaRPr>
        </a:p>
      </dgm:t>
    </dgm:pt>
    <dgm:pt modelId="{EEE04A30-0CDE-4579-A59E-B7CA31D77726}" type="sibTrans" cxnId="{E5E11263-95CC-47DC-8CFC-5870AF2F07FE}">
      <dgm:prSet/>
      <dgm:spPr/>
      <dgm:t>
        <a:bodyPr/>
        <a:lstStyle/>
        <a:p>
          <a:endParaRPr lang="en-US" sz="2400">
            <a:solidFill>
              <a:schemeClr val="tx1"/>
            </a:solidFill>
            <a:cs typeface="(AH) Manal Black" pitchFamily="2" charset="-78"/>
          </a:endParaRPr>
        </a:p>
      </dgm:t>
    </dgm:pt>
    <dgm:pt modelId="{951EE08E-603F-43D3-8B0A-C8B72938C193}">
      <dgm:prSet phldrT="[Text]" custT="1"/>
      <dgm:spPr/>
      <dgm:t>
        <a:bodyPr/>
        <a:lstStyle/>
        <a:p>
          <a:r>
            <a:rPr lang="ar-AE" sz="3600" dirty="0">
              <a:solidFill>
                <a:schemeClr val="tx1"/>
              </a:solidFill>
              <a:cs typeface="(AH) Manal Black" pitchFamily="2" charset="-78"/>
            </a:rPr>
            <a:t>الأضلاع المتقابلة متوازية و متطابقة</a:t>
          </a:r>
          <a:endParaRPr lang="en-US" sz="3600" dirty="0">
            <a:solidFill>
              <a:schemeClr val="tx1"/>
            </a:solidFill>
            <a:cs typeface="(AH) Manal Black" pitchFamily="2" charset="-78"/>
          </a:endParaRPr>
        </a:p>
      </dgm:t>
    </dgm:pt>
    <dgm:pt modelId="{34E7949D-9F20-4230-B950-C7EF26E8579E}" type="parTrans" cxnId="{C335FB07-C7C4-4E7C-92F8-2E8FCD87CDB8}">
      <dgm:prSet/>
      <dgm:spPr/>
      <dgm:t>
        <a:bodyPr/>
        <a:lstStyle/>
        <a:p>
          <a:endParaRPr lang="en-US" sz="2400">
            <a:solidFill>
              <a:schemeClr val="tx1"/>
            </a:solidFill>
            <a:cs typeface="(AH) Manal Black" pitchFamily="2" charset="-78"/>
          </a:endParaRPr>
        </a:p>
      </dgm:t>
    </dgm:pt>
    <dgm:pt modelId="{DDB3970C-2994-4A0C-A50C-37F26C7BC04F}" type="sibTrans" cxnId="{C335FB07-C7C4-4E7C-92F8-2E8FCD87CDB8}">
      <dgm:prSet/>
      <dgm:spPr/>
      <dgm:t>
        <a:bodyPr/>
        <a:lstStyle/>
        <a:p>
          <a:endParaRPr lang="en-US" sz="2400">
            <a:solidFill>
              <a:schemeClr val="tx1"/>
            </a:solidFill>
            <a:cs typeface="(AH) Manal Black" pitchFamily="2" charset="-78"/>
          </a:endParaRPr>
        </a:p>
      </dgm:t>
    </dgm:pt>
    <dgm:pt modelId="{D74A8FBB-F19F-4F86-ACFD-C5B2692BE700}">
      <dgm:prSet phldrT="[Text]" custT="1"/>
      <dgm:spPr/>
      <dgm:t>
        <a:bodyPr/>
        <a:lstStyle/>
        <a:p>
          <a:r>
            <a:rPr lang="ar-AE" sz="3600" dirty="0">
              <a:solidFill>
                <a:schemeClr val="tx1"/>
              </a:solidFill>
              <a:cs typeface="(AH) Manal Black" pitchFamily="2" charset="-78"/>
            </a:rPr>
            <a:t>الزوايا المتقابلة متطابقة</a:t>
          </a:r>
          <a:endParaRPr lang="en-US" sz="3600" dirty="0">
            <a:solidFill>
              <a:schemeClr val="tx1"/>
            </a:solidFill>
            <a:cs typeface="(AH) Manal Black" pitchFamily="2" charset="-78"/>
          </a:endParaRPr>
        </a:p>
      </dgm:t>
    </dgm:pt>
    <dgm:pt modelId="{E0B6ED2C-6737-43D6-974F-F99B88902B19}" type="parTrans" cxnId="{ACADAB15-A74C-4B0D-8ED5-34BEF4EEBBF5}">
      <dgm:prSet/>
      <dgm:spPr/>
      <dgm:t>
        <a:bodyPr/>
        <a:lstStyle/>
        <a:p>
          <a:endParaRPr lang="en-US" sz="2400">
            <a:solidFill>
              <a:schemeClr val="tx1"/>
            </a:solidFill>
            <a:cs typeface="(AH) Manal Black" pitchFamily="2" charset="-78"/>
          </a:endParaRPr>
        </a:p>
      </dgm:t>
    </dgm:pt>
    <dgm:pt modelId="{A331E363-5BA8-4732-A16C-CCA6E34D0A3F}" type="sibTrans" cxnId="{ACADAB15-A74C-4B0D-8ED5-34BEF4EEBBF5}">
      <dgm:prSet/>
      <dgm:spPr/>
      <dgm:t>
        <a:bodyPr/>
        <a:lstStyle/>
        <a:p>
          <a:endParaRPr lang="en-US" sz="2400">
            <a:solidFill>
              <a:schemeClr val="tx1"/>
            </a:solidFill>
            <a:cs typeface="(AH) Manal Black" pitchFamily="2" charset="-78"/>
          </a:endParaRPr>
        </a:p>
      </dgm:t>
    </dgm:pt>
    <dgm:pt modelId="{194EFE3E-C2C4-45A6-9ED1-E4CC0747921F}">
      <dgm:prSet custT="1"/>
      <dgm:spPr/>
      <dgm:t>
        <a:bodyPr/>
        <a:lstStyle/>
        <a:p>
          <a:r>
            <a:rPr lang="ar-AE" sz="3600" dirty="0">
              <a:solidFill>
                <a:schemeClr val="tx1"/>
              </a:solidFill>
              <a:cs typeface="(AH) Manal Black" pitchFamily="2" charset="-78"/>
            </a:rPr>
            <a:t>الزوايا المتتالية متكاملة</a:t>
          </a:r>
          <a:endParaRPr lang="en-US" sz="3600" dirty="0">
            <a:solidFill>
              <a:schemeClr val="tx1"/>
            </a:solidFill>
            <a:cs typeface="(AH) Manal Black" pitchFamily="2" charset="-78"/>
          </a:endParaRPr>
        </a:p>
      </dgm:t>
    </dgm:pt>
    <dgm:pt modelId="{A5F2A779-F474-42E7-8DAC-11FFF02974BA}" type="parTrans" cxnId="{57D2CC45-4202-4225-8FF9-0E69FB50FA48}">
      <dgm:prSet/>
      <dgm:spPr/>
      <dgm:t>
        <a:bodyPr/>
        <a:lstStyle/>
        <a:p>
          <a:endParaRPr lang="en-US" sz="2400">
            <a:solidFill>
              <a:schemeClr val="tx1"/>
            </a:solidFill>
            <a:cs typeface="(AH) Manal Black" pitchFamily="2" charset="-78"/>
          </a:endParaRPr>
        </a:p>
      </dgm:t>
    </dgm:pt>
    <dgm:pt modelId="{CE9BDF4E-124D-4DFB-9689-8136B52724A0}" type="sibTrans" cxnId="{57D2CC45-4202-4225-8FF9-0E69FB50FA48}">
      <dgm:prSet/>
      <dgm:spPr/>
      <dgm:t>
        <a:bodyPr/>
        <a:lstStyle/>
        <a:p>
          <a:endParaRPr lang="en-US" sz="2400">
            <a:solidFill>
              <a:schemeClr val="tx1"/>
            </a:solidFill>
            <a:cs typeface="(AH) Manal Black" pitchFamily="2" charset="-78"/>
          </a:endParaRPr>
        </a:p>
      </dgm:t>
    </dgm:pt>
    <dgm:pt modelId="{5C77F1E2-D574-49A9-8A80-1687E1AFE456}">
      <dgm:prSet custT="1"/>
      <dgm:spPr/>
      <dgm:t>
        <a:bodyPr/>
        <a:lstStyle/>
        <a:p>
          <a:r>
            <a:rPr lang="ar-AE" sz="3600" dirty="0">
              <a:solidFill>
                <a:schemeClr val="tx1"/>
              </a:solidFill>
              <a:cs typeface="(AH) Manal Black" pitchFamily="2" charset="-78"/>
            </a:rPr>
            <a:t>القطران ينصفان بعضهما</a:t>
          </a:r>
          <a:endParaRPr lang="en-US" sz="3600" dirty="0">
            <a:solidFill>
              <a:schemeClr val="tx1"/>
            </a:solidFill>
            <a:cs typeface="(AH) Manal Black" pitchFamily="2" charset="-78"/>
          </a:endParaRPr>
        </a:p>
      </dgm:t>
    </dgm:pt>
    <dgm:pt modelId="{655FDB09-C870-4993-BD4D-AB71A0E8E286}" type="parTrans" cxnId="{839327DB-AFFD-4B7E-98E1-DA9B06DF777A}">
      <dgm:prSet/>
      <dgm:spPr/>
      <dgm:t>
        <a:bodyPr/>
        <a:lstStyle/>
        <a:p>
          <a:endParaRPr lang="en-US" sz="2400">
            <a:solidFill>
              <a:schemeClr val="tx1"/>
            </a:solidFill>
            <a:cs typeface="(AH) Manal Black" pitchFamily="2" charset="-78"/>
          </a:endParaRPr>
        </a:p>
      </dgm:t>
    </dgm:pt>
    <dgm:pt modelId="{5EB400B2-C8A9-474D-B25A-E2887CD762C7}" type="sibTrans" cxnId="{839327DB-AFFD-4B7E-98E1-DA9B06DF777A}">
      <dgm:prSet/>
      <dgm:spPr/>
      <dgm:t>
        <a:bodyPr/>
        <a:lstStyle/>
        <a:p>
          <a:endParaRPr lang="en-US" sz="2400">
            <a:solidFill>
              <a:schemeClr val="tx1"/>
            </a:solidFill>
            <a:cs typeface="(AH) Manal Black" pitchFamily="2" charset="-78"/>
          </a:endParaRPr>
        </a:p>
      </dgm:t>
    </dgm:pt>
    <dgm:pt modelId="{A87BB274-8D80-4697-8520-953BA6D1EB3E}" type="pres">
      <dgm:prSet presAssocID="{9798A174-D49D-4651-8B10-FA9D308B188D}" presName="Name0" presStyleCnt="0">
        <dgm:presLayoutVars>
          <dgm:chMax val="7"/>
          <dgm:chPref val="7"/>
          <dgm:dir val="rev"/>
        </dgm:presLayoutVars>
      </dgm:prSet>
      <dgm:spPr/>
    </dgm:pt>
    <dgm:pt modelId="{89ABCF56-8DD5-4B55-BD45-5751E57C0715}" type="pres">
      <dgm:prSet presAssocID="{9798A174-D49D-4651-8B10-FA9D308B188D}" presName="Name1" presStyleCnt="0"/>
      <dgm:spPr/>
    </dgm:pt>
    <dgm:pt modelId="{4736741B-B062-4BE5-BA28-75740E57BD9F}" type="pres">
      <dgm:prSet presAssocID="{9798A174-D49D-4651-8B10-FA9D308B188D}" presName="cycle" presStyleCnt="0"/>
      <dgm:spPr/>
    </dgm:pt>
    <dgm:pt modelId="{0FA70BB2-EB59-46C0-8837-62937FF913E1}" type="pres">
      <dgm:prSet presAssocID="{9798A174-D49D-4651-8B10-FA9D308B188D}" presName="srcNode" presStyleLbl="node1" presStyleIdx="0" presStyleCnt="5"/>
      <dgm:spPr/>
    </dgm:pt>
    <dgm:pt modelId="{39FEFD21-D006-45BA-B80F-EEF0B0737536}" type="pres">
      <dgm:prSet presAssocID="{9798A174-D49D-4651-8B10-FA9D308B188D}" presName="conn" presStyleLbl="parChTrans1D2" presStyleIdx="0" presStyleCnt="1"/>
      <dgm:spPr/>
    </dgm:pt>
    <dgm:pt modelId="{3E4384B0-2C5E-44DD-B8B5-638FF0759941}" type="pres">
      <dgm:prSet presAssocID="{9798A174-D49D-4651-8B10-FA9D308B188D}" presName="extraNode" presStyleLbl="node1" presStyleIdx="0" presStyleCnt="5"/>
      <dgm:spPr/>
    </dgm:pt>
    <dgm:pt modelId="{9D8CBC09-4134-453A-81A8-129A78E49A50}" type="pres">
      <dgm:prSet presAssocID="{9798A174-D49D-4651-8B10-FA9D308B188D}" presName="dstNode" presStyleLbl="node1" presStyleIdx="0" presStyleCnt="5"/>
      <dgm:spPr/>
    </dgm:pt>
    <dgm:pt modelId="{B8E2990C-5D7C-4BFC-84A0-8E62745A7F25}" type="pres">
      <dgm:prSet presAssocID="{CB486E47-9A61-4EC2-9F67-3D45BC8DAAF3}" presName="text_1" presStyleLbl="node1" presStyleIdx="0" presStyleCnt="5">
        <dgm:presLayoutVars>
          <dgm:bulletEnabled val="1"/>
        </dgm:presLayoutVars>
      </dgm:prSet>
      <dgm:spPr/>
    </dgm:pt>
    <dgm:pt modelId="{CD8B0C9C-D510-4FFC-8604-657212286EC6}" type="pres">
      <dgm:prSet presAssocID="{CB486E47-9A61-4EC2-9F67-3D45BC8DAAF3}" presName="accent_1" presStyleCnt="0"/>
      <dgm:spPr/>
    </dgm:pt>
    <dgm:pt modelId="{9208768F-F137-470F-838D-629DE154F699}" type="pres">
      <dgm:prSet presAssocID="{CB486E47-9A61-4EC2-9F67-3D45BC8DAAF3}" presName="accentRepeatNode" presStyleLbl="solidFgAcc1" presStyleIdx="0" presStyleCnt="5"/>
      <dgm:spPr/>
    </dgm:pt>
    <dgm:pt modelId="{E2760F66-DDD0-499C-A33C-BE0D40B846E9}" type="pres">
      <dgm:prSet presAssocID="{951EE08E-603F-43D3-8B0A-C8B72938C193}" presName="text_2" presStyleLbl="node1" presStyleIdx="1" presStyleCnt="5">
        <dgm:presLayoutVars>
          <dgm:bulletEnabled val="1"/>
        </dgm:presLayoutVars>
      </dgm:prSet>
      <dgm:spPr/>
    </dgm:pt>
    <dgm:pt modelId="{05773822-6678-4D8F-8138-0D9ADD3053D7}" type="pres">
      <dgm:prSet presAssocID="{951EE08E-603F-43D3-8B0A-C8B72938C193}" presName="accent_2" presStyleCnt="0"/>
      <dgm:spPr/>
    </dgm:pt>
    <dgm:pt modelId="{E3EE2DED-A449-4002-BB0A-E8EA2AD99DBD}" type="pres">
      <dgm:prSet presAssocID="{951EE08E-603F-43D3-8B0A-C8B72938C193}" presName="accentRepeatNode" presStyleLbl="solidFgAcc1" presStyleIdx="1" presStyleCnt="5"/>
      <dgm:spPr/>
    </dgm:pt>
    <dgm:pt modelId="{65ED5E6B-426F-434E-8F13-BDA8AAE0C216}" type="pres">
      <dgm:prSet presAssocID="{D74A8FBB-F19F-4F86-ACFD-C5B2692BE700}" presName="text_3" presStyleLbl="node1" presStyleIdx="2" presStyleCnt="5">
        <dgm:presLayoutVars>
          <dgm:bulletEnabled val="1"/>
        </dgm:presLayoutVars>
      </dgm:prSet>
      <dgm:spPr/>
    </dgm:pt>
    <dgm:pt modelId="{A3147B03-C08B-4BC1-AE67-9D4A290D9B96}" type="pres">
      <dgm:prSet presAssocID="{D74A8FBB-F19F-4F86-ACFD-C5B2692BE700}" presName="accent_3" presStyleCnt="0"/>
      <dgm:spPr/>
    </dgm:pt>
    <dgm:pt modelId="{BE9AA49D-DB38-44EB-BE7E-38EBD89ED637}" type="pres">
      <dgm:prSet presAssocID="{D74A8FBB-F19F-4F86-ACFD-C5B2692BE700}" presName="accentRepeatNode" presStyleLbl="solidFgAcc1" presStyleIdx="2" presStyleCnt="5"/>
      <dgm:spPr/>
    </dgm:pt>
    <dgm:pt modelId="{3B274AFA-E980-4840-9277-A530DA1D65C8}" type="pres">
      <dgm:prSet presAssocID="{194EFE3E-C2C4-45A6-9ED1-E4CC0747921F}" presName="text_4" presStyleLbl="node1" presStyleIdx="3" presStyleCnt="5">
        <dgm:presLayoutVars>
          <dgm:bulletEnabled val="1"/>
        </dgm:presLayoutVars>
      </dgm:prSet>
      <dgm:spPr/>
    </dgm:pt>
    <dgm:pt modelId="{6A18CA32-79ED-46FB-B47E-49499A5A5092}" type="pres">
      <dgm:prSet presAssocID="{194EFE3E-C2C4-45A6-9ED1-E4CC0747921F}" presName="accent_4" presStyleCnt="0"/>
      <dgm:spPr/>
    </dgm:pt>
    <dgm:pt modelId="{F81567DD-CD02-4050-BC14-659DC1506F2D}" type="pres">
      <dgm:prSet presAssocID="{194EFE3E-C2C4-45A6-9ED1-E4CC0747921F}" presName="accentRepeatNode" presStyleLbl="solidFgAcc1" presStyleIdx="3" presStyleCnt="5"/>
      <dgm:spPr/>
    </dgm:pt>
    <dgm:pt modelId="{89C0961E-8072-4DEA-AE03-DCC73E1479EB}" type="pres">
      <dgm:prSet presAssocID="{5C77F1E2-D574-49A9-8A80-1687E1AFE456}" presName="text_5" presStyleLbl="node1" presStyleIdx="4" presStyleCnt="5">
        <dgm:presLayoutVars>
          <dgm:bulletEnabled val="1"/>
        </dgm:presLayoutVars>
      </dgm:prSet>
      <dgm:spPr/>
    </dgm:pt>
    <dgm:pt modelId="{7C082C44-9A71-494C-AADE-E32F2E55B337}" type="pres">
      <dgm:prSet presAssocID="{5C77F1E2-D574-49A9-8A80-1687E1AFE456}" presName="accent_5" presStyleCnt="0"/>
      <dgm:spPr/>
    </dgm:pt>
    <dgm:pt modelId="{C0BA8725-9D11-43A8-82F6-191AA328D71E}" type="pres">
      <dgm:prSet presAssocID="{5C77F1E2-D574-49A9-8A80-1687E1AFE456}" presName="accentRepeatNode" presStyleLbl="solidFgAcc1" presStyleIdx="4" presStyleCnt="5"/>
      <dgm:spPr/>
    </dgm:pt>
  </dgm:ptLst>
  <dgm:cxnLst>
    <dgm:cxn modelId="{C335FB07-C7C4-4E7C-92F8-2E8FCD87CDB8}" srcId="{9798A174-D49D-4651-8B10-FA9D308B188D}" destId="{951EE08E-603F-43D3-8B0A-C8B72938C193}" srcOrd="1" destOrd="0" parTransId="{34E7949D-9F20-4230-B950-C7EF26E8579E}" sibTransId="{DDB3970C-2994-4A0C-A50C-37F26C7BC04F}"/>
    <dgm:cxn modelId="{ACADAB15-A74C-4B0D-8ED5-34BEF4EEBBF5}" srcId="{9798A174-D49D-4651-8B10-FA9D308B188D}" destId="{D74A8FBB-F19F-4F86-ACFD-C5B2692BE700}" srcOrd="2" destOrd="0" parTransId="{E0B6ED2C-6737-43D6-974F-F99B88902B19}" sibTransId="{A331E363-5BA8-4732-A16C-CCA6E34D0A3F}"/>
    <dgm:cxn modelId="{74443518-157F-4998-83D4-646DD91120FF}" type="presOf" srcId="{9798A174-D49D-4651-8B10-FA9D308B188D}" destId="{A87BB274-8D80-4697-8520-953BA6D1EB3E}" srcOrd="0" destOrd="0" presId="urn:microsoft.com/office/officeart/2008/layout/VerticalCurvedList"/>
    <dgm:cxn modelId="{716BA63E-2E14-442C-898F-C4B3C453AA85}" type="presOf" srcId="{D74A8FBB-F19F-4F86-ACFD-C5B2692BE700}" destId="{65ED5E6B-426F-434E-8F13-BDA8AAE0C216}" srcOrd="0" destOrd="0" presId="urn:microsoft.com/office/officeart/2008/layout/VerticalCurvedList"/>
    <dgm:cxn modelId="{788BB63E-D03C-48EE-B913-5C3460FD05A6}" type="presOf" srcId="{CB486E47-9A61-4EC2-9F67-3D45BC8DAAF3}" destId="{B8E2990C-5D7C-4BFC-84A0-8E62745A7F25}" srcOrd="0" destOrd="0" presId="urn:microsoft.com/office/officeart/2008/layout/VerticalCurvedList"/>
    <dgm:cxn modelId="{E5E11263-95CC-47DC-8CFC-5870AF2F07FE}" srcId="{9798A174-D49D-4651-8B10-FA9D308B188D}" destId="{CB486E47-9A61-4EC2-9F67-3D45BC8DAAF3}" srcOrd="0" destOrd="0" parTransId="{54DE4EF6-8E1A-442D-B124-1F2637C7355E}" sibTransId="{EEE04A30-0CDE-4579-A59E-B7CA31D77726}"/>
    <dgm:cxn modelId="{57D2CC45-4202-4225-8FF9-0E69FB50FA48}" srcId="{9798A174-D49D-4651-8B10-FA9D308B188D}" destId="{194EFE3E-C2C4-45A6-9ED1-E4CC0747921F}" srcOrd="3" destOrd="0" parTransId="{A5F2A779-F474-42E7-8DAC-11FFF02974BA}" sibTransId="{CE9BDF4E-124D-4DFB-9689-8136B52724A0}"/>
    <dgm:cxn modelId="{A5607A67-6F3B-400B-8444-753E6185F066}" type="presOf" srcId="{951EE08E-603F-43D3-8B0A-C8B72938C193}" destId="{E2760F66-DDD0-499C-A33C-BE0D40B846E9}" srcOrd="0" destOrd="0" presId="urn:microsoft.com/office/officeart/2008/layout/VerticalCurvedList"/>
    <dgm:cxn modelId="{A3603452-8C28-4750-932B-8BA708BC434E}" type="presOf" srcId="{5C77F1E2-D574-49A9-8A80-1687E1AFE456}" destId="{89C0961E-8072-4DEA-AE03-DCC73E1479EB}" srcOrd="0" destOrd="0" presId="urn:microsoft.com/office/officeart/2008/layout/VerticalCurvedList"/>
    <dgm:cxn modelId="{839327DB-AFFD-4B7E-98E1-DA9B06DF777A}" srcId="{9798A174-D49D-4651-8B10-FA9D308B188D}" destId="{5C77F1E2-D574-49A9-8A80-1687E1AFE456}" srcOrd="4" destOrd="0" parTransId="{655FDB09-C870-4993-BD4D-AB71A0E8E286}" sibTransId="{5EB400B2-C8A9-474D-B25A-E2887CD762C7}"/>
    <dgm:cxn modelId="{EFC92BE3-F7AD-452A-8540-B13B15BB8196}" type="presOf" srcId="{EEE04A30-0CDE-4579-A59E-B7CA31D77726}" destId="{39FEFD21-D006-45BA-B80F-EEF0B0737536}" srcOrd="0" destOrd="0" presId="urn:microsoft.com/office/officeart/2008/layout/VerticalCurvedList"/>
    <dgm:cxn modelId="{0261EDE3-BF30-499F-B825-B3ABD7671CCF}" type="presOf" srcId="{194EFE3E-C2C4-45A6-9ED1-E4CC0747921F}" destId="{3B274AFA-E980-4840-9277-A530DA1D65C8}" srcOrd="0" destOrd="0" presId="urn:microsoft.com/office/officeart/2008/layout/VerticalCurvedList"/>
    <dgm:cxn modelId="{9AAD2BE1-0F7D-4827-88A7-6E2C3861E6FA}" type="presParOf" srcId="{A87BB274-8D80-4697-8520-953BA6D1EB3E}" destId="{89ABCF56-8DD5-4B55-BD45-5751E57C0715}" srcOrd="0" destOrd="0" presId="urn:microsoft.com/office/officeart/2008/layout/VerticalCurvedList"/>
    <dgm:cxn modelId="{D0935166-F099-4FE7-AFB7-121EC3C5AC36}" type="presParOf" srcId="{89ABCF56-8DD5-4B55-BD45-5751E57C0715}" destId="{4736741B-B062-4BE5-BA28-75740E57BD9F}" srcOrd="0" destOrd="0" presId="urn:microsoft.com/office/officeart/2008/layout/VerticalCurvedList"/>
    <dgm:cxn modelId="{B7E8FD1F-4FA3-41F9-80EC-F7DBD57ADAE0}" type="presParOf" srcId="{4736741B-B062-4BE5-BA28-75740E57BD9F}" destId="{0FA70BB2-EB59-46C0-8837-62937FF913E1}" srcOrd="0" destOrd="0" presId="urn:microsoft.com/office/officeart/2008/layout/VerticalCurvedList"/>
    <dgm:cxn modelId="{2B672F24-FA8D-4003-B125-E5EE30B634A9}" type="presParOf" srcId="{4736741B-B062-4BE5-BA28-75740E57BD9F}" destId="{39FEFD21-D006-45BA-B80F-EEF0B0737536}" srcOrd="1" destOrd="0" presId="urn:microsoft.com/office/officeart/2008/layout/VerticalCurvedList"/>
    <dgm:cxn modelId="{2CAA8478-F9AC-4C68-9632-5349F1E9198F}" type="presParOf" srcId="{4736741B-B062-4BE5-BA28-75740E57BD9F}" destId="{3E4384B0-2C5E-44DD-B8B5-638FF0759941}" srcOrd="2" destOrd="0" presId="urn:microsoft.com/office/officeart/2008/layout/VerticalCurvedList"/>
    <dgm:cxn modelId="{380DDD7D-A1BD-4D4A-A634-555001C0BFFA}" type="presParOf" srcId="{4736741B-B062-4BE5-BA28-75740E57BD9F}" destId="{9D8CBC09-4134-453A-81A8-129A78E49A50}" srcOrd="3" destOrd="0" presId="urn:microsoft.com/office/officeart/2008/layout/VerticalCurvedList"/>
    <dgm:cxn modelId="{D558EB5E-D645-4407-AFBF-D5F5E93C6EAE}" type="presParOf" srcId="{89ABCF56-8DD5-4B55-BD45-5751E57C0715}" destId="{B8E2990C-5D7C-4BFC-84A0-8E62745A7F25}" srcOrd="1" destOrd="0" presId="urn:microsoft.com/office/officeart/2008/layout/VerticalCurvedList"/>
    <dgm:cxn modelId="{57891C0F-7D53-445E-856F-3D46052846DE}" type="presParOf" srcId="{89ABCF56-8DD5-4B55-BD45-5751E57C0715}" destId="{CD8B0C9C-D510-4FFC-8604-657212286EC6}" srcOrd="2" destOrd="0" presId="urn:microsoft.com/office/officeart/2008/layout/VerticalCurvedList"/>
    <dgm:cxn modelId="{1DECB77A-804E-44F1-B430-91A1F1245411}" type="presParOf" srcId="{CD8B0C9C-D510-4FFC-8604-657212286EC6}" destId="{9208768F-F137-470F-838D-629DE154F699}" srcOrd="0" destOrd="0" presId="urn:microsoft.com/office/officeart/2008/layout/VerticalCurvedList"/>
    <dgm:cxn modelId="{F0D4BBB8-6187-45F4-B83B-1521682243FC}" type="presParOf" srcId="{89ABCF56-8DD5-4B55-BD45-5751E57C0715}" destId="{E2760F66-DDD0-499C-A33C-BE0D40B846E9}" srcOrd="3" destOrd="0" presId="urn:microsoft.com/office/officeart/2008/layout/VerticalCurvedList"/>
    <dgm:cxn modelId="{2ABB6845-D552-4A5C-91B5-E873D6661047}" type="presParOf" srcId="{89ABCF56-8DD5-4B55-BD45-5751E57C0715}" destId="{05773822-6678-4D8F-8138-0D9ADD3053D7}" srcOrd="4" destOrd="0" presId="urn:microsoft.com/office/officeart/2008/layout/VerticalCurvedList"/>
    <dgm:cxn modelId="{0D94A40F-0636-46CC-8863-9DA26A7E9511}" type="presParOf" srcId="{05773822-6678-4D8F-8138-0D9ADD3053D7}" destId="{E3EE2DED-A449-4002-BB0A-E8EA2AD99DBD}" srcOrd="0" destOrd="0" presId="urn:microsoft.com/office/officeart/2008/layout/VerticalCurvedList"/>
    <dgm:cxn modelId="{1C0259DD-1A15-472A-8928-7BA71F4EF47B}" type="presParOf" srcId="{89ABCF56-8DD5-4B55-BD45-5751E57C0715}" destId="{65ED5E6B-426F-434E-8F13-BDA8AAE0C216}" srcOrd="5" destOrd="0" presId="urn:microsoft.com/office/officeart/2008/layout/VerticalCurvedList"/>
    <dgm:cxn modelId="{E3C72149-70DF-46BC-B838-11A390982B24}" type="presParOf" srcId="{89ABCF56-8DD5-4B55-BD45-5751E57C0715}" destId="{A3147B03-C08B-4BC1-AE67-9D4A290D9B96}" srcOrd="6" destOrd="0" presId="urn:microsoft.com/office/officeart/2008/layout/VerticalCurvedList"/>
    <dgm:cxn modelId="{0AA7D396-9791-47BB-9F22-1C56B667903F}" type="presParOf" srcId="{A3147B03-C08B-4BC1-AE67-9D4A290D9B96}" destId="{BE9AA49D-DB38-44EB-BE7E-38EBD89ED637}" srcOrd="0" destOrd="0" presId="urn:microsoft.com/office/officeart/2008/layout/VerticalCurvedList"/>
    <dgm:cxn modelId="{786B8C51-E864-4BC1-AFA7-02D896FA3A80}" type="presParOf" srcId="{89ABCF56-8DD5-4B55-BD45-5751E57C0715}" destId="{3B274AFA-E980-4840-9277-A530DA1D65C8}" srcOrd="7" destOrd="0" presId="urn:microsoft.com/office/officeart/2008/layout/VerticalCurvedList"/>
    <dgm:cxn modelId="{6C52D35F-8EA5-437C-9F35-B86171DC41C3}" type="presParOf" srcId="{89ABCF56-8DD5-4B55-BD45-5751E57C0715}" destId="{6A18CA32-79ED-46FB-B47E-49499A5A5092}" srcOrd="8" destOrd="0" presId="urn:microsoft.com/office/officeart/2008/layout/VerticalCurvedList"/>
    <dgm:cxn modelId="{E831EAF4-841C-400C-A33E-347070132ECE}" type="presParOf" srcId="{6A18CA32-79ED-46FB-B47E-49499A5A5092}" destId="{F81567DD-CD02-4050-BC14-659DC1506F2D}" srcOrd="0" destOrd="0" presId="urn:microsoft.com/office/officeart/2008/layout/VerticalCurvedList"/>
    <dgm:cxn modelId="{51BA5E63-0BEE-4413-9C73-6DDB239AD4D5}" type="presParOf" srcId="{89ABCF56-8DD5-4B55-BD45-5751E57C0715}" destId="{89C0961E-8072-4DEA-AE03-DCC73E1479EB}" srcOrd="9" destOrd="0" presId="urn:microsoft.com/office/officeart/2008/layout/VerticalCurvedList"/>
    <dgm:cxn modelId="{F32B1A7D-2501-454E-A4E8-84EE9C05D2DE}" type="presParOf" srcId="{89ABCF56-8DD5-4B55-BD45-5751E57C0715}" destId="{7C082C44-9A71-494C-AADE-E32F2E55B337}" srcOrd="10" destOrd="0" presId="urn:microsoft.com/office/officeart/2008/layout/VerticalCurvedList"/>
    <dgm:cxn modelId="{E3030AA6-7C66-4713-87AF-C8327657AFB3}" type="presParOf" srcId="{7C082C44-9A71-494C-AADE-E32F2E55B337}" destId="{C0BA8725-9D11-43A8-82F6-191AA328D7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7863C-D8CC-48C3-8C6F-D5561B594ECF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6C5A099-70C1-4ACA-8B9A-D9BA025D60E2}">
      <dgm:prSet phldrT="[Text]" custT="1"/>
      <dgm:spPr/>
      <dgm:t>
        <a:bodyPr/>
        <a:lstStyle/>
        <a:p>
          <a:pPr algn="ctr" rtl="1"/>
          <a:r>
            <a:rPr lang="en-US" sz="3200" dirty="0">
              <a:cs typeface="(AH) Manal Black" pitchFamily="2" charset="-78"/>
            </a:rPr>
            <a:t>1</a:t>
          </a:r>
        </a:p>
      </dgm:t>
    </dgm:pt>
    <dgm:pt modelId="{F55651A3-BA0F-41E1-B707-488A09ABF54F}" type="parTrans" cxnId="{124AC29A-DDD3-4ED4-A5F9-43860F5DA367}">
      <dgm:prSet/>
      <dgm:spPr/>
      <dgm:t>
        <a:bodyPr/>
        <a:lstStyle/>
        <a:p>
          <a:endParaRPr lang="en-US" sz="1400">
            <a:cs typeface="(AH) Manal Black" pitchFamily="2" charset="-78"/>
          </a:endParaRPr>
        </a:p>
      </dgm:t>
    </dgm:pt>
    <dgm:pt modelId="{E4509E8B-CC1D-4C97-B923-5E723841376A}" type="sibTrans" cxnId="{124AC29A-DDD3-4ED4-A5F9-43860F5DA367}">
      <dgm:prSet/>
      <dgm:spPr/>
      <dgm:t>
        <a:bodyPr/>
        <a:lstStyle/>
        <a:p>
          <a:endParaRPr lang="en-US" sz="1400">
            <a:cs typeface="(AH) Manal Black" pitchFamily="2" charset="-78"/>
          </a:endParaRPr>
        </a:p>
      </dgm:t>
    </dgm:pt>
    <dgm:pt modelId="{8669982B-D97B-4A18-87C5-9E9FD703528D}">
      <dgm:prSet phldrT="[Text]" custT="1"/>
      <dgm:spPr/>
      <dgm:t>
        <a:bodyPr/>
        <a:lstStyle/>
        <a:p>
          <a:pPr algn="ctr" rtl="1"/>
          <a:r>
            <a:rPr lang="ar-AE" sz="5200" dirty="0">
              <a:cs typeface="(AH) Manal Black" pitchFamily="2" charset="-78"/>
            </a:rPr>
            <a:t>تحديد ما إذا كان متوازي الأضلاع مستطيل </a:t>
          </a:r>
          <a:endParaRPr lang="en-US" sz="5200" dirty="0">
            <a:cs typeface="(AH) Manal Black" pitchFamily="2" charset="-78"/>
          </a:endParaRPr>
        </a:p>
      </dgm:t>
    </dgm:pt>
    <dgm:pt modelId="{BB22FA4D-BFBB-4E4A-9CDA-4B94BF3E81AB}" type="parTrans" cxnId="{384DC288-47BE-47D9-9507-2E2F641A94C2}">
      <dgm:prSet/>
      <dgm:spPr/>
      <dgm:t>
        <a:bodyPr/>
        <a:lstStyle/>
        <a:p>
          <a:endParaRPr lang="en-US" sz="1400">
            <a:cs typeface="(AH) Manal Black" pitchFamily="2" charset="-78"/>
          </a:endParaRPr>
        </a:p>
      </dgm:t>
    </dgm:pt>
    <dgm:pt modelId="{3F5FAB7E-D924-40A1-A48D-A055EBEAD158}" type="sibTrans" cxnId="{384DC288-47BE-47D9-9507-2E2F641A94C2}">
      <dgm:prSet/>
      <dgm:spPr/>
      <dgm:t>
        <a:bodyPr/>
        <a:lstStyle/>
        <a:p>
          <a:endParaRPr lang="en-US" sz="1400">
            <a:cs typeface="(AH) Manal Black" pitchFamily="2" charset="-78"/>
          </a:endParaRPr>
        </a:p>
      </dgm:t>
    </dgm:pt>
    <dgm:pt modelId="{D0B107A0-B925-4705-8946-3F8F888B3FAE}" type="pres">
      <dgm:prSet presAssocID="{F447863C-D8CC-48C3-8C6F-D5561B594ECF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700BDCEF-3373-4A25-901F-663683273E32}" type="pres">
      <dgm:prSet presAssocID="{D6C5A099-70C1-4ACA-8B9A-D9BA025D60E2}" presName="composite" presStyleCnt="0"/>
      <dgm:spPr/>
    </dgm:pt>
    <dgm:pt modelId="{68A4D198-19F9-44D8-BC81-8DBE3259E711}" type="pres">
      <dgm:prSet presAssocID="{D6C5A099-70C1-4ACA-8B9A-D9BA025D60E2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F4E99DF-71EE-4628-89DE-C831E099F3AF}" type="pres">
      <dgm:prSet presAssocID="{D6C5A099-70C1-4ACA-8B9A-D9BA025D60E2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E26D434-86E3-4E8B-AC55-2C8E0BFB7473}" type="presOf" srcId="{F447863C-D8CC-48C3-8C6F-D5561B594ECF}" destId="{D0B107A0-B925-4705-8946-3F8F888B3FAE}" srcOrd="0" destOrd="0" presId="urn:microsoft.com/office/officeart/2005/8/layout/chevron2"/>
    <dgm:cxn modelId="{384DC288-47BE-47D9-9507-2E2F641A94C2}" srcId="{D6C5A099-70C1-4ACA-8B9A-D9BA025D60E2}" destId="{8669982B-D97B-4A18-87C5-9E9FD703528D}" srcOrd="0" destOrd="0" parTransId="{BB22FA4D-BFBB-4E4A-9CDA-4B94BF3E81AB}" sibTransId="{3F5FAB7E-D924-40A1-A48D-A055EBEAD158}"/>
    <dgm:cxn modelId="{124AC29A-DDD3-4ED4-A5F9-43860F5DA367}" srcId="{F447863C-D8CC-48C3-8C6F-D5561B594ECF}" destId="{D6C5A099-70C1-4ACA-8B9A-D9BA025D60E2}" srcOrd="0" destOrd="0" parTransId="{F55651A3-BA0F-41E1-B707-488A09ABF54F}" sibTransId="{E4509E8B-CC1D-4C97-B923-5E723841376A}"/>
    <dgm:cxn modelId="{6C3BE8C8-2BF4-4514-BBF0-EBD294FB5E10}" type="presOf" srcId="{D6C5A099-70C1-4ACA-8B9A-D9BA025D60E2}" destId="{68A4D198-19F9-44D8-BC81-8DBE3259E711}" srcOrd="0" destOrd="0" presId="urn:microsoft.com/office/officeart/2005/8/layout/chevron2"/>
    <dgm:cxn modelId="{694F78E1-8DF9-49C7-832A-7DDA8C4AE509}" type="presOf" srcId="{8669982B-D97B-4A18-87C5-9E9FD703528D}" destId="{BF4E99DF-71EE-4628-89DE-C831E099F3AF}" srcOrd="0" destOrd="0" presId="urn:microsoft.com/office/officeart/2005/8/layout/chevron2"/>
    <dgm:cxn modelId="{0469B96B-D71B-439E-A2C2-9784DBEAF268}" type="presParOf" srcId="{D0B107A0-B925-4705-8946-3F8F888B3FAE}" destId="{700BDCEF-3373-4A25-901F-663683273E32}" srcOrd="0" destOrd="0" presId="urn:microsoft.com/office/officeart/2005/8/layout/chevron2"/>
    <dgm:cxn modelId="{04734B16-A337-4600-BCE4-41DB31F60E3B}" type="presParOf" srcId="{700BDCEF-3373-4A25-901F-663683273E32}" destId="{68A4D198-19F9-44D8-BC81-8DBE3259E711}" srcOrd="0" destOrd="0" presId="urn:microsoft.com/office/officeart/2005/8/layout/chevron2"/>
    <dgm:cxn modelId="{BBF4F0D6-A553-4505-8C23-16D5C79E68B1}" type="presParOf" srcId="{700BDCEF-3373-4A25-901F-663683273E32}" destId="{BF4E99DF-71EE-4628-89DE-C831E099F3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4D198-19F9-44D8-BC81-8DBE3259E711}">
      <dsp:nvSpPr>
        <dsp:cNvPr id="0" name=""/>
        <dsp:cNvSpPr/>
      </dsp:nvSpPr>
      <dsp:spPr>
        <a:xfrm rot="5400000">
          <a:off x="8886016" y="367748"/>
          <a:ext cx="2451655" cy="171615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cs typeface="(AH) Manal Black" pitchFamily="2" charset="-78"/>
            </a:rPr>
            <a:t>1</a:t>
          </a:r>
        </a:p>
      </dsp:txBody>
      <dsp:txXfrm rot="-5400000">
        <a:off x="9253765" y="858078"/>
        <a:ext cx="1716158" cy="735497"/>
      </dsp:txXfrm>
    </dsp:sp>
    <dsp:sp modelId="{BF4E99DF-71EE-4628-89DE-C831E099F3AF}">
      <dsp:nvSpPr>
        <dsp:cNvPr id="0" name=""/>
        <dsp:cNvSpPr/>
      </dsp:nvSpPr>
      <dsp:spPr>
        <a:xfrm rot="16200000">
          <a:off x="3830094" y="-3830094"/>
          <a:ext cx="1593575" cy="9253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69824" bIns="33020" numCol="1" spcCol="1270" anchor="ctr" anchorCtr="0">
          <a:noAutofit/>
        </a:bodyPr>
        <a:lstStyle/>
        <a:p>
          <a:pPr marL="285750" lvl="1" indent="-285750" algn="ctr" defTabSz="2311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AE" sz="5200" kern="1200" dirty="0">
              <a:cs typeface="(AH) Manal Black" pitchFamily="2" charset="-78"/>
            </a:rPr>
            <a:t>التعرف على خصائص المستطيل وتطبيقاتها</a:t>
          </a:r>
          <a:endParaRPr lang="en-US" sz="5200" kern="1200" dirty="0">
            <a:cs typeface="(AH) Manal Black" pitchFamily="2" charset="-78"/>
          </a:endParaRPr>
        </a:p>
      </dsp:txBody>
      <dsp:txXfrm rot="5400000">
        <a:off x="77792" y="77792"/>
        <a:ext cx="9175972" cy="1437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FD21-D006-45BA-B80F-EEF0B0737536}">
      <dsp:nvSpPr>
        <dsp:cNvPr id="0" name=""/>
        <dsp:cNvSpPr/>
      </dsp:nvSpPr>
      <dsp:spPr>
        <a:xfrm>
          <a:off x="5296751" y="-834395"/>
          <a:ext cx="6488533" cy="6488533"/>
        </a:xfrm>
        <a:prstGeom prst="blockArc">
          <a:avLst>
            <a:gd name="adj1" fmla="val 8100000"/>
            <a:gd name="adj2" fmla="val 13500000"/>
            <a:gd name="adj3" fmla="val 333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2990C-5D7C-4BFC-84A0-8E62745A7F25}">
      <dsp:nvSpPr>
        <dsp:cNvPr id="0" name=""/>
        <dsp:cNvSpPr/>
      </dsp:nvSpPr>
      <dsp:spPr>
        <a:xfrm>
          <a:off x="67122" y="301137"/>
          <a:ext cx="5814419" cy="6026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47836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600" kern="1200" dirty="0">
              <a:solidFill>
                <a:schemeClr val="tx1"/>
              </a:solidFill>
              <a:cs typeface="(AH) Manal Black" pitchFamily="2" charset="-78"/>
            </a:rPr>
            <a:t>كل الزوايا الأربع زوايا قائمة</a:t>
          </a:r>
          <a:endParaRPr lang="en-US" sz="3600" kern="1200" dirty="0">
            <a:solidFill>
              <a:schemeClr val="tx1"/>
            </a:solidFill>
            <a:cs typeface="(AH) Manal Black" pitchFamily="2" charset="-78"/>
          </a:endParaRPr>
        </a:p>
      </dsp:txBody>
      <dsp:txXfrm>
        <a:off x="67122" y="301137"/>
        <a:ext cx="5814419" cy="602660"/>
      </dsp:txXfrm>
    </dsp:sp>
    <dsp:sp modelId="{9208768F-F137-470F-838D-629DE154F699}">
      <dsp:nvSpPr>
        <dsp:cNvPr id="0" name=""/>
        <dsp:cNvSpPr/>
      </dsp:nvSpPr>
      <dsp:spPr>
        <a:xfrm>
          <a:off x="5504879" y="225804"/>
          <a:ext cx="753325" cy="75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760F66-DDD0-499C-A33C-BE0D40B846E9}">
      <dsp:nvSpPr>
        <dsp:cNvPr id="0" name=""/>
        <dsp:cNvSpPr/>
      </dsp:nvSpPr>
      <dsp:spPr>
        <a:xfrm>
          <a:off x="67122" y="1204839"/>
          <a:ext cx="5382571" cy="6026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47836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600" kern="1200" dirty="0">
              <a:solidFill>
                <a:schemeClr val="tx1"/>
              </a:solidFill>
              <a:cs typeface="(AH) Manal Black" pitchFamily="2" charset="-78"/>
            </a:rPr>
            <a:t>الأضلاع المتقابلة متوازية و متطابقة</a:t>
          </a:r>
          <a:endParaRPr lang="en-US" sz="3600" kern="1200" dirty="0">
            <a:solidFill>
              <a:schemeClr val="tx1"/>
            </a:solidFill>
            <a:cs typeface="(AH) Manal Black" pitchFamily="2" charset="-78"/>
          </a:endParaRPr>
        </a:p>
      </dsp:txBody>
      <dsp:txXfrm>
        <a:off x="67122" y="1204839"/>
        <a:ext cx="5382571" cy="602660"/>
      </dsp:txXfrm>
    </dsp:sp>
    <dsp:sp modelId="{E3EE2DED-A449-4002-BB0A-E8EA2AD99DBD}">
      <dsp:nvSpPr>
        <dsp:cNvPr id="0" name=""/>
        <dsp:cNvSpPr/>
      </dsp:nvSpPr>
      <dsp:spPr>
        <a:xfrm>
          <a:off x="5073030" y="1129506"/>
          <a:ext cx="753325" cy="75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ED5E6B-426F-434E-8F13-BDA8AAE0C216}">
      <dsp:nvSpPr>
        <dsp:cNvPr id="0" name=""/>
        <dsp:cNvSpPr/>
      </dsp:nvSpPr>
      <dsp:spPr>
        <a:xfrm>
          <a:off x="67122" y="2108540"/>
          <a:ext cx="5250028" cy="6026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47836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600" kern="1200" dirty="0">
              <a:solidFill>
                <a:schemeClr val="tx1"/>
              </a:solidFill>
              <a:cs typeface="(AH) Manal Black" pitchFamily="2" charset="-78"/>
            </a:rPr>
            <a:t>الزوايا المتقابلة متطابقة</a:t>
          </a:r>
          <a:endParaRPr lang="en-US" sz="3600" kern="1200" dirty="0">
            <a:solidFill>
              <a:schemeClr val="tx1"/>
            </a:solidFill>
            <a:cs typeface="(AH) Manal Black" pitchFamily="2" charset="-78"/>
          </a:endParaRPr>
        </a:p>
      </dsp:txBody>
      <dsp:txXfrm>
        <a:off x="67122" y="2108540"/>
        <a:ext cx="5250028" cy="602660"/>
      </dsp:txXfrm>
    </dsp:sp>
    <dsp:sp modelId="{BE9AA49D-DB38-44EB-BE7E-38EBD89ED637}">
      <dsp:nvSpPr>
        <dsp:cNvPr id="0" name=""/>
        <dsp:cNvSpPr/>
      </dsp:nvSpPr>
      <dsp:spPr>
        <a:xfrm>
          <a:off x="4940488" y="2033208"/>
          <a:ext cx="753325" cy="75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274AFA-E980-4840-9277-A530DA1D65C8}">
      <dsp:nvSpPr>
        <dsp:cNvPr id="0" name=""/>
        <dsp:cNvSpPr/>
      </dsp:nvSpPr>
      <dsp:spPr>
        <a:xfrm>
          <a:off x="67122" y="3012242"/>
          <a:ext cx="5382571" cy="6026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47836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600" kern="1200" dirty="0">
              <a:solidFill>
                <a:schemeClr val="tx1"/>
              </a:solidFill>
              <a:cs typeface="(AH) Manal Black" pitchFamily="2" charset="-78"/>
            </a:rPr>
            <a:t>الزوايا المتتالية متكاملة</a:t>
          </a:r>
          <a:endParaRPr lang="en-US" sz="3600" kern="1200" dirty="0">
            <a:solidFill>
              <a:schemeClr val="tx1"/>
            </a:solidFill>
            <a:cs typeface="(AH) Manal Black" pitchFamily="2" charset="-78"/>
          </a:endParaRPr>
        </a:p>
      </dsp:txBody>
      <dsp:txXfrm>
        <a:off x="67122" y="3012242"/>
        <a:ext cx="5382571" cy="602660"/>
      </dsp:txXfrm>
    </dsp:sp>
    <dsp:sp modelId="{F81567DD-CD02-4050-BC14-659DC1506F2D}">
      <dsp:nvSpPr>
        <dsp:cNvPr id="0" name=""/>
        <dsp:cNvSpPr/>
      </dsp:nvSpPr>
      <dsp:spPr>
        <a:xfrm>
          <a:off x="5073030" y="2936909"/>
          <a:ext cx="753325" cy="75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C0961E-8072-4DEA-AE03-DCC73E1479EB}">
      <dsp:nvSpPr>
        <dsp:cNvPr id="0" name=""/>
        <dsp:cNvSpPr/>
      </dsp:nvSpPr>
      <dsp:spPr>
        <a:xfrm>
          <a:off x="67122" y="3915943"/>
          <a:ext cx="5814419" cy="6026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47836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600" kern="1200" dirty="0">
              <a:solidFill>
                <a:schemeClr val="tx1"/>
              </a:solidFill>
              <a:cs typeface="(AH) Manal Black" pitchFamily="2" charset="-78"/>
            </a:rPr>
            <a:t>القطران ينصفان بعضهما</a:t>
          </a:r>
          <a:endParaRPr lang="en-US" sz="3600" kern="1200" dirty="0">
            <a:solidFill>
              <a:schemeClr val="tx1"/>
            </a:solidFill>
            <a:cs typeface="(AH) Manal Black" pitchFamily="2" charset="-78"/>
          </a:endParaRPr>
        </a:p>
      </dsp:txBody>
      <dsp:txXfrm>
        <a:off x="67122" y="3915943"/>
        <a:ext cx="5814419" cy="602660"/>
      </dsp:txXfrm>
    </dsp:sp>
    <dsp:sp modelId="{C0BA8725-9D11-43A8-82F6-191AA328D71E}">
      <dsp:nvSpPr>
        <dsp:cNvPr id="0" name=""/>
        <dsp:cNvSpPr/>
      </dsp:nvSpPr>
      <dsp:spPr>
        <a:xfrm>
          <a:off x="5504879" y="3840611"/>
          <a:ext cx="753325" cy="75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4D198-19F9-44D8-BC81-8DBE3259E711}">
      <dsp:nvSpPr>
        <dsp:cNvPr id="0" name=""/>
        <dsp:cNvSpPr/>
      </dsp:nvSpPr>
      <dsp:spPr>
        <a:xfrm rot="5400000">
          <a:off x="8886016" y="367748"/>
          <a:ext cx="2451655" cy="171615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cs typeface="(AH) Manal Black" pitchFamily="2" charset="-78"/>
            </a:rPr>
            <a:t>1</a:t>
          </a:r>
        </a:p>
      </dsp:txBody>
      <dsp:txXfrm rot="-5400000">
        <a:off x="9253765" y="858078"/>
        <a:ext cx="1716158" cy="735497"/>
      </dsp:txXfrm>
    </dsp:sp>
    <dsp:sp modelId="{BF4E99DF-71EE-4628-89DE-C831E099F3AF}">
      <dsp:nvSpPr>
        <dsp:cNvPr id="0" name=""/>
        <dsp:cNvSpPr/>
      </dsp:nvSpPr>
      <dsp:spPr>
        <a:xfrm rot="16200000">
          <a:off x="3830094" y="-3830094"/>
          <a:ext cx="1593575" cy="9253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69824" bIns="33020" numCol="1" spcCol="1270" anchor="ctr" anchorCtr="0">
          <a:noAutofit/>
        </a:bodyPr>
        <a:lstStyle/>
        <a:p>
          <a:pPr marL="285750" lvl="1" indent="-285750" algn="ctr" defTabSz="2311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AE" sz="5200" kern="1200" dirty="0">
              <a:cs typeface="(AH) Manal Black" pitchFamily="2" charset="-78"/>
            </a:rPr>
            <a:t>تحديد ما إذا كان متوازي الأضلاع مستطيل </a:t>
          </a:r>
          <a:endParaRPr lang="en-US" sz="5200" kern="1200" dirty="0">
            <a:cs typeface="(AH) Manal Black" pitchFamily="2" charset="-78"/>
          </a:endParaRPr>
        </a:p>
      </dsp:txBody>
      <dsp:txXfrm rot="5400000">
        <a:off x="77792" y="77792"/>
        <a:ext cx="9175972" cy="1437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489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192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2264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852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4524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244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988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031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244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643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425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866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322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931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244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210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6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1.tmp"/><Relationship Id="rId7" Type="http://schemas.openxmlformats.org/officeDocument/2006/relationships/image" Target="../media/image56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tmp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9.tmp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tmp"/><Relationship Id="rId11" Type="http://schemas.openxmlformats.org/officeDocument/2006/relationships/image" Target="../media/image76.png"/><Relationship Id="rId5" Type="http://schemas.openxmlformats.org/officeDocument/2006/relationships/image" Target="../media/image61.tmp"/><Relationship Id="rId10" Type="http://schemas.openxmlformats.org/officeDocument/2006/relationships/image" Target="../media/image75.png"/><Relationship Id="rId4" Type="http://schemas.openxmlformats.org/officeDocument/2006/relationships/image" Target="../media/image60.tmp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2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11.tmp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tmp"/><Relationship Id="rId11" Type="http://schemas.openxmlformats.org/officeDocument/2006/relationships/image" Target="../media/image85.png"/><Relationship Id="rId5" Type="http://schemas.openxmlformats.org/officeDocument/2006/relationships/image" Target="../media/image62.tmp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60.tmp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tm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0.png"/><Relationship Id="rId7" Type="http://schemas.openxmlformats.org/officeDocument/2006/relationships/image" Target="../media/image98.png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7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70.tmp"/><Relationship Id="rId7" Type="http://schemas.openxmlformats.org/officeDocument/2006/relationships/image" Target="../media/image106.png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28.png"/><Relationship Id="rId10" Type="http://schemas.openxmlformats.org/officeDocument/2006/relationships/image" Target="../media/image109.png"/><Relationship Id="rId4" Type="http://schemas.openxmlformats.org/officeDocument/2006/relationships/image" Target="../media/image11.tmp"/><Relationship Id="rId9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tmp"/><Relationship Id="rId3" Type="http://schemas.openxmlformats.org/officeDocument/2006/relationships/image" Target="../media/image72.tmp"/><Relationship Id="rId7" Type="http://schemas.openxmlformats.org/officeDocument/2006/relationships/image" Target="../media/image76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tmp"/><Relationship Id="rId5" Type="http://schemas.openxmlformats.org/officeDocument/2006/relationships/image" Target="../media/image74.tmp"/><Relationship Id="rId10" Type="http://schemas.openxmlformats.org/officeDocument/2006/relationships/image" Target="../media/image720.png"/><Relationship Id="rId4" Type="http://schemas.openxmlformats.org/officeDocument/2006/relationships/image" Target="../media/image73.tmp"/><Relationship Id="rId9" Type="http://schemas.openxmlformats.org/officeDocument/2006/relationships/image" Target="../media/image7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80.tmp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9.tmp"/><Relationship Id="rId10" Type="http://schemas.openxmlformats.org/officeDocument/2006/relationships/image" Target="../media/image124.png"/><Relationship Id="rId4" Type="http://schemas.openxmlformats.org/officeDocument/2006/relationships/image" Target="../media/image850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3.png"/><Relationship Id="rId3" Type="http://schemas.openxmlformats.org/officeDocument/2006/relationships/image" Target="../media/image82.tmp"/><Relationship Id="rId7" Type="http://schemas.openxmlformats.org/officeDocument/2006/relationships/image" Target="../media/image120.png"/><Relationship Id="rId12" Type="http://schemas.openxmlformats.org/officeDocument/2006/relationships/image" Target="../media/image102.png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01.png"/><Relationship Id="rId5" Type="http://schemas.openxmlformats.org/officeDocument/2006/relationships/image" Target="../media/image11.tmp"/><Relationship Id="rId15" Type="http://schemas.openxmlformats.org/officeDocument/2006/relationships/image" Target="../media/image140.png"/><Relationship Id="rId10" Type="http://schemas.openxmlformats.org/officeDocument/2006/relationships/image" Target="../media/image94.png"/><Relationship Id="rId4" Type="http://schemas.openxmlformats.org/officeDocument/2006/relationships/image" Target="../media/image83.tmp"/><Relationship Id="rId9" Type="http://schemas.openxmlformats.org/officeDocument/2006/relationships/image" Target="../media/image93.png"/><Relationship Id="rId1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70.png"/><Relationship Id="rId18" Type="http://schemas.openxmlformats.org/officeDocument/2006/relationships/image" Target="../media/image940.png"/><Relationship Id="rId3" Type="http://schemas.openxmlformats.org/officeDocument/2006/relationships/image" Target="../media/image105.tmp"/><Relationship Id="rId21" Type="http://schemas.openxmlformats.org/officeDocument/2006/relationships/image" Target="../media/image1030.png"/><Relationship Id="rId7" Type="http://schemas.openxmlformats.org/officeDocument/2006/relationships/image" Target="../media/image560.png"/><Relationship Id="rId12" Type="http://schemas.openxmlformats.org/officeDocument/2006/relationships/image" Target="../media/image69.png"/><Relationship Id="rId17" Type="http://schemas.openxmlformats.org/officeDocument/2006/relationships/image" Target="../media/image930.png"/><Relationship Id="rId2" Type="http://schemas.openxmlformats.org/officeDocument/2006/relationships/image" Target="../media/image81.tmp"/><Relationship Id="rId16" Type="http://schemas.openxmlformats.org/officeDocument/2006/relationships/image" Target="../media/image920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61.png"/><Relationship Id="rId5" Type="http://schemas.openxmlformats.org/officeDocument/2006/relationships/image" Target="../media/image11.tmp"/><Relationship Id="rId15" Type="http://schemas.openxmlformats.org/officeDocument/2006/relationships/image" Target="../media/image80.png"/><Relationship Id="rId10" Type="http://schemas.openxmlformats.org/officeDocument/2006/relationships/image" Target="../media/image59.png"/><Relationship Id="rId19" Type="http://schemas.openxmlformats.org/officeDocument/2006/relationships/image" Target="../media/image1010.png"/><Relationship Id="rId4" Type="http://schemas.openxmlformats.org/officeDocument/2006/relationships/image" Target="../media/image106.tmp"/><Relationship Id="rId9" Type="http://schemas.openxmlformats.org/officeDocument/2006/relationships/image" Target="../media/image58.png"/><Relationship Id="rId14" Type="http://schemas.openxmlformats.org/officeDocument/2006/relationships/image" Target="../media/image71.png"/><Relationship Id="rId22" Type="http://schemas.openxmlformats.org/officeDocument/2006/relationships/image" Target="../media/image104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tm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11" Type="http://schemas.openxmlformats.org/officeDocument/2006/relationships/image" Target="../media/image16.png"/><Relationship Id="rId5" Type="http://schemas.openxmlformats.org/officeDocument/2006/relationships/image" Target="../media/image10.tmp"/><Relationship Id="rId10" Type="http://schemas.openxmlformats.org/officeDocument/2006/relationships/image" Target="../media/image15.png"/><Relationship Id="rId4" Type="http://schemas.openxmlformats.org/officeDocument/2006/relationships/image" Target="../media/image9.tm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tm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11" Type="http://schemas.openxmlformats.org/officeDocument/2006/relationships/image" Target="../media/image22.png"/><Relationship Id="rId5" Type="http://schemas.openxmlformats.org/officeDocument/2006/relationships/image" Target="../media/image9.tmp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11.tmp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11" Type="http://schemas.openxmlformats.org/officeDocument/2006/relationships/image" Target="../media/image36.png"/><Relationship Id="rId5" Type="http://schemas.openxmlformats.org/officeDocument/2006/relationships/image" Target="../media/image13.tm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12.tmp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image" Target="../media/image51.png"/><Relationship Id="rId7" Type="http://schemas.openxmlformats.org/officeDocument/2006/relationships/image" Target="../media/image33.png"/><Relationship Id="rId12" Type="http://schemas.openxmlformats.org/officeDocument/2006/relationships/image" Target="../media/image47.png"/><Relationship Id="rId17" Type="http://schemas.openxmlformats.org/officeDocument/2006/relationships/image" Target="../media/image31.png"/><Relationship Id="rId25" Type="http://schemas.openxmlformats.org/officeDocument/2006/relationships/image" Target="../media/image55.png"/><Relationship Id="rId2" Type="http://schemas.openxmlformats.org/officeDocument/2006/relationships/image" Target="../media/image11.tmp"/><Relationship Id="rId16" Type="http://schemas.openxmlformats.org/officeDocument/2006/relationships/image" Target="../media/image30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6.png"/><Relationship Id="rId24" Type="http://schemas.openxmlformats.org/officeDocument/2006/relationships/image" Target="../media/image54.png"/><Relationship Id="rId5" Type="http://schemas.openxmlformats.org/officeDocument/2006/relationships/image" Target="../media/image15.tmp"/><Relationship Id="rId15" Type="http://schemas.openxmlformats.org/officeDocument/2006/relationships/image" Target="../media/image29.png"/><Relationship Id="rId23" Type="http://schemas.openxmlformats.org/officeDocument/2006/relationships/image" Target="../media/image53.png"/><Relationship Id="rId10" Type="http://schemas.openxmlformats.org/officeDocument/2006/relationships/image" Target="../media/image45.png"/><Relationship Id="rId19" Type="http://schemas.openxmlformats.org/officeDocument/2006/relationships/image" Target="../media/image49.png"/><Relationship Id="rId4" Type="http://schemas.openxmlformats.org/officeDocument/2006/relationships/image" Target="../media/image12.tmp"/><Relationship Id="rId9" Type="http://schemas.openxmlformats.org/officeDocument/2006/relationships/image" Target="../media/image35.png"/><Relationship Id="rId14" Type="http://schemas.openxmlformats.org/officeDocument/2006/relationships/image" Target="../media/image27.png"/><Relationship Id="rId22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DE0763-FBDD-4374-8878-6F858A115477}"/>
              </a:ext>
            </a:extLst>
          </p:cNvPr>
          <p:cNvSpPr/>
          <p:nvPr/>
        </p:nvSpPr>
        <p:spPr>
          <a:xfrm>
            <a:off x="738826" y="1737492"/>
            <a:ext cx="10796788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A Arabesque Desktop" panose="05010101010101010101" pitchFamily="2" charset="2"/>
                <a:cs typeface="(AH) Manal Black" pitchFamily="2" charset="-78"/>
              </a:rPr>
              <a:t>الوحدة الحادية عشر --   الأشكال الرباعية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A Arabesque Desktop" panose="05010101010101010101" pitchFamily="2" charset="2"/>
              <a:cs typeface="(AH) Manal Black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7183C-AC5F-4B59-B275-4CBDEA127729}"/>
              </a:ext>
            </a:extLst>
          </p:cNvPr>
          <p:cNvSpPr/>
          <p:nvPr/>
        </p:nvSpPr>
        <p:spPr>
          <a:xfrm>
            <a:off x="1648507" y="3153074"/>
            <a:ext cx="8985959" cy="10156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khbar MT" pitchFamily="2" charset="-78"/>
              </a:rPr>
              <a:t>الدرس الرابع : الـمـــسـتـطـيـل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E2547EC4-D104-4ACF-99CB-F52A9BF88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72" y="61933"/>
            <a:ext cx="2306567" cy="115328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6001398-AAD7-48FB-8680-F726DEF5D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" y="84100"/>
            <a:ext cx="1951711" cy="10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8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38488BE4-6280-4BD3-8ACF-A05DA9AB9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965" y="59040"/>
            <a:ext cx="7331555" cy="169528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5ABCC72-F626-498B-A0AC-B4F7C6EF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80" y="1229514"/>
            <a:ext cx="3285638" cy="1824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8B641-CA14-4989-BEF1-EEE3BC389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46" y="1823422"/>
            <a:ext cx="8664787" cy="1695284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E04C9B-0AC8-4693-A28C-6CE9D5F2B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733" y="3640811"/>
            <a:ext cx="8457806" cy="2972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94A683-26C1-4356-9DB6-3745D7359346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𝟖𝟏𝟔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94A683-26C1-4356-9DB6-3745D7359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438BD9-2315-41B1-A985-9C463DBC516F}"/>
                  </a:ext>
                </a:extLst>
              </p:cNvPr>
              <p:cNvSpPr txBox="1"/>
              <p:nvPr/>
            </p:nvSpPr>
            <p:spPr>
              <a:xfrm>
                <a:off x="1297848" y="3085951"/>
                <a:ext cx="9992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438BD9-2315-41B1-A985-9C463DBC5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48" y="3085951"/>
                <a:ext cx="999248" cy="369332"/>
              </a:xfrm>
              <a:prstGeom prst="rect">
                <a:avLst/>
              </a:prstGeom>
              <a:blipFill>
                <a:blip r:embed="rId7"/>
                <a:stretch>
                  <a:fillRect l="-6098" r="-548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8D73C319-83C5-4E52-B235-E19A880A815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09173" y="2584173"/>
            <a:ext cx="646063" cy="591541"/>
          </a:xfrm>
          <a:prstGeom prst="curvedConnector3">
            <a:avLst>
              <a:gd name="adj1" fmla="val -58714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75C547-40B1-4BD1-9375-66C32ECF7874}"/>
                  </a:ext>
                </a:extLst>
              </p:cNvPr>
              <p:cNvSpPr txBox="1"/>
              <p:nvPr/>
            </p:nvSpPr>
            <p:spPr>
              <a:xfrm>
                <a:off x="1607291" y="979258"/>
                <a:ext cx="9992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75C547-40B1-4BD1-9375-66C32ECF7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91" y="979258"/>
                <a:ext cx="999248" cy="369332"/>
              </a:xfrm>
              <a:prstGeom prst="rect">
                <a:avLst/>
              </a:prstGeom>
              <a:blipFill>
                <a:blip r:embed="rId8"/>
                <a:stretch>
                  <a:fillRect l="-6098" r="-609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859A28A5-A33E-4AA6-8771-66DFF7CD115B}"/>
              </a:ext>
            </a:extLst>
          </p:cNvPr>
          <p:cNvCxnSpPr>
            <a:cxnSpLocks/>
          </p:cNvCxnSpPr>
          <p:nvPr/>
        </p:nvCxnSpPr>
        <p:spPr>
          <a:xfrm flipV="1">
            <a:off x="951312" y="1335530"/>
            <a:ext cx="1167898" cy="334520"/>
          </a:xfrm>
          <a:prstGeom prst="curvedConnector2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FBE2A7-A3A6-4646-AD4E-9854FC39AF99}"/>
              </a:ext>
            </a:extLst>
          </p:cNvPr>
          <p:cNvSpPr/>
          <p:nvPr/>
        </p:nvSpPr>
        <p:spPr>
          <a:xfrm>
            <a:off x="9197009" y="1348590"/>
            <a:ext cx="2517913" cy="3657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B6A80C-8991-45F0-9F48-069324A17FF3}"/>
              </a:ext>
            </a:extLst>
          </p:cNvPr>
          <p:cNvSpPr/>
          <p:nvPr/>
        </p:nvSpPr>
        <p:spPr>
          <a:xfrm>
            <a:off x="6023117" y="1368470"/>
            <a:ext cx="2517913" cy="3657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9FF05B-C7F9-46BE-9164-99D56C8CCE55}"/>
              </a:ext>
            </a:extLst>
          </p:cNvPr>
          <p:cNvSpPr/>
          <p:nvPr/>
        </p:nvSpPr>
        <p:spPr>
          <a:xfrm>
            <a:off x="6109256" y="3124381"/>
            <a:ext cx="2834640" cy="3657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106B8DB-765E-43CA-ACCA-7448781982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0991" y="1921102"/>
            <a:ext cx="1124952" cy="92764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8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57AF60-FD64-4B2E-A97B-A800C78EF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62" t="53476" r="2442" b="2020"/>
          <a:stretch/>
        </p:blipFill>
        <p:spPr>
          <a:xfrm>
            <a:off x="7608567" y="92047"/>
            <a:ext cx="2127000" cy="58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E74C681-40A6-4730-8173-CD5726A8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6" y="1445446"/>
            <a:ext cx="4481626" cy="2509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7F2BD6-9CA7-4FB4-BDCA-F2AF4B9719A6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𝟖𝟏𝟔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7F2BD6-9CA7-4FB4-BDCA-F2AF4B971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AF2E26C-5F64-40D8-BCE4-1BD499300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827" y="90260"/>
            <a:ext cx="2219146" cy="584775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12700">
            <a:bevelT w="133350" h="107950"/>
            <a:bevelB w="6350" h="82550"/>
            <a:extrusionClr>
              <a:srgbClr val="00B0F0"/>
            </a:extrusionClr>
            <a:contourClr>
              <a:srgbClr val="FF0000"/>
            </a:contourClr>
          </a:sp3d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4EF363-A56B-48AA-BFBE-78E294619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14" r="42593"/>
          <a:stretch/>
        </p:blipFill>
        <p:spPr>
          <a:xfrm>
            <a:off x="3019184" y="676821"/>
            <a:ext cx="6747637" cy="734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23842C-401B-4A3D-B87D-67FFEF0E1CBB}"/>
                  </a:ext>
                </a:extLst>
              </p:cNvPr>
              <p:cNvSpPr txBox="1"/>
              <p:nvPr/>
            </p:nvSpPr>
            <p:spPr>
              <a:xfrm rot="1487308">
                <a:off x="750394" y="2156755"/>
                <a:ext cx="11306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23842C-401B-4A3D-B87D-67FFEF0E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87308">
                <a:off x="750394" y="2156755"/>
                <a:ext cx="113069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552B37-8387-4D0B-BC38-B9A90C1CD655}"/>
                  </a:ext>
                </a:extLst>
              </p:cNvPr>
              <p:cNvSpPr txBox="1"/>
              <p:nvPr/>
            </p:nvSpPr>
            <p:spPr>
              <a:xfrm rot="20241643">
                <a:off x="2144257" y="2523122"/>
                <a:ext cx="11306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552B37-8387-4D0B-BC38-B9A90C1CD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41643">
                <a:off x="2144257" y="2523122"/>
                <a:ext cx="113069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65A64-C05B-44A6-BC4D-4428DAB9BBB3}"/>
                  </a:ext>
                </a:extLst>
              </p:cNvPr>
              <p:cNvSpPr txBox="1"/>
              <p:nvPr/>
            </p:nvSpPr>
            <p:spPr>
              <a:xfrm>
                <a:off x="6096000" y="2139695"/>
                <a:ext cx="22887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65A64-C05B-44A6-BC4D-4428DAB9B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39695"/>
                <a:ext cx="228870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CD61557-60A8-4733-9D7F-2A999C2CA864}"/>
              </a:ext>
            </a:extLst>
          </p:cNvPr>
          <p:cNvSpPr txBox="1"/>
          <p:nvPr/>
        </p:nvSpPr>
        <p:spPr>
          <a:xfrm>
            <a:off x="6393002" y="1445446"/>
            <a:ext cx="5405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الشكل مستطيل</a:t>
            </a:r>
            <a:r>
              <a:rPr lang="en-US" sz="3000" dirty="0">
                <a:solidFill>
                  <a:srgbClr val="FF0000"/>
                </a:solidFill>
                <a:cs typeface="(AH) Manal Black" pitchFamily="2" charset="-78"/>
              </a:rPr>
              <a:t> </a:t>
            </a:r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 القطران متطابقان و </a:t>
            </a:r>
            <a:r>
              <a:rPr lang="ar-AE" sz="3000" dirty="0" err="1">
                <a:solidFill>
                  <a:srgbClr val="FF0000"/>
                </a:solidFill>
                <a:cs typeface="(AH) Manal Black" pitchFamily="2" charset="-78"/>
              </a:rPr>
              <a:t>متناصفان</a:t>
            </a:r>
            <a:endParaRPr lang="en-US" sz="3000" dirty="0"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2A6DD5-E93C-4D13-9BAC-01AA6B86A510}"/>
                  </a:ext>
                </a:extLst>
              </p:cNvPr>
              <p:cNvSpPr txBox="1"/>
              <p:nvPr/>
            </p:nvSpPr>
            <p:spPr>
              <a:xfrm>
                <a:off x="6096000" y="3022887"/>
                <a:ext cx="40185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2A6DD5-E93C-4D13-9BAC-01AA6B8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22887"/>
                <a:ext cx="4018536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235597-EEF0-43F4-B853-A602E7B94A70}"/>
                  </a:ext>
                </a:extLst>
              </p:cNvPr>
              <p:cNvSpPr txBox="1"/>
              <p:nvPr/>
            </p:nvSpPr>
            <p:spPr>
              <a:xfrm>
                <a:off x="6100213" y="3906079"/>
                <a:ext cx="3635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235597-EEF0-43F4-B853-A602E7B94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213" y="3906079"/>
                <a:ext cx="3635354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F2C72C-245A-43BE-AA83-A49128670C86}"/>
                  </a:ext>
                </a:extLst>
              </p:cNvPr>
              <p:cNvSpPr txBox="1"/>
              <p:nvPr/>
            </p:nvSpPr>
            <p:spPr>
              <a:xfrm>
                <a:off x="6134536" y="4778876"/>
                <a:ext cx="39800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F2C72C-245A-43BE-AA83-A4912867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36" y="4778876"/>
                <a:ext cx="3980000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BF3179-B0FC-40A5-9720-F416BAC4E3A1}"/>
                  </a:ext>
                </a:extLst>
              </p:cNvPr>
              <p:cNvSpPr txBox="1"/>
              <p:nvPr/>
            </p:nvSpPr>
            <p:spPr>
              <a:xfrm>
                <a:off x="6487805" y="5651673"/>
                <a:ext cx="1505092" cy="553998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BF3179-B0FC-40A5-9720-F416BAC4E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805" y="5651673"/>
                <a:ext cx="1505092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17BEA-25CD-4E76-9F9C-73054B4CA0F2}"/>
              </a:ext>
            </a:extLst>
          </p:cNvPr>
          <p:cNvCxnSpPr>
            <a:cxnSpLocks/>
          </p:cNvCxnSpPr>
          <p:nvPr/>
        </p:nvCxnSpPr>
        <p:spPr>
          <a:xfrm>
            <a:off x="712155" y="1939572"/>
            <a:ext cx="1633480" cy="7541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E3B8EA-81F0-4B40-8847-B51F2AE552E2}"/>
              </a:ext>
            </a:extLst>
          </p:cNvPr>
          <p:cNvCxnSpPr>
            <a:cxnSpLocks/>
          </p:cNvCxnSpPr>
          <p:nvPr/>
        </p:nvCxnSpPr>
        <p:spPr>
          <a:xfrm flipH="1">
            <a:off x="609601" y="1899816"/>
            <a:ext cx="3566160" cy="15544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5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build="p"/>
      <p:bldP spid="13" grpId="0"/>
      <p:bldP spid="14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D0C81E-5655-48E3-8E20-AA22C9B7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649" y="176405"/>
            <a:ext cx="3149643" cy="6395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F2DB86-FE7E-47D5-8D38-7D27EC868CA6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𝟖𝟏𝟖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F2DB86-FE7E-47D5-8D38-7D27EC868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170F1B5-B358-4C2E-94D7-DD6C78EB4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531" y="168225"/>
            <a:ext cx="4883130" cy="5464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82CC2F-4C37-48AA-851D-05506C0A2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278" y="693565"/>
            <a:ext cx="6836383" cy="54644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71E75A3-3B1E-4286-9E24-E8BA1C1E1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25" y="1648340"/>
            <a:ext cx="3596943" cy="21285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F1BEC9-965E-47F6-88CF-554E1BB046BF}"/>
              </a:ext>
            </a:extLst>
          </p:cNvPr>
          <p:cNvCxnSpPr>
            <a:cxnSpLocks/>
          </p:cNvCxnSpPr>
          <p:nvPr/>
        </p:nvCxnSpPr>
        <p:spPr>
          <a:xfrm>
            <a:off x="781879" y="2080591"/>
            <a:ext cx="2809460" cy="12457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67FC43-B549-4E14-8604-6FA91BB92A3A}"/>
                  </a:ext>
                </a:extLst>
              </p:cNvPr>
              <p:cNvSpPr txBox="1"/>
              <p:nvPr/>
            </p:nvSpPr>
            <p:spPr>
              <a:xfrm>
                <a:off x="7763305" y="2136521"/>
                <a:ext cx="19429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𝐹𝐷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67FC43-B549-4E14-8604-6FA91BB92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305" y="2136521"/>
                <a:ext cx="194296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470088-30F3-4BBA-8CB8-0AF41577C19D}"/>
              </a:ext>
            </a:extLst>
          </p:cNvPr>
          <p:cNvCxnSpPr>
            <a:cxnSpLocks/>
          </p:cNvCxnSpPr>
          <p:nvPr/>
        </p:nvCxnSpPr>
        <p:spPr>
          <a:xfrm flipV="1">
            <a:off x="806717" y="2080591"/>
            <a:ext cx="2784622" cy="12457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16D937-8DBD-4EEE-A565-D4887659CC19}"/>
              </a:ext>
            </a:extLst>
          </p:cNvPr>
          <p:cNvSpPr txBox="1"/>
          <p:nvPr/>
        </p:nvSpPr>
        <p:spPr>
          <a:xfrm>
            <a:off x="7606748" y="1445446"/>
            <a:ext cx="4191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الشكل مستطيل</a:t>
            </a:r>
            <a:r>
              <a:rPr lang="en-US" sz="3000" dirty="0">
                <a:solidFill>
                  <a:srgbClr val="FF0000"/>
                </a:solidFill>
                <a:cs typeface="(AH) Manal Black" pitchFamily="2" charset="-78"/>
              </a:rPr>
              <a:t> </a:t>
            </a:r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 القطران متطابقان</a:t>
            </a:r>
            <a:endParaRPr lang="en-US" sz="3000" dirty="0"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49DC11-C9EE-4081-BF50-923B1EFAB813}"/>
                  </a:ext>
                </a:extLst>
              </p:cNvPr>
              <p:cNvSpPr txBox="1"/>
              <p:nvPr/>
            </p:nvSpPr>
            <p:spPr>
              <a:xfrm>
                <a:off x="7763305" y="2766041"/>
                <a:ext cx="31121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49DC11-C9EE-4081-BF50-923B1EFAB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305" y="2766041"/>
                <a:ext cx="311213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44B7E6-67F1-4D76-8B16-A6BEDA7FF9B7}"/>
                  </a:ext>
                </a:extLst>
              </p:cNvPr>
              <p:cNvSpPr txBox="1"/>
              <p:nvPr/>
            </p:nvSpPr>
            <p:spPr>
              <a:xfrm>
                <a:off x="7763305" y="3392248"/>
                <a:ext cx="34567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44B7E6-67F1-4D76-8B16-A6BEDA7F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305" y="3392248"/>
                <a:ext cx="3456780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9618D9-8113-46B9-B52C-B05BF257BA90}"/>
                  </a:ext>
                </a:extLst>
              </p:cNvPr>
              <p:cNvSpPr txBox="1"/>
              <p:nvPr/>
            </p:nvSpPr>
            <p:spPr>
              <a:xfrm>
                <a:off x="7763305" y="4021768"/>
                <a:ext cx="17532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9618D9-8113-46B9-B52C-B05BF257B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305" y="4021768"/>
                <a:ext cx="1753237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12C35A-F87D-46BB-BCDC-409B7C940CEE}"/>
                  </a:ext>
                </a:extLst>
              </p:cNvPr>
              <p:cNvSpPr txBox="1"/>
              <p:nvPr/>
            </p:nvSpPr>
            <p:spPr>
              <a:xfrm>
                <a:off x="7913733" y="4651288"/>
                <a:ext cx="1243481" cy="553998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12C35A-F87D-46BB-BCDC-409B7C940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33" y="4651288"/>
                <a:ext cx="1243481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2B892E9E-C27E-413E-B67E-6CBED2ADDB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381" r="77329"/>
          <a:stretch/>
        </p:blipFill>
        <p:spPr>
          <a:xfrm>
            <a:off x="4069027" y="3776868"/>
            <a:ext cx="1549896" cy="553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BDF960-9087-43EE-8596-5ED576484DA1}"/>
                  </a:ext>
                </a:extLst>
              </p:cNvPr>
              <p:cNvSpPr txBox="1"/>
              <p:nvPr/>
            </p:nvSpPr>
            <p:spPr>
              <a:xfrm>
                <a:off x="2177134" y="4374388"/>
                <a:ext cx="239225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BDF960-9087-43EE-8596-5ED576484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34" y="4374388"/>
                <a:ext cx="2392258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A9A7C7-FC5C-463D-8A2B-9CBFF2CA2D89}"/>
                  </a:ext>
                </a:extLst>
              </p:cNvPr>
              <p:cNvSpPr txBox="1"/>
              <p:nvPr/>
            </p:nvSpPr>
            <p:spPr>
              <a:xfrm>
                <a:off x="2199028" y="5048603"/>
                <a:ext cx="239225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A9A7C7-FC5C-463D-8A2B-9CBFF2CA2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028" y="5048603"/>
                <a:ext cx="2392258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95D27F-33E7-402C-B449-050FED18A796}"/>
                  </a:ext>
                </a:extLst>
              </p:cNvPr>
              <p:cNvSpPr txBox="1"/>
              <p:nvPr/>
            </p:nvSpPr>
            <p:spPr>
              <a:xfrm>
                <a:off x="2506050" y="5878596"/>
                <a:ext cx="1838067" cy="553998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95D27F-33E7-402C-B449-050FED18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50" y="5878596"/>
                <a:ext cx="1838067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6423D3-3FF0-401D-9D20-4B4CA36F8EF6}"/>
              </a:ext>
            </a:extLst>
          </p:cNvPr>
          <p:cNvSpPr/>
          <p:nvPr/>
        </p:nvSpPr>
        <p:spPr>
          <a:xfrm>
            <a:off x="5420139" y="762918"/>
            <a:ext cx="1987826" cy="4135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9A20CA-3A43-42D2-9DFB-9FEBF00CC7C1}"/>
              </a:ext>
            </a:extLst>
          </p:cNvPr>
          <p:cNvSpPr/>
          <p:nvPr/>
        </p:nvSpPr>
        <p:spPr>
          <a:xfrm>
            <a:off x="3405809" y="770546"/>
            <a:ext cx="1769165" cy="4135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18" grpId="0"/>
      <p:bldP spid="19" grpId="0"/>
      <p:bldP spid="20" grpId="0"/>
      <p:bldP spid="21" grpId="0" animBg="1"/>
      <p:bldP spid="24" grpId="0"/>
      <p:bldP spid="25" grpId="0"/>
      <p:bldP spid="26" grpId="0" animBg="1"/>
      <p:bldP spid="9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D0C81E-5655-48E3-8E20-AA22C9B7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649" y="176405"/>
            <a:ext cx="3149643" cy="6395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F2DB86-FE7E-47D5-8D38-7D27EC868CA6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𝟖𝟏𝟖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F2DB86-FE7E-47D5-8D38-7D27EC868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170F1B5-B358-4C2E-94D7-DD6C78EB4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876" y="353405"/>
            <a:ext cx="4883130" cy="54644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71E75A3-3B1E-4286-9E24-E8BA1C1E1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99" y="1229514"/>
            <a:ext cx="4411715" cy="261067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F8F59EB-9F90-4369-B0C3-8E8324999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869" y="939751"/>
            <a:ext cx="6934424" cy="86254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DB69C3-EA33-4EC9-9FD8-529BA4E9C8AA}"/>
              </a:ext>
            </a:extLst>
          </p:cNvPr>
          <p:cNvSpPr/>
          <p:nvPr/>
        </p:nvSpPr>
        <p:spPr>
          <a:xfrm>
            <a:off x="8203096" y="997171"/>
            <a:ext cx="2447559" cy="4135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63609E-D441-48BF-89F3-14C435DE3EFA}"/>
              </a:ext>
            </a:extLst>
          </p:cNvPr>
          <p:cNvSpPr/>
          <p:nvPr/>
        </p:nvSpPr>
        <p:spPr>
          <a:xfrm>
            <a:off x="5047180" y="976604"/>
            <a:ext cx="2418522" cy="413588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6CD62E-CDBB-4EB9-A386-8C51505E6078}"/>
                  </a:ext>
                </a:extLst>
              </p:cNvPr>
              <p:cNvSpPr txBox="1"/>
              <p:nvPr/>
            </p:nvSpPr>
            <p:spPr>
              <a:xfrm>
                <a:off x="4239488" y="2490175"/>
                <a:ext cx="9992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6CD62E-CDBB-4EB9-A386-8C51505E6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88" y="2490175"/>
                <a:ext cx="999248" cy="369332"/>
              </a:xfrm>
              <a:prstGeom prst="rect">
                <a:avLst/>
              </a:prstGeom>
              <a:blipFill>
                <a:blip r:embed="rId7"/>
                <a:stretch>
                  <a:fillRect l="-5488" r="-609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ABF6B8A-23D1-45F9-B805-25FC668C59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17009" y="2834826"/>
            <a:ext cx="303813" cy="27366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5DCC0A-BB78-4AF2-88B4-4C1F69BB54F1}"/>
                  </a:ext>
                </a:extLst>
              </p:cNvPr>
              <p:cNvSpPr txBox="1"/>
              <p:nvPr/>
            </p:nvSpPr>
            <p:spPr>
              <a:xfrm>
                <a:off x="3207438" y="3575152"/>
                <a:ext cx="9992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5DCC0A-BB78-4AF2-88B4-4C1F69BB5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38" y="3575152"/>
                <a:ext cx="999248" cy="369332"/>
              </a:xfrm>
              <a:prstGeom prst="rect">
                <a:avLst/>
              </a:prstGeom>
              <a:blipFill>
                <a:blip r:embed="rId8"/>
                <a:stretch>
                  <a:fillRect l="-3049" r="-609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0616441C-4B76-4266-8257-9AC64B72B09B}"/>
              </a:ext>
            </a:extLst>
          </p:cNvPr>
          <p:cNvCxnSpPr>
            <a:cxnSpLocks/>
          </p:cNvCxnSpPr>
          <p:nvPr/>
        </p:nvCxnSpPr>
        <p:spPr>
          <a:xfrm rot="5400000">
            <a:off x="3505010" y="3347732"/>
            <a:ext cx="422701" cy="19703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9EA6AE-9C60-485C-8363-0EEDE280A050}"/>
                  </a:ext>
                </a:extLst>
              </p:cNvPr>
              <p:cNvSpPr txBox="1"/>
              <p:nvPr/>
            </p:nvSpPr>
            <p:spPr>
              <a:xfrm>
                <a:off x="6068649" y="2582508"/>
                <a:ext cx="49854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𝐸𝐹𝐷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𝐷𝐹𝐺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9EA6AE-9C60-485C-8363-0EEDE280A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49" y="2582508"/>
                <a:ext cx="498546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572198E-B715-42CD-BF35-EA50B092E262}"/>
              </a:ext>
            </a:extLst>
          </p:cNvPr>
          <p:cNvSpPr txBox="1"/>
          <p:nvPr/>
        </p:nvSpPr>
        <p:spPr>
          <a:xfrm>
            <a:off x="7553741" y="1869237"/>
            <a:ext cx="4164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الشكل مستطيل</a:t>
            </a:r>
            <a:r>
              <a:rPr lang="en-US" sz="3000" dirty="0">
                <a:solidFill>
                  <a:srgbClr val="FF0000"/>
                </a:solidFill>
                <a:cs typeface="(AH) Manal Black" pitchFamily="2" charset="-78"/>
              </a:rPr>
              <a:t> </a:t>
            </a:r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 جميع زواياه قائمة</a:t>
            </a:r>
            <a:endParaRPr lang="en-US" sz="3000" dirty="0"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BEE824-A61D-45F0-ACCE-A8B4C94B3C48}"/>
                  </a:ext>
                </a:extLst>
              </p:cNvPr>
              <p:cNvSpPr txBox="1"/>
              <p:nvPr/>
            </p:nvSpPr>
            <p:spPr>
              <a:xfrm>
                <a:off x="6112083" y="3255677"/>
                <a:ext cx="51944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BEE824-A61D-45F0-ACCE-A8B4C94B3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083" y="3255677"/>
                <a:ext cx="5194499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152903-9844-4CF7-8E5A-BC7E5B507535}"/>
                  </a:ext>
                </a:extLst>
              </p:cNvPr>
              <p:cNvSpPr txBox="1"/>
              <p:nvPr/>
            </p:nvSpPr>
            <p:spPr>
              <a:xfrm>
                <a:off x="6824021" y="3968948"/>
                <a:ext cx="44265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152903-9844-4CF7-8E5A-BC7E5B50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21" y="3968948"/>
                <a:ext cx="442659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174AB2-E25F-492E-B67C-EF357581727B}"/>
                  </a:ext>
                </a:extLst>
              </p:cNvPr>
              <p:cNvSpPr txBox="1"/>
              <p:nvPr/>
            </p:nvSpPr>
            <p:spPr>
              <a:xfrm>
                <a:off x="7675837" y="4642117"/>
                <a:ext cx="17532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174AB2-E25F-492E-B67C-EF3575817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837" y="4642117"/>
                <a:ext cx="1753237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2D8B78-7EEF-4185-8222-3A44473C6927}"/>
                  </a:ext>
                </a:extLst>
              </p:cNvPr>
              <p:cNvSpPr txBox="1"/>
              <p:nvPr/>
            </p:nvSpPr>
            <p:spPr>
              <a:xfrm>
                <a:off x="7675837" y="5277428"/>
                <a:ext cx="23030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2D8B78-7EEF-4185-8222-3A44473C6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837" y="5277428"/>
                <a:ext cx="2303066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C0C621-88B2-4CBD-B50B-1DB080D7AA97}"/>
                  </a:ext>
                </a:extLst>
              </p:cNvPr>
              <p:cNvSpPr txBox="1"/>
              <p:nvPr/>
            </p:nvSpPr>
            <p:spPr>
              <a:xfrm>
                <a:off x="7676722" y="5950597"/>
                <a:ext cx="1498359" cy="553998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C0C621-88B2-4CBD-B50B-1DB080D7A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722" y="5950597"/>
                <a:ext cx="1498359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6E92AD55-49F1-419B-86C7-827350CCAD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681" t="57181" r="6950"/>
          <a:stretch/>
        </p:blipFill>
        <p:spPr>
          <a:xfrm>
            <a:off x="2949004" y="4211405"/>
            <a:ext cx="2375028" cy="430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A5B9F5-BF88-44CE-A7DA-38E821301C7B}"/>
                  </a:ext>
                </a:extLst>
              </p:cNvPr>
              <p:cNvSpPr txBox="1"/>
              <p:nvPr/>
            </p:nvSpPr>
            <p:spPr>
              <a:xfrm>
                <a:off x="1547004" y="4642117"/>
                <a:ext cx="36422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𝐸𝐹𝐷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A5B9F5-BF88-44CE-A7DA-38E821301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04" y="4642117"/>
                <a:ext cx="3642279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58D435-59C6-429B-8409-14B0E4972C8E}"/>
                  </a:ext>
                </a:extLst>
              </p:cNvPr>
              <p:cNvSpPr txBox="1"/>
              <p:nvPr/>
            </p:nvSpPr>
            <p:spPr>
              <a:xfrm>
                <a:off x="1547003" y="5296382"/>
                <a:ext cx="42775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𝐸𝐹𝐷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58D435-59C6-429B-8409-14B0E4972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03" y="5296382"/>
                <a:ext cx="4277518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A4DE74-4D35-4845-845B-A9C72E0BE891}"/>
                  </a:ext>
                </a:extLst>
              </p:cNvPr>
              <p:cNvSpPr txBox="1"/>
              <p:nvPr/>
            </p:nvSpPr>
            <p:spPr>
              <a:xfrm>
                <a:off x="1561686" y="5970887"/>
                <a:ext cx="3006336" cy="553998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𝐸𝐹𝐷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51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A4DE74-4D35-4845-845B-A9C72E0BE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686" y="5970887"/>
                <a:ext cx="3006336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3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  <p:bldP spid="21" grpId="0"/>
      <p:bldP spid="22" grpId="0" build="p"/>
      <p:bldP spid="23" grpId="0"/>
      <p:bldP spid="24" grpId="0"/>
      <p:bldP spid="25" grpId="0"/>
      <p:bldP spid="26" grpId="0"/>
      <p:bldP spid="28" grpId="0" animBg="1"/>
      <p:bldP spid="30" grpId="0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9E014A-2822-43D7-A04F-8229241C8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695849"/>
              </p:ext>
            </p:extLst>
          </p:nvPr>
        </p:nvGraphicFramePr>
        <p:xfrm>
          <a:off x="611038" y="3196616"/>
          <a:ext cx="10969923" cy="2451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BDF06AE-0692-45B7-ACFC-B92AFB7BB199}"/>
              </a:ext>
            </a:extLst>
          </p:cNvPr>
          <p:cNvSpPr/>
          <p:nvPr/>
        </p:nvSpPr>
        <p:spPr>
          <a:xfrm>
            <a:off x="1707102" y="1607835"/>
            <a:ext cx="517321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PT Bold Broken" panose="02010400000000000000" pitchFamily="2" charset="-78"/>
              </a:rPr>
              <a:t>سوف نتعلم اليوم 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PT Bold Broken" panose="02010400000000000000" pitchFamily="2" charset="-78"/>
            </a:endParaRP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198BA22C-B629-47DC-A2B1-6202D8B90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077" y="78327"/>
            <a:ext cx="5443767" cy="14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A4D198-19F9-44D8-BC81-8DBE3259E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8A4D198-19F9-44D8-BC81-8DBE3259E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4E99DF-71EE-4628-89DE-C831E099F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F4E99DF-71EE-4628-89DE-C831E099F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B938F-69D2-4B75-8A06-1D2E5BE54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953" y="110907"/>
            <a:ext cx="4486901" cy="819264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190E82-239F-4D95-846B-81CFA062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7" y="1749287"/>
            <a:ext cx="11792662" cy="3246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5B576F-1ED4-4FDD-B016-2D2AB0654751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𝟖𝟏𝟔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5B576F-1ED4-4FDD-B016-2D2AB0654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170697-4402-4C71-891E-564D38BF5EF0}"/>
              </a:ext>
            </a:extLst>
          </p:cNvPr>
          <p:cNvSpPr/>
          <p:nvPr/>
        </p:nvSpPr>
        <p:spPr>
          <a:xfrm>
            <a:off x="7169426" y="1762539"/>
            <a:ext cx="2637183" cy="5035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72BB64-0CED-4B78-9438-D7A7AC73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04" t="14014" b="24890"/>
          <a:stretch/>
        </p:blipFill>
        <p:spPr>
          <a:xfrm>
            <a:off x="5493197" y="662608"/>
            <a:ext cx="6571006" cy="304800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F5B109-531F-4B75-9485-8DE6A3092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6" b="91614"/>
          <a:stretch/>
        </p:blipFill>
        <p:spPr>
          <a:xfrm>
            <a:off x="4502885" y="75483"/>
            <a:ext cx="7561318" cy="44135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F55DB2-15EE-4DC1-81D2-58A4FDB16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8" t="72144"/>
          <a:stretch/>
        </p:blipFill>
        <p:spPr>
          <a:xfrm>
            <a:off x="766198" y="3856383"/>
            <a:ext cx="11298005" cy="165652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A96557-38C0-41D9-8FFB-307E7E7A7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" t="17059" r="61513" b="37140"/>
          <a:stretch/>
        </p:blipFill>
        <p:spPr>
          <a:xfrm>
            <a:off x="874643" y="1298711"/>
            <a:ext cx="4175823" cy="2411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1EE3056-D940-421B-9ADB-9D04CD294E83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𝟖𝟏𝟔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1EE3056-D940-421B-9ADB-9D04CD294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E37E5B-BBCD-465F-9A3C-BE5BD865DC58}"/>
                  </a:ext>
                </a:extLst>
              </p:cNvPr>
              <p:cNvSpPr txBox="1"/>
              <p:nvPr/>
            </p:nvSpPr>
            <p:spPr>
              <a:xfrm>
                <a:off x="2444172" y="1229514"/>
                <a:ext cx="11060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E37E5B-BBCD-465F-9A3C-BE5BD865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72" y="1229514"/>
                <a:ext cx="1106072" cy="369332"/>
              </a:xfrm>
              <a:prstGeom prst="rect">
                <a:avLst/>
              </a:prstGeom>
              <a:blipFill>
                <a:blip r:embed="rId4"/>
                <a:stretch>
                  <a:fillRect l="-5525" r="-2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F37E81-76E5-40FC-97D0-1217D0B6D0E3}"/>
                  </a:ext>
                </a:extLst>
              </p:cNvPr>
              <p:cNvSpPr txBox="1"/>
              <p:nvPr/>
            </p:nvSpPr>
            <p:spPr>
              <a:xfrm>
                <a:off x="2444172" y="3322262"/>
                <a:ext cx="11060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F37E81-76E5-40FC-97D0-1217D0B6D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72" y="3322262"/>
                <a:ext cx="1106072" cy="369332"/>
              </a:xfrm>
              <a:prstGeom prst="rect">
                <a:avLst/>
              </a:prstGeom>
              <a:blipFill>
                <a:blip r:embed="rId5"/>
                <a:stretch>
                  <a:fillRect l="-5525" r="-276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9009C8-9450-4AEA-ABDE-92D28094861C}"/>
                  </a:ext>
                </a:extLst>
              </p:cNvPr>
              <p:cNvSpPr txBox="1"/>
              <p:nvPr/>
            </p:nvSpPr>
            <p:spPr>
              <a:xfrm>
                <a:off x="4642610" y="2358283"/>
                <a:ext cx="9217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9009C8-9450-4AEA-ABDE-92D280948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10" y="2358283"/>
                <a:ext cx="921727" cy="369332"/>
              </a:xfrm>
              <a:prstGeom prst="rect">
                <a:avLst/>
              </a:prstGeom>
              <a:blipFill>
                <a:blip r:embed="rId6"/>
                <a:stretch>
                  <a:fillRect l="-6623" r="-331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806809-2772-4C50-A60A-066BD935BAB0}"/>
                  </a:ext>
                </a:extLst>
              </p:cNvPr>
              <p:cNvSpPr txBox="1"/>
              <p:nvPr/>
            </p:nvSpPr>
            <p:spPr>
              <a:xfrm>
                <a:off x="192414" y="2319993"/>
                <a:ext cx="9217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806809-2772-4C50-A60A-066BD935B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14" y="2319993"/>
                <a:ext cx="921727" cy="369332"/>
              </a:xfrm>
              <a:prstGeom prst="rect">
                <a:avLst/>
              </a:prstGeom>
              <a:blipFill>
                <a:blip r:embed="rId7"/>
                <a:stretch>
                  <a:fillRect l="-6623" r="-331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7E9A6-17C5-466F-BC94-85623D642635}"/>
              </a:ext>
            </a:extLst>
          </p:cNvPr>
          <p:cNvCxnSpPr>
            <a:cxnSpLocks/>
          </p:cNvCxnSpPr>
          <p:nvPr/>
        </p:nvCxnSpPr>
        <p:spPr>
          <a:xfrm>
            <a:off x="1140645" y="1630880"/>
            <a:ext cx="3501965" cy="16913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D7D5AE-FCF7-404D-BFBF-DD64BA8D91B1}"/>
                  </a:ext>
                </a:extLst>
              </p:cNvPr>
              <p:cNvSpPr txBox="1"/>
              <p:nvPr/>
            </p:nvSpPr>
            <p:spPr>
              <a:xfrm rot="1595167">
                <a:off x="1326400" y="2059479"/>
                <a:ext cx="11060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D7D5AE-FCF7-404D-BFBF-DD64BA8D9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5167">
                <a:off x="1326400" y="2059479"/>
                <a:ext cx="1106072" cy="369332"/>
              </a:xfrm>
              <a:prstGeom prst="rect">
                <a:avLst/>
              </a:prstGeom>
              <a:blipFill>
                <a:blip r:embed="rId8"/>
                <a:stretch>
                  <a:fillRect l="-5263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9CEFD7-6AB8-4910-ADF5-A493D02EA734}"/>
              </a:ext>
            </a:extLst>
          </p:cNvPr>
          <p:cNvCxnSpPr>
            <a:cxnSpLocks/>
          </p:cNvCxnSpPr>
          <p:nvPr/>
        </p:nvCxnSpPr>
        <p:spPr>
          <a:xfrm flipV="1">
            <a:off x="1140645" y="1630680"/>
            <a:ext cx="3501965" cy="169158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DF56B4-3EAF-4346-9977-4E93D5B3E325}"/>
                  </a:ext>
                </a:extLst>
              </p:cNvPr>
              <p:cNvSpPr txBox="1"/>
              <p:nvPr/>
            </p:nvSpPr>
            <p:spPr>
              <a:xfrm rot="20071958">
                <a:off x="3396813" y="2058616"/>
                <a:ext cx="11060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DF56B4-3EAF-4346-9977-4E93D5B3E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71958">
                <a:off x="3396813" y="2058616"/>
                <a:ext cx="1106072" cy="369332"/>
              </a:xfrm>
              <a:prstGeom prst="rect">
                <a:avLst/>
              </a:prstGeom>
              <a:blipFill>
                <a:blip r:embed="rId9"/>
                <a:stretch>
                  <a:fillRect l="-3158" r="-2105" b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2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FA974-5922-42F1-9E8F-7982A1FB7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28" r="2807"/>
          <a:stretch/>
        </p:blipFill>
        <p:spPr>
          <a:xfrm>
            <a:off x="338129" y="1227835"/>
            <a:ext cx="11755589" cy="1328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13364-0B5F-410C-9C61-5CCAB445E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29" y="2708483"/>
            <a:ext cx="4801270" cy="2514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8D73BDA-AD9B-479D-891B-58C8451D6D1A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𝟖𝟏𝟕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8D73BDA-AD9B-479D-891B-58C8451D6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1C24890-30AF-4B09-A1A0-ED3807A50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566" y="303891"/>
            <a:ext cx="2219146" cy="584775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12700">
            <a:bevelT w="133350" h="107950"/>
            <a:bevelB w="6350" h="82550"/>
            <a:extrusionClr>
              <a:srgbClr val="00B0F0"/>
            </a:extrusionClr>
            <a:contourClr>
              <a:srgbClr val="FF000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CB0609-AB1A-43EC-B79B-9BAFEB8EAC23}"/>
              </a:ext>
            </a:extLst>
          </p:cNvPr>
          <p:cNvSpPr txBox="1"/>
          <p:nvPr/>
        </p:nvSpPr>
        <p:spPr>
          <a:xfrm>
            <a:off x="7206450" y="2628971"/>
            <a:ext cx="4801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نعم ، يمكن استنتاج أن الشكل مستطيل</a:t>
            </a:r>
            <a:endParaRPr lang="en-US" sz="3000" dirty="0">
              <a:cs typeface="(AH) Manal Black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C09CB-2A11-4831-B9B1-2D360B495E4B}"/>
              </a:ext>
            </a:extLst>
          </p:cNvPr>
          <p:cNvSpPr txBox="1"/>
          <p:nvPr/>
        </p:nvSpPr>
        <p:spPr>
          <a:xfrm>
            <a:off x="8627164" y="3429000"/>
            <a:ext cx="3380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002060"/>
                </a:solidFill>
                <a:cs typeface="(AH) Manal Black" pitchFamily="2" charset="-78"/>
              </a:rPr>
              <a:t>كل ضلعين متقابلين متطابقين  </a:t>
            </a:r>
            <a:endParaRPr lang="en-US" sz="3000" dirty="0">
              <a:solidFill>
                <a:srgbClr val="002060"/>
              </a:solidFill>
              <a:cs typeface="(AH) Manal Black" pitchFamily="2" charset="-78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D5E6D3A-26EA-46E5-B25A-245880468F6E}"/>
              </a:ext>
            </a:extLst>
          </p:cNvPr>
          <p:cNvSpPr/>
          <p:nvPr/>
        </p:nvSpPr>
        <p:spPr>
          <a:xfrm>
            <a:off x="8242856" y="3644348"/>
            <a:ext cx="503581" cy="198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9EA9A-A1BD-4F6F-9E78-6606223C68EE}"/>
              </a:ext>
            </a:extLst>
          </p:cNvPr>
          <p:cNvSpPr txBox="1"/>
          <p:nvPr/>
        </p:nvSpPr>
        <p:spPr>
          <a:xfrm>
            <a:off x="5619784" y="3429000"/>
            <a:ext cx="2526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002060"/>
                </a:solidFill>
                <a:cs typeface="(AH) Manal Black" pitchFamily="2" charset="-78"/>
              </a:rPr>
              <a:t>الشكل متوازي أضلاع</a:t>
            </a:r>
            <a:endParaRPr lang="en-US" sz="3000" dirty="0">
              <a:solidFill>
                <a:srgbClr val="002060"/>
              </a:solidFill>
              <a:cs typeface="(AH) Manal Black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05208-3263-4600-A0E6-D74A3DE80692}"/>
              </a:ext>
            </a:extLst>
          </p:cNvPr>
          <p:cNvSpPr txBox="1"/>
          <p:nvPr/>
        </p:nvSpPr>
        <p:spPr>
          <a:xfrm>
            <a:off x="7961096" y="4432566"/>
            <a:ext cx="4106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chemeClr val="accent6">
                    <a:lumMod val="50000"/>
                  </a:schemeClr>
                </a:solidFill>
                <a:cs typeface="(AH) Manal Black" pitchFamily="2" charset="-78"/>
              </a:rPr>
              <a:t>متوازي أضلاع ، إحدى زواياه قائمة</a:t>
            </a:r>
            <a:endParaRPr lang="en-US" sz="3000" dirty="0">
              <a:solidFill>
                <a:schemeClr val="accent6">
                  <a:lumMod val="50000"/>
                </a:schemeClr>
              </a:solidFill>
              <a:cs typeface="(AH) Manal Black" pitchFamily="2" charset="-78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04762DF-64D5-4BC2-969C-2322385173D3}"/>
              </a:ext>
            </a:extLst>
          </p:cNvPr>
          <p:cNvSpPr/>
          <p:nvPr/>
        </p:nvSpPr>
        <p:spPr>
          <a:xfrm>
            <a:off x="7552723" y="4657224"/>
            <a:ext cx="503581" cy="198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93B3E-5FD2-40B6-B54C-980F1A3CE99F}"/>
              </a:ext>
            </a:extLst>
          </p:cNvPr>
          <p:cNvSpPr txBox="1"/>
          <p:nvPr/>
        </p:nvSpPr>
        <p:spPr>
          <a:xfrm>
            <a:off x="4929651" y="4441876"/>
            <a:ext cx="2526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chemeClr val="accent6">
                    <a:lumMod val="50000"/>
                  </a:schemeClr>
                </a:solidFill>
                <a:cs typeface="(AH) Manal Black" pitchFamily="2" charset="-78"/>
              </a:rPr>
              <a:t>الزوايا الأربع قائمة</a:t>
            </a:r>
            <a:endParaRPr lang="en-US" sz="3000" dirty="0">
              <a:solidFill>
                <a:schemeClr val="accent6">
                  <a:lumMod val="50000"/>
                </a:schemeClr>
              </a:solidFill>
              <a:cs typeface="(AH) Manal Black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1D756-8552-404E-9426-694FE719A3DF}"/>
              </a:ext>
            </a:extLst>
          </p:cNvPr>
          <p:cNvSpPr txBox="1"/>
          <p:nvPr/>
        </p:nvSpPr>
        <p:spPr>
          <a:xfrm>
            <a:off x="8746437" y="5405507"/>
            <a:ext cx="3320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C00000"/>
                </a:solidFill>
                <a:cs typeface="(AH) Manal Black" pitchFamily="2" charset="-78"/>
              </a:rPr>
              <a:t>متوازي أضلاع  زواياه قائمة</a:t>
            </a:r>
            <a:endParaRPr lang="en-US" sz="30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300B759-5A6D-4E11-B75A-88D4065E7C48}"/>
              </a:ext>
            </a:extLst>
          </p:cNvPr>
          <p:cNvSpPr/>
          <p:nvPr/>
        </p:nvSpPr>
        <p:spPr>
          <a:xfrm>
            <a:off x="8308098" y="5630165"/>
            <a:ext cx="503581" cy="198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69B845-0570-41ED-8DDF-F324AA829D10}"/>
              </a:ext>
            </a:extLst>
          </p:cNvPr>
          <p:cNvSpPr txBox="1"/>
          <p:nvPr/>
        </p:nvSpPr>
        <p:spPr>
          <a:xfrm>
            <a:off x="5685026" y="5414817"/>
            <a:ext cx="2526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الشكل مستطيل</a:t>
            </a:r>
            <a:endParaRPr lang="en-US" sz="3000" dirty="0"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07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2" grpId="0" animBg="1"/>
      <p:bldP spid="10" grpId="0" build="p"/>
      <p:bldP spid="11" grpId="0" build="p"/>
      <p:bldP spid="12" grpId="0" animBg="1"/>
      <p:bldP spid="13" grpId="0" build="p"/>
      <p:bldP spid="14" grpId="0" build="p"/>
      <p:bldP spid="15" grpId="0" animBg="1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F4D310-A7D4-4B85-B2BA-A84B782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85" y="972303"/>
            <a:ext cx="9237507" cy="639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FBE23-C23B-4895-B57E-202637CAC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9" y="1768200"/>
            <a:ext cx="2494704" cy="2784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56C6B-9558-44DE-9767-EC5BF25E5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649" y="176405"/>
            <a:ext cx="3149643" cy="6395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D877860-C619-47B8-B14B-73FB8F87D22B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𝟖𝟏𝟖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D877860-C619-47B8-B14B-73FB8F87D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841A501-B43A-4D2C-B45F-B2BAE5775F16}"/>
              </a:ext>
            </a:extLst>
          </p:cNvPr>
          <p:cNvGrpSpPr/>
          <p:nvPr/>
        </p:nvGrpSpPr>
        <p:grpSpPr>
          <a:xfrm>
            <a:off x="3921802" y="1611823"/>
            <a:ext cx="6679096" cy="3922643"/>
            <a:chOff x="3843130" y="2027583"/>
            <a:chExt cx="6679096" cy="39226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8EBA2E-D236-441E-A173-807C3BEEB96F}"/>
                </a:ext>
              </a:extLst>
            </p:cNvPr>
            <p:cNvSpPr/>
            <p:nvPr/>
          </p:nvSpPr>
          <p:spPr>
            <a:xfrm>
              <a:off x="7535706" y="2027583"/>
              <a:ext cx="151996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4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(AH) Manal Black" pitchFamily="2" charset="-78"/>
                </a:rPr>
                <a:t>العبارات</a:t>
              </a:r>
              <a:endPara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CBB32A-53DA-4734-B4BC-8828AF049812}"/>
                </a:ext>
              </a:extLst>
            </p:cNvPr>
            <p:cNvSpPr/>
            <p:nvPr/>
          </p:nvSpPr>
          <p:spPr>
            <a:xfrm>
              <a:off x="5191834" y="2027583"/>
              <a:ext cx="14766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4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(AH) Manal Black" pitchFamily="2" charset="-78"/>
                </a:rPr>
                <a:t>المبررات</a:t>
              </a:r>
              <a:endPara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010ACC-6E13-494B-88F9-F3F2E3E65BF8}"/>
                </a:ext>
              </a:extLst>
            </p:cNvPr>
            <p:cNvCxnSpPr/>
            <p:nvPr/>
          </p:nvCxnSpPr>
          <p:spPr>
            <a:xfrm>
              <a:off x="7182678" y="2120348"/>
              <a:ext cx="0" cy="38298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A1301E-A47A-49ED-84B8-6A4D80A900AB}"/>
                </a:ext>
              </a:extLst>
            </p:cNvPr>
            <p:cNvCxnSpPr/>
            <p:nvPr/>
          </p:nvCxnSpPr>
          <p:spPr>
            <a:xfrm>
              <a:off x="3843130" y="2744016"/>
              <a:ext cx="66790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34A3220-EEEE-43F5-A298-3D44728B6947}"/>
              </a:ext>
            </a:extLst>
          </p:cNvPr>
          <p:cNvSpPr/>
          <p:nvPr/>
        </p:nvSpPr>
        <p:spPr>
          <a:xfrm>
            <a:off x="5682434" y="2416075"/>
            <a:ext cx="1273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المعطيات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E76AAE-7723-43F4-A009-CBFABCED06BA}"/>
              </a:ext>
            </a:extLst>
          </p:cNvPr>
          <p:cNvSpPr/>
          <p:nvPr/>
        </p:nvSpPr>
        <p:spPr>
          <a:xfrm>
            <a:off x="4783485" y="2971641"/>
            <a:ext cx="2188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تعريف التطابق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CA147-325C-41AC-BD9A-02DAE709E015}"/>
                  </a:ext>
                </a:extLst>
              </p:cNvPr>
              <p:cNvSpPr txBox="1"/>
              <p:nvPr/>
            </p:nvSpPr>
            <p:spPr>
              <a:xfrm>
                <a:off x="7142082" y="2407767"/>
                <a:ext cx="4340447" cy="58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𝑨𝑩𝑫𝑬</m:t>
                    </m:r>
                  </m:oMath>
                </a14:m>
                <a:r>
                  <a:rPr lang="ar-AE" sz="3200" b="1" dirty="0">
                    <a:cs typeface="(AH) Manal Black" pitchFamily="2" charset="-78"/>
                  </a:rPr>
                  <a:t> مستطيل ،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ar-AE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ar-AE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sz="3200" b="1" dirty="0"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CA147-325C-41AC-BD9A-02DAE709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082" y="2407767"/>
                <a:ext cx="4340447" cy="585930"/>
              </a:xfrm>
              <a:prstGeom prst="rect">
                <a:avLst/>
              </a:prstGeom>
              <a:blipFill>
                <a:blip r:embed="rId6"/>
                <a:stretch>
                  <a:fillRect t="-10417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8F820D-D115-47AD-B85B-90C8A53DD46D}"/>
                  </a:ext>
                </a:extLst>
              </p:cNvPr>
              <p:cNvSpPr txBox="1"/>
              <p:nvPr/>
            </p:nvSpPr>
            <p:spPr>
              <a:xfrm>
                <a:off x="7150554" y="3084445"/>
                <a:ext cx="20729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(AH) Manal Black" pitchFamily="2" charset="-78"/>
                        </a:rPr>
                        <m:t>𝑩𝑪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(AH) Manal Black" pitchFamily="2" charset="-78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(AH) Manal Black" pitchFamily="2" charset="-78"/>
                        </a:rPr>
                        <m:t>𝑫𝑪</m:t>
                      </m:r>
                    </m:oMath>
                  </m:oMathPara>
                </a14:m>
                <a:endParaRPr lang="en-US" sz="3200" b="1" dirty="0"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8F820D-D115-47AD-B85B-90C8A53DD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54" y="3084445"/>
                <a:ext cx="207295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4924BA-B767-40FB-86C9-025C1B6D706E}"/>
                  </a:ext>
                </a:extLst>
              </p:cNvPr>
              <p:cNvSpPr txBox="1"/>
              <p:nvPr/>
            </p:nvSpPr>
            <p:spPr>
              <a:xfrm>
                <a:off x="7261349" y="3790870"/>
                <a:ext cx="45774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(AH) Manal Black" pitchFamily="2" charset="-78"/>
                        </a:rPr>
                        <m:t>𝑨𝑩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(AH) Manal Black" pitchFamily="2" charset="-78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(AH) Manal Black" pitchFamily="2" charset="-78"/>
                        </a:rPr>
                        <m:t>𝑬𝑫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(AH) Manal Black" pitchFamily="2" charset="-78"/>
                        </a:rPr>
                        <m:t> 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(AH) Manal Black" pitchFamily="2" charset="-78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𝑩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cs typeface="(AH) Manal Black" pitchFamily="2" charset="-78"/>
                        </a:rPr>
                        <m:t>𝒎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𝑫</m:t>
                      </m:r>
                    </m:oMath>
                  </m:oMathPara>
                </a14:m>
                <a:endParaRPr lang="en-US" sz="3200" b="1" dirty="0"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4924BA-B767-40FB-86C9-025C1B6D7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349" y="3790870"/>
                <a:ext cx="457741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1D242EA0-0E62-4990-8519-79E53C081042}"/>
              </a:ext>
            </a:extLst>
          </p:cNvPr>
          <p:cNvSpPr/>
          <p:nvPr/>
        </p:nvSpPr>
        <p:spPr>
          <a:xfrm>
            <a:off x="4589142" y="3700959"/>
            <a:ext cx="24320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خصائص المستطيل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6EE287-97E1-4758-8922-F7AAE863566C}"/>
                  </a:ext>
                </a:extLst>
              </p:cNvPr>
              <p:cNvSpPr txBox="1"/>
              <p:nvPr/>
            </p:nvSpPr>
            <p:spPr>
              <a:xfrm>
                <a:off x="7296329" y="4530298"/>
                <a:ext cx="30603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𝑨𝑩𝑪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≅∆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𝑬𝑫𝑪</m:t>
                      </m:r>
                    </m:oMath>
                  </m:oMathPara>
                </a14:m>
                <a:endParaRPr lang="en-US" sz="3200" b="1" dirty="0"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6EE287-97E1-4758-8922-F7AAE8635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329" y="4530298"/>
                <a:ext cx="306038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66BDC1A-E44F-4842-9E7D-EEF730D2A574}"/>
              </a:ext>
            </a:extLst>
          </p:cNvPr>
          <p:cNvSpPr/>
          <p:nvPr/>
        </p:nvSpPr>
        <p:spPr>
          <a:xfrm>
            <a:off x="2564939" y="4547067"/>
            <a:ext cx="44759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تطابق المثلثات ( ضلعين وزاوية )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3EBD6F-E80F-4164-980F-105249E54992}"/>
                  </a:ext>
                </a:extLst>
              </p:cNvPr>
              <p:cNvSpPr txBox="1"/>
              <p:nvPr/>
            </p:nvSpPr>
            <p:spPr>
              <a:xfrm>
                <a:off x="7290155" y="5269726"/>
                <a:ext cx="3060385" cy="58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(AH) Manal Black" pitchFamily="2" charset="-78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(AH) Manal Black" pitchFamily="2" charset="-78"/>
                            </a:rPr>
                            <m:t>𝑨𝑪</m:t>
                          </m:r>
                        </m:e>
                      </m:acc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(AH) Manal Black" pitchFamily="2" charset="-78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(AH) Manal Black" pitchFamily="2" charset="-78"/>
                            </a:rPr>
                            <m:t>𝑬𝑪</m:t>
                          </m:r>
                        </m:e>
                      </m:acc>
                    </m:oMath>
                  </m:oMathPara>
                </a14:m>
                <a:endParaRPr lang="en-US" sz="3200" b="1" dirty="0"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3EBD6F-E80F-4164-980F-105249E54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155" y="5269726"/>
                <a:ext cx="3060385" cy="5859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CCD0B422-299D-4F6A-9C78-EC628E37B580}"/>
              </a:ext>
            </a:extLst>
          </p:cNvPr>
          <p:cNvSpPr/>
          <p:nvPr/>
        </p:nvSpPr>
        <p:spPr>
          <a:xfrm>
            <a:off x="4005370" y="5316508"/>
            <a:ext cx="30139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خواص تطابق المثلثات 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03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" grpId="0"/>
      <p:bldP spid="21" grpId="0"/>
      <p:bldP spid="22" grpId="0"/>
      <p:bldP spid="23" grpId="0"/>
      <p:bldP spid="24" grpId="0"/>
      <p:bldP spid="25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F7E58-1A0D-4F45-BCE9-2189AA17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20" y="52939"/>
            <a:ext cx="9345329" cy="138131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5EADDC7-5067-4CA0-8F53-AA20D56CF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1" y="1461445"/>
            <a:ext cx="2295845" cy="232442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FF9E91-87D0-4E82-BFA1-C7F7C8077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883" y="1434257"/>
            <a:ext cx="6148267" cy="293895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E93E00-6058-4B85-A753-85E47CF0C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838" y="4444741"/>
            <a:ext cx="5491311" cy="1545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EA70DB-60EA-4086-B302-B4C537A91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19" y="3785869"/>
            <a:ext cx="5715798" cy="3810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755991-D028-463B-B4D1-102C33E6F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911" y="4254215"/>
            <a:ext cx="4344006" cy="4096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9FB614-0101-4F16-B141-B57AF5DEC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880" y="4254215"/>
            <a:ext cx="1390844" cy="3810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 descr="A close up of a mans face&#10;&#10;Description automatically generated">
            <a:extLst>
              <a:ext uri="{FF2B5EF4-FFF2-40B4-BE49-F238E27FC236}">
                <a16:creationId xmlns:a16="http://schemas.microsoft.com/office/drawing/2014/main" id="{E775F846-F895-45AF-BC97-17EC7462B9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03" y="6126112"/>
            <a:ext cx="9581997" cy="57563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AD08D2-6E65-472B-AEE2-9E2319C83845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𝟖𝟏𝟕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AD08D2-6E65-472B-AEE2-9E2319C83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3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9E014A-2822-43D7-A04F-8229241C8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119689"/>
              </p:ext>
            </p:extLst>
          </p:nvPr>
        </p:nvGraphicFramePr>
        <p:xfrm>
          <a:off x="611038" y="3196616"/>
          <a:ext cx="10969923" cy="2451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BDF06AE-0692-45B7-ACFC-B92AFB7BB199}"/>
              </a:ext>
            </a:extLst>
          </p:cNvPr>
          <p:cNvSpPr/>
          <p:nvPr/>
        </p:nvSpPr>
        <p:spPr>
          <a:xfrm>
            <a:off x="1707102" y="1607835"/>
            <a:ext cx="517321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PT Bold Broken" panose="02010400000000000000" pitchFamily="2" charset="-78"/>
              </a:rPr>
              <a:t>سوف نتعلم اليوم 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PT Bold Broken" panose="02010400000000000000" pitchFamily="2" charset="-78"/>
            </a:endParaRP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198BA22C-B629-47DC-A2B1-6202D8B90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077" y="78327"/>
            <a:ext cx="5443767" cy="14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A4D198-19F9-44D8-BC81-8DBE3259E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8A4D198-19F9-44D8-BC81-8DBE3259E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4E99DF-71EE-4628-89DE-C831E099F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F4E99DF-71EE-4628-89DE-C831E099F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FC0AE-6C95-429B-A935-B7818142F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87" r="3477"/>
          <a:stretch/>
        </p:blipFill>
        <p:spPr>
          <a:xfrm>
            <a:off x="1873536" y="639026"/>
            <a:ext cx="9482476" cy="912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D8C18B-286F-4336-8D55-8D40E6CD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8" y="1611841"/>
            <a:ext cx="4570633" cy="2925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ED2A30-398B-4583-87AC-AA3E89C80AEA}"/>
                  </a:ext>
                </a:extLst>
              </p:cNvPr>
              <p:cNvSpPr/>
              <p:nvPr/>
            </p:nvSpPr>
            <p:spPr>
              <a:xfrm>
                <a:off x="-106016" y="656466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𝟖𝟏𝟕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ED2A30-398B-4583-87AC-AA3E89C80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016" y="656466"/>
                <a:ext cx="170005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27BEEC0-B123-4C02-A363-BCDF8AC36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186" y="0"/>
            <a:ext cx="2219146" cy="584775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12700">
            <a:bevelT w="133350" h="107950"/>
            <a:bevelB w="6350" h="82550"/>
            <a:extrusionClr>
              <a:srgbClr val="00B0F0"/>
            </a:extrusionClr>
            <a:contourClr>
              <a:srgbClr val="FF000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C0DDC9-D168-49D2-9587-1CA32D3D07DD}"/>
              </a:ext>
            </a:extLst>
          </p:cNvPr>
          <p:cNvSpPr/>
          <p:nvPr/>
        </p:nvSpPr>
        <p:spPr>
          <a:xfrm>
            <a:off x="9479050" y="1634822"/>
            <a:ext cx="2167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قانون الميل 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2AF7A3-71CD-4B3C-8EEA-BAFCF20E5E4F}"/>
                  </a:ext>
                </a:extLst>
              </p:cNvPr>
              <p:cNvSpPr txBox="1"/>
              <p:nvPr/>
            </p:nvSpPr>
            <p:spPr>
              <a:xfrm>
                <a:off x="6295026" y="1656179"/>
                <a:ext cx="2561855" cy="923779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2AF7A3-71CD-4B3C-8EEA-BAFCF20E5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26" y="1656179"/>
                <a:ext cx="2561855" cy="9237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F5BF62-710B-4BC6-8B15-1AF51E88751B}"/>
              </a:ext>
            </a:extLst>
          </p:cNvPr>
          <p:cNvSpPr/>
          <p:nvPr/>
        </p:nvSpPr>
        <p:spPr>
          <a:xfrm>
            <a:off x="5292860" y="2694066"/>
            <a:ext cx="66816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يجب أن يكون كل ضلعان متقابلان متوازيان (نفس الميل )</a:t>
            </a:r>
            <a:endParaRPr lang="en-US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E43BA8-8DFD-4F67-AEBC-4C259C0ECD89}"/>
                  </a:ext>
                </a:extLst>
              </p:cNvPr>
              <p:cNvSpPr/>
              <p:nvPr/>
            </p:nvSpPr>
            <p:spPr>
              <a:xfrm>
                <a:off x="4704337" y="3475119"/>
                <a:ext cx="140089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rtl="1"/>
                <a:r>
                  <a:rPr lang="ar-AE" sz="3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ميل </a:t>
                </a:r>
                <a:r>
                  <a:rPr lang="en-US" sz="3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(AH) Manal Black" pitchFamily="2" charset="-78"/>
                          </a:rPr>
                        </m:ctrlPr>
                      </m:accPr>
                      <m:e>
                        <m:r>
                          <a:rPr lang="en-US" sz="36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(AH) Manal Black" pitchFamily="2" charset="-78"/>
                          </a:rPr>
                          <m:t>𝐽𝐾</m:t>
                        </m:r>
                      </m:e>
                    </m:acc>
                  </m:oMath>
                </a14:m>
                <a:endPara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E43BA8-8DFD-4F67-AEBC-4C259C0EC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337" y="3475119"/>
                <a:ext cx="1400896" cy="646331"/>
              </a:xfrm>
              <a:prstGeom prst="rect">
                <a:avLst/>
              </a:prstGeom>
              <a:blipFill>
                <a:blip r:embed="rId7"/>
                <a:stretch>
                  <a:fillRect t="-13208" r="-14348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7B6A2C-E0A3-424C-A9D1-96A7316A8B5F}"/>
                  </a:ext>
                </a:extLst>
              </p:cNvPr>
              <p:cNvSpPr txBox="1"/>
              <p:nvPr/>
            </p:nvSpPr>
            <p:spPr>
              <a:xfrm>
                <a:off x="6175197" y="3330988"/>
                <a:ext cx="2657587" cy="10125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7B6A2C-E0A3-424C-A9D1-96A7316A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197" y="3330988"/>
                <a:ext cx="2657587" cy="10125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9FB661-80AD-426D-8E57-55B6E250C393}"/>
                  </a:ext>
                </a:extLst>
              </p:cNvPr>
              <p:cNvSpPr txBox="1"/>
              <p:nvPr/>
            </p:nvSpPr>
            <p:spPr>
              <a:xfrm>
                <a:off x="8867683" y="3333849"/>
                <a:ext cx="2315314" cy="92198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9FB661-80AD-426D-8E57-55B6E250C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83" y="3333849"/>
                <a:ext cx="2315314" cy="9219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128307-E2E7-4C8E-8E12-0EA03E6D8009}"/>
                  </a:ext>
                </a:extLst>
              </p:cNvPr>
              <p:cNvSpPr/>
              <p:nvPr/>
            </p:nvSpPr>
            <p:spPr>
              <a:xfrm>
                <a:off x="4632066" y="4566782"/>
                <a:ext cx="1535870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rtl="1"/>
                <a:r>
                  <a:rPr lang="ar-AE" sz="3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ميل </a:t>
                </a:r>
                <a:r>
                  <a:rPr lang="en-US" sz="3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(AH) Manal Black" pitchFamily="2" charset="-78"/>
                          </a:rPr>
                        </m:ctrlPr>
                      </m:accPr>
                      <m:e>
                        <m:r>
                          <a:rPr lang="en-US" sz="36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(AH) Manal Black" pitchFamily="2" charset="-78"/>
                          </a:rPr>
                          <m:t>𝑀𝐿</m:t>
                        </m:r>
                      </m:e>
                    </m:acc>
                  </m:oMath>
                </a14:m>
                <a:endPara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128307-E2E7-4C8E-8E12-0EA03E6D8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66" y="4566782"/>
                <a:ext cx="1535870" cy="646331"/>
              </a:xfrm>
              <a:prstGeom prst="rect">
                <a:avLst/>
              </a:prstGeom>
              <a:blipFill>
                <a:blip r:embed="rId10"/>
                <a:stretch>
                  <a:fillRect t="-12264" r="-13095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BEA25A-368E-41F1-8A19-5558AB9B5170}"/>
                  </a:ext>
                </a:extLst>
              </p:cNvPr>
              <p:cNvSpPr txBox="1"/>
              <p:nvPr/>
            </p:nvSpPr>
            <p:spPr>
              <a:xfrm>
                <a:off x="6173185" y="4382895"/>
                <a:ext cx="1963486" cy="9333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BEA25A-368E-41F1-8A19-5558AB9B5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185" y="4382895"/>
                <a:ext cx="1963486" cy="9333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E7A8C7-38B8-4F41-B60A-1ED544AB1959}"/>
                  </a:ext>
                </a:extLst>
              </p:cNvPr>
              <p:cNvSpPr txBox="1"/>
              <p:nvPr/>
            </p:nvSpPr>
            <p:spPr>
              <a:xfrm>
                <a:off x="8203958" y="4380066"/>
                <a:ext cx="1247329" cy="9251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E7A8C7-38B8-4F41-B60A-1ED544AB1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958" y="4380066"/>
                <a:ext cx="1247329" cy="925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EAAC5480-F5B2-4B89-B6F0-A4AA31D16CAA}"/>
              </a:ext>
            </a:extLst>
          </p:cNvPr>
          <p:cNvSpPr/>
          <p:nvPr/>
        </p:nvSpPr>
        <p:spPr>
          <a:xfrm>
            <a:off x="11271637" y="3837248"/>
            <a:ext cx="374994" cy="12948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6CEA7-9532-4963-BA9A-59AEED88F9A5}"/>
                  </a:ext>
                </a:extLst>
              </p:cNvPr>
              <p:cNvSpPr/>
              <p:nvPr/>
            </p:nvSpPr>
            <p:spPr>
              <a:xfrm>
                <a:off x="9629304" y="5572643"/>
                <a:ext cx="2284022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cap="none" spc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(AH) Manal Black" pitchFamily="2" charset="-78"/>
                            </a:rPr>
                          </m:ctrlPr>
                        </m:accPr>
                        <m:e>
                          <m:r>
                            <a:rPr lang="en-US" sz="3600" b="0" i="1" cap="none" spc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(AH) Manal Black" pitchFamily="2" charset="-78"/>
                            </a:rPr>
                            <m:t>𝐽𝐾</m:t>
                          </m:r>
                        </m:e>
                      </m:acc>
                      <m:r>
                        <a:rPr lang="en-US" sz="3600" b="0" i="1" cap="none" spc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(AH) Manal Black" pitchFamily="2" charset="-78"/>
                        </a:rPr>
                        <m:t> </m:t>
                      </m:r>
                      <m:r>
                        <a:rPr lang="en-US" sz="3600" b="0" i="1" cap="none" spc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∦ </m:t>
                      </m:r>
                      <m:acc>
                        <m:accPr>
                          <m:chr m:val="̅"/>
                          <m:ctrlPr>
                            <a:rPr lang="en-US" sz="3600" b="0" i="1" cap="none" spc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(AH) Manal Black" pitchFamily="2" charset="-78"/>
                            </a:rPr>
                          </m:ctrlPr>
                        </m:accPr>
                        <m:e>
                          <m:r>
                            <a:rPr lang="en-US" sz="3600" b="0" i="1" cap="none" spc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(AH) Manal Black" pitchFamily="2" charset="-78"/>
                            </a:rPr>
                            <m:t>𝑀𝐿</m:t>
                          </m:r>
                        </m:e>
                      </m:acc>
                      <m:r>
                        <a:rPr lang="en-US" sz="3600" b="0" i="1" cap="none" spc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(AH) Manal Black" pitchFamily="2" charset="-78"/>
                        </a:rPr>
                        <m:t> </m:t>
                      </m:r>
                    </m:oMath>
                  </m:oMathPara>
                </a14:m>
                <a:endPara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6CEA7-9532-4963-BA9A-59AEED88F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304" y="5572643"/>
                <a:ext cx="228402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6E78BAC-B15B-439E-B4CF-769C2019653B}"/>
                  </a:ext>
                </a:extLst>
              </p:cNvPr>
              <p:cNvSpPr/>
              <p:nvPr/>
            </p:nvSpPr>
            <p:spPr>
              <a:xfrm>
                <a:off x="214245" y="5388132"/>
                <a:ext cx="6940683" cy="1446550"/>
              </a:xfrm>
              <a:prstGeom prst="rect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 rtl="1"/>
                <a:r>
                  <a:rPr lang="ar-AE" sz="4400" b="0" cap="none" spc="0" dirty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إذًا الرباعي </a:t>
                </a:r>
                <a14:m>
                  <m:oMath xmlns:m="http://schemas.openxmlformats.org/officeDocument/2006/math">
                    <m:r>
                      <a:rPr lang="en-US" sz="4400" b="0" i="1" cap="none" spc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(AH) Manal Black" pitchFamily="2" charset="-78"/>
                      </a:rPr>
                      <m:t>𝐽𝐾𝐿𝑀</m:t>
                    </m:r>
                  </m:oMath>
                </a14:m>
                <a:r>
                  <a:rPr lang="en-US" sz="4400" b="0" cap="none" spc="0" dirty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 </a:t>
                </a:r>
                <a:r>
                  <a:rPr lang="ar-AE" sz="4400" b="0" cap="none" spc="0" dirty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  ليس متوازي أضلاع</a:t>
                </a:r>
              </a:p>
              <a:p>
                <a:pPr algn="ctr" rtl="1"/>
                <a:r>
                  <a:rPr lang="ar-AE" sz="4400" dirty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و ليس مستطيلاً</a:t>
                </a:r>
                <a:endParaRPr lang="en-US" sz="4400" b="0" cap="none" spc="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6E78BAC-B15B-439E-B4CF-769C20196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45" y="5388132"/>
                <a:ext cx="6940683" cy="1446550"/>
              </a:xfrm>
              <a:prstGeom prst="rect">
                <a:avLst/>
              </a:prstGeom>
              <a:blipFill>
                <a:blip r:embed="rId14"/>
                <a:stretch>
                  <a:fillRect l="-3234" t="-6612" r="-3147" b="-22314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2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FC962B7-CF90-4D1E-8398-F810C5E4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88" y="83794"/>
            <a:ext cx="8854387" cy="81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91FA7-396C-4AB1-A2B4-915632EB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268" y="959397"/>
            <a:ext cx="6127950" cy="485088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BC8C04A1-9479-46F1-B1A8-7A0965AF2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15" y="1322942"/>
            <a:ext cx="3462642" cy="2877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39A27-5D6D-4149-BA1B-E6AD936F8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45" y="110095"/>
            <a:ext cx="3149643" cy="6395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2373AC-2997-4EF5-9BF9-C31CCFB84701}"/>
                  </a:ext>
                </a:extLst>
              </p:cNvPr>
              <p:cNvSpPr/>
              <p:nvPr/>
            </p:nvSpPr>
            <p:spPr>
              <a:xfrm>
                <a:off x="-92764" y="724251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𝟖𝟏𝟖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2373AC-2997-4EF5-9BF9-C31CCFB84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724251"/>
                <a:ext cx="170005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F33DBDE-9608-43EF-A84B-EAF3ED5E68F2}"/>
              </a:ext>
            </a:extLst>
          </p:cNvPr>
          <p:cNvSpPr/>
          <p:nvPr/>
        </p:nvSpPr>
        <p:spPr>
          <a:xfrm>
            <a:off x="9479050" y="1634822"/>
            <a:ext cx="2167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قانون الميل :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F30740-1C6C-43FF-AE0C-DE279B06D6FA}"/>
                  </a:ext>
                </a:extLst>
              </p:cNvPr>
              <p:cNvSpPr txBox="1"/>
              <p:nvPr/>
            </p:nvSpPr>
            <p:spPr>
              <a:xfrm>
                <a:off x="6295026" y="1656179"/>
                <a:ext cx="2561855" cy="923779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F30740-1C6C-43FF-AE0C-DE279B06D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26" y="1656179"/>
                <a:ext cx="2561855" cy="923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18583F82-D392-4B62-9E63-9E1241902E68}"/>
              </a:ext>
            </a:extLst>
          </p:cNvPr>
          <p:cNvSpPr/>
          <p:nvPr/>
        </p:nvSpPr>
        <p:spPr>
          <a:xfrm>
            <a:off x="5292860" y="2694066"/>
            <a:ext cx="66816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يجب أن يكون كل ضلعان متقابلان متوازيان (نفس الميل )</a:t>
            </a:r>
            <a:endParaRPr lang="en-US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E445DC-524C-475B-AC5D-251558FF27ED}"/>
                  </a:ext>
                </a:extLst>
              </p:cNvPr>
              <p:cNvSpPr/>
              <p:nvPr/>
            </p:nvSpPr>
            <p:spPr>
              <a:xfrm>
                <a:off x="3626097" y="3506288"/>
                <a:ext cx="161300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rtl="1"/>
                <a:r>
                  <a:rPr lang="ar-AE" sz="3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ميل </a:t>
                </a:r>
                <a:r>
                  <a:rPr lang="en-US" sz="3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(AH) Manal Black" pitchFamily="2" charset="-78"/>
                          </a:rPr>
                        </m:ctrlPr>
                      </m:accPr>
                      <m:e>
                        <m:r>
                          <a:rPr lang="en-US" sz="36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(AH) Manal Black" pitchFamily="2" charset="-78"/>
                          </a:rPr>
                          <m:t>𝑊𝑍</m:t>
                        </m:r>
                      </m:e>
                    </m:acc>
                  </m:oMath>
                </a14:m>
                <a:endPara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(AH) Manal Black" pitchFamily="2" charset="-78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E445DC-524C-475B-AC5D-251558FF2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97" y="3506288"/>
                <a:ext cx="1613006" cy="646331"/>
              </a:xfrm>
              <a:prstGeom prst="rect">
                <a:avLst/>
              </a:prstGeom>
              <a:blipFill>
                <a:blip r:embed="rId8"/>
                <a:stretch>
                  <a:fillRect t="-12264" r="-12500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9208CF-56BC-4EDE-8679-71F9EB6CDC27}"/>
                  </a:ext>
                </a:extLst>
              </p:cNvPr>
              <p:cNvSpPr txBox="1"/>
              <p:nvPr/>
            </p:nvSpPr>
            <p:spPr>
              <a:xfrm>
                <a:off x="5207796" y="3330988"/>
                <a:ext cx="2429961" cy="10125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9208CF-56BC-4EDE-8679-71F9EB6CD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96" y="3330988"/>
                <a:ext cx="2429961" cy="10125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86F7DC-840B-44D7-8D68-F687B31EEF2A}"/>
                  </a:ext>
                </a:extLst>
              </p:cNvPr>
              <p:cNvSpPr txBox="1"/>
              <p:nvPr/>
            </p:nvSpPr>
            <p:spPr>
              <a:xfrm>
                <a:off x="7900282" y="3333849"/>
                <a:ext cx="1247328" cy="9319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86F7DC-840B-44D7-8D68-F687B31EE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282" y="3333849"/>
                <a:ext cx="1247328" cy="9319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20BD1B-205C-44D3-B4F1-75FB5D3C9C8A}"/>
                  </a:ext>
                </a:extLst>
              </p:cNvPr>
              <p:cNvSpPr/>
              <p:nvPr/>
            </p:nvSpPr>
            <p:spPr>
              <a:xfrm>
                <a:off x="3694225" y="4566782"/>
                <a:ext cx="1476751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rtl="1"/>
                <a:r>
                  <a:rPr lang="ar-AE" sz="3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ميل </a:t>
                </a:r>
                <a:r>
                  <a:rPr lang="en-US" sz="3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(AH) Manal Black" pitchFamily="2" charset="-78"/>
                          </a:rPr>
                        </m:ctrlPr>
                      </m:accPr>
                      <m:e>
                        <m:r>
                          <a:rPr lang="en-US" sz="36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(AH) Manal Black" pitchFamily="2" charset="-78"/>
                          </a:rPr>
                          <m:t>𝑋𝑌</m:t>
                        </m:r>
                      </m:e>
                    </m:acc>
                  </m:oMath>
                </a14:m>
                <a:endPara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(AH) Manal Black" pitchFamily="2" charset="-78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20BD1B-205C-44D3-B4F1-75FB5D3C9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225" y="4566782"/>
                <a:ext cx="1476751" cy="646331"/>
              </a:xfrm>
              <a:prstGeom prst="rect">
                <a:avLst/>
              </a:prstGeom>
              <a:blipFill>
                <a:blip r:embed="rId11"/>
                <a:stretch>
                  <a:fillRect t="-12264" r="-13636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A70D7B-2FDC-45C0-87E3-80F133878438}"/>
                  </a:ext>
                </a:extLst>
              </p:cNvPr>
              <p:cNvSpPr txBox="1"/>
              <p:nvPr/>
            </p:nvSpPr>
            <p:spPr>
              <a:xfrm>
                <a:off x="5205784" y="4382895"/>
                <a:ext cx="1657313" cy="9351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A70D7B-2FDC-45C0-87E3-80F133878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784" y="4382895"/>
                <a:ext cx="1657313" cy="9351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6462D6-2B4B-4B82-9E11-0FD67D44CD3B}"/>
                  </a:ext>
                </a:extLst>
              </p:cNvPr>
              <p:cNvSpPr txBox="1"/>
              <p:nvPr/>
            </p:nvSpPr>
            <p:spPr>
              <a:xfrm>
                <a:off x="7236557" y="4380066"/>
                <a:ext cx="1247329" cy="9251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6462D6-2B4B-4B82-9E11-0FD67D44C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557" y="4380066"/>
                <a:ext cx="1247329" cy="9251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2A54500F-184C-4864-9080-879F5A32DBC4}"/>
              </a:ext>
            </a:extLst>
          </p:cNvPr>
          <p:cNvSpPr/>
          <p:nvPr/>
        </p:nvSpPr>
        <p:spPr>
          <a:xfrm>
            <a:off x="9270570" y="3837248"/>
            <a:ext cx="374994" cy="12948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0E8161-B2A9-4B95-8182-739C01A21022}"/>
                  </a:ext>
                </a:extLst>
              </p:cNvPr>
              <p:cNvSpPr/>
              <p:nvPr/>
            </p:nvSpPr>
            <p:spPr>
              <a:xfrm>
                <a:off x="9672852" y="4196330"/>
                <a:ext cx="2437014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cap="none" spc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(AH) Manal Black" pitchFamily="2" charset="-78"/>
                            </a:rPr>
                          </m:ctrlPr>
                        </m:accPr>
                        <m:e>
                          <m:r>
                            <a:rPr lang="en-US" sz="3600" b="0" i="1" cap="none" spc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(AH) Manal Black" pitchFamily="2" charset="-78"/>
                            </a:rPr>
                            <m:t>𝑊𝑍</m:t>
                          </m:r>
                        </m:e>
                      </m:acc>
                      <m:r>
                        <a:rPr lang="en-US" sz="3600" b="0" i="1" cap="none" spc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(AH) Manal Black" pitchFamily="2" charset="-78"/>
                        </a:rPr>
                        <m:t> </m:t>
                      </m:r>
                      <m:r>
                        <a:rPr lang="en-US" sz="3600" b="0" i="1" cap="none" spc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(AH) Manal Black" pitchFamily="2" charset="-78"/>
                        </a:rPr>
                        <m:t>∦ </m:t>
                      </m:r>
                      <m:acc>
                        <m:accPr>
                          <m:chr m:val="̅"/>
                          <m:ctrlPr>
                            <a:rPr lang="en-US" sz="3600" b="0" i="1" cap="none" spc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(AH) Manal Black" pitchFamily="2" charset="-78"/>
                            </a:rPr>
                          </m:ctrlPr>
                        </m:accPr>
                        <m:e>
                          <m:r>
                            <a:rPr lang="en-US" sz="3600" b="0" i="1" cap="none" spc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(AH) Manal Black" pitchFamily="2" charset="-78"/>
                            </a:rPr>
                            <m:t>𝑋𝑌</m:t>
                          </m:r>
                        </m:e>
                      </m:acc>
                      <m:r>
                        <a:rPr lang="en-US" sz="3600" b="0" i="1" cap="none" spc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(AH) Manal Black" pitchFamily="2" charset="-78"/>
                        </a:rPr>
                        <m:t> </m:t>
                      </m:r>
                    </m:oMath>
                  </m:oMathPara>
                </a14:m>
                <a:endPara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(AH) Manal Black" pitchFamily="2" charset="-78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0E8161-B2A9-4B95-8182-739C01A21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852" y="4196330"/>
                <a:ext cx="2437014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3A9198-B1E7-433C-BFE0-8C0C23F92554}"/>
                  </a:ext>
                </a:extLst>
              </p:cNvPr>
              <p:cNvSpPr/>
              <p:nvPr/>
            </p:nvSpPr>
            <p:spPr>
              <a:xfrm>
                <a:off x="122874" y="5388132"/>
                <a:ext cx="7123425" cy="1446550"/>
              </a:xfrm>
              <a:prstGeom prst="rect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 rtl="1"/>
                <a:r>
                  <a:rPr lang="ar-AE" sz="4400" b="0" cap="none" spc="0" dirty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إذًا الرباعي </a:t>
                </a:r>
                <a14:m>
                  <m:oMath xmlns:m="http://schemas.openxmlformats.org/officeDocument/2006/math">
                    <m:r>
                      <a:rPr lang="en-US" sz="4400" b="0" i="1" cap="none" spc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(AH) Manal Black" pitchFamily="2" charset="-78"/>
                      </a:rPr>
                      <m:t>𝑊𝑋𝑌𝑍</m:t>
                    </m:r>
                  </m:oMath>
                </a14:m>
                <a:r>
                  <a:rPr lang="en-US" sz="4400" b="0" cap="none" spc="0" dirty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 </a:t>
                </a:r>
                <a:r>
                  <a:rPr lang="ar-AE" sz="4400" b="0" cap="none" spc="0" dirty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  ليس متوازي أضلاع</a:t>
                </a:r>
              </a:p>
              <a:p>
                <a:pPr algn="ctr" rtl="1"/>
                <a:r>
                  <a:rPr lang="ar-AE" sz="4400" dirty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(AH) Manal Black" pitchFamily="2" charset="-78"/>
                  </a:rPr>
                  <a:t>و ليس مستطيلاً</a:t>
                </a:r>
                <a:endParaRPr lang="en-US" sz="4400" b="0" cap="none" spc="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3A9198-B1E7-433C-BFE0-8C0C23F92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4" y="5388132"/>
                <a:ext cx="7123425" cy="1446550"/>
              </a:xfrm>
              <a:prstGeom prst="rect">
                <a:avLst/>
              </a:prstGeom>
              <a:blipFill>
                <a:blip r:embed="rId15"/>
                <a:stretch>
                  <a:fillRect l="-3152" t="-6612" r="-3066" b="-22314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1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FC962B7-CF90-4D1E-8398-F810C5E4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84" y="98700"/>
            <a:ext cx="8411749" cy="771633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5A1AB0D-004F-4711-8BB9-415E54F2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13" y="906592"/>
            <a:ext cx="7057404" cy="504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4AF9D8-C34B-411B-80BF-9544FD8E4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79" y="1368174"/>
            <a:ext cx="3503730" cy="2379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DBEF7-0A27-4BDE-BE75-5A06B9E2F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7" y="28586"/>
            <a:ext cx="3149643" cy="6395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D64EF6-8386-4B80-B48F-5064DBED99CB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𝟖𝟏𝟖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D64EF6-8386-4B80-B48F-5064DBED9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8DDC196-CC9E-4EF0-B30E-9237B5586A6A}"/>
              </a:ext>
            </a:extLst>
          </p:cNvPr>
          <p:cNvSpPr/>
          <p:nvPr/>
        </p:nvSpPr>
        <p:spPr>
          <a:xfrm>
            <a:off x="9300554" y="1447687"/>
            <a:ext cx="26420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نوجد أطوال الأضلاع</a:t>
            </a:r>
            <a:endParaRPr lang="en-US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5E6758-C87B-4D91-B9E4-AB9857810453}"/>
                  </a:ext>
                </a:extLst>
              </p:cNvPr>
              <p:cNvSpPr txBox="1"/>
              <p:nvPr/>
            </p:nvSpPr>
            <p:spPr>
              <a:xfrm>
                <a:off x="4995742" y="2081973"/>
                <a:ext cx="5052729" cy="5963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5E6758-C87B-4D91-B9E4-AB9857810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742" y="2081973"/>
                <a:ext cx="5052729" cy="596382"/>
              </a:xfrm>
              <a:prstGeom prst="rect">
                <a:avLst/>
              </a:prstGeom>
              <a:blipFill>
                <a:blip r:embed="rId7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A905A8-5106-4676-B6AE-653AABA20FCD}"/>
                  </a:ext>
                </a:extLst>
              </p:cNvPr>
              <p:cNvSpPr txBox="1"/>
              <p:nvPr/>
            </p:nvSpPr>
            <p:spPr>
              <a:xfrm>
                <a:off x="10124026" y="2147194"/>
                <a:ext cx="761619" cy="4924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A905A8-5106-4676-B6AE-653AABA20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026" y="2147194"/>
                <a:ext cx="76161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89B9EA-BAD6-4C03-B984-2B9ED7055EF2}"/>
                  </a:ext>
                </a:extLst>
              </p:cNvPr>
              <p:cNvSpPr txBox="1"/>
              <p:nvPr/>
            </p:nvSpPr>
            <p:spPr>
              <a:xfrm>
                <a:off x="4962613" y="2790962"/>
                <a:ext cx="6011902" cy="5963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89B9EA-BAD6-4C03-B984-2B9ED7055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13" y="2790962"/>
                <a:ext cx="6011902" cy="5963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7E3354-170A-4C7D-8951-498E023313D6}"/>
                  </a:ext>
                </a:extLst>
              </p:cNvPr>
              <p:cNvSpPr txBox="1"/>
              <p:nvPr/>
            </p:nvSpPr>
            <p:spPr>
              <a:xfrm>
                <a:off x="10992048" y="2881641"/>
                <a:ext cx="761619" cy="4924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7E3354-170A-4C7D-8951-498E02331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2048" y="2881641"/>
                <a:ext cx="7616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7AB26A-EDC4-4EC7-B66E-6AB90B3409C8}"/>
                  </a:ext>
                </a:extLst>
              </p:cNvPr>
              <p:cNvSpPr txBox="1"/>
              <p:nvPr/>
            </p:nvSpPr>
            <p:spPr>
              <a:xfrm>
                <a:off x="5028871" y="3499951"/>
                <a:ext cx="5068182" cy="5963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7AB26A-EDC4-4EC7-B66E-6AB90B340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871" y="3499951"/>
                <a:ext cx="5068182" cy="5963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E84BA7-E1F6-4160-A322-EBDEB8870256}"/>
                  </a:ext>
                </a:extLst>
              </p:cNvPr>
              <p:cNvSpPr txBox="1"/>
              <p:nvPr/>
            </p:nvSpPr>
            <p:spPr>
              <a:xfrm>
                <a:off x="10157155" y="3565172"/>
                <a:ext cx="761619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E84BA7-E1F6-4160-A322-EBDEB8870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155" y="3565172"/>
                <a:ext cx="76161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9A61DF-4CF5-480B-8B69-3FC5F415C0C7}"/>
                  </a:ext>
                </a:extLst>
              </p:cNvPr>
              <p:cNvSpPr txBox="1"/>
              <p:nvPr/>
            </p:nvSpPr>
            <p:spPr>
              <a:xfrm>
                <a:off x="4995742" y="4208940"/>
                <a:ext cx="5994270" cy="5963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9A61DF-4CF5-480B-8B69-3FC5F415C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742" y="4208940"/>
                <a:ext cx="5994270" cy="596382"/>
              </a:xfrm>
              <a:prstGeom prst="rect">
                <a:avLst/>
              </a:prstGeom>
              <a:blipFill>
                <a:blip r:embed="rId13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599652-08F0-4A41-8909-536FC6A6F6E8}"/>
                  </a:ext>
                </a:extLst>
              </p:cNvPr>
              <p:cNvSpPr txBox="1"/>
              <p:nvPr/>
            </p:nvSpPr>
            <p:spPr>
              <a:xfrm>
                <a:off x="11025177" y="4299619"/>
                <a:ext cx="761619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599652-08F0-4A41-8909-536FC6A6F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177" y="4299619"/>
                <a:ext cx="76161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DB04315F-DE69-4C14-BB53-D9D680E2BDB0}"/>
              </a:ext>
            </a:extLst>
          </p:cNvPr>
          <p:cNvSpPr/>
          <p:nvPr/>
        </p:nvSpPr>
        <p:spPr>
          <a:xfrm>
            <a:off x="9384811" y="4811420"/>
            <a:ext cx="2574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نوجد أطوال </a:t>
            </a:r>
            <a:r>
              <a:rPr lang="ar-AE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الأقطار</a:t>
            </a:r>
            <a:endParaRPr lang="en-US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43B229-D1C8-4F96-A57B-6561070CA924}"/>
                  </a:ext>
                </a:extLst>
              </p:cNvPr>
              <p:cNvSpPr txBox="1"/>
              <p:nvPr/>
            </p:nvSpPr>
            <p:spPr>
              <a:xfrm>
                <a:off x="5064036" y="5356310"/>
                <a:ext cx="5341847" cy="5963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43B229-D1C8-4F96-A57B-6561070CA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036" y="5356310"/>
                <a:ext cx="5341847" cy="596382"/>
              </a:xfrm>
              <a:prstGeom prst="rect">
                <a:avLst/>
              </a:prstGeom>
              <a:blipFill>
                <a:blip r:embed="rId15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C19E4F-5CBF-4853-A7DF-E3D50538A835}"/>
                  </a:ext>
                </a:extLst>
              </p:cNvPr>
              <p:cNvSpPr txBox="1"/>
              <p:nvPr/>
            </p:nvSpPr>
            <p:spPr>
              <a:xfrm>
                <a:off x="10444108" y="5421531"/>
                <a:ext cx="1074205" cy="49244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C19E4F-5CBF-4853-A7DF-E3D50538A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08" y="5421531"/>
                <a:ext cx="1074205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A9D04B-1377-4350-B380-A3B87BC58302}"/>
                  </a:ext>
                </a:extLst>
              </p:cNvPr>
              <p:cNvSpPr txBox="1"/>
              <p:nvPr/>
            </p:nvSpPr>
            <p:spPr>
              <a:xfrm>
                <a:off x="5030907" y="6065299"/>
                <a:ext cx="5382948" cy="5963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A9D04B-1377-4350-B380-A3B87BC58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907" y="6065299"/>
                <a:ext cx="5382948" cy="5963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5CE81E-F402-4D5C-8442-4E094DA284C4}"/>
                  </a:ext>
                </a:extLst>
              </p:cNvPr>
              <p:cNvSpPr txBox="1"/>
              <p:nvPr/>
            </p:nvSpPr>
            <p:spPr>
              <a:xfrm>
                <a:off x="10490498" y="6155978"/>
                <a:ext cx="1074205" cy="49244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5CE81E-F402-4D5C-8442-4E094DA28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498" y="6155978"/>
                <a:ext cx="1074205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30E17-8DC3-4A71-98D1-98A9F729B30A}"/>
                  </a:ext>
                </a:extLst>
              </p:cNvPr>
              <p:cNvSpPr txBox="1"/>
              <p:nvPr/>
            </p:nvSpPr>
            <p:spPr>
              <a:xfrm>
                <a:off x="3192390" y="2185912"/>
                <a:ext cx="341440" cy="4924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30E17-8DC3-4A71-98D1-98A9F729B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390" y="2185912"/>
                <a:ext cx="341440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B920AB-EBF8-41C9-BBF6-D2601B3C16A8}"/>
                  </a:ext>
                </a:extLst>
              </p:cNvPr>
              <p:cNvSpPr txBox="1"/>
              <p:nvPr/>
            </p:nvSpPr>
            <p:spPr>
              <a:xfrm>
                <a:off x="273717" y="2222278"/>
                <a:ext cx="341440" cy="4924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B920AB-EBF8-41C9-BBF6-D2601B3C1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17" y="2222278"/>
                <a:ext cx="341440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CEFA0E-7A61-4E44-929C-2D529BE36DBD}"/>
                  </a:ext>
                </a:extLst>
              </p:cNvPr>
              <p:cNvSpPr txBox="1"/>
              <p:nvPr/>
            </p:nvSpPr>
            <p:spPr>
              <a:xfrm>
                <a:off x="1799401" y="1201465"/>
                <a:ext cx="341440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CEFA0E-7A61-4E44-929C-2D529BE3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01" y="1201465"/>
                <a:ext cx="341440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566D48-18E1-4907-ABAF-1E74A7102BD3}"/>
                  </a:ext>
                </a:extLst>
              </p:cNvPr>
              <p:cNvSpPr txBox="1"/>
              <p:nvPr/>
            </p:nvSpPr>
            <p:spPr>
              <a:xfrm>
                <a:off x="1924227" y="3316658"/>
                <a:ext cx="341440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566D48-18E1-4907-ABAF-1E74A7102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27" y="3316658"/>
                <a:ext cx="341440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24F4D62-7C1D-49AD-ABFD-DE4FB8A95BC6}"/>
              </a:ext>
            </a:extLst>
          </p:cNvPr>
          <p:cNvSpPr/>
          <p:nvPr/>
        </p:nvSpPr>
        <p:spPr>
          <a:xfrm>
            <a:off x="512254" y="3922356"/>
            <a:ext cx="4386136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شكل رباعي ، فيه كل ضلعين متقابلين</a:t>
            </a:r>
          </a:p>
          <a:p>
            <a:pPr algn="ctr" rtl="1"/>
            <a:r>
              <a:rPr lang="ar-AE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 متطابقين فهو </a:t>
            </a:r>
            <a:r>
              <a:rPr lang="ar-AE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متوازي أضلاع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222C55-BC6E-4C90-88F4-D5132D3EA742}"/>
              </a:ext>
            </a:extLst>
          </p:cNvPr>
          <p:cNvSpPr/>
          <p:nvPr/>
        </p:nvSpPr>
        <p:spPr>
          <a:xfrm>
            <a:off x="697016" y="5138874"/>
            <a:ext cx="3866764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متوازي أضلاع</a:t>
            </a:r>
            <a:r>
              <a:rPr lang="ar-AE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، قطراه متطابقان</a:t>
            </a:r>
          </a:p>
          <a:p>
            <a:pPr algn="ctr" rtl="1"/>
            <a:r>
              <a:rPr lang="ar-AE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فهو </a:t>
            </a:r>
            <a:r>
              <a:rPr lang="ar-AE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مستطيل</a:t>
            </a:r>
            <a:endParaRPr lang="en-US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74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07B32D-8C46-4813-AF20-C803D8C24BE0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𝟖𝟏𝟓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07B32D-8C46-4813-AF20-C803D8C24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30A486A-5D77-4A4E-AC28-8C88025D0639}"/>
              </a:ext>
            </a:extLst>
          </p:cNvPr>
          <p:cNvSpPr/>
          <p:nvPr/>
        </p:nvSpPr>
        <p:spPr>
          <a:xfrm>
            <a:off x="8515268" y="123025"/>
            <a:ext cx="3299301" cy="83099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خصائص المستطيل 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43068-9F87-48E5-8205-4BE31388BAE8}"/>
              </a:ext>
            </a:extLst>
          </p:cNvPr>
          <p:cNvSpPr txBox="1"/>
          <p:nvPr/>
        </p:nvSpPr>
        <p:spPr>
          <a:xfrm>
            <a:off x="4956313" y="960320"/>
            <a:ext cx="683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u="sng" dirty="0">
                <a:solidFill>
                  <a:srgbClr val="FF0000"/>
                </a:solidFill>
                <a:cs typeface="(AH) Manal Black" pitchFamily="2" charset="-78"/>
              </a:rPr>
              <a:t>المستطيل : </a:t>
            </a:r>
            <a:r>
              <a:rPr lang="ar-AE" sz="3600" dirty="0">
                <a:cs typeface="(AH) Manal Black" pitchFamily="2" charset="-78"/>
              </a:rPr>
              <a:t>هو متوازي أضلاع فيه أربع زوايا قائمة . </a:t>
            </a:r>
            <a:endParaRPr lang="en-US" sz="3600" dirty="0">
              <a:cs typeface="(AH) Manal Black" pitchFamily="2" charset="-78"/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62ED64F-3B5E-4C4B-A952-24E983A7C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9" t="34868" r="72691"/>
          <a:stretch/>
        </p:blipFill>
        <p:spPr>
          <a:xfrm>
            <a:off x="1607291" y="123025"/>
            <a:ext cx="2491408" cy="2676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13E33A-BE85-42A6-85C3-5963AFBCA9D3}"/>
              </a:ext>
            </a:extLst>
          </p:cNvPr>
          <p:cNvSpPr txBox="1"/>
          <p:nvPr/>
        </p:nvSpPr>
        <p:spPr>
          <a:xfrm>
            <a:off x="9210261" y="3374895"/>
            <a:ext cx="2822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dirty="0">
                <a:solidFill>
                  <a:srgbClr val="002060"/>
                </a:solidFill>
                <a:cs typeface="(AH) Manal Black" pitchFamily="2" charset="-78"/>
              </a:rPr>
              <a:t>حسب التعريف</a:t>
            </a:r>
          </a:p>
          <a:p>
            <a:pPr algn="r" rtl="1"/>
            <a:r>
              <a:rPr lang="ar-AE" sz="3600" dirty="0">
                <a:solidFill>
                  <a:srgbClr val="002060"/>
                </a:solidFill>
                <a:cs typeface="(AH) Manal Black" pitchFamily="2" charset="-78"/>
              </a:rPr>
              <a:t>     يتسم المستطيل </a:t>
            </a:r>
          </a:p>
          <a:p>
            <a:pPr algn="r" rtl="1"/>
            <a:r>
              <a:rPr lang="ar-AE" sz="3600" dirty="0">
                <a:solidFill>
                  <a:srgbClr val="002060"/>
                </a:solidFill>
                <a:cs typeface="(AH) Manal Black" pitchFamily="2" charset="-78"/>
              </a:rPr>
              <a:t>بالخصائص التالية</a:t>
            </a:r>
            <a:endParaRPr lang="en-US" sz="3600" dirty="0">
              <a:solidFill>
                <a:srgbClr val="002060"/>
              </a:solidFill>
              <a:cs typeface="(AH) Manal Black" pitchFamily="2" charset="-7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EC85B7-B06B-4119-8EFB-E69B57A4B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840614"/>
              </p:ext>
            </p:extLst>
          </p:nvPr>
        </p:nvGraphicFramePr>
        <p:xfrm>
          <a:off x="3855005" y="1868024"/>
          <a:ext cx="6335916" cy="481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93C4DEC-6B7C-45FF-AAC7-3A5A1359ABB0}"/>
              </a:ext>
            </a:extLst>
          </p:cNvPr>
          <p:cNvSpPr/>
          <p:nvPr/>
        </p:nvSpPr>
        <p:spPr>
          <a:xfrm>
            <a:off x="190045" y="3059003"/>
            <a:ext cx="369524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بالإضافة لهذا :</a:t>
            </a:r>
          </a:p>
          <a:p>
            <a:pPr algn="ctr"/>
            <a:r>
              <a:rPr lang="ar-AE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 </a:t>
            </a:r>
            <a:r>
              <a:rPr lang="ar-AE" sz="4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فإن قطرا المستطيل </a:t>
            </a:r>
          </a:p>
          <a:p>
            <a:pPr algn="ctr"/>
            <a:r>
              <a:rPr lang="ar-AE" sz="4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(AH) Manal Black" pitchFamily="2" charset="-78"/>
              </a:rPr>
              <a:t>متطابقين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15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FEFD21-D006-45BA-B80F-EEF0B0737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39FEFD21-D006-45BA-B80F-EEF0B0737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8768F-F137-470F-838D-629DE154F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208768F-F137-470F-838D-629DE154F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E2990C-5D7C-4BFC-84A0-8E62745A7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B8E2990C-5D7C-4BFC-84A0-8E62745A7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EE2DED-A449-4002-BB0A-E8EA2AD99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E3EE2DED-A449-4002-BB0A-E8EA2AD99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760F66-DDD0-499C-A33C-BE0D40B84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E2760F66-DDD0-499C-A33C-BE0D40B84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9AA49D-DB38-44EB-BE7E-38EBD89ED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E9AA49D-DB38-44EB-BE7E-38EBD89ED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ED5E6B-426F-434E-8F13-BDA8AAE0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65ED5E6B-426F-434E-8F13-BDA8AAE0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1567DD-CD02-4050-BC14-659DC150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F81567DD-CD02-4050-BC14-659DC1506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274AFA-E980-4840-9277-A530DA1D6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3B274AFA-E980-4840-9277-A530DA1D6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BA8725-9D11-43A8-82F6-191AA328D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C0BA8725-9D11-43A8-82F6-191AA328D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C0961E-8072-4DEA-AE03-DCC73E147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89C0961E-8072-4DEA-AE03-DCC73E147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 uiExpand="1" build="p"/>
      <p:bldGraphic spid="5" grpId="0">
        <p:bldSub>
          <a:bldDgm bld="one"/>
        </p:bldSub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2B3EA8-C01B-495A-9966-534478BDF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" t="31090" r="76512" b="9459"/>
          <a:stretch/>
        </p:blipFill>
        <p:spPr>
          <a:xfrm>
            <a:off x="2229026" y="357093"/>
            <a:ext cx="3399885" cy="2639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0FEB3F-83B9-40BF-8600-74223D84E249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𝟖𝟏𝟓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0FEB3F-83B9-40BF-8600-74223D84E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815340-1ACA-46CC-9DE7-2C6E90F1E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92" t="3437" b="80070"/>
          <a:stretch/>
        </p:blipFill>
        <p:spPr>
          <a:xfrm>
            <a:off x="6563090" y="1091870"/>
            <a:ext cx="5469235" cy="58477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75D265-3AE6-4A32-9238-976F2C6D0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33" t="25900" r="1017" b="19442"/>
          <a:stretch/>
        </p:blipFill>
        <p:spPr>
          <a:xfrm>
            <a:off x="2349192" y="3137094"/>
            <a:ext cx="9200383" cy="262903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03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31BC907-BA18-4378-B75C-2FBFAF3F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69" y="0"/>
            <a:ext cx="8675593" cy="164726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6D3BC04-8414-4675-B6C2-CC3BC42E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61" y="1279082"/>
            <a:ext cx="2536630" cy="347844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645EA9-0C59-4B91-811B-85FE3F86E9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770"/>
          <a:stretch/>
        </p:blipFill>
        <p:spPr>
          <a:xfrm>
            <a:off x="2560991" y="4227446"/>
            <a:ext cx="9483532" cy="2432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603BAE-0A15-4888-88F5-727F01781B4E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𝟖𝟏𝟓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603BAE-0A15-4888-88F5-727F01781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F1E6BE-C52B-4319-B512-C9E24D66B0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420"/>
          <a:stretch/>
        </p:blipFill>
        <p:spPr>
          <a:xfrm>
            <a:off x="2554905" y="1757360"/>
            <a:ext cx="9483534" cy="135692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3C0F38-9851-4941-A0C2-16E8F88D8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" t="27897" r="-22" b="52790"/>
          <a:stretch/>
        </p:blipFill>
        <p:spPr>
          <a:xfrm>
            <a:off x="2545310" y="3193801"/>
            <a:ext cx="9483532" cy="9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AC711C7-3F3F-445F-8B91-A079FA3B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5" y="1333853"/>
            <a:ext cx="2772212" cy="3801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7BC157-A7F1-4933-A688-9AF2907E7759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𝟖𝟏𝟓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7BC157-A7F1-4933-A688-9AF2907E7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999DBBA-99B1-4C8E-B9F8-1083E8847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827" y="90260"/>
            <a:ext cx="2219146" cy="584775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12700">
            <a:bevelT w="133350" h="107950"/>
            <a:bevelB w="6350" h="82550"/>
            <a:extrusionClr>
              <a:srgbClr val="00B0F0"/>
            </a:extrusionClr>
            <a:contourClr>
              <a:srgbClr val="FF0000"/>
            </a:contourClr>
          </a:sp3d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04B89D5-F962-4AAA-A060-5ACBE108A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687" t="50000" r="3494" b="18050"/>
          <a:stretch/>
        </p:blipFill>
        <p:spPr>
          <a:xfrm>
            <a:off x="6287469" y="937126"/>
            <a:ext cx="5692499" cy="58477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E7CCFB-628F-4EB2-9F15-E11C4D1769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02" t="54345" r="14513" b="20715"/>
          <a:stretch/>
        </p:blipFill>
        <p:spPr>
          <a:xfrm>
            <a:off x="3355252" y="172876"/>
            <a:ext cx="6288497" cy="410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D7FCB2-7B29-4D61-BF3F-C4632CFB5A78}"/>
                  </a:ext>
                </a:extLst>
              </p:cNvPr>
              <p:cNvSpPr txBox="1"/>
              <p:nvPr/>
            </p:nvSpPr>
            <p:spPr>
              <a:xfrm>
                <a:off x="8724220" y="2235766"/>
                <a:ext cx="28677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D7FCB2-7B29-4D61-BF3F-C4632CFB5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220" y="2235766"/>
                <a:ext cx="286777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012F2CE-3E6F-4211-AF60-9313548836C8}"/>
              </a:ext>
            </a:extLst>
          </p:cNvPr>
          <p:cNvSpPr txBox="1"/>
          <p:nvPr/>
        </p:nvSpPr>
        <p:spPr>
          <a:xfrm>
            <a:off x="8464659" y="1635122"/>
            <a:ext cx="3202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مستطيل قطراه </a:t>
            </a:r>
            <a:r>
              <a:rPr lang="ar-AE" sz="3000" dirty="0" err="1">
                <a:solidFill>
                  <a:srgbClr val="FF0000"/>
                </a:solidFill>
                <a:cs typeface="(AH) Manal Black" pitchFamily="2" charset="-78"/>
              </a:rPr>
              <a:t>متناصفان</a:t>
            </a:r>
            <a:endParaRPr lang="en-US" sz="3000" dirty="0"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745DB0-C06D-4750-9621-0678812C1B94}"/>
                  </a:ext>
                </a:extLst>
              </p:cNvPr>
              <p:cNvSpPr txBox="1"/>
              <p:nvPr/>
            </p:nvSpPr>
            <p:spPr>
              <a:xfrm>
                <a:off x="8763977" y="2781217"/>
                <a:ext cx="26476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745DB0-C06D-4750-9621-0678812C1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977" y="2781217"/>
                <a:ext cx="264764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E9682E-FAE3-421A-A48A-6DB7F2A9774B}"/>
                  </a:ext>
                </a:extLst>
              </p:cNvPr>
              <p:cNvSpPr txBox="1"/>
              <p:nvPr/>
            </p:nvSpPr>
            <p:spPr>
              <a:xfrm>
                <a:off x="8786647" y="3338581"/>
                <a:ext cx="300967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E9682E-FAE3-421A-A48A-6DB7F2A97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647" y="3338581"/>
                <a:ext cx="300967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0F93E8-81CA-43FA-9956-3D620015B096}"/>
                  </a:ext>
                </a:extLst>
              </p:cNvPr>
              <p:cNvSpPr txBox="1"/>
              <p:nvPr/>
            </p:nvSpPr>
            <p:spPr>
              <a:xfrm>
                <a:off x="8786647" y="3930678"/>
                <a:ext cx="1838260" cy="4924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240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0F93E8-81CA-43FA-9956-3D620015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647" y="3930678"/>
                <a:ext cx="1838260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F887E3-9F6B-4C9C-9CA3-11889FAE98C7}"/>
                  </a:ext>
                </a:extLst>
              </p:cNvPr>
              <p:cNvSpPr txBox="1"/>
              <p:nvPr/>
            </p:nvSpPr>
            <p:spPr>
              <a:xfrm>
                <a:off x="5017007" y="2288774"/>
                <a:ext cx="16836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F887E3-9F6B-4C9C-9CA3-11889FAE9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007" y="2288774"/>
                <a:ext cx="1683602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0C47490-14C6-4D39-859B-33BA9350D49C}"/>
              </a:ext>
            </a:extLst>
          </p:cNvPr>
          <p:cNvSpPr txBox="1"/>
          <p:nvPr/>
        </p:nvSpPr>
        <p:spPr>
          <a:xfrm>
            <a:off x="4257439" y="1646612"/>
            <a:ext cx="3202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مستطيل قطراه متطابقان</a:t>
            </a:r>
            <a:endParaRPr lang="en-US" sz="3000" dirty="0"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788C23-9883-4788-B78A-BFD7AD5D2CDA}"/>
                  </a:ext>
                </a:extLst>
              </p:cNvPr>
              <p:cNvSpPr txBox="1"/>
              <p:nvPr/>
            </p:nvSpPr>
            <p:spPr>
              <a:xfrm>
                <a:off x="5003757" y="2868968"/>
                <a:ext cx="1859099" cy="4924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240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788C23-9883-4788-B78A-BFD7AD5D2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757" y="2868968"/>
                <a:ext cx="185909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1" grpId="0"/>
      <p:bldP spid="12" grpId="0"/>
      <p:bldP spid="13" grpId="0" animBg="1"/>
      <p:bldP spid="14" grpId="0"/>
      <p:bldP spid="15" grpId="0" build="p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AC711C7-3F3F-445F-8B91-A079FA3B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5" y="1333853"/>
            <a:ext cx="2772212" cy="3801497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14C1F79-CE3F-4EE0-8BB5-13EECF031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702" r="59325"/>
          <a:stretch/>
        </p:blipFill>
        <p:spPr>
          <a:xfrm>
            <a:off x="5732476" y="770373"/>
            <a:ext cx="6288497" cy="847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7BC157-A7F1-4933-A688-9AF2907E7759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𝟖𝟏𝟓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7BC157-A7F1-4933-A688-9AF2907E7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999DBBA-99B1-4C8E-B9F8-1083E8847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827" y="90260"/>
            <a:ext cx="2219146" cy="584775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12700">
            <a:bevelT w="133350" h="107950"/>
            <a:bevelB w="6350" h="82550"/>
            <a:extrusionClr>
              <a:srgbClr val="00B0F0"/>
            </a:extrusionClr>
            <a:contourClr>
              <a:srgbClr val="FF0000"/>
            </a:contourClr>
          </a:sp3d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E7CCFB-628F-4EB2-9F15-E11C4D1769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02" t="54345" r="14513" b="20715"/>
          <a:stretch/>
        </p:blipFill>
        <p:spPr>
          <a:xfrm>
            <a:off x="3355252" y="172876"/>
            <a:ext cx="6288497" cy="410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D7FCB2-7B29-4D61-BF3F-C4632CFB5A78}"/>
                  </a:ext>
                </a:extLst>
              </p:cNvPr>
              <p:cNvSpPr txBox="1"/>
              <p:nvPr/>
            </p:nvSpPr>
            <p:spPr>
              <a:xfrm>
                <a:off x="3727342" y="1646612"/>
                <a:ext cx="54051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𝑃𝑅𝑆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D7FCB2-7B29-4D61-BF3F-C4632CFB5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342" y="1646612"/>
                <a:ext cx="540519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012F2CE-3E6F-4211-AF60-9313548836C8}"/>
              </a:ext>
            </a:extLst>
          </p:cNvPr>
          <p:cNvSpPr txBox="1"/>
          <p:nvPr/>
        </p:nvSpPr>
        <p:spPr>
          <a:xfrm>
            <a:off x="8464659" y="1635122"/>
            <a:ext cx="3202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زوايا المستطيل قائمة</a:t>
            </a:r>
            <a:endParaRPr lang="en-US" sz="3000" dirty="0"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0F93E8-81CA-43FA-9956-3D620015B096}"/>
                  </a:ext>
                </a:extLst>
              </p:cNvPr>
              <p:cNvSpPr txBox="1"/>
              <p:nvPr/>
            </p:nvSpPr>
            <p:spPr>
              <a:xfrm>
                <a:off x="8752970" y="3138909"/>
                <a:ext cx="2678234" cy="4924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𝑃𝑅𝑄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0F93E8-81CA-43FA-9956-3D620015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970" y="3138909"/>
                <a:ext cx="267823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5B9B84E-C7B4-40C2-A686-583DFBA98DC0}"/>
              </a:ext>
            </a:extLst>
          </p:cNvPr>
          <p:cNvGrpSpPr/>
          <p:nvPr/>
        </p:nvGrpSpPr>
        <p:grpSpPr>
          <a:xfrm>
            <a:off x="609600" y="1646612"/>
            <a:ext cx="1961322" cy="3216936"/>
            <a:chOff x="609600" y="1646612"/>
            <a:chExt cx="1961322" cy="3216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C7E848-CAF4-40D1-B05C-B6B1B071F3D1}"/>
                </a:ext>
              </a:extLst>
            </p:cNvPr>
            <p:cNvSpPr/>
            <p:nvPr/>
          </p:nvSpPr>
          <p:spPr>
            <a:xfrm>
              <a:off x="609600" y="1646612"/>
              <a:ext cx="1961322" cy="321693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3211B1-8AAD-4171-969F-BFAA12DDEC22}"/>
                </a:ext>
              </a:extLst>
            </p:cNvPr>
            <p:cNvCxnSpPr/>
            <p:nvPr/>
          </p:nvCxnSpPr>
          <p:spPr>
            <a:xfrm>
              <a:off x="609600" y="1646612"/>
              <a:ext cx="1961322" cy="32169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664E15-A551-45CE-8C1B-72FB74918B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" y="1646612"/>
              <a:ext cx="1961322" cy="32169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rc 23">
            <a:extLst>
              <a:ext uri="{FF2B5EF4-FFF2-40B4-BE49-F238E27FC236}">
                <a16:creationId xmlns:a16="http://schemas.microsoft.com/office/drawing/2014/main" id="{BCA006F2-4869-4F69-B9DC-33C51A10528A}"/>
              </a:ext>
            </a:extLst>
          </p:cNvPr>
          <p:cNvSpPr/>
          <p:nvPr/>
        </p:nvSpPr>
        <p:spPr>
          <a:xfrm rot="15704204">
            <a:off x="2133599" y="4518992"/>
            <a:ext cx="503583" cy="576602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6F6065-65B3-403C-A626-A5BCDF82C8C5}"/>
                  </a:ext>
                </a:extLst>
              </p:cNvPr>
              <p:cNvSpPr txBox="1"/>
              <p:nvPr/>
            </p:nvSpPr>
            <p:spPr>
              <a:xfrm>
                <a:off x="1554472" y="4270458"/>
                <a:ext cx="7229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6F6065-65B3-403C-A626-A5BCDF82C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2" y="4270458"/>
                <a:ext cx="72295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96DAAC2-31F5-4FC3-9E95-A2EBD1EA9D25}"/>
              </a:ext>
            </a:extLst>
          </p:cNvPr>
          <p:cNvSpPr txBox="1"/>
          <p:nvPr/>
        </p:nvSpPr>
        <p:spPr>
          <a:xfrm>
            <a:off x="9793357" y="2326460"/>
            <a:ext cx="1622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التعويض</a:t>
            </a:r>
            <a:endParaRPr lang="en-US" sz="3000" dirty="0"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E7EC0B1-9382-425E-BF1D-123224301E9D}"/>
                  </a:ext>
                </a:extLst>
              </p:cNvPr>
              <p:cNvSpPr txBox="1"/>
              <p:nvPr/>
            </p:nvSpPr>
            <p:spPr>
              <a:xfrm>
                <a:off x="4214238" y="2322227"/>
                <a:ext cx="38976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E7EC0B1-9382-425E-BF1D-123224301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38" y="2322227"/>
                <a:ext cx="3897605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A7C34-5E26-47A0-B063-BA960E874B5A}"/>
                  </a:ext>
                </a:extLst>
              </p:cNvPr>
              <p:cNvSpPr txBox="1"/>
              <p:nvPr/>
            </p:nvSpPr>
            <p:spPr>
              <a:xfrm>
                <a:off x="4214238" y="2997842"/>
                <a:ext cx="38976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A7C34-5E26-47A0-B063-BA960E874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38" y="2997842"/>
                <a:ext cx="3897605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8D5063AE-C245-44C6-8574-775BA7607B81}"/>
              </a:ext>
            </a:extLst>
          </p:cNvPr>
          <p:cNvSpPr/>
          <p:nvPr/>
        </p:nvSpPr>
        <p:spPr>
          <a:xfrm rot="18811103">
            <a:off x="2168891" y="4139738"/>
            <a:ext cx="503583" cy="57660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837AB7-7068-453C-8945-A124DC2AD230}"/>
                  </a:ext>
                </a:extLst>
              </p:cNvPr>
              <p:cNvSpPr txBox="1"/>
              <p:nvPr/>
            </p:nvSpPr>
            <p:spPr>
              <a:xfrm>
                <a:off x="1973659" y="3635475"/>
                <a:ext cx="6652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837AB7-7068-453C-8945-A124DC2AD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659" y="3635475"/>
                <a:ext cx="66524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7C15230-6768-4F4E-A6D5-6D57C5311AA7}"/>
              </a:ext>
            </a:extLst>
          </p:cNvPr>
          <p:cNvSpPr txBox="1"/>
          <p:nvPr/>
        </p:nvSpPr>
        <p:spPr>
          <a:xfrm>
            <a:off x="6349933" y="3887443"/>
            <a:ext cx="5405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قطرا المستطيل متطابقان و </a:t>
            </a:r>
            <a:r>
              <a:rPr lang="ar-AE" sz="3000" dirty="0" err="1">
                <a:solidFill>
                  <a:srgbClr val="FF0000"/>
                </a:solidFill>
                <a:cs typeface="(AH) Manal Black" pitchFamily="2" charset="-78"/>
              </a:rPr>
              <a:t>متناصفان</a:t>
            </a:r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 نستنتج أن</a:t>
            </a:r>
            <a:endParaRPr lang="en-US" sz="3000" dirty="0"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012BD6-6224-4032-A22D-D8266750D7BB}"/>
                  </a:ext>
                </a:extLst>
              </p:cNvPr>
              <p:cNvSpPr txBox="1"/>
              <p:nvPr/>
            </p:nvSpPr>
            <p:spPr>
              <a:xfrm>
                <a:off x="4273309" y="4563058"/>
                <a:ext cx="388388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𝑆𝑄𝑅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012BD6-6224-4032-A22D-D8266750D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309" y="4563058"/>
                <a:ext cx="3883884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0D006D-248F-4840-953F-56ACA841FFCF}"/>
                  </a:ext>
                </a:extLst>
              </p:cNvPr>
              <p:cNvSpPr txBox="1"/>
              <p:nvPr/>
            </p:nvSpPr>
            <p:spPr>
              <a:xfrm>
                <a:off x="3355252" y="3908837"/>
                <a:ext cx="31330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(AH) Manal Black" pitchFamily="2" charset="-78"/>
                      </a:rPr>
                      <m:t>∆</m:t>
                    </m:r>
                    <m:r>
                      <a:rPr lang="en-US" sz="3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(AH) Manal Black" pitchFamily="2" charset="-78"/>
                      </a:rPr>
                      <m:t>𝑅𝑇𝑄</m:t>
                    </m:r>
                  </m:oMath>
                </a14:m>
                <a:r>
                  <a:rPr lang="ar-AE" sz="3000" dirty="0">
                    <a:solidFill>
                      <a:srgbClr val="002060"/>
                    </a:solidFill>
                    <a:cs typeface="(AH) Manal Black" pitchFamily="2" charset="-78"/>
                  </a:rPr>
                  <a:t>  </a:t>
                </a:r>
                <a:r>
                  <a:rPr lang="ar-AE" sz="3000" dirty="0">
                    <a:solidFill>
                      <a:srgbClr val="FF0000"/>
                    </a:solidFill>
                    <a:cs typeface="(AH) Manal Black" pitchFamily="2" charset="-78"/>
                  </a:rPr>
                  <a:t>متساوي الساقين</a:t>
                </a:r>
                <a:endParaRPr lang="en-US" sz="3000" dirty="0">
                  <a:solidFill>
                    <a:srgbClr val="FF000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0D006D-248F-4840-953F-56ACA841F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252" y="3908837"/>
                <a:ext cx="3133028" cy="553998"/>
              </a:xfrm>
              <a:prstGeom prst="rect">
                <a:avLst/>
              </a:prstGeom>
              <a:blipFill>
                <a:blip r:embed="rId14"/>
                <a:stretch>
                  <a:fillRect t="-10989" b="-36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1503358-4E14-4282-9E09-3709FF1880BC}"/>
              </a:ext>
            </a:extLst>
          </p:cNvPr>
          <p:cNvSpPr txBox="1"/>
          <p:nvPr/>
        </p:nvSpPr>
        <p:spPr>
          <a:xfrm>
            <a:off x="8832624" y="5294721"/>
            <a:ext cx="1622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التعويض</a:t>
            </a:r>
            <a:endParaRPr lang="en-US" sz="3000" dirty="0"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F8B1B6-FA46-4109-AC21-5A0F8DA959E5}"/>
                  </a:ext>
                </a:extLst>
              </p:cNvPr>
              <p:cNvSpPr txBox="1"/>
              <p:nvPr/>
            </p:nvSpPr>
            <p:spPr>
              <a:xfrm>
                <a:off x="5413203" y="5294721"/>
                <a:ext cx="2641364" cy="4924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𝑆𝑄𝑅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F8B1B6-FA46-4109-AC21-5A0F8DA95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03" y="5294721"/>
                <a:ext cx="2641364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37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3" grpId="0" animBg="1"/>
      <p:bldP spid="24" grpId="0" animBg="1"/>
      <p:bldP spid="25" grpId="0"/>
      <p:bldP spid="26" grpId="0" build="p"/>
      <p:bldP spid="27" grpId="0"/>
      <p:bldP spid="28" grpId="0"/>
      <p:bldP spid="29" grpId="0" animBg="1"/>
      <p:bldP spid="30" grpId="0"/>
      <p:bldP spid="31" grpId="0" build="p"/>
      <p:bldP spid="32" grpId="0"/>
      <p:bldP spid="33" grpId="0" build="p"/>
      <p:bldP spid="34" grpId="0" build="p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D0C81E-5655-48E3-8E20-AA22C9B7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649" y="176405"/>
            <a:ext cx="3149643" cy="6395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F2DB86-FE7E-47D5-8D38-7D27EC868CA6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𝟖𝟏𝟖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F2DB86-FE7E-47D5-8D38-7D27EC868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3C4FB7B-6ED0-453F-9976-A540DCE3A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195" y="845184"/>
            <a:ext cx="8411618" cy="1725738"/>
          </a:xfrm>
          <a:prstGeom prst="rect">
            <a:avLst/>
          </a:prstGeom>
        </p:spPr>
      </p:pic>
      <p:pic>
        <p:nvPicPr>
          <p:cNvPr id="10" name="Picture 9" descr="A red and white sign&#10;&#10;Description automatically generated">
            <a:extLst>
              <a:ext uri="{FF2B5EF4-FFF2-40B4-BE49-F238E27FC236}">
                <a16:creationId xmlns:a16="http://schemas.microsoft.com/office/drawing/2014/main" id="{744EEB43-2DA7-4E92-A8AC-6B902A0B6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14" y="4244717"/>
            <a:ext cx="3020135" cy="2374807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19E3B65-7224-4687-A2BE-53BCFB81BA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746"/>
          <a:stretch/>
        </p:blipFill>
        <p:spPr>
          <a:xfrm>
            <a:off x="9846550" y="2746663"/>
            <a:ext cx="1256173" cy="53035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E6648EA-EC86-4C0C-B03A-2B696EB4D8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3752"/>
          <a:stretch/>
        </p:blipFill>
        <p:spPr>
          <a:xfrm>
            <a:off x="5566680" y="2801951"/>
            <a:ext cx="1209786" cy="53035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FAA9585-CBED-4C00-887C-A146F46679D3}"/>
              </a:ext>
            </a:extLst>
          </p:cNvPr>
          <p:cNvGrpSpPr/>
          <p:nvPr/>
        </p:nvGrpSpPr>
        <p:grpSpPr>
          <a:xfrm>
            <a:off x="1714765" y="697747"/>
            <a:ext cx="1961322" cy="3216936"/>
            <a:chOff x="609600" y="1646612"/>
            <a:chExt cx="1961322" cy="321693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5864C3-D333-4721-9359-A802AAF4ED81}"/>
                </a:ext>
              </a:extLst>
            </p:cNvPr>
            <p:cNvSpPr/>
            <p:nvPr/>
          </p:nvSpPr>
          <p:spPr>
            <a:xfrm>
              <a:off x="609600" y="1646612"/>
              <a:ext cx="1961322" cy="321693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BF0996-03B3-4842-A6D0-FF688A817B17}"/>
                </a:ext>
              </a:extLst>
            </p:cNvPr>
            <p:cNvCxnSpPr/>
            <p:nvPr/>
          </p:nvCxnSpPr>
          <p:spPr>
            <a:xfrm>
              <a:off x="609600" y="1646612"/>
              <a:ext cx="1961322" cy="32169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5266B3-6C4E-4AA3-878E-9236BA1561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" y="1646612"/>
              <a:ext cx="1961322" cy="32169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EAE1F5-01F6-4FEE-9F26-1AB21AB80302}"/>
                  </a:ext>
                </a:extLst>
              </p:cNvPr>
              <p:cNvSpPr txBox="1"/>
              <p:nvPr/>
            </p:nvSpPr>
            <p:spPr>
              <a:xfrm>
                <a:off x="1398113" y="3633145"/>
                <a:ext cx="3398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EAE1F5-01F6-4FEE-9F26-1AB21AB80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13" y="3633145"/>
                <a:ext cx="33983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55D983-D13D-44EE-B92F-86EF17429E6E}"/>
                  </a:ext>
                </a:extLst>
              </p:cNvPr>
              <p:cNvSpPr txBox="1"/>
              <p:nvPr/>
            </p:nvSpPr>
            <p:spPr>
              <a:xfrm>
                <a:off x="1509310" y="249943"/>
                <a:ext cx="3786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55D983-D13D-44EE-B92F-86EF17429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10" y="249943"/>
                <a:ext cx="37869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B27DDD-76DB-4FD9-B6E0-93089C7DDAAE}"/>
                  </a:ext>
                </a:extLst>
              </p:cNvPr>
              <p:cNvSpPr txBox="1"/>
              <p:nvPr/>
            </p:nvSpPr>
            <p:spPr>
              <a:xfrm>
                <a:off x="3575291" y="249942"/>
                <a:ext cx="403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B27DDD-76DB-4FD9-B6E0-93089C7DD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91" y="249942"/>
                <a:ext cx="40318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21C821-73D5-40F3-B4BA-B0529F728A06}"/>
                  </a:ext>
                </a:extLst>
              </p:cNvPr>
              <p:cNvSpPr txBox="1"/>
              <p:nvPr/>
            </p:nvSpPr>
            <p:spPr>
              <a:xfrm>
                <a:off x="3623079" y="3684467"/>
                <a:ext cx="3871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21C821-73D5-40F3-B4BA-B0529F728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079" y="3684467"/>
                <a:ext cx="38715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D11916-D028-46B9-9F46-400BC1E390B9}"/>
                  </a:ext>
                </a:extLst>
              </p:cNvPr>
              <p:cNvSpPr txBox="1"/>
              <p:nvPr/>
            </p:nvSpPr>
            <p:spPr>
              <a:xfrm rot="18258131">
                <a:off x="1537556" y="2636249"/>
                <a:ext cx="10954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D11916-D028-46B9-9F46-400BC1E39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58131">
                <a:off x="1537556" y="2636249"/>
                <a:ext cx="109542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62E7C-FA72-4CBB-9A4B-DBF02D4AF46E}"/>
                  </a:ext>
                </a:extLst>
              </p:cNvPr>
              <p:cNvSpPr txBox="1"/>
              <p:nvPr/>
            </p:nvSpPr>
            <p:spPr>
              <a:xfrm>
                <a:off x="2506079" y="1813772"/>
                <a:ext cx="3786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62E7C-FA72-4CBB-9A4B-DBF02D4AF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79" y="1813772"/>
                <a:ext cx="378693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2B4888-92E6-4C2D-B69A-65581472BFA7}"/>
                  </a:ext>
                </a:extLst>
              </p:cNvPr>
              <p:cNvSpPr txBox="1"/>
              <p:nvPr/>
            </p:nvSpPr>
            <p:spPr>
              <a:xfrm>
                <a:off x="9569794" y="3337519"/>
                <a:ext cx="17508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𝑸𝑹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𝑷𝑺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2B4888-92E6-4C2D-B69A-65581472B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794" y="3337519"/>
                <a:ext cx="175086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C415D7-43DC-4B82-988C-E2892DFF7140}"/>
                  </a:ext>
                </a:extLst>
              </p:cNvPr>
              <p:cNvSpPr txBox="1"/>
              <p:nvPr/>
            </p:nvSpPr>
            <p:spPr>
              <a:xfrm rot="16200000">
                <a:off x="830201" y="1804279"/>
                <a:ext cx="13230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C415D7-43DC-4B82-988C-E2892DFF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0201" y="1804279"/>
                <a:ext cx="132305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E26926-64B2-45D3-A92E-4E2F6104ED31}"/>
                  </a:ext>
                </a:extLst>
              </p:cNvPr>
              <p:cNvSpPr txBox="1"/>
              <p:nvPr/>
            </p:nvSpPr>
            <p:spPr>
              <a:xfrm>
                <a:off x="9569794" y="4115746"/>
                <a:ext cx="21254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𝑸𝑹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E26926-64B2-45D3-A92E-4E2F6104E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794" y="4115746"/>
                <a:ext cx="2125454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0E6AC7-3EAA-437D-ABB2-65E399EE0B42}"/>
                  </a:ext>
                </a:extLst>
              </p:cNvPr>
              <p:cNvSpPr txBox="1"/>
              <p:nvPr/>
            </p:nvSpPr>
            <p:spPr>
              <a:xfrm>
                <a:off x="4805606" y="3398567"/>
                <a:ext cx="27186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𝑺𝑸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𝑺𝑻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𝑻𝑸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0E6AC7-3EAA-437D-ABB2-65E399EE0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06" y="3398567"/>
                <a:ext cx="2718693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0BA3DE-9656-44C1-BA9A-D71CD9973123}"/>
                  </a:ext>
                </a:extLst>
              </p:cNvPr>
              <p:cNvSpPr txBox="1"/>
              <p:nvPr/>
            </p:nvSpPr>
            <p:spPr>
              <a:xfrm>
                <a:off x="4798982" y="4081051"/>
                <a:ext cx="29597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𝑺𝑸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0BA3DE-9656-44C1-BA9A-D71CD9973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982" y="4081051"/>
                <a:ext cx="2959721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E3F74A-E6E1-43BA-A26F-7F7160F81200}"/>
                  </a:ext>
                </a:extLst>
              </p:cNvPr>
              <p:cNvSpPr txBox="1"/>
              <p:nvPr/>
            </p:nvSpPr>
            <p:spPr>
              <a:xfrm>
                <a:off x="4798981" y="4820221"/>
                <a:ext cx="18272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𝑺𝑸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E3F74A-E6E1-43BA-A26F-7F7160F81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981" y="4820221"/>
                <a:ext cx="1827295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D0C81E-5655-48E3-8E20-AA22C9B7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649" y="176405"/>
            <a:ext cx="3149643" cy="6395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F2DB86-FE7E-47D5-8D38-7D27EC868CA6}"/>
                  </a:ext>
                </a:extLst>
              </p:cNvPr>
              <p:cNvSpPr/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rtl="1"/>
                <a:r>
                  <a:rPr lang="ar-AE" sz="3200" b="1" cap="none" spc="50" dirty="0">
                    <a:ln w="952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cs typeface="(AH) Manal Black" pitchFamily="2" charset="-78"/>
                  </a:rPr>
                  <a:t>صفحة</a:t>
                </a:r>
                <a14:m>
                  <m:oMath xmlns:m="http://schemas.openxmlformats.org/officeDocument/2006/math">
                    <m:r>
                      <a:rPr lang="en-US" sz="3200" b="1" i="1" cap="none" spc="50" dirty="0" smtClean="0">
                        <a:ln w="952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𝟖𝟏𝟖</m:t>
                    </m:r>
                  </m:oMath>
                </a14:m>
                <a:endParaRPr lang="en-US" sz="3200" b="1" cap="none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F2DB86-FE7E-47D5-8D38-7D27EC868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4" y="644739"/>
                <a:ext cx="17000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3C4FB7B-6ED0-453F-9976-A540DCE3A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26" t="72995" r="31091"/>
          <a:stretch/>
        </p:blipFill>
        <p:spPr>
          <a:xfrm>
            <a:off x="3966088" y="263149"/>
            <a:ext cx="4625009" cy="46602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BB05FB9-4B58-43BF-97B8-C0901856D5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622"/>
          <a:stretch/>
        </p:blipFill>
        <p:spPr>
          <a:xfrm>
            <a:off x="10156814" y="1045319"/>
            <a:ext cx="1814478" cy="53035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F088D1F-4DC1-4648-A552-67610C0AB5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333"/>
          <a:stretch/>
        </p:blipFill>
        <p:spPr>
          <a:xfrm>
            <a:off x="5133468" y="4075935"/>
            <a:ext cx="1729141" cy="53035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FAA9585-CBED-4C00-887C-A146F46679D3}"/>
              </a:ext>
            </a:extLst>
          </p:cNvPr>
          <p:cNvGrpSpPr/>
          <p:nvPr/>
        </p:nvGrpSpPr>
        <p:grpSpPr>
          <a:xfrm>
            <a:off x="1714765" y="697747"/>
            <a:ext cx="1961322" cy="3216936"/>
            <a:chOff x="609600" y="1646612"/>
            <a:chExt cx="1961322" cy="321693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5864C3-D333-4721-9359-A802AAF4ED81}"/>
                </a:ext>
              </a:extLst>
            </p:cNvPr>
            <p:cNvSpPr/>
            <p:nvPr/>
          </p:nvSpPr>
          <p:spPr>
            <a:xfrm>
              <a:off x="609600" y="1646612"/>
              <a:ext cx="1961322" cy="321693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BF0996-03B3-4842-A6D0-FF688A817B17}"/>
                </a:ext>
              </a:extLst>
            </p:cNvPr>
            <p:cNvCxnSpPr/>
            <p:nvPr/>
          </p:nvCxnSpPr>
          <p:spPr>
            <a:xfrm>
              <a:off x="609600" y="1646612"/>
              <a:ext cx="1961322" cy="32169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5266B3-6C4E-4AA3-878E-9236BA1561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" y="1646612"/>
              <a:ext cx="1961322" cy="32169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EAE1F5-01F6-4FEE-9F26-1AB21AB80302}"/>
                  </a:ext>
                </a:extLst>
              </p:cNvPr>
              <p:cNvSpPr txBox="1"/>
              <p:nvPr/>
            </p:nvSpPr>
            <p:spPr>
              <a:xfrm>
                <a:off x="1398113" y="3633145"/>
                <a:ext cx="3398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EAE1F5-01F6-4FEE-9F26-1AB21AB80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13" y="3633145"/>
                <a:ext cx="33983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55D983-D13D-44EE-B92F-86EF17429E6E}"/>
                  </a:ext>
                </a:extLst>
              </p:cNvPr>
              <p:cNvSpPr txBox="1"/>
              <p:nvPr/>
            </p:nvSpPr>
            <p:spPr>
              <a:xfrm>
                <a:off x="1509310" y="249943"/>
                <a:ext cx="3786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55D983-D13D-44EE-B92F-86EF17429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10" y="249943"/>
                <a:ext cx="37869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B27DDD-76DB-4FD9-B6E0-93089C7DDAAE}"/>
                  </a:ext>
                </a:extLst>
              </p:cNvPr>
              <p:cNvSpPr txBox="1"/>
              <p:nvPr/>
            </p:nvSpPr>
            <p:spPr>
              <a:xfrm>
                <a:off x="3575291" y="249942"/>
                <a:ext cx="403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B27DDD-76DB-4FD9-B6E0-93089C7DD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91" y="249942"/>
                <a:ext cx="4031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21C821-73D5-40F3-B4BA-B0529F728A06}"/>
                  </a:ext>
                </a:extLst>
              </p:cNvPr>
              <p:cNvSpPr txBox="1"/>
              <p:nvPr/>
            </p:nvSpPr>
            <p:spPr>
              <a:xfrm>
                <a:off x="3623079" y="3684467"/>
                <a:ext cx="3871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21C821-73D5-40F3-B4BA-B0529F728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079" y="3684467"/>
                <a:ext cx="38715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62E7C-FA72-4CBB-9A4B-DBF02D4AF46E}"/>
                  </a:ext>
                </a:extLst>
              </p:cNvPr>
              <p:cNvSpPr txBox="1"/>
              <p:nvPr/>
            </p:nvSpPr>
            <p:spPr>
              <a:xfrm>
                <a:off x="2255188" y="2104895"/>
                <a:ext cx="3786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62E7C-FA72-4CBB-9A4B-DBF02D4AF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188" y="2104895"/>
                <a:ext cx="37869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>
            <a:extLst>
              <a:ext uri="{FF2B5EF4-FFF2-40B4-BE49-F238E27FC236}">
                <a16:creationId xmlns:a16="http://schemas.microsoft.com/office/drawing/2014/main" id="{FE9C4FF1-15B0-4284-A893-EB748F9D39FE}"/>
              </a:ext>
            </a:extLst>
          </p:cNvPr>
          <p:cNvSpPr/>
          <p:nvPr/>
        </p:nvSpPr>
        <p:spPr>
          <a:xfrm rot="18811103">
            <a:off x="2459667" y="1829846"/>
            <a:ext cx="503583" cy="57660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2490F4-3AAE-4FD6-A3B7-C188913AB1D3}"/>
                  </a:ext>
                </a:extLst>
              </p:cNvPr>
              <p:cNvSpPr txBox="1"/>
              <p:nvPr/>
            </p:nvSpPr>
            <p:spPr>
              <a:xfrm>
                <a:off x="2301257" y="1434615"/>
                <a:ext cx="665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2490F4-3AAE-4FD6-A3B7-C188913A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257" y="1434615"/>
                <a:ext cx="66524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8016E9-629F-40A9-AE0C-ECBCFFBE0106}"/>
                  </a:ext>
                </a:extLst>
              </p:cNvPr>
              <p:cNvSpPr txBox="1"/>
              <p:nvPr/>
            </p:nvSpPr>
            <p:spPr>
              <a:xfrm>
                <a:off x="4371393" y="1021677"/>
                <a:ext cx="540519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AE" sz="3000" dirty="0">
                    <a:solidFill>
                      <a:srgbClr val="FF0000"/>
                    </a:solidFill>
                    <a:cs typeface="(AH) Manal Black" pitchFamily="2" charset="-78"/>
                  </a:rPr>
                  <a:t>الشكل مستطيل ،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(AH) Manal Black" pitchFamily="2" charset="-78"/>
                      </a:rPr>
                      <m:t>∆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(AH) Manal Black" pitchFamily="2" charset="-78"/>
                      </a:rPr>
                      <m:t>𝑇𝑃𝑄</m:t>
                    </m:r>
                  </m:oMath>
                </a14:m>
                <a:r>
                  <a:rPr lang="en-US" sz="3000" dirty="0">
                    <a:cs typeface="(AH) Manal Black" pitchFamily="2" charset="-78"/>
                  </a:rPr>
                  <a:t> </a:t>
                </a:r>
                <a:r>
                  <a:rPr lang="ar-AE" sz="3000" dirty="0">
                    <a:cs typeface="(AH) Manal Black" pitchFamily="2" charset="-78"/>
                  </a:rPr>
                  <a:t>  متساوي الساقين</a:t>
                </a:r>
                <a:endParaRPr lang="en-US" sz="3000" dirty="0"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8016E9-629F-40A9-AE0C-ECBCFFBE0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393" y="1021677"/>
                <a:ext cx="5405197" cy="553998"/>
              </a:xfrm>
              <a:prstGeom prst="rect">
                <a:avLst/>
              </a:prstGeom>
              <a:blipFill>
                <a:blip r:embed="rId12"/>
                <a:stretch>
                  <a:fillRect t="-11111" r="-259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B29934-A26B-4106-B43B-05BA3CF3295F}"/>
                  </a:ext>
                </a:extLst>
              </p:cNvPr>
              <p:cNvSpPr txBox="1"/>
              <p:nvPr/>
            </p:nvSpPr>
            <p:spPr>
              <a:xfrm>
                <a:off x="5375191" y="1652410"/>
                <a:ext cx="38832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𝑇𝑃𝑄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𝑇𝑄𝑃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B29934-A26B-4106-B43B-05BA3CF32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191" y="1652410"/>
                <a:ext cx="3883243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1D24FB-CE9F-402F-BFE8-44A409BBCA74}"/>
                  </a:ext>
                </a:extLst>
              </p:cNvPr>
              <p:cNvSpPr txBox="1"/>
              <p:nvPr/>
            </p:nvSpPr>
            <p:spPr>
              <a:xfrm>
                <a:off x="5542925" y="2214280"/>
                <a:ext cx="55749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1D24FB-CE9F-402F-BFE8-44A409BBC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925" y="2214280"/>
                <a:ext cx="5574924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B268B3-5018-4536-A72D-37421394C371}"/>
                  </a:ext>
                </a:extLst>
              </p:cNvPr>
              <p:cNvSpPr txBox="1"/>
              <p:nvPr/>
            </p:nvSpPr>
            <p:spPr>
              <a:xfrm>
                <a:off x="5626981" y="2933820"/>
                <a:ext cx="51374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B268B3-5018-4536-A72D-37421394C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981" y="2933820"/>
                <a:ext cx="5137432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784C6C-866A-47BD-9686-02A2D6D0D253}"/>
                  </a:ext>
                </a:extLst>
              </p:cNvPr>
              <p:cNvSpPr txBox="1"/>
              <p:nvPr/>
            </p:nvSpPr>
            <p:spPr>
              <a:xfrm>
                <a:off x="8183331" y="3521937"/>
                <a:ext cx="38254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784C6C-866A-47BD-9686-02A2D6D0D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31" y="3521937"/>
                <a:ext cx="3825471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B1B8D3-7B68-42F5-BC7C-027B7DC93D36}"/>
                  </a:ext>
                </a:extLst>
              </p:cNvPr>
              <p:cNvSpPr txBox="1"/>
              <p:nvPr/>
            </p:nvSpPr>
            <p:spPr>
              <a:xfrm>
                <a:off x="8170081" y="4154710"/>
                <a:ext cx="27658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B1B8D3-7B68-42F5-BC7C-027B7DC93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081" y="4154710"/>
                <a:ext cx="276588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D1A1D8-6341-424C-8338-20A28FD5A323}"/>
                  </a:ext>
                </a:extLst>
              </p:cNvPr>
              <p:cNvSpPr txBox="1"/>
              <p:nvPr/>
            </p:nvSpPr>
            <p:spPr>
              <a:xfrm>
                <a:off x="7852031" y="4813987"/>
                <a:ext cx="3347776" cy="5539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𝑇𝑄𝑃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D1A1D8-6341-424C-8338-20A28FD5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031" y="4813987"/>
                <a:ext cx="3347776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B772-072E-4772-8833-FBF9B164BC35}"/>
                  </a:ext>
                </a:extLst>
              </p:cNvPr>
              <p:cNvSpPr txBox="1"/>
              <p:nvPr/>
            </p:nvSpPr>
            <p:spPr>
              <a:xfrm>
                <a:off x="7593611" y="5426804"/>
                <a:ext cx="44073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B772-072E-4772-8833-FBF9B164B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611" y="5426804"/>
                <a:ext cx="4407360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6690622-F415-46CF-B723-025592958664}"/>
                  </a:ext>
                </a:extLst>
              </p:cNvPr>
              <p:cNvSpPr txBox="1"/>
              <p:nvPr/>
            </p:nvSpPr>
            <p:spPr>
              <a:xfrm>
                <a:off x="7633369" y="6013012"/>
                <a:ext cx="3347776" cy="5539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6690622-F415-46CF-B723-025592958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369" y="6013012"/>
                <a:ext cx="3347776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0A4D46-ED21-4AF6-9D1C-2E271591D062}"/>
                  </a:ext>
                </a:extLst>
              </p:cNvPr>
              <p:cNvSpPr txBox="1"/>
              <p:nvPr/>
            </p:nvSpPr>
            <p:spPr>
              <a:xfrm>
                <a:off x="2530301" y="193308"/>
                <a:ext cx="868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0A4D46-ED21-4AF6-9D1C-2E271591D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01" y="193308"/>
                <a:ext cx="868828" cy="369332"/>
              </a:xfrm>
              <a:prstGeom prst="rect">
                <a:avLst/>
              </a:prstGeom>
              <a:blipFill>
                <a:blip r:embed="rId21"/>
                <a:stretch>
                  <a:fillRect l="-6993" r="-6993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46FF54-865A-4C81-B3C8-A1E6100E3FF9}"/>
                  </a:ext>
                </a:extLst>
              </p:cNvPr>
              <p:cNvSpPr txBox="1"/>
              <p:nvPr/>
            </p:nvSpPr>
            <p:spPr>
              <a:xfrm>
                <a:off x="3746608" y="914045"/>
                <a:ext cx="868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46FF54-865A-4C81-B3C8-A1E6100E3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608" y="914045"/>
                <a:ext cx="868828" cy="369332"/>
              </a:xfrm>
              <a:prstGeom prst="rect">
                <a:avLst/>
              </a:prstGeom>
              <a:blipFill>
                <a:blip r:embed="rId22"/>
                <a:stretch>
                  <a:fillRect l="-7042" r="-70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1EA550B3-2D07-469A-A73A-859640A47726}"/>
              </a:ext>
            </a:extLst>
          </p:cNvPr>
          <p:cNvCxnSpPr>
            <a:endCxn id="27" idx="2"/>
          </p:cNvCxnSpPr>
          <p:nvPr/>
        </p:nvCxnSpPr>
        <p:spPr>
          <a:xfrm rot="10800000">
            <a:off x="2964715" y="562640"/>
            <a:ext cx="434414" cy="253286"/>
          </a:xfrm>
          <a:prstGeom prst="curvedConnector2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2DC946AC-E096-47B0-9936-1E49FA6C1436}"/>
              </a:ext>
            </a:extLst>
          </p:cNvPr>
          <p:cNvCxnSpPr>
            <a:cxnSpLocks/>
          </p:cNvCxnSpPr>
          <p:nvPr/>
        </p:nvCxnSpPr>
        <p:spPr>
          <a:xfrm flipV="1">
            <a:off x="3551529" y="980305"/>
            <a:ext cx="629493" cy="54282"/>
          </a:xfrm>
          <a:prstGeom prst="curvedConnector4">
            <a:avLst>
              <a:gd name="adj1" fmla="val 15495"/>
              <a:gd name="adj2" fmla="val 521134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5B91A19-27EA-49B0-9068-91421E86CBA8}"/>
              </a:ext>
            </a:extLst>
          </p:cNvPr>
          <p:cNvSpPr txBox="1"/>
          <p:nvPr/>
        </p:nvSpPr>
        <p:spPr>
          <a:xfrm>
            <a:off x="145772" y="4115691"/>
            <a:ext cx="48788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AE" sz="3000" dirty="0">
                <a:solidFill>
                  <a:srgbClr val="FF0000"/>
                </a:solidFill>
                <a:cs typeface="(AH) Manal Black" pitchFamily="2" charset="-78"/>
              </a:rPr>
              <a:t>الشكل مستطيل ، وبالتالي هو متوازي أضلاع</a:t>
            </a:r>
            <a:endParaRPr lang="en-US" sz="3000" dirty="0"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E877A2-29BF-4C33-B089-01F8855E4F90}"/>
                  </a:ext>
                </a:extLst>
              </p:cNvPr>
              <p:cNvSpPr txBox="1"/>
              <p:nvPr/>
            </p:nvSpPr>
            <p:spPr>
              <a:xfrm>
                <a:off x="145774" y="4692907"/>
                <a:ext cx="6199329" cy="5550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AE" sz="3000" dirty="0">
                    <a:solidFill>
                      <a:srgbClr val="FF0000"/>
                    </a:solidFill>
                    <a:cs typeface="(AH) Manal Black" pitchFamily="2" charset="-78"/>
                  </a:rPr>
                  <a:t>القطر </a:t>
                </a:r>
                <a:r>
                  <a:rPr lang="en-US" sz="3000" dirty="0">
                    <a:solidFill>
                      <a:srgbClr val="FF0000"/>
                    </a:solidFill>
                    <a:cs typeface="(AH) Manal Black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(AH) Manal Black" pitchFamily="2" charset="-78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(AH) Manal Black" pitchFamily="2" charset="-78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(AH) Manal Black" pitchFamily="2" charset="-78"/>
                          </a:rPr>
                          <m:t>𝑆𝑄</m:t>
                        </m:r>
                      </m:e>
                    </m:acc>
                  </m:oMath>
                </a14:m>
                <a:r>
                  <a:rPr lang="ar-AE" sz="3000" dirty="0">
                    <a:solidFill>
                      <a:srgbClr val="FF0000"/>
                    </a:solidFill>
                    <a:cs typeface="(AH) Manal Black" pitchFamily="2" charset="-78"/>
                  </a:rPr>
                  <a:t>يقسم متوازي الأضلاع إلى مثلثين متطابقين</a:t>
                </a:r>
                <a:endParaRPr lang="en-US" sz="3000" dirty="0"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E877A2-29BF-4C33-B089-01F8855E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4" y="4692907"/>
                <a:ext cx="6199329" cy="555024"/>
              </a:xfrm>
              <a:prstGeom prst="rect">
                <a:avLst/>
              </a:prstGeom>
              <a:blipFill>
                <a:blip r:embed="rId23"/>
                <a:stretch>
                  <a:fillRect l="-1672" t="-10989" r="-2262" b="-36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FC1CE-EDF6-489E-BE68-62079C7E9623}"/>
                  </a:ext>
                </a:extLst>
              </p:cNvPr>
              <p:cNvSpPr txBox="1"/>
              <p:nvPr/>
            </p:nvSpPr>
            <p:spPr>
              <a:xfrm>
                <a:off x="1273703" y="5329395"/>
                <a:ext cx="38223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𝑇𝑆𝑅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𝑇𝑄𝑃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FC1CE-EDF6-489E-BE68-62079C7E9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03" y="5329395"/>
                <a:ext cx="3822328" cy="5539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4820E3-1808-4ACC-BADB-2CD12D4875BE}"/>
                  </a:ext>
                </a:extLst>
              </p:cNvPr>
              <p:cNvSpPr txBox="1"/>
              <p:nvPr/>
            </p:nvSpPr>
            <p:spPr>
              <a:xfrm>
                <a:off x="1210856" y="5980802"/>
                <a:ext cx="3278846" cy="5539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4820E3-1808-4ACC-BADB-2CD12D487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856" y="5980802"/>
                <a:ext cx="3278846" cy="5539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4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31" grpId="0" animBg="1"/>
      <p:bldP spid="32" grpId="0"/>
      <p:bldP spid="33" grpId="0" build="p"/>
      <p:bldP spid="34" grpId="0"/>
      <p:bldP spid="35" grpId="0"/>
      <p:bldP spid="36" grpId="0"/>
      <p:bldP spid="37" grpId="0"/>
      <p:bldP spid="38" grpId="0"/>
      <p:bldP spid="39" grpId="0" animBg="1"/>
      <p:bldP spid="42" grpId="0"/>
      <p:bldP spid="43" grpId="0" animBg="1"/>
      <p:bldP spid="27" grpId="0"/>
      <p:bldP spid="28" grpId="0"/>
      <p:bldP spid="41" grpId="0" build="p" animBg="1"/>
      <p:bldP spid="44" grpId="0" build="p" animBg="1"/>
      <p:bldP spid="45" grpId="0"/>
      <p:bldP spid="4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12266</TotalTime>
  <Words>749</Words>
  <Application>Microsoft Office PowerPoint</Application>
  <PresentationFormat>Widescreen</PresentationFormat>
  <Paragraphs>196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(AH) Manal Black</vt:lpstr>
      <vt:lpstr>AGA Arabesque Desktop</vt:lpstr>
      <vt:lpstr>Arial</vt:lpstr>
      <vt:lpstr>Cambria Math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Win7</dc:creator>
  <cp:lastModifiedBy>فايز حسين هاشم</cp:lastModifiedBy>
  <cp:revision>219</cp:revision>
  <dcterms:created xsi:type="dcterms:W3CDTF">2018-05-19T10:42:50Z</dcterms:created>
  <dcterms:modified xsi:type="dcterms:W3CDTF">2020-05-01T05:47:57Z</dcterms:modified>
</cp:coreProperties>
</file>