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8"/>
  </p:notesMasterIdLst>
  <p:sldIdLst>
    <p:sldId id="352" r:id="rId2"/>
    <p:sldId id="256" r:id="rId3"/>
    <p:sldId id="257" r:id="rId4"/>
    <p:sldId id="258" r:id="rId5"/>
    <p:sldId id="360" r:id="rId6"/>
    <p:sldId id="365" r:id="rId7"/>
    <p:sldId id="259" r:id="rId8"/>
    <p:sldId id="349" r:id="rId9"/>
    <p:sldId id="278" r:id="rId10"/>
    <p:sldId id="355" r:id="rId11"/>
    <p:sldId id="358" r:id="rId12"/>
    <p:sldId id="356" r:id="rId13"/>
    <p:sldId id="261" r:id="rId14"/>
    <p:sldId id="334" r:id="rId15"/>
    <p:sldId id="335" r:id="rId16"/>
    <p:sldId id="362" r:id="rId17"/>
    <p:sldId id="364" r:id="rId18"/>
    <p:sldId id="345" r:id="rId19"/>
    <p:sldId id="346" r:id="rId20"/>
    <p:sldId id="363" r:id="rId21"/>
    <p:sldId id="366" r:id="rId22"/>
    <p:sldId id="336" r:id="rId23"/>
    <p:sldId id="337" r:id="rId24"/>
    <p:sldId id="359" r:id="rId25"/>
    <p:sldId id="338" r:id="rId26"/>
    <p:sldId id="361" r:id="rId27"/>
    <p:sldId id="339" r:id="rId28"/>
    <p:sldId id="340" r:id="rId29"/>
    <p:sldId id="350" r:id="rId30"/>
    <p:sldId id="341" r:id="rId31"/>
    <p:sldId id="347" r:id="rId32"/>
    <p:sldId id="348" r:id="rId33"/>
    <p:sldId id="343" r:id="rId34"/>
    <p:sldId id="344" r:id="rId35"/>
    <p:sldId id="351" r:id="rId36"/>
    <p:sldId id="313"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
      <p:font typeface="Francois One" panose="020B0604020202020204" charset="0"/>
      <p:regular r:id="rId47"/>
    </p:embeddedFont>
    <p:embeddedFont>
      <p:font typeface="Helvetica" panose="020B0604020202020204" pitchFamily="34" charset="0"/>
      <p:regular r:id="rId48"/>
      <p:bold r:id="rId49"/>
      <p:italic r:id="rId50"/>
      <p:boldItalic r:id="rId51"/>
    </p:embeddedFont>
    <p:embeddedFont>
      <p:font typeface="Varela Round" panose="020B0604020202020204" charset="-79"/>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F810E6-BF41-43AC-8125-C5A3E794572D}">
  <a:tblStyle styleId="{FAF810E6-BF41-43AC-8125-C5A3E7945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g"/><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png"/></Relationships>
</file>

<file path=ppt/diagrams/_rels/data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7.png"/><Relationship Id="rId5" Type="http://schemas.openxmlformats.org/officeDocument/2006/relationships/hyperlink" Target="https://freesvg.org/1526750784" TargetMode="External"/><Relationship Id="rId4" Type="http://schemas.openxmlformats.org/officeDocument/2006/relationships/image" Target="../media/image26.png"/><Relationship Id="rId9" Type="http://schemas.openxmlformats.org/officeDocument/2006/relationships/image" Target="../media/image30.png"/></Relationships>
</file>

<file path=ppt/diagrams/_rels/data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g"/><Relationship Id="rId1" Type="http://schemas.openxmlformats.org/officeDocument/2006/relationships/image" Target="../media/image31.png"/><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g"/><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7.png"/><Relationship Id="rId5" Type="http://schemas.openxmlformats.org/officeDocument/2006/relationships/hyperlink" Target="https://freesvg.org/1526750784" TargetMode="External"/><Relationship Id="rId4" Type="http://schemas.openxmlformats.org/officeDocument/2006/relationships/image" Target="../media/image26.png"/><Relationship Id="rId9"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g"/><Relationship Id="rId1" Type="http://schemas.openxmlformats.org/officeDocument/2006/relationships/image" Target="../media/image31.png"/><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600BC0D-B46B-4278-B7E7-964AD55086D0}"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70675075-8E47-41CF-A792-562E1CCF1990}">
      <dgm:prSet phldrT="[Text]"/>
      <dgm:spPr/>
      <dgm:t>
        <a:bodyPr/>
        <a:lstStyle/>
        <a:p>
          <a:r>
            <a:rPr lang="en-ZA" dirty="0"/>
            <a:t>possession</a:t>
          </a:r>
          <a:endParaRPr lang="en-US" dirty="0"/>
        </a:p>
      </dgm:t>
    </dgm:pt>
    <dgm:pt modelId="{A51AF735-1869-4117-AD25-DF996F0B7748}" type="parTrans" cxnId="{E4AF434C-A646-46DC-ACF4-2359C620BA29}">
      <dgm:prSet/>
      <dgm:spPr/>
      <dgm:t>
        <a:bodyPr/>
        <a:lstStyle/>
        <a:p>
          <a:endParaRPr lang="en-US"/>
        </a:p>
      </dgm:t>
    </dgm:pt>
    <dgm:pt modelId="{D4533056-5A64-4FC6-BEB9-3A7B1F4367D2}" type="sibTrans" cxnId="{E4AF434C-A646-46DC-ACF4-2359C620BA29}">
      <dgm:prSet/>
      <dgm:spPr/>
      <dgm:t>
        <a:bodyPr/>
        <a:lstStyle/>
        <a:p>
          <a:endParaRPr lang="en-US"/>
        </a:p>
      </dgm:t>
    </dgm:pt>
    <dgm:pt modelId="{2C10130D-1333-4EB6-9B8A-0D820ED71827}">
      <dgm:prSet phldrT="[Text]"/>
      <dgm:spPr/>
      <dgm:t>
        <a:bodyPr/>
        <a:lstStyle/>
        <a:p>
          <a:r>
            <a:rPr lang="en-ZA" dirty="0"/>
            <a:t> treasured</a:t>
          </a:r>
          <a:endParaRPr lang="en-US" dirty="0"/>
        </a:p>
      </dgm:t>
    </dgm:pt>
    <dgm:pt modelId="{D4727B4E-4BB4-4440-AA28-56A53613C022}" type="parTrans" cxnId="{C7B67AE0-962B-49C0-A6E4-2AC2C20A02CA}">
      <dgm:prSet/>
      <dgm:spPr/>
      <dgm:t>
        <a:bodyPr/>
        <a:lstStyle/>
        <a:p>
          <a:endParaRPr lang="en-US"/>
        </a:p>
      </dgm:t>
    </dgm:pt>
    <dgm:pt modelId="{D4EFD7B2-14EA-4F85-A53E-17691FF560A0}" type="sibTrans" cxnId="{C7B67AE0-962B-49C0-A6E4-2AC2C20A02CA}">
      <dgm:prSet/>
      <dgm:spPr/>
      <dgm:t>
        <a:bodyPr/>
        <a:lstStyle/>
        <a:p>
          <a:endParaRPr lang="en-US"/>
        </a:p>
      </dgm:t>
    </dgm:pt>
    <dgm:pt modelId="{0B6D7D14-E811-4EF6-A43A-884A82C9B3C8}">
      <dgm:prSet phldrT="[Text]"/>
      <dgm:spPr/>
      <dgm:t>
        <a:bodyPr/>
        <a:lstStyle/>
        <a:p>
          <a:r>
            <a:rPr lang="en-US" dirty="0"/>
            <a:t>fall apart</a:t>
          </a:r>
        </a:p>
      </dgm:t>
    </dgm:pt>
    <dgm:pt modelId="{E3C4FF47-6AA7-487C-A1B0-F46E95AC5D83}" type="parTrans" cxnId="{85102019-A701-47E3-83D4-2DAC854D90B6}">
      <dgm:prSet/>
      <dgm:spPr/>
      <dgm:t>
        <a:bodyPr/>
        <a:lstStyle/>
        <a:p>
          <a:endParaRPr lang="en-US"/>
        </a:p>
      </dgm:t>
    </dgm:pt>
    <dgm:pt modelId="{8F38017C-C736-40EB-9651-3910A15C4DBA}" type="sibTrans" cxnId="{85102019-A701-47E3-83D4-2DAC854D90B6}">
      <dgm:prSet/>
      <dgm:spPr/>
      <dgm:t>
        <a:bodyPr/>
        <a:lstStyle/>
        <a:p>
          <a:endParaRPr lang="en-US"/>
        </a:p>
      </dgm:t>
    </dgm:pt>
    <dgm:pt modelId="{596ACEBE-6073-4DC4-8DD7-F304DC47C668}">
      <dgm:prSet phldrT="[Text]"/>
      <dgm:spPr/>
      <dgm:t>
        <a:bodyPr/>
        <a:lstStyle/>
        <a:p>
          <a:r>
            <a:rPr lang="en-ZA" dirty="0"/>
            <a:t>to look after</a:t>
          </a:r>
          <a:endParaRPr lang="en-US" dirty="0"/>
        </a:p>
      </dgm:t>
    </dgm:pt>
    <dgm:pt modelId="{1EA2E5F0-4BCC-402D-9B9C-85178D9E1EE3}" type="parTrans" cxnId="{15FE2195-8E43-4BF9-865D-4AE287DA963E}">
      <dgm:prSet/>
      <dgm:spPr/>
      <dgm:t>
        <a:bodyPr/>
        <a:lstStyle/>
        <a:p>
          <a:endParaRPr lang="en-US"/>
        </a:p>
      </dgm:t>
    </dgm:pt>
    <dgm:pt modelId="{F2140C6B-5B6C-4B61-8948-CA587EB69E53}" type="sibTrans" cxnId="{15FE2195-8E43-4BF9-865D-4AE287DA963E}">
      <dgm:prSet/>
      <dgm:spPr/>
      <dgm:t>
        <a:bodyPr/>
        <a:lstStyle/>
        <a:p>
          <a:endParaRPr lang="en-US"/>
        </a:p>
      </dgm:t>
    </dgm:pt>
    <dgm:pt modelId="{BA6DB9B3-176C-4480-9845-22405F82CFEA}">
      <dgm:prSet phldrT="[Text]"/>
      <dgm:spPr/>
      <dgm:t>
        <a:bodyPr/>
        <a:lstStyle/>
        <a:p>
          <a:r>
            <a:rPr lang="en-ZA" dirty="0"/>
            <a:t> save up</a:t>
          </a:r>
          <a:endParaRPr lang="en-US" dirty="0"/>
        </a:p>
      </dgm:t>
    </dgm:pt>
    <dgm:pt modelId="{EAE9E593-0D83-4AB3-A522-BE76D3A32135}" type="parTrans" cxnId="{83459E97-BE88-4AA0-AA3B-80D05CC79611}">
      <dgm:prSet/>
      <dgm:spPr/>
      <dgm:t>
        <a:bodyPr/>
        <a:lstStyle/>
        <a:p>
          <a:endParaRPr lang="en-US"/>
        </a:p>
      </dgm:t>
    </dgm:pt>
    <dgm:pt modelId="{7CC60914-54B3-4CA6-A5A8-FC4AE4080BC8}" type="sibTrans" cxnId="{83459E97-BE88-4AA0-AA3B-80D05CC79611}">
      <dgm:prSet/>
      <dgm:spPr/>
      <dgm:t>
        <a:bodyPr/>
        <a:lstStyle/>
        <a:p>
          <a:endParaRPr lang="en-US"/>
        </a:p>
      </dgm:t>
    </dgm:pt>
    <dgm:pt modelId="{7F62FCAB-CA9C-4C5B-B417-D401FD020243}">
      <dgm:prSet phldrT="[Text]"/>
      <dgm:spPr/>
      <dgm:t>
        <a:bodyPr/>
        <a:lstStyle/>
        <a:p>
          <a:r>
            <a:rPr lang="en-ZA" dirty="0"/>
            <a:t> throw away </a:t>
          </a:r>
          <a:endParaRPr lang="en-US" dirty="0"/>
        </a:p>
      </dgm:t>
    </dgm:pt>
    <dgm:pt modelId="{F2319926-8E74-47EE-9EB8-6C626A52DA2B}" type="parTrans" cxnId="{0F823B79-BD95-4B41-AF63-6968FA6992F9}">
      <dgm:prSet/>
      <dgm:spPr/>
      <dgm:t>
        <a:bodyPr/>
        <a:lstStyle/>
        <a:p>
          <a:endParaRPr lang="en-US"/>
        </a:p>
      </dgm:t>
    </dgm:pt>
    <dgm:pt modelId="{DD1E9B47-F817-41CB-9974-5AB043968266}" type="sibTrans" cxnId="{0F823B79-BD95-4B41-AF63-6968FA6992F9}">
      <dgm:prSet/>
      <dgm:spPr/>
      <dgm:t>
        <a:bodyPr/>
        <a:lstStyle/>
        <a:p>
          <a:endParaRPr lang="en-US"/>
        </a:p>
      </dgm:t>
    </dgm:pt>
    <dgm:pt modelId="{0C52BBBF-9FB4-49D9-BED2-25831A8FA1F2}">
      <dgm:prSet phldrT="[Text]"/>
      <dgm:spPr/>
      <dgm:t>
        <a:bodyPr/>
        <a:lstStyle/>
        <a:p>
          <a:r>
            <a:rPr lang="en-US" dirty="0"/>
            <a:t>stuffed toy</a:t>
          </a:r>
        </a:p>
      </dgm:t>
    </dgm:pt>
    <dgm:pt modelId="{F1E81F2F-9167-4305-87C2-FFEB3B51BC19}" type="parTrans" cxnId="{55121FA9-E7D0-410B-AA17-43BB63643B5C}">
      <dgm:prSet/>
      <dgm:spPr/>
      <dgm:t>
        <a:bodyPr/>
        <a:lstStyle/>
        <a:p>
          <a:endParaRPr lang="en-US"/>
        </a:p>
      </dgm:t>
    </dgm:pt>
    <dgm:pt modelId="{3A4B0B25-10CD-4538-A3D3-471D63F53FEE}" type="sibTrans" cxnId="{55121FA9-E7D0-410B-AA17-43BB63643B5C}">
      <dgm:prSet/>
      <dgm:spPr/>
      <dgm:t>
        <a:bodyPr/>
        <a:lstStyle/>
        <a:p>
          <a:endParaRPr lang="en-US"/>
        </a:p>
      </dgm:t>
    </dgm:pt>
    <dgm:pt modelId="{A7B21AB7-D1EA-4BD5-A998-B21B77F67150}" type="pres">
      <dgm:prSet presAssocID="{E600BC0D-B46B-4278-B7E7-964AD55086D0}" presName="Name0" presStyleCnt="0">
        <dgm:presLayoutVars>
          <dgm:dir/>
          <dgm:resizeHandles val="exact"/>
        </dgm:presLayoutVars>
      </dgm:prSet>
      <dgm:spPr/>
    </dgm:pt>
    <dgm:pt modelId="{0A77EB64-1355-4124-A9DB-2578D714CED1}" type="pres">
      <dgm:prSet presAssocID="{70675075-8E47-41CF-A792-562E1CCF1990}" presName="compNode" presStyleCnt="0"/>
      <dgm:spPr/>
    </dgm:pt>
    <dgm:pt modelId="{2DE2DF04-1554-4AB2-962E-14240FEDF941}" type="pres">
      <dgm:prSet presAssocID="{70675075-8E47-41CF-A792-562E1CCF1990}" presName="pictRect" presStyleLbl="node1" presStyleIdx="0" presStyleCnt="7" custLinFactNeighborX="-23590" custLinFactNeighborY="2635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2364D5A5-19EC-4A5D-9B6F-9E65686DA6D0}" type="pres">
      <dgm:prSet presAssocID="{70675075-8E47-41CF-A792-562E1CCF1990}" presName="textRect" presStyleLbl="revTx" presStyleIdx="0" presStyleCnt="7" custLinFactNeighborX="-24073" custLinFactNeighborY="53533">
        <dgm:presLayoutVars>
          <dgm:bulletEnabled val="1"/>
        </dgm:presLayoutVars>
      </dgm:prSet>
      <dgm:spPr/>
    </dgm:pt>
    <dgm:pt modelId="{E09DD1F2-D80B-4470-B938-B1FA2310BF7C}" type="pres">
      <dgm:prSet presAssocID="{D4533056-5A64-4FC6-BEB9-3A7B1F4367D2}" presName="sibTrans" presStyleLbl="sibTrans2D1" presStyleIdx="0" presStyleCnt="0"/>
      <dgm:spPr/>
    </dgm:pt>
    <dgm:pt modelId="{7C38CE7D-2139-4A3B-9ACA-AA94C5698955}" type="pres">
      <dgm:prSet presAssocID="{2C10130D-1333-4EB6-9B8A-0D820ED71827}" presName="compNode" presStyleCnt="0"/>
      <dgm:spPr/>
    </dgm:pt>
    <dgm:pt modelId="{85B71A56-6B13-4B24-9B11-A06E084EE01C}" type="pres">
      <dgm:prSet presAssocID="{2C10130D-1333-4EB6-9B8A-0D820ED71827}" presName="pictRect" presStyleLbl="node1" presStyleIdx="1" presStyleCnt="7" custLinFactNeighborX="-12488" custLinFactNeighborY="27980"/>
      <dgm:spPr/>
    </dgm:pt>
    <dgm:pt modelId="{67A461F2-45D3-4852-A113-6E4309FC8E3F}" type="pres">
      <dgm:prSet presAssocID="{2C10130D-1333-4EB6-9B8A-0D820ED71827}" presName="textRect" presStyleLbl="revTx" presStyleIdx="1" presStyleCnt="7" custLinFactNeighborX="-12488" custLinFactNeighborY="44747">
        <dgm:presLayoutVars>
          <dgm:bulletEnabled val="1"/>
        </dgm:presLayoutVars>
      </dgm:prSet>
      <dgm:spPr/>
    </dgm:pt>
    <dgm:pt modelId="{E50359B0-72B5-43AC-99EB-BBF034AA2A12}" type="pres">
      <dgm:prSet presAssocID="{D4EFD7B2-14EA-4F85-A53E-17691FF560A0}" presName="sibTrans" presStyleLbl="sibTrans2D1" presStyleIdx="0" presStyleCnt="0"/>
      <dgm:spPr/>
    </dgm:pt>
    <dgm:pt modelId="{6F6A3806-8F2B-4090-91AD-D6108155DF3B}" type="pres">
      <dgm:prSet presAssocID="{0B6D7D14-E811-4EF6-A43A-884A82C9B3C8}" presName="compNode" presStyleCnt="0"/>
      <dgm:spPr/>
    </dgm:pt>
    <dgm:pt modelId="{A2953082-1F98-4A26-B538-67F0AC3860FB}" type="pres">
      <dgm:prSet presAssocID="{0B6D7D14-E811-4EF6-A43A-884A82C9B3C8}" presName="pictRect" presStyleLbl="node1" presStyleIdx="2" presStyleCnt="7" custLinFactNeighborX="2623" custLinFactNeighborY="28209"/>
      <dgm:spPr>
        <a:blipFill rotWithShape="1">
          <a:blip xmlns:r="http://schemas.openxmlformats.org/officeDocument/2006/relationships" r:embed="rId2"/>
          <a:srcRect/>
          <a:stretch>
            <a:fillRect/>
          </a:stretch>
        </a:blipFill>
      </dgm:spPr>
    </dgm:pt>
    <dgm:pt modelId="{6B8DD042-0CA3-4FB6-B220-8076C52CB80F}" type="pres">
      <dgm:prSet presAssocID="{0B6D7D14-E811-4EF6-A43A-884A82C9B3C8}" presName="textRect" presStyleLbl="revTx" presStyleIdx="2" presStyleCnt="7" custLinFactNeighborX="-3611" custLinFactNeighborY="39881">
        <dgm:presLayoutVars>
          <dgm:bulletEnabled val="1"/>
        </dgm:presLayoutVars>
      </dgm:prSet>
      <dgm:spPr/>
    </dgm:pt>
    <dgm:pt modelId="{0FA26C8F-8993-47CC-ADC5-01FA8C1146A1}" type="pres">
      <dgm:prSet presAssocID="{8F38017C-C736-40EB-9651-3910A15C4DBA}" presName="sibTrans" presStyleLbl="sibTrans2D1" presStyleIdx="0" presStyleCnt="0"/>
      <dgm:spPr/>
    </dgm:pt>
    <dgm:pt modelId="{A4055DED-3927-40DC-86E3-F15526B5949C}" type="pres">
      <dgm:prSet presAssocID="{BA6DB9B3-176C-4480-9845-22405F82CFEA}" presName="compNode" presStyleCnt="0"/>
      <dgm:spPr/>
    </dgm:pt>
    <dgm:pt modelId="{8B978D22-91AF-46E9-8588-43CFBF4D4947}" type="pres">
      <dgm:prSet presAssocID="{BA6DB9B3-176C-4480-9845-22405F82CFEA}" presName="pictRect" presStyleLbl="node1" presStyleIdx="3" presStyleCnt="7" custLinFactNeighborX="13303" custLinFactNeighborY="51272"/>
      <dgm:spPr>
        <a:blipFill rotWithShape="1">
          <a:blip xmlns:r="http://schemas.openxmlformats.org/officeDocument/2006/relationships" r:embed="rId3"/>
          <a:srcRect/>
          <a:stretch>
            <a:fillRect/>
          </a:stretch>
        </a:blipFill>
      </dgm:spPr>
    </dgm:pt>
    <dgm:pt modelId="{648998E7-1ED0-4EDB-A3CA-2E4C67763BC9}" type="pres">
      <dgm:prSet presAssocID="{BA6DB9B3-176C-4480-9845-22405F82CFEA}" presName="textRect" presStyleLbl="revTx" presStyleIdx="3" presStyleCnt="7" custLinFactNeighborX="13303" custLinFactNeighborY="79488">
        <dgm:presLayoutVars>
          <dgm:bulletEnabled val="1"/>
        </dgm:presLayoutVars>
      </dgm:prSet>
      <dgm:spPr/>
    </dgm:pt>
    <dgm:pt modelId="{B1ECD717-F4CA-414D-92DD-349678B8EE5C}" type="pres">
      <dgm:prSet presAssocID="{7CC60914-54B3-4CA6-A5A8-FC4AE4080BC8}" presName="sibTrans" presStyleLbl="sibTrans2D1" presStyleIdx="0" presStyleCnt="0"/>
      <dgm:spPr/>
    </dgm:pt>
    <dgm:pt modelId="{ACF9F79A-2096-436C-A8F3-017BD5D73773}" type="pres">
      <dgm:prSet presAssocID="{596ACEBE-6073-4DC4-8DD7-F304DC47C668}" presName="compNode" presStyleCnt="0"/>
      <dgm:spPr/>
    </dgm:pt>
    <dgm:pt modelId="{49FA03BF-CD26-4161-9402-7C69CAE87274}" type="pres">
      <dgm:prSet presAssocID="{596ACEBE-6073-4DC4-8DD7-F304DC47C668}" presName="pictRect" presStyleLbl="node1" presStyleIdx="4" presStyleCnt="7" custLinFactNeighborX="-73117" custLinFactNeighborY="3951"/>
      <dgm:spPr>
        <a:blipFill rotWithShape="1">
          <a:blip xmlns:r="http://schemas.openxmlformats.org/officeDocument/2006/relationships" r:embed="rId4"/>
          <a:srcRect/>
          <a:stretch>
            <a:fillRect/>
          </a:stretch>
        </a:blipFill>
      </dgm:spPr>
    </dgm:pt>
    <dgm:pt modelId="{F001639A-4B96-4567-A2BD-2E207C08DFC4}" type="pres">
      <dgm:prSet presAssocID="{596ACEBE-6073-4DC4-8DD7-F304DC47C668}" presName="textRect" presStyleLbl="revTx" presStyleIdx="4" presStyleCnt="7" custLinFactNeighborX="-67716" custLinFactNeighborY="-10534">
        <dgm:presLayoutVars>
          <dgm:bulletEnabled val="1"/>
        </dgm:presLayoutVars>
      </dgm:prSet>
      <dgm:spPr/>
    </dgm:pt>
    <dgm:pt modelId="{48BFC2D3-4F59-4456-BB99-0CE631A1757F}" type="pres">
      <dgm:prSet presAssocID="{F2140C6B-5B6C-4B61-8948-CA587EB69E53}" presName="sibTrans" presStyleLbl="sibTrans2D1" presStyleIdx="0" presStyleCnt="0"/>
      <dgm:spPr/>
    </dgm:pt>
    <dgm:pt modelId="{2322BFC8-0185-456A-A198-8A255CD220E0}" type="pres">
      <dgm:prSet presAssocID="{7F62FCAB-CA9C-4C5B-B417-D401FD020243}" presName="compNode" presStyleCnt="0"/>
      <dgm:spPr/>
    </dgm:pt>
    <dgm:pt modelId="{1B005E06-13A0-4850-9412-15826DF6D76E}" type="pres">
      <dgm:prSet presAssocID="{7F62FCAB-CA9C-4C5B-B417-D401FD020243}" presName="pictRect" presStyleLbl="node1" presStyleIdx="5" presStyleCnt="7" custLinFactNeighborX="-57710" custLinFactNeighborY="3951"/>
      <dgm:spPr>
        <a:blipFill rotWithShape="1">
          <a:blip xmlns:r="http://schemas.openxmlformats.org/officeDocument/2006/relationships" r:embed="rId5"/>
          <a:srcRect/>
          <a:stretch>
            <a:fillRect/>
          </a:stretch>
        </a:blipFill>
      </dgm:spPr>
    </dgm:pt>
    <dgm:pt modelId="{6FE2746B-D4BA-4885-BE8B-86A2A7EFF055}" type="pres">
      <dgm:prSet presAssocID="{7F62FCAB-CA9C-4C5B-B417-D401FD020243}" presName="textRect" presStyleLbl="revTx" presStyleIdx="5" presStyleCnt="7" custLinFactNeighborX="-57710" custLinFactNeighborY="-10133">
        <dgm:presLayoutVars>
          <dgm:bulletEnabled val="1"/>
        </dgm:presLayoutVars>
      </dgm:prSet>
      <dgm:spPr/>
    </dgm:pt>
    <dgm:pt modelId="{F9F318B1-5509-4F8E-883C-F2EA0DD7C0BB}" type="pres">
      <dgm:prSet presAssocID="{DD1E9B47-F817-41CB-9974-5AB043968266}" presName="sibTrans" presStyleLbl="sibTrans2D1" presStyleIdx="0" presStyleCnt="0"/>
      <dgm:spPr/>
    </dgm:pt>
    <dgm:pt modelId="{A9396C0E-2250-4A10-B622-8FD56ED2F3CC}" type="pres">
      <dgm:prSet presAssocID="{0C52BBBF-9FB4-49D9-BED2-25831A8FA1F2}" presName="compNode" presStyleCnt="0"/>
      <dgm:spPr/>
    </dgm:pt>
    <dgm:pt modelId="{79EFA01B-4B62-4953-B55B-DEF6712B08E9}" type="pres">
      <dgm:prSet presAssocID="{0C52BBBF-9FB4-49D9-BED2-25831A8FA1F2}" presName="pictRect" presStyleLbl="node1" presStyleIdx="6" presStyleCnt="7" custLinFactNeighborX="-39806" custLinFactNeighborY="3951"/>
      <dgm:spPr>
        <a:blipFill rotWithShape="1">
          <a:blip xmlns:r="http://schemas.openxmlformats.org/officeDocument/2006/relationships" r:embed="rId6"/>
          <a:srcRect/>
          <a:stretch>
            <a:fillRect/>
          </a:stretch>
        </a:blipFill>
      </dgm:spPr>
    </dgm:pt>
    <dgm:pt modelId="{AE2E8E8A-B824-4CB3-98F4-2CE59C1845BB}" type="pres">
      <dgm:prSet presAssocID="{0C52BBBF-9FB4-49D9-BED2-25831A8FA1F2}" presName="textRect" presStyleLbl="revTx" presStyleIdx="6" presStyleCnt="7" custLinFactNeighborX="-39806" custLinFactNeighborY="-15491">
        <dgm:presLayoutVars>
          <dgm:bulletEnabled val="1"/>
        </dgm:presLayoutVars>
      </dgm:prSet>
      <dgm:spPr/>
    </dgm:pt>
  </dgm:ptLst>
  <dgm:cxnLst>
    <dgm:cxn modelId="{85102019-A701-47E3-83D4-2DAC854D90B6}" srcId="{E600BC0D-B46B-4278-B7E7-964AD55086D0}" destId="{0B6D7D14-E811-4EF6-A43A-884A82C9B3C8}" srcOrd="2" destOrd="0" parTransId="{E3C4FF47-6AA7-487C-A1B0-F46E95AC5D83}" sibTransId="{8F38017C-C736-40EB-9651-3910A15C4DBA}"/>
    <dgm:cxn modelId="{7715B51D-9D59-4D33-8312-32AD3D44F0A4}" type="presOf" srcId="{0C52BBBF-9FB4-49D9-BED2-25831A8FA1F2}" destId="{AE2E8E8A-B824-4CB3-98F4-2CE59C1845BB}" srcOrd="0" destOrd="0" presId="urn:microsoft.com/office/officeart/2005/8/layout/pList1"/>
    <dgm:cxn modelId="{9CF5E020-B5F3-4502-ABAD-1A615A8F58E7}" type="presOf" srcId="{E600BC0D-B46B-4278-B7E7-964AD55086D0}" destId="{A7B21AB7-D1EA-4BD5-A998-B21B77F67150}" srcOrd="0" destOrd="0" presId="urn:microsoft.com/office/officeart/2005/8/layout/pList1"/>
    <dgm:cxn modelId="{9BACE722-E97E-4AB2-A70F-65065CA76D9E}" type="presOf" srcId="{70675075-8E47-41CF-A792-562E1CCF1990}" destId="{2364D5A5-19EC-4A5D-9B6F-9E65686DA6D0}" srcOrd="0" destOrd="0" presId="urn:microsoft.com/office/officeart/2005/8/layout/pList1"/>
    <dgm:cxn modelId="{C69C5027-E0D1-4FCD-9226-9868E40A60C9}" type="presOf" srcId="{F2140C6B-5B6C-4B61-8948-CA587EB69E53}" destId="{48BFC2D3-4F59-4456-BB99-0CE631A1757F}" srcOrd="0" destOrd="0" presId="urn:microsoft.com/office/officeart/2005/8/layout/pList1"/>
    <dgm:cxn modelId="{802DA549-6276-40EC-9D93-657AEE5B1CF3}" type="presOf" srcId="{DD1E9B47-F817-41CB-9974-5AB043968266}" destId="{F9F318B1-5509-4F8E-883C-F2EA0DD7C0BB}" srcOrd="0" destOrd="0" presId="urn:microsoft.com/office/officeart/2005/8/layout/pList1"/>
    <dgm:cxn modelId="{E4AF434C-A646-46DC-ACF4-2359C620BA29}" srcId="{E600BC0D-B46B-4278-B7E7-964AD55086D0}" destId="{70675075-8E47-41CF-A792-562E1CCF1990}" srcOrd="0" destOrd="0" parTransId="{A51AF735-1869-4117-AD25-DF996F0B7748}" sibTransId="{D4533056-5A64-4FC6-BEB9-3A7B1F4367D2}"/>
    <dgm:cxn modelId="{914F716E-E5EC-45E3-88C8-C6D0EFDA3965}" type="presOf" srcId="{D4533056-5A64-4FC6-BEB9-3A7B1F4367D2}" destId="{E09DD1F2-D80B-4470-B938-B1FA2310BF7C}" srcOrd="0" destOrd="0" presId="urn:microsoft.com/office/officeart/2005/8/layout/pList1"/>
    <dgm:cxn modelId="{0F823B79-BD95-4B41-AF63-6968FA6992F9}" srcId="{E600BC0D-B46B-4278-B7E7-964AD55086D0}" destId="{7F62FCAB-CA9C-4C5B-B417-D401FD020243}" srcOrd="5" destOrd="0" parTransId="{F2319926-8E74-47EE-9EB8-6C626A52DA2B}" sibTransId="{DD1E9B47-F817-41CB-9974-5AB043968266}"/>
    <dgm:cxn modelId="{5F5AC18B-B50D-4476-AB5B-95AC0B134365}" type="presOf" srcId="{BA6DB9B3-176C-4480-9845-22405F82CFEA}" destId="{648998E7-1ED0-4EDB-A3CA-2E4C67763BC9}" srcOrd="0" destOrd="0" presId="urn:microsoft.com/office/officeart/2005/8/layout/pList1"/>
    <dgm:cxn modelId="{BE19318E-C73F-4CFE-8DC9-00FEEC0CC2A1}" type="presOf" srcId="{8F38017C-C736-40EB-9651-3910A15C4DBA}" destId="{0FA26C8F-8993-47CC-ADC5-01FA8C1146A1}" srcOrd="0" destOrd="0" presId="urn:microsoft.com/office/officeart/2005/8/layout/pList1"/>
    <dgm:cxn modelId="{104FF08F-21B7-4FE7-AD7C-181049E7CE36}" type="presOf" srcId="{596ACEBE-6073-4DC4-8DD7-F304DC47C668}" destId="{F001639A-4B96-4567-A2BD-2E207C08DFC4}" srcOrd="0" destOrd="0" presId="urn:microsoft.com/office/officeart/2005/8/layout/pList1"/>
    <dgm:cxn modelId="{15FE2195-8E43-4BF9-865D-4AE287DA963E}" srcId="{E600BC0D-B46B-4278-B7E7-964AD55086D0}" destId="{596ACEBE-6073-4DC4-8DD7-F304DC47C668}" srcOrd="4" destOrd="0" parTransId="{1EA2E5F0-4BCC-402D-9B9C-85178D9E1EE3}" sibTransId="{F2140C6B-5B6C-4B61-8948-CA587EB69E53}"/>
    <dgm:cxn modelId="{83459E97-BE88-4AA0-AA3B-80D05CC79611}" srcId="{E600BC0D-B46B-4278-B7E7-964AD55086D0}" destId="{BA6DB9B3-176C-4480-9845-22405F82CFEA}" srcOrd="3" destOrd="0" parTransId="{EAE9E593-0D83-4AB3-A522-BE76D3A32135}" sibTransId="{7CC60914-54B3-4CA6-A5A8-FC4AE4080BC8}"/>
    <dgm:cxn modelId="{3E663F9E-A5F5-4C53-B326-3E786E9FE56A}" type="presOf" srcId="{7F62FCAB-CA9C-4C5B-B417-D401FD020243}" destId="{6FE2746B-D4BA-4885-BE8B-86A2A7EFF055}" srcOrd="0" destOrd="0" presId="urn:microsoft.com/office/officeart/2005/8/layout/pList1"/>
    <dgm:cxn modelId="{55121FA9-E7D0-410B-AA17-43BB63643B5C}" srcId="{E600BC0D-B46B-4278-B7E7-964AD55086D0}" destId="{0C52BBBF-9FB4-49D9-BED2-25831A8FA1F2}" srcOrd="6" destOrd="0" parTransId="{F1E81F2F-9167-4305-87C2-FFEB3B51BC19}" sibTransId="{3A4B0B25-10CD-4538-A3D3-471D63F53FEE}"/>
    <dgm:cxn modelId="{B6B20AC7-F498-4C29-8188-B3A22FBD67E5}" type="presOf" srcId="{7CC60914-54B3-4CA6-A5A8-FC4AE4080BC8}" destId="{B1ECD717-F4CA-414D-92DD-349678B8EE5C}" srcOrd="0" destOrd="0" presId="urn:microsoft.com/office/officeart/2005/8/layout/pList1"/>
    <dgm:cxn modelId="{541EE0DB-9F9F-4C54-A065-9B1323A854E0}" type="presOf" srcId="{D4EFD7B2-14EA-4F85-A53E-17691FF560A0}" destId="{E50359B0-72B5-43AC-99EB-BBF034AA2A12}" srcOrd="0" destOrd="0" presId="urn:microsoft.com/office/officeart/2005/8/layout/pList1"/>
    <dgm:cxn modelId="{C7B67AE0-962B-49C0-A6E4-2AC2C20A02CA}" srcId="{E600BC0D-B46B-4278-B7E7-964AD55086D0}" destId="{2C10130D-1333-4EB6-9B8A-0D820ED71827}" srcOrd="1" destOrd="0" parTransId="{D4727B4E-4BB4-4440-AA28-56A53613C022}" sibTransId="{D4EFD7B2-14EA-4F85-A53E-17691FF560A0}"/>
    <dgm:cxn modelId="{021A56F1-B0C0-45CE-88FB-EA13513EED51}" type="presOf" srcId="{2C10130D-1333-4EB6-9B8A-0D820ED71827}" destId="{67A461F2-45D3-4852-A113-6E4309FC8E3F}" srcOrd="0" destOrd="0" presId="urn:microsoft.com/office/officeart/2005/8/layout/pList1"/>
    <dgm:cxn modelId="{B92229FD-28FC-4E1E-A215-F6B0373ED16F}" type="presOf" srcId="{0B6D7D14-E811-4EF6-A43A-884A82C9B3C8}" destId="{6B8DD042-0CA3-4FB6-B220-8076C52CB80F}" srcOrd="0" destOrd="0" presId="urn:microsoft.com/office/officeart/2005/8/layout/pList1"/>
    <dgm:cxn modelId="{231FE4E0-B664-40EF-ADA1-03827C81F1F2}" type="presParOf" srcId="{A7B21AB7-D1EA-4BD5-A998-B21B77F67150}" destId="{0A77EB64-1355-4124-A9DB-2578D714CED1}" srcOrd="0" destOrd="0" presId="urn:microsoft.com/office/officeart/2005/8/layout/pList1"/>
    <dgm:cxn modelId="{9FA7EBBA-29A8-4605-AC1C-A934C139ABE4}" type="presParOf" srcId="{0A77EB64-1355-4124-A9DB-2578D714CED1}" destId="{2DE2DF04-1554-4AB2-962E-14240FEDF941}" srcOrd="0" destOrd="0" presId="urn:microsoft.com/office/officeart/2005/8/layout/pList1"/>
    <dgm:cxn modelId="{89F5AE57-9834-4EBD-91A3-A8A67839ECE6}" type="presParOf" srcId="{0A77EB64-1355-4124-A9DB-2578D714CED1}" destId="{2364D5A5-19EC-4A5D-9B6F-9E65686DA6D0}" srcOrd="1" destOrd="0" presId="urn:microsoft.com/office/officeart/2005/8/layout/pList1"/>
    <dgm:cxn modelId="{A976B658-E2D3-4ADD-ADE0-1A1D739C60FD}" type="presParOf" srcId="{A7B21AB7-D1EA-4BD5-A998-B21B77F67150}" destId="{E09DD1F2-D80B-4470-B938-B1FA2310BF7C}" srcOrd="1" destOrd="0" presId="urn:microsoft.com/office/officeart/2005/8/layout/pList1"/>
    <dgm:cxn modelId="{77ABF500-0800-4FE5-8C63-99918241D329}" type="presParOf" srcId="{A7B21AB7-D1EA-4BD5-A998-B21B77F67150}" destId="{7C38CE7D-2139-4A3B-9ACA-AA94C5698955}" srcOrd="2" destOrd="0" presId="urn:microsoft.com/office/officeart/2005/8/layout/pList1"/>
    <dgm:cxn modelId="{55A7E152-C1C7-4CC4-8A6E-5002552D494C}" type="presParOf" srcId="{7C38CE7D-2139-4A3B-9ACA-AA94C5698955}" destId="{85B71A56-6B13-4B24-9B11-A06E084EE01C}" srcOrd="0" destOrd="0" presId="urn:microsoft.com/office/officeart/2005/8/layout/pList1"/>
    <dgm:cxn modelId="{1A780FB7-B4A5-41BD-B11E-294576795249}" type="presParOf" srcId="{7C38CE7D-2139-4A3B-9ACA-AA94C5698955}" destId="{67A461F2-45D3-4852-A113-6E4309FC8E3F}" srcOrd="1" destOrd="0" presId="urn:microsoft.com/office/officeart/2005/8/layout/pList1"/>
    <dgm:cxn modelId="{D59A4B29-DFB0-4ECD-AA0D-732A598621ED}" type="presParOf" srcId="{A7B21AB7-D1EA-4BD5-A998-B21B77F67150}" destId="{E50359B0-72B5-43AC-99EB-BBF034AA2A12}" srcOrd="3" destOrd="0" presId="urn:microsoft.com/office/officeart/2005/8/layout/pList1"/>
    <dgm:cxn modelId="{E3370F64-E4EB-40A9-810C-93C9977A635D}" type="presParOf" srcId="{A7B21AB7-D1EA-4BD5-A998-B21B77F67150}" destId="{6F6A3806-8F2B-4090-91AD-D6108155DF3B}" srcOrd="4" destOrd="0" presId="urn:microsoft.com/office/officeart/2005/8/layout/pList1"/>
    <dgm:cxn modelId="{E2ABAE84-DEF9-48E0-8043-2EAF9631C14F}" type="presParOf" srcId="{6F6A3806-8F2B-4090-91AD-D6108155DF3B}" destId="{A2953082-1F98-4A26-B538-67F0AC3860FB}" srcOrd="0" destOrd="0" presId="urn:microsoft.com/office/officeart/2005/8/layout/pList1"/>
    <dgm:cxn modelId="{EE90CAE7-CA5A-4AFC-BEC4-02B22490C29E}" type="presParOf" srcId="{6F6A3806-8F2B-4090-91AD-D6108155DF3B}" destId="{6B8DD042-0CA3-4FB6-B220-8076C52CB80F}" srcOrd="1" destOrd="0" presId="urn:microsoft.com/office/officeart/2005/8/layout/pList1"/>
    <dgm:cxn modelId="{9CAD9FC5-B7F9-4B00-9DE1-B10A27A0FDF8}" type="presParOf" srcId="{A7B21AB7-D1EA-4BD5-A998-B21B77F67150}" destId="{0FA26C8F-8993-47CC-ADC5-01FA8C1146A1}" srcOrd="5" destOrd="0" presId="urn:microsoft.com/office/officeart/2005/8/layout/pList1"/>
    <dgm:cxn modelId="{D1DB7B0A-D7EC-4215-9A34-591F49003453}" type="presParOf" srcId="{A7B21AB7-D1EA-4BD5-A998-B21B77F67150}" destId="{A4055DED-3927-40DC-86E3-F15526B5949C}" srcOrd="6" destOrd="0" presId="urn:microsoft.com/office/officeart/2005/8/layout/pList1"/>
    <dgm:cxn modelId="{0BA3DA2F-BB41-4E20-9FC6-87CF88974F0C}" type="presParOf" srcId="{A4055DED-3927-40DC-86E3-F15526B5949C}" destId="{8B978D22-91AF-46E9-8588-43CFBF4D4947}" srcOrd="0" destOrd="0" presId="urn:microsoft.com/office/officeart/2005/8/layout/pList1"/>
    <dgm:cxn modelId="{4CCB6F51-64E1-43C0-97F7-46CE65642949}" type="presParOf" srcId="{A4055DED-3927-40DC-86E3-F15526B5949C}" destId="{648998E7-1ED0-4EDB-A3CA-2E4C67763BC9}" srcOrd="1" destOrd="0" presId="urn:microsoft.com/office/officeart/2005/8/layout/pList1"/>
    <dgm:cxn modelId="{9843F5BB-9E06-483A-A8B8-0777F20A6563}" type="presParOf" srcId="{A7B21AB7-D1EA-4BD5-A998-B21B77F67150}" destId="{B1ECD717-F4CA-414D-92DD-349678B8EE5C}" srcOrd="7" destOrd="0" presId="urn:microsoft.com/office/officeart/2005/8/layout/pList1"/>
    <dgm:cxn modelId="{C65004A8-68CE-4EB6-98EA-9AAE0796DE11}" type="presParOf" srcId="{A7B21AB7-D1EA-4BD5-A998-B21B77F67150}" destId="{ACF9F79A-2096-436C-A8F3-017BD5D73773}" srcOrd="8" destOrd="0" presId="urn:microsoft.com/office/officeart/2005/8/layout/pList1"/>
    <dgm:cxn modelId="{FCAC1E63-D643-4145-A05C-D09632E2F34B}" type="presParOf" srcId="{ACF9F79A-2096-436C-A8F3-017BD5D73773}" destId="{49FA03BF-CD26-4161-9402-7C69CAE87274}" srcOrd="0" destOrd="0" presId="urn:microsoft.com/office/officeart/2005/8/layout/pList1"/>
    <dgm:cxn modelId="{D71B5E73-7B95-419C-A2AD-9A4E42CF5B6F}" type="presParOf" srcId="{ACF9F79A-2096-436C-A8F3-017BD5D73773}" destId="{F001639A-4B96-4567-A2BD-2E207C08DFC4}" srcOrd="1" destOrd="0" presId="urn:microsoft.com/office/officeart/2005/8/layout/pList1"/>
    <dgm:cxn modelId="{03835DE1-EB1C-4249-BEE9-C885CEB06FE7}" type="presParOf" srcId="{A7B21AB7-D1EA-4BD5-A998-B21B77F67150}" destId="{48BFC2D3-4F59-4456-BB99-0CE631A1757F}" srcOrd="9" destOrd="0" presId="urn:microsoft.com/office/officeart/2005/8/layout/pList1"/>
    <dgm:cxn modelId="{9F25C99D-36E5-4762-A297-594D81DB1D95}" type="presParOf" srcId="{A7B21AB7-D1EA-4BD5-A998-B21B77F67150}" destId="{2322BFC8-0185-456A-A198-8A255CD220E0}" srcOrd="10" destOrd="0" presId="urn:microsoft.com/office/officeart/2005/8/layout/pList1"/>
    <dgm:cxn modelId="{84C5F0AB-5B57-43DE-B344-DD63BB8A4CF8}" type="presParOf" srcId="{2322BFC8-0185-456A-A198-8A255CD220E0}" destId="{1B005E06-13A0-4850-9412-15826DF6D76E}" srcOrd="0" destOrd="0" presId="urn:microsoft.com/office/officeart/2005/8/layout/pList1"/>
    <dgm:cxn modelId="{E76D94F6-7402-4A25-B15E-3C3375ACB92B}" type="presParOf" srcId="{2322BFC8-0185-456A-A198-8A255CD220E0}" destId="{6FE2746B-D4BA-4885-BE8B-86A2A7EFF055}" srcOrd="1" destOrd="0" presId="urn:microsoft.com/office/officeart/2005/8/layout/pList1"/>
    <dgm:cxn modelId="{BCFBE2EA-40D5-4797-82A7-F2629A141A89}" type="presParOf" srcId="{A7B21AB7-D1EA-4BD5-A998-B21B77F67150}" destId="{F9F318B1-5509-4F8E-883C-F2EA0DD7C0BB}" srcOrd="11" destOrd="0" presId="urn:microsoft.com/office/officeart/2005/8/layout/pList1"/>
    <dgm:cxn modelId="{216A8989-CF63-4EE1-9D55-A5F149B99131}" type="presParOf" srcId="{A7B21AB7-D1EA-4BD5-A998-B21B77F67150}" destId="{A9396C0E-2250-4A10-B622-8FD56ED2F3CC}" srcOrd="12" destOrd="0" presId="urn:microsoft.com/office/officeart/2005/8/layout/pList1"/>
    <dgm:cxn modelId="{AD929B99-213D-42C5-AF79-598A67A13172}" type="presParOf" srcId="{A9396C0E-2250-4A10-B622-8FD56ED2F3CC}" destId="{79EFA01B-4B62-4953-B55B-DEF6712B08E9}" srcOrd="0" destOrd="0" presId="urn:microsoft.com/office/officeart/2005/8/layout/pList1"/>
    <dgm:cxn modelId="{E3BFE943-CF98-45D3-98CB-0FB18040BBD5}" type="presParOf" srcId="{A9396C0E-2250-4A10-B622-8FD56ED2F3CC}" destId="{AE2E8E8A-B824-4CB3-98F4-2CE59C1845B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BB7B2E-9D52-4EC2-962C-826C95C863F5}" type="doc">
      <dgm:prSet loTypeId="urn:microsoft.com/office/officeart/2008/layout/TitledPictureBlocks" loCatId="picture" qsTypeId="urn:microsoft.com/office/officeart/2005/8/quickstyle/simple1" qsCatId="simple" csTypeId="urn:microsoft.com/office/officeart/2005/8/colors/colorful1" csCatId="colorful" phldr="1"/>
      <dgm:spPr/>
      <dgm:t>
        <a:bodyPr/>
        <a:lstStyle/>
        <a:p>
          <a:endParaRPr lang="en-US"/>
        </a:p>
      </dgm:t>
    </dgm:pt>
    <dgm:pt modelId="{0BC78252-ACA7-493D-B473-1F99D27E3273}">
      <dgm:prSet/>
      <dgm:spPr/>
      <dgm:t>
        <a:bodyPr/>
        <a:lstStyle/>
        <a:p>
          <a:r>
            <a:rPr lang="en-ZA" dirty="0"/>
            <a:t>pickpocket</a:t>
          </a:r>
          <a:endParaRPr lang="en-US" dirty="0"/>
        </a:p>
      </dgm:t>
    </dgm:pt>
    <dgm:pt modelId="{A96C3881-199E-4E83-A3C5-68187EF26B00}" type="parTrans" cxnId="{06849C01-D387-4497-8AA9-99BB8714DC18}">
      <dgm:prSet/>
      <dgm:spPr/>
      <dgm:t>
        <a:bodyPr/>
        <a:lstStyle/>
        <a:p>
          <a:endParaRPr lang="en-US"/>
        </a:p>
      </dgm:t>
    </dgm:pt>
    <dgm:pt modelId="{FC0F4711-60A4-4C33-AB85-B1BB6BC268BC}" type="sibTrans" cxnId="{06849C01-D387-4497-8AA9-99BB8714DC18}">
      <dgm:prSet/>
      <dgm:spPr/>
      <dgm:t>
        <a:bodyPr/>
        <a:lstStyle/>
        <a:p>
          <a:endParaRPr lang="en-US"/>
        </a:p>
      </dgm:t>
    </dgm:pt>
    <dgm:pt modelId="{223BBE27-4771-4ECC-9968-333EB0F07A56}">
      <dgm:prSet/>
      <dgm:spPr/>
      <dgm:t>
        <a:bodyPr/>
        <a:lstStyle/>
        <a:p>
          <a:r>
            <a:rPr lang="en-ZA" dirty="0"/>
            <a:t>skateboard</a:t>
          </a:r>
          <a:endParaRPr lang="en-US" dirty="0"/>
        </a:p>
      </dgm:t>
    </dgm:pt>
    <dgm:pt modelId="{4AA8B8A7-04BE-42FA-B3A8-54E32F33E355}" type="parTrans" cxnId="{A3C1299A-7BFB-4073-AF37-08431FAD8063}">
      <dgm:prSet/>
      <dgm:spPr/>
      <dgm:t>
        <a:bodyPr/>
        <a:lstStyle/>
        <a:p>
          <a:endParaRPr lang="en-US"/>
        </a:p>
      </dgm:t>
    </dgm:pt>
    <dgm:pt modelId="{EED1A5C2-37F4-4100-864B-2983F01745F6}" type="sibTrans" cxnId="{A3C1299A-7BFB-4073-AF37-08431FAD8063}">
      <dgm:prSet/>
      <dgm:spPr/>
      <dgm:t>
        <a:bodyPr/>
        <a:lstStyle/>
        <a:p>
          <a:endParaRPr lang="en-US"/>
        </a:p>
      </dgm:t>
    </dgm:pt>
    <dgm:pt modelId="{96FC22EC-6617-4758-8C6A-8DBCC83335A6}">
      <dgm:prSet/>
      <dgm:spPr/>
      <dgm:t>
        <a:bodyPr/>
        <a:lstStyle/>
        <a:p>
          <a:r>
            <a:rPr lang="en-ZA" dirty="0"/>
            <a:t>sunglasses</a:t>
          </a:r>
          <a:endParaRPr lang="en-US" dirty="0"/>
        </a:p>
      </dgm:t>
    </dgm:pt>
    <dgm:pt modelId="{08FA1F1E-73EB-4B30-BF67-AFC5AF5E8979}" type="parTrans" cxnId="{8A7F4BAB-B475-47E8-9294-368CC55A228E}">
      <dgm:prSet/>
      <dgm:spPr/>
      <dgm:t>
        <a:bodyPr/>
        <a:lstStyle/>
        <a:p>
          <a:endParaRPr lang="en-US"/>
        </a:p>
      </dgm:t>
    </dgm:pt>
    <dgm:pt modelId="{5254F505-EB44-4BD2-8001-30D40B4A375B}" type="sibTrans" cxnId="{8A7F4BAB-B475-47E8-9294-368CC55A228E}">
      <dgm:prSet/>
      <dgm:spPr/>
      <dgm:t>
        <a:bodyPr/>
        <a:lstStyle/>
        <a:p>
          <a:endParaRPr lang="en-US"/>
        </a:p>
      </dgm:t>
    </dgm:pt>
    <dgm:pt modelId="{AC6F1D2D-D286-4EDF-B991-8C63235B5B9D}">
      <dgm:prSet/>
      <dgm:spPr/>
      <dgm:t>
        <a:bodyPr/>
        <a:lstStyle/>
        <a:p>
          <a:r>
            <a:rPr lang="en-ZA" dirty="0"/>
            <a:t> tablet</a:t>
          </a:r>
          <a:endParaRPr lang="en-US" dirty="0"/>
        </a:p>
      </dgm:t>
    </dgm:pt>
    <dgm:pt modelId="{13A4F87B-DC41-4CF7-B7F5-C495BC712790}" type="parTrans" cxnId="{94376767-A465-449D-B96C-032308E2A8CA}">
      <dgm:prSet/>
      <dgm:spPr/>
      <dgm:t>
        <a:bodyPr/>
        <a:lstStyle/>
        <a:p>
          <a:endParaRPr lang="en-US"/>
        </a:p>
      </dgm:t>
    </dgm:pt>
    <dgm:pt modelId="{5A1EC92F-8851-4685-988E-AB9E00F5B662}" type="sibTrans" cxnId="{94376767-A465-449D-B96C-032308E2A8CA}">
      <dgm:prSet/>
      <dgm:spPr/>
      <dgm:t>
        <a:bodyPr/>
        <a:lstStyle/>
        <a:p>
          <a:endParaRPr lang="en-US"/>
        </a:p>
      </dgm:t>
    </dgm:pt>
    <dgm:pt modelId="{1D9AC22E-6D9D-414D-8468-C540A1FB7F72}">
      <dgm:prSet/>
      <dgm:spPr/>
      <dgm:t>
        <a:bodyPr/>
        <a:lstStyle/>
        <a:p>
          <a:r>
            <a:rPr lang="en-ZA" dirty="0"/>
            <a:t> wallet</a:t>
          </a:r>
          <a:endParaRPr lang="en-US" dirty="0"/>
        </a:p>
      </dgm:t>
    </dgm:pt>
    <dgm:pt modelId="{64D4720B-2734-4845-B8BB-E798FAFFA6C4}" type="parTrans" cxnId="{F9AEA7F9-B332-474E-BC9D-2930B7F1FEAA}">
      <dgm:prSet/>
      <dgm:spPr/>
      <dgm:t>
        <a:bodyPr/>
        <a:lstStyle/>
        <a:p>
          <a:endParaRPr lang="en-US"/>
        </a:p>
      </dgm:t>
    </dgm:pt>
    <dgm:pt modelId="{E0B195E2-686E-4970-AA4A-EDB5C8A4607D}" type="sibTrans" cxnId="{F9AEA7F9-B332-474E-BC9D-2930B7F1FEAA}">
      <dgm:prSet/>
      <dgm:spPr/>
      <dgm:t>
        <a:bodyPr/>
        <a:lstStyle/>
        <a:p>
          <a:endParaRPr lang="en-US"/>
        </a:p>
      </dgm:t>
    </dgm:pt>
    <dgm:pt modelId="{D94FA9BD-AF8C-4743-846E-D68B5C77C31A}">
      <dgm:prSet/>
      <dgm:spPr/>
      <dgm:t>
        <a:bodyPr/>
        <a:lstStyle/>
        <a:p>
          <a:r>
            <a:rPr lang="en-ZA" dirty="0"/>
            <a:t>headphones</a:t>
          </a:r>
          <a:endParaRPr lang="en-US" dirty="0"/>
        </a:p>
      </dgm:t>
    </dgm:pt>
    <dgm:pt modelId="{795064A6-3D60-4329-A4C4-EA07B188E669}" type="parTrans" cxnId="{ED1609EB-35FB-477F-87A6-73F541BC8D11}">
      <dgm:prSet/>
      <dgm:spPr/>
      <dgm:t>
        <a:bodyPr/>
        <a:lstStyle/>
        <a:p>
          <a:endParaRPr lang="en-US"/>
        </a:p>
      </dgm:t>
    </dgm:pt>
    <dgm:pt modelId="{941A676C-9589-432D-81B5-4372B13CAF0B}" type="sibTrans" cxnId="{ED1609EB-35FB-477F-87A6-73F541BC8D11}">
      <dgm:prSet/>
      <dgm:spPr/>
      <dgm:t>
        <a:bodyPr/>
        <a:lstStyle/>
        <a:p>
          <a:endParaRPr lang="en-US"/>
        </a:p>
      </dgm:t>
    </dgm:pt>
    <dgm:pt modelId="{FC351A8C-8F45-4AD6-987A-FD4370107FF6}" type="pres">
      <dgm:prSet presAssocID="{BFBB7B2E-9D52-4EC2-962C-826C95C863F5}" presName="rootNode" presStyleCnt="0">
        <dgm:presLayoutVars>
          <dgm:chMax/>
          <dgm:chPref/>
          <dgm:dir/>
          <dgm:animLvl val="lvl"/>
        </dgm:presLayoutVars>
      </dgm:prSet>
      <dgm:spPr/>
    </dgm:pt>
    <dgm:pt modelId="{2742D9C3-74AF-4CFA-90E7-7E2B067CEAEA}" type="pres">
      <dgm:prSet presAssocID="{0BC78252-ACA7-493D-B473-1F99D27E3273}" presName="composite" presStyleCnt="0"/>
      <dgm:spPr/>
    </dgm:pt>
    <dgm:pt modelId="{8B2AE252-DDBA-4599-9102-FE582839ADDF}" type="pres">
      <dgm:prSet presAssocID="{0BC78252-ACA7-493D-B473-1F99D27E3273}" presName="ParentText" presStyleLbl="node1" presStyleIdx="0" presStyleCnt="6" custLinFactNeighborX="-23512" custLinFactNeighborY="30488">
        <dgm:presLayoutVars>
          <dgm:chMax val="1"/>
          <dgm:chPref val="1"/>
          <dgm:bulletEnabled val="1"/>
        </dgm:presLayoutVars>
      </dgm:prSet>
      <dgm:spPr/>
    </dgm:pt>
    <dgm:pt modelId="{C7453242-15EE-4D55-BACE-8A3CB3FFF176}" type="pres">
      <dgm:prSet presAssocID="{0BC78252-ACA7-493D-B473-1F99D27E3273}" presName="Image" presStyleLbl="bgImgPlace1" presStyleIdx="0" presStyleCnt="6" custLinFactNeighborX="-24406" custLinFactNeighborY="3000"/>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227D0173-0907-414B-B66E-A43030A9D70F}" type="pres">
      <dgm:prSet presAssocID="{0BC78252-ACA7-493D-B473-1F99D27E3273}" presName="ChildText" presStyleLbl="fgAcc1" presStyleIdx="0" presStyleCnt="0">
        <dgm:presLayoutVars>
          <dgm:chMax val="0"/>
          <dgm:chPref val="0"/>
          <dgm:bulletEnabled val="1"/>
        </dgm:presLayoutVars>
      </dgm:prSet>
      <dgm:spPr/>
    </dgm:pt>
    <dgm:pt modelId="{CD363B50-1AD5-4B6D-A082-FC173C765BB5}" type="pres">
      <dgm:prSet presAssocID="{FC0F4711-60A4-4C33-AB85-B1BB6BC268BC}" presName="sibTrans" presStyleCnt="0"/>
      <dgm:spPr/>
    </dgm:pt>
    <dgm:pt modelId="{DA26160B-DDA8-47FE-96B2-A8E8BF35E513}" type="pres">
      <dgm:prSet presAssocID="{223BBE27-4771-4ECC-9968-333EB0F07A56}" presName="composite" presStyleCnt="0"/>
      <dgm:spPr/>
    </dgm:pt>
    <dgm:pt modelId="{024C09FD-570B-4EE3-8B1D-E7E2A9FCD597}" type="pres">
      <dgm:prSet presAssocID="{223BBE27-4771-4ECC-9968-333EB0F07A56}" presName="ParentText" presStyleLbl="node1" presStyleIdx="1" presStyleCnt="6">
        <dgm:presLayoutVars>
          <dgm:chMax val="1"/>
          <dgm:chPref val="1"/>
          <dgm:bulletEnabled val="1"/>
        </dgm:presLayoutVars>
      </dgm:prSet>
      <dgm:spPr/>
    </dgm:pt>
    <dgm:pt modelId="{2215FAA8-84FA-4F48-B7FF-89A262E55CE3}" type="pres">
      <dgm:prSet presAssocID="{223BBE27-4771-4ECC-9968-333EB0F07A56}" presName="Image" presStyleLbl="b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AC66D402-7F19-4ACB-8307-FCD71C82A805}" type="pres">
      <dgm:prSet presAssocID="{223BBE27-4771-4ECC-9968-333EB0F07A56}" presName="ChildText" presStyleLbl="fgAcc1" presStyleIdx="0" presStyleCnt="0">
        <dgm:presLayoutVars>
          <dgm:chMax val="0"/>
          <dgm:chPref val="0"/>
          <dgm:bulletEnabled val="1"/>
        </dgm:presLayoutVars>
      </dgm:prSet>
      <dgm:spPr/>
    </dgm:pt>
    <dgm:pt modelId="{FEB15B70-6DB6-410F-8E4B-27C61F1F7077}" type="pres">
      <dgm:prSet presAssocID="{EED1A5C2-37F4-4100-864B-2983F01745F6}" presName="sibTrans" presStyleCnt="0"/>
      <dgm:spPr/>
    </dgm:pt>
    <dgm:pt modelId="{561865B6-7AE8-4D1F-B622-A1093BE673DE}" type="pres">
      <dgm:prSet presAssocID="{96FC22EC-6617-4758-8C6A-8DBCC83335A6}" presName="composite" presStyleCnt="0"/>
      <dgm:spPr/>
    </dgm:pt>
    <dgm:pt modelId="{689657B4-238F-4295-976B-6818414D4316}" type="pres">
      <dgm:prSet presAssocID="{96FC22EC-6617-4758-8C6A-8DBCC83335A6}" presName="ParentText" presStyleLbl="node1" presStyleIdx="2" presStyleCnt="6">
        <dgm:presLayoutVars>
          <dgm:chMax val="1"/>
          <dgm:chPref val="1"/>
          <dgm:bulletEnabled val="1"/>
        </dgm:presLayoutVars>
      </dgm:prSet>
      <dgm:spPr/>
    </dgm:pt>
    <dgm:pt modelId="{10B3AED3-6881-4589-B9BC-3C901270BE1D}" type="pres">
      <dgm:prSet presAssocID="{96FC22EC-6617-4758-8C6A-8DBCC83335A6}" presName="Image" presStyleLbl="bgImgPlace1" presStyleIdx="2" presStyleCnt="6" custLinFactNeighborX="2542" custLinFactNeighborY="375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dgm:spPr>
    </dgm:pt>
    <dgm:pt modelId="{A68F6496-99F3-401C-9F82-5B0964ADB666}" type="pres">
      <dgm:prSet presAssocID="{96FC22EC-6617-4758-8C6A-8DBCC83335A6}" presName="ChildText" presStyleLbl="fgAcc1" presStyleIdx="0" presStyleCnt="0">
        <dgm:presLayoutVars>
          <dgm:chMax val="0"/>
          <dgm:chPref val="0"/>
          <dgm:bulletEnabled val="1"/>
        </dgm:presLayoutVars>
      </dgm:prSet>
      <dgm:spPr/>
    </dgm:pt>
    <dgm:pt modelId="{848B2C7D-F8F7-421D-BD11-112B490F3292}" type="pres">
      <dgm:prSet presAssocID="{5254F505-EB44-4BD2-8001-30D40B4A375B}" presName="sibTrans" presStyleCnt="0"/>
      <dgm:spPr/>
    </dgm:pt>
    <dgm:pt modelId="{EF705393-F85D-4323-8E62-64DC0353E00E}" type="pres">
      <dgm:prSet presAssocID="{AC6F1D2D-D286-4EDF-B991-8C63235B5B9D}" presName="composite" presStyleCnt="0"/>
      <dgm:spPr/>
    </dgm:pt>
    <dgm:pt modelId="{F3099FEF-B32D-4CE6-BCB0-B7D7FD5F3DA2}" type="pres">
      <dgm:prSet presAssocID="{AC6F1D2D-D286-4EDF-B991-8C63235B5B9D}" presName="ParentText" presStyleLbl="node1" presStyleIdx="3" presStyleCnt="6" custLinFactNeighborX="-31068" custLinFactNeighborY="-30488">
        <dgm:presLayoutVars>
          <dgm:chMax val="1"/>
          <dgm:chPref val="1"/>
          <dgm:bulletEnabled val="1"/>
        </dgm:presLayoutVars>
      </dgm:prSet>
      <dgm:spPr/>
    </dgm:pt>
    <dgm:pt modelId="{075D2E4C-D557-4F33-83EC-0B3B17D01D7C}" type="pres">
      <dgm:prSet presAssocID="{AC6F1D2D-D286-4EDF-B991-8C63235B5B9D}" presName="Image" presStyleLbl="bgImgPlace1" presStyleIdx="3" presStyleCnt="6" custLinFactNeighborX="-31068" custLinFactNeighborY="-160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CD36C8C7-AD10-4592-9ECB-1456599C1958}" type="pres">
      <dgm:prSet presAssocID="{AC6F1D2D-D286-4EDF-B991-8C63235B5B9D}" presName="ChildText" presStyleLbl="fgAcc1" presStyleIdx="0" presStyleCnt="0">
        <dgm:presLayoutVars>
          <dgm:chMax val="0"/>
          <dgm:chPref val="0"/>
          <dgm:bulletEnabled val="1"/>
        </dgm:presLayoutVars>
      </dgm:prSet>
      <dgm:spPr/>
    </dgm:pt>
    <dgm:pt modelId="{4FEC2DDA-7F7E-4268-ABD3-2293FCAD1C53}" type="pres">
      <dgm:prSet presAssocID="{5A1EC92F-8851-4685-988E-AB9E00F5B662}" presName="sibTrans" presStyleCnt="0"/>
      <dgm:spPr/>
    </dgm:pt>
    <dgm:pt modelId="{93F906E3-7C1D-4E69-9846-70C44C9688F6}" type="pres">
      <dgm:prSet presAssocID="{1D9AC22E-6D9D-414D-8468-C540A1FB7F72}" presName="composite" presStyleCnt="0"/>
      <dgm:spPr/>
    </dgm:pt>
    <dgm:pt modelId="{C63DADAB-F95F-4175-948A-18C9700318CD}" type="pres">
      <dgm:prSet presAssocID="{1D9AC22E-6D9D-414D-8468-C540A1FB7F72}" presName="ParentText" presStyleLbl="node1" presStyleIdx="4" presStyleCnt="6">
        <dgm:presLayoutVars>
          <dgm:chMax val="1"/>
          <dgm:chPref val="1"/>
          <dgm:bulletEnabled val="1"/>
        </dgm:presLayoutVars>
      </dgm:prSet>
      <dgm:spPr/>
    </dgm:pt>
    <dgm:pt modelId="{F11A0F1F-CC66-4AB3-8A7D-10F2A876D6DE}" type="pres">
      <dgm:prSet presAssocID="{1D9AC22E-6D9D-414D-8468-C540A1FB7F72}" presName="Image"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dgm:spPr>
    </dgm:pt>
    <dgm:pt modelId="{45D44FF3-E400-47F1-8858-87A144A1AB5C}" type="pres">
      <dgm:prSet presAssocID="{1D9AC22E-6D9D-414D-8468-C540A1FB7F72}" presName="ChildText" presStyleLbl="fgAcc1" presStyleIdx="0" presStyleCnt="0">
        <dgm:presLayoutVars>
          <dgm:chMax val="0"/>
          <dgm:chPref val="0"/>
          <dgm:bulletEnabled val="1"/>
        </dgm:presLayoutVars>
      </dgm:prSet>
      <dgm:spPr/>
    </dgm:pt>
    <dgm:pt modelId="{237B34CD-EF4B-4620-AB14-59952ECB8047}" type="pres">
      <dgm:prSet presAssocID="{E0B195E2-686E-4970-AA4A-EDB5C8A4607D}" presName="sibTrans" presStyleCnt="0"/>
      <dgm:spPr/>
    </dgm:pt>
    <dgm:pt modelId="{0E4534D0-5DAB-4843-9754-BE705846333C}" type="pres">
      <dgm:prSet presAssocID="{D94FA9BD-AF8C-4743-846E-D68B5C77C31A}" presName="composite" presStyleCnt="0"/>
      <dgm:spPr/>
    </dgm:pt>
    <dgm:pt modelId="{204B74CA-C67A-47D8-BB1E-F9F357FFE240}" type="pres">
      <dgm:prSet presAssocID="{D94FA9BD-AF8C-4743-846E-D68B5C77C31A}" presName="ParentText" presStyleLbl="node1" presStyleIdx="5" presStyleCnt="6">
        <dgm:presLayoutVars>
          <dgm:chMax val="1"/>
          <dgm:chPref val="1"/>
          <dgm:bulletEnabled val="1"/>
        </dgm:presLayoutVars>
      </dgm:prSet>
      <dgm:spPr/>
    </dgm:pt>
    <dgm:pt modelId="{E03F1E08-1364-4E2A-9E23-C27713D2EB1A}" type="pres">
      <dgm:prSet presAssocID="{D94FA9BD-AF8C-4743-846E-D68B5C77C31A}" presName="Image" presStyleLbl="b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pt>
    <dgm:pt modelId="{60FC6DB9-2F36-4442-A61E-839B5ED72727}" type="pres">
      <dgm:prSet presAssocID="{D94FA9BD-AF8C-4743-846E-D68B5C77C31A}" presName="ChildText" presStyleLbl="fgAcc1" presStyleIdx="0" presStyleCnt="0">
        <dgm:presLayoutVars>
          <dgm:chMax val="0"/>
          <dgm:chPref val="0"/>
          <dgm:bulletEnabled val="1"/>
        </dgm:presLayoutVars>
      </dgm:prSet>
      <dgm:spPr/>
    </dgm:pt>
  </dgm:ptLst>
  <dgm:cxnLst>
    <dgm:cxn modelId="{06849C01-D387-4497-8AA9-99BB8714DC18}" srcId="{BFBB7B2E-9D52-4EC2-962C-826C95C863F5}" destId="{0BC78252-ACA7-493D-B473-1F99D27E3273}" srcOrd="0" destOrd="0" parTransId="{A96C3881-199E-4E83-A3C5-68187EF26B00}" sibTransId="{FC0F4711-60A4-4C33-AB85-B1BB6BC268BC}"/>
    <dgm:cxn modelId="{C6CB2A04-C94C-4146-9F41-A338EE258BB9}" type="presOf" srcId="{BFBB7B2E-9D52-4EC2-962C-826C95C863F5}" destId="{FC351A8C-8F45-4AD6-987A-FD4370107FF6}" srcOrd="0" destOrd="0" presId="urn:microsoft.com/office/officeart/2008/layout/TitledPictureBlocks"/>
    <dgm:cxn modelId="{8407953C-E295-4748-B45F-B908C5552F3E}" type="presOf" srcId="{223BBE27-4771-4ECC-9968-333EB0F07A56}" destId="{024C09FD-570B-4EE3-8B1D-E7E2A9FCD597}" srcOrd="0" destOrd="0" presId="urn:microsoft.com/office/officeart/2008/layout/TitledPictureBlocks"/>
    <dgm:cxn modelId="{E7BBB260-1B48-4B36-B481-EE11ACA8F6C5}" type="presOf" srcId="{0BC78252-ACA7-493D-B473-1F99D27E3273}" destId="{8B2AE252-DDBA-4599-9102-FE582839ADDF}" srcOrd="0" destOrd="0" presId="urn:microsoft.com/office/officeart/2008/layout/TitledPictureBlocks"/>
    <dgm:cxn modelId="{94376767-A465-449D-B96C-032308E2A8CA}" srcId="{BFBB7B2E-9D52-4EC2-962C-826C95C863F5}" destId="{AC6F1D2D-D286-4EDF-B991-8C63235B5B9D}" srcOrd="3" destOrd="0" parTransId="{13A4F87B-DC41-4CF7-B7F5-C495BC712790}" sibTransId="{5A1EC92F-8851-4685-988E-AB9E00F5B662}"/>
    <dgm:cxn modelId="{61DC8D8E-1066-4AA6-887F-FA6986DFA5B3}" type="presOf" srcId="{96FC22EC-6617-4758-8C6A-8DBCC83335A6}" destId="{689657B4-238F-4295-976B-6818414D4316}" srcOrd="0" destOrd="0" presId="urn:microsoft.com/office/officeart/2008/layout/TitledPictureBlocks"/>
    <dgm:cxn modelId="{AFE4E88E-F8EE-4384-8CD4-0B40B7CE4118}" type="presOf" srcId="{D94FA9BD-AF8C-4743-846E-D68B5C77C31A}" destId="{204B74CA-C67A-47D8-BB1E-F9F357FFE240}" srcOrd="0" destOrd="0" presId="urn:microsoft.com/office/officeart/2008/layout/TitledPictureBlocks"/>
    <dgm:cxn modelId="{A3C1299A-7BFB-4073-AF37-08431FAD8063}" srcId="{BFBB7B2E-9D52-4EC2-962C-826C95C863F5}" destId="{223BBE27-4771-4ECC-9968-333EB0F07A56}" srcOrd="1" destOrd="0" parTransId="{4AA8B8A7-04BE-42FA-B3A8-54E32F33E355}" sibTransId="{EED1A5C2-37F4-4100-864B-2983F01745F6}"/>
    <dgm:cxn modelId="{8A7F4BAB-B475-47E8-9294-368CC55A228E}" srcId="{BFBB7B2E-9D52-4EC2-962C-826C95C863F5}" destId="{96FC22EC-6617-4758-8C6A-8DBCC83335A6}" srcOrd="2" destOrd="0" parTransId="{08FA1F1E-73EB-4B30-BF67-AFC5AF5E8979}" sibTransId="{5254F505-EB44-4BD2-8001-30D40B4A375B}"/>
    <dgm:cxn modelId="{1A709DB6-9E3A-4D0B-A245-446D087E0762}" type="presOf" srcId="{1D9AC22E-6D9D-414D-8468-C540A1FB7F72}" destId="{C63DADAB-F95F-4175-948A-18C9700318CD}" srcOrd="0" destOrd="0" presId="urn:microsoft.com/office/officeart/2008/layout/TitledPictureBlocks"/>
    <dgm:cxn modelId="{ED1609EB-35FB-477F-87A6-73F541BC8D11}" srcId="{BFBB7B2E-9D52-4EC2-962C-826C95C863F5}" destId="{D94FA9BD-AF8C-4743-846E-D68B5C77C31A}" srcOrd="5" destOrd="0" parTransId="{795064A6-3D60-4329-A4C4-EA07B188E669}" sibTransId="{941A676C-9589-432D-81B5-4372B13CAF0B}"/>
    <dgm:cxn modelId="{631313EE-9776-4803-829C-22E28D5774FC}" type="presOf" srcId="{AC6F1D2D-D286-4EDF-B991-8C63235B5B9D}" destId="{F3099FEF-B32D-4CE6-BCB0-B7D7FD5F3DA2}" srcOrd="0" destOrd="0" presId="urn:microsoft.com/office/officeart/2008/layout/TitledPictureBlocks"/>
    <dgm:cxn modelId="{F9AEA7F9-B332-474E-BC9D-2930B7F1FEAA}" srcId="{BFBB7B2E-9D52-4EC2-962C-826C95C863F5}" destId="{1D9AC22E-6D9D-414D-8468-C540A1FB7F72}" srcOrd="4" destOrd="0" parTransId="{64D4720B-2734-4845-B8BB-E798FAFFA6C4}" sibTransId="{E0B195E2-686E-4970-AA4A-EDB5C8A4607D}"/>
    <dgm:cxn modelId="{1D902EC7-303C-4272-831A-590D2FFD4CF8}" type="presParOf" srcId="{FC351A8C-8F45-4AD6-987A-FD4370107FF6}" destId="{2742D9C3-74AF-4CFA-90E7-7E2B067CEAEA}" srcOrd="0" destOrd="0" presId="urn:microsoft.com/office/officeart/2008/layout/TitledPictureBlocks"/>
    <dgm:cxn modelId="{A27F1DEA-47B1-45EE-8273-62894141CAC2}" type="presParOf" srcId="{2742D9C3-74AF-4CFA-90E7-7E2B067CEAEA}" destId="{8B2AE252-DDBA-4599-9102-FE582839ADDF}" srcOrd="0" destOrd="0" presId="urn:microsoft.com/office/officeart/2008/layout/TitledPictureBlocks"/>
    <dgm:cxn modelId="{5CAC2555-050D-410C-8B4A-2AB47FA9AE18}" type="presParOf" srcId="{2742D9C3-74AF-4CFA-90E7-7E2B067CEAEA}" destId="{C7453242-15EE-4D55-BACE-8A3CB3FFF176}" srcOrd="1" destOrd="0" presId="urn:microsoft.com/office/officeart/2008/layout/TitledPictureBlocks"/>
    <dgm:cxn modelId="{B3725624-A510-4E3A-A2A4-1220F6F57B94}" type="presParOf" srcId="{2742D9C3-74AF-4CFA-90E7-7E2B067CEAEA}" destId="{227D0173-0907-414B-B66E-A43030A9D70F}" srcOrd="2" destOrd="0" presId="urn:microsoft.com/office/officeart/2008/layout/TitledPictureBlocks"/>
    <dgm:cxn modelId="{1F3D9DC7-BC8F-4AFD-8C44-BAB4D8ACA66E}" type="presParOf" srcId="{FC351A8C-8F45-4AD6-987A-FD4370107FF6}" destId="{CD363B50-1AD5-4B6D-A082-FC173C765BB5}" srcOrd="1" destOrd="0" presId="urn:microsoft.com/office/officeart/2008/layout/TitledPictureBlocks"/>
    <dgm:cxn modelId="{6CBDD84F-D802-4346-84A2-91830F31648F}" type="presParOf" srcId="{FC351A8C-8F45-4AD6-987A-FD4370107FF6}" destId="{DA26160B-DDA8-47FE-96B2-A8E8BF35E513}" srcOrd="2" destOrd="0" presId="urn:microsoft.com/office/officeart/2008/layout/TitledPictureBlocks"/>
    <dgm:cxn modelId="{3C2A3EC5-D7CF-4BC5-9B83-95D9459FC643}" type="presParOf" srcId="{DA26160B-DDA8-47FE-96B2-A8E8BF35E513}" destId="{024C09FD-570B-4EE3-8B1D-E7E2A9FCD597}" srcOrd="0" destOrd="0" presId="urn:microsoft.com/office/officeart/2008/layout/TitledPictureBlocks"/>
    <dgm:cxn modelId="{7407D77E-391F-4B41-95AE-00377773F4EF}" type="presParOf" srcId="{DA26160B-DDA8-47FE-96B2-A8E8BF35E513}" destId="{2215FAA8-84FA-4F48-B7FF-89A262E55CE3}" srcOrd="1" destOrd="0" presId="urn:microsoft.com/office/officeart/2008/layout/TitledPictureBlocks"/>
    <dgm:cxn modelId="{757FCCAE-41A5-4529-A554-8BBD1EFE95FA}" type="presParOf" srcId="{DA26160B-DDA8-47FE-96B2-A8E8BF35E513}" destId="{AC66D402-7F19-4ACB-8307-FCD71C82A805}" srcOrd="2" destOrd="0" presId="urn:microsoft.com/office/officeart/2008/layout/TitledPictureBlocks"/>
    <dgm:cxn modelId="{33727203-CE3A-422C-99AD-E3F196EE79D9}" type="presParOf" srcId="{FC351A8C-8F45-4AD6-987A-FD4370107FF6}" destId="{FEB15B70-6DB6-410F-8E4B-27C61F1F7077}" srcOrd="3" destOrd="0" presId="urn:microsoft.com/office/officeart/2008/layout/TitledPictureBlocks"/>
    <dgm:cxn modelId="{CB992353-0ED4-4B49-8FCC-4869EF519952}" type="presParOf" srcId="{FC351A8C-8F45-4AD6-987A-FD4370107FF6}" destId="{561865B6-7AE8-4D1F-B622-A1093BE673DE}" srcOrd="4" destOrd="0" presId="urn:microsoft.com/office/officeart/2008/layout/TitledPictureBlocks"/>
    <dgm:cxn modelId="{54081495-A0ED-44E1-A529-6C6E42F8CF70}" type="presParOf" srcId="{561865B6-7AE8-4D1F-B622-A1093BE673DE}" destId="{689657B4-238F-4295-976B-6818414D4316}" srcOrd="0" destOrd="0" presId="urn:microsoft.com/office/officeart/2008/layout/TitledPictureBlocks"/>
    <dgm:cxn modelId="{0E8BD88F-B987-40A8-B586-820B84E8BD72}" type="presParOf" srcId="{561865B6-7AE8-4D1F-B622-A1093BE673DE}" destId="{10B3AED3-6881-4589-B9BC-3C901270BE1D}" srcOrd="1" destOrd="0" presId="urn:microsoft.com/office/officeart/2008/layout/TitledPictureBlocks"/>
    <dgm:cxn modelId="{2F58DD99-AFA3-44DD-9A31-A41DB4DF4C8C}" type="presParOf" srcId="{561865B6-7AE8-4D1F-B622-A1093BE673DE}" destId="{A68F6496-99F3-401C-9F82-5B0964ADB666}" srcOrd="2" destOrd="0" presId="urn:microsoft.com/office/officeart/2008/layout/TitledPictureBlocks"/>
    <dgm:cxn modelId="{AD32305C-94C5-439D-9C10-5CBEF67B79D0}" type="presParOf" srcId="{FC351A8C-8F45-4AD6-987A-FD4370107FF6}" destId="{848B2C7D-F8F7-421D-BD11-112B490F3292}" srcOrd="5" destOrd="0" presId="urn:microsoft.com/office/officeart/2008/layout/TitledPictureBlocks"/>
    <dgm:cxn modelId="{4C1E8256-30A8-4FDC-AEB6-4839ACA74418}" type="presParOf" srcId="{FC351A8C-8F45-4AD6-987A-FD4370107FF6}" destId="{EF705393-F85D-4323-8E62-64DC0353E00E}" srcOrd="6" destOrd="0" presId="urn:microsoft.com/office/officeart/2008/layout/TitledPictureBlocks"/>
    <dgm:cxn modelId="{6CC40323-DDA2-4908-A545-72349A953F8D}" type="presParOf" srcId="{EF705393-F85D-4323-8E62-64DC0353E00E}" destId="{F3099FEF-B32D-4CE6-BCB0-B7D7FD5F3DA2}" srcOrd="0" destOrd="0" presId="urn:microsoft.com/office/officeart/2008/layout/TitledPictureBlocks"/>
    <dgm:cxn modelId="{B429CEBC-12EE-49DE-9675-720729BBE047}" type="presParOf" srcId="{EF705393-F85D-4323-8E62-64DC0353E00E}" destId="{075D2E4C-D557-4F33-83EC-0B3B17D01D7C}" srcOrd="1" destOrd="0" presId="urn:microsoft.com/office/officeart/2008/layout/TitledPictureBlocks"/>
    <dgm:cxn modelId="{0484027D-ED03-4EA9-B537-CD60731F7C47}" type="presParOf" srcId="{EF705393-F85D-4323-8E62-64DC0353E00E}" destId="{CD36C8C7-AD10-4592-9ECB-1456599C1958}" srcOrd="2" destOrd="0" presId="urn:microsoft.com/office/officeart/2008/layout/TitledPictureBlocks"/>
    <dgm:cxn modelId="{E2FAB6F3-0EB8-46AD-B430-5BD55994D147}" type="presParOf" srcId="{FC351A8C-8F45-4AD6-987A-FD4370107FF6}" destId="{4FEC2DDA-7F7E-4268-ABD3-2293FCAD1C53}" srcOrd="7" destOrd="0" presId="urn:microsoft.com/office/officeart/2008/layout/TitledPictureBlocks"/>
    <dgm:cxn modelId="{687CE92F-E738-4317-9D9E-B0424881E6D6}" type="presParOf" srcId="{FC351A8C-8F45-4AD6-987A-FD4370107FF6}" destId="{93F906E3-7C1D-4E69-9846-70C44C9688F6}" srcOrd="8" destOrd="0" presId="urn:microsoft.com/office/officeart/2008/layout/TitledPictureBlocks"/>
    <dgm:cxn modelId="{E81DA6C0-D2C7-4342-8F27-66C189D8AFEB}" type="presParOf" srcId="{93F906E3-7C1D-4E69-9846-70C44C9688F6}" destId="{C63DADAB-F95F-4175-948A-18C9700318CD}" srcOrd="0" destOrd="0" presId="urn:microsoft.com/office/officeart/2008/layout/TitledPictureBlocks"/>
    <dgm:cxn modelId="{55B132F5-6038-46DA-975E-FD4CA6E363AE}" type="presParOf" srcId="{93F906E3-7C1D-4E69-9846-70C44C9688F6}" destId="{F11A0F1F-CC66-4AB3-8A7D-10F2A876D6DE}" srcOrd="1" destOrd="0" presId="urn:microsoft.com/office/officeart/2008/layout/TitledPictureBlocks"/>
    <dgm:cxn modelId="{A1AC71F2-5612-4FC8-B119-4E1C22CDC144}" type="presParOf" srcId="{93F906E3-7C1D-4E69-9846-70C44C9688F6}" destId="{45D44FF3-E400-47F1-8858-87A144A1AB5C}" srcOrd="2" destOrd="0" presId="urn:microsoft.com/office/officeart/2008/layout/TitledPictureBlocks"/>
    <dgm:cxn modelId="{E4237795-EF28-4571-BD45-198EC78776E0}" type="presParOf" srcId="{FC351A8C-8F45-4AD6-987A-FD4370107FF6}" destId="{237B34CD-EF4B-4620-AB14-59952ECB8047}" srcOrd="9" destOrd="0" presId="urn:microsoft.com/office/officeart/2008/layout/TitledPictureBlocks"/>
    <dgm:cxn modelId="{2840654B-18DF-43B6-90B4-A3621997F696}" type="presParOf" srcId="{FC351A8C-8F45-4AD6-987A-FD4370107FF6}" destId="{0E4534D0-5DAB-4843-9754-BE705846333C}" srcOrd="10" destOrd="0" presId="urn:microsoft.com/office/officeart/2008/layout/TitledPictureBlocks"/>
    <dgm:cxn modelId="{A841F353-F2A9-4EED-A0E8-3D60039AC127}" type="presParOf" srcId="{0E4534D0-5DAB-4843-9754-BE705846333C}" destId="{204B74CA-C67A-47D8-BB1E-F9F357FFE240}" srcOrd="0" destOrd="0" presId="urn:microsoft.com/office/officeart/2008/layout/TitledPictureBlocks"/>
    <dgm:cxn modelId="{323491B8-540B-4A1C-91C0-6452BC6F6158}" type="presParOf" srcId="{0E4534D0-5DAB-4843-9754-BE705846333C}" destId="{E03F1E08-1364-4E2A-9E23-C27713D2EB1A}" srcOrd="1" destOrd="0" presId="urn:microsoft.com/office/officeart/2008/layout/TitledPictureBlocks"/>
    <dgm:cxn modelId="{3BC1FD7D-F7B3-4A13-980C-E1537333D8A0}" type="presParOf" srcId="{0E4534D0-5DAB-4843-9754-BE705846333C}" destId="{60FC6DB9-2F36-4442-A61E-839B5ED72727}"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BB7B2E-9D52-4EC2-962C-826C95C863F5}" type="doc">
      <dgm:prSet loTypeId="urn:microsoft.com/office/officeart/2008/layout/TitledPictureBlocks" loCatId="picture" qsTypeId="urn:microsoft.com/office/officeart/2005/8/quickstyle/simple1" qsCatId="simple" csTypeId="urn:microsoft.com/office/officeart/2005/8/colors/colorful1" csCatId="colorful" phldr="1"/>
      <dgm:spPr/>
      <dgm:t>
        <a:bodyPr/>
        <a:lstStyle/>
        <a:p>
          <a:endParaRPr lang="en-US"/>
        </a:p>
      </dgm:t>
    </dgm:pt>
    <dgm:pt modelId="{095B4FCD-2BDF-4BA3-98F5-91A190AAB1EB}">
      <dgm:prSet custT="1"/>
      <dgm:spPr/>
      <dgm:t>
        <a:bodyPr/>
        <a:lstStyle/>
        <a:p>
          <a:r>
            <a:rPr lang="en-ZA" sz="1800" b="1" dirty="0"/>
            <a:t>calendar</a:t>
          </a:r>
          <a:endParaRPr lang="en-US" sz="1800" b="1" dirty="0"/>
        </a:p>
      </dgm:t>
    </dgm:pt>
    <dgm:pt modelId="{15AF7915-68FA-4CEA-B1EB-F3D3673FEC49}" type="parTrans" cxnId="{D6EF797C-24CB-477C-8E13-28CD10A34AC4}">
      <dgm:prSet/>
      <dgm:spPr/>
      <dgm:t>
        <a:bodyPr/>
        <a:lstStyle/>
        <a:p>
          <a:endParaRPr lang="en-US"/>
        </a:p>
      </dgm:t>
    </dgm:pt>
    <dgm:pt modelId="{619300D6-F7C5-44E0-BB00-C33DE7A9EBDB}" type="sibTrans" cxnId="{D6EF797C-24CB-477C-8E13-28CD10A34AC4}">
      <dgm:prSet/>
      <dgm:spPr/>
      <dgm:t>
        <a:bodyPr/>
        <a:lstStyle/>
        <a:p>
          <a:endParaRPr lang="en-US"/>
        </a:p>
      </dgm:t>
    </dgm:pt>
    <dgm:pt modelId="{D3C3BE59-C655-4783-81E1-8F614F19940B}">
      <dgm:prSet custT="1"/>
      <dgm:spPr/>
      <dgm:t>
        <a:bodyPr/>
        <a:lstStyle/>
        <a:p>
          <a:r>
            <a:rPr lang="en-ZA" sz="1600" b="1" dirty="0">
              <a:highlight>
                <a:srgbClr val="000000"/>
              </a:highlight>
            </a:rPr>
            <a:t>cushion</a:t>
          </a:r>
          <a:endParaRPr lang="en-US" sz="1600" b="1" dirty="0">
            <a:highlight>
              <a:srgbClr val="000000"/>
            </a:highlight>
          </a:endParaRPr>
        </a:p>
      </dgm:t>
    </dgm:pt>
    <dgm:pt modelId="{00FE99DC-D0BB-4CCE-BE5B-A3AC09439377}" type="parTrans" cxnId="{EFB9B8F6-C3E1-4BF8-8C1B-4F6D0C06FB51}">
      <dgm:prSet/>
      <dgm:spPr/>
      <dgm:t>
        <a:bodyPr/>
        <a:lstStyle/>
        <a:p>
          <a:endParaRPr lang="en-US"/>
        </a:p>
      </dgm:t>
    </dgm:pt>
    <dgm:pt modelId="{ACB6BFBB-DB37-4476-8ACE-970CA6C5CFD1}" type="sibTrans" cxnId="{EFB9B8F6-C3E1-4BF8-8C1B-4F6D0C06FB51}">
      <dgm:prSet/>
      <dgm:spPr/>
      <dgm:t>
        <a:bodyPr/>
        <a:lstStyle/>
        <a:p>
          <a:endParaRPr lang="en-US"/>
        </a:p>
      </dgm:t>
    </dgm:pt>
    <dgm:pt modelId="{FD845D52-3C2A-444A-A79E-A4C270BDC08C}">
      <dgm:prSet custT="1"/>
      <dgm:spPr/>
      <dgm:t>
        <a:bodyPr/>
        <a:lstStyle/>
        <a:p>
          <a:r>
            <a:rPr lang="en-ZA" sz="900" dirty="0">
              <a:highlight>
                <a:srgbClr val="000000"/>
              </a:highlight>
            </a:rPr>
            <a:t> </a:t>
          </a:r>
          <a:r>
            <a:rPr lang="en-ZA" sz="1800" b="1" dirty="0">
              <a:highlight>
                <a:srgbClr val="000000"/>
              </a:highlight>
            </a:rPr>
            <a:t>ladder</a:t>
          </a:r>
          <a:endParaRPr lang="en-US" sz="900" b="1" dirty="0">
            <a:highlight>
              <a:srgbClr val="000000"/>
            </a:highlight>
          </a:endParaRPr>
        </a:p>
      </dgm:t>
    </dgm:pt>
    <dgm:pt modelId="{57FAF971-9897-48AE-9CF7-066351B54AD8}" type="parTrans" cxnId="{0F9EFB5C-6958-47B7-B4F5-90C825101E35}">
      <dgm:prSet/>
      <dgm:spPr/>
      <dgm:t>
        <a:bodyPr/>
        <a:lstStyle/>
        <a:p>
          <a:endParaRPr lang="en-US"/>
        </a:p>
      </dgm:t>
    </dgm:pt>
    <dgm:pt modelId="{514B5527-731E-4FE3-AB01-BE3BE4D90C1A}" type="sibTrans" cxnId="{0F9EFB5C-6958-47B7-B4F5-90C825101E35}">
      <dgm:prSet/>
      <dgm:spPr/>
      <dgm:t>
        <a:bodyPr/>
        <a:lstStyle/>
        <a:p>
          <a:endParaRPr lang="en-US"/>
        </a:p>
      </dgm:t>
    </dgm:pt>
    <dgm:pt modelId="{393F3F8D-2C95-412A-A952-9A5EC02D380D}">
      <dgm:prSet custT="1"/>
      <dgm:spPr/>
      <dgm:t>
        <a:bodyPr/>
        <a:lstStyle/>
        <a:p>
          <a:r>
            <a:rPr lang="en-ZA" sz="900" dirty="0"/>
            <a:t> </a:t>
          </a:r>
          <a:r>
            <a:rPr lang="en-ZA" sz="2000" b="1" dirty="0">
              <a:highlight>
                <a:srgbClr val="000000"/>
              </a:highlight>
            </a:rPr>
            <a:t>loft bed</a:t>
          </a:r>
          <a:endParaRPr lang="en-US" sz="900" b="1" dirty="0">
            <a:highlight>
              <a:srgbClr val="000000"/>
            </a:highlight>
          </a:endParaRPr>
        </a:p>
      </dgm:t>
    </dgm:pt>
    <dgm:pt modelId="{598002BD-7687-4CF6-A437-45A0CD1B72AF}" type="parTrans" cxnId="{8D6C0CF5-B464-4F57-95E0-CA2A6EC9100F}">
      <dgm:prSet/>
      <dgm:spPr/>
      <dgm:t>
        <a:bodyPr/>
        <a:lstStyle/>
        <a:p>
          <a:endParaRPr lang="en-US"/>
        </a:p>
      </dgm:t>
    </dgm:pt>
    <dgm:pt modelId="{5D1C0492-B50E-4655-8A23-74AA1F2C7612}" type="sibTrans" cxnId="{8D6C0CF5-B464-4F57-95E0-CA2A6EC9100F}">
      <dgm:prSet/>
      <dgm:spPr/>
      <dgm:t>
        <a:bodyPr/>
        <a:lstStyle/>
        <a:p>
          <a:endParaRPr lang="en-US"/>
        </a:p>
      </dgm:t>
    </dgm:pt>
    <dgm:pt modelId="{027A5BC3-872D-4D9F-A0AC-7AD25438623F}">
      <dgm:prSet custT="1"/>
      <dgm:spPr/>
      <dgm:t>
        <a:bodyPr/>
        <a:lstStyle/>
        <a:p>
          <a:r>
            <a:rPr lang="en-ZA" sz="1400" b="1" dirty="0">
              <a:highlight>
                <a:srgbClr val="000000"/>
              </a:highlight>
            </a:rPr>
            <a:t>reading lamp</a:t>
          </a:r>
          <a:endParaRPr lang="en-US" sz="1400" b="1" dirty="0">
            <a:highlight>
              <a:srgbClr val="000000"/>
            </a:highlight>
          </a:endParaRPr>
        </a:p>
      </dgm:t>
    </dgm:pt>
    <dgm:pt modelId="{30DE04DB-0919-4D82-BA16-016718CCB2B3}" type="parTrans" cxnId="{B215F73E-FF5A-47E7-9E75-783A8895DE99}">
      <dgm:prSet/>
      <dgm:spPr/>
      <dgm:t>
        <a:bodyPr/>
        <a:lstStyle/>
        <a:p>
          <a:endParaRPr lang="en-US"/>
        </a:p>
      </dgm:t>
    </dgm:pt>
    <dgm:pt modelId="{C10D00F7-75D6-486C-A84D-2549D6AD9B49}" type="sibTrans" cxnId="{B215F73E-FF5A-47E7-9E75-783A8895DE99}">
      <dgm:prSet/>
      <dgm:spPr/>
      <dgm:t>
        <a:bodyPr/>
        <a:lstStyle/>
        <a:p>
          <a:endParaRPr lang="en-US"/>
        </a:p>
      </dgm:t>
    </dgm:pt>
    <dgm:pt modelId="{DD9CAEFF-C838-44C5-9F15-3692F06B05A6}">
      <dgm:prSet custT="1"/>
      <dgm:spPr/>
      <dgm:t>
        <a:bodyPr/>
        <a:lstStyle/>
        <a:p>
          <a:r>
            <a:rPr lang="en-ZA" sz="1200" b="1" dirty="0"/>
            <a:t> rocking chair</a:t>
          </a:r>
          <a:endParaRPr lang="en-US" sz="1200" b="1" dirty="0"/>
        </a:p>
      </dgm:t>
    </dgm:pt>
    <dgm:pt modelId="{DE23AC41-3B1E-442A-BD6D-840CC0151C49}" type="parTrans" cxnId="{294CC2F8-C27A-4FA7-8558-BFB7D33F4F19}">
      <dgm:prSet/>
      <dgm:spPr/>
      <dgm:t>
        <a:bodyPr/>
        <a:lstStyle/>
        <a:p>
          <a:endParaRPr lang="en-US"/>
        </a:p>
      </dgm:t>
    </dgm:pt>
    <dgm:pt modelId="{905350CE-A1FF-4FC7-ABDF-1E3A0AA27EFC}" type="sibTrans" cxnId="{294CC2F8-C27A-4FA7-8558-BFB7D33F4F19}">
      <dgm:prSet/>
      <dgm:spPr/>
      <dgm:t>
        <a:bodyPr/>
        <a:lstStyle/>
        <a:p>
          <a:endParaRPr lang="en-US"/>
        </a:p>
      </dgm:t>
    </dgm:pt>
    <dgm:pt modelId="{F270FCC3-773A-442B-9B43-C85028B8ED0E}">
      <dgm:prSet custT="1"/>
      <dgm:spPr/>
      <dgm:t>
        <a:bodyPr/>
        <a:lstStyle/>
        <a:p>
          <a:r>
            <a:rPr lang="en-ZA" sz="900" dirty="0">
              <a:highlight>
                <a:srgbClr val="000000"/>
              </a:highlight>
            </a:rPr>
            <a:t> </a:t>
          </a:r>
          <a:r>
            <a:rPr lang="en-ZA" sz="1400" b="1" dirty="0">
              <a:highlight>
                <a:srgbClr val="000000"/>
              </a:highlight>
            </a:rPr>
            <a:t>snowboard</a:t>
          </a:r>
          <a:endParaRPr lang="en-US" sz="900" b="1" dirty="0">
            <a:highlight>
              <a:srgbClr val="000000"/>
            </a:highlight>
          </a:endParaRPr>
        </a:p>
      </dgm:t>
    </dgm:pt>
    <dgm:pt modelId="{1A9A9C2C-8DA2-48E9-9A82-021F090C6471}" type="parTrans" cxnId="{8ADE5B5E-BB0B-46B4-827E-FB9B3932F44F}">
      <dgm:prSet/>
      <dgm:spPr/>
      <dgm:t>
        <a:bodyPr/>
        <a:lstStyle/>
        <a:p>
          <a:endParaRPr lang="en-US"/>
        </a:p>
      </dgm:t>
    </dgm:pt>
    <dgm:pt modelId="{34733A5D-5663-47F9-9C37-6C700D470305}" type="sibTrans" cxnId="{8ADE5B5E-BB0B-46B4-827E-FB9B3932F44F}">
      <dgm:prSet/>
      <dgm:spPr/>
      <dgm:t>
        <a:bodyPr/>
        <a:lstStyle/>
        <a:p>
          <a:endParaRPr lang="en-US"/>
        </a:p>
      </dgm:t>
    </dgm:pt>
    <dgm:pt modelId="{900AFC2F-42B5-4150-AE4E-3E2F3BE8EAD4}">
      <dgm:prSet custT="1"/>
      <dgm:spPr/>
      <dgm:t>
        <a:bodyPr/>
        <a:lstStyle/>
        <a:p>
          <a:r>
            <a:rPr lang="en-ZA" sz="1400" b="1" dirty="0"/>
            <a:t> </a:t>
          </a:r>
          <a:r>
            <a:rPr lang="en-ZA" sz="1400" b="1" dirty="0">
              <a:highlight>
                <a:srgbClr val="000000"/>
              </a:highlight>
            </a:rPr>
            <a:t>storage basket</a:t>
          </a:r>
          <a:endParaRPr lang="en-US" sz="1400" b="1" dirty="0">
            <a:highlight>
              <a:srgbClr val="000000"/>
            </a:highlight>
          </a:endParaRPr>
        </a:p>
      </dgm:t>
    </dgm:pt>
    <dgm:pt modelId="{03BDC847-935F-409D-945C-AE1ED9BA48F3}" type="parTrans" cxnId="{B49E18E4-E433-44FA-98D8-CBFA149EAFBD}">
      <dgm:prSet/>
      <dgm:spPr/>
      <dgm:t>
        <a:bodyPr/>
        <a:lstStyle/>
        <a:p>
          <a:endParaRPr lang="en-US"/>
        </a:p>
      </dgm:t>
    </dgm:pt>
    <dgm:pt modelId="{F19506A6-8D0C-413B-B1A7-C1179AC33886}" type="sibTrans" cxnId="{B49E18E4-E433-44FA-98D8-CBFA149EAFBD}">
      <dgm:prSet/>
      <dgm:spPr/>
      <dgm:t>
        <a:bodyPr/>
        <a:lstStyle/>
        <a:p>
          <a:endParaRPr lang="en-US"/>
        </a:p>
      </dgm:t>
    </dgm:pt>
    <dgm:pt modelId="{FC351A8C-8F45-4AD6-987A-FD4370107FF6}" type="pres">
      <dgm:prSet presAssocID="{BFBB7B2E-9D52-4EC2-962C-826C95C863F5}" presName="rootNode" presStyleCnt="0">
        <dgm:presLayoutVars>
          <dgm:chMax/>
          <dgm:chPref/>
          <dgm:dir/>
          <dgm:animLvl val="lvl"/>
        </dgm:presLayoutVars>
      </dgm:prSet>
      <dgm:spPr/>
    </dgm:pt>
    <dgm:pt modelId="{E5F0B71B-A007-4CBC-98E8-5D7A63A6128E}" type="pres">
      <dgm:prSet presAssocID="{095B4FCD-2BDF-4BA3-98F5-91A190AAB1EB}" presName="composite" presStyleCnt="0"/>
      <dgm:spPr/>
    </dgm:pt>
    <dgm:pt modelId="{CCFA0024-6F64-42A2-A47F-084C48940BBB}" type="pres">
      <dgm:prSet presAssocID="{095B4FCD-2BDF-4BA3-98F5-91A190AAB1EB}" presName="ParentText" presStyleLbl="node1" presStyleIdx="0" presStyleCnt="8">
        <dgm:presLayoutVars>
          <dgm:chMax val="1"/>
          <dgm:chPref val="1"/>
          <dgm:bulletEnabled val="1"/>
        </dgm:presLayoutVars>
      </dgm:prSet>
      <dgm:spPr/>
    </dgm:pt>
    <dgm:pt modelId="{F5AAB5EE-151A-4849-B231-D2B3425515B7}" type="pres">
      <dgm:prSet presAssocID="{095B4FCD-2BDF-4BA3-98F5-91A190AAB1EB}" presName="Image" presStyleLbl="bgImgPlac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FFD04AF7-CACC-4E6E-8949-C9BBA5B17CB8}" type="pres">
      <dgm:prSet presAssocID="{095B4FCD-2BDF-4BA3-98F5-91A190AAB1EB}" presName="ChildText" presStyleLbl="fgAcc1" presStyleIdx="0" presStyleCnt="0">
        <dgm:presLayoutVars>
          <dgm:chMax val="0"/>
          <dgm:chPref val="0"/>
          <dgm:bulletEnabled val="1"/>
        </dgm:presLayoutVars>
      </dgm:prSet>
      <dgm:spPr/>
    </dgm:pt>
    <dgm:pt modelId="{E17BA4E8-5648-45BA-A153-2FBF3AC99C8B}" type="pres">
      <dgm:prSet presAssocID="{619300D6-F7C5-44E0-BB00-C33DE7A9EBDB}" presName="sibTrans" presStyleCnt="0"/>
      <dgm:spPr/>
    </dgm:pt>
    <dgm:pt modelId="{7996B0FF-EBFF-45B4-B766-53D0F5993067}" type="pres">
      <dgm:prSet presAssocID="{D3C3BE59-C655-4783-81E1-8F614F19940B}" presName="composite" presStyleCnt="0"/>
      <dgm:spPr/>
    </dgm:pt>
    <dgm:pt modelId="{D3D6B32F-8CDA-4863-90B2-B120465DB326}" type="pres">
      <dgm:prSet presAssocID="{D3C3BE59-C655-4783-81E1-8F614F19940B}" presName="ParentText" presStyleLbl="node1" presStyleIdx="1" presStyleCnt="8">
        <dgm:presLayoutVars>
          <dgm:chMax val="1"/>
          <dgm:chPref val="1"/>
          <dgm:bulletEnabled val="1"/>
        </dgm:presLayoutVars>
      </dgm:prSet>
      <dgm:spPr/>
    </dgm:pt>
    <dgm:pt modelId="{DA0DD0FB-D235-48EA-BE08-D80AF178B5D0}" type="pres">
      <dgm:prSet presAssocID="{D3C3BE59-C655-4783-81E1-8F614F19940B}" presName="Image" presStyleLbl="bgImgPlac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FD8E92BC-1B1A-4186-90CC-366621DFF1EE}" type="pres">
      <dgm:prSet presAssocID="{D3C3BE59-C655-4783-81E1-8F614F19940B}" presName="ChildText" presStyleLbl="fgAcc1" presStyleIdx="0" presStyleCnt="0">
        <dgm:presLayoutVars>
          <dgm:chMax val="0"/>
          <dgm:chPref val="0"/>
          <dgm:bulletEnabled val="1"/>
        </dgm:presLayoutVars>
      </dgm:prSet>
      <dgm:spPr/>
    </dgm:pt>
    <dgm:pt modelId="{46D48ADC-7EE7-4B67-ADE9-7E0690BBDB57}" type="pres">
      <dgm:prSet presAssocID="{ACB6BFBB-DB37-4476-8ACE-970CA6C5CFD1}" presName="sibTrans" presStyleCnt="0"/>
      <dgm:spPr/>
    </dgm:pt>
    <dgm:pt modelId="{81AD90A8-1A34-4DA0-84E9-064F1A0080E0}" type="pres">
      <dgm:prSet presAssocID="{FD845D52-3C2A-444A-A79E-A4C270BDC08C}" presName="composite" presStyleCnt="0"/>
      <dgm:spPr/>
    </dgm:pt>
    <dgm:pt modelId="{B5FC3A81-00B2-48B2-A0B6-E07E43637B60}" type="pres">
      <dgm:prSet presAssocID="{FD845D52-3C2A-444A-A79E-A4C270BDC08C}" presName="ParentText" presStyleLbl="node1" presStyleIdx="2" presStyleCnt="8">
        <dgm:presLayoutVars>
          <dgm:chMax val="1"/>
          <dgm:chPref val="1"/>
          <dgm:bulletEnabled val="1"/>
        </dgm:presLayoutVars>
      </dgm:prSet>
      <dgm:spPr/>
    </dgm:pt>
    <dgm:pt modelId="{69BEF0E3-C19F-4947-82B0-E9DEA823DB47}" type="pres">
      <dgm:prSet presAssocID="{FD845D52-3C2A-444A-A79E-A4C270BDC08C}" presName="Image" presStyleLbl="bgImgPlac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t="-55000" b="-55000"/>
          </a:stretch>
        </a:blipFill>
      </dgm:spPr>
    </dgm:pt>
    <dgm:pt modelId="{18D6A7A3-158C-443E-AB2B-D5DA3EA835B9}" type="pres">
      <dgm:prSet presAssocID="{FD845D52-3C2A-444A-A79E-A4C270BDC08C}" presName="ChildText" presStyleLbl="fgAcc1" presStyleIdx="0" presStyleCnt="0">
        <dgm:presLayoutVars>
          <dgm:chMax val="0"/>
          <dgm:chPref val="0"/>
          <dgm:bulletEnabled val="1"/>
        </dgm:presLayoutVars>
      </dgm:prSet>
      <dgm:spPr/>
    </dgm:pt>
    <dgm:pt modelId="{5E51AF3A-37B5-4030-B79E-0C172F08A3DC}" type="pres">
      <dgm:prSet presAssocID="{514B5527-731E-4FE3-AB01-BE3BE4D90C1A}" presName="sibTrans" presStyleCnt="0"/>
      <dgm:spPr/>
    </dgm:pt>
    <dgm:pt modelId="{E12F1FDF-8E9A-47EE-9D69-EADFE98179AF}" type="pres">
      <dgm:prSet presAssocID="{393F3F8D-2C95-412A-A952-9A5EC02D380D}" presName="composite" presStyleCnt="0"/>
      <dgm:spPr/>
    </dgm:pt>
    <dgm:pt modelId="{E5E4356B-9B4D-4E04-835F-37F209D87C2D}" type="pres">
      <dgm:prSet presAssocID="{393F3F8D-2C95-412A-A952-9A5EC02D380D}" presName="ParentText" presStyleLbl="node1" presStyleIdx="3" presStyleCnt="8">
        <dgm:presLayoutVars>
          <dgm:chMax val="1"/>
          <dgm:chPref val="1"/>
          <dgm:bulletEnabled val="1"/>
        </dgm:presLayoutVars>
      </dgm:prSet>
      <dgm:spPr/>
    </dgm:pt>
    <dgm:pt modelId="{9DA13331-3B4F-4D07-A56A-AD0971A77D5C}" type="pres">
      <dgm:prSet presAssocID="{393F3F8D-2C95-412A-A952-9A5EC02D380D}" presName="Image" presStyleLbl="bgImgPlace1" presStyleIdx="3" presStyleCnt="8"/>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9000" b="-9000"/>
          </a:stretch>
        </a:blipFill>
      </dgm:spPr>
    </dgm:pt>
    <dgm:pt modelId="{236CE77C-C3B4-46CE-8C43-E42BDAFD2F87}" type="pres">
      <dgm:prSet presAssocID="{393F3F8D-2C95-412A-A952-9A5EC02D380D}" presName="ChildText" presStyleLbl="fgAcc1" presStyleIdx="0" presStyleCnt="0">
        <dgm:presLayoutVars>
          <dgm:chMax val="0"/>
          <dgm:chPref val="0"/>
          <dgm:bulletEnabled val="1"/>
        </dgm:presLayoutVars>
      </dgm:prSet>
      <dgm:spPr/>
    </dgm:pt>
    <dgm:pt modelId="{D8B33315-BF0E-4EF4-B64C-19BBC2480FEC}" type="pres">
      <dgm:prSet presAssocID="{5D1C0492-B50E-4655-8A23-74AA1F2C7612}" presName="sibTrans" presStyleCnt="0"/>
      <dgm:spPr/>
    </dgm:pt>
    <dgm:pt modelId="{C086639A-0C71-4A6C-A003-EEA9E70AA9E6}" type="pres">
      <dgm:prSet presAssocID="{027A5BC3-872D-4D9F-A0AC-7AD25438623F}" presName="composite" presStyleCnt="0"/>
      <dgm:spPr/>
    </dgm:pt>
    <dgm:pt modelId="{8885B930-B433-4677-9F69-C00B551B6B81}" type="pres">
      <dgm:prSet presAssocID="{027A5BC3-872D-4D9F-A0AC-7AD25438623F}" presName="ParentText" presStyleLbl="node1" presStyleIdx="4" presStyleCnt="8" custLinFactNeighborX="1584" custLinFactNeighborY="21720">
        <dgm:presLayoutVars>
          <dgm:chMax val="1"/>
          <dgm:chPref val="1"/>
          <dgm:bulletEnabled val="1"/>
        </dgm:presLayoutVars>
      </dgm:prSet>
      <dgm:spPr/>
    </dgm:pt>
    <dgm:pt modelId="{82E19BB1-C7FA-4824-B889-F9EBAE2F3E74}" type="pres">
      <dgm:prSet presAssocID="{027A5BC3-872D-4D9F-A0AC-7AD25438623F}" presName="Image" presStyleLbl="bgImgPlace1" presStyleIdx="4"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l="-9000" r="-9000"/>
          </a:stretch>
        </a:blipFill>
      </dgm:spPr>
    </dgm:pt>
    <dgm:pt modelId="{09884959-BF24-439E-8476-ABE9CD92099D}" type="pres">
      <dgm:prSet presAssocID="{027A5BC3-872D-4D9F-A0AC-7AD25438623F}" presName="ChildText" presStyleLbl="fgAcc1" presStyleIdx="0" presStyleCnt="0">
        <dgm:presLayoutVars>
          <dgm:chMax val="0"/>
          <dgm:chPref val="0"/>
          <dgm:bulletEnabled val="1"/>
        </dgm:presLayoutVars>
      </dgm:prSet>
      <dgm:spPr/>
    </dgm:pt>
    <dgm:pt modelId="{BB3B7F73-95AD-464F-8E6B-4E39D99CDE1A}" type="pres">
      <dgm:prSet presAssocID="{C10D00F7-75D6-486C-A84D-2549D6AD9B49}" presName="sibTrans" presStyleCnt="0"/>
      <dgm:spPr/>
    </dgm:pt>
    <dgm:pt modelId="{12931F63-C802-49A2-8CE9-FC16B592E625}" type="pres">
      <dgm:prSet presAssocID="{DD9CAEFF-C838-44C5-9F15-3692F06B05A6}" presName="composite" presStyleCnt="0"/>
      <dgm:spPr/>
    </dgm:pt>
    <dgm:pt modelId="{E8100163-DE0E-4356-9AC6-F2728D48D5F3}" type="pres">
      <dgm:prSet presAssocID="{DD9CAEFF-C838-44C5-9F15-3692F06B05A6}" presName="ParentText" presStyleLbl="node1" presStyleIdx="5" presStyleCnt="8">
        <dgm:presLayoutVars>
          <dgm:chMax val="1"/>
          <dgm:chPref val="1"/>
          <dgm:bulletEnabled val="1"/>
        </dgm:presLayoutVars>
      </dgm:prSet>
      <dgm:spPr/>
    </dgm:pt>
    <dgm:pt modelId="{18DABCC2-9173-4B5E-A11C-DE6C35DE4781}" type="pres">
      <dgm:prSet presAssocID="{DD9CAEFF-C838-44C5-9F15-3692F06B05A6}" presName="Image" presStyleLbl="bgImgPlace1" presStyleIdx="5"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dgm:spPr>
    </dgm:pt>
    <dgm:pt modelId="{3F6CE008-C202-4547-A4CB-9625A215DB24}" type="pres">
      <dgm:prSet presAssocID="{DD9CAEFF-C838-44C5-9F15-3692F06B05A6}" presName="ChildText" presStyleLbl="fgAcc1" presStyleIdx="0" presStyleCnt="0">
        <dgm:presLayoutVars>
          <dgm:chMax val="0"/>
          <dgm:chPref val="0"/>
          <dgm:bulletEnabled val="1"/>
        </dgm:presLayoutVars>
      </dgm:prSet>
      <dgm:spPr/>
    </dgm:pt>
    <dgm:pt modelId="{3CB0F552-3B32-4A1C-937C-084C7CCA9F74}" type="pres">
      <dgm:prSet presAssocID="{905350CE-A1FF-4FC7-ABDF-1E3A0AA27EFC}" presName="sibTrans" presStyleCnt="0"/>
      <dgm:spPr/>
    </dgm:pt>
    <dgm:pt modelId="{FD63D5D5-DEB9-45D7-97A0-A23477E5A991}" type="pres">
      <dgm:prSet presAssocID="{F270FCC3-773A-442B-9B43-C85028B8ED0E}" presName="composite" presStyleCnt="0"/>
      <dgm:spPr/>
    </dgm:pt>
    <dgm:pt modelId="{F792A88C-498A-4C08-B2BD-A716F5E26C48}" type="pres">
      <dgm:prSet presAssocID="{F270FCC3-773A-442B-9B43-C85028B8ED0E}" presName="ParentText" presStyleLbl="node1" presStyleIdx="6" presStyleCnt="8">
        <dgm:presLayoutVars>
          <dgm:chMax val="1"/>
          <dgm:chPref val="1"/>
          <dgm:bulletEnabled val="1"/>
        </dgm:presLayoutVars>
      </dgm:prSet>
      <dgm:spPr/>
    </dgm:pt>
    <dgm:pt modelId="{529E7AEA-05EB-4FF9-96D6-C030241B9A95}" type="pres">
      <dgm:prSet presAssocID="{F270FCC3-773A-442B-9B43-C85028B8ED0E}" presName="Image" presStyleLbl="bgImgPlace1" presStyleIdx="6"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9000" b="-9000"/>
          </a:stretch>
        </a:blipFill>
      </dgm:spPr>
    </dgm:pt>
    <dgm:pt modelId="{9F886BE3-DAD7-4C88-843B-6008B61CEB95}" type="pres">
      <dgm:prSet presAssocID="{F270FCC3-773A-442B-9B43-C85028B8ED0E}" presName="ChildText" presStyleLbl="fgAcc1" presStyleIdx="0" presStyleCnt="0">
        <dgm:presLayoutVars>
          <dgm:chMax val="0"/>
          <dgm:chPref val="0"/>
          <dgm:bulletEnabled val="1"/>
        </dgm:presLayoutVars>
      </dgm:prSet>
      <dgm:spPr/>
    </dgm:pt>
    <dgm:pt modelId="{FB5C0DD1-FA04-4D06-B817-B007C2434835}" type="pres">
      <dgm:prSet presAssocID="{34733A5D-5663-47F9-9C37-6C700D470305}" presName="sibTrans" presStyleCnt="0"/>
      <dgm:spPr/>
    </dgm:pt>
    <dgm:pt modelId="{32B06774-49CC-487F-B3B7-51F9F49B1454}" type="pres">
      <dgm:prSet presAssocID="{900AFC2F-42B5-4150-AE4E-3E2F3BE8EAD4}" presName="composite" presStyleCnt="0"/>
      <dgm:spPr/>
    </dgm:pt>
    <dgm:pt modelId="{2F0345F4-2388-472C-8196-A8D61D97E629}" type="pres">
      <dgm:prSet presAssocID="{900AFC2F-42B5-4150-AE4E-3E2F3BE8EAD4}" presName="ParentText" presStyleLbl="node1" presStyleIdx="7" presStyleCnt="8" custScaleX="123671" custScaleY="69623">
        <dgm:presLayoutVars>
          <dgm:chMax val="1"/>
          <dgm:chPref val="1"/>
          <dgm:bulletEnabled val="1"/>
        </dgm:presLayoutVars>
      </dgm:prSet>
      <dgm:spPr/>
    </dgm:pt>
    <dgm:pt modelId="{DB97BBD4-3EDF-454B-9BFB-51E1E3E3FC93}" type="pres">
      <dgm:prSet presAssocID="{900AFC2F-42B5-4150-AE4E-3E2F3BE8EAD4}" presName="Image" presStyleLbl="bgImgPlace1" presStyleIdx="7" presStyleCnt="8"/>
      <dgm:spPr>
        <a:blipFill>
          <a:blip xmlns:r="http://schemas.openxmlformats.org/officeDocument/2006/relationships" r:embed="rId9">
            <a:extLst>
              <a:ext uri="{28A0092B-C50C-407E-A947-70E740481C1C}">
                <a14:useLocalDpi xmlns:a14="http://schemas.microsoft.com/office/drawing/2010/main" val="0"/>
              </a:ext>
            </a:extLst>
          </a:blip>
          <a:srcRect/>
          <a:stretch>
            <a:fillRect t="-12000" b="-12000"/>
          </a:stretch>
        </a:blipFill>
      </dgm:spPr>
    </dgm:pt>
    <dgm:pt modelId="{7FBD042F-A47C-4F52-AFF1-344F661330B3}" type="pres">
      <dgm:prSet presAssocID="{900AFC2F-42B5-4150-AE4E-3E2F3BE8EAD4}" presName="ChildText" presStyleLbl="fgAcc1" presStyleIdx="0" presStyleCnt="0">
        <dgm:presLayoutVars>
          <dgm:chMax val="0"/>
          <dgm:chPref val="0"/>
          <dgm:bulletEnabled val="1"/>
        </dgm:presLayoutVars>
      </dgm:prSet>
      <dgm:spPr/>
    </dgm:pt>
  </dgm:ptLst>
  <dgm:cxnLst>
    <dgm:cxn modelId="{C6CB2A04-C94C-4146-9F41-A338EE258BB9}" type="presOf" srcId="{BFBB7B2E-9D52-4EC2-962C-826C95C863F5}" destId="{FC351A8C-8F45-4AD6-987A-FD4370107FF6}" srcOrd="0" destOrd="0" presId="urn:microsoft.com/office/officeart/2008/layout/TitledPictureBlocks"/>
    <dgm:cxn modelId="{DFB06812-8F9D-4FFC-814A-64480CC636C2}" type="presOf" srcId="{027A5BC3-872D-4D9F-A0AC-7AD25438623F}" destId="{8885B930-B433-4677-9F69-C00B551B6B81}" srcOrd="0" destOrd="0" presId="urn:microsoft.com/office/officeart/2008/layout/TitledPictureBlocks"/>
    <dgm:cxn modelId="{B215F73E-FF5A-47E7-9E75-783A8895DE99}" srcId="{BFBB7B2E-9D52-4EC2-962C-826C95C863F5}" destId="{027A5BC3-872D-4D9F-A0AC-7AD25438623F}" srcOrd="4" destOrd="0" parTransId="{30DE04DB-0919-4D82-BA16-016718CCB2B3}" sibTransId="{C10D00F7-75D6-486C-A84D-2549D6AD9B49}"/>
    <dgm:cxn modelId="{24A1FE5B-1C7C-4839-90AD-746F4F965296}" type="presOf" srcId="{393F3F8D-2C95-412A-A952-9A5EC02D380D}" destId="{E5E4356B-9B4D-4E04-835F-37F209D87C2D}" srcOrd="0" destOrd="0" presId="urn:microsoft.com/office/officeart/2008/layout/TitledPictureBlocks"/>
    <dgm:cxn modelId="{0F9EFB5C-6958-47B7-B4F5-90C825101E35}" srcId="{BFBB7B2E-9D52-4EC2-962C-826C95C863F5}" destId="{FD845D52-3C2A-444A-A79E-A4C270BDC08C}" srcOrd="2" destOrd="0" parTransId="{57FAF971-9897-48AE-9CF7-066351B54AD8}" sibTransId="{514B5527-731E-4FE3-AB01-BE3BE4D90C1A}"/>
    <dgm:cxn modelId="{8ADE5B5E-BB0B-46B4-827E-FB9B3932F44F}" srcId="{BFBB7B2E-9D52-4EC2-962C-826C95C863F5}" destId="{F270FCC3-773A-442B-9B43-C85028B8ED0E}" srcOrd="6" destOrd="0" parTransId="{1A9A9C2C-8DA2-48E9-9A82-021F090C6471}" sibTransId="{34733A5D-5663-47F9-9C37-6C700D470305}"/>
    <dgm:cxn modelId="{A0121961-A5CD-43EF-B71D-4816ADFB4BB7}" type="presOf" srcId="{FD845D52-3C2A-444A-A79E-A4C270BDC08C}" destId="{B5FC3A81-00B2-48B2-A0B6-E07E43637B60}" srcOrd="0" destOrd="0" presId="urn:microsoft.com/office/officeart/2008/layout/TitledPictureBlocks"/>
    <dgm:cxn modelId="{D6EF797C-24CB-477C-8E13-28CD10A34AC4}" srcId="{BFBB7B2E-9D52-4EC2-962C-826C95C863F5}" destId="{095B4FCD-2BDF-4BA3-98F5-91A190AAB1EB}" srcOrd="0" destOrd="0" parTransId="{15AF7915-68FA-4CEA-B1EB-F3D3673FEC49}" sibTransId="{619300D6-F7C5-44E0-BB00-C33DE7A9EBDB}"/>
    <dgm:cxn modelId="{71D7CC7C-FBBE-4567-9670-8271B79ECB3B}" type="presOf" srcId="{D3C3BE59-C655-4783-81E1-8F614F19940B}" destId="{D3D6B32F-8CDA-4863-90B2-B120465DB326}" srcOrd="0" destOrd="0" presId="urn:microsoft.com/office/officeart/2008/layout/TitledPictureBlocks"/>
    <dgm:cxn modelId="{CE4A2C92-13BD-4BC4-9055-A6E5E43D65C4}" type="presOf" srcId="{DD9CAEFF-C838-44C5-9F15-3692F06B05A6}" destId="{E8100163-DE0E-4356-9AC6-F2728D48D5F3}" srcOrd="0" destOrd="0" presId="urn:microsoft.com/office/officeart/2008/layout/TitledPictureBlocks"/>
    <dgm:cxn modelId="{BEE1B895-DF5D-4793-97BF-565293910577}" type="presOf" srcId="{F270FCC3-773A-442B-9B43-C85028B8ED0E}" destId="{F792A88C-498A-4C08-B2BD-A716F5E26C48}" srcOrd="0" destOrd="0" presId="urn:microsoft.com/office/officeart/2008/layout/TitledPictureBlocks"/>
    <dgm:cxn modelId="{FC25E4D7-F586-4230-BBD3-94FA391B80DE}" type="presOf" srcId="{095B4FCD-2BDF-4BA3-98F5-91A190AAB1EB}" destId="{CCFA0024-6F64-42A2-A47F-084C48940BBB}" srcOrd="0" destOrd="0" presId="urn:microsoft.com/office/officeart/2008/layout/TitledPictureBlocks"/>
    <dgm:cxn modelId="{B49E18E4-E433-44FA-98D8-CBFA149EAFBD}" srcId="{BFBB7B2E-9D52-4EC2-962C-826C95C863F5}" destId="{900AFC2F-42B5-4150-AE4E-3E2F3BE8EAD4}" srcOrd="7" destOrd="0" parTransId="{03BDC847-935F-409D-945C-AE1ED9BA48F3}" sibTransId="{F19506A6-8D0C-413B-B1A7-C1179AC33886}"/>
    <dgm:cxn modelId="{9ECAFEED-9094-4602-9A1D-390FD57ACA2A}" type="presOf" srcId="{900AFC2F-42B5-4150-AE4E-3E2F3BE8EAD4}" destId="{2F0345F4-2388-472C-8196-A8D61D97E629}" srcOrd="0" destOrd="0" presId="urn:microsoft.com/office/officeart/2008/layout/TitledPictureBlocks"/>
    <dgm:cxn modelId="{8D6C0CF5-B464-4F57-95E0-CA2A6EC9100F}" srcId="{BFBB7B2E-9D52-4EC2-962C-826C95C863F5}" destId="{393F3F8D-2C95-412A-A952-9A5EC02D380D}" srcOrd="3" destOrd="0" parTransId="{598002BD-7687-4CF6-A437-45A0CD1B72AF}" sibTransId="{5D1C0492-B50E-4655-8A23-74AA1F2C7612}"/>
    <dgm:cxn modelId="{EFB9B8F6-C3E1-4BF8-8C1B-4F6D0C06FB51}" srcId="{BFBB7B2E-9D52-4EC2-962C-826C95C863F5}" destId="{D3C3BE59-C655-4783-81E1-8F614F19940B}" srcOrd="1" destOrd="0" parTransId="{00FE99DC-D0BB-4CCE-BE5B-A3AC09439377}" sibTransId="{ACB6BFBB-DB37-4476-8ACE-970CA6C5CFD1}"/>
    <dgm:cxn modelId="{294CC2F8-C27A-4FA7-8558-BFB7D33F4F19}" srcId="{BFBB7B2E-9D52-4EC2-962C-826C95C863F5}" destId="{DD9CAEFF-C838-44C5-9F15-3692F06B05A6}" srcOrd="5" destOrd="0" parTransId="{DE23AC41-3B1E-442A-BD6D-840CC0151C49}" sibTransId="{905350CE-A1FF-4FC7-ABDF-1E3A0AA27EFC}"/>
    <dgm:cxn modelId="{0026CD7E-7E8F-45AE-B125-953D8D2D8D95}" type="presParOf" srcId="{FC351A8C-8F45-4AD6-987A-FD4370107FF6}" destId="{E5F0B71B-A007-4CBC-98E8-5D7A63A6128E}" srcOrd="0" destOrd="0" presId="urn:microsoft.com/office/officeart/2008/layout/TitledPictureBlocks"/>
    <dgm:cxn modelId="{D7823F1C-E474-4CF7-A6F1-67128A955E8E}" type="presParOf" srcId="{E5F0B71B-A007-4CBC-98E8-5D7A63A6128E}" destId="{CCFA0024-6F64-42A2-A47F-084C48940BBB}" srcOrd="0" destOrd="0" presId="urn:microsoft.com/office/officeart/2008/layout/TitledPictureBlocks"/>
    <dgm:cxn modelId="{D41D84C9-413C-4F32-84AA-57238A7F978C}" type="presParOf" srcId="{E5F0B71B-A007-4CBC-98E8-5D7A63A6128E}" destId="{F5AAB5EE-151A-4849-B231-D2B3425515B7}" srcOrd="1" destOrd="0" presId="urn:microsoft.com/office/officeart/2008/layout/TitledPictureBlocks"/>
    <dgm:cxn modelId="{B175B13D-8EEC-4F66-86CD-2500857473C7}" type="presParOf" srcId="{E5F0B71B-A007-4CBC-98E8-5D7A63A6128E}" destId="{FFD04AF7-CACC-4E6E-8949-C9BBA5B17CB8}" srcOrd="2" destOrd="0" presId="urn:microsoft.com/office/officeart/2008/layout/TitledPictureBlocks"/>
    <dgm:cxn modelId="{657DA3C2-4217-4A91-B04C-96F97FB63B3B}" type="presParOf" srcId="{FC351A8C-8F45-4AD6-987A-FD4370107FF6}" destId="{E17BA4E8-5648-45BA-A153-2FBF3AC99C8B}" srcOrd="1" destOrd="0" presId="urn:microsoft.com/office/officeart/2008/layout/TitledPictureBlocks"/>
    <dgm:cxn modelId="{E3D640EC-FDDC-42FE-B6A9-D51F969809C9}" type="presParOf" srcId="{FC351A8C-8F45-4AD6-987A-FD4370107FF6}" destId="{7996B0FF-EBFF-45B4-B766-53D0F5993067}" srcOrd="2" destOrd="0" presId="urn:microsoft.com/office/officeart/2008/layout/TitledPictureBlocks"/>
    <dgm:cxn modelId="{CD43CCDC-5120-4C9B-9FAB-371CDAE43A81}" type="presParOf" srcId="{7996B0FF-EBFF-45B4-B766-53D0F5993067}" destId="{D3D6B32F-8CDA-4863-90B2-B120465DB326}" srcOrd="0" destOrd="0" presId="urn:microsoft.com/office/officeart/2008/layout/TitledPictureBlocks"/>
    <dgm:cxn modelId="{3F5A3890-ED63-43D5-8C4B-85FFDA291C40}" type="presParOf" srcId="{7996B0FF-EBFF-45B4-B766-53D0F5993067}" destId="{DA0DD0FB-D235-48EA-BE08-D80AF178B5D0}" srcOrd="1" destOrd="0" presId="urn:microsoft.com/office/officeart/2008/layout/TitledPictureBlocks"/>
    <dgm:cxn modelId="{F78F4EDE-B6BF-470B-8EAB-4D8F23872511}" type="presParOf" srcId="{7996B0FF-EBFF-45B4-B766-53D0F5993067}" destId="{FD8E92BC-1B1A-4186-90CC-366621DFF1EE}" srcOrd="2" destOrd="0" presId="urn:microsoft.com/office/officeart/2008/layout/TitledPictureBlocks"/>
    <dgm:cxn modelId="{82D3E360-D94A-4A77-9614-98AC5AD946E3}" type="presParOf" srcId="{FC351A8C-8F45-4AD6-987A-FD4370107FF6}" destId="{46D48ADC-7EE7-4B67-ADE9-7E0690BBDB57}" srcOrd="3" destOrd="0" presId="urn:microsoft.com/office/officeart/2008/layout/TitledPictureBlocks"/>
    <dgm:cxn modelId="{42D7EBE7-EAA2-45C3-A8D5-CC5663CA5F8C}" type="presParOf" srcId="{FC351A8C-8F45-4AD6-987A-FD4370107FF6}" destId="{81AD90A8-1A34-4DA0-84E9-064F1A0080E0}" srcOrd="4" destOrd="0" presId="urn:microsoft.com/office/officeart/2008/layout/TitledPictureBlocks"/>
    <dgm:cxn modelId="{FCBAADBB-C241-46BB-A2B1-B6F7F4311ACC}" type="presParOf" srcId="{81AD90A8-1A34-4DA0-84E9-064F1A0080E0}" destId="{B5FC3A81-00B2-48B2-A0B6-E07E43637B60}" srcOrd="0" destOrd="0" presId="urn:microsoft.com/office/officeart/2008/layout/TitledPictureBlocks"/>
    <dgm:cxn modelId="{66FF0C2B-160F-4811-A8A2-FFCF77A08246}" type="presParOf" srcId="{81AD90A8-1A34-4DA0-84E9-064F1A0080E0}" destId="{69BEF0E3-C19F-4947-82B0-E9DEA823DB47}" srcOrd="1" destOrd="0" presId="urn:microsoft.com/office/officeart/2008/layout/TitledPictureBlocks"/>
    <dgm:cxn modelId="{3F75755D-1208-46C2-AB81-CEC8BE3CE468}" type="presParOf" srcId="{81AD90A8-1A34-4DA0-84E9-064F1A0080E0}" destId="{18D6A7A3-158C-443E-AB2B-D5DA3EA835B9}" srcOrd="2" destOrd="0" presId="urn:microsoft.com/office/officeart/2008/layout/TitledPictureBlocks"/>
    <dgm:cxn modelId="{591B2E7C-25F6-4861-88D7-F61C267518D0}" type="presParOf" srcId="{FC351A8C-8F45-4AD6-987A-FD4370107FF6}" destId="{5E51AF3A-37B5-4030-B79E-0C172F08A3DC}" srcOrd="5" destOrd="0" presId="urn:microsoft.com/office/officeart/2008/layout/TitledPictureBlocks"/>
    <dgm:cxn modelId="{2297FD0F-5B0D-44D3-ABDF-D464379C68E0}" type="presParOf" srcId="{FC351A8C-8F45-4AD6-987A-FD4370107FF6}" destId="{E12F1FDF-8E9A-47EE-9D69-EADFE98179AF}" srcOrd="6" destOrd="0" presId="urn:microsoft.com/office/officeart/2008/layout/TitledPictureBlocks"/>
    <dgm:cxn modelId="{3C6E1A70-8CF2-467F-AAD1-594670693F4D}" type="presParOf" srcId="{E12F1FDF-8E9A-47EE-9D69-EADFE98179AF}" destId="{E5E4356B-9B4D-4E04-835F-37F209D87C2D}" srcOrd="0" destOrd="0" presId="urn:microsoft.com/office/officeart/2008/layout/TitledPictureBlocks"/>
    <dgm:cxn modelId="{4EF0902C-A064-4DDE-B3FD-6662C1BA427A}" type="presParOf" srcId="{E12F1FDF-8E9A-47EE-9D69-EADFE98179AF}" destId="{9DA13331-3B4F-4D07-A56A-AD0971A77D5C}" srcOrd="1" destOrd="0" presId="urn:microsoft.com/office/officeart/2008/layout/TitledPictureBlocks"/>
    <dgm:cxn modelId="{4697A6E3-5773-4FA4-B1BE-A902C47BB231}" type="presParOf" srcId="{E12F1FDF-8E9A-47EE-9D69-EADFE98179AF}" destId="{236CE77C-C3B4-46CE-8C43-E42BDAFD2F87}" srcOrd="2" destOrd="0" presId="urn:microsoft.com/office/officeart/2008/layout/TitledPictureBlocks"/>
    <dgm:cxn modelId="{F0F2AD4A-88CA-43CE-AF31-6632C9A82E1A}" type="presParOf" srcId="{FC351A8C-8F45-4AD6-987A-FD4370107FF6}" destId="{D8B33315-BF0E-4EF4-B64C-19BBC2480FEC}" srcOrd="7" destOrd="0" presId="urn:microsoft.com/office/officeart/2008/layout/TitledPictureBlocks"/>
    <dgm:cxn modelId="{7681D3D5-21BC-4B75-A520-7DB82CA24455}" type="presParOf" srcId="{FC351A8C-8F45-4AD6-987A-FD4370107FF6}" destId="{C086639A-0C71-4A6C-A003-EEA9E70AA9E6}" srcOrd="8" destOrd="0" presId="urn:microsoft.com/office/officeart/2008/layout/TitledPictureBlocks"/>
    <dgm:cxn modelId="{BA3D6337-ED21-4340-A036-3727B0A83C10}" type="presParOf" srcId="{C086639A-0C71-4A6C-A003-EEA9E70AA9E6}" destId="{8885B930-B433-4677-9F69-C00B551B6B81}" srcOrd="0" destOrd="0" presId="urn:microsoft.com/office/officeart/2008/layout/TitledPictureBlocks"/>
    <dgm:cxn modelId="{49405F59-1A5B-4969-A506-A1A81E895961}" type="presParOf" srcId="{C086639A-0C71-4A6C-A003-EEA9E70AA9E6}" destId="{82E19BB1-C7FA-4824-B889-F9EBAE2F3E74}" srcOrd="1" destOrd="0" presId="urn:microsoft.com/office/officeart/2008/layout/TitledPictureBlocks"/>
    <dgm:cxn modelId="{CEB898D0-864A-469D-911D-E38C547694DC}" type="presParOf" srcId="{C086639A-0C71-4A6C-A003-EEA9E70AA9E6}" destId="{09884959-BF24-439E-8476-ABE9CD92099D}" srcOrd="2" destOrd="0" presId="urn:microsoft.com/office/officeart/2008/layout/TitledPictureBlocks"/>
    <dgm:cxn modelId="{D28132B4-CE07-4C34-B547-D50B8B3F0DB6}" type="presParOf" srcId="{FC351A8C-8F45-4AD6-987A-FD4370107FF6}" destId="{BB3B7F73-95AD-464F-8E6B-4E39D99CDE1A}" srcOrd="9" destOrd="0" presId="urn:microsoft.com/office/officeart/2008/layout/TitledPictureBlocks"/>
    <dgm:cxn modelId="{1CF5490A-1B16-49E2-AE3D-031ABCD84EB7}" type="presParOf" srcId="{FC351A8C-8F45-4AD6-987A-FD4370107FF6}" destId="{12931F63-C802-49A2-8CE9-FC16B592E625}" srcOrd="10" destOrd="0" presId="urn:microsoft.com/office/officeart/2008/layout/TitledPictureBlocks"/>
    <dgm:cxn modelId="{F8222E8F-F611-4EC3-8541-6EC18C495087}" type="presParOf" srcId="{12931F63-C802-49A2-8CE9-FC16B592E625}" destId="{E8100163-DE0E-4356-9AC6-F2728D48D5F3}" srcOrd="0" destOrd="0" presId="urn:microsoft.com/office/officeart/2008/layout/TitledPictureBlocks"/>
    <dgm:cxn modelId="{F924E24F-604C-4C48-88C1-8836E87EF242}" type="presParOf" srcId="{12931F63-C802-49A2-8CE9-FC16B592E625}" destId="{18DABCC2-9173-4B5E-A11C-DE6C35DE4781}" srcOrd="1" destOrd="0" presId="urn:microsoft.com/office/officeart/2008/layout/TitledPictureBlocks"/>
    <dgm:cxn modelId="{723BB465-1608-4AA7-A465-9DFB359BF901}" type="presParOf" srcId="{12931F63-C802-49A2-8CE9-FC16B592E625}" destId="{3F6CE008-C202-4547-A4CB-9625A215DB24}" srcOrd="2" destOrd="0" presId="urn:microsoft.com/office/officeart/2008/layout/TitledPictureBlocks"/>
    <dgm:cxn modelId="{9DFFA9DE-7831-4B86-9751-58ED786C5943}" type="presParOf" srcId="{FC351A8C-8F45-4AD6-987A-FD4370107FF6}" destId="{3CB0F552-3B32-4A1C-937C-084C7CCA9F74}" srcOrd="11" destOrd="0" presId="urn:microsoft.com/office/officeart/2008/layout/TitledPictureBlocks"/>
    <dgm:cxn modelId="{9A236AD6-0A1C-4D46-A24F-0EA1443AB677}" type="presParOf" srcId="{FC351A8C-8F45-4AD6-987A-FD4370107FF6}" destId="{FD63D5D5-DEB9-45D7-97A0-A23477E5A991}" srcOrd="12" destOrd="0" presId="urn:microsoft.com/office/officeart/2008/layout/TitledPictureBlocks"/>
    <dgm:cxn modelId="{095F527C-0C96-495A-B753-30525CB4C3BE}" type="presParOf" srcId="{FD63D5D5-DEB9-45D7-97A0-A23477E5A991}" destId="{F792A88C-498A-4C08-B2BD-A716F5E26C48}" srcOrd="0" destOrd="0" presId="urn:microsoft.com/office/officeart/2008/layout/TitledPictureBlocks"/>
    <dgm:cxn modelId="{4E4EF15C-AFC4-4222-A308-C1FBF7CFA685}" type="presParOf" srcId="{FD63D5D5-DEB9-45D7-97A0-A23477E5A991}" destId="{529E7AEA-05EB-4FF9-96D6-C030241B9A95}" srcOrd="1" destOrd="0" presId="urn:microsoft.com/office/officeart/2008/layout/TitledPictureBlocks"/>
    <dgm:cxn modelId="{ADFB5D45-4127-49F4-AD66-2DC0679C86DA}" type="presParOf" srcId="{FD63D5D5-DEB9-45D7-97A0-A23477E5A991}" destId="{9F886BE3-DAD7-4C88-843B-6008B61CEB95}" srcOrd="2" destOrd="0" presId="urn:microsoft.com/office/officeart/2008/layout/TitledPictureBlocks"/>
    <dgm:cxn modelId="{C2F64FFD-9BAF-4606-80BF-5344865D0A0A}" type="presParOf" srcId="{FC351A8C-8F45-4AD6-987A-FD4370107FF6}" destId="{FB5C0DD1-FA04-4D06-B817-B007C2434835}" srcOrd="13" destOrd="0" presId="urn:microsoft.com/office/officeart/2008/layout/TitledPictureBlocks"/>
    <dgm:cxn modelId="{D4E4E05D-905F-49A4-8D75-597C39B4E5B4}" type="presParOf" srcId="{FC351A8C-8F45-4AD6-987A-FD4370107FF6}" destId="{32B06774-49CC-487F-B3B7-51F9F49B1454}" srcOrd="14" destOrd="0" presId="urn:microsoft.com/office/officeart/2008/layout/TitledPictureBlocks"/>
    <dgm:cxn modelId="{538CA962-5251-439C-A13D-1432180F74BB}" type="presParOf" srcId="{32B06774-49CC-487F-B3B7-51F9F49B1454}" destId="{2F0345F4-2388-472C-8196-A8D61D97E629}" srcOrd="0" destOrd="0" presId="urn:microsoft.com/office/officeart/2008/layout/TitledPictureBlocks"/>
    <dgm:cxn modelId="{8DB7619C-8879-41CB-97E9-4B72946B6C82}" type="presParOf" srcId="{32B06774-49CC-487F-B3B7-51F9F49B1454}" destId="{DB97BBD4-3EDF-454B-9BFB-51E1E3E3FC93}" srcOrd="1" destOrd="0" presId="urn:microsoft.com/office/officeart/2008/layout/TitledPictureBlocks"/>
    <dgm:cxn modelId="{C6817CEB-C513-498E-A90E-BAA2BADFFA59}" type="presParOf" srcId="{32B06774-49CC-487F-B3B7-51F9F49B1454}" destId="{7FBD042F-A47C-4F52-AFF1-344F661330B3}"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BB7B2E-9D52-4EC2-962C-826C95C863F5}" type="doc">
      <dgm:prSet loTypeId="urn:microsoft.com/office/officeart/2008/layout/TitledPictureBlocks" loCatId="picture" qsTypeId="urn:microsoft.com/office/officeart/2005/8/quickstyle/simple1" qsCatId="simple" csTypeId="urn:microsoft.com/office/officeart/2005/8/colors/colorful1" csCatId="colorful" phldr="1"/>
      <dgm:spPr/>
      <dgm:t>
        <a:bodyPr/>
        <a:lstStyle/>
        <a:p>
          <a:endParaRPr lang="en-US"/>
        </a:p>
      </dgm:t>
    </dgm:pt>
    <dgm:pt modelId="{0A342ECB-3F6F-4220-9133-E7CD6419A267}">
      <dgm:prSet custT="1"/>
      <dgm:spPr/>
      <dgm:t>
        <a:bodyPr/>
        <a:lstStyle/>
        <a:p>
          <a:r>
            <a:rPr lang="en-ZA" sz="1600" dirty="0">
              <a:solidFill>
                <a:schemeClr val="bg1">
                  <a:lumMod val="75000"/>
                </a:schemeClr>
              </a:solidFill>
            </a:rPr>
            <a:t>useful</a:t>
          </a:r>
          <a:endParaRPr lang="en-US" sz="1600" dirty="0">
            <a:solidFill>
              <a:schemeClr val="bg1">
                <a:lumMod val="75000"/>
              </a:schemeClr>
            </a:solidFill>
          </a:endParaRPr>
        </a:p>
      </dgm:t>
    </dgm:pt>
    <dgm:pt modelId="{B6D15EFB-6489-4C0D-AD8D-828C7F18C2A0}" type="parTrans" cxnId="{82C4D99A-553E-4851-AC57-BAC74E4CB2BE}">
      <dgm:prSet/>
      <dgm:spPr/>
      <dgm:t>
        <a:bodyPr/>
        <a:lstStyle/>
        <a:p>
          <a:endParaRPr lang="en-US"/>
        </a:p>
      </dgm:t>
    </dgm:pt>
    <dgm:pt modelId="{A9232E6C-E38B-4A90-9E22-2023C12F2990}" type="sibTrans" cxnId="{82C4D99A-553E-4851-AC57-BAC74E4CB2BE}">
      <dgm:prSet/>
      <dgm:spPr/>
      <dgm:t>
        <a:bodyPr/>
        <a:lstStyle/>
        <a:p>
          <a:endParaRPr lang="en-US"/>
        </a:p>
      </dgm:t>
    </dgm:pt>
    <dgm:pt modelId="{BFE14250-E917-4B7B-8EB0-9A15199FBD2C}">
      <dgm:prSet custT="1"/>
      <dgm:spPr/>
      <dgm:t>
        <a:bodyPr/>
        <a:lstStyle/>
        <a:p>
          <a:r>
            <a:rPr lang="en-ZA" sz="1600" dirty="0">
              <a:solidFill>
                <a:schemeClr val="accent2"/>
              </a:solidFill>
            </a:rPr>
            <a:t>beautiful</a:t>
          </a:r>
          <a:endParaRPr lang="en-US" sz="1600" dirty="0">
            <a:solidFill>
              <a:schemeClr val="accent2"/>
            </a:solidFill>
          </a:endParaRPr>
        </a:p>
      </dgm:t>
    </dgm:pt>
    <dgm:pt modelId="{22F45ADA-A21D-4C21-962A-81A20E399196}" type="parTrans" cxnId="{5D817154-8602-4DE4-85FA-C073F7738DE1}">
      <dgm:prSet/>
      <dgm:spPr/>
      <dgm:t>
        <a:bodyPr/>
        <a:lstStyle/>
        <a:p>
          <a:endParaRPr lang="en-US"/>
        </a:p>
      </dgm:t>
    </dgm:pt>
    <dgm:pt modelId="{76B18930-B228-4885-838C-AE24CB3CD1C7}" type="sibTrans" cxnId="{5D817154-8602-4DE4-85FA-C073F7738DE1}">
      <dgm:prSet/>
      <dgm:spPr/>
      <dgm:t>
        <a:bodyPr/>
        <a:lstStyle/>
        <a:p>
          <a:endParaRPr lang="en-US"/>
        </a:p>
      </dgm:t>
    </dgm:pt>
    <dgm:pt modelId="{11C0B1E9-B613-49F8-9391-0C7235141258}">
      <dgm:prSet custT="1"/>
      <dgm:spPr/>
      <dgm:t>
        <a:bodyPr/>
        <a:lstStyle/>
        <a:p>
          <a:r>
            <a:rPr lang="en-ZA" sz="2400" dirty="0">
              <a:solidFill>
                <a:schemeClr val="accent2"/>
              </a:solidFill>
            </a:rPr>
            <a:t>light</a:t>
          </a:r>
          <a:endParaRPr lang="en-US" sz="2400" dirty="0">
            <a:solidFill>
              <a:schemeClr val="accent2"/>
            </a:solidFill>
          </a:endParaRPr>
        </a:p>
      </dgm:t>
    </dgm:pt>
    <dgm:pt modelId="{40A7CF23-ACC2-4FE6-802A-1D646E67315B}" type="parTrans" cxnId="{48DA19E2-EFAA-4054-995E-23ADC677AB6E}">
      <dgm:prSet/>
      <dgm:spPr/>
      <dgm:t>
        <a:bodyPr/>
        <a:lstStyle/>
        <a:p>
          <a:endParaRPr lang="en-US"/>
        </a:p>
      </dgm:t>
    </dgm:pt>
    <dgm:pt modelId="{858B7730-9120-41C9-8A55-7AF262B90BB0}" type="sibTrans" cxnId="{48DA19E2-EFAA-4054-995E-23ADC677AB6E}">
      <dgm:prSet/>
      <dgm:spPr/>
      <dgm:t>
        <a:bodyPr/>
        <a:lstStyle/>
        <a:p>
          <a:endParaRPr lang="en-US"/>
        </a:p>
      </dgm:t>
    </dgm:pt>
    <dgm:pt modelId="{E41620D2-4345-425C-B446-55DB7966D31E}">
      <dgm:prSet custT="1"/>
      <dgm:spPr/>
      <dgm:t>
        <a:bodyPr/>
        <a:lstStyle/>
        <a:p>
          <a:r>
            <a:rPr lang="en-ZA" sz="900" dirty="0"/>
            <a:t> </a:t>
          </a:r>
          <a:r>
            <a:rPr lang="en-ZA" sz="1600" dirty="0">
              <a:solidFill>
                <a:schemeClr val="accent2"/>
              </a:solidFill>
            </a:rPr>
            <a:t>wonderful</a:t>
          </a:r>
          <a:endParaRPr lang="en-US" sz="900" dirty="0">
            <a:solidFill>
              <a:schemeClr val="accent2"/>
            </a:solidFill>
          </a:endParaRPr>
        </a:p>
      </dgm:t>
    </dgm:pt>
    <dgm:pt modelId="{D1CD3EE0-281D-4267-A02E-0A9388F653F3}" type="parTrans" cxnId="{786285EA-3EC0-4649-8748-E076728A5F8B}">
      <dgm:prSet/>
      <dgm:spPr/>
      <dgm:t>
        <a:bodyPr/>
        <a:lstStyle/>
        <a:p>
          <a:endParaRPr lang="en-US"/>
        </a:p>
      </dgm:t>
    </dgm:pt>
    <dgm:pt modelId="{5C64125E-6935-4CC2-8068-3FC1A51484E0}" type="sibTrans" cxnId="{786285EA-3EC0-4649-8748-E076728A5F8B}">
      <dgm:prSet/>
      <dgm:spPr/>
      <dgm:t>
        <a:bodyPr/>
        <a:lstStyle/>
        <a:p>
          <a:endParaRPr lang="en-US"/>
        </a:p>
      </dgm:t>
    </dgm:pt>
    <dgm:pt modelId="{5B29823B-2428-4CA2-9044-040E9C9E7AFD}">
      <dgm:prSet custT="1"/>
      <dgm:spPr/>
      <dgm:t>
        <a:bodyPr/>
        <a:lstStyle/>
        <a:p>
          <a:r>
            <a:rPr lang="en-ZA" sz="1800" dirty="0">
              <a:solidFill>
                <a:schemeClr val="accent2"/>
              </a:solidFill>
            </a:rPr>
            <a:t>upset</a:t>
          </a:r>
          <a:endParaRPr lang="en-US" sz="1800" dirty="0">
            <a:solidFill>
              <a:schemeClr val="accent2"/>
            </a:solidFill>
          </a:endParaRPr>
        </a:p>
      </dgm:t>
    </dgm:pt>
    <dgm:pt modelId="{1101818F-C45F-4F77-B9F0-2759B4898C8A}" type="parTrans" cxnId="{7D063237-4264-484F-A74B-33800A90E3E8}">
      <dgm:prSet/>
      <dgm:spPr/>
      <dgm:t>
        <a:bodyPr/>
        <a:lstStyle/>
        <a:p>
          <a:endParaRPr lang="en-US"/>
        </a:p>
      </dgm:t>
    </dgm:pt>
    <dgm:pt modelId="{C94FEBF2-4114-402F-8287-ACEC0C823B46}" type="sibTrans" cxnId="{7D063237-4264-484F-A74B-33800A90E3E8}">
      <dgm:prSet/>
      <dgm:spPr/>
      <dgm:t>
        <a:bodyPr/>
        <a:lstStyle/>
        <a:p>
          <a:endParaRPr lang="en-US"/>
        </a:p>
      </dgm:t>
    </dgm:pt>
    <dgm:pt modelId="{F194B3D2-20EC-472B-AA29-30FE92E6F39B}">
      <dgm:prSet custT="1"/>
      <dgm:spPr/>
      <dgm:t>
        <a:bodyPr/>
        <a:lstStyle/>
        <a:p>
          <a:r>
            <a:rPr lang="en-ZA" sz="1800" dirty="0"/>
            <a:t>afraid</a:t>
          </a:r>
          <a:endParaRPr lang="en-US" sz="1800" dirty="0"/>
        </a:p>
      </dgm:t>
    </dgm:pt>
    <dgm:pt modelId="{94701406-B196-49C4-B4C4-2478BFEC6DAF}" type="parTrans" cxnId="{DC161DAE-5228-43CB-9581-91054DEA30F1}">
      <dgm:prSet/>
      <dgm:spPr/>
      <dgm:t>
        <a:bodyPr/>
        <a:lstStyle/>
        <a:p>
          <a:endParaRPr lang="en-US"/>
        </a:p>
      </dgm:t>
    </dgm:pt>
    <dgm:pt modelId="{4BF0938D-6BD4-45F6-AC29-9D932E25C7F6}" type="sibTrans" cxnId="{DC161DAE-5228-43CB-9581-91054DEA30F1}">
      <dgm:prSet/>
      <dgm:spPr/>
      <dgm:t>
        <a:bodyPr/>
        <a:lstStyle/>
        <a:p>
          <a:endParaRPr lang="en-US"/>
        </a:p>
      </dgm:t>
    </dgm:pt>
    <dgm:pt modelId="{1AB8E50A-5B87-40C3-8F1C-0F56586D882B}">
      <dgm:prSet custT="1"/>
      <dgm:spPr/>
      <dgm:t>
        <a:bodyPr/>
        <a:lstStyle/>
        <a:p>
          <a:r>
            <a:rPr lang="en-ZA" sz="1800" dirty="0">
              <a:solidFill>
                <a:schemeClr val="accent2"/>
              </a:solidFill>
            </a:rPr>
            <a:t>happy</a:t>
          </a:r>
          <a:endParaRPr lang="en-US" sz="1800" dirty="0">
            <a:solidFill>
              <a:schemeClr val="accent2"/>
            </a:solidFill>
          </a:endParaRPr>
        </a:p>
      </dgm:t>
    </dgm:pt>
    <dgm:pt modelId="{776EBD99-C02A-4D5C-ADA3-B09092AF7F90}" type="parTrans" cxnId="{D86D95AC-069B-4BEB-B172-D03F3415DC0C}">
      <dgm:prSet/>
      <dgm:spPr/>
      <dgm:t>
        <a:bodyPr/>
        <a:lstStyle/>
        <a:p>
          <a:endParaRPr lang="en-US"/>
        </a:p>
      </dgm:t>
    </dgm:pt>
    <dgm:pt modelId="{47FB34AA-5442-4A2C-AA92-8F4C38505FCA}" type="sibTrans" cxnId="{D86D95AC-069B-4BEB-B172-D03F3415DC0C}">
      <dgm:prSet/>
      <dgm:spPr/>
      <dgm:t>
        <a:bodyPr/>
        <a:lstStyle/>
        <a:p>
          <a:endParaRPr lang="en-US"/>
        </a:p>
      </dgm:t>
    </dgm:pt>
    <dgm:pt modelId="{83391606-CA9B-4E88-8873-4EC1CC776894}">
      <dgm:prSet custT="1"/>
      <dgm:spPr/>
      <dgm:t>
        <a:bodyPr/>
        <a:lstStyle/>
        <a:p>
          <a:r>
            <a:rPr lang="en-ZA" sz="1200" dirty="0">
              <a:solidFill>
                <a:schemeClr val="accent2"/>
              </a:solidFill>
            </a:rPr>
            <a:t>pleased</a:t>
          </a:r>
          <a:endParaRPr lang="en-US" sz="1200" dirty="0">
            <a:solidFill>
              <a:schemeClr val="accent2"/>
            </a:solidFill>
          </a:endParaRPr>
        </a:p>
      </dgm:t>
    </dgm:pt>
    <dgm:pt modelId="{52B89B11-45D6-4F5F-9F22-E85C94907F7B}" type="parTrans" cxnId="{4D982D95-408E-408D-B90F-029F776D1BE4}">
      <dgm:prSet/>
      <dgm:spPr/>
      <dgm:t>
        <a:bodyPr/>
        <a:lstStyle/>
        <a:p>
          <a:endParaRPr lang="en-US"/>
        </a:p>
      </dgm:t>
    </dgm:pt>
    <dgm:pt modelId="{B42FECA6-69A0-4D65-96A2-F47259D193EB}" type="sibTrans" cxnId="{4D982D95-408E-408D-B90F-029F776D1BE4}">
      <dgm:prSet/>
      <dgm:spPr/>
      <dgm:t>
        <a:bodyPr/>
        <a:lstStyle/>
        <a:p>
          <a:endParaRPr lang="en-US"/>
        </a:p>
      </dgm:t>
    </dgm:pt>
    <dgm:pt modelId="{FC351A8C-8F45-4AD6-987A-FD4370107FF6}" type="pres">
      <dgm:prSet presAssocID="{BFBB7B2E-9D52-4EC2-962C-826C95C863F5}" presName="rootNode" presStyleCnt="0">
        <dgm:presLayoutVars>
          <dgm:chMax/>
          <dgm:chPref/>
          <dgm:dir/>
          <dgm:animLvl val="lvl"/>
        </dgm:presLayoutVars>
      </dgm:prSet>
      <dgm:spPr/>
    </dgm:pt>
    <dgm:pt modelId="{EE158AED-AA16-40F3-8E6D-D5CF05EF71EF}" type="pres">
      <dgm:prSet presAssocID="{0A342ECB-3F6F-4220-9133-E7CD6419A267}" presName="composite" presStyleCnt="0"/>
      <dgm:spPr/>
    </dgm:pt>
    <dgm:pt modelId="{AB804297-527F-4B72-94B7-C624CB4CE23A}" type="pres">
      <dgm:prSet presAssocID="{0A342ECB-3F6F-4220-9133-E7CD6419A267}" presName="ParentText" presStyleLbl="node1" presStyleIdx="0" presStyleCnt="8">
        <dgm:presLayoutVars>
          <dgm:chMax val="1"/>
          <dgm:chPref val="1"/>
          <dgm:bulletEnabled val="1"/>
        </dgm:presLayoutVars>
      </dgm:prSet>
      <dgm:spPr/>
    </dgm:pt>
    <dgm:pt modelId="{2F9D92D2-BB30-48BE-8377-D15AE4CDEAAB}" type="pres">
      <dgm:prSet presAssocID="{0A342ECB-3F6F-4220-9133-E7CD6419A267}" presName="Image" presStyleLbl="bgImgPlace1" presStyleIdx="0" presStyleCnt="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dgm:spPr>
    </dgm:pt>
    <dgm:pt modelId="{BC5615F5-7A51-436D-BD90-B2FE2DBEBA9E}" type="pres">
      <dgm:prSet presAssocID="{0A342ECB-3F6F-4220-9133-E7CD6419A267}" presName="ChildText" presStyleLbl="fgAcc1" presStyleIdx="0" presStyleCnt="0">
        <dgm:presLayoutVars>
          <dgm:chMax val="0"/>
          <dgm:chPref val="0"/>
          <dgm:bulletEnabled val="1"/>
        </dgm:presLayoutVars>
      </dgm:prSet>
      <dgm:spPr/>
    </dgm:pt>
    <dgm:pt modelId="{5C279FE6-48A9-4677-83F9-884EC2AC792A}" type="pres">
      <dgm:prSet presAssocID="{A9232E6C-E38B-4A90-9E22-2023C12F2990}" presName="sibTrans" presStyleCnt="0"/>
      <dgm:spPr/>
    </dgm:pt>
    <dgm:pt modelId="{8B8C9AE2-35C8-4C87-8262-2D07E182DE8F}" type="pres">
      <dgm:prSet presAssocID="{BFE14250-E917-4B7B-8EB0-9A15199FBD2C}" presName="composite" presStyleCnt="0"/>
      <dgm:spPr/>
    </dgm:pt>
    <dgm:pt modelId="{7E6FD267-4BCF-4D7B-A7DC-3C3371EE3CC2}" type="pres">
      <dgm:prSet presAssocID="{BFE14250-E917-4B7B-8EB0-9A15199FBD2C}" presName="ParentText" presStyleLbl="node1" presStyleIdx="1" presStyleCnt="8">
        <dgm:presLayoutVars>
          <dgm:chMax val="1"/>
          <dgm:chPref val="1"/>
          <dgm:bulletEnabled val="1"/>
        </dgm:presLayoutVars>
      </dgm:prSet>
      <dgm:spPr/>
    </dgm:pt>
    <dgm:pt modelId="{91D3533A-23B7-4AB0-AFEB-D4E3B6CBB5A3}" type="pres">
      <dgm:prSet presAssocID="{BFE14250-E917-4B7B-8EB0-9A15199FBD2C}" presName="Image" presStyleLbl="bgImgPlac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78366B09-1634-4461-A948-9D78076CD438}" type="pres">
      <dgm:prSet presAssocID="{BFE14250-E917-4B7B-8EB0-9A15199FBD2C}" presName="ChildText" presStyleLbl="fgAcc1" presStyleIdx="0" presStyleCnt="0">
        <dgm:presLayoutVars>
          <dgm:chMax val="0"/>
          <dgm:chPref val="0"/>
          <dgm:bulletEnabled val="1"/>
        </dgm:presLayoutVars>
      </dgm:prSet>
      <dgm:spPr/>
    </dgm:pt>
    <dgm:pt modelId="{6BFDDEFF-BC59-4F4C-8FA4-FA3FFCC3F4DB}" type="pres">
      <dgm:prSet presAssocID="{76B18930-B228-4885-838C-AE24CB3CD1C7}" presName="sibTrans" presStyleCnt="0"/>
      <dgm:spPr/>
    </dgm:pt>
    <dgm:pt modelId="{CC931D08-9262-4E8C-A714-D8AAE069215F}" type="pres">
      <dgm:prSet presAssocID="{11C0B1E9-B613-49F8-9391-0C7235141258}" presName="composite" presStyleCnt="0"/>
      <dgm:spPr/>
    </dgm:pt>
    <dgm:pt modelId="{A8AE8955-9A42-47FA-ABCB-263BD51F125D}" type="pres">
      <dgm:prSet presAssocID="{11C0B1E9-B613-49F8-9391-0C7235141258}" presName="ParentText" presStyleLbl="node1" presStyleIdx="2" presStyleCnt="8" custScaleY="195305" custLinFactNeighborX="-762" custLinFactNeighborY="-47029">
        <dgm:presLayoutVars>
          <dgm:chMax val="1"/>
          <dgm:chPref val="1"/>
          <dgm:bulletEnabled val="1"/>
        </dgm:presLayoutVars>
      </dgm:prSet>
      <dgm:spPr/>
    </dgm:pt>
    <dgm:pt modelId="{37989E30-C7CC-4E3E-BA72-79A6D3FDF5F1}" type="pres">
      <dgm:prSet presAssocID="{11C0B1E9-B613-49F8-9391-0C7235141258}" presName="Image" presStyleLbl="bgImgPlace1" presStyleIdx="2" presStyleCnt="8" custScaleX="111792"/>
      <dgm:spPr>
        <a:blipFill rotWithShape="1">
          <a:blip xmlns:r="http://schemas.openxmlformats.org/officeDocument/2006/relationships" r:embed="rId3"/>
          <a:srcRect/>
          <a:stretch>
            <a:fillRect l="-9000" r="-9000"/>
          </a:stretch>
        </a:blipFill>
      </dgm:spPr>
    </dgm:pt>
    <dgm:pt modelId="{7E85D6D9-819B-44B2-9496-D529F508FD7C}" type="pres">
      <dgm:prSet presAssocID="{11C0B1E9-B613-49F8-9391-0C7235141258}" presName="ChildText" presStyleLbl="fgAcc1" presStyleIdx="0" presStyleCnt="0">
        <dgm:presLayoutVars>
          <dgm:chMax val="0"/>
          <dgm:chPref val="0"/>
          <dgm:bulletEnabled val="1"/>
        </dgm:presLayoutVars>
      </dgm:prSet>
      <dgm:spPr/>
    </dgm:pt>
    <dgm:pt modelId="{DBE45791-C87F-4A78-B47D-71A926A4F752}" type="pres">
      <dgm:prSet presAssocID="{858B7730-9120-41C9-8A55-7AF262B90BB0}" presName="sibTrans" presStyleCnt="0"/>
      <dgm:spPr/>
    </dgm:pt>
    <dgm:pt modelId="{3E00398E-975A-498E-B9D8-3289F1A94FBC}" type="pres">
      <dgm:prSet presAssocID="{E41620D2-4345-425C-B446-55DB7966D31E}" presName="composite" presStyleCnt="0"/>
      <dgm:spPr/>
    </dgm:pt>
    <dgm:pt modelId="{C8B821F2-E139-46AC-96CA-CB433438BB5D}" type="pres">
      <dgm:prSet presAssocID="{E41620D2-4345-425C-B446-55DB7966D31E}" presName="ParentText" presStyleLbl="node1" presStyleIdx="3" presStyleCnt="8">
        <dgm:presLayoutVars>
          <dgm:chMax val="1"/>
          <dgm:chPref val="1"/>
          <dgm:bulletEnabled val="1"/>
        </dgm:presLayoutVars>
      </dgm:prSet>
      <dgm:spPr/>
    </dgm:pt>
    <dgm:pt modelId="{35ED7D50-3FF3-4338-8546-68F954D1558D}" type="pres">
      <dgm:prSet presAssocID="{E41620D2-4345-425C-B446-55DB7966D31E}" presName="Image" presStyleLbl="bgImgPlac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pt>
    <dgm:pt modelId="{1EE6446D-C3B5-42D6-85A2-E6F59346A87F}" type="pres">
      <dgm:prSet presAssocID="{E41620D2-4345-425C-B446-55DB7966D31E}" presName="ChildText" presStyleLbl="fgAcc1" presStyleIdx="0" presStyleCnt="0">
        <dgm:presLayoutVars>
          <dgm:chMax val="0"/>
          <dgm:chPref val="0"/>
          <dgm:bulletEnabled val="1"/>
        </dgm:presLayoutVars>
      </dgm:prSet>
      <dgm:spPr/>
    </dgm:pt>
    <dgm:pt modelId="{3F20D98E-8EEC-48BF-821C-9CBB24BB4D17}" type="pres">
      <dgm:prSet presAssocID="{5C64125E-6935-4CC2-8068-3FC1A51484E0}" presName="sibTrans" presStyleCnt="0"/>
      <dgm:spPr/>
    </dgm:pt>
    <dgm:pt modelId="{FCC5364B-1F32-49EC-B6C0-CECD3020C6B7}" type="pres">
      <dgm:prSet presAssocID="{5B29823B-2428-4CA2-9044-040E9C9E7AFD}" presName="composite" presStyleCnt="0"/>
      <dgm:spPr/>
    </dgm:pt>
    <dgm:pt modelId="{CC9F07B6-AA46-4261-BEED-FFC932EA6D0C}" type="pres">
      <dgm:prSet presAssocID="{5B29823B-2428-4CA2-9044-040E9C9E7AFD}" presName="ParentText" presStyleLbl="node1" presStyleIdx="4" presStyleCnt="8">
        <dgm:presLayoutVars>
          <dgm:chMax val="1"/>
          <dgm:chPref val="1"/>
          <dgm:bulletEnabled val="1"/>
        </dgm:presLayoutVars>
      </dgm:prSet>
      <dgm:spPr/>
    </dgm:pt>
    <dgm:pt modelId="{5379801A-D54F-40BF-AE61-218A55EB7FBD}" type="pres">
      <dgm:prSet presAssocID="{5B29823B-2428-4CA2-9044-040E9C9E7AFD}" presName="Image" presStyleLbl="bgImgPlac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9000" b="-9000"/>
          </a:stretch>
        </a:blipFill>
      </dgm:spPr>
    </dgm:pt>
    <dgm:pt modelId="{FACC4A7F-3E6F-4DA1-A581-FF80785ACE0E}" type="pres">
      <dgm:prSet presAssocID="{5B29823B-2428-4CA2-9044-040E9C9E7AFD}" presName="ChildText" presStyleLbl="fgAcc1" presStyleIdx="0" presStyleCnt="0">
        <dgm:presLayoutVars>
          <dgm:chMax val="0"/>
          <dgm:chPref val="0"/>
          <dgm:bulletEnabled val="1"/>
        </dgm:presLayoutVars>
      </dgm:prSet>
      <dgm:spPr/>
    </dgm:pt>
    <dgm:pt modelId="{C52BE0B7-1D4D-442E-9A7A-92EE563C027C}" type="pres">
      <dgm:prSet presAssocID="{C94FEBF2-4114-402F-8287-ACEC0C823B46}" presName="sibTrans" presStyleCnt="0"/>
      <dgm:spPr/>
    </dgm:pt>
    <dgm:pt modelId="{06B92B3C-4D82-4BF2-8D67-954A35CF2446}" type="pres">
      <dgm:prSet presAssocID="{F194B3D2-20EC-472B-AA29-30FE92E6F39B}" presName="composite" presStyleCnt="0"/>
      <dgm:spPr/>
    </dgm:pt>
    <dgm:pt modelId="{17854BA3-A1E1-4D44-90FB-BEE2203DD844}" type="pres">
      <dgm:prSet presAssocID="{F194B3D2-20EC-472B-AA29-30FE92E6F39B}" presName="ParentText" presStyleLbl="node1" presStyleIdx="5" presStyleCnt="8">
        <dgm:presLayoutVars>
          <dgm:chMax val="1"/>
          <dgm:chPref val="1"/>
          <dgm:bulletEnabled val="1"/>
        </dgm:presLayoutVars>
      </dgm:prSet>
      <dgm:spPr/>
    </dgm:pt>
    <dgm:pt modelId="{57B16B0B-7A4E-45F1-B931-5537BDCCB820}" type="pres">
      <dgm:prSet presAssocID="{F194B3D2-20EC-472B-AA29-30FE92E6F39B}" presName="Image" presStyleLbl="bgImgPlace1" presStyleIdx="5"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t="-25000" b="-25000"/>
          </a:stretch>
        </a:blipFill>
      </dgm:spPr>
    </dgm:pt>
    <dgm:pt modelId="{240EE202-F26F-4116-BEDA-04E84624AA17}" type="pres">
      <dgm:prSet presAssocID="{F194B3D2-20EC-472B-AA29-30FE92E6F39B}" presName="ChildText" presStyleLbl="fgAcc1" presStyleIdx="0" presStyleCnt="0">
        <dgm:presLayoutVars>
          <dgm:chMax val="0"/>
          <dgm:chPref val="0"/>
          <dgm:bulletEnabled val="1"/>
        </dgm:presLayoutVars>
      </dgm:prSet>
      <dgm:spPr/>
    </dgm:pt>
    <dgm:pt modelId="{679D799B-94AE-4E2E-87AE-898CB273027F}" type="pres">
      <dgm:prSet presAssocID="{4BF0938D-6BD4-45F6-AC29-9D932E25C7F6}" presName="sibTrans" presStyleCnt="0"/>
      <dgm:spPr/>
    </dgm:pt>
    <dgm:pt modelId="{9B6FFD9E-94C6-4BE7-B0C7-F40029525DDD}" type="pres">
      <dgm:prSet presAssocID="{1AB8E50A-5B87-40C3-8F1C-0F56586D882B}" presName="composite" presStyleCnt="0"/>
      <dgm:spPr/>
    </dgm:pt>
    <dgm:pt modelId="{E644377E-4378-4C04-8C1E-46101F33DBD8}" type="pres">
      <dgm:prSet presAssocID="{1AB8E50A-5B87-40C3-8F1C-0F56586D882B}" presName="ParentText" presStyleLbl="node1" presStyleIdx="6" presStyleCnt="8">
        <dgm:presLayoutVars>
          <dgm:chMax val="1"/>
          <dgm:chPref val="1"/>
          <dgm:bulletEnabled val="1"/>
        </dgm:presLayoutVars>
      </dgm:prSet>
      <dgm:spPr/>
    </dgm:pt>
    <dgm:pt modelId="{8227143A-6F47-46EC-A26A-4CD9E1260B5D}" type="pres">
      <dgm:prSet presAssocID="{1AB8E50A-5B87-40C3-8F1C-0F56586D882B}" presName="Image" presStyleLbl="bgImgPlace1" presStyleIdx="6" presStyleCnt="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t="-9000" b="-9000"/>
          </a:stretch>
        </a:blipFill>
      </dgm:spPr>
    </dgm:pt>
    <dgm:pt modelId="{C9279DD5-FFE3-4028-9935-91CC44DDFF72}" type="pres">
      <dgm:prSet presAssocID="{1AB8E50A-5B87-40C3-8F1C-0F56586D882B}" presName="ChildText" presStyleLbl="fgAcc1" presStyleIdx="0" presStyleCnt="0">
        <dgm:presLayoutVars>
          <dgm:chMax val="0"/>
          <dgm:chPref val="0"/>
          <dgm:bulletEnabled val="1"/>
        </dgm:presLayoutVars>
      </dgm:prSet>
      <dgm:spPr/>
    </dgm:pt>
    <dgm:pt modelId="{8A1F96AF-F066-404C-BC68-9FA6891BB0A9}" type="pres">
      <dgm:prSet presAssocID="{47FB34AA-5442-4A2C-AA92-8F4C38505FCA}" presName="sibTrans" presStyleCnt="0"/>
      <dgm:spPr/>
    </dgm:pt>
    <dgm:pt modelId="{B1451737-EECC-4486-B975-326A2EE92EB5}" type="pres">
      <dgm:prSet presAssocID="{83391606-CA9B-4E88-8873-4EC1CC776894}" presName="composite" presStyleCnt="0"/>
      <dgm:spPr/>
    </dgm:pt>
    <dgm:pt modelId="{2861B175-E1B3-4B01-85D7-EA6260330405}" type="pres">
      <dgm:prSet presAssocID="{83391606-CA9B-4E88-8873-4EC1CC776894}" presName="ParentText" presStyleLbl="node1" presStyleIdx="7" presStyleCnt="8">
        <dgm:presLayoutVars>
          <dgm:chMax val="1"/>
          <dgm:chPref val="1"/>
          <dgm:bulletEnabled val="1"/>
        </dgm:presLayoutVars>
      </dgm:prSet>
      <dgm:spPr/>
    </dgm:pt>
    <dgm:pt modelId="{CA490282-C834-4479-86DF-6F4D0EC7E969}" type="pres">
      <dgm:prSet presAssocID="{83391606-CA9B-4E88-8873-4EC1CC776894}" presName="Image" presStyleLbl="bgImgPlac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1000" b="-1000"/>
          </a:stretch>
        </a:blipFill>
      </dgm:spPr>
    </dgm:pt>
    <dgm:pt modelId="{F01BC10A-35F2-4E29-9F92-D7C918597FE4}" type="pres">
      <dgm:prSet presAssocID="{83391606-CA9B-4E88-8873-4EC1CC776894}" presName="ChildText" presStyleLbl="fgAcc1" presStyleIdx="0" presStyleCnt="0">
        <dgm:presLayoutVars>
          <dgm:chMax val="0"/>
          <dgm:chPref val="0"/>
          <dgm:bulletEnabled val="1"/>
        </dgm:presLayoutVars>
      </dgm:prSet>
      <dgm:spPr/>
    </dgm:pt>
  </dgm:ptLst>
  <dgm:cxnLst>
    <dgm:cxn modelId="{C6CB2A04-C94C-4146-9F41-A338EE258BB9}" type="presOf" srcId="{BFBB7B2E-9D52-4EC2-962C-826C95C863F5}" destId="{FC351A8C-8F45-4AD6-987A-FD4370107FF6}" srcOrd="0" destOrd="0" presId="urn:microsoft.com/office/officeart/2008/layout/TitledPictureBlocks"/>
    <dgm:cxn modelId="{BB5A2911-425E-431C-909C-DCA3DAB4832A}" type="presOf" srcId="{5B29823B-2428-4CA2-9044-040E9C9E7AFD}" destId="{CC9F07B6-AA46-4261-BEED-FFC932EA6D0C}" srcOrd="0" destOrd="0" presId="urn:microsoft.com/office/officeart/2008/layout/TitledPictureBlocks"/>
    <dgm:cxn modelId="{5AAFE116-E3BD-4FA8-94C7-2618894DB09F}" type="presOf" srcId="{E41620D2-4345-425C-B446-55DB7966D31E}" destId="{C8B821F2-E139-46AC-96CA-CB433438BB5D}" srcOrd="0" destOrd="0" presId="urn:microsoft.com/office/officeart/2008/layout/TitledPictureBlocks"/>
    <dgm:cxn modelId="{B1FA3128-21DD-42DD-A3AE-8284C3903418}" type="presOf" srcId="{11C0B1E9-B613-49F8-9391-0C7235141258}" destId="{A8AE8955-9A42-47FA-ABCB-263BD51F125D}" srcOrd="0" destOrd="0" presId="urn:microsoft.com/office/officeart/2008/layout/TitledPictureBlocks"/>
    <dgm:cxn modelId="{7D063237-4264-484F-A74B-33800A90E3E8}" srcId="{BFBB7B2E-9D52-4EC2-962C-826C95C863F5}" destId="{5B29823B-2428-4CA2-9044-040E9C9E7AFD}" srcOrd="4" destOrd="0" parTransId="{1101818F-C45F-4F77-B9F0-2759B4898C8A}" sibTransId="{C94FEBF2-4114-402F-8287-ACEC0C823B46}"/>
    <dgm:cxn modelId="{8FCEA939-F450-4C77-9BC0-1C18B0F7D3B3}" type="presOf" srcId="{0A342ECB-3F6F-4220-9133-E7CD6419A267}" destId="{AB804297-527F-4B72-94B7-C624CB4CE23A}" srcOrd="0" destOrd="0" presId="urn:microsoft.com/office/officeart/2008/layout/TitledPictureBlocks"/>
    <dgm:cxn modelId="{703AF468-537C-438B-B91F-DB70B2E75D8A}" type="presOf" srcId="{1AB8E50A-5B87-40C3-8F1C-0F56586D882B}" destId="{E644377E-4378-4C04-8C1E-46101F33DBD8}" srcOrd="0" destOrd="0" presId="urn:microsoft.com/office/officeart/2008/layout/TitledPictureBlocks"/>
    <dgm:cxn modelId="{66630773-30AC-4E57-9962-7C35E8D38AF0}" type="presOf" srcId="{83391606-CA9B-4E88-8873-4EC1CC776894}" destId="{2861B175-E1B3-4B01-85D7-EA6260330405}" srcOrd="0" destOrd="0" presId="urn:microsoft.com/office/officeart/2008/layout/TitledPictureBlocks"/>
    <dgm:cxn modelId="{5D817154-8602-4DE4-85FA-C073F7738DE1}" srcId="{BFBB7B2E-9D52-4EC2-962C-826C95C863F5}" destId="{BFE14250-E917-4B7B-8EB0-9A15199FBD2C}" srcOrd="1" destOrd="0" parTransId="{22F45ADA-A21D-4C21-962A-81A20E399196}" sibTransId="{76B18930-B228-4885-838C-AE24CB3CD1C7}"/>
    <dgm:cxn modelId="{0822E95A-1A2B-4D3B-A00C-CC70B4DD1AF2}" type="presOf" srcId="{BFE14250-E917-4B7B-8EB0-9A15199FBD2C}" destId="{7E6FD267-4BCF-4D7B-A7DC-3C3371EE3CC2}" srcOrd="0" destOrd="0" presId="urn:microsoft.com/office/officeart/2008/layout/TitledPictureBlocks"/>
    <dgm:cxn modelId="{4D982D95-408E-408D-B90F-029F776D1BE4}" srcId="{BFBB7B2E-9D52-4EC2-962C-826C95C863F5}" destId="{83391606-CA9B-4E88-8873-4EC1CC776894}" srcOrd="7" destOrd="0" parTransId="{52B89B11-45D6-4F5F-9F22-E85C94907F7B}" sibTransId="{B42FECA6-69A0-4D65-96A2-F47259D193EB}"/>
    <dgm:cxn modelId="{82C4D99A-553E-4851-AC57-BAC74E4CB2BE}" srcId="{BFBB7B2E-9D52-4EC2-962C-826C95C863F5}" destId="{0A342ECB-3F6F-4220-9133-E7CD6419A267}" srcOrd="0" destOrd="0" parTransId="{B6D15EFB-6489-4C0D-AD8D-828C7F18C2A0}" sibTransId="{A9232E6C-E38B-4A90-9E22-2023C12F2990}"/>
    <dgm:cxn modelId="{D86D95AC-069B-4BEB-B172-D03F3415DC0C}" srcId="{BFBB7B2E-9D52-4EC2-962C-826C95C863F5}" destId="{1AB8E50A-5B87-40C3-8F1C-0F56586D882B}" srcOrd="6" destOrd="0" parTransId="{776EBD99-C02A-4D5C-ADA3-B09092AF7F90}" sibTransId="{47FB34AA-5442-4A2C-AA92-8F4C38505FCA}"/>
    <dgm:cxn modelId="{DC161DAE-5228-43CB-9581-91054DEA30F1}" srcId="{BFBB7B2E-9D52-4EC2-962C-826C95C863F5}" destId="{F194B3D2-20EC-472B-AA29-30FE92E6F39B}" srcOrd="5" destOrd="0" parTransId="{94701406-B196-49C4-B4C4-2478BFEC6DAF}" sibTransId="{4BF0938D-6BD4-45F6-AC29-9D932E25C7F6}"/>
    <dgm:cxn modelId="{01DB12E2-75EA-4FB2-B01E-69D9F56C8284}" type="presOf" srcId="{F194B3D2-20EC-472B-AA29-30FE92E6F39B}" destId="{17854BA3-A1E1-4D44-90FB-BEE2203DD844}" srcOrd="0" destOrd="0" presId="urn:microsoft.com/office/officeart/2008/layout/TitledPictureBlocks"/>
    <dgm:cxn modelId="{48DA19E2-EFAA-4054-995E-23ADC677AB6E}" srcId="{BFBB7B2E-9D52-4EC2-962C-826C95C863F5}" destId="{11C0B1E9-B613-49F8-9391-0C7235141258}" srcOrd="2" destOrd="0" parTransId="{40A7CF23-ACC2-4FE6-802A-1D646E67315B}" sibTransId="{858B7730-9120-41C9-8A55-7AF262B90BB0}"/>
    <dgm:cxn modelId="{786285EA-3EC0-4649-8748-E076728A5F8B}" srcId="{BFBB7B2E-9D52-4EC2-962C-826C95C863F5}" destId="{E41620D2-4345-425C-B446-55DB7966D31E}" srcOrd="3" destOrd="0" parTransId="{D1CD3EE0-281D-4267-A02E-0A9388F653F3}" sibTransId="{5C64125E-6935-4CC2-8068-3FC1A51484E0}"/>
    <dgm:cxn modelId="{ED22DC23-68C8-4268-BA5B-3F1B5EA83ADB}" type="presParOf" srcId="{FC351A8C-8F45-4AD6-987A-FD4370107FF6}" destId="{EE158AED-AA16-40F3-8E6D-D5CF05EF71EF}" srcOrd="0" destOrd="0" presId="urn:microsoft.com/office/officeart/2008/layout/TitledPictureBlocks"/>
    <dgm:cxn modelId="{56DE4B91-4E0E-4078-8F4E-56E573B68BE3}" type="presParOf" srcId="{EE158AED-AA16-40F3-8E6D-D5CF05EF71EF}" destId="{AB804297-527F-4B72-94B7-C624CB4CE23A}" srcOrd="0" destOrd="0" presId="urn:microsoft.com/office/officeart/2008/layout/TitledPictureBlocks"/>
    <dgm:cxn modelId="{6FDD03FE-AA1F-4AF3-962E-2A782B71F52A}" type="presParOf" srcId="{EE158AED-AA16-40F3-8E6D-D5CF05EF71EF}" destId="{2F9D92D2-BB30-48BE-8377-D15AE4CDEAAB}" srcOrd="1" destOrd="0" presId="urn:microsoft.com/office/officeart/2008/layout/TitledPictureBlocks"/>
    <dgm:cxn modelId="{AFF450FB-5C34-4300-8863-95822FA06CFD}" type="presParOf" srcId="{EE158AED-AA16-40F3-8E6D-D5CF05EF71EF}" destId="{BC5615F5-7A51-436D-BD90-B2FE2DBEBA9E}" srcOrd="2" destOrd="0" presId="urn:microsoft.com/office/officeart/2008/layout/TitledPictureBlocks"/>
    <dgm:cxn modelId="{94B96321-CD6D-4EDD-9462-AE2FA94D1201}" type="presParOf" srcId="{FC351A8C-8F45-4AD6-987A-FD4370107FF6}" destId="{5C279FE6-48A9-4677-83F9-884EC2AC792A}" srcOrd="1" destOrd="0" presId="urn:microsoft.com/office/officeart/2008/layout/TitledPictureBlocks"/>
    <dgm:cxn modelId="{8A2C8B72-0A5F-453A-8051-C0C868E37CC4}" type="presParOf" srcId="{FC351A8C-8F45-4AD6-987A-FD4370107FF6}" destId="{8B8C9AE2-35C8-4C87-8262-2D07E182DE8F}" srcOrd="2" destOrd="0" presId="urn:microsoft.com/office/officeart/2008/layout/TitledPictureBlocks"/>
    <dgm:cxn modelId="{CA58E560-E5E0-4EF4-A7C6-5CB117997C4D}" type="presParOf" srcId="{8B8C9AE2-35C8-4C87-8262-2D07E182DE8F}" destId="{7E6FD267-4BCF-4D7B-A7DC-3C3371EE3CC2}" srcOrd="0" destOrd="0" presId="urn:microsoft.com/office/officeart/2008/layout/TitledPictureBlocks"/>
    <dgm:cxn modelId="{0428E282-41C4-4BE7-82A4-51F11B29B071}" type="presParOf" srcId="{8B8C9AE2-35C8-4C87-8262-2D07E182DE8F}" destId="{91D3533A-23B7-4AB0-AFEB-D4E3B6CBB5A3}" srcOrd="1" destOrd="0" presId="urn:microsoft.com/office/officeart/2008/layout/TitledPictureBlocks"/>
    <dgm:cxn modelId="{64FCB426-81FC-4C22-B276-9647D7571CDE}" type="presParOf" srcId="{8B8C9AE2-35C8-4C87-8262-2D07E182DE8F}" destId="{78366B09-1634-4461-A948-9D78076CD438}" srcOrd="2" destOrd="0" presId="urn:microsoft.com/office/officeart/2008/layout/TitledPictureBlocks"/>
    <dgm:cxn modelId="{B531687A-138C-4F95-8816-5732AA0A6873}" type="presParOf" srcId="{FC351A8C-8F45-4AD6-987A-FD4370107FF6}" destId="{6BFDDEFF-BC59-4F4C-8FA4-FA3FFCC3F4DB}" srcOrd="3" destOrd="0" presId="urn:microsoft.com/office/officeart/2008/layout/TitledPictureBlocks"/>
    <dgm:cxn modelId="{5EA8C112-B776-4D3B-B438-AE414F03CDB7}" type="presParOf" srcId="{FC351A8C-8F45-4AD6-987A-FD4370107FF6}" destId="{CC931D08-9262-4E8C-A714-D8AAE069215F}" srcOrd="4" destOrd="0" presId="urn:microsoft.com/office/officeart/2008/layout/TitledPictureBlocks"/>
    <dgm:cxn modelId="{2090C562-5D10-4F99-A5E2-8280B5981D13}" type="presParOf" srcId="{CC931D08-9262-4E8C-A714-D8AAE069215F}" destId="{A8AE8955-9A42-47FA-ABCB-263BD51F125D}" srcOrd="0" destOrd="0" presId="urn:microsoft.com/office/officeart/2008/layout/TitledPictureBlocks"/>
    <dgm:cxn modelId="{99E19A9D-B411-46FB-9E30-9D4818B8E908}" type="presParOf" srcId="{CC931D08-9262-4E8C-A714-D8AAE069215F}" destId="{37989E30-C7CC-4E3E-BA72-79A6D3FDF5F1}" srcOrd="1" destOrd="0" presId="urn:microsoft.com/office/officeart/2008/layout/TitledPictureBlocks"/>
    <dgm:cxn modelId="{72A104CE-E00F-4169-AE67-379368ADF612}" type="presParOf" srcId="{CC931D08-9262-4E8C-A714-D8AAE069215F}" destId="{7E85D6D9-819B-44B2-9496-D529F508FD7C}" srcOrd="2" destOrd="0" presId="urn:microsoft.com/office/officeart/2008/layout/TitledPictureBlocks"/>
    <dgm:cxn modelId="{4AEBBB53-C8E4-45BB-ABC4-53781FD7546C}" type="presParOf" srcId="{FC351A8C-8F45-4AD6-987A-FD4370107FF6}" destId="{DBE45791-C87F-4A78-B47D-71A926A4F752}" srcOrd="5" destOrd="0" presId="urn:microsoft.com/office/officeart/2008/layout/TitledPictureBlocks"/>
    <dgm:cxn modelId="{ED8D620A-2C56-4D7A-BC65-A5386ECA3C79}" type="presParOf" srcId="{FC351A8C-8F45-4AD6-987A-FD4370107FF6}" destId="{3E00398E-975A-498E-B9D8-3289F1A94FBC}" srcOrd="6" destOrd="0" presId="urn:microsoft.com/office/officeart/2008/layout/TitledPictureBlocks"/>
    <dgm:cxn modelId="{30489A42-8ED8-42BA-A8B6-2D55CFEE6716}" type="presParOf" srcId="{3E00398E-975A-498E-B9D8-3289F1A94FBC}" destId="{C8B821F2-E139-46AC-96CA-CB433438BB5D}" srcOrd="0" destOrd="0" presId="urn:microsoft.com/office/officeart/2008/layout/TitledPictureBlocks"/>
    <dgm:cxn modelId="{294FF626-1CF4-45AC-A79E-7B3EF0ED6825}" type="presParOf" srcId="{3E00398E-975A-498E-B9D8-3289F1A94FBC}" destId="{35ED7D50-3FF3-4338-8546-68F954D1558D}" srcOrd="1" destOrd="0" presId="urn:microsoft.com/office/officeart/2008/layout/TitledPictureBlocks"/>
    <dgm:cxn modelId="{5C7CDA28-9EFE-4940-8FAD-19563187B9DB}" type="presParOf" srcId="{3E00398E-975A-498E-B9D8-3289F1A94FBC}" destId="{1EE6446D-C3B5-42D6-85A2-E6F59346A87F}" srcOrd="2" destOrd="0" presId="urn:microsoft.com/office/officeart/2008/layout/TitledPictureBlocks"/>
    <dgm:cxn modelId="{B01543F7-1784-4E25-97C8-629BEF40D442}" type="presParOf" srcId="{FC351A8C-8F45-4AD6-987A-FD4370107FF6}" destId="{3F20D98E-8EEC-48BF-821C-9CBB24BB4D17}" srcOrd="7" destOrd="0" presId="urn:microsoft.com/office/officeart/2008/layout/TitledPictureBlocks"/>
    <dgm:cxn modelId="{C941BF27-D936-4EDB-BBB1-BFC0D73DA715}" type="presParOf" srcId="{FC351A8C-8F45-4AD6-987A-FD4370107FF6}" destId="{FCC5364B-1F32-49EC-B6C0-CECD3020C6B7}" srcOrd="8" destOrd="0" presId="urn:microsoft.com/office/officeart/2008/layout/TitledPictureBlocks"/>
    <dgm:cxn modelId="{DC8F6E08-FCFA-4265-B3E5-B53363DA56D5}" type="presParOf" srcId="{FCC5364B-1F32-49EC-B6C0-CECD3020C6B7}" destId="{CC9F07B6-AA46-4261-BEED-FFC932EA6D0C}" srcOrd="0" destOrd="0" presId="urn:microsoft.com/office/officeart/2008/layout/TitledPictureBlocks"/>
    <dgm:cxn modelId="{542F2D48-A3ED-4904-B032-3FF19DA88802}" type="presParOf" srcId="{FCC5364B-1F32-49EC-B6C0-CECD3020C6B7}" destId="{5379801A-D54F-40BF-AE61-218A55EB7FBD}" srcOrd="1" destOrd="0" presId="urn:microsoft.com/office/officeart/2008/layout/TitledPictureBlocks"/>
    <dgm:cxn modelId="{0C898104-2669-41F1-A9DC-BD9745432EAD}" type="presParOf" srcId="{FCC5364B-1F32-49EC-B6C0-CECD3020C6B7}" destId="{FACC4A7F-3E6F-4DA1-A581-FF80785ACE0E}" srcOrd="2" destOrd="0" presId="urn:microsoft.com/office/officeart/2008/layout/TitledPictureBlocks"/>
    <dgm:cxn modelId="{45AB3308-A0E7-4620-8F54-4F7A74C69B34}" type="presParOf" srcId="{FC351A8C-8F45-4AD6-987A-FD4370107FF6}" destId="{C52BE0B7-1D4D-442E-9A7A-92EE563C027C}" srcOrd="9" destOrd="0" presId="urn:microsoft.com/office/officeart/2008/layout/TitledPictureBlocks"/>
    <dgm:cxn modelId="{B4B25FF0-FFA6-4EA4-A249-B80528594192}" type="presParOf" srcId="{FC351A8C-8F45-4AD6-987A-FD4370107FF6}" destId="{06B92B3C-4D82-4BF2-8D67-954A35CF2446}" srcOrd="10" destOrd="0" presId="urn:microsoft.com/office/officeart/2008/layout/TitledPictureBlocks"/>
    <dgm:cxn modelId="{7A81B94C-4D87-4454-8ECF-CAA38BD5D912}" type="presParOf" srcId="{06B92B3C-4D82-4BF2-8D67-954A35CF2446}" destId="{17854BA3-A1E1-4D44-90FB-BEE2203DD844}" srcOrd="0" destOrd="0" presId="urn:microsoft.com/office/officeart/2008/layout/TitledPictureBlocks"/>
    <dgm:cxn modelId="{7F7EF1B0-38FB-4C47-A574-7745DBD144E7}" type="presParOf" srcId="{06B92B3C-4D82-4BF2-8D67-954A35CF2446}" destId="{57B16B0B-7A4E-45F1-B931-5537BDCCB820}" srcOrd="1" destOrd="0" presId="urn:microsoft.com/office/officeart/2008/layout/TitledPictureBlocks"/>
    <dgm:cxn modelId="{CC78A476-642F-4526-991F-1EF420CA7E31}" type="presParOf" srcId="{06B92B3C-4D82-4BF2-8D67-954A35CF2446}" destId="{240EE202-F26F-4116-BEDA-04E84624AA17}" srcOrd="2" destOrd="0" presId="urn:microsoft.com/office/officeart/2008/layout/TitledPictureBlocks"/>
    <dgm:cxn modelId="{28391440-A2DD-4974-B7E5-D7229975739E}" type="presParOf" srcId="{FC351A8C-8F45-4AD6-987A-FD4370107FF6}" destId="{679D799B-94AE-4E2E-87AE-898CB273027F}" srcOrd="11" destOrd="0" presId="urn:microsoft.com/office/officeart/2008/layout/TitledPictureBlocks"/>
    <dgm:cxn modelId="{2CC252E0-ACE8-4DD9-B945-4270657B17C1}" type="presParOf" srcId="{FC351A8C-8F45-4AD6-987A-FD4370107FF6}" destId="{9B6FFD9E-94C6-4BE7-B0C7-F40029525DDD}" srcOrd="12" destOrd="0" presId="urn:microsoft.com/office/officeart/2008/layout/TitledPictureBlocks"/>
    <dgm:cxn modelId="{21892EA2-4E13-4457-9CD2-58C893CC9461}" type="presParOf" srcId="{9B6FFD9E-94C6-4BE7-B0C7-F40029525DDD}" destId="{E644377E-4378-4C04-8C1E-46101F33DBD8}" srcOrd="0" destOrd="0" presId="urn:microsoft.com/office/officeart/2008/layout/TitledPictureBlocks"/>
    <dgm:cxn modelId="{CE8E8B5C-7F4D-4F21-A190-0E32A5EFAE87}" type="presParOf" srcId="{9B6FFD9E-94C6-4BE7-B0C7-F40029525DDD}" destId="{8227143A-6F47-46EC-A26A-4CD9E1260B5D}" srcOrd="1" destOrd="0" presId="urn:microsoft.com/office/officeart/2008/layout/TitledPictureBlocks"/>
    <dgm:cxn modelId="{1DA43711-99F4-4D69-9297-C66F3564980E}" type="presParOf" srcId="{9B6FFD9E-94C6-4BE7-B0C7-F40029525DDD}" destId="{C9279DD5-FFE3-4028-9935-91CC44DDFF72}" srcOrd="2" destOrd="0" presId="urn:microsoft.com/office/officeart/2008/layout/TitledPictureBlocks"/>
    <dgm:cxn modelId="{3888814D-4710-4E61-9207-F084C06D85AF}" type="presParOf" srcId="{FC351A8C-8F45-4AD6-987A-FD4370107FF6}" destId="{8A1F96AF-F066-404C-BC68-9FA6891BB0A9}" srcOrd="13" destOrd="0" presId="urn:microsoft.com/office/officeart/2008/layout/TitledPictureBlocks"/>
    <dgm:cxn modelId="{DF8FEE2A-CBFA-401C-BB92-1AF69C953FBD}" type="presParOf" srcId="{FC351A8C-8F45-4AD6-987A-FD4370107FF6}" destId="{B1451737-EECC-4486-B975-326A2EE92EB5}" srcOrd="14" destOrd="0" presId="urn:microsoft.com/office/officeart/2008/layout/TitledPictureBlocks"/>
    <dgm:cxn modelId="{CA9BB9F2-627A-4769-90FA-183B530716BF}" type="presParOf" srcId="{B1451737-EECC-4486-B975-326A2EE92EB5}" destId="{2861B175-E1B3-4B01-85D7-EA6260330405}" srcOrd="0" destOrd="0" presId="urn:microsoft.com/office/officeart/2008/layout/TitledPictureBlocks"/>
    <dgm:cxn modelId="{124B58CF-A0C2-49F6-BB54-8CAE382AA7C2}" type="presParOf" srcId="{B1451737-EECC-4486-B975-326A2EE92EB5}" destId="{CA490282-C834-4479-86DF-6F4D0EC7E969}" srcOrd="1" destOrd="0" presId="urn:microsoft.com/office/officeart/2008/layout/TitledPictureBlocks"/>
    <dgm:cxn modelId="{CDD1BD92-759A-4610-8F08-15335E2C22D1}" type="presParOf" srcId="{B1451737-EECC-4486-B975-326A2EE92EB5}" destId="{F01BC10A-35F2-4E29-9F92-D7C918597FE4}"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DD9B11-2B65-44D2-8BF1-44D6BDA1D4D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52A9C15-DBC2-4EB1-A30B-EC7D5700A60F}">
      <dgm:prSet/>
      <dgm:spPr/>
      <dgm:t>
        <a:bodyPr/>
        <a:lstStyle/>
        <a:p>
          <a:r>
            <a:rPr lang="en-US"/>
            <a:t>En.6.W.WS.1: Uses simple and some complex language structures in writing </a:t>
          </a:r>
        </a:p>
      </dgm:t>
    </dgm:pt>
    <dgm:pt modelId="{344EE23A-19F4-4171-9DB7-82DD73CB7BF9}" type="parTrans" cxnId="{68341F6B-45BF-441B-8654-93C47D93758E}">
      <dgm:prSet/>
      <dgm:spPr/>
      <dgm:t>
        <a:bodyPr/>
        <a:lstStyle/>
        <a:p>
          <a:endParaRPr lang="en-US"/>
        </a:p>
      </dgm:t>
    </dgm:pt>
    <dgm:pt modelId="{30F4594A-947E-468A-9FBF-8B0441973DD4}" type="sibTrans" cxnId="{68341F6B-45BF-441B-8654-93C47D93758E}">
      <dgm:prSet/>
      <dgm:spPr/>
      <dgm:t>
        <a:bodyPr/>
        <a:lstStyle/>
        <a:p>
          <a:endParaRPr lang="en-US"/>
        </a:p>
      </dgm:t>
    </dgm:pt>
    <dgm:pt modelId="{1B4C4A27-509E-40F3-888E-2F6F301894AD}">
      <dgm:prSet/>
      <dgm:spPr/>
      <dgm:t>
        <a:bodyPr/>
        <a:lstStyle/>
        <a:p>
          <a:r>
            <a:rPr lang="en-US"/>
            <a:t>En.6.W.WP.1: Write simple, extended texts on familiar and concrete topics . </a:t>
          </a:r>
        </a:p>
      </dgm:t>
    </dgm:pt>
    <dgm:pt modelId="{13ADC4B4-6E1F-4A60-97A6-DA5BAD987FFC}" type="parTrans" cxnId="{78D3DF3F-14B7-40C1-84D8-37F395CAE10D}">
      <dgm:prSet/>
      <dgm:spPr/>
      <dgm:t>
        <a:bodyPr/>
        <a:lstStyle/>
        <a:p>
          <a:endParaRPr lang="en-US"/>
        </a:p>
      </dgm:t>
    </dgm:pt>
    <dgm:pt modelId="{FC3ADF3F-270B-403F-B348-339F79BE1110}" type="sibTrans" cxnId="{78D3DF3F-14B7-40C1-84D8-37F395CAE10D}">
      <dgm:prSet/>
      <dgm:spPr/>
      <dgm:t>
        <a:bodyPr/>
        <a:lstStyle/>
        <a:p>
          <a:endParaRPr lang="en-US"/>
        </a:p>
      </dgm:t>
    </dgm:pt>
    <dgm:pt modelId="{D3EB6A0E-8A5F-460A-BE33-FF338A57AC96}">
      <dgm:prSet/>
      <dgm:spPr/>
      <dgm:t>
        <a:bodyPr/>
        <a:lstStyle/>
        <a:p>
          <a:r>
            <a:rPr lang="en-US"/>
            <a:t>En.6.W.WP.3: Write structured paragraphs that contain a topic sentence and supporting details </a:t>
          </a:r>
        </a:p>
      </dgm:t>
    </dgm:pt>
    <dgm:pt modelId="{29F9FFE7-1A9F-43B3-8D04-8A071C32E0C3}" type="parTrans" cxnId="{3DB1C1AE-1FC2-4C94-BDB5-0A6C85504389}">
      <dgm:prSet/>
      <dgm:spPr/>
      <dgm:t>
        <a:bodyPr/>
        <a:lstStyle/>
        <a:p>
          <a:endParaRPr lang="en-US"/>
        </a:p>
      </dgm:t>
    </dgm:pt>
    <dgm:pt modelId="{B823457B-AA1C-4E46-B003-6218C19352E2}" type="sibTrans" cxnId="{3DB1C1AE-1FC2-4C94-BDB5-0A6C85504389}">
      <dgm:prSet/>
      <dgm:spPr/>
      <dgm:t>
        <a:bodyPr/>
        <a:lstStyle/>
        <a:p>
          <a:endParaRPr lang="en-US"/>
        </a:p>
      </dgm:t>
    </dgm:pt>
    <dgm:pt modelId="{4D460F1C-FDCC-4826-8575-8BC28472DCF7}" type="pres">
      <dgm:prSet presAssocID="{0FDD9B11-2B65-44D2-8BF1-44D6BDA1D4D1}" presName="root" presStyleCnt="0">
        <dgm:presLayoutVars>
          <dgm:dir/>
          <dgm:resizeHandles val="exact"/>
        </dgm:presLayoutVars>
      </dgm:prSet>
      <dgm:spPr/>
    </dgm:pt>
    <dgm:pt modelId="{F4996722-CA81-4CEB-99FA-D2205B4D5EDD}" type="pres">
      <dgm:prSet presAssocID="{152A9C15-DBC2-4EB1-A30B-EC7D5700A60F}" presName="compNode" presStyleCnt="0"/>
      <dgm:spPr/>
    </dgm:pt>
    <dgm:pt modelId="{3DBBC780-CD88-4ECE-B236-4837CFFADF58}" type="pres">
      <dgm:prSet presAssocID="{152A9C15-DBC2-4EB1-A30B-EC7D5700A60F}" presName="bgRect" presStyleLbl="bgShp" presStyleIdx="0" presStyleCnt="3"/>
      <dgm:spPr/>
    </dgm:pt>
    <dgm:pt modelId="{AEFDEF21-2CE2-44C3-BEDB-6B909C8A5D2C}" type="pres">
      <dgm:prSet presAssocID="{152A9C15-DBC2-4EB1-A30B-EC7D5700A6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58C1129D-0E84-4223-BA78-9F9F7C8E781D}" type="pres">
      <dgm:prSet presAssocID="{152A9C15-DBC2-4EB1-A30B-EC7D5700A60F}" presName="spaceRect" presStyleCnt="0"/>
      <dgm:spPr/>
    </dgm:pt>
    <dgm:pt modelId="{7E12961A-DF49-49A0-AA35-43D75CD73EC9}" type="pres">
      <dgm:prSet presAssocID="{152A9C15-DBC2-4EB1-A30B-EC7D5700A60F}" presName="parTx" presStyleLbl="revTx" presStyleIdx="0" presStyleCnt="3">
        <dgm:presLayoutVars>
          <dgm:chMax val="0"/>
          <dgm:chPref val="0"/>
        </dgm:presLayoutVars>
      </dgm:prSet>
      <dgm:spPr/>
    </dgm:pt>
    <dgm:pt modelId="{219E8A77-7D86-4F55-A386-F009991B2F19}" type="pres">
      <dgm:prSet presAssocID="{30F4594A-947E-468A-9FBF-8B0441973DD4}" presName="sibTrans" presStyleCnt="0"/>
      <dgm:spPr/>
    </dgm:pt>
    <dgm:pt modelId="{2128C215-5DB7-471D-BB93-7D69A06BF14C}" type="pres">
      <dgm:prSet presAssocID="{1B4C4A27-509E-40F3-888E-2F6F301894AD}" presName="compNode" presStyleCnt="0"/>
      <dgm:spPr/>
    </dgm:pt>
    <dgm:pt modelId="{8572B748-9A22-44F2-8F87-406880607475}" type="pres">
      <dgm:prSet presAssocID="{1B4C4A27-509E-40F3-888E-2F6F301894AD}" presName="bgRect" presStyleLbl="bgShp" presStyleIdx="1" presStyleCnt="3"/>
      <dgm:spPr/>
    </dgm:pt>
    <dgm:pt modelId="{8D8E6C7E-3808-4F9E-A90E-212BBCD4E9C2}" type="pres">
      <dgm:prSet presAssocID="{1B4C4A27-509E-40F3-888E-2F6F301894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2A457E56-D406-466C-BA6C-37CF866D7326}" type="pres">
      <dgm:prSet presAssocID="{1B4C4A27-509E-40F3-888E-2F6F301894AD}" presName="spaceRect" presStyleCnt="0"/>
      <dgm:spPr/>
    </dgm:pt>
    <dgm:pt modelId="{C7E8102C-59BB-4BBC-A944-DE4FB3DB0CC2}" type="pres">
      <dgm:prSet presAssocID="{1B4C4A27-509E-40F3-888E-2F6F301894AD}" presName="parTx" presStyleLbl="revTx" presStyleIdx="1" presStyleCnt="3">
        <dgm:presLayoutVars>
          <dgm:chMax val="0"/>
          <dgm:chPref val="0"/>
        </dgm:presLayoutVars>
      </dgm:prSet>
      <dgm:spPr/>
    </dgm:pt>
    <dgm:pt modelId="{789CFEFE-6A49-42D7-94A8-2D5F5AD78019}" type="pres">
      <dgm:prSet presAssocID="{FC3ADF3F-270B-403F-B348-339F79BE1110}" presName="sibTrans" presStyleCnt="0"/>
      <dgm:spPr/>
    </dgm:pt>
    <dgm:pt modelId="{D8665672-F7E1-4B16-ABAC-B6308398E4AE}" type="pres">
      <dgm:prSet presAssocID="{D3EB6A0E-8A5F-460A-BE33-FF338A57AC96}" presName="compNode" presStyleCnt="0"/>
      <dgm:spPr/>
    </dgm:pt>
    <dgm:pt modelId="{631E301E-4DBE-4AB5-AA1A-921BC265D884}" type="pres">
      <dgm:prSet presAssocID="{D3EB6A0E-8A5F-460A-BE33-FF338A57AC96}" presName="bgRect" presStyleLbl="bgShp" presStyleIdx="2" presStyleCnt="3"/>
      <dgm:spPr/>
    </dgm:pt>
    <dgm:pt modelId="{7815AA81-99C3-4B39-8861-EA4CABA7C9EA}" type="pres">
      <dgm:prSet presAssocID="{D3EB6A0E-8A5F-460A-BE33-FF338A57AC9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CDBF67DE-C9A7-424E-A8C6-50DCBA4DDA18}" type="pres">
      <dgm:prSet presAssocID="{D3EB6A0E-8A5F-460A-BE33-FF338A57AC96}" presName="spaceRect" presStyleCnt="0"/>
      <dgm:spPr/>
    </dgm:pt>
    <dgm:pt modelId="{CBCFE0EF-F4C3-4170-9974-69D654B779AF}" type="pres">
      <dgm:prSet presAssocID="{D3EB6A0E-8A5F-460A-BE33-FF338A57AC96}" presName="parTx" presStyleLbl="revTx" presStyleIdx="2" presStyleCnt="3">
        <dgm:presLayoutVars>
          <dgm:chMax val="0"/>
          <dgm:chPref val="0"/>
        </dgm:presLayoutVars>
      </dgm:prSet>
      <dgm:spPr/>
    </dgm:pt>
  </dgm:ptLst>
  <dgm:cxnLst>
    <dgm:cxn modelId="{E0F9AB26-956D-4FC6-8104-A791E53DB1EF}" type="presOf" srcId="{1B4C4A27-509E-40F3-888E-2F6F301894AD}" destId="{C7E8102C-59BB-4BBC-A944-DE4FB3DB0CC2}" srcOrd="0" destOrd="0" presId="urn:microsoft.com/office/officeart/2018/2/layout/IconVerticalSolidList"/>
    <dgm:cxn modelId="{78D3DF3F-14B7-40C1-84D8-37F395CAE10D}" srcId="{0FDD9B11-2B65-44D2-8BF1-44D6BDA1D4D1}" destId="{1B4C4A27-509E-40F3-888E-2F6F301894AD}" srcOrd="1" destOrd="0" parTransId="{13ADC4B4-6E1F-4A60-97A6-DA5BAD987FFC}" sibTransId="{FC3ADF3F-270B-403F-B348-339F79BE1110}"/>
    <dgm:cxn modelId="{68341F6B-45BF-441B-8654-93C47D93758E}" srcId="{0FDD9B11-2B65-44D2-8BF1-44D6BDA1D4D1}" destId="{152A9C15-DBC2-4EB1-A30B-EC7D5700A60F}" srcOrd="0" destOrd="0" parTransId="{344EE23A-19F4-4171-9DB7-82DD73CB7BF9}" sibTransId="{30F4594A-947E-468A-9FBF-8B0441973DD4}"/>
    <dgm:cxn modelId="{3879A686-3E69-4BAA-9B03-65C3A0F304D5}" type="presOf" srcId="{152A9C15-DBC2-4EB1-A30B-EC7D5700A60F}" destId="{7E12961A-DF49-49A0-AA35-43D75CD73EC9}" srcOrd="0" destOrd="0" presId="urn:microsoft.com/office/officeart/2018/2/layout/IconVerticalSolidList"/>
    <dgm:cxn modelId="{3DB1C1AE-1FC2-4C94-BDB5-0A6C85504389}" srcId="{0FDD9B11-2B65-44D2-8BF1-44D6BDA1D4D1}" destId="{D3EB6A0E-8A5F-460A-BE33-FF338A57AC96}" srcOrd="2" destOrd="0" parTransId="{29F9FFE7-1A9F-43B3-8D04-8A071C32E0C3}" sibTransId="{B823457B-AA1C-4E46-B003-6218C19352E2}"/>
    <dgm:cxn modelId="{90528ECA-507D-4B3E-950B-C72C1B2C22A6}" type="presOf" srcId="{D3EB6A0E-8A5F-460A-BE33-FF338A57AC96}" destId="{CBCFE0EF-F4C3-4170-9974-69D654B779AF}" srcOrd="0" destOrd="0" presId="urn:microsoft.com/office/officeart/2018/2/layout/IconVerticalSolidList"/>
    <dgm:cxn modelId="{D0B93BCE-1E01-41BE-9C41-C5E11570AB3D}" type="presOf" srcId="{0FDD9B11-2B65-44D2-8BF1-44D6BDA1D4D1}" destId="{4D460F1C-FDCC-4826-8575-8BC28472DCF7}" srcOrd="0" destOrd="0" presId="urn:microsoft.com/office/officeart/2018/2/layout/IconVerticalSolidList"/>
    <dgm:cxn modelId="{4C65ADEA-4838-433D-9C3C-4634D865AC52}" type="presParOf" srcId="{4D460F1C-FDCC-4826-8575-8BC28472DCF7}" destId="{F4996722-CA81-4CEB-99FA-D2205B4D5EDD}" srcOrd="0" destOrd="0" presId="urn:microsoft.com/office/officeart/2018/2/layout/IconVerticalSolidList"/>
    <dgm:cxn modelId="{5475418E-CCD4-49C7-93B3-538F7A9520E2}" type="presParOf" srcId="{F4996722-CA81-4CEB-99FA-D2205B4D5EDD}" destId="{3DBBC780-CD88-4ECE-B236-4837CFFADF58}" srcOrd="0" destOrd="0" presId="urn:microsoft.com/office/officeart/2018/2/layout/IconVerticalSolidList"/>
    <dgm:cxn modelId="{5B7D39FC-9205-48AE-A0A2-522450A7DB3A}" type="presParOf" srcId="{F4996722-CA81-4CEB-99FA-D2205B4D5EDD}" destId="{AEFDEF21-2CE2-44C3-BEDB-6B909C8A5D2C}" srcOrd="1" destOrd="0" presId="urn:microsoft.com/office/officeart/2018/2/layout/IconVerticalSolidList"/>
    <dgm:cxn modelId="{5CF69678-48B8-4B02-A1DC-B75348D232B6}" type="presParOf" srcId="{F4996722-CA81-4CEB-99FA-D2205B4D5EDD}" destId="{58C1129D-0E84-4223-BA78-9F9F7C8E781D}" srcOrd="2" destOrd="0" presId="urn:microsoft.com/office/officeart/2018/2/layout/IconVerticalSolidList"/>
    <dgm:cxn modelId="{BB134C7B-2E44-47B8-91FD-85AC25FA9FB4}" type="presParOf" srcId="{F4996722-CA81-4CEB-99FA-D2205B4D5EDD}" destId="{7E12961A-DF49-49A0-AA35-43D75CD73EC9}" srcOrd="3" destOrd="0" presId="urn:microsoft.com/office/officeart/2018/2/layout/IconVerticalSolidList"/>
    <dgm:cxn modelId="{4C7DB1E7-7534-4824-AF5C-51DA62F4EF6E}" type="presParOf" srcId="{4D460F1C-FDCC-4826-8575-8BC28472DCF7}" destId="{219E8A77-7D86-4F55-A386-F009991B2F19}" srcOrd="1" destOrd="0" presId="urn:microsoft.com/office/officeart/2018/2/layout/IconVerticalSolidList"/>
    <dgm:cxn modelId="{ADE4BA52-C615-4AB6-BA2A-CC53F9EF9DCE}" type="presParOf" srcId="{4D460F1C-FDCC-4826-8575-8BC28472DCF7}" destId="{2128C215-5DB7-471D-BB93-7D69A06BF14C}" srcOrd="2" destOrd="0" presId="urn:microsoft.com/office/officeart/2018/2/layout/IconVerticalSolidList"/>
    <dgm:cxn modelId="{F2DC4ECF-74FE-4988-9AF9-CA367B5E5A22}" type="presParOf" srcId="{2128C215-5DB7-471D-BB93-7D69A06BF14C}" destId="{8572B748-9A22-44F2-8F87-406880607475}" srcOrd="0" destOrd="0" presId="urn:microsoft.com/office/officeart/2018/2/layout/IconVerticalSolidList"/>
    <dgm:cxn modelId="{E96CA922-DE9E-4694-A107-BF5CB0FF33BA}" type="presParOf" srcId="{2128C215-5DB7-471D-BB93-7D69A06BF14C}" destId="{8D8E6C7E-3808-4F9E-A90E-212BBCD4E9C2}" srcOrd="1" destOrd="0" presId="urn:microsoft.com/office/officeart/2018/2/layout/IconVerticalSolidList"/>
    <dgm:cxn modelId="{B57CAA07-E1D8-4090-8232-89516A3DA5EB}" type="presParOf" srcId="{2128C215-5DB7-471D-BB93-7D69A06BF14C}" destId="{2A457E56-D406-466C-BA6C-37CF866D7326}" srcOrd="2" destOrd="0" presId="urn:microsoft.com/office/officeart/2018/2/layout/IconVerticalSolidList"/>
    <dgm:cxn modelId="{8E3E41DF-3D00-41F3-9F18-707BBF6369CD}" type="presParOf" srcId="{2128C215-5DB7-471D-BB93-7D69A06BF14C}" destId="{C7E8102C-59BB-4BBC-A944-DE4FB3DB0CC2}" srcOrd="3" destOrd="0" presId="urn:microsoft.com/office/officeart/2018/2/layout/IconVerticalSolidList"/>
    <dgm:cxn modelId="{A8BA6796-FA7F-45A8-A0E6-B24653BBBEA3}" type="presParOf" srcId="{4D460F1C-FDCC-4826-8575-8BC28472DCF7}" destId="{789CFEFE-6A49-42D7-94A8-2D5F5AD78019}" srcOrd="3" destOrd="0" presId="urn:microsoft.com/office/officeart/2018/2/layout/IconVerticalSolidList"/>
    <dgm:cxn modelId="{D5CFAD5C-613B-4A94-BE78-12ACA880A90A}" type="presParOf" srcId="{4D460F1C-FDCC-4826-8575-8BC28472DCF7}" destId="{D8665672-F7E1-4B16-ABAC-B6308398E4AE}" srcOrd="4" destOrd="0" presId="urn:microsoft.com/office/officeart/2018/2/layout/IconVerticalSolidList"/>
    <dgm:cxn modelId="{E6A5D8DD-27C0-46B8-A0F5-68D430D1EC8F}" type="presParOf" srcId="{D8665672-F7E1-4B16-ABAC-B6308398E4AE}" destId="{631E301E-4DBE-4AB5-AA1A-921BC265D884}" srcOrd="0" destOrd="0" presId="urn:microsoft.com/office/officeart/2018/2/layout/IconVerticalSolidList"/>
    <dgm:cxn modelId="{3A99A3E7-27D7-4693-BCFB-5A2C9360A641}" type="presParOf" srcId="{D8665672-F7E1-4B16-ABAC-B6308398E4AE}" destId="{7815AA81-99C3-4B39-8861-EA4CABA7C9EA}" srcOrd="1" destOrd="0" presId="urn:microsoft.com/office/officeart/2018/2/layout/IconVerticalSolidList"/>
    <dgm:cxn modelId="{EE0F9A52-0C6C-456D-82B7-ED332E8DFEFB}" type="presParOf" srcId="{D8665672-F7E1-4B16-ABAC-B6308398E4AE}" destId="{CDBF67DE-C9A7-424E-A8C6-50DCBA4DDA18}" srcOrd="2" destOrd="0" presId="urn:microsoft.com/office/officeart/2018/2/layout/IconVerticalSolidList"/>
    <dgm:cxn modelId="{FE7CAF6F-F184-4746-B8AE-034C454C74F5}" type="presParOf" srcId="{D8665672-F7E1-4B16-ABAC-B6308398E4AE}" destId="{CBCFE0EF-F4C3-4170-9974-69D654B779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2DF04-1554-4AB2-962E-14240FEDF941}">
      <dsp:nvSpPr>
        <dsp:cNvPr id="0" name=""/>
        <dsp:cNvSpPr/>
      </dsp:nvSpPr>
      <dsp:spPr>
        <a:xfrm>
          <a:off x="118668" y="332435"/>
          <a:ext cx="1830542" cy="1261243"/>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64D5A5-19EC-4A5D-9B6F-9E65686DA6D0}">
      <dsp:nvSpPr>
        <dsp:cNvPr id="0" name=""/>
        <dsp:cNvSpPr/>
      </dsp:nvSpPr>
      <dsp:spPr>
        <a:xfrm>
          <a:off x="109827" y="1624900"/>
          <a:ext cx="1830542" cy="679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ZA" sz="2200" kern="1200" dirty="0"/>
            <a:t>possession</a:t>
          </a:r>
          <a:endParaRPr lang="en-US" sz="2200" kern="1200" dirty="0"/>
        </a:p>
      </dsp:txBody>
      <dsp:txXfrm>
        <a:off x="109827" y="1624900"/>
        <a:ext cx="1830542" cy="679131"/>
      </dsp:txXfrm>
    </dsp:sp>
    <dsp:sp modelId="{85B71A56-6B13-4B24-9B11-A06E084EE01C}">
      <dsp:nvSpPr>
        <dsp:cNvPr id="0" name=""/>
        <dsp:cNvSpPr/>
      </dsp:nvSpPr>
      <dsp:spPr>
        <a:xfrm>
          <a:off x="2335568" y="352993"/>
          <a:ext cx="1830542" cy="12612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461F2-45D3-4852-A113-6E4309FC8E3F}">
      <dsp:nvSpPr>
        <dsp:cNvPr id="0" name=""/>
        <dsp:cNvSpPr/>
      </dsp:nvSpPr>
      <dsp:spPr>
        <a:xfrm>
          <a:off x="2335568" y="1565232"/>
          <a:ext cx="1830542" cy="679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ZA" sz="2200" kern="1200" dirty="0"/>
            <a:t> treasured</a:t>
          </a:r>
          <a:endParaRPr lang="en-US" sz="2200" kern="1200" dirty="0"/>
        </a:p>
      </dsp:txBody>
      <dsp:txXfrm>
        <a:off x="2335568" y="1565232"/>
        <a:ext cx="1830542" cy="679131"/>
      </dsp:txXfrm>
    </dsp:sp>
    <dsp:sp modelId="{A2953082-1F98-4A26-B538-67F0AC3860FB}">
      <dsp:nvSpPr>
        <dsp:cNvPr id="0" name=""/>
        <dsp:cNvSpPr/>
      </dsp:nvSpPr>
      <dsp:spPr>
        <a:xfrm>
          <a:off x="4625855" y="355882"/>
          <a:ext cx="1830542" cy="1261243"/>
        </a:xfrm>
        <a:prstGeom prst="roundRect">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8DD042-0CA3-4FB6-B220-8076C52CB80F}">
      <dsp:nvSpPr>
        <dsp:cNvPr id="0" name=""/>
        <dsp:cNvSpPr/>
      </dsp:nvSpPr>
      <dsp:spPr>
        <a:xfrm>
          <a:off x="4511739" y="1532185"/>
          <a:ext cx="1830542" cy="679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fall apart</a:t>
          </a:r>
        </a:p>
      </dsp:txBody>
      <dsp:txXfrm>
        <a:off x="4511739" y="1532185"/>
        <a:ext cx="1830542" cy="679131"/>
      </dsp:txXfrm>
    </dsp:sp>
    <dsp:sp modelId="{8B978D22-91AF-46E9-8588-43CFBF4D4947}">
      <dsp:nvSpPr>
        <dsp:cNvPr id="0" name=""/>
        <dsp:cNvSpPr/>
      </dsp:nvSpPr>
      <dsp:spPr>
        <a:xfrm>
          <a:off x="6835031" y="646762"/>
          <a:ext cx="1830542" cy="1261243"/>
        </a:xfrm>
        <a:prstGeom prst="roundRect">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8998E7-1ED0-4EDB-A3CA-2E4C67763BC9}">
      <dsp:nvSpPr>
        <dsp:cNvPr id="0" name=""/>
        <dsp:cNvSpPr/>
      </dsp:nvSpPr>
      <dsp:spPr>
        <a:xfrm>
          <a:off x="6835031" y="1801169"/>
          <a:ext cx="1830542" cy="679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ZA" sz="2200" kern="1200" dirty="0"/>
            <a:t> save up</a:t>
          </a:r>
          <a:endParaRPr lang="en-US" sz="2200" kern="1200" dirty="0"/>
        </a:p>
      </dsp:txBody>
      <dsp:txXfrm>
        <a:off x="6835031" y="1801169"/>
        <a:ext cx="1830542" cy="679131"/>
      </dsp:txXfrm>
    </dsp:sp>
    <dsp:sp modelId="{49FA03BF-CD26-4161-9402-7C69CAE87274}">
      <dsp:nvSpPr>
        <dsp:cNvPr id="0" name=""/>
        <dsp:cNvSpPr/>
      </dsp:nvSpPr>
      <dsp:spPr>
        <a:xfrm>
          <a:off x="218892" y="2173358"/>
          <a:ext cx="1830542" cy="1261243"/>
        </a:xfrm>
        <a:prstGeom prst="roundRect">
          <a:avLst/>
        </a:prstGeom>
        <a:blipFill rotWithShape="1">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01639A-4B96-4567-A2BD-2E207C08DFC4}">
      <dsp:nvSpPr>
        <dsp:cNvPr id="0" name=""/>
        <dsp:cNvSpPr/>
      </dsp:nvSpPr>
      <dsp:spPr>
        <a:xfrm>
          <a:off x="317760" y="3313231"/>
          <a:ext cx="1830542" cy="679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ZA" sz="2200" kern="1200" dirty="0"/>
            <a:t>to look after</a:t>
          </a:r>
          <a:endParaRPr lang="en-US" sz="2200" kern="1200" dirty="0"/>
        </a:p>
      </dsp:txBody>
      <dsp:txXfrm>
        <a:off x="317760" y="3313231"/>
        <a:ext cx="1830542" cy="679131"/>
      </dsp:txXfrm>
    </dsp:sp>
    <dsp:sp modelId="{1B005E06-13A0-4850-9412-15826DF6D76E}">
      <dsp:nvSpPr>
        <dsp:cNvPr id="0" name=""/>
        <dsp:cNvSpPr/>
      </dsp:nvSpPr>
      <dsp:spPr>
        <a:xfrm>
          <a:off x="2514597" y="2173358"/>
          <a:ext cx="1830542" cy="1261243"/>
        </a:xfrm>
        <a:prstGeom prst="roundRect">
          <a:avLst/>
        </a:prstGeom>
        <a:blipFill rotWithShape="1">
          <a:blip xmlns:r="http://schemas.openxmlformats.org/officeDocument/2006/relationships" r:embed="rId5"/>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2746B-D4BA-4885-BE8B-86A2A7EFF055}">
      <dsp:nvSpPr>
        <dsp:cNvPr id="0" name=""/>
        <dsp:cNvSpPr/>
      </dsp:nvSpPr>
      <dsp:spPr>
        <a:xfrm>
          <a:off x="2514597" y="3315954"/>
          <a:ext cx="1830542" cy="679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ZA" sz="2200" kern="1200" dirty="0"/>
            <a:t> throw away </a:t>
          </a:r>
          <a:endParaRPr lang="en-US" sz="2200" kern="1200" dirty="0"/>
        </a:p>
      </dsp:txBody>
      <dsp:txXfrm>
        <a:off x="2514597" y="3315954"/>
        <a:ext cx="1830542" cy="679131"/>
      </dsp:txXfrm>
    </dsp:sp>
    <dsp:sp modelId="{79EFA01B-4B62-4953-B55B-DEF6712B08E9}">
      <dsp:nvSpPr>
        <dsp:cNvPr id="0" name=""/>
        <dsp:cNvSpPr/>
      </dsp:nvSpPr>
      <dsp:spPr>
        <a:xfrm>
          <a:off x="4856011" y="2173358"/>
          <a:ext cx="1830542" cy="1261243"/>
        </a:xfrm>
        <a:prstGeom prst="roundRect">
          <a:avLst/>
        </a:prstGeom>
        <a:blipFill rotWithShape="1">
          <a:blip xmlns:r="http://schemas.openxmlformats.org/officeDocument/2006/relationships" r:embed="rId6"/>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E8E8A-B824-4CB3-98F4-2CE59C1845BB}">
      <dsp:nvSpPr>
        <dsp:cNvPr id="0" name=""/>
        <dsp:cNvSpPr/>
      </dsp:nvSpPr>
      <dsp:spPr>
        <a:xfrm>
          <a:off x="4856011" y="3279566"/>
          <a:ext cx="1830542" cy="679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stuffed toy</a:t>
          </a:r>
        </a:p>
      </dsp:txBody>
      <dsp:txXfrm>
        <a:off x="4856011" y="3279566"/>
        <a:ext cx="1830542" cy="6791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53242-15EE-4D55-BACE-8A3CB3FFF176}">
      <dsp:nvSpPr>
        <dsp:cNvPr id="0" name=""/>
        <dsp:cNvSpPr/>
      </dsp:nvSpPr>
      <dsp:spPr>
        <a:xfrm>
          <a:off x="106316" y="394766"/>
          <a:ext cx="1673182" cy="14176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2AE252-DDBA-4599-9102-FE582839ADDF}">
      <dsp:nvSpPr>
        <dsp:cNvPr id="0" name=""/>
        <dsp:cNvSpPr/>
      </dsp:nvSpPr>
      <dsp:spPr>
        <a:xfrm>
          <a:off x="121275" y="156342"/>
          <a:ext cx="1673182" cy="2441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ZA" sz="1100" kern="1200" dirty="0"/>
            <a:t>pickpocket</a:t>
          </a:r>
          <a:endParaRPr lang="en-US" sz="1100" kern="1200" dirty="0"/>
        </a:p>
      </dsp:txBody>
      <dsp:txXfrm>
        <a:off x="121275" y="156342"/>
        <a:ext cx="1673182" cy="244118"/>
      </dsp:txXfrm>
    </dsp:sp>
    <dsp:sp modelId="{2215FAA8-84FA-4F48-B7FF-89A262E55CE3}">
      <dsp:nvSpPr>
        <dsp:cNvPr id="0" name=""/>
        <dsp:cNvSpPr/>
      </dsp:nvSpPr>
      <dsp:spPr>
        <a:xfrm>
          <a:off x="3143773" y="352236"/>
          <a:ext cx="1673182" cy="141767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4C09FD-570B-4EE3-8B1D-E7E2A9FCD597}">
      <dsp:nvSpPr>
        <dsp:cNvPr id="0" name=""/>
        <dsp:cNvSpPr/>
      </dsp:nvSpPr>
      <dsp:spPr>
        <a:xfrm>
          <a:off x="3143773" y="81915"/>
          <a:ext cx="1673182" cy="2441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ZA" sz="1100" kern="1200" dirty="0"/>
            <a:t>skateboard</a:t>
          </a:r>
          <a:endParaRPr lang="en-US" sz="1100" kern="1200" dirty="0"/>
        </a:p>
      </dsp:txBody>
      <dsp:txXfrm>
        <a:off x="3143773" y="81915"/>
        <a:ext cx="1673182" cy="244118"/>
      </dsp:txXfrm>
    </dsp:sp>
    <dsp:sp modelId="{10B3AED3-6881-4589-B9BC-3C901270BE1D}">
      <dsp:nvSpPr>
        <dsp:cNvPr id="0" name=""/>
        <dsp:cNvSpPr/>
      </dsp:nvSpPr>
      <dsp:spPr>
        <a:xfrm>
          <a:off x="5815405" y="405399"/>
          <a:ext cx="1673182" cy="141767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9657B4-238F-4295-976B-6818414D4316}">
      <dsp:nvSpPr>
        <dsp:cNvPr id="0" name=""/>
        <dsp:cNvSpPr/>
      </dsp:nvSpPr>
      <dsp:spPr>
        <a:xfrm>
          <a:off x="5772873" y="81915"/>
          <a:ext cx="1673182" cy="2441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ZA" sz="1100" kern="1200" dirty="0"/>
            <a:t>sunglasses</a:t>
          </a:r>
          <a:endParaRPr lang="en-US" sz="1100" kern="1200" dirty="0"/>
        </a:p>
      </dsp:txBody>
      <dsp:txXfrm>
        <a:off x="5772873" y="81915"/>
        <a:ext cx="1673182" cy="244118"/>
      </dsp:txXfrm>
    </dsp:sp>
    <dsp:sp modelId="{075D2E4C-D557-4F33-83EC-0B3B17D01D7C}">
      <dsp:nvSpPr>
        <dsp:cNvPr id="0" name=""/>
        <dsp:cNvSpPr/>
      </dsp:nvSpPr>
      <dsp:spPr>
        <a:xfrm>
          <a:off x="0" y="2241843"/>
          <a:ext cx="1673182" cy="141767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099FEF-B32D-4CE6-BCB0-B7D7FD5F3DA2}">
      <dsp:nvSpPr>
        <dsp:cNvPr id="0" name=""/>
        <dsp:cNvSpPr/>
      </dsp:nvSpPr>
      <dsp:spPr>
        <a:xfrm>
          <a:off x="0" y="1919863"/>
          <a:ext cx="1673182" cy="24411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ZA" sz="1100" kern="1200" dirty="0"/>
            <a:t> tablet</a:t>
          </a:r>
          <a:endParaRPr lang="en-US" sz="1100" kern="1200" dirty="0"/>
        </a:p>
      </dsp:txBody>
      <dsp:txXfrm>
        <a:off x="0" y="1919863"/>
        <a:ext cx="1673182" cy="244118"/>
      </dsp:txXfrm>
    </dsp:sp>
    <dsp:sp modelId="{F11A0F1F-CC66-4AB3-8A7D-10F2A876D6DE}">
      <dsp:nvSpPr>
        <dsp:cNvPr id="0" name=""/>
        <dsp:cNvSpPr/>
      </dsp:nvSpPr>
      <dsp:spPr>
        <a:xfrm>
          <a:off x="3143773" y="2264611"/>
          <a:ext cx="1673182" cy="141767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3DADAB-F95F-4175-948A-18C9700318CD}">
      <dsp:nvSpPr>
        <dsp:cNvPr id="0" name=""/>
        <dsp:cNvSpPr/>
      </dsp:nvSpPr>
      <dsp:spPr>
        <a:xfrm>
          <a:off x="3143773" y="1994290"/>
          <a:ext cx="1673182" cy="24411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ZA" sz="1100" kern="1200" dirty="0"/>
            <a:t> wallet</a:t>
          </a:r>
          <a:endParaRPr lang="en-US" sz="1100" kern="1200" dirty="0"/>
        </a:p>
      </dsp:txBody>
      <dsp:txXfrm>
        <a:off x="3143773" y="1994290"/>
        <a:ext cx="1673182" cy="244118"/>
      </dsp:txXfrm>
    </dsp:sp>
    <dsp:sp modelId="{E03F1E08-1364-4E2A-9E23-C27713D2EB1A}">
      <dsp:nvSpPr>
        <dsp:cNvPr id="0" name=""/>
        <dsp:cNvSpPr/>
      </dsp:nvSpPr>
      <dsp:spPr>
        <a:xfrm>
          <a:off x="5772873" y="2264611"/>
          <a:ext cx="1673182" cy="1417677"/>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B74CA-C67A-47D8-BB1E-F9F357FFE240}">
      <dsp:nvSpPr>
        <dsp:cNvPr id="0" name=""/>
        <dsp:cNvSpPr/>
      </dsp:nvSpPr>
      <dsp:spPr>
        <a:xfrm>
          <a:off x="5772873" y="1994290"/>
          <a:ext cx="1673182" cy="2441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ZA" sz="1100" kern="1200" dirty="0"/>
            <a:t>headphones</a:t>
          </a:r>
          <a:endParaRPr lang="en-US" sz="1100" kern="1200" dirty="0"/>
        </a:p>
      </dsp:txBody>
      <dsp:txXfrm>
        <a:off x="5772873" y="1994290"/>
        <a:ext cx="1673182" cy="244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AB5EE-151A-4849-B231-D2B3425515B7}">
      <dsp:nvSpPr>
        <dsp:cNvPr id="0" name=""/>
        <dsp:cNvSpPr/>
      </dsp:nvSpPr>
      <dsp:spPr>
        <a:xfrm>
          <a:off x="84171" y="429859"/>
          <a:ext cx="1349748" cy="11436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A0024-6F64-42A2-A47F-084C48940BBB}">
      <dsp:nvSpPr>
        <dsp:cNvPr id="0" name=""/>
        <dsp:cNvSpPr/>
      </dsp:nvSpPr>
      <dsp:spPr>
        <a:xfrm>
          <a:off x="84171" y="211792"/>
          <a:ext cx="1349748" cy="19692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1" kern="1200" dirty="0"/>
            <a:t>calendar</a:t>
          </a:r>
          <a:endParaRPr lang="en-US" sz="1800" b="1" kern="1200" dirty="0"/>
        </a:p>
      </dsp:txBody>
      <dsp:txXfrm>
        <a:off x="84171" y="211792"/>
        <a:ext cx="1349748" cy="196929"/>
      </dsp:txXfrm>
    </dsp:sp>
    <dsp:sp modelId="{DA0DD0FB-D235-48EA-BE08-D80AF178B5D0}">
      <dsp:nvSpPr>
        <dsp:cNvPr id="0" name=""/>
        <dsp:cNvSpPr/>
      </dsp:nvSpPr>
      <dsp:spPr>
        <a:xfrm>
          <a:off x="2242596" y="429859"/>
          <a:ext cx="1349748" cy="11436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D6B32F-8CDA-4863-90B2-B120465DB326}">
      <dsp:nvSpPr>
        <dsp:cNvPr id="0" name=""/>
        <dsp:cNvSpPr/>
      </dsp:nvSpPr>
      <dsp:spPr>
        <a:xfrm>
          <a:off x="2242596" y="211792"/>
          <a:ext cx="1349748" cy="19692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b="1" kern="1200" dirty="0">
              <a:highlight>
                <a:srgbClr val="000000"/>
              </a:highlight>
            </a:rPr>
            <a:t>cushion</a:t>
          </a:r>
          <a:endParaRPr lang="en-US" sz="1600" b="1" kern="1200" dirty="0">
            <a:highlight>
              <a:srgbClr val="000000"/>
            </a:highlight>
          </a:endParaRPr>
        </a:p>
      </dsp:txBody>
      <dsp:txXfrm>
        <a:off x="2242596" y="211792"/>
        <a:ext cx="1349748" cy="196929"/>
      </dsp:txXfrm>
    </dsp:sp>
    <dsp:sp modelId="{69BEF0E3-C19F-4947-82B0-E9DEA823DB47}">
      <dsp:nvSpPr>
        <dsp:cNvPr id="0" name=""/>
        <dsp:cNvSpPr/>
      </dsp:nvSpPr>
      <dsp:spPr>
        <a:xfrm>
          <a:off x="4401021" y="429859"/>
          <a:ext cx="1349748" cy="11436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5000" b="-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FC3A81-00B2-48B2-A0B6-E07E43637B60}">
      <dsp:nvSpPr>
        <dsp:cNvPr id="0" name=""/>
        <dsp:cNvSpPr/>
      </dsp:nvSpPr>
      <dsp:spPr>
        <a:xfrm>
          <a:off x="4401021" y="211792"/>
          <a:ext cx="1349748" cy="19692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ZA" sz="900" kern="1200" dirty="0">
              <a:highlight>
                <a:srgbClr val="000000"/>
              </a:highlight>
            </a:rPr>
            <a:t> </a:t>
          </a:r>
          <a:r>
            <a:rPr lang="en-ZA" sz="1800" b="1" kern="1200" dirty="0">
              <a:highlight>
                <a:srgbClr val="000000"/>
              </a:highlight>
            </a:rPr>
            <a:t>ladder</a:t>
          </a:r>
          <a:endParaRPr lang="en-US" sz="900" b="1" kern="1200" dirty="0">
            <a:highlight>
              <a:srgbClr val="000000"/>
            </a:highlight>
          </a:endParaRPr>
        </a:p>
      </dsp:txBody>
      <dsp:txXfrm>
        <a:off x="4401021" y="211792"/>
        <a:ext cx="1349748" cy="196929"/>
      </dsp:txXfrm>
    </dsp:sp>
    <dsp:sp modelId="{9DA13331-3B4F-4D07-A56A-AD0971A77D5C}">
      <dsp:nvSpPr>
        <dsp:cNvPr id="0" name=""/>
        <dsp:cNvSpPr/>
      </dsp:nvSpPr>
      <dsp:spPr>
        <a:xfrm>
          <a:off x="6559445" y="429859"/>
          <a:ext cx="1349748" cy="1143633"/>
        </a:xfrm>
        <a:prstGeom prst="rect">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E4356B-9B4D-4E04-835F-37F209D87C2D}">
      <dsp:nvSpPr>
        <dsp:cNvPr id="0" name=""/>
        <dsp:cNvSpPr/>
      </dsp:nvSpPr>
      <dsp:spPr>
        <a:xfrm>
          <a:off x="6559445" y="211792"/>
          <a:ext cx="1349748" cy="19692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ZA" sz="900" kern="1200" dirty="0"/>
            <a:t> </a:t>
          </a:r>
          <a:r>
            <a:rPr lang="en-ZA" sz="2000" b="1" kern="1200" dirty="0">
              <a:highlight>
                <a:srgbClr val="000000"/>
              </a:highlight>
            </a:rPr>
            <a:t>loft bed</a:t>
          </a:r>
          <a:endParaRPr lang="en-US" sz="900" b="1" kern="1200" dirty="0">
            <a:highlight>
              <a:srgbClr val="000000"/>
            </a:highlight>
          </a:endParaRPr>
        </a:p>
      </dsp:txBody>
      <dsp:txXfrm>
        <a:off x="6559445" y="211792"/>
        <a:ext cx="1349748" cy="196929"/>
      </dsp:txXfrm>
    </dsp:sp>
    <dsp:sp modelId="{82E19BB1-C7FA-4824-B889-F9EBAE2F3E74}">
      <dsp:nvSpPr>
        <dsp:cNvPr id="0" name=""/>
        <dsp:cNvSpPr/>
      </dsp:nvSpPr>
      <dsp:spPr>
        <a:xfrm>
          <a:off x="4296" y="1972562"/>
          <a:ext cx="1349748" cy="114363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85B930-B433-4677-9F69-C00B551B6B81}">
      <dsp:nvSpPr>
        <dsp:cNvPr id="0" name=""/>
        <dsp:cNvSpPr/>
      </dsp:nvSpPr>
      <dsp:spPr>
        <a:xfrm>
          <a:off x="25676" y="1797269"/>
          <a:ext cx="1349748" cy="19692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1" kern="1200" dirty="0">
              <a:highlight>
                <a:srgbClr val="000000"/>
              </a:highlight>
            </a:rPr>
            <a:t>reading lamp</a:t>
          </a:r>
          <a:endParaRPr lang="en-US" sz="1400" b="1" kern="1200" dirty="0">
            <a:highlight>
              <a:srgbClr val="000000"/>
            </a:highlight>
          </a:endParaRPr>
        </a:p>
      </dsp:txBody>
      <dsp:txXfrm>
        <a:off x="25676" y="1797269"/>
        <a:ext cx="1349748" cy="196929"/>
      </dsp:txXfrm>
    </dsp:sp>
    <dsp:sp modelId="{18DABCC2-9173-4B5E-A11C-DE6C35DE4781}">
      <dsp:nvSpPr>
        <dsp:cNvPr id="0" name=""/>
        <dsp:cNvSpPr/>
      </dsp:nvSpPr>
      <dsp:spPr>
        <a:xfrm>
          <a:off x="2162721" y="1972562"/>
          <a:ext cx="1349748" cy="1143633"/>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100163-DE0E-4356-9AC6-F2728D48D5F3}">
      <dsp:nvSpPr>
        <dsp:cNvPr id="0" name=""/>
        <dsp:cNvSpPr/>
      </dsp:nvSpPr>
      <dsp:spPr>
        <a:xfrm>
          <a:off x="2162721" y="1754496"/>
          <a:ext cx="1349748" cy="19692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b="1" kern="1200" dirty="0"/>
            <a:t> rocking chair</a:t>
          </a:r>
          <a:endParaRPr lang="en-US" sz="1200" b="1" kern="1200" dirty="0"/>
        </a:p>
      </dsp:txBody>
      <dsp:txXfrm>
        <a:off x="2162721" y="1754496"/>
        <a:ext cx="1349748" cy="196929"/>
      </dsp:txXfrm>
    </dsp:sp>
    <dsp:sp modelId="{529E7AEA-05EB-4FF9-96D6-C030241B9A95}">
      <dsp:nvSpPr>
        <dsp:cNvPr id="0" name=""/>
        <dsp:cNvSpPr/>
      </dsp:nvSpPr>
      <dsp:spPr>
        <a:xfrm>
          <a:off x="4321146" y="1972562"/>
          <a:ext cx="1349748" cy="1143633"/>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92A88C-498A-4C08-B2BD-A716F5E26C48}">
      <dsp:nvSpPr>
        <dsp:cNvPr id="0" name=""/>
        <dsp:cNvSpPr/>
      </dsp:nvSpPr>
      <dsp:spPr>
        <a:xfrm>
          <a:off x="4321146" y="1754496"/>
          <a:ext cx="1349748" cy="19692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ZA" sz="900" kern="1200" dirty="0">
              <a:highlight>
                <a:srgbClr val="000000"/>
              </a:highlight>
            </a:rPr>
            <a:t> </a:t>
          </a:r>
          <a:r>
            <a:rPr lang="en-ZA" sz="1400" b="1" kern="1200" dirty="0">
              <a:highlight>
                <a:srgbClr val="000000"/>
              </a:highlight>
            </a:rPr>
            <a:t>snowboard</a:t>
          </a:r>
          <a:endParaRPr lang="en-US" sz="900" b="1" kern="1200" dirty="0">
            <a:highlight>
              <a:srgbClr val="000000"/>
            </a:highlight>
          </a:endParaRPr>
        </a:p>
      </dsp:txBody>
      <dsp:txXfrm>
        <a:off x="4321146" y="1754496"/>
        <a:ext cx="1349748" cy="196929"/>
      </dsp:txXfrm>
    </dsp:sp>
    <dsp:sp modelId="{DB97BBD4-3EDF-454B-9BFB-51E1E3E3FC93}">
      <dsp:nvSpPr>
        <dsp:cNvPr id="0" name=""/>
        <dsp:cNvSpPr/>
      </dsp:nvSpPr>
      <dsp:spPr>
        <a:xfrm>
          <a:off x="6639320" y="1957607"/>
          <a:ext cx="1349748" cy="1143633"/>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345F4-2388-472C-8196-A8D61D97E629}">
      <dsp:nvSpPr>
        <dsp:cNvPr id="0" name=""/>
        <dsp:cNvSpPr/>
      </dsp:nvSpPr>
      <dsp:spPr>
        <a:xfrm>
          <a:off x="6479571" y="1769451"/>
          <a:ext cx="1669246" cy="1371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1" kern="1200" dirty="0"/>
            <a:t> </a:t>
          </a:r>
          <a:r>
            <a:rPr lang="en-ZA" sz="1400" b="1" kern="1200" dirty="0">
              <a:highlight>
                <a:srgbClr val="000000"/>
              </a:highlight>
            </a:rPr>
            <a:t>storage basket</a:t>
          </a:r>
          <a:endParaRPr lang="en-US" sz="1400" b="1" kern="1200" dirty="0">
            <a:highlight>
              <a:srgbClr val="000000"/>
            </a:highlight>
          </a:endParaRPr>
        </a:p>
      </dsp:txBody>
      <dsp:txXfrm>
        <a:off x="6479571" y="1769451"/>
        <a:ext cx="1669246" cy="137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D92D2-BB30-48BE-8377-D15AE4CDEAAB}">
      <dsp:nvSpPr>
        <dsp:cNvPr id="0" name=""/>
        <dsp:cNvSpPr/>
      </dsp:nvSpPr>
      <dsp:spPr>
        <a:xfrm>
          <a:off x="2353" y="606938"/>
          <a:ext cx="1394620" cy="11816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804297-527F-4B72-94B7-C624CB4CE23A}">
      <dsp:nvSpPr>
        <dsp:cNvPr id="0" name=""/>
        <dsp:cNvSpPr/>
      </dsp:nvSpPr>
      <dsp:spPr>
        <a:xfrm>
          <a:off x="2353" y="381622"/>
          <a:ext cx="1394620" cy="20347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a:solidFill>
                <a:schemeClr val="bg1">
                  <a:lumMod val="75000"/>
                </a:schemeClr>
              </a:solidFill>
            </a:rPr>
            <a:t>useful</a:t>
          </a:r>
          <a:endParaRPr lang="en-US" sz="1600" kern="1200" dirty="0">
            <a:solidFill>
              <a:schemeClr val="bg1">
                <a:lumMod val="75000"/>
              </a:schemeClr>
            </a:solidFill>
          </a:endParaRPr>
        </a:p>
      </dsp:txBody>
      <dsp:txXfrm>
        <a:off x="2353" y="381622"/>
        <a:ext cx="1394620" cy="203476"/>
      </dsp:txXfrm>
    </dsp:sp>
    <dsp:sp modelId="{91D3533A-23B7-4AB0-AFEB-D4E3B6CBB5A3}">
      <dsp:nvSpPr>
        <dsp:cNvPr id="0" name=""/>
        <dsp:cNvSpPr/>
      </dsp:nvSpPr>
      <dsp:spPr>
        <a:xfrm>
          <a:off x="2193744" y="606938"/>
          <a:ext cx="1394620" cy="118165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6FD267-4BCF-4D7B-A7DC-3C3371EE3CC2}">
      <dsp:nvSpPr>
        <dsp:cNvPr id="0" name=""/>
        <dsp:cNvSpPr/>
      </dsp:nvSpPr>
      <dsp:spPr>
        <a:xfrm>
          <a:off x="2193744" y="381622"/>
          <a:ext cx="1394620" cy="20347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ZA" sz="1600" kern="1200" dirty="0">
              <a:solidFill>
                <a:schemeClr val="accent2"/>
              </a:solidFill>
            </a:rPr>
            <a:t>beautiful</a:t>
          </a:r>
          <a:endParaRPr lang="en-US" sz="1600" kern="1200" dirty="0">
            <a:solidFill>
              <a:schemeClr val="accent2"/>
            </a:solidFill>
          </a:endParaRPr>
        </a:p>
      </dsp:txBody>
      <dsp:txXfrm>
        <a:off x="2193744" y="381622"/>
        <a:ext cx="1394620" cy="203476"/>
      </dsp:txXfrm>
    </dsp:sp>
    <dsp:sp modelId="{37989E30-C7CC-4E3E-BA72-79A6D3FDF5F1}">
      <dsp:nvSpPr>
        <dsp:cNvPr id="0" name=""/>
        <dsp:cNvSpPr/>
      </dsp:nvSpPr>
      <dsp:spPr>
        <a:xfrm>
          <a:off x="4385134" y="655418"/>
          <a:ext cx="1559073" cy="1181653"/>
        </a:xfrm>
        <a:prstGeom prst="rect">
          <a:avLst/>
        </a:prstGeom>
        <a:blipFill rotWithShape="1">
          <a:blip xmlns:r="http://schemas.openxmlformats.org/officeDocument/2006/relationships" r:embed="rId3"/>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AE8955-9A42-47FA-ABCB-263BD51F125D}">
      <dsp:nvSpPr>
        <dsp:cNvPr id="0" name=""/>
        <dsp:cNvSpPr/>
      </dsp:nvSpPr>
      <dsp:spPr>
        <a:xfrm>
          <a:off x="4456734" y="237448"/>
          <a:ext cx="1394620" cy="39739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accent2"/>
              </a:solidFill>
            </a:rPr>
            <a:t>light</a:t>
          </a:r>
          <a:endParaRPr lang="en-US" sz="2400" kern="1200" dirty="0">
            <a:solidFill>
              <a:schemeClr val="accent2"/>
            </a:solidFill>
          </a:endParaRPr>
        </a:p>
      </dsp:txBody>
      <dsp:txXfrm>
        <a:off x="4456734" y="237448"/>
        <a:ext cx="1394620" cy="397398"/>
      </dsp:txXfrm>
    </dsp:sp>
    <dsp:sp modelId="{35ED7D50-3FF3-4338-8546-68F954D1558D}">
      <dsp:nvSpPr>
        <dsp:cNvPr id="0" name=""/>
        <dsp:cNvSpPr/>
      </dsp:nvSpPr>
      <dsp:spPr>
        <a:xfrm>
          <a:off x="6658751" y="606938"/>
          <a:ext cx="1394620" cy="118165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B821F2-E139-46AC-96CA-CB433438BB5D}">
      <dsp:nvSpPr>
        <dsp:cNvPr id="0" name=""/>
        <dsp:cNvSpPr/>
      </dsp:nvSpPr>
      <dsp:spPr>
        <a:xfrm>
          <a:off x="6658751" y="381622"/>
          <a:ext cx="1394620" cy="20347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ZA" sz="900" kern="1200" dirty="0"/>
            <a:t> </a:t>
          </a:r>
          <a:r>
            <a:rPr lang="en-ZA" sz="1600" kern="1200" dirty="0">
              <a:solidFill>
                <a:schemeClr val="accent2"/>
              </a:solidFill>
            </a:rPr>
            <a:t>wonderful</a:t>
          </a:r>
          <a:endParaRPr lang="en-US" sz="900" kern="1200" dirty="0">
            <a:solidFill>
              <a:schemeClr val="accent2"/>
            </a:solidFill>
          </a:endParaRPr>
        </a:p>
      </dsp:txBody>
      <dsp:txXfrm>
        <a:off x="6658751" y="381622"/>
        <a:ext cx="1394620" cy="203476"/>
      </dsp:txXfrm>
    </dsp:sp>
    <dsp:sp modelId="{5379801A-D54F-40BF-AE61-218A55EB7FBD}">
      <dsp:nvSpPr>
        <dsp:cNvPr id="0" name=""/>
        <dsp:cNvSpPr/>
      </dsp:nvSpPr>
      <dsp:spPr>
        <a:xfrm>
          <a:off x="43467" y="2249409"/>
          <a:ext cx="1394620" cy="118165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9F07B6-AA46-4261-BEED-FFC932EA6D0C}">
      <dsp:nvSpPr>
        <dsp:cNvPr id="0" name=""/>
        <dsp:cNvSpPr/>
      </dsp:nvSpPr>
      <dsp:spPr>
        <a:xfrm>
          <a:off x="43467" y="2024093"/>
          <a:ext cx="1394620" cy="20347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solidFill>
                <a:schemeClr val="accent2"/>
              </a:solidFill>
            </a:rPr>
            <a:t>upset</a:t>
          </a:r>
          <a:endParaRPr lang="en-US" sz="1800" kern="1200" dirty="0">
            <a:solidFill>
              <a:schemeClr val="accent2"/>
            </a:solidFill>
          </a:endParaRPr>
        </a:p>
      </dsp:txBody>
      <dsp:txXfrm>
        <a:off x="43467" y="2024093"/>
        <a:ext cx="1394620" cy="203476"/>
      </dsp:txXfrm>
    </dsp:sp>
    <dsp:sp modelId="{57B16B0B-7A4E-45F1-B931-5537BDCCB820}">
      <dsp:nvSpPr>
        <dsp:cNvPr id="0" name=""/>
        <dsp:cNvSpPr/>
      </dsp:nvSpPr>
      <dsp:spPr>
        <a:xfrm>
          <a:off x="2234857" y="2249409"/>
          <a:ext cx="1394620" cy="118165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854BA3-A1E1-4D44-90FB-BEE2203DD844}">
      <dsp:nvSpPr>
        <dsp:cNvPr id="0" name=""/>
        <dsp:cNvSpPr/>
      </dsp:nvSpPr>
      <dsp:spPr>
        <a:xfrm>
          <a:off x="2234857" y="2024093"/>
          <a:ext cx="1394620" cy="20347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t>afraid</a:t>
          </a:r>
          <a:endParaRPr lang="en-US" sz="1800" kern="1200" dirty="0"/>
        </a:p>
      </dsp:txBody>
      <dsp:txXfrm>
        <a:off x="2234857" y="2024093"/>
        <a:ext cx="1394620" cy="203476"/>
      </dsp:txXfrm>
    </dsp:sp>
    <dsp:sp modelId="{8227143A-6F47-46EC-A26A-4CD9E1260B5D}">
      <dsp:nvSpPr>
        <dsp:cNvPr id="0" name=""/>
        <dsp:cNvSpPr/>
      </dsp:nvSpPr>
      <dsp:spPr>
        <a:xfrm>
          <a:off x="4426247" y="2249409"/>
          <a:ext cx="1394620" cy="118165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44377E-4378-4C04-8C1E-46101F33DBD8}">
      <dsp:nvSpPr>
        <dsp:cNvPr id="0" name=""/>
        <dsp:cNvSpPr/>
      </dsp:nvSpPr>
      <dsp:spPr>
        <a:xfrm>
          <a:off x="4426247" y="2024093"/>
          <a:ext cx="1394620" cy="20347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solidFill>
                <a:schemeClr val="accent2"/>
              </a:solidFill>
            </a:rPr>
            <a:t>happy</a:t>
          </a:r>
          <a:endParaRPr lang="en-US" sz="1800" kern="1200" dirty="0">
            <a:solidFill>
              <a:schemeClr val="accent2"/>
            </a:solidFill>
          </a:endParaRPr>
        </a:p>
      </dsp:txBody>
      <dsp:txXfrm>
        <a:off x="4426247" y="2024093"/>
        <a:ext cx="1394620" cy="203476"/>
      </dsp:txXfrm>
    </dsp:sp>
    <dsp:sp modelId="{CA490282-C834-4479-86DF-6F4D0EC7E969}">
      <dsp:nvSpPr>
        <dsp:cNvPr id="0" name=""/>
        <dsp:cNvSpPr/>
      </dsp:nvSpPr>
      <dsp:spPr>
        <a:xfrm>
          <a:off x="6617637" y="2249409"/>
          <a:ext cx="1394620" cy="1181653"/>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61B175-E1B3-4B01-85D7-EA6260330405}">
      <dsp:nvSpPr>
        <dsp:cNvPr id="0" name=""/>
        <dsp:cNvSpPr/>
      </dsp:nvSpPr>
      <dsp:spPr>
        <a:xfrm>
          <a:off x="6617637" y="2024093"/>
          <a:ext cx="1394620" cy="20347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chemeClr val="accent2"/>
              </a:solidFill>
            </a:rPr>
            <a:t>pleased</a:t>
          </a:r>
          <a:endParaRPr lang="en-US" sz="1200" kern="1200" dirty="0">
            <a:solidFill>
              <a:schemeClr val="accent2"/>
            </a:solidFill>
          </a:endParaRPr>
        </a:p>
      </dsp:txBody>
      <dsp:txXfrm>
        <a:off x="6617637" y="2024093"/>
        <a:ext cx="1394620" cy="2034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C780-CD88-4ECE-B236-4837CFFADF58}">
      <dsp:nvSpPr>
        <dsp:cNvPr id="0" name=""/>
        <dsp:cNvSpPr/>
      </dsp:nvSpPr>
      <dsp:spPr>
        <a:xfrm>
          <a:off x="0" y="482"/>
          <a:ext cx="5124159" cy="11278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DEF21-2CE2-44C3-BEDB-6B909C8A5D2C}">
      <dsp:nvSpPr>
        <dsp:cNvPr id="0" name=""/>
        <dsp:cNvSpPr/>
      </dsp:nvSpPr>
      <dsp:spPr>
        <a:xfrm>
          <a:off x="341187" y="254257"/>
          <a:ext cx="620340" cy="6203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12961A-DF49-49A0-AA35-43D75CD73EC9}">
      <dsp:nvSpPr>
        <dsp:cNvPr id="0" name=""/>
        <dsp:cNvSpPr/>
      </dsp:nvSpPr>
      <dsp:spPr>
        <a:xfrm>
          <a:off x="1302714" y="482"/>
          <a:ext cx="3821444" cy="112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69" tIns="119369" rIns="119369" bIns="119369" numCol="1" spcCol="1270" anchor="ctr" anchorCtr="0">
          <a:noAutofit/>
        </a:bodyPr>
        <a:lstStyle/>
        <a:p>
          <a:pPr marL="0" lvl="0" indent="0" algn="l" defTabSz="844550">
            <a:lnSpc>
              <a:spcPct val="90000"/>
            </a:lnSpc>
            <a:spcBef>
              <a:spcPct val="0"/>
            </a:spcBef>
            <a:spcAft>
              <a:spcPct val="35000"/>
            </a:spcAft>
            <a:buNone/>
          </a:pPr>
          <a:r>
            <a:rPr lang="en-US" sz="1900" kern="1200"/>
            <a:t>En.6.W.WS.1: Uses simple and some complex language structures in writing </a:t>
          </a:r>
        </a:p>
      </dsp:txBody>
      <dsp:txXfrm>
        <a:off x="1302714" y="482"/>
        <a:ext cx="3821444" cy="1127891"/>
      </dsp:txXfrm>
    </dsp:sp>
    <dsp:sp modelId="{8572B748-9A22-44F2-8F87-406880607475}">
      <dsp:nvSpPr>
        <dsp:cNvPr id="0" name=""/>
        <dsp:cNvSpPr/>
      </dsp:nvSpPr>
      <dsp:spPr>
        <a:xfrm>
          <a:off x="0" y="1410346"/>
          <a:ext cx="5124159" cy="11278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E6C7E-3808-4F9E-A90E-212BBCD4E9C2}">
      <dsp:nvSpPr>
        <dsp:cNvPr id="0" name=""/>
        <dsp:cNvSpPr/>
      </dsp:nvSpPr>
      <dsp:spPr>
        <a:xfrm>
          <a:off x="341187" y="1664121"/>
          <a:ext cx="620340" cy="6203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8102C-59BB-4BBC-A944-DE4FB3DB0CC2}">
      <dsp:nvSpPr>
        <dsp:cNvPr id="0" name=""/>
        <dsp:cNvSpPr/>
      </dsp:nvSpPr>
      <dsp:spPr>
        <a:xfrm>
          <a:off x="1302714" y="1410346"/>
          <a:ext cx="3821444" cy="112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69" tIns="119369" rIns="119369" bIns="119369" numCol="1" spcCol="1270" anchor="ctr" anchorCtr="0">
          <a:noAutofit/>
        </a:bodyPr>
        <a:lstStyle/>
        <a:p>
          <a:pPr marL="0" lvl="0" indent="0" algn="l" defTabSz="844550">
            <a:lnSpc>
              <a:spcPct val="90000"/>
            </a:lnSpc>
            <a:spcBef>
              <a:spcPct val="0"/>
            </a:spcBef>
            <a:spcAft>
              <a:spcPct val="35000"/>
            </a:spcAft>
            <a:buNone/>
          </a:pPr>
          <a:r>
            <a:rPr lang="en-US" sz="1900" kern="1200"/>
            <a:t>En.6.W.WP.1: Write simple, extended texts on familiar and concrete topics . </a:t>
          </a:r>
        </a:p>
      </dsp:txBody>
      <dsp:txXfrm>
        <a:off x="1302714" y="1410346"/>
        <a:ext cx="3821444" cy="1127891"/>
      </dsp:txXfrm>
    </dsp:sp>
    <dsp:sp modelId="{631E301E-4DBE-4AB5-AA1A-921BC265D884}">
      <dsp:nvSpPr>
        <dsp:cNvPr id="0" name=""/>
        <dsp:cNvSpPr/>
      </dsp:nvSpPr>
      <dsp:spPr>
        <a:xfrm>
          <a:off x="0" y="2820210"/>
          <a:ext cx="5124159" cy="11278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15AA81-99C3-4B39-8861-EA4CABA7C9EA}">
      <dsp:nvSpPr>
        <dsp:cNvPr id="0" name=""/>
        <dsp:cNvSpPr/>
      </dsp:nvSpPr>
      <dsp:spPr>
        <a:xfrm>
          <a:off x="341187" y="3073986"/>
          <a:ext cx="620340" cy="6203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CFE0EF-F4C3-4170-9974-69D654B779AF}">
      <dsp:nvSpPr>
        <dsp:cNvPr id="0" name=""/>
        <dsp:cNvSpPr/>
      </dsp:nvSpPr>
      <dsp:spPr>
        <a:xfrm>
          <a:off x="1302714" y="2820210"/>
          <a:ext cx="3821444" cy="112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69" tIns="119369" rIns="119369" bIns="119369" numCol="1" spcCol="1270" anchor="ctr" anchorCtr="0">
          <a:noAutofit/>
        </a:bodyPr>
        <a:lstStyle/>
        <a:p>
          <a:pPr marL="0" lvl="0" indent="0" algn="l" defTabSz="844550">
            <a:lnSpc>
              <a:spcPct val="90000"/>
            </a:lnSpc>
            <a:spcBef>
              <a:spcPct val="0"/>
            </a:spcBef>
            <a:spcAft>
              <a:spcPct val="35000"/>
            </a:spcAft>
            <a:buNone/>
          </a:pPr>
          <a:r>
            <a:rPr lang="en-US" sz="1900" kern="1200"/>
            <a:t>En.6.W.WP.3: Write structured paragraphs that contain a topic sentence and supporting details </a:t>
          </a:r>
        </a:p>
      </dsp:txBody>
      <dsp:txXfrm>
        <a:off x="1302714" y="2820210"/>
        <a:ext cx="3821444" cy="112789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92d51fea7d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92d51fea7d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93eaac31b0_0_1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8" name="Google Shape;2048;g93eaac31b0_0_1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94da196c9b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2" name="Google Shape;2072;g94da196c9b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93eaac31b0_0_2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93eaac31b0_0_2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g92fb054e6e_0_1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9" name="Google Shape;2289;g92fb054e6e_0_1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7"/>
        <p:cNvGrpSpPr/>
        <p:nvPr/>
      </p:nvGrpSpPr>
      <p:grpSpPr>
        <a:xfrm>
          <a:off x="0" y="0"/>
          <a:ext cx="0" cy="0"/>
          <a:chOff x="0" y="0"/>
          <a:chExt cx="0" cy="0"/>
        </a:xfrm>
      </p:grpSpPr>
      <p:sp>
        <p:nvSpPr>
          <p:cNvPr id="7748" name="Google Shape;7748;g970b54fcec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9" name="Google Shape;7749;g970b54fcec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7369450" y="764925"/>
            <a:ext cx="1782662" cy="3049248"/>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952403">
            <a:off x="6151826" y="-544798"/>
            <a:ext cx="2181546" cy="1162751"/>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43026">
            <a:off x="415694" y="213339"/>
            <a:ext cx="4677251" cy="4844412"/>
          </a:xfrm>
          <a:custGeom>
            <a:avLst/>
            <a:gdLst/>
            <a:ahLst/>
            <a:cxnLst/>
            <a:rect l="l" t="t" r="r" b="b"/>
            <a:pathLst>
              <a:path w="100070" h="75948" extrusionOk="0">
                <a:moveTo>
                  <a:pt x="41064" y="0"/>
                </a:moveTo>
                <a:cubicBezTo>
                  <a:pt x="24789" y="0"/>
                  <a:pt x="11153" y="13326"/>
                  <a:pt x="7144" y="29036"/>
                </a:cubicBezTo>
                <a:cubicBezTo>
                  <a:pt x="1" y="57030"/>
                  <a:pt x="53497" y="51285"/>
                  <a:pt x="48391" y="67881"/>
                </a:cubicBezTo>
                <a:cubicBezTo>
                  <a:pt x="46791" y="73081"/>
                  <a:pt x="52149" y="75948"/>
                  <a:pt x="59381" y="75948"/>
                </a:cubicBezTo>
                <a:cubicBezTo>
                  <a:pt x="75228" y="75948"/>
                  <a:pt x="100070" y="62180"/>
                  <a:pt x="80367" y="29036"/>
                </a:cubicBezTo>
                <a:cubicBezTo>
                  <a:pt x="67846" y="7987"/>
                  <a:pt x="53664" y="0"/>
                  <a:pt x="41064" y="0"/>
                </a:cubicBezTo>
                <a:close/>
              </a:path>
            </a:pathLst>
          </a:custGeom>
          <a:solidFill>
            <a:srgbClr val="B3C2FF">
              <a:alpha val="4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70364" y="-295200"/>
            <a:ext cx="9154936" cy="5498978"/>
            <a:chOff x="436446" y="776900"/>
            <a:chExt cx="7496672" cy="4502930"/>
          </a:xfrm>
        </p:grpSpPr>
        <p:sp>
          <p:nvSpPr>
            <p:cNvPr id="13" name="Google Shape;13;p2"/>
            <p:cNvSpPr/>
            <p:nvPr/>
          </p:nvSpPr>
          <p:spPr>
            <a:xfrm>
              <a:off x="3749575" y="1446350"/>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08650" y="2777675"/>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67850" y="3491975"/>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425150" y="2571000"/>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08575" y="3682725"/>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32275" y="2922075"/>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578994" y="950897"/>
              <a:ext cx="354125" cy="353375"/>
            </a:xfrm>
            <a:custGeom>
              <a:avLst/>
              <a:gdLst/>
              <a:ahLst/>
              <a:cxnLst/>
              <a:rect l="l" t="t" r="r" b="b"/>
              <a:pathLst>
                <a:path w="14165" h="14135" extrusionOk="0">
                  <a:moveTo>
                    <a:pt x="14165" y="7052"/>
                  </a:moveTo>
                  <a:cubicBezTo>
                    <a:pt x="14165" y="10973"/>
                    <a:pt x="10973" y="14134"/>
                    <a:pt x="7083" y="14134"/>
                  </a:cubicBezTo>
                  <a:cubicBezTo>
                    <a:pt x="3162" y="14134"/>
                    <a:pt x="1" y="10973"/>
                    <a:pt x="1" y="7052"/>
                  </a:cubicBezTo>
                  <a:cubicBezTo>
                    <a:pt x="1" y="3161"/>
                    <a:pt x="3162" y="0"/>
                    <a:pt x="7083" y="0"/>
                  </a:cubicBezTo>
                  <a:cubicBezTo>
                    <a:pt x="10973" y="0"/>
                    <a:pt x="14165" y="3161"/>
                    <a:pt x="14165" y="70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53065" y="4925707"/>
              <a:ext cx="354123" cy="354123"/>
            </a:xfrm>
            <a:custGeom>
              <a:avLst/>
              <a:gdLst/>
              <a:ahLst/>
              <a:cxnLst/>
              <a:rect l="l" t="t" r="r" b="b"/>
              <a:pathLst>
                <a:path w="32281" h="32281" extrusionOk="0">
                  <a:moveTo>
                    <a:pt x="32281" y="16140"/>
                  </a:moveTo>
                  <a:cubicBezTo>
                    <a:pt x="32281" y="25046"/>
                    <a:pt x="25046" y="32280"/>
                    <a:pt x="16141" y="32280"/>
                  </a:cubicBezTo>
                  <a:cubicBezTo>
                    <a:pt x="7204" y="32280"/>
                    <a:pt x="0" y="25046"/>
                    <a:pt x="0" y="16140"/>
                  </a:cubicBezTo>
                  <a:cubicBezTo>
                    <a:pt x="0" y="7234"/>
                    <a:pt x="7204" y="0"/>
                    <a:pt x="16141" y="0"/>
                  </a:cubicBezTo>
                  <a:cubicBezTo>
                    <a:pt x="25046" y="0"/>
                    <a:pt x="32281" y="7234"/>
                    <a:pt x="32281" y="1614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692550" y="3094550"/>
              <a:ext cx="180125" cy="180125"/>
            </a:xfrm>
            <a:custGeom>
              <a:avLst/>
              <a:gdLst/>
              <a:ahLst/>
              <a:cxnLst/>
              <a:rect l="l" t="t" r="r" b="b"/>
              <a:pathLst>
                <a:path w="7205" h="7205" extrusionOk="0">
                  <a:moveTo>
                    <a:pt x="7204" y="3618"/>
                  </a:moveTo>
                  <a:cubicBezTo>
                    <a:pt x="7204" y="5594"/>
                    <a:pt x="5593" y="7205"/>
                    <a:pt x="3617" y="7205"/>
                  </a:cubicBezTo>
                  <a:cubicBezTo>
                    <a:pt x="1642" y="7205"/>
                    <a:pt x="0" y="5594"/>
                    <a:pt x="0" y="3618"/>
                  </a:cubicBezTo>
                  <a:cubicBezTo>
                    <a:pt x="0" y="1612"/>
                    <a:pt x="1642" y="1"/>
                    <a:pt x="3617" y="1"/>
                  </a:cubicBezTo>
                  <a:cubicBezTo>
                    <a:pt x="5593" y="1"/>
                    <a:pt x="7204" y="1612"/>
                    <a:pt x="7204" y="36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239675" y="4133325"/>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6446" y="2936143"/>
              <a:ext cx="180125" cy="180100"/>
            </a:xfrm>
            <a:custGeom>
              <a:avLst/>
              <a:gdLst/>
              <a:ahLst/>
              <a:cxnLst/>
              <a:rect l="l" t="t" r="r" b="b"/>
              <a:pathLst>
                <a:path w="7205" h="7204" extrusionOk="0">
                  <a:moveTo>
                    <a:pt x="7204" y="3617"/>
                  </a:moveTo>
                  <a:cubicBezTo>
                    <a:pt x="7204" y="5593"/>
                    <a:pt x="5593" y="7204"/>
                    <a:pt x="3587" y="7204"/>
                  </a:cubicBezTo>
                  <a:cubicBezTo>
                    <a:pt x="1612" y="7204"/>
                    <a:pt x="1" y="5593"/>
                    <a:pt x="1" y="3617"/>
                  </a:cubicBezTo>
                  <a:cubicBezTo>
                    <a:pt x="1" y="1611"/>
                    <a:pt x="1612" y="0"/>
                    <a:pt x="3587" y="0"/>
                  </a:cubicBezTo>
                  <a:cubicBezTo>
                    <a:pt x="5593" y="0"/>
                    <a:pt x="7204" y="1611"/>
                    <a:pt x="7204" y="36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86010" y="1332765"/>
              <a:ext cx="384739" cy="384726"/>
            </a:xfrm>
            <a:custGeom>
              <a:avLst/>
              <a:gdLst/>
              <a:ahLst/>
              <a:cxnLst/>
              <a:rect l="l" t="t" r="r" b="b"/>
              <a:pathLst>
                <a:path w="30093" h="30092" extrusionOk="0">
                  <a:moveTo>
                    <a:pt x="30092" y="15046"/>
                  </a:moveTo>
                  <a:cubicBezTo>
                    <a:pt x="30092" y="23344"/>
                    <a:pt x="23344" y="30092"/>
                    <a:pt x="15046" y="30092"/>
                  </a:cubicBezTo>
                  <a:cubicBezTo>
                    <a:pt x="6748" y="30092"/>
                    <a:pt x="0" y="23344"/>
                    <a:pt x="0" y="15046"/>
                  </a:cubicBezTo>
                  <a:cubicBezTo>
                    <a:pt x="0" y="6748"/>
                    <a:pt x="6748" y="0"/>
                    <a:pt x="15046" y="0"/>
                  </a:cubicBezTo>
                  <a:cubicBezTo>
                    <a:pt x="23344" y="0"/>
                    <a:pt x="30092" y="6748"/>
                    <a:pt x="30092" y="150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008650" y="1143175"/>
              <a:ext cx="25" cy="98800"/>
            </a:xfrm>
            <a:custGeom>
              <a:avLst/>
              <a:gdLst/>
              <a:ahLst/>
              <a:cxnLst/>
              <a:rect l="l" t="t" r="r" b="b"/>
              <a:pathLst>
                <a:path w="1" h="3952" fill="none" extrusionOk="0">
                  <a:moveTo>
                    <a:pt x="1" y="0"/>
                  </a:moveTo>
                  <a:lnTo>
                    <a:pt x="1" y="395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959275" y="1192550"/>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36150" y="7769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86000" y="827050"/>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396275" y="7769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83825" y="1834675"/>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34425" y="1884825"/>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749625" y="2976025"/>
              <a:ext cx="25" cy="99575"/>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699475" y="3026175"/>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570178" y="2619649"/>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520778" y="2669799"/>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419825" y="45148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9675" y="4564950"/>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491127" y="4688557"/>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440977" y="4738707"/>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76909" y="4875356"/>
              <a:ext cx="25" cy="100325"/>
            </a:xfrm>
            <a:custGeom>
              <a:avLst/>
              <a:gdLst/>
              <a:ahLst/>
              <a:cxnLst/>
              <a:rect l="l" t="t" r="r" b="b"/>
              <a:pathLst>
                <a:path w="1" h="4013" fill="none" extrusionOk="0">
                  <a:moveTo>
                    <a:pt x="0" y="0"/>
                  </a:moveTo>
                  <a:lnTo>
                    <a:pt x="0" y="401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27509" y="4925506"/>
              <a:ext cx="98825" cy="25"/>
            </a:xfrm>
            <a:custGeom>
              <a:avLst/>
              <a:gdLst/>
              <a:ahLst/>
              <a:cxnLst/>
              <a:rect l="l" t="t" r="r" b="b"/>
              <a:pathLst>
                <a:path w="3953" h="1" fill="none" extrusionOk="0">
                  <a:moveTo>
                    <a:pt x="3952"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95511" y="4059658"/>
              <a:ext cx="16" cy="65391"/>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580" y="4092097"/>
              <a:ext cx="65391" cy="16"/>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4495800" y="435547"/>
            <a:ext cx="3932143" cy="4272430"/>
            <a:chOff x="4495800" y="435547"/>
            <a:chExt cx="3932143" cy="4272430"/>
          </a:xfrm>
        </p:grpSpPr>
        <p:sp>
          <p:nvSpPr>
            <p:cNvPr id="67" name="Google Shape;67;p2"/>
            <p:cNvSpPr/>
            <p:nvPr/>
          </p:nvSpPr>
          <p:spPr>
            <a:xfrm>
              <a:off x="4495800" y="598250"/>
              <a:ext cx="3647120" cy="4109728"/>
            </a:xfrm>
            <a:prstGeom prst="roundRect">
              <a:avLst>
                <a:gd name="adj" fmla="val 3845"/>
              </a:avLst>
            </a:prstGeom>
            <a:solidFill>
              <a:schemeClr val="accent5"/>
            </a:solidFill>
            <a:ln>
              <a:noFill/>
            </a:ln>
            <a:effectLst>
              <a:outerShdw blurRad="20002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88664" y="435547"/>
              <a:ext cx="457500" cy="425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252129" y="435547"/>
              <a:ext cx="457500" cy="425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815883" y="435547"/>
              <a:ext cx="457500" cy="425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80839" y="446864"/>
              <a:ext cx="457500" cy="425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948189" y="446864"/>
              <a:ext cx="457350" cy="425809"/>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516555" y="446864"/>
              <a:ext cx="457350" cy="425809"/>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615586" y="704623"/>
              <a:ext cx="3486201" cy="3896239"/>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2"/>
            <p:cNvGrpSpPr/>
            <p:nvPr/>
          </p:nvGrpSpPr>
          <p:grpSpPr>
            <a:xfrm rot="-360">
              <a:off x="8084925" y="743673"/>
              <a:ext cx="343018" cy="3768291"/>
              <a:chOff x="4522913" y="589752"/>
              <a:chExt cx="368650" cy="3553212"/>
            </a:xfrm>
          </p:grpSpPr>
          <p:grpSp>
            <p:nvGrpSpPr>
              <p:cNvPr id="76" name="Google Shape;76;p2"/>
              <p:cNvGrpSpPr/>
              <p:nvPr/>
            </p:nvGrpSpPr>
            <p:grpSpPr>
              <a:xfrm>
                <a:off x="4522913" y="589752"/>
                <a:ext cx="368650" cy="848078"/>
                <a:chOff x="8417425" y="572150"/>
                <a:chExt cx="368650" cy="770700"/>
              </a:xfrm>
            </p:grpSpPr>
            <p:sp>
              <p:nvSpPr>
                <p:cNvPr id="77" name="Google Shape;77;p2"/>
                <p:cNvSpPr/>
                <p:nvPr/>
              </p:nvSpPr>
              <p:spPr>
                <a:xfrm rot="5400000">
                  <a:off x="8228825" y="777650"/>
                  <a:ext cx="7548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8417425" y="572150"/>
                  <a:ext cx="121800" cy="7707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2"/>
              <p:cNvGrpSpPr/>
              <p:nvPr/>
            </p:nvGrpSpPr>
            <p:grpSpPr>
              <a:xfrm>
                <a:off x="4522913" y="1491463"/>
                <a:ext cx="368650" cy="848078"/>
                <a:chOff x="8417425" y="572150"/>
                <a:chExt cx="368650" cy="770700"/>
              </a:xfrm>
            </p:grpSpPr>
            <p:sp>
              <p:nvSpPr>
                <p:cNvPr id="80" name="Google Shape;80;p2"/>
                <p:cNvSpPr/>
                <p:nvPr/>
              </p:nvSpPr>
              <p:spPr>
                <a:xfrm rot="5400000">
                  <a:off x="8228825" y="777650"/>
                  <a:ext cx="7548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417425" y="572150"/>
                  <a:ext cx="121800" cy="7707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4522913" y="2393175"/>
                <a:ext cx="368650" cy="848078"/>
                <a:chOff x="8417425" y="572150"/>
                <a:chExt cx="368650" cy="770700"/>
              </a:xfrm>
            </p:grpSpPr>
            <p:sp>
              <p:nvSpPr>
                <p:cNvPr id="83" name="Google Shape;83;p2"/>
                <p:cNvSpPr/>
                <p:nvPr/>
              </p:nvSpPr>
              <p:spPr>
                <a:xfrm rot="5400000">
                  <a:off x="8228825" y="777650"/>
                  <a:ext cx="7548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417425" y="572150"/>
                  <a:ext cx="121800" cy="7707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a:off x="4522913" y="3294886"/>
                <a:ext cx="368650" cy="848078"/>
                <a:chOff x="8417425" y="572150"/>
                <a:chExt cx="368650" cy="770700"/>
              </a:xfrm>
            </p:grpSpPr>
            <p:sp>
              <p:nvSpPr>
                <p:cNvPr id="86" name="Google Shape;86;p2"/>
                <p:cNvSpPr/>
                <p:nvPr/>
              </p:nvSpPr>
              <p:spPr>
                <a:xfrm rot="5400000">
                  <a:off x="8228825" y="777650"/>
                  <a:ext cx="7548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417425" y="572150"/>
                  <a:ext cx="121800" cy="7707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 name="Google Shape;88;p2"/>
            <p:cNvSpPr/>
            <p:nvPr/>
          </p:nvSpPr>
          <p:spPr>
            <a:xfrm>
              <a:off x="4696247" y="704625"/>
              <a:ext cx="442200" cy="39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259718" y="704623"/>
              <a:ext cx="442200" cy="39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823486" y="704623"/>
              <a:ext cx="442200" cy="39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387239" y="704625"/>
              <a:ext cx="446100" cy="39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955150" y="704625"/>
              <a:ext cx="446100" cy="39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522525" y="704625"/>
              <a:ext cx="446100" cy="39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2"/>
          <p:cNvSpPr txBox="1">
            <a:spLocks noGrp="1"/>
          </p:cNvSpPr>
          <p:nvPr>
            <p:ph type="ctrTitle"/>
          </p:nvPr>
        </p:nvSpPr>
        <p:spPr>
          <a:xfrm>
            <a:off x="4657725" y="1147825"/>
            <a:ext cx="3280200" cy="23193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4800" b="1">
                <a:latin typeface="Francois One"/>
                <a:ea typeface="Francois One"/>
                <a:cs typeface="Francois One"/>
                <a:sym typeface="Francois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5" name="Google Shape;95;p2"/>
          <p:cNvSpPr/>
          <p:nvPr/>
        </p:nvSpPr>
        <p:spPr>
          <a:xfrm rot="952403">
            <a:off x="2860726" y="4209964"/>
            <a:ext cx="2181546" cy="1162751"/>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952403">
            <a:off x="-580824" y="-468436"/>
            <a:ext cx="2181546" cy="1162751"/>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2"/>
          <p:cNvGrpSpPr/>
          <p:nvPr/>
        </p:nvGrpSpPr>
        <p:grpSpPr>
          <a:xfrm rot="-4986046">
            <a:off x="8107899" y="3969423"/>
            <a:ext cx="1324930" cy="551974"/>
            <a:chOff x="2728312" y="1166935"/>
            <a:chExt cx="1084903" cy="451978"/>
          </a:xfrm>
        </p:grpSpPr>
        <p:sp>
          <p:nvSpPr>
            <p:cNvPr id="98" name="Google Shape;98;p2"/>
            <p:cNvSpPr/>
            <p:nvPr/>
          </p:nvSpPr>
          <p:spPr>
            <a:xfrm>
              <a:off x="3764565" y="1570237"/>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728312" y="116693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294246" y="1338424"/>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txBox="1">
            <a:spLocks noGrp="1"/>
          </p:cNvSpPr>
          <p:nvPr>
            <p:ph type="subTitle" idx="1"/>
          </p:nvPr>
        </p:nvSpPr>
        <p:spPr>
          <a:xfrm>
            <a:off x="5204625" y="3467125"/>
            <a:ext cx="2733300" cy="600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16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3">
    <p:spTree>
      <p:nvGrpSpPr>
        <p:cNvPr id="1" name="Shape 1034"/>
        <p:cNvGrpSpPr/>
        <p:nvPr/>
      </p:nvGrpSpPr>
      <p:grpSpPr>
        <a:xfrm>
          <a:off x="0" y="0"/>
          <a:ext cx="0" cy="0"/>
          <a:chOff x="0" y="0"/>
          <a:chExt cx="0" cy="0"/>
        </a:xfrm>
      </p:grpSpPr>
      <p:sp>
        <p:nvSpPr>
          <p:cNvPr id="1035" name="Google Shape;1035;p13"/>
          <p:cNvSpPr/>
          <p:nvPr/>
        </p:nvSpPr>
        <p:spPr>
          <a:xfrm rot="553911">
            <a:off x="6477507" y="45827"/>
            <a:ext cx="1465580" cy="781145"/>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rot="5400000">
            <a:off x="4787375" y="2709415"/>
            <a:ext cx="2209589" cy="3779507"/>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rot="8100000">
            <a:off x="2577398" y="-1142020"/>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13"/>
          <p:cNvGrpSpPr/>
          <p:nvPr/>
        </p:nvGrpSpPr>
        <p:grpSpPr>
          <a:xfrm>
            <a:off x="116489" y="-295200"/>
            <a:ext cx="9129863" cy="5484833"/>
            <a:chOff x="392330" y="776900"/>
            <a:chExt cx="7476140" cy="4491347"/>
          </a:xfrm>
        </p:grpSpPr>
        <p:sp>
          <p:nvSpPr>
            <p:cNvPr id="1039" name="Google Shape;1039;p13"/>
            <p:cNvSpPr/>
            <p:nvPr/>
          </p:nvSpPr>
          <p:spPr>
            <a:xfrm>
              <a:off x="3749575" y="1446350"/>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392330" y="3120862"/>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7373770" y="5023522"/>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7531070" y="4102547"/>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7814495" y="521427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7638195" y="445362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3"/>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
            <p:cNvSpPr/>
            <p:nvPr/>
          </p:nvSpPr>
          <p:spPr>
            <a:xfrm>
              <a:off x="7578995" y="1220083"/>
              <a:ext cx="84353" cy="84174"/>
            </a:xfrm>
            <a:custGeom>
              <a:avLst/>
              <a:gdLst/>
              <a:ahLst/>
              <a:cxnLst/>
              <a:rect l="l" t="t" r="r" b="b"/>
              <a:pathLst>
                <a:path w="14165" h="14135" extrusionOk="0">
                  <a:moveTo>
                    <a:pt x="14165" y="7052"/>
                  </a:moveTo>
                  <a:cubicBezTo>
                    <a:pt x="14165" y="10973"/>
                    <a:pt x="10973" y="14134"/>
                    <a:pt x="7083" y="14134"/>
                  </a:cubicBezTo>
                  <a:cubicBezTo>
                    <a:pt x="3162" y="14134"/>
                    <a:pt x="1" y="10973"/>
                    <a:pt x="1" y="7052"/>
                  </a:cubicBezTo>
                  <a:cubicBezTo>
                    <a:pt x="1" y="3161"/>
                    <a:pt x="3162" y="0"/>
                    <a:pt x="7083" y="0"/>
                  </a:cubicBezTo>
                  <a:cubicBezTo>
                    <a:pt x="10973" y="0"/>
                    <a:pt x="14165" y="3161"/>
                    <a:pt x="14165" y="70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3517435" y="5020884"/>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1627938" y="4975684"/>
              <a:ext cx="180125" cy="180100"/>
            </a:xfrm>
            <a:custGeom>
              <a:avLst/>
              <a:gdLst/>
              <a:ahLst/>
              <a:cxnLst/>
              <a:rect l="l" t="t" r="r" b="b"/>
              <a:pathLst>
                <a:path w="7205" h="7204" extrusionOk="0">
                  <a:moveTo>
                    <a:pt x="7204" y="3617"/>
                  </a:moveTo>
                  <a:cubicBezTo>
                    <a:pt x="7204" y="5593"/>
                    <a:pt x="5593" y="7204"/>
                    <a:pt x="3587" y="7204"/>
                  </a:cubicBezTo>
                  <a:cubicBezTo>
                    <a:pt x="1612" y="7204"/>
                    <a:pt x="1" y="5593"/>
                    <a:pt x="1" y="3617"/>
                  </a:cubicBezTo>
                  <a:cubicBezTo>
                    <a:pt x="1" y="1611"/>
                    <a:pt x="1612" y="0"/>
                    <a:pt x="3587" y="0"/>
                  </a:cubicBezTo>
                  <a:cubicBezTo>
                    <a:pt x="5593" y="0"/>
                    <a:pt x="7204" y="1611"/>
                    <a:pt x="7204" y="36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2008650" y="1143175"/>
              <a:ext cx="25" cy="98800"/>
            </a:xfrm>
            <a:custGeom>
              <a:avLst/>
              <a:gdLst/>
              <a:ahLst/>
              <a:cxnLst/>
              <a:rect l="l" t="t" r="r" b="b"/>
              <a:pathLst>
                <a:path w="1" h="3952" fill="none" extrusionOk="0">
                  <a:moveTo>
                    <a:pt x="1" y="0"/>
                  </a:moveTo>
                  <a:lnTo>
                    <a:pt x="1" y="395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1959275" y="1192550"/>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526854" y="2570259"/>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476704" y="2620409"/>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5396275" y="776900"/>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6283825" y="183467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6234425" y="1884825"/>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6749625" y="2976025"/>
              <a:ext cx="25" cy="99575"/>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6699475" y="302617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7664798" y="171233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7615398" y="176248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5419825" y="4514800"/>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5369675" y="4564950"/>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6325132" y="4950616"/>
              <a:ext cx="45" cy="180036"/>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6234422" y="5041312"/>
              <a:ext cx="180111" cy="4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776909" y="4875356"/>
              <a:ext cx="25" cy="100325"/>
            </a:xfrm>
            <a:custGeom>
              <a:avLst/>
              <a:gdLst/>
              <a:ahLst/>
              <a:cxnLst/>
              <a:rect l="l" t="t" r="r" b="b"/>
              <a:pathLst>
                <a:path w="1" h="4013" fill="none" extrusionOk="0">
                  <a:moveTo>
                    <a:pt x="0" y="0"/>
                  </a:moveTo>
                  <a:lnTo>
                    <a:pt x="0" y="401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727509" y="4925506"/>
              <a:ext cx="98825" cy="25"/>
            </a:xfrm>
            <a:custGeom>
              <a:avLst/>
              <a:gdLst/>
              <a:ahLst/>
              <a:cxnLst/>
              <a:rect l="l" t="t" r="r" b="b"/>
              <a:pathLst>
                <a:path w="3953" h="1" fill="none" extrusionOk="0">
                  <a:moveTo>
                    <a:pt x="3952"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595511" y="4059658"/>
              <a:ext cx="16" cy="65391"/>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562580" y="4092097"/>
              <a:ext cx="65391" cy="16"/>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13"/>
          <p:cNvGrpSpPr/>
          <p:nvPr/>
        </p:nvGrpSpPr>
        <p:grpSpPr>
          <a:xfrm>
            <a:off x="604650" y="371471"/>
            <a:ext cx="8136700" cy="4381429"/>
            <a:chOff x="604650" y="371471"/>
            <a:chExt cx="8136700" cy="4381429"/>
          </a:xfrm>
        </p:grpSpPr>
        <p:sp>
          <p:nvSpPr>
            <p:cNvPr id="1090" name="Google Shape;1090;p13"/>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3"/>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3"/>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3"/>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13"/>
            <p:cNvGrpSpPr/>
            <p:nvPr/>
          </p:nvGrpSpPr>
          <p:grpSpPr>
            <a:xfrm>
              <a:off x="4689241" y="372006"/>
              <a:ext cx="3552782" cy="501076"/>
              <a:chOff x="4670191" y="372006"/>
              <a:chExt cx="3552782" cy="501076"/>
            </a:xfrm>
          </p:grpSpPr>
          <p:sp>
            <p:nvSpPr>
              <p:cNvPr id="1100" name="Google Shape;1100;p13"/>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3"/>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3"/>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3"/>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3"/>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3"/>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3"/>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3"/>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3"/>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3"/>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3"/>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3"/>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3"/>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3"/>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3"/>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3"/>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3"/>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7" name="Google Shape;1117;p13"/>
            <p:cNvGrpSpPr/>
            <p:nvPr/>
          </p:nvGrpSpPr>
          <p:grpSpPr>
            <a:xfrm>
              <a:off x="8372700" y="911171"/>
              <a:ext cx="368650" cy="3555949"/>
              <a:chOff x="8372700" y="911119"/>
              <a:chExt cx="368650" cy="2649739"/>
            </a:xfrm>
          </p:grpSpPr>
          <p:grpSp>
            <p:nvGrpSpPr>
              <p:cNvPr id="1118" name="Google Shape;1118;p13"/>
              <p:cNvGrpSpPr/>
              <p:nvPr/>
            </p:nvGrpSpPr>
            <p:grpSpPr>
              <a:xfrm>
                <a:off x="8372700" y="2254711"/>
                <a:ext cx="368650" cy="421234"/>
                <a:chOff x="8417425" y="-563735"/>
                <a:chExt cx="368650" cy="414600"/>
              </a:xfrm>
            </p:grpSpPr>
            <p:sp>
              <p:nvSpPr>
                <p:cNvPr id="1119" name="Google Shape;1119;p13"/>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3"/>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121;p13"/>
              <p:cNvGrpSpPr/>
              <p:nvPr/>
            </p:nvGrpSpPr>
            <p:grpSpPr>
              <a:xfrm>
                <a:off x="8372700" y="1806847"/>
                <a:ext cx="368650" cy="421234"/>
                <a:chOff x="8417425" y="-185107"/>
                <a:chExt cx="368650" cy="414600"/>
              </a:xfrm>
            </p:grpSpPr>
            <p:sp>
              <p:nvSpPr>
                <p:cNvPr id="1122" name="Google Shape;1122;p13"/>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13"/>
              <p:cNvGrpSpPr/>
              <p:nvPr/>
            </p:nvGrpSpPr>
            <p:grpSpPr>
              <a:xfrm>
                <a:off x="8372700" y="1358983"/>
                <a:ext cx="368650" cy="421234"/>
                <a:chOff x="8417425" y="193521"/>
                <a:chExt cx="368650" cy="414600"/>
              </a:xfrm>
            </p:grpSpPr>
            <p:sp>
              <p:nvSpPr>
                <p:cNvPr id="1125" name="Google Shape;1125;p13"/>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3"/>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3"/>
              <p:cNvGrpSpPr/>
              <p:nvPr/>
            </p:nvGrpSpPr>
            <p:grpSpPr>
              <a:xfrm>
                <a:off x="8372700" y="2700597"/>
                <a:ext cx="368650" cy="412394"/>
                <a:chOff x="8417425" y="580847"/>
                <a:chExt cx="368650" cy="405900"/>
              </a:xfrm>
            </p:grpSpPr>
            <p:sp>
              <p:nvSpPr>
                <p:cNvPr id="1128" name="Google Shape;1128;p13"/>
                <p:cNvSpPr/>
                <p:nvPr/>
              </p:nvSpPr>
              <p:spPr>
                <a:xfrm rot="5400000">
                  <a:off x="8406125" y="604214"/>
                  <a:ext cx="4002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3"/>
                <p:cNvSpPr/>
                <p:nvPr/>
              </p:nvSpPr>
              <p:spPr>
                <a:xfrm>
                  <a:off x="8417425" y="580847"/>
                  <a:ext cx="121800" cy="4059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13"/>
              <p:cNvGrpSpPr/>
              <p:nvPr/>
            </p:nvGrpSpPr>
            <p:grpSpPr>
              <a:xfrm>
                <a:off x="8372700" y="3139624"/>
                <a:ext cx="368650" cy="421234"/>
                <a:chOff x="8417425" y="193521"/>
                <a:chExt cx="368650" cy="414600"/>
              </a:xfrm>
            </p:grpSpPr>
            <p:sp>
              <p:nvSpPr>
                <p:cNvPr id="1131" name="Google Shape;1131;p13"/>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3"/>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13"/>
              <p:cNvGrpSpPr/>
              <p:nvPr/>
            </p:nvGrpSpPr>
            <p:grpSpPr>
              <a:xfrm>
                <a:off x="8372700" y="911119"/>
                <a:ext cx="368650" cy="421234"/>
                <a:chOff x="8417425" y="572149"/>
                <a:chExt cx="368650" cy="414600"/>
              </a:xfrm>
            </p:grpSpPr>
            <p:sp>
              <p:nvSpPr>
                <p:cNvPr id="1134" name="Google Shape;1134;p13"/>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3"/>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36" name="Google Shape;1136;p13"/>
          <p:cNvSpPr/>
          <p:nvPr/>
        </p:nvSpPr>
        <p:spPr>
          <a:xfrm rot="8100000">
            <a:off x="-1396840" y="-219095"/>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3"/>
          <p:cNvSpPr txBox="1">
            <a:spLocks noGrp="1"/>
          </p:cNvSpPr>
          <p:nvPr>
            <p:ph type="title"/>
          </p:nvPr>
        </p:nvSpPr>
        <p:spPr>
          <a:xfrm>
            <a:off x="1005925" y="838250"/>
            <a:ext cx="5875500" cy="47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500" b="1">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8" name="Google Shape;1138;p13"/>
          <p:cNvSpPr/>
          <p:nvPr/>
        </p:nvSpPr>
        <p:spPr>
          <a:xfrm>
            <a:off x="8372725" y="909296"/>
            <a:ext cx="121800" cy="565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82A311-F1C2-4436-BA2A-4807EEA80B67}"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2EC5DF7-2AE3-4C0C-82B9-F5FE033D9223}" type="slidenum">
              <a:rPr lang="en-US" smtClean="0"/>
              <a:t>‹#›</a:t>
            </a:fld>
            <a:endParaRPr lang="en-US"/>
          </a:p>
        </p:txBody>
      </p:sp>
    </p:spTree>
    <p:extLst>
      <p:ext uri="{BB962C8B-B14F-4D97-AF65-F5344CB8AC3E}">
        <p14:creationId xmlns:p14="http://schemas.microsoft.com/office/powerpoint/2010/main" val="400511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0240" y="1752655"/>
            <a:ext cx="3523769"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5592" y="1752655"/>
            <a:ext cx="3525044"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45642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A2B0AB-5B0B-9449-AF65-080506FD9D2E}"/>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1999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ECA3FB14-237E-1F41-969B-0FBB0CD5CB58}"/>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1779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103"/>
        <p:cNvGrpSpPr/>
        <p:nvPr/>
      </p:nvGrpSpPr>
      <p:grpSpPr>
        <a:xfrm>
          <a:off x="0" y="0"/>
          <a:ext cx="0" cy="0"/>
          <a:chOff x="0" y="0"/>
          <a:chExt cx="0" cy="0"/>
        </a:xfrm>
      </p:grpSpPr>
      <p:sp>
        <p:nvSpPr>
          <p:cNvPr id="104" name="Google Shape;104;p3"/>
          <p:cNvSpPr/>
          <p:nvPr/>
        </p:nvSpPr>
        <p:spPr>
          <a:xfrm rot="8100000">
            <a:off x="2577398" y="-1142020"/>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3"/>
          <p:cNvGrpSpPr/>
          <p:nvPr/>
        </p:nvGrpSpPr>
        <p:grpSpPr>
          <a:xfrm>
            <a:off x="116489" y="-295200"/>
            <a:ext cx="9129863" cy="5484833"/>
            <a:chOff x="392330" y="776900"/>
            <a:chExt cx="7476140" cy="4491347"/>
          </a:xfrm>
        </p:grpSpPr>
        <p:sp>
          <p:nvSpPr>
            <p:cNvPr id="106" name="Google Shape;106;p3"/>
            <p:cNvSpPr/>
            <p:nvPr/>
          </p:nvSpPr>
          <p:spPr>
            <a:xfrm>
              <a:off x="3749575" y="1446350"/>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2330" y="3120862"/>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373770" y="5023522"/>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7531070" y="4102547"/>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7814495" y="521427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7638195" y="445362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7578995" y="1220083"/>
              <a:ext cx="84353" cy="84174"/>
            </a:xfrm>
            <a:custGeom>
              <a:avLst/>
              <a:gdLst/>
              <a:ahLst/>
              <a:cxnLst/>
              <a:rect l="l" t="t" r="r" b="b"/>
              <a:pathLst>
                <a:path w="14165" h="14135" extrusionOk="0">
                  <a:moveTo>
                    <a:pt x="14165" y="7052"/>
                  </a:moveTo>
                  <a:cubicBezTo>
                    <a:pt x="14165" y="10973"/>
                    <a:pt x="10973" y="14134"/>
                    <a:pt x="7083" y="14134"/>
                  </a:cubicBezTo>
                  <a:cubicBezTo>
                    <a:pt x="3162" y="14134"/>
                    <a:pt x="1" y="10973"/>
                    <a:pt x="1" y="7052"/>
                  </a:cubicBezTo>
                  <a:cubicBezTo>
                    <a:pt x="1" y="3161"/>
                    <a:pt x="3162" y="0"/>
                    <a:pt x="7083" y="0"/>
                  </a:cubicBezTo>
                  <a:cubicBezTo>
                    <a:pt x="10973" y="0"/>
                    <a:pt x="14165" y="3161"/>
                    <a:pt x="14165" y="70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517435" y="5020884"/>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627938" y="4975684"/>
              <a:ext cx="180125" cy="180100"/>
            </a:xfrm>
            <a:custGeom>
              <a:avLst/>
              <a:gdLst/>
              <a:ahLst/>
              <a:cxnLst/>
              <a:rect l="l" t="t" r="r" b="b"/>
              <a:pathLst>
                <a:path w="7205" h="7204" extrusionOk="0">
                  <a:moveTo>
                    <a:pt x="7204" y="3617"/>
                  </a:moveTo>
                  <a:cubicBezTo>
                    <a:pt x="7204" y="5593"/>
                    <a:pt x="5593" y="7204"/>
                    <a:pt x="3587" y="7204"/>
                  </a:cubicBezTo>
                  <a:cubicBezTo>
                    <a:pt x="1612" y="7204"/>
                    <a:pt x="1" y="5593"/>
                    <a:pt x="1" y="3617"/>
                  </a:cubicBezTo>
                  <a:cubicBezTo>
                    <a:pt x="1" y="1611"/>
                    <a:pt x="1612" y="0"/>
                    <a:pt x="3587" y="0"/>
                  </a:cubicBezTo>
                  <a:cubicBezTo>
                    <a:pt x="5593" y="0"/>
                    <a:pt x="7204" y="1611"/>
                    <a:pt x="7204" y="36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008650" y="1143175"/>
              <a:ext cx="25" cy="98800"/>
            </a:xfrm>
            <a:custGeom>
              <a:avLst/>
              <a:gdLst/>
              <a:ahLst/>
              <a:cxnLst/>
              <a:rect l="l" t="t" r="r" b="b"/>
              <a:pathLst>
                <a:path w="1" h="3952" fill="none" extrusionOk="0">
                  <a:moveTo>
                    <a:pt x="1" y="0"/>
                  </a:moveTo>
                  <a:lnTo>
                    <a:pt x="1" y="395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959275" y="1192550"/>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26854" y="2570259"/>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76704" y="2620409"/>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396275" y="7769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6283825" y="1834675"/>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234425" y="1884825"/>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749625" y="2976025"/>
              <a:ext cx="25" cy="99575"/>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699475" y="3026175"/>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7664798" y="1712335"/>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7615398" y="1762485"/>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419825" y="45148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369675" y="4564950"/>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325132" y="4950616"/>
              <a:ext cx="45" cy="180036"/>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6234422" y="5041312"/>
              <a:ext cx="180111" cy="4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776909" y="4875356"/>
              <a:ext cx="25" cy="100325"/>
            </a:xfrm>
            <a:custGeom>
              <a:avLst/>
              <a:gdLst/>
              <a:ahLst/>
              <a:cxnLst/>
              <a:rect l="l" t="t" r="r" b="b"/>
              <a:pathLst>
                <a:path w="1" h="4013" fill="none" extrusionOk="0">
                  <a:moveTo>
                    <a:pt x="0" y="0"/>
                  </a:moveTo>
                  <a:lnTo>
                    <a:pt x="0" y="401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727509" y="4925506"/>
              <a:ext cx="98825" cy="25"/>
            </a:xfrm>
            <a:custGeom>
              <a:avLst/>
              <a:gdLst/>
              <a:ahLst/>
              <a:cxnLst/>
              <a:rect l="l" t="t" r="r" b="b"/>
              <a:pathLst>
                <a:path w="3953" h="1" fill="none" extrusionOk="0">
                  <a:moveTo>
                    <a:pt x="3952"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595511" y="4059658"/>
              <a:ext cx="16" cy="65391"/>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62580" y="4092097"/>
              <a:ext cx="65391" cy="16"/>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rot="5400000">
            <a:off x="4787375" y="2709415"/>
            <a:ext cx="2209589" cy="3779507"/>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553911">
            <a:off x="6477507" y="45827"/>
            <a:ext cx="1465580" cy="781145"/>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a:off x="604650" y="371471"/>
            <a:ext cx="8136700" cy="4381429"/>
            <a:chOff x="604650" y="371471"/>
            <a:chExt cx="8136700" cy="4381429"/>
          </a:xfrm>
        </p:grpSpPr>
        <p:sp>
          <p:nvSpPr>
            <p:cNvPr id="159" name="Google Shape;159;p3"/>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3"/>
            <p:cNvGrpSpPr/>
            <p:nvPr/>
          </p:nvGrpSpPr>
          <p:grpSpPr>
            <a:xfrm>
              <a:off x="4689241" y="372006"/>
              <a:ext cx="3552782" cy="501076"/>
              <a:chOff x="4670191" y="372006"/>
              <a:chExt cx="3552782" cy="501076"/>
            </a:xfrm>
          </p:grpSpPr>
          <p:sp>
            <p:nvSpPr>
              <p:cNvPr id="169" name="Google Shape;169;p3"/>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3"/>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3"/>
            <p:cNvGrpSpPr/>
            <p:nvPr/>
          </p:nvGrpSpPr>
          <p:grpSpPr>
            <a:xfrm>
              <a:off x="8372700" y="911152"/>
              <a:ext cx="121800" cy="2651522"/>
              <a:chOff x="8372700" y="730177"/>
              <a:chExt cx="121800" cy="2651522"/>
            </a:xfrm>
          </p:grpSpPr>
          <p:sp>
            <p:nvSpPr>
              <p:cNvPr id="187" name="Google Shape;187;p3"/>
              <p:cNvSpPr/>
              <p:nvPr/>
            </p:nvSpPr>
            <p:spPr>
              <a:xfrm>
                <a:off x="8372700" y="2533600"/>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8372700" y="730177"/>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8372700" y="1631888"/>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a:off x="8372700" y="911171"/>
              <a:ext cx="368650" cy="3555949"/>
              <a:chOff x="8372700" y="911119"/>
              <a:chExt cx="368650" cy="2649739"/>
            </a:xfrm>
          </p:grpSpPr>
          <p:grpSp>
            <p:nvGrpSpPr>
              <p:cNvPr id="191" name="Google Shape;191;p3"/>
              <p:cNvGrpSpPr/>
              <p:nvPr/>
            </p:nvGrpSpPr>
            <p:grpSpPr>
              <a:xfrm>
                <a:off x="8372700" y="2254711"/>
                <a:ext cx="368650" cy="421234"/>
                <a:chOff x="8417425" y="-563735"/>
                <a:chExt cx="368650" cy="414600"/>
              </a:xfrm>
            </p:grpSpPr>
            <p:sp>
              <p:nvSpPr>
                <p:cNvPr id="192" name="Google Shape;192;p3"/>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a:off x="8372700" y="1806847"/>
                <a:ext cx="368650" cy="421234"/>
                <a:chOff x="8417425" y="-185107"/>
                <a:chExt cx="368650" cy="414600"/>
              </a:xfrm>
            </p:grpSpPr>
            <p:sp>
              <p:nvSpPr>
                <p:cNvPr id="195" name="Google Shape;195;p3"/>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3"/>
              <p:cNvGrpSpPr/>
              <p:nvPr/>
            </p:nvGrpSpPr>
            <p:grpSpPr>
              <a:xfrm>
                <a:off x="8372700" y="911119"/>
                <a:ext cx="368650" cy="421234"/>
                <a:chOff x="8417425" y="572149"/>
                <a:chExt cx="368650" cy="414600"/>
              </a:xfrm>
            </p:grpSpPr>
            <p:sp>
              <p:nvSpPr>
                <p:cNvPr id="198" name="Google Shape;198;p3"/>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
              <p:cNvGrpSpPr/>
              <p:nvPr/>
            </p:nvGrpSpPr>
            <p:grpSpPr>
              <a:xfrm>
                <a:off x="8372700" y="1358983"/>
                <a:ext cx="368650" cy="421234"/>
                <a:chOff x="8417425" y="193521"/>
                <a:chExt cx="368650" cy="414600"/>
              </a:xfrm>
            </p:grpSpPr>
            <p:sp>
              <p:nvSpPr>
                <p:cNvPr id="201" name="Google Shape;201;p3"/>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
              <p:cNvGrpSpPr/>
              <p:nvPr/>
            </p:nvGrpSpPr>
            <p:grpSpPr>
              <a:xfrm>
                <a:off x="8372700" y="2691760"/>
                <a:ext cx="368650" cy="421234"/>
                <a:chOff x="8417425" y="572149"/>
                <a:chExt cx="368650" cy="414600"/>
              </a:xfrm>
            </p:grpSpPr>
            <p:sp>
              <p:nvSpPr>
                <p:cNvPr id="204" name="Google Shape;204;p3"/>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3"/>
              <p:cNvGrpSpPr/>
              <p:nvPr/>
            </p:nvGrpSpPr>
            <p:grpSpPr>
              <a:xfrm>
                <a:off x="8372700" y="3139624"/>
                <a:ext cx="368650" cy="421234"/>
                <a:chOff x="8417425" y="193521"/>
                <a:chExt cx="368650" cy="414600"/>
              </a:xfrm>
            </p:grpSpPr>
            <p:sp>
              <p:nvSpPr>
                <p:cNvPr id="207" name="Google Shape;207;p3"/>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9" name="Google Shape;209;p3"/>
          <p:cNvSpPr txBox="1">
            <a:spLocks noGrp="1"/>
          </p:cNvSpPr>
          <p:nvPr>
            <p:ph type="title"/>
          </p:nvPr>
        </p:nvSpPr>
        <p:spPr>
          <a:xfrm>
            <a:off x="1005925" y="838250"/>
            <a:ext cx="28455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0" name="Google Shape;210;p3"/>
          <p:cNvSpPr/>
          <p:nvPr/>
        </p:nvSpPr>
        <p:spPr>
          <a:xfrm rot="8100000">
            <a:off x="-1396840" y="-219095"/>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211"/>
        <p:cNvGrpSpPr/>
        <p:nvPr/>
      </p:nvGrpSpPr>
      <p:grpSpPr>
        <a:xfrm>
          <a:off x="0" y="0"/>
          <a:ext cx="0" cy="0"/>
          <a:chOff x="0" y="0"/>
          <a:chExt cx="0" cy="0"/>
        </a:xfrm>
      </p:grpSpPr>
      <p:sp>
        <p:nvSpPr>
          <p:cNvPr id="212" name="Google Shape;212;p4"/>
          <p:cNvSpPr/>
          <p:nvPr/>
        </p:nvSpPr>
        <p:spPr>
          <a:xfrm rot="-9469830">
            <a:off x="2845921" y="-114939"/>
            <a:ext cx="1613576" cy="860026"/>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7369450" y="764925"/>
            <a:ext cx="1782662" cy="3049248"/>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rot="6194071">
            <a:off x="-1469928" y="1219909"/>
            <a:ext cx="3030996" cy="1615502"/>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rot="952403">
            <a:off x="6151826" y="-544798"/>
            <a:ext cx="2181546" cy="1162751"/>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4"/>
          <p:cNvGrpSpPr/>
          <p:nvPr/>
        </p:nvGrpSpPr>
        <p:grpSpPr>
          <a:xfrm>
            <a:off x="-144103" y="-295200"/>
            <a:ext cx="8660284" cy="5127552"/>
            <a:chOff x="-144103" y="-295200"/>
            <a:chExt cx="8660284" cy="5127552"/>
          </a:xfrm>
        </p:grpSpPr>
        <p:grpSp>
          <p:nvGrpSpPr>
            <p:cNvPr id="217" name="Google Shape;217;p4"/>
            <p:cNvGrpSpPr/>
            <p:nvPr/>
          </p:nvGrpSpPr>
          <p:grpSpPr>
            <a:xfrm flipH="1">
              <a:off x="-102777" y="-295200"/>
              <a:ext cx="8618958" cy="5127552"/>
              <a:chOff x="562575" y="776900"/>
              <a:chExt cx="7057778" cy="4198781"/>
            </a:xfrm>
          </p:grpSpPr>
          <p:sp>
            <p:nvSpPr>
              <p:cNvPr id="218" name="Google Shape;218;p4"/>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008650" y="2777675"/>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5267850" y="3491975"/>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5425150" y="2571000"/>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708575" y="3682725"/>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5532275" y="2922075"/>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7214559" y="4665267"/>
                <a:ext cx="180128" cy="180128"/>
              </a:xfrm>
              <a:custGeom>
                <a:avLst/>
                <a:gdLst/>
                <a:ahLst/>
                <a:cxnLst/>
                <a:rect l="l" t="t" r="r" b="b"/>
                <a:pathLst>
                  <a:path w="32281" h="32281" extrusionOk="0">
                    <a:moveTo>
                      <a:pt x="32281" y="16140"/>
                    </a:moveTo>
                    <a:cubicBezTo>
                      <a:pt x="32281" y="25046"/>
                      <a:pt x="25046" y="32280"/>
                      <a:pt x="16141" y="32280"/>
                    </a:cubicBezTo>
                    <a:cubicBezTo>
                      <a:pt x="7204" y="32280"/>
                      <a:pt x="0" y="25046"/>
                      <a:pt x="0" y="16140"/>
                    </a:cubicBezTo>
                    <a:cubicBezTo>
                      <a:pt x="0" y="7234"/>
                      <a:pt x="7204" y="0"/>
                      <a:pt x="16141" y="0"/>
                    </a:cubicBezTo>
                    <a:cubicBezTo>
                      <a:pt x="25046" y="0"/>
                      <a:pt x="32281" y="7234"/>
                      <a:pt x="32281" y="16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1692550" y="3094550"/>
                <a:ext cx="180125" cy="180125"/>
              </a:xfrm>
              <a:custGeom>
                <a:avLst/>
                <a:gdLst/>
                <a:ahLst/>
                <a:cxnLst/>
                <a:rect l="l" t="t" r="r" b="b"/>
                <a:pathLst>
                  <a:path w="7205" h="7205" extrusionOk="0">
                    <a:moveTo>
                      <a:pt x="7204" y="3618"/>
                    </a:moveTo>
                    <a:cubicBezTo>
                      <a:pt x="7204" y="5594"/>
                      <a:pt x="5593" y="7205"/>
                      <a:pt x="3617" y="7205"/>
                    </a:cubicBezTo>
                    <a:cubicBezTo>
                      <a:pt x="1642" y="7205"/>
                      <a:pt x="0" y="5594"/>
                      <a:pt x="0" y="3618"/>
                    </a:cubicBezTo>
                    <a:cubicBezTo>
                      <a:pt x="0" y="1612"/>
                      <a:pt x="1642" y="1"/>
                      <a:pt x="3617" y="1"/>
                    </a:cubicBezTo>
                    <a:cubicBezTo>
                      <a:pt x="5593" y="1"/>
                      <a:pt x="7204" y="1612"/>
                      <a:pt x="7204" y="3618"/>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2239675" y="4133325"/>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008650" y="1143175"/>
                <a:ext cx="25" cy="98800"/>
              </a:xfrm>
              <a:custGeom>
                <a:avLst/>
                <a:gdLst/>
                <a:ahLst/>
                <a:cxnLst/>
                <a:rect l="l" t="t" r="r" b="b"/>
                <a:pathLst>
                  <a:path w="1" h="3952" fill="none" extrusionOk="0">
                    <a:moveTo>
                      <a:pt x="1" y="0"/>
                    </a:moveTo>
                    <a:lnTo>
                      <a:pt x="1" y="395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1959275" y="1192550"/>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836150" y="7769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786000" y="827050"/>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396275" y="7769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6283825" y="1834675"/>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6234425" y="1884825"/>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6749625" y="2976025"/>
                <a:ext cx="25" cy="99575"/>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6699475" y="3026175"/>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7570178" y="1434094"/>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7520778" y="1484244"/>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419825" y="45148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369675" y="4564950"/>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3491127" y="4688557"/>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3440977" y="4738707"/>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776909" y="4875356"/>
                <a:ext cx="25" cy="100325"/>
              </a:xfrm>
              <a:custGeom>
                <a:avLst/>
                <a:gdLst/>
                <a:ahLst/>
                <a:cxnLst/>
                <a:rect l="l" t="t" r="r" b="b"/>
                <a:pathLst>
                  <a:path w="1" h="4013" fill="none" extrusionOk="0">
                    <a:moveTo>
                      <a:pt x="0" y="0"/>
                    </a:moveTo>
                    <a:lnTo>
                      <a:pt x="0" y="401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727509" y="4925506"/>
                <a:ext cx="98825" cy="25"/>
              </a:xfrm>
              <a:custGeom>
                <a:avLst/>
                <a:gdLst/>
                <a:ahLst/>
                <a:cxnLst/>
                <a:rect l="l" t="t" r="r" b="b"/>
                <a:pathLst>
                  <a:path w="3953" h="1" fill="none" extrusionOk="0">
                    <a:moveTo>
                      <a:pt x="3952"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95511" y="4059658"/>
                <a:ext cx="16" cy="65391"/>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62580" y="4092097"/>
                <a:ext cx="65391" cy="16"/>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4"/>
            <p:cNvGrpSpPr/>
            <p:nvPr/>
          </p:nvGrpSpPr>
          <p:grpSpPr>
            <a:xfrm rot="-4986046">
              <a:off x="-453001" y="3216948"/>
              <a:ext cx="1324930" cy="551974"/>
              <a:chOff x="2728312" y="1166935"/>
              <a:chExt cx="1084903" cy="451978"/>
            </a:xfrm>
          </p:grpSpPr>
          <p:sp>
            <p:nvSpPr>
              <p:cNvPr id="268" name="Google Shape;268;p4"/>
              <p:cNvSpPr/>
              <p:nvPr/>
            </p:nvSpPr>
            <p:spPr>
              <a:xfrm>
                <a:off x="3764565" y="1570237"/>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728312" y="116693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294246" y="1338424"/>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2" name="Google Shape;272;p4"/>
          <p:cNvGrpSpPr/>
          <p:nvPr/>
        </p:nvGrpSpPr>
        <p:grpSpPr>
          <a:xfrm>
            <a:off x="604650" y="371471"/>
            <a:ext cx="8136700" cy="4381429"/>
            <a:chOff x="604650" y="371471"/>
            <a:chExt cx="8136700" cy="4381429"/>
          </a:xfrm>
        </p:grpSpPr>
        <p:sp>
          <p:nvSpPr>
            <p:cNvPr id="273" name="Google Shape;273;p4"/>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4"/>
            <p:cNvGrpSpPr/>
            <p:nvPr/>
          </p:nvGrpSpPr>
          <p:grpSpPr>
            <a:xfrm>
              <a:off x="4689241" y="372006"/>
              <a:ext cx="3552782" cy="501076"/>
              <a:chOff x="4670191" y="372006"/>
              <a:chExt cx="3552782" cy="501076"/>
            </a:xfrm>
          </p:grpSpPr>
          <p:sp>
            <p:nvSpPr>
              <p:cNvPr id="283" name="Google Shape;283;p4"/>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4"/>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4"/>
            <p:cNvGrpSpPr/>
            <p:nvPr/>
          </p:nvGrpSpPr>
          <p:grpSpPr>
            <a:xfrm>
              <a:off x="8372700" y="911152"/>
              <a:ext cx="121800" cy="2651522"/>
              <a:chOff x="8372700" y="730177"/>
              <a:chExt cx="121800" cy="2651522"/>
            </a:xfrm>
          </p:grpSpPr>
          <p:sp>
            <p:nvSpPr>
              <p:cNvPr id="301" name="Google Shape;301;p4"/>
              <p:cNvSpPr/>
              <p:nvPr/>
            </p:nvSpPr>
            <p:spPr>
              <a:xfrm>
                <a:off x="8372700" y="2533600"/>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8372700" y="730177"/>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8372700" y="1631888"/>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8372700" y="911171"/>
              <a:ext cx="368650" cy="3555949"/>
              <a:chOff x="8372700" y="911119"/>
              <a:chExt cx="368650" cy="2649739"/>
            </a:xfrm>
          </p:grpSpPr>
          <p:grpSp>
            <p:nvGrpSpPr>
              <p:cNvPr id="305" name="Google Shape;305;p4"/>
              <p:cNvGrpSpPr/>
              <p:nvPr/>
            </p:nvGrpSpPr>
            <p:grpSpPr>
              <a:xfrm>
                <a:off x="8372700" y="2254711"/>
                <a:ext cx="368650" cy="421234"/>
                <a:chOff x="8417425" y="-563735"/>
                <a:chExt cx="368650" cy="414600"/>
              </a:xfrm>
            </p:grpSpPr>
            <p:sp>
              <p:nvSpPr>
                <p:cNvPr id="306" name="Google Shape;306;p4"/>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4"/>
              <p:cNvGrpSpPr/>
              <p:nvPr/>
            </p:nvGrpSpPr>
            <p:grpSpPr>
              <a:xfrm>
                <a:off x="8372700" y="1806847"/>
                <a:ext cx="368650" cy="421234"/>
                <a:chOff x="8417425" y="-185107"/>
                <a:chExt cx="368650" cy="414600"/>
              </a:xfrm>
            </p:grpSpPr>
            <p:sp>
              <p:nvSpPr>
                <p:cNvPr id="309" name="Google Shape;309;p4"/>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4"/>
              <p:cNvGrpSpPr/>
              <p:nvPr/>
            </p:nvGrpSpPr>
            <p:grpSpPr>
              <a:xfrm>
                <a:off x="8372700" y="911119"/>
                <a:ext cx="368650" cy="421234"/>
                <a:chOff x="8417425" y="572149"/>
                <a:chExt cx="368650" cy="414600"/>
              </a:xfrm>
            </p:grpSpPr>
            <p:sp>
              <p:nvSpPr>
                <p:cNvPr id="312" name="Google Shape;312;p4"/>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4"/>
              <p:cNvGrpSpPr/>
              <p:nvPr/>
            </p:nvGrpSpPr>
            <p:grpSpPr>
              <a:xfrm>
                <a:off x="8372700" y="1358983"/>
                <a:ext cx="368650" cy="421234"/>
                <a:chOff x="8417425" y="193521"/>
                <a:chExt cx="368650" cy="414600"/>
              </a:xfrm>
            </p:grpSpPr>
            <p:sp>
              <p:nvSpPr>
                <p:cNvPr id="315" name="Google Shape;315;p4"/>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4"/>
              <p:cNvGrpSpPr/>
              <p:nvPr/>
            </p:nvGrpSpPr>
            <p:grpSpPr>
              <a:xfrm>
                <a:off x="8372700" y="2691760"/>
                <a:ext cx="368650" cy="421234"/>
                <a:chOff x="8417425" y="572149"/>
                <a:chExt cx="368650" cy="414600"/>
              </a:xfrm>
            </p:grpSpPr>
            <p:sp>
              <p:nvSpPr>
                <p:cNvPr id="318" name="Google Shape;318;p4"/>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4"/>
              <p:cNvGrpSpPr/>
              <p:nvPr/>
            </p:nvGrpSpPr>
            <p:grpSpPr>
              <a:xfrm>
                <a:off x="8372700" y="3139624"/>
                <a:ext cx="368650" cy="421234"/>
                <a:chOff x="8417425" y="193521"/>
                <a:chExt cx="368650" cy="414600"/>
              </a:xfrm>
            </p:grpSpPr>
            <p:sp>
              <p:nvSpPr>
                <p:cNvPr id="321" name="Google Shape;321;p4"/>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23" name="Google Shape;323;p4"/>
          <p:cNvSpPr txBox="1">
            <a:spLocks noGrp="1"/>
          </p:cNvSpPr>
          <p:nvPr>
            <p:ph type="title"/>
          </p:nvPr>
        </p:nvSpPr>
        <p:spPr>
          <a:xfrm>
            <a:off x="1005925" y="838250"/>
            <a:ext cx="41907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4" name="Google Shape;324;p4"/>
          <p:cNvSpPr txBox="1">
            <a:spLocks noGrp="1"/>
          </p:cNvSpPr>
          <p:nvPr>
            <p:ph type="body" idx="1"/>
          </p:nvPr>
        </p:nvSpPr>
        <p:spPr>
          <a:xfrm>
            <a:off x="1005925" y="1398875"/>
            <a:ext cx="7327500" cy="2937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2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544"/>
        <p:cNvGrpSpPr/>
        <p:nvPr/>
      </p:nvGrpSpPr>
      <p:grpSpPr>
        <a:xfrm>
          <a:off x="0" y="0"/>
          <a:ext cx="0" cy="0"/>
          <a:chOff x="0" y="0"/>
          <a:chExt cx="0" cy="0"/>
        </a:xfrm>
      </p:grpSpPr>
      <p:sp>
        <p:nvSpPr>
          <p:cNvPr id="545" name="Google Shape;545;p7"/>
          <p:cNvSpPr/>
          <p:nvPr/>
        </p:nvSpPr>
        <p:spPr>
          <a:xfrm rot="5400000">
            <a:off x="1524100" y="3128515"/>
            <a:ext cx="2209589" cy="3779507"/>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rot="-2193241">
            <a:off x="2577412" y="-1142073"/>
            <a:ext cx="3030986" cy="1615497"/>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7"/>
          <p:cNvGrpSpPr/>
          <p:nvPr/>
        </p:nvGrpSpPr>
        <p:grpSpPr>
          <a:xfrm flipH="1">
            <a:off x="-50086" y="153595"/>
            <a:ext cx="9129863" cy="5037538"/>
            <a:chOff x="392330" y="1143175"/>
            <a:chExt cx="7476140" cy="4125072"/>
          </a:xfrm>
        </p:grpSpPr>
        <p:sp>
          <p:nvSpPr>
            <p:cNvPr id="548" name="Google Shape;548;p7"/>
            <p:cNvSpPr/>
            <p:nvPr/>
          </p:nvSpPr>
          <p:spPr>
            <a:xfrm>
              <a:off x="3749575" y="1446350"/>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92330" y="3120862"/>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7373770" y="5023522"/>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7531070" y="4102547"/>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7814495" y="521427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7638195" y="445362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7578995" y="1220083"/>
              <a:ext cx="84353" cy="84174"/>
            </a:xfrm>
            <a:custGeom>
              <a:avLst/>
              <a:gdLst/>
              <a:ahLst/>
              <a:cxnLst/>
              <a:rect l="l" t="t" r="r" b="b"/>
              <a:pathLst>
                <a:path w="14165" h="14135" extrusionOk="0">
                  <a:moveTo>
                    <a:pt x="14165" y="7052"/>
                  </a:moveTo>
                  <a:cubicBezTo>
                    <a:pt x="14165" y="10973"/>
                    <a:pt x="10973" y="14134"/>
                    <a:pt x="7083" y="14134"/>
                  </a:cubicBezTo>
                  <a:cubicBezTo>
                    <a:pt x="3162" y="14134"/>
                    <a:pt x="1" y="10973"/>
                    <a:pt x="1" y="7052"/>
                  </a:cubicBezTo>
                  <a:cubicBezTo>
                    <a:pt x="1" y="3161"/>
                    <a:pt x="3162" y="0"/>
                    <a:pt x="7083" y="0"/>
                  </a:cubicBezTo>
                  <a:cubicBezTo>
                    <a:pt x="10973" y="0"/>
                    <a:pt x="14165" y="3161"/>
                    <a:pt x="14165" y="70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3517435" y="5020884"/>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1627938" y="4975684"/>
              <a:ext cx="180125" cy="180100"/>
            </a:xfrm>
            <a:custGeom>
              <a:avLst/>
              <a:gdLst/>
              <a:ahLst/>
              <a:cxnLst/>
              <a:rect l="l" t="t" r="r" b="b"/>
              <a:pathLst>
                <a:path w="7205" h="7204" extrusionOk="0">
                  <a:moveTo>
                    <a:pt x="7204" y="3617"/>
                  </a:moveTo>
                  <a:cubicBezTo>
                    <a:pt x="7204" y="5593"/>
                    <a:pt x="5593" y="7204"/>
                    <a:pt x="3587" y="7204"/>
                  </a:cubicBezTo>
                  <a:cubicBezTo>
                    <a:pt x="1612" y="7204"/>
                    <a:pt x="1" y="5593"/>
                    <a:pt x="1" y="3617"/>
                  </a:cubicBezTo>
                  <a:cubicBezTo>
                    <a:pt x="1" y="1611"/>
                    <a:pt x="1612" y="0"/>
                    <a:pt x="3587" y="0"/>
                  </a:cubicBezTo>
                  <a:cubicBezTo>
                    <a:pt x="5593" y="0"/>
                    <a:pt x="7204" y="1611"/>
                    <a:pt x="7204" y="36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2008650" y="1143175"/>
              <a:ext cx="25" cy="98800"/>
            </a:xfrm>
            <a:custGeom>
              <a:avLst/>
              <a:gdLst/>
              <a:ahLst/>
              <a:cxnLst/>
              <a:rect l="l" t="t" r="r" b="b"/>
              <a:pathLst>
                <a:path w="1" h="3952" fill="none" extrusionOk="0">
                  <a:moveTo>
                    <a:pt x="1" y="0"/>
                  </a:moveTo>
                  <a:lnTo>
                    <a:pt x="1" y="395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1959275" y="1192550"/>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526854" y="2570259"/>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476704" y="2620409"/>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6283825" y="183467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6234425" y="1884825"/>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6749625" y="2976025"/>
              <a:ext cx="25" cy="99575"/>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6699475" y="302617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7664798" y="171233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7615398" y="176248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5419825" y="4514800"/>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5369675" y="4564950"/>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6325132" y="4950616"/>
              <a:ext cx="45" cy="180036"/>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6234422" y="5041312"/>
              <a:ext cx="180111" cy="4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776909" y="4875356"/>
              <a:ext cx="25" cy="100325"/>
            </a:xfrm>
            <a:custGeom>
              <a:avLst/>
              <a:gdLst/>
              <a:ahLst/>
              <a:cxnLst/>
              <a:rect l="l" t="t" r="r" b="b"/>
              <a:pathLst>
                <a:path w="1" h="4013" fill="none" extrusionOk="0">
                  <a:moveTo>
                    <a:pt x="0" y="0"/>
                  </a:moveTo>
                  <a:lnTo>
                    <a:pt x="0" y="401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727509" y="4925506"/>
              <a:ext cx="98825" cy="25"/>
            </a:xfrm>
            <a:custGeom>
              <a:avLst/>
              <a:gdLst/>
              <a:ahLst/>
              <a:cxnLst/>
              <a:rect l="l" t="t" r="r" b="b"/>
              <a:pathLst>
                <a:path w="3953" h="1" fill="none" extrusionOk="0">
                  <a:moveTo>
                    <a:pt x="3952"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595511" y="4059658"/>
              <a:ext cx="16" cy="65391"/>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562580" y="4092097"/>
              <a:ext cx="65391" cy="16"/>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rot="-8100000">
            <a:off x="6477583" y="45919"/>
            <a:ext cx="1465466" cy="781084"/>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txBox="1">
            <a:spLocks noGrp="1"/>
          </p:cNvSpPr>
          <p:nvPr>
            <p:ph type="title"/>
          </p:nvPr>
        </p:nvSpPr>
        <p:spPr>
          <a:xfrm>
            <a:off x="1005925" y="838250"/>
            <a:ext cx="28455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9" name="Google Shape;599;p7"/>
          <p:cNvSpPr/>
          <p:nvPr/>
        </p:nvSpPr>
        <p:spPr>
          <a:xfrm rot="8100000">
            <a:off x="-1396840" y="-219095"/>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7"/>
          <p:cNvGrpSpPr/>
          <p:nvPr/>
        </p:nvGrpSpPr>
        <p:grpSpPr>
          <a:xfrm>
            <a:off x="604650" y="371471"/>
            <a:ext cx="8136700" cy="4381429"/>
            <a:chOff x="604650" y="371471"/>
            <a:chExt cx="8136700" cy="4381429"/>
          </a:xfrm>
        </p:grpSpPr>
        <p:sp>
          <p:nvSpPr>
            <p:cNvPr id="601" name="Google Shape;601;p7"/>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7"/>
            <p:cNvGrpSpPr/>
            <p:nvPr/>
          </p:nvGrpSpPr>
          <p:grpSpPr>
            <a:xfrm>
              <a:off x="4689241" y="372006"/>
              <a:ext cx="3552782" cy="501076"/>
              <a:chOff x="4670191" y="372006"/>
              <a:chExt cx="3552782" cy="501076"/>
            </a:xfrm>
          </p:grpSpPr>
          <p:sp>
            <p:nvSpPr>
              <p:cNvPr id="611" name="Google Shape;611;p7"/>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7"/>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7"/>
            <p:cNvGrpSpPr/>
            <p:nvPr/>
          </p:nvGrpSpPr>
          <p:grpSpPr>
            <a:xfrm>
              <a:off x="8372700" y="911171"/>
              <a:ext cx="368650" cy="3555949"/>
              <a:chOff x="8372700" y="911119"/>
              <a:chExt cx="368650" cy="2649739"/>
            </a:xfrm>
          </p:grpSpPr>
          <p:grpSp>
            <p:nvGrpSpPr>
              <p:cNvPr id="629" name="Google Shape;629;p7"/>
              <p:cNvGrpSpPr/>
              <p:nvPr/>
            </p:nvGrpSpPr>
            <p:grpSpPr>
              <a:xfrm>
                <a:off x="8372700" y="2254711"/>
                <a:ext cx="368650" cy="421234"/>
                <a:chOff x="8417425" y="-563735"/>
                <a:chExt cx="368650" cy="414600"/>
              </a:xfrm>
            </p:grpSpPr>
            <p:sp>
              <p:nvSpPr>
                <p:cNvPr id="630" name="Google Shape;630;p7"/>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7"/>
              <p:cNvGrpSpPr/>
              <p:nvPr/>
            </p:nvGrpSpPr>
            <p:grpSpPr>
              <a:xfrm>
                <a:off x="8372700" y="1806847"/>
                <a:ext cx="368650" cy="421234"/>
                <a:chOff x="8417425" y="-185107"/>
                <a:chExt cx="368650" cy="414600"/>
              </a:xfrm>
            </p:grpSpPr>
            <p:sp>
              <p:nvSpPr>
                <p:cNvPr id="633" name="Google Shape;633;p7"/>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7"/>
              <p:cNvGrpSpPr/>
              <p:nvPr/>
            </p:nvGrpSpPr>
            <p:grpSpPr>
              <a:xfrm>
                <a:off x="8372700" y="1358983"/>
                <a:ext cx="368650" cy="421234"/>
                <a:chOff x="8417425" y="193521"/>
                <a:chExt cx="368650" cy="414600"/>
              </a:xfrm>
            </p:grpSpPr>
            <p:sp>
              <p:nvSpPr>
                <p:cNvPr id="636" name="Google Shape;636;p7"/>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7"/>
              <p:cNvGrpSpPr/>
              <p:nvPr/>
            </p:nvGrpSpPr>
            <p:grpSpPr>
              <a:xfrm>
                <a:off x="8372700" y="2700597"/>
                <a:ext cx="368650" cy="412394"/>
                <a:chOff x="8417425" y="580847"/>
                <a:chExt cx="368650" cy="405900"/>
              </a:xfrm>
            </p:grpSpPr>
            <p:sp>
              <p:nvSpPr>
                <p:cNvPr id="639" name="Google Shape;639;p7"/>
                <p:cNvSpPr/>
                <p:nvPr/>
              </p:nvSpPr>
              <p:spPr>
                <a:xfrm rot="5400000">
                  <a:off x="8406125" y="604214"/>
                  <a:ext cx="4002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8417425" y="580847"/>
                  <a:ext cx="121800" cy="4059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7"/>
              <p:cNvGrpSpPr/>
              <p:nvPr/>
            </p:nvGrpSpPr>
            <p:grpSpPr>
              <a:xfrm>
                <a:off x="8372700" y="3139624"/>
                <a:ext cx="368650" cy="421234"/>
                <a:chOff x="8417425" y="193521"/>
                <a:chExt cx="368650" cy="414600"/>
              </a:xfrm>
            </p:grpSpPr>
            <p:sp>
              <p:nvSpPr>
                <p:cNvPr id="642" name="Google Shape;642;p7"/>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7"/>
              <p:cNvGrpSpPr/>
              <p:nvPr/>
            </p:nvGrpSpPr>
            <p:grpSpPr>
              <a:xfrm>
                <a:off x="8372700" y="911119"/>
                <a:ext cx="368650" cy="421234"/>
                <a:chOff x="8417425" y="572149"/>
                <a:chExt cx="368650" cy="414600"/>
              </a:xfrm>
            </p:grpSpPr>
            <p:sp>
              <p:nvSpPr>
                <p:cNvPr id="645" name="Google Shape;645;p7"/>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47" name="Google Shape;647;p7"/>
          <p:cNvSpPr/>
          <p:nvPr/>
        </p:nvSpPr>
        <p:spPr>
          <a:xfrm>
            <a:off x="8372725" y="909296"/>
            <a:ext cx="121800" cy="565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txBox="1">
            <a:spLocks noGrp="1"/>
          </p:cNvSpPr>
          <p:nvPr>
            <p:ph type="title" idx="2"/>
          </p:nvPr>
        </p:nvSpPr>
        <p:spPr>
          <a:xfrm>
            <a:off x="1005925" y="838250"/>
            <a:ext cx="28455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9" name="Google Shape;649;p7"/>
          <p:cNvSpPr txBox="1">
            <a:spLocks noGrp="1"/>
          </p:cNvSpPr>
          <p:nvPr>
            <p:ph type="body" idx="1"/>
          </p:nvPr>
        </p:nvSpPr>
        <p:spPr>
          <a:xfrm>
            <a:off x="1085850" y="1752600"/>
            <a:ext cx="3695700" cy="28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650"/>
        <p:cNvGrpSpPr/>
        <p:nvPr/>
      </p:nvGrpSpPr>
      <p:grpSpPr>
        <a:xfrm>
          <a:off x="0" y="0"/>
          <a:ext cx="0" cy="0"/>
          <a:chOff x="0" y="0"/>
          <a:chExt cx="0" cy="0"/>
        </a:xfrm>
      </p:grpSpPr>
      <p:sp>
        <p:nvSpPr>
          <p:cNvPr id="651" name="Google Shape;651;p8"/>
          <p:cNvSpPr/>
          <p:nvPr/>
        </p:nvSpPr>
        <p:spPr>
          <a:xfrm rot="8100000">
            <a:off x="2577398" y="-1142020"/>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8"/>
          <p:cNvGrpSpPr/>
          <p:nvPr/>
        </p:nvGrpSpPr>
        <p:grpSpPr>
          <a:xfrm>
            <a:off x="116489" y="-295200"/>
            <a:ext cx="9129863" cy="5484833"/>
            <a:chOff x="392330" y="776900"/>
            <a:chExt cx="7476140" cy="4491347"/>
          </a:xfrm>
        </p:grpSpPr>
        <p:sp>
          <p:nvSpPr>
            <p:cNvPr id="653" name="Google Shape;653;p8"/>
            <p:cNvSpPr/>
            <p:nvPr/>
          </p:nvSpPr>
          <p:spPr>
            <a:xfrm>
              <a:off x="3749575" y="1446350"/>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392330" y="3120862"/>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7373770" y="5023522"/>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7531070" y="4102547"/>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7814495" y="521427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7638195" y="445362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7578995" y="1220083"/>
              <a:ext cx="84353" cy="84174"/>
            </a:xfrm>
            <a:custGeom>
              <a:avLst/>
              <a:gdLst/>
              <a:ahLst/>
              <a:cxnLst/>
              <a:rect l="l" t="t" r="r" b="b"/>
              <a:pathLst>
                <a:path w="14165" h="14135" extrusionOk="0">
                  <a:moveTo>
                    <a:pt x="14165" y="7052"/>
                  </a:moveTo>
                  <a:cubicBezTo>
                    <a:pt x="14165" y="10973"/>
                    <a:pt x="10973" y="14134"/>
                    <a:pt x="7083" y="14134"/>
                  </a:cubicBezTo>
                  <a:cubicBezTo>
                    <a:pt x="3162" y="14134"/>
                    <a:pt x="1" y="10973"/>
                    <a:pt x="1" y="7052"/>
                  </a:cubicBezTo>
                  <a:cubicBezTo>
                    <a:pt x="1" y="3161"/>
                    <a:pt x="3162" y="0"/>
                    <a:pt x="7083" y="0"/>
                  </a:cubicBezTo>
                  <a:cubicBezTo>
                    <a:pt x="10973" y="0"/>
                    <a:pt x="14165" y="3161"/>
                    <a:pt x="14165" y="70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3517435" y="5020884"/>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1627938" y="4975684"/>
              <a:ext cx="180125" cy="180100"/>
            </a:xfrm>
            <a:custGeom>
              <a:avLst/>
              <a:gdLst/>
              <a:ahLst/>
              <a:cxnLst/>
              <a:rect l="l" t="t" r="r" b="b"/>
              <a:pathLst>
                <a:path w="7205" h="7204" extrusionOk="0">
                  <a:moveTo>
                    <a:pt x="7204" y="3617"/>
                  </a:moveTo>
                  <a:cubicBezTo>
                    <a:pt x="7204" y="5593"/>
                    <a:pt x="5593" y="7204"/>
                    <a:pt x="3587" y="7204"/>
                  </a:cubicBezTo>
                  <a:cubicBezTo>
                    <a:pt x="1612" y="7204"/>
                    <a:pt x="1" y="5593"/>
                    <a:pt x="1" y="3617"/>
                  </a:cubicBezTo>
                  <a:cubicBezTo>
                    <a:pt x="1" y="1611"/>
                    <a:pt x="1612" y="0"/>
                    <a:pt x="3587" y="0"/>
                  </a:cubicBezTo>
                  <a:cubicBezTo>
                    <a:pt x="5593" y="0"/>
                    <a:pt x="7204" y="1611"/>
                    <a:pt x="7204" y="36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2008650" y="1143175"/>
              <a:ext cx="25" cy="98800"/>
            </a:xfrm>
            <a:custGeom>
              <a:avLst/>
              <a:gdLst/>
              <a:ahLst/>
              <a:cxnLst/>
              <a:rect l="l" t="t" r="r" b="b"/>
              <a:pathLst>
                <a:path w="1" h="3952" fill="none" extrusionOk="0">
                  <a:moveTo>
                    <a:pt x="1" y="0"/>
                  </a:moveTo>
                  <a:lnTo>
                    <a:pt x="1" y="395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1959275" y="1192550"/>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526854" y="2570259"/>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476704" y="2620409"/>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5396275" y="776900"/>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6283825" y="183467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6234425" y="1884825"/>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6749625" y="2976025"/>
              <a:ext cx="25" cy="99575"/>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6699475" y="302617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7664798" y="171233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7615398" y="176248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a:off x="5419825" y="4514800"/>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a:off x="5369675" y="4564950"/>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6325132" y="4950616"/>
              <a:ext cx="45" cy="180036"/>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6234422" y="5041312"/>
              <a:ext cx="180111" cy="4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776909" y="4875356"/>
              <a:ext cx="25" cy="100325"/>
            </a:xfrm>
            <a:custGeom>
              <a:avLst/>
              <a:gdLst/>
              <a:ahLst/>
              <a:cxnLst/>
              <a:rect l="l" t="t" r="r" b="b"/>
              <a:pathLst>
                <a:path w="1" h="4013" fill="none" extrusionOk="0">
                  <a:moveTo>
                    <a:pt x="0" y="0"/>
                  </a:moveTo>
                  <a:lnTo>
                    <a:pt x="0" y="401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727509" y="4925506"/>
              <a:ext cx="98825" cy="25"/>
            </a:xfrm>
            <a:custGeom>
              <a:avLst/>
              <a:gdLst/>
              <a:ahLst/>
              <a:cxnLst/>
              <a:rect l="l" t="t" r="r" b="b"/>
              <a:pathLst>
                <a:path w="3953" h="1" fill="none" extrusionOk="0">
                  <a:moveTo>
                    <a:pt x="3952"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595511" y="4059658"/>
              <a:ext cx="16" cy="65391"/>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562580" y="4092097"/>
              <a:ext cx="65391" cy="16"/>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8"/>
          <p:cNvSpPr/>
          <p:nvPr/>
        </p:nvSpPr>
        <p:spPr>
          <a:xfrm rot="5400000">
            <a:off x="4787375" y="2709415"/>
            <a:ext cx="2209589" cy="3779507"/>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rot="553911">
            <a:off x="6477507" y="45827"/>
            <a:ext cx="1465580" cy="781145"/>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8"/>
          <p:cNvGrpSpPr/>
          <p:nvPr/>
        </p:nvGrpSpPr>
        <p:grpSpPr>
          <a:xfrm>
            <a:off x="604650" y="371471"/>
            <a:ext cx="8136700" cy="4381429"/>
            <a:chOff x="604650" y="371471"/>
            <a:chExt cx="8136700" cy="4381429"/>
          </a:xfrm>
        </p:grpSpPr>
        <p:sp>
          <p:nvSpPr>
            <p:cNvPr id="706" name="Google Shape;706;p8"/>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8"/>
            <p:cNvGrpSpPr/>
            <p:nvPr/>
          </p:nvGrpSpPr>
          <p:grpSpPr>
            <a:xfrm>
              <a:off x="4689241" y="372006"/>
              <a:ext cx="3552782" cy="501076"/>
              <a:chOff x="4670191" y="372006"/>
              <a:chExt cx="3552782" cy="501076"/>
            </a:xfrm>
          </p:grpSpPr>
          <p:sp>
            <p:nvSpPr>
              <p:cNvPr id="716" name="Google Shape;716;p8"/>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8"/>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8"/>
            <p:cNvGrpSpPr/>
            <p:nvPr/>
          </p:nvGrpSpPr>
          <p:grpSpPr>
            <a:xfrm>
              <a:off x="8372700" y="911152"/>
              <a:ext cx="121800" cy="2651522"/>
              <a:chOff x="8372700" y="730177"/>
              <a:chExt cx="121800" cy="2651522"/>
            </a:xfrm>
          </p:grpSpPr>
          <p:sp>
            <p:nvSpPr>
              <p:cNvPr id="734" name="Google Shape;734;p8"/>
              <p:cNvSpPr/>
              <p:nvPr/>
            </p:nvSpPr>
            <p:spPr>
              <a:xfrm>
                <a:off x="8372700" y="2533600"/>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8372700" y="730177"/>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8372700" y="1631888"/>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8"/>
            <p:cNvGrpSpPr/>
            <p:nvPr/>
          </p:nvGrpSpPr>
          <p:grpSpPr>
            <a:xfrm>
              <a:off x="8372700" y="911171"/>
              <a:ext cx="368650" cy="3555949"/>
              <a:chOff x="8372700" y="911119"/>
              <a:chExt cx="368650" cy="2649739"/>
            </a:xfrm>
          </p:grpSpPr>
          <p:grpSp>
            <p:nvGrpSpPr>
              <p:cNvPr id="738" name="Google Shape;738;p8"/>
              <p:cNvGrpSpPr/>
              <p:nvPr/>
            </p:nvGrpSpPr>
            <p:grpSpPr>
              <a:xfrm>
                <a:off x="8372700" y="2254711"/>
                <a:ext cx="368650" cy="421234"/>
                <a:chOff x="8417425" y="-563735"/>
                <a:chExt cx="368650" cy="414600"/>
              </a:xfrm>
            </p:grpSpPr>
            <p:sp>
              <p:nvSpPr>
                <p:cNvPr id="739" name="Google Shape;739;p8"/>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8"/>
              <p:cNvGrpSpPr/>
              <p:nvPr/>
            </p:nvGrpSpPr>
            <p:grpSpPr>
              <a:xfrm>
                <a:off x="8372700" y="1806847"/>
                <a:ext cx="368650" cy="421234"/>
                <a:chOff x="8417425" y="-185107"/>
                <a:chExt cx="368650" cy="414600"/>
              </a:xfrm>
            </p:grpSpPr>
            <p:sp>
              <p:nvSpPr>
                <p:cNvPr id="742" name="Google Shape;742;p8"/>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8"/>
              <p:cNvGrpSpPr/>
              <p:nvPr/>
            </p:nvGrpSpPr>
            <p:grpSpPr>
              <a:xfrm>
                <a:off x="8372700" y="911119"/>
                <a:ext cx="368650" cy="421234"/>
                <a:chOff x="8417425" y="572149"/>
                <a:chExt cx="368650" cy="414600"/>
              </a:xfrm>
            </p:grpSpPr>
            <p:sp>
              <p:nvSpPr>
                <p:cNvPr id="745" name="Google Shape;745;p8"/>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8"/>
              <p:cNvGrpSpPr/>
              <p:nvPr/>
            </p:nvGrpSpPr>
            <p:grpSpPr>
              <a:xfrm>
                <a:off x="8372700" y="1358983"/>
                <a:ext cx="368650" cy="421234"/>
                <a:chOff x="8417425" y="193521"/>
                <a:chExt cx="368650" cy="414600"/>
              </a:xfrm>
            </p:grpSpPr>
            <p:sp>
              <p:nvSpPr>
                <p:cNvPr id="748" name="Google Shape;748;p8"/>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8"/>
              <p:cNvGrpSpPr/>
              <p:nvPr/>
            </p:nvGrpSpPr>
            <p:grpSpPr>
              <a:xfrm>
                <a:off x="8372700" y="2691760"/>
                <a:ext cx="368650" cy="421234"/>
                <a:chOff x="8417425" y="572149"/>
                <a:chExt cx="368650" cy="414600"/>
              </a:xfrm>
            </p:grpSpPr>
            <p:sp>
              <p:nvSpPr>
                <p:cNvPr id="751" name="Google Shape;751;p8"/>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8"/>
              <p:cNvGrpSpPr/>
              <p:nvPr/>
            </p:nvGrpSpPr>
            <p:grpSpPr>
              <a:xfrm>
                <a:off x="8372700" y="3139624"/>
                <a:ext cx="368650" cy="421234"/>
                <a:chOff x="8417425" y="193521"/>
                <a:chExt cx="368650" cy="414600"/>
              </a:xfrm>
            </p:grpSpPr>
            <p:sp>
              <p:nvSpPr>
                <p:cNvPr id="754" name="Google Shape;754;p8"/>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56" name="Google Shape;756;p8"/>
          <p:cNvSpPr txBox="1">
            <a:spLocks noGrp="1"/>
          </p:cNvSpPr>
          <p:nvPr>
            <p:ph type="title"/>
          </p:nvPr>
        </p:nvSpPr>
        <p:spPr>
          <a:xfrm>
            <a:off x="2313275" y="1529050"/>
            <a:ext cx="4343400" cy="21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7" name="Google Shape;757;p8"/>
          <p:cNvSpPr/>
          <p:nvPr/>
        </p:nvSpPr>
        <p:spPr>
          <a:xfrm rot="8100000">
            <a:off x="-1396840" y="-219095"/>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758"/>
        <p:cNvGrpSpPr/>
        <p:nvPr/>
      </p:nvGrpSpPr>
      <p:grpSpPr>
        <a:xfrm>
          <a:off x="0" y="0"/>
          <a:ext cx="0" cy="0"/>
          <a:chOff x="0" y="0"/>
          <a:chExt cx="0" cy="0"/>
        </a:xfrm>
      </p:grpSpPr>
      <p:sp>
        <p:nvSpPr>
          <p:cNvPr id="759" name="Google Shape;759;p9"/>
          <p:cNvSpPr/>
          <p:nvPr/>
        </p:nvSpPr>
        <p:spPr>
          <a:xfrm rot="5400000">
            <a:off x="2263250" y="3103140"/>
            <a:ext cx="2209589" cy="3779507"/>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9"/>
          <p:cNvGrpSpPr/>
          <p:nvPr/>
        </p:nvGrpSpPr>
        <p:grpSpPr>
          <a:xfrm>
            <a:off x="116489" y="-295200"/>
            <a:ext cx="9129863" cy="5484833"/>
            <a:chOff x="392330" y="776900"/>
            <a:chExt cx="7476140" cy="4491347"/>
          </a:xfrm>
        </p:grpSpPr>
        <p:sp>
          <p:nvSpPr>
            <p:cNvPr id="761" name="Google Shape;761;p9"/>
            <p:cNvSpPr/>
            <p:nvPr/>
          </p:nvSpPr>
          <p:spPr>
            <a:xfrm>
              <a:off x="3749575" y="1446350"/>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392330" y="3120862"/>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7505987" y="3469569"/>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7663287" y="2548594"/>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7814495" y="521427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7770412" y="2899669"/>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4494312" y="5026509"/>
              <a:ext cx="157289" cy="157289"/>
            </a:xfrm>
            <a:custGeom>
              <a:avLst/>
              <a:gdLst/>
              <a:ahLst/>
              <a:cxnLst/>
              <a:rect l="l" t="t" r="r" b="b"/>
              <a:pathLst>
                <a:path w="32281" h="32281" extrusionOk="0">
                  <a:moveTo>
                    <a:pt x="32281" y="16140"/>
                  </a:moveTo>
                  <a:cubicBezTo>
                    <a:pt x="32281" y="25046"/>
                    <a:pt x="25046" y="32280"/>
                    <a:pt x="16141" y="32280"/>
                  </a:cubicBezTo>
                  <a:cubicBezTo>
                    <a:pt x="7204" y="32280"/>
                    <a:pt x="0" y="25046"/>
                    <a:pt x="0" y="16140"/>
                  </a:cubicBezTo>
                  <a:cubicBezTo>
                    <a:pt x="0" y="7234"/>
                    <a:pt x="7204" y="0"/>
                    <a:pt x="16141" y="0"/>
                  </a:cubicBezTo>
                  <a:cubicBezTo>
                    <a:pt x="25046" y="0"/>
                    <a:pt x="32281" y="7234"/>
                    <a:pt x="32281" y="16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7531069" y="4738732"/>
              <a:ext cx="180125" cy="180125"/>
            </a:xfrm>
            <a:custGeom>
              <a:avLst/>
              <a:gdLst/>
              <a:ahLst/>
              <a:cxnLst/>
              <a:rect l="l" t="t" r="r" b="b"/>
              <a:pathLst>
                <a:path w="7205" h="7205" extrusionOk="0">
                  <a:moveTo>
                    <a:pt x="7204" y="3618"/>
                  </a:moveTo>
                  <a:cubicBezTo>
                    <a:pt x="7204" y="5594"/>
                    <a:pt x="5593" y="7205"/>
                    <a:pt x="3617" y="7205"/>
                  </a:cubicBezTo>
                  <a:cubicBezTo>
                    <a:pt x="1642" y="7205"/>
                    <a:pt x="0" y="5594"/>
                    <a:pt x="0" y="3618"/>
                  </a:cubicBezTo>
                  <a:cubicBezTo>
                    <a:pt x="0" y="1612"/>
                    <a:pt x="1642" y="1"/>
                    <a:pt x="3617" y="1"/>
                  </a:cubicBezTo>
                  <a:cubicBezTo>
                    <a:pt x="5593" y="1"/>
                    <a:pt x="7204" y="1612"/>
                    <a:pt x="7204" y="36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3517435" y="5020884"/>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402095" y="1652846"/>
              <a:ext cx="180125" cy="180100"/>
            </a:xfrm>
            <a:custGeom>
              <a:avLst/>
              <a:gdLst/>
              <a:ahLst/>
              <a:cxnLst/>
              <a:rect l="l" t="t" r="r" b="b"/>
              <a:pathLst>
                <a:path w="7205" h="7204" extrusionOk="0">
                  <a:moveTo>
                    <a:pt x="7204" y="3617"/>
                  </a:moveTo>
                  <a:cubicBezTo>
                    <a:pt x="7204" y="5593"/>
                    <a:pt x="5593" y="7204"/>
                    <a:pt x="3587" y="7204"/>
                  </a:cubicBezTo>
                  <a:cubicBezTo>
                    <a:pt x="1612" y="7204"/>
                    <a:pt x="1" y="5593"/>
                    <a:pt x="1" y="3617"/>
                  </a:cubicBezTo>
                  <a:cubicBezTo>
                    <a:pt x="1" y="1611"/>
                    <a:pt x="1612" y="0"/>
                    <a:pt x="3587" y="0"/>
                  </a:cubicBezTo>
                  <a:cubicBezTo>
                    <a:pt x="5593" y="0"/>
                    <a:pt x="7204" y="1611"/>
                    <a:pt x="7204" y="36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2008650" y="1143175"/>
              <a:ext cx="25" cy="98800"/>
            </a:xfrm>
            <a:custGeom>
              <a:avLst/>
              <a:gdLst/>
              <a:ahLst/>
              <a:cxnLst/>
              <a:rect l="l" t="t" r="r" b="b"/>
              <a:pathLst>
                <a:path w="1" h="3952" fill="none" extrusionOk="0">
                  <a:moveTo>
                    <a:pt x="1" y="0"/>
                  </a:moveTo>
                  <a:lnTo>
                    <a:pt x="1" y="395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1959275" y="1192550"/>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26854" y="2570259"/>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476704" y="2620409"/>
              <a:ext cx="99575" cy="25"/>
            </a:xfrm>
            <a:custGeom>
              <a:avLst/>
              <a:gdLst/>
              <a:ahLst/>
              <a:cxnLst/>
              <a:rect l="l" t="t" r="r" b="b"/>
              <a:pathLst>
                <a:path w="3983" h="1" fill="none" extrusionOk="0">
                  <a:moveTo>
                    <a:pt x="3982" y="1"/>
                  </a:moveTo>
                  <a:lnTo>
                    <a:pt x="0" y="1"/>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396275" y="776900"/>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6283825" y="183467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6234425" y="1884825"/>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6749625" y="2976025"/>
              <a:ext cx="25" cy="99575"/>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6699475" y="302617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7664798" y="1712335"/>
              <a:ext cx="25" cy="99550"/>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7615398" y="1762485"/>
              <a:ext cx="99575" cy="25"/>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5419825" y="4514800"/>
              <a:ext cx="25" cy="99575"/>
            </a:xfrm>
            <a:custGeom>
              <a:avLst/>
              <a:gdLst/>
              <a:ahLst/>
              <a:cxnLst/>
              <a:rect l="l" t="t" r="r" b="b"/>
              <a:pathLst>
                <a:path w="1" h="3983"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5369675" y="4564950"/>
              <a:ext cx="99575" cy="2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6325132" y="4950616"/>
              <a:ext cx="45" cy="180036"/>
            </a:xfrm>
            <a:custGeom>
              <a:avLst/>
              <a:gdLst/>
              <a:ahLst/>
              <a:cxnLst/>
              <a:rect l="l" t="t" r="r" b="b"/>
              <a:pathLst>
                <a:path w="1" h="3982" fill="none" extrusionOk="0">
                  <a:moveTo>
                    <a:pt x="0" y="0"/>
                  </a:moveTo>
                  <a:lnTo>
                    <a:pt x="0"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6234422" y="5041312"/>
              <a:ext cx="180111" cy="45"/>
            </a:xfrm>
            <a:custGeom>
              <a:avLst/>
              <a:gdLst/>
              <a:ahLst/>
              <a:cxnLst/>
              <a:rect l="l" t="t" r="r" b="b"/>
              <a:pathLst>
                <a:path w="3983" h="1" fill="none" extrusionOk="0">
                  <a:moveTo>
                    <a:pt x="3982" y="0"/>
                  </a:moveTo>
                  <a:lnTo>
                    <a:pt x="0"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776909" y="4875356"/>
              <a:ext cx="25" cy="100325"/>
            </a:xfrm>
            <a:custGeom>
              <a:avLst/>
              <a:gdLst/>
              <a:ahLst/>
              <a:cxnLst/>
              <a:rect l="l" t="t" r="r" b="b"/>
              <a:pathLst>
                <a:path w="1" h="4013" fill="none" extrusionOk="0">
                  <a:moveTo>
                    <a:pt x="0" y="0"/>
                  </a:moveTo>
                  <a:lnTo>
                    <a:pt x="0" y="401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727509" y="4925506"/>
              <a:ext cx="98825" cy="25"/>
            </a:xfrm>
            <a:custGeom>
              <a:avLst/>
              <a:gdLst/>
              <a:ahLst/>
              <a:cxnLst/>
              <a:rect l="l" t="t" r="r" b="b"/>
              <a:pathLst>
                <a:path w="3953" h="1" fill="none" extrusionOk="0">
                  <a:moveTo>
                    <a:pt x="3952"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595511" y="4059658"/>
              <a:ext cx="16" cy="65391"/>
            </a:xfrm>
            <a:custGeom>
              <a:avLst/>
              <a:gdLst/>
              <a:ahLst/>
              <a:cxnLst/>
              <a:rect l="l" t="t" r="r" b="b"/>
              <a:pathLst>
                <a:path w="1" h="3983" fill="none" extrusionOk="0">
                  <a:moveTo>
                    <a:pt x="1" y="0"/>
                  </a:moveTo>
                  <a:lnTo>
                    <a:pt x="1" y="3982"/>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562580" y="4092097"/>
              <a:ext cx="65391" cy="16"/>
            </a:xfrm>
            <a:custGeom>
              <a:avLst/>
              <a:gdLst/>
              <a:ahLst/>
              <a:cxnLst/>
              <a:rect l="l" t="t" r="r" b="b"/>
              <a:pathLst>
                <a:path w="3983" h="1" fill="none" extrusionOk="0">
                  <a:moveTo>
                    <a:pt x="3983" y="0"/>
                  </a:moveTo>
                  <a:lnTo>
                    <a:pt x="1" y="0"/>
                  </a:lnTo>
                </a:path>
              </a:pathLst>
            </a:custGeom>
            <a:solidFill>
              <a:schemeClr val="lt2"/>
            </a:solid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7597953" y="1124527"/>
              <a:ext cx="65371" cy="65233"/>
            </a:xfrm>
            <a:custGeom>
              <a:avLst/>
              <a:gdLst/>
              <a:ahLst/>
              <a:cxnLst/>
              <a:rect l="l" t="t" r="r" b="b"/>
              <a:pathLst>
                <a:path w="14165" h="14135" extrusionOk="0">
                  <a:moveTo>
                    <a:pt x="14165" y="7052"/>
                  </a:moveTo>
                  <a:cubicBezTo>
                    <a:pt x="14165" y="10973"/>
                    <a:pt x="10973" y="14134"/>
                    <a:pt x="7083" y="14134"/>
                  </a:cubicBezTo>
                  <a:cubicBezTo>
                    <a:pt x="3162" y="14134"/>
                    <a:pt x="1" y="10973"/>
                    <a:pt x="1" y="7052"/>
                  </a:cubicBezTo>
                  <a:cubicBezTo>
                    <a:pt x="1" y="3161"/>
                    <a:pt x="3162" y="0"/>
                    <a:pt x="7083" y="0"/>
                  </a:cubicBezTo>
                  <a:cubicBezTo>
                    <a:pt x="10973" y="0"/>
                    <a:pt x="14165" y="3161"/>
                    <a:pt x="14165" y="70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9"/>
          <p:cNvGrpSpPr/>
          <p:nvPr/>
        </p:nvGrpSpPr>
        <p:grpSpPr>
          <a:xfrm>
            <a:off x="604650" y="371471"/>
            <a:ext cx="8136700" cy="4381429"/>
            <a:chOff x="604650" y="371471"/>
            <a:chExt cx="8136700" cy="4381429"/>
          </a:xfrm>
        </p:grpSpPr>
        <p:sp>
          <p:nvSpPr>
            <p:cNvPr id="814" name="Google Shape;814;p9"/>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 name="Google Shape;823;p9"/>
            <p:cNvGrpSpPr/>
            <p:nvPr/>
          </p:nvGrpSpPr>
          <p:grpSpPr>
            <a:xfrm>
              <a:off x="4689241" y="372006"/>
              <a:ext cx="3552782" cy="501076"/>
              <a:chOff x="4670191" y="372006"/>
              <a:chExt cx="3552782" cy="501076"/>
            </a:xfrm>
          </p:grpSpPr>
          <p:sp>
            <p:nvSpPr>
              <p:cNvPr id="824" name="Google Shape;824;p9"/>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9"/>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9"/>
            <p:cNvGrpSpPr/>
            <p:nvPr/>
          </p:nvGrpSpPr>
          <p:grpSpPr>
            <a:xfrm>
              <a:off x="8372700" y="911152"/>
              <a:ext cx="121800" cy="2651522"/>
              <a:chOff x="8372700" y="730177"/>
              <a:chExt cx="121800" cy="2651522"/>
            </a:xfrm>
          </p:grpSpPr>
          <p:sp>
            <p:nvSpPr>
              <p:cNvPr id="842" name="Google Shape;842;p9"/>
              <p:cNvSpPr/>
              <p:nvPr/>
            </p:nvSpPr>
            <p:spPr>
              <a:xfrm>
                <a:off x="8372700" y="2533600"/>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8372700" y="730177"/>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8372700" y="1631888"/>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9"/>
            <p:cNvGrpSpPr/>
            <p:nvPr/>
          </p:nvGrpSpPr>
          <p:grpSpPr>
            <a:xfrm>
              <a:off x="8372700" y="911171"/>
              <a:ext cx="368650" cy="3555949"/>
              <a:chOff x="8372700" y="911119"/>
              <a:chExt cx="368650" cy="2649739"/>
            </a:xfrm>
          </p:grpSpPr>
          <p:grpSp>
            <p:nvGrpSpPr>
              <p:cNvPr id="846" name="Google Shape;846;p9"/>
              <p:cNvGrpSpPr/>
              <p:nvPr/>
            </p:nvGrpSpPr>
            <p:grpSpPr>
              <a:xfrm>
                <a:off x="8372700" y="2254711"/>
                <a:ext cx="368650" cy="421234"/>
                <a:chOff x="8417425" y="-563735"/>
                <a:chExt cx="368650" cy="414600"/>
              </a:xfrm>
            </p:grpSpPr>
            <p:sp>
              <p:nvSpPr>
                <p:cNvPr id="847" name="Google Shape;847;p9"/>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9"/>
              <p:cNvGrpSpPr/>
              <p:nvPr/>
            </p:nvGrpSpPr>
            <p:grpSpPr>
              <a:xfrm>
                <a:off x="8372700" y="1806847"/>
                <a:ext cx="368650" cy="421234"/>
                <a:chOff x="8417425" y="-185107"/>
                <a:chExt cx="368650" cy="414600"/>
              </a:xfrm>
            </p:grpSpPr>
            <p:sp>
              <p:nvSpPr>
                <p:cNvPr id="850" name="Google Shape;850;p9"/>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9"/>
              <p:cNvGrpSpPr/>
              <p:nvPr/>
            </p:nvGrpSpPr>
            <p:grpSpPr>
              <a:xfrm>
                <a:off x="8372700" y="911119"/>
                <a:ext cx="368650" cy="421234"/>
                <a:chOff x="8417425" y="572149"/>
                <a:chExt cx="368650" cy="414600"/>
              </a:xfrm>
            </p:grpSpPr>
            <p:sp>
              <p:nvSpPr>
                <p:cNvPr id="853" name="Google Shape;853;p9"/>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9"/>
              <p:cNvGrpSpPr/>
              <p:nvPr/>
            </p:nvGrpSpPr>
            <p:grpSpPr>
              <a:xfrm>
                <a:off x="8372700" y="1358983"/>
                <a:ext cx="368650" cy="421234"/>
                <a:chOff x="8417425" y="193521"/>
                <a:chExt cx="368650" cy="414600"/>
              </a:xfrm>
            </p:grpSpPr>
            <p:sp>
              <p:nvSpPr>
                <p:cNvPr id="856" name="Google Shape;856;p9"/>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9"/>
              <p:cNvGrpSpPr/>
              <p:nvPr/>
            </p:nvGrpSpPr>
            <p:grpSpPr>
              <a:xfrm>
                <a:off x="8372700" y="2691760"/>
                <a:ext cx="368650" cy="421234"/>
                <a:chOff x="8417425" y="572149"/>
                <a:chExt cx="368650" cy="414600"/>
              </a:xfrm>
            </p:grpSpPr>
            <p:sp>
              <p:nvSpPr>
                <p:cNvPr id="859" name="Google Shape;859;p9"/>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9"/>
              <p:cNvGrpSpPr/>
              <p:nvPr/>
            </p:nvGrpSpPr>
            <p:grpSpPr>
              <a:xfrm>
                <a:off x="8372700" y="3139624"/>
                <a:ext cx="368650" cy="421234"/>
                <a:chOff x="8417425" y="193521"/>
                <a:chExt cx="368650" cy="414600"/>
              </a:xfrm>
            </p:grpSpPr>
            <p:sp>
              <p:nvSpPr>
                <p:cNvPr id="862" name="Google Shape;862;p9"/>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64" name="Google Shape;864;p9"/>
          <p:cNvSpPr/>
          <p:nvPr/>
        </p:nvSpPr>
        <p:spPr>
          <a:xfrm rot="553911">
            <a:off x="6477507" y="45827"/>
            <a:ext cx="1465580" cy="781145"/>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txBox="1">
            <a:spLocks noGrp="1"/>
          </p:cNvSpPr>
          <p:nvPr>
            <p:ph type="title"/>
          </p:nvPr>
        </p:nvSpPr>
        <p:spPr>
          <a:xfrm>
            <a:off x="1005925" y="838250"/>
            <a:ext cx="2845500" cy="470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866" name="Google Shape;866;p9"/>
          <p:cNvSpPr/>
          <p:nvPr/>
        </p:nvSpPr>
        <p:spPr>
          <a:xfrm rot="7943388">
            <a:off x="-1655273" y="696103"/>
            <a:ext cx="3030799" cy="1615397"/>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txBox="1">
            <a:spLocks noGrp="1"/>
          </p:cNvSpPr>
          <p:nvPr>
            <p:ph type="body" idx="1"/>
          </p:nvPr>
        </p:nvSpPr>
        <p:spPr>
          <a:xfrm>
            <a:off x="4629000" y="3053725"/>
            <a:ext cx="3086400" cy="839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8" name="Google Shape;868;p9"/>
          <p:cNvSpPr txBox="1">
            <a:spLocks noGrp="1"/>
          </p:cNvSpPr>
          <p:nvPr>
            <p:ph type="subTitle" idx="2"/>
          </p:nvPr>
        </p:nvSpPr>
        <p:spPr>
          <a:xfrm>
            <a:off x="4629000" y="1892475"/>
            <a:ext cx="3086400" cy="1284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Francois One"/>
              <a:buNone/>
              <a:defRPr sz="2300" b="1">
                <a:solidFill>
                  <a:schemeClr val="lt1"/>
                </a:solidFill>
                <a:latin typeface="Francois One"/>
                <a:ea typeface="Francois One"/>
                <a:cs typeface="Francois One"/>
                <a:sym typeface="Francois One"/>
              </a:defRPr>
            </a:lvl1pPr>
            <a:lvl2pPr lvl="1" rtl="0">
              <a:spcBef>
                <a:spcPts val="1600"/>
              </a:spcBef>
              <a:spcAft>
                <a:spcPts val="0"/>
              </a:spcAft>
              <a:buClr>
                <a:schemeClr val="dk1"/>
              </a:buClr>
              <a:buSzPts val="2000"/>
              <a:buFont typeface="Francois One"/>
              <a:buNone/>
              <a:defRPr sz="2000">
                <a:solidFill>
                  <a:schemeClr val="dk1"/>
                </a:solidFill>
                <a:latin typeface="Francois One"/>
                <a:ea typeface="Francois One"/>
                <a:cs typeface="Francois One"/>
                <a:sym typeface="Francois One"/>
              </a:defRPr>
            </a:lvl2pPr>
            <a:lvl3pPr lvl="2" rtl="0">
              <a:spcBef>
                <a:spcPts val="1600"/>
              </a:spcBef>
              <a:spcAft>
                <a:spcPts val="0"/>
              </a:spcAft>
              <a:buClr>
                <a:schemeClr val="dk1"/>
              </a:buClr>
              <a:buSzPts val="2000"/>
              <a:buFont typeface="Francois One"/>
              <a:buNone/>
              <a:defRPr sz="2000">
                <a:solidFill>
                  <a:schemeClr val="dk1"/>
                </a:solidFill>
                <a:latin typeface="Francois One"/>
                <a:ea typeface="Francois One"/>
                <a:cs typeface="Francois One"/>
                <a:sym typeface="Francois One"/>
              </a:defRPr>
            </a:lvl3pPr>
            <a:lvl4pPr lvl="3" rtl="0">
              <a:spcBef>
                <a:spcPts val="1600"/>
              </a:spcBef>
              <a:spcAft>
                <a:spcPts val="0"/>
              </a:spcAft>
              <a:buClr>
                <a:schemeClr val="dk1"/>
              </a:buClr>
              <a:buSzPts val="2000"/>
              <a:buFont typeface="Francois One"/>
              <a:buNone/>
              <a:defRPr sz="2000">
                <a:solidFill>
                  <a:schemeClr val="dk1"/>
                </a:solidFill>
                <a:latin typeface="Francois One"/>
                <a:ea typeface="Francois One"/>
                <a:cs typeface="Francois One"/>
                <a:sym typeface="Francois One"/>
              </a:defRPr>
            </a:lvl4pPr>
            <a:lvl5pPr lvl="4" rtl="0">
              <a:spcBef>
                <a:spcPts val="1600"/>
              </a:spcBef>
              <a:spcAft>
                <a:spcPts val="0"/>
              </a:spcAft>
              <a:buClr>
                <a:schemeClr val="dk1"/>
              </a:buClr>
              <a:buSzPts val="2000"/>
              <a:buFont typeface="Francois One"/>
              <a:buNone/>
              <a:defRPr sz="2000">
                <a:solidFill>
                  <a:schemeClr val="dk1"/>
                </a:solidFill>
                <a:latin typeface="Francois One"/>
                <a:ea typeface="Francois One"/>
                <a:cs typeface="Francois One"/>
                <a:sym typeface="Francois One"/>
              </a:defRPr>
            </a:lvl5pPr>
            <a:lvl6pPr lvl="5" rtl="0">
              <a:spcBef>
                <a:spcPts val="1600"/>
              </a:spcBef>
              <a:spcAft>
                <a:spcPts val="0"/>
              </a:spcAft>
              <a:buClr>
                <a:schemeClr val="dk1"/>
              </a:buClr>
              <a:buSzPts val="2000"/>
              <a:buFont typeface="Francois One"/>
              <a:buNone/>
              <a:defRPr sz="2000">
                <a:solidFill>
                  <a:schemeClr val="dk1"/>
                </a:solidFill>
                <a:latin typeface="Francois One"/>
                <a:ea typeface="Francois One"/>
                <a:cs typeface="Francois One"/>
                <a:sym typeface="Francois One"/>
              </a:defRPr>
            </a:lvl6pPr>
            <a:lvl7pPr lvl="6" rtl="0">
              <a:spcBef>
                <a:spcPts val="1600"/>
              </a:spcBef>
              <a:spcAft>
                <a:spcPts val="0"/>
              </a:spcAft>
              <a:buClr>
                <a:schemeClr val="dk1"/>
              </a:buClr>
              <a:buSzPts val="2000"/>
              <a:buFont typeface="Francois One"/>
              <a:buNone/>
              <a:defRPr sz="2000">
                <a:solidFill>
                  <a:schemeClr val="dk1"/>
                </a:solidFill>
                <a:latin typeface="Francois One"/>
                <a:ea typeface="Francois One"/>
                <a:cs typeface="Francois One"/>
                <a:sym typeface="Francois One"/>
              </a:defRPr>
            </a:lvl7pPr>
            <a:lvl8pPr lvl="7" rtl="0">
              <a:spcBef>
                <a:spcPts val="1600"/>
              </a:spcBef>
              <a:spcAft>
                <a:spcPts val="0"/>
              </a:spcAft>
              <a:buClr>
                <a:schemeClr val="dk1"/>
              </a:buClr>
              <a:buSzPts val="2000"/>
              <a:buFont typeface="Francois One"/>
              <a:buNone/>
              <a:defRPr sz="2000">
                <a:solidFill>
                  <a:schemeClr val="dk1"/>
                </a:solidFill>
                <a:latin typeface="Francois One"/>
                <a:ea typeface="Francois One"/>
                <a:cs typeface="Francois One"/>
                <a:sym typeface="Francois One"/>
              </a:defRPr>
            </a:lvl8pPr>
            <a:lvl9pPr lvl="8" rtl="0">
              <a:spcBef>
                <a:spcPts val="1600"/>
              </a:spcBef>
              <a:spcAft>
                <a:spcPts val="1600"/>
              </a:spcAft>
              <a:buClr>
                <a:schemeClr val="dk1"/>
              </a:buClr>
              <a:buSzPts val="2000"/>
              <a:buFont typeface="Francois One"/>
              <a:buNone/>
              <a:defRPr sz="2000">
                <a:solidFill>
                  <a:schemeClr val="dk1"/>
                </a:solidFill>
                <a:latin typeface="Francois One"/>
                <a:ea typeface="Francois One"/>
                <a:cs typeface="Francois One"/>
                <a:sym typeface="Francois One"/>
              </a:defRPr>
            </a:lvl9pPr>
          </a:lstStyle>
          <a:p>
            <a:endParaRPr/>
          </a:p>
        </p:txBody>
      </p:sp>
      <p:sp>
        <p:nvSpPr>
          <p:cNvPr id="869" name="Google Shape;869;p9"/>
          <p:cNvSpPr/>
          <p:nvPr/>
        </p:nvSpPr>
        <p:spPr>
          <a:xfrm>
            <a:off x="8906737" y="3402476"/>
            <a:ext cx="66861" cy="66861"/>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0"/>
        <p:cNvGrpSpPr/>
        <p:nvPr/>
      </p:nvGrpSpPr>
      <p:grpSpPr>
        <a:xfrm>
          <a:off x="0" y="0"/>
          <a:ext cx="0" cy="0"/>
          <a:chOff x="0" y="0"/>
          <a:chExt cx="0" cy="0"/>
        </a:xfrm>
      </p:grpSpPr>
      <p:sp>
        <p:nvSpPr>
          <p:cNvPr id="871" name="Google Shape;87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grpSp>
        <p:nvGrpSpPr>
          <p:cNvPr id="872" name="Google Shape;872;p10"/>
          <p:cNvGrpSpPr/>
          <p:nvPr/>
        </p:nvGrpSpPr>
        <p:grpSpPr>
          <a:xfrm>
            <a:off x="604650" y="371471"/>
            <a:ext cx="8136700" cy="4381429"/>
            <a:chOff x="604650" y="371471"/>
            <a:chExt cx="8136700" cy="4381429"/>
          </a:xfrm>
        </p:grpSpPr>
        <p:sp>
          <p:nvSpPr>
            <p:cNvPr id="873" name="Google Shape;873;p10"/>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0"/>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0"/>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0"/>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0"/>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0"/>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0"/>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0"/>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0"/>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0"/>
            <p:cNvGrpSpPr/>
            <p:nvPr/>
          </p:nvGrpSpPr>
          <p:grpSpPr>
            <a:xfrm>
              <a:off x="4689241" y="372006"/>
              <a:ext cx="3552782" cy="501076"/>
              <a:chOff x="4670191" y="372006"/>
              <a:chExt cx="3552782" cy="501076"/>
            </a:xfrm>
          </p:grpSpPr>
          <p:sp>
            <p:nvSpPr>
              <p:cNvPr id="883" name="Google Shape;883;p10"/>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0"/>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0"/>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0"/>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0"/>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0"/>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0"/>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0"/>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0"/>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10"/>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0"/>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 name="Google Shape;900;p10"/>
            <p:cNvGrpSpPr/>
            <p:nvPr/>
          </p:nvGrpSpPr>
          <p:grpSpPr>
            <a:xfrm>
              <a:off x="8372700" y="911152"/>
              <a:ext cx="121800" cy="2651522"/>
              <a:chOff x="8372700" y="730177"/>
              <a:chExt cx="121800" cy="2651522"/>
            </a:xfrm>
          </p:grpSpPr>
          <p:sp>
            <p:nvSpPr>
              <p:cNvPr id="901" name="Google Shape;901;p10"/>
              <p:cNvSpPr/>
              <p:nvPr/>
            </p:nvSpPr>
            <p:spPr>
              <a:xfrm>
                <a:off x="8372700" y="2533600"/>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
              <p:cNvSpPr/>
              <p:nvPr/>
            </p:nvSpPr>
            <p:spPr>
              <a:xfrm>
                <a:off x="8372700" y="730177"/>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
              <p:cNvSpPr/>
              <p:nvPr/>
            </p:nvSpPr>
            <p:spPr>
              <a:xfrm>
                <a:off x="8372700" y="1631888"/>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10"/>
            <p:cNvGrpSpPr/>
            <p:nvPr/>
          </p:nvGrpSpPr>
          <p:grpSpPr>
            <a:xfrm>
              <a:off x="8372700" y="911171"/>
              <a:ext cx="368650" cy="3555949"/>
              <a:chOff x="8372700" y="911119"/>
              <a:chExt cx="368650" cy="2649739"/>
            </a:xfrm>
          </p:grpSpPr>
          <p:grpSp>
            <p:nvGrpSpPr>
              <p:cNvPr id="905" name="Google Shape;905;p10"/>
              <p:cNvGrpSpPr/>
              <p:nvPr/>
            </p:nvGrpSpPr>
            <p:grpSpPr>
              <a:xfrm>
                <a:off x="8372700" y="2254711"/>
                <a:ext cx="368650" cy="421234"/>
                <a:chOff x="8417425" y="-563735"/>
                <a:chExt cx="368650" cy="414600"/>
              </a:xfrm>
            </p:grpSpPr>
            <p:sp>
              <p:nvSpPr>
                <p:cNvPr id="906" name="Google Shape;906;p10"/>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10"/>
              <p:cNvGrpSpPr/>
              <p:nvPr/>
            </p:nvGrpSpPr>
            <p:grpSpPr>
              <a:xfrm>
                <a:off x="8372700" y="1806847"/>
                <a:ext cx="368650" cy="421234"/>
                <a:chOff x="8417425" y="-185107"/>
                <a:chExt cx="368650" cy="414600"/>
              </a:xfrm>
            </p:grpSpPr>
            <p:sp>
              <p:nvSpPr>
                <p:cNvPr id="909" name="Google Shape;909;p10"/>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10"/>
              <p:cNvGrpSpPr/>
              <p:nvPr/>
            </p:nvGrpSpPr>
            <p:grpSpPr>
              <a:xfrm>
                <a:off x="8372700" y="911119"/>
                <a:ext cx="368650" cy="421234"/>
                <a:chOff x="8417425" y="572149"/>
                <a:chExt cx="368650" cy="414600"/>
              </a:xfrm>
            </p:grpSpPr>
            <p:sp>
              <p:nvSpPr>
                <p:cNvPr id="912" name="Google Shape;912;p10"/>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10"/>
              <p:cNvGrpSpPr/>
              <p:nvPr/>
            </p:nvGrpSpPr>
            <p:grpSpPr>
              <a:xfrm>
                <a:off x="8372700" y="1358983"/>
                <a:ext cx="368650" cy="421234"/>
                <a:chOff x="8417425" y="193521"/>
                <a:chExt cx="368650" cy="414600"/>
              </a:xfrm>
            </p:grpSpPr>
            <p:sp>
              <p:nvSpPr>
                <p:cNvPr id="915" name="Google Shape;915;p10"/>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0"/>
              <p:cNvGrpSpPr/>
              <p:nvPr/>
            </p:nvGrpSpPr>
            <p:grpSpPr>
              <a:xfrm>
                <a:off x="8372700" y="2691760"/>
                <a:ext cx="368650" cy="421234"/>
                <a:chOff x="8417425" y="572149"/>
                <a:chExt cx="368650" cy="414600"/>
              </a:xfrm>
            </p:grpSpPr>
            <p:sp>
              <p:nvSpPr>
                <p:cNvPr id="918" name="Google Shape;918;p10"/>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0"/>
              <p:cNvGrpSpPr/>
              <p:nvPr/>
            </p:nvGrpSpPr>
            <p:grpSpPr>
              <a:xfrm>
                <a:off x="8372700" y="3139624"/>
                <a:ext cx="368650" cy="421234"/>
                <a:chOff x="8417425" y="193521"/>
                <a:chExt cx="368650" cy="414600"/>
              </a:xfrm>
            </p:grpSpPr>
            <p:sp>
              <p:nvSpPr>
                <p:cNvPr id="921" name="Google Shape;921;p10"/>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23" name="Google Shape;923;p10"/>
          <p:cNvSpPr txBox="1">
            <a:spLocks noGrp="1"/>
          </p:cNvSpPr>
          <p:nvPr>
            <p:ph type="title"/>
          </p:nvPr>
        </p:nvSpPr>
        <p:spPr>
          <a:xfrm>
            <a:off x="5562600" y="3409950"/>
            <a:ext cx="2657400" cy="820500"/>
          </a:xfrm>
          <a:prstGeom prst="rect">
            <a:avLst/>
          </a:prstGeom>
        </p:spPr>
        <p:txBody>
          <a:bodyPr spcFirstLastPara="1" wrap="square" lIns="91425" tIns="91425" rIns="91425" bIns="91425" anchor="t" anchorCtr="0">
            <a:noAutofit/>
          </a:bodyPr>
          <a:lstStyle>
            <a:lvl1pPr lvl="0">
              <a:spcBef>
                <a:spcPts val="0"/>
              </a:spcBef>
              <a:spcAft>
                <a:spcPts val="0"/>
              </a:spcAft>
              <a:buSzPts val="2000"/>
              <a:buFont typeface="Varela Round"/>
              <a:buNone/>
              <a:defRPr sz="2000">
                <a:latin typeface="Varela Round"/>
                <a:ea typeface="Varela Round"/>
                <a:cs typeface="Varela Round"/>
                <a:sym typeface="Varela Round"/>
              </a:defRPr>
            </a:lvl1pPr>
            <a:lvl2pPr lvl="1">
              <a:spcBef>
                <a:spcPts val="0"/>
              </a:spcBef>
              <a:spcAft>
                <a:spcPts val="0"/>
              </a:spcAft>
              <a:buSzPts val="2800"/>
              <a:buNone/>
              <a:defRPr>
                <a:latin typeface="Varela Round"/>
                <a:ea typeface="Varela Round"/>
                <a:cs typeface="Varela Round"/>
                <a:sym typeface="Varela Round"/>
              </a:defRPr>
            </a:lvl2pPr>
            <a:lvl3pPr lvl="2">
              <a:spcBef>
                <a:spcPts val="0"/>
              </a:spcBef>
              <a:spcAft>
                <a:spcPts val="0"/>
              </a:spcAft>
              <a:buSzPts val="2800"/>
              <a:buNone/>
              <a:defRPr>
                <a:latin typeface="Varela Round"/>
                <a:ea typeface="Varela Round"/>
                <a:cs typeface="Varela Round"/>
                <a:sym typeface="Varela Round"/>
              </a:defRPr>
            </a:lvl3pPr>
            <a:lvl4pPr lvl="3">
              <a:spcBef>
                <a:spcPts val="0"/>
              </a:spcBef>
              <a:spcAft>
                <a:spcPts val="0"/>
              </a:spcAft>
              <a:buSzPts val="2800"/>
              <a:buNone/>
              <a:defRPr>
                <a:latin typeface="Varela Round"/>
                <a:ea typeface="Varela Round"/>
                <a:cs typeface="Varela Round"/>
                <a:sym typeface="Varela Round"/>
              </a:defRPr>
            </a:lvl4pPr>
            <a:lvl5pPr lvl="4">
              <a:spcBef>
                <a:spcPts val="0"/>
              </a:spcBef>
              <a:spcAft>
                <a:spcPts val="0"/>
              </a:spcAft>
              <a:buSzPts val="2800"/>
              <a:buNone/>
              <a:defRPr>
                <a:latin typeface="Varela Round"/>
                <a:ea typeface="Varela Round"/>
                <a:cs typeface="Varela Round"/>
                <a:sym typeface="Varela Round"/>
              </a:defRPr>
            </a:lvl5pPr>
            <a:lvl6pPr lvl="5">
              <a:spcBef>
                <a:spcPts val="0"/>
              </a:spcBef>
              <a:spcAft>
                <a:spcPts val="0"/>
              </a:spcAft>
              <a:buSzPts val="2800"/>
              <a:buNone/>
              <a:defRPr>
                <a:latin typeface="Varela Round"/>
                <a:ea typeface="Varela Round"/>
                <a:cs typeface="Varela Round"/>
                <a:sym typeface="Varela Round"/>
              </a:defRPr>
            </a:lvl6pPr>
            <a:lvl7pPr lvl="6">
              <a:spcBef>
                <a:spcPts val="0"/>
              </a:spcBef>
              <a:spcAft>
                <a:spcPts val="0"/>
              </a:spcAft>
              <a:buSzPts val="2800"/>
              <a:buNone/>
              <a:defRPr>
                <a:latin typeface="Varela Round"/>
                <a:ea typeface="Varela Round"/>
                <a:cs typeface="Varela Round"/>
                <a:sym typeface="Varela Round"/>
              </a:defRPr>
            </a:lvl7pPr>
            <a:lvl8pPr lvl="7">
              <a:spcBef>
                <a:spcPts val="0"/>
              </a:spcBef>
              <a:spcAft>
                <a:spcPts val="0"/>
              </a:spcAft>
              <a:buSzPts val="2800"/>
              <a:buNone/>
              <a:defRPr>
                <a:latin typeface="Varela Round"/>
                <a:ea typeface="Varela Round"/>
                <a:cs typeface="Varela Round"/>
                <a:sym typeface="Varela Round"/>
              </a:defRPr>
            </a:lvl8pPr>
            <a:lvl9pPr lvl="8">
              <a:spcBef>
                <a:spcPts val="0"/>
              </a:spcBef>
              <a:spcAft>
                <a:spcPts val="0"/>
              </a:spcAft>
              <a:buSzPts val="2800"/>
              <a:buNone/>
              <a:defRPr>
                <a:latin typeface="Varela Round"/>
                <a:ea typeface="Varela Round"/>
                <a:cs typeface="Varela Round"/>
                <a:sym typeface="Varela Roun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1"/>
        </a:solidFill>
        <a:effectLst/>
      </p:bgPr>
    </p:bg>
    <p:spTree>
      <p:nvGrpSpPr>
        <p:cNvPr id="1" name="Shape 924"/>
        <p:cNvGrpSpPr/>
        <p:nvPr/>
      </p:nvGrpSpPr>
      <p:grpSpPr>
        <a:xfrm>
          <a:off x="0" y="0"/>
          <a:ext cx="0" cy="0"/>
          <a:chOff x="0" y="0"/>
          <a:chExt cx="0" cy="0"/>
        </a:xfrm>
      </p:grpSpPr>
      <p:sp>
        <p:nvSpPr>
          <p:cNvPr id="925" name="Google Shape;925;p11"/>
          <p:cNvSpPr/>
          <p:nvPr/>
        </p:nvSpPr>
        <p:spPr>
          <a:xfrm rot="8100000">
            <a:off x="2577398" y="-1142020"/>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11"/>
          <p:cNvGrpSpPr/>
          <p:nvPr/>
        </p:nvGrpSpPr>
        <p:grpSpPr>
          <a:xfrm>
            <a:off x="116489" y="-295200"/>
            <a:ext cx="9129863" cy="5484833"/>
            <a:chOff x="392330" y="776900"/>
            <a:chExt cx="7476140" cy="4491347"/>
          </a:xfrm>
        </p:grpSpPr>
        <p:sp>
          <p:nvSpPr>
            <p:cNvPr id="927" name="Google Shape;927;p11"/>
            <p:cNvSpPr/>
            <p:nvPr/>
          </p:nvSpPr>
          <p:spPr>
            <a:xfrm>
              <a:off x="3749575" y="1446350"/>
              <a:ext cx="48650" cy="48675"/>
            </a:xfrm>
            <a:custGeom>
              <a:avLst/>
              <a:gdLst/>
              <a:ahLst/>
              <a:cxnLst/>
              <a:rect l="l" t="t" r="r" b="b"/>
              <a:pathLst>
                <a:path w="1946" h="1947" extrusionOk="0">
                  <a:moveTo>
                    <a:pt x="973" y="1"/>
                  </a:moveTo>
                  <a:cubicBezTo>
                    <a:pt x="456" y="1"/>
                    <a:pt x="1" y="426"/>
                    <a:pt x="1" y="974"/>
                  </a:cubicBezTo>
                  <a:cubicBezTo>
                    <a:pt x="1" y="1490"/>
                    <a:pt x="456" y="1946"/>
                    <a:pt x="973" y="1946"/>
                  </a:cubicBezTo>
                  <a:cubicBezTo>
                    <a:pt x="1520" y="1946"/>
                    <a:pt x="1946" y="1490"/>
                    <a:pt x="1946" y="974"/>
                  </a:cubicBezTo>
                  <a:cubicBezTo>
                    <a:pt x="1946" y="426"/>
                    <a:pt x="1520" y="1"/>
                    <a:pt x="9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1"/>
            <p:cNvSpPr/>
            <p:nvPr/>
          </p:nvSpPr>
          <p:spPr>
            <a:xfrm>
              <a:off x="2894700" y="1587700"/>
              <a:ext cx="27375" cy="26625"/>
            </a:xfrm>
            <a:custGeom>
              <a:avLst/>
              <a:gdLst/>
              <a:ahLst/>
              <a:cxnLst/>
              <a:rect l="l" t="t" r="r" b="b"/>
              <a:pathLst>
                <a:path w="1095" h="1065" extrusionOk="0">
                  <a:moveTo>
                    <a:pt x="548" y="0"/>
                  </a:moveTo>
                  <a:cubicBezTo>
                    <a:pt x="244" y="0"/>
                    <a:pt x="0" y="244"/>
                    <a:pt x="0" y="548"/>
                  </a:cubicBezTo>
                  <a:cubicBezTo>
                    <a:pt x="0" y="821"/>
                    <a:pt x="244" y="1064"/>
                    <a:pt x="548" y="1064"/>
                  </a:cubicBezTo>
                  <a:cubicBezTo>
                    <a:pt x="851" y="1064"/>
                    <a:pt x="1095" y="821"/>
                    <a:pt x="1095" y="548"/>
                  </a:cubicBezTo>
                  <a:cubicBezTo>
                    <a:pt x="1095" y="244"/>
                    <a:pt x="851" y="0"/>
                    <a:pt x="54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1"/>
            <p:cNvSpPr/>
            <p:nvPr/>
          </p:nvSpPr>
          <p:spPr>
            <a:xfrm>
              <a:off x="392330" y="3120862"/>
              <a:ext cx="84375" cy="83625"/>
            </a:xfrm>
            <a:custGeom>
              <a:avLst/>
              <a:gdLst/>
              <a:ahLst/>
              <a:cxnLst/>
              <a:rect l="l" t="t" r="r" b="b"/>
              <a:pathLst>
                <a:path w="3375" h="3345" extrusionOk="0">
                  <a:moveTo>
                    <a:pt x="1673" y="1"/>
                  </a:moveTo>
                  <a:cubicBezTo>
                    <a:pt x="761" y="1"/>
                    <a:pt x="1" y="730"/>
                    <a:pt x="1" y="1673"/>
                  </a:cubicBezTo>
                  <a:cubicBezTo>
                    <a:pt x="1" y="2615"/>
                    <a:pt x="761" y="3344"/>
                    <a:pt x="1673" y="3344"/>
                  </a:cubicBezTo>
                  <a:cubicBezTo>
                    <a:pt x="2615" y="3344"/>
                    <a:pt x="3375" y="2585"/>
                    <a:pt x="3375" y="1673"/>
                  </a:cubicBezTo>
                  <a:cubicBezTo>
                    <a:pt x="3375" y="730"/>
                    <a:pt x="2615" y="1"/>
                    <a:pt x="1673"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1"/>
            <p:cNvSpPr/>
            <p:nvPr/>
          </p:nvSpPr>
          <p:spPr>
            <a:xfrm>
              <a:off x="7373770" y="5023522"/>
              <a:ext cx="34200" cy="34225"/>
            </a:xfrm>
            <a:custGeom>
              <a:avLst/>
              <a:gdLst/>
              <a:ahLst/>
              <a:cxnLst/>
              <a:rect l="l" t="t" r="r" b="b"/>
              <a:pathLst>
                <a:path w="1368" h="1369" extrusionOk="0">
                  <a:moveTo>
                    <a:pt x="699" y="1"/>
                  </a:moveTo>
                  <a:cubicBezTo>
                    <a:pt x="335" y="1"/>
                    <a:pt x="0" y="305"/>
                    <a:pt x="0" y="700"/>
                  </a:cubicBezTo>
                  <a:cubicBezTo>
                    <a:pt x="0" y="1065"/>
                    <a:pt x="335" y="1369"/>
                    <a:pt x="699" y="1369"/>
                  </a:cubicBezTo>
                  <a:cubicBezTo>
                    <a:pt x="1064" y="1369"/>
                    <a:pt x="1368" y="1065"/>
                    <a:pt x="1368" y="700"/>
                  </a:cubicBezTo>
                  <a:cubicBezTo>
                    <a:pt x="1368" y="305"/>
                    <a:pt x="1064" y="1"/>
                    <a:pt x="699"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1"/>
            <p:cNvSpPr/>
            <p:nvPr/>
          </p:nvSpPr>
          <p:spPr>
            <a:xfrm>
              <a:off x="4572550" y="4661450"/>
              <a:ext cx="47900" cy="47900"/>
            </a:xfrm>
            <a:custGeom>
              <a:avLst/>
              <a:gdLst/>
              <a:ahLst/>
              <a:cxnLst/>
              <a:rect l="l" t="t" r="r" b="b"/>
              <a:pathLst>
                <a:path w="1916" h="1916" extrusionOk="0">
                  <a:moveTo>
                    <a:pt x="942" y="1"/>
                  </a:moveTo>
                  <a:cubicBezTo>
                    <a:pt x="426" y="1"/>
                    <a:pt x="0" y="426"/>
                    <a:pt x="0" y="973"/>
                  </a:cubicBezTo>
                  <a:cubicBezTo>
                    <a:pt x="0" y="1490"/>
                    <a:pt x="426" y="1916"/>
                    <a:pt x="942" y="1916"/>
                  </a:cubicBezTo>
                  <a:cubicBezTo>
                    <a:pt x="1489" y="1916"/>
                    <a:pt x="1915" y="1490"/>
                    <a:pt x="1915" y="973"/>
                  </a:cubicBezTo>
                  <a:cubicBezTo>
                    <a:pt x="1915" y="426"/>
                    <a:pt x="1489" y="1"/>
                    <a:pt x="942"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1"/>
            <p:cNvSpPr/>
            <p:nvPr/>
          </p:nvSpPr>
          <p:spPr>
            <a:xfrm>
              <a:off x="1028783" y="4515551"/>
              <a:ext cx="99572" cy="98085"/>
            </a:xfrm>
            <a:custGeom>
              <a:avLst/>
              <a:gdLst/>
              <a:ahLst/>
              <a:cxnLst/>
              <a:rect l="l" t="t" r="r" b="b"/>
              <a:pathLst>
                <a:path w="1946" h="1916" extrusionOk="0">
                  <a:moveTo>
                    <a:pt x="973" y="0"/>
                  </a:moveTo>
                  <a:cubicBezTo>
                    <a:pt x="426" y="0"/>
                    <a:pt x="0" y="426"/>
                    <a:pt x="0" y="973"/>
                  </a:cubicBezTo>
                  <a:cubicBezTo>
                    <a:pt x="0" y="1490"/>
                    <a:pt x="426" y="1915"/>
                    <a:pt x="973" y="1915"/>
                  </a:cubicBezTo>
                  <a:cubicBezTo>
                    <a:pt x="1490" y="1915"/>
                    <a:pt x="1946" y="1490"/>
                    <a:pt x="1946" y="973"/>
                  </a:cubicBezTo>
                  <a:cubicBezTo>
                    <a:pt x="1946" y="426"/>
                    <a:pt x="149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1"/>
            <p:cNvSpPr/>
            <p:nvPr/>
          </p:nvSpPr>
          <p:spPr>
            <a:xfrm>
              <a:off x="3833175" y="4590025"/>
              <a:ext cx="47875" cy="48650"/>
            </a:xfrm>
            <a:custGeom>
              <a:avLst/>
              <a:gdLst/>
              <a:ahLst/>
              <a:cxnLst/>
              <a:rect l="l" t="t" r="r" b="b"/>
              <a:pathLst>
                <a:path w="1915" h="1946" extrusionOk="0">
                  <a:moveTo>
                    <a:pt x="973" y="0"/>
                  </a:moveTo>
                  <a:cubicBezTo>
                    <a:pt x="426" y="0"/>
                    <a:pt x="0" y="456"/>
                    <a:pt x="0" y="973"/>
                  </a:cubicBezTo>
                  <a:cubicBezTo>
                    <a:pt x="0" y="1520"/>
                    <a:pt x="426" y="1946"/>
                    <a:pt x="973" y="1946"/>
                  </a:cubicBezTo>
                  <a:cubicBezTo>
                    <a:pt x="1489" y="1946"/>
                    <a:pt x="1915" y="1520"/>
                    <a:pt x="1915" y="973"/>
                  </a:cubicBezTo>
                  <a:cubicBezTo>
                    <a:pt x="1915" y="45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1"/>
            <p:cNvSpPr/>
            <p:nvPr/>
          </p:nvSpPr>
          <p:spPr>
            <a:xfrm>
              <a:off x="5157650" y="1268550"/>
              <a:ext cx="48675" cy="48650"/>
            </a:xfrm>
            <a:custGeom>
              <a:avLst/>
              <a:gdLst/>
              <a:ahLst/>
              <a:cxnLst/>
              <a:rect l="l" t="t" r="r" b="b"/>
              <a:pathLst>
                <a:path w="1947" h="1946" extrusionOk="0">
                  <a:moveTo>
                    <a:pt x="973" y="0"/>
                  </a:moveTo>
                  <a:cubicBezTo>
                    <a:pt x="426" y="0"/>
                    <a:pt x="1" y="426"/>
                    <a:pt x="1" y="973"/>
                  </a:cubicBezTo>
                  <a:cubicBezTo>
                    <a:pt x="1" y="1490"/>
                    <a:pt x="426" y="1946"/>
                    <a:pt x="973" y="1946"/>
                  </a:cubicBezTo>
                  <a:cubicBezTo>
                    <a:pt x="1490" y="1946"/>
                    <a:pt x="1946" y="1490"/>
                    <a:pt x="1946" y="973"/>
                  </a:cubicBezTo>
                  <a:cubicBezTo>
                    <a:pt x="1946" y="426"/>
                    <a:pt x="1490"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1"/>
            <p:cNvSpPr/>
            <p:nvPr/>
          </p:nvSpPr>
          <p:spPr>
            <a:xfrm>
              <a:off x="7531070" y="4102547"/>
              <a:ext cx="47875" cy="48650"/>
            </a:xfrm>
            <a:custGeom>
              <a:avLst/>
              <a:gdLst/>
              <a:ahLst/>
              <a:cxnLst/>
              <a:rect l="l" t="t" r="r" b="b"/>
              <a:pathLst>
                <a:path w="1915" h="1946" extrusionOk="0">
                  <a:moveTo>
                    <a:pt x="973" y="0"/>
                  </a:moveTo>
                  <a:cubicBezTo>
                    <a:pt x="426" y="0"/>
                    <a:pt x="0" y="426"/>
                    <a:pt x="0" y="973"/>
                  </a:cubicBezTo>
                  <a:cubicBezTo>
                    <a:pt x="0" y="1490"/>
                    <a:pt x="426" y="1946"/>
                    <a:pt x="973" y="1946"/>
                  </a:cubicBezTo>
                  <a:cubicBezTo>
                    <a:pt x="1489" y="1946"/>
                    <a:pt x="1915" y="1490"/>
                    <a:pt x="1915" y="973"/>
                  </a:cubicBezTo>
                  <a:cubicBezTo>
                    <a:pt x="1915" y="426"/>
                    <a:pt x="1489" y="0"/>
                    <a:pt x="973"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1"/>
            <p:cNvSpPr/>
            <p:nvPr/>
          </p:nvSpPr>
          <p:spPr>
            <a:xfrm>
              <a:off x="5289875" y="4301275"/>
              <a:ext cx="25100" cy="24325"/>
            </a:xfrm>
            <a:custGeom>
              <a:avLst/>
              <a:gdLst/>
              <a:ahLst/>
              <a:cxnLst/>
              <a:rect l="l" t="t" r="r" b="b"/>
              <a:pathLst>
                <a:path w="1004" h="973" extrusionOk="0">
                  <a:moveTo>
                    <a:pt x="487" y="0"/>
                  </a:moveTo>
                  <a:cubicBezTo>
                    <a:pt x="244" y="0"/>
                    <a:pt x="1" y="213"/>
                    <a:pt x="1" y="486"/>
                  </a:cubicBezTo>
                  <a:cubicBezTo>
                    <a:pt x="1" y="760"/>
                    <a:pt x="244" y="973"/>
                    <a:pt x="487" y="973"/>
                  </a:cubicBezTo>
                  <a:cubicBezTo>
                    <a:pt x="761" y="973"/>
                    <a:pt x="1004" y="760"/>
                    <a:pt x="1004" y="486"/>
                  </a:cubicBezTo>
                  <a:cubicBezTo>
                    <a:pt x="1004" y="213"/>
                    <a:pt x="761" y="0"/>
                    <a:pt x="487"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1"/>
            <p:cNvSpPr/>
            <p:nvPr/>
          </p:nvSpPr>
          <p:spPr>
            <a:xfrm>
              <a:off x="6441875" y="3401550"/>
              <a:ext cx="64625" cy="64625"/>
            </a:xfrm>
            <a:custGeom>
              <a:avLst/>
              <a:gdLst/>
              <a:ahLst/>
              <a:cxnLst/>
              <a:rect l="l" t="t" r="r" b="b"/>
              <a:pathLst>
                <a:path w="2585" h="2585" extrusionOk="0">
                  <a:moveTo>
                    <a:pt x="1308" y="1"/>
                  </a:moveTo>
                  <a:cubicBezTo>
                    <a:pt x="578" y="1"/>
                    <a:pt x="1" y="578"/>
                    <a:pt x="1" y="1277"/>
                  </a:cubicBezTo>
                  <a:cubicBezTo>
                    <a:pt x="1" y="2007"/>
                    <a:pt x="578" y="2584"/>
                    <a:pt x="1308" y="2584"/>
                  </a:cubicBezTo>
                  <a:cubicBezTo>
                    <a:pt x="2007" y="2584"/>
                    <a:pt x="2584" y="2007"/>
                    <a:pt x="2584" y="1277"/>
                  </a:cubicBezTo>
                  <a:cubicBezTo>
                    <a:pt x="2584" y="578"/>
                    <a:pt x="2007" y="1"/>
                    <a:pt x="130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
            <p:cNvSpPr/>
            <p:nvPr/>
          </p:nvSpPr>
          <p:spPr>
            <a:xfrm>
              <a:off x="2604425" y="1181925"/>
              <a:ext cx="48650" cy="48650"/>
            </a:xfrm>
            <a:custGeom>
              <a:avLst/>
              <a:gdLst/>
              <a:ahLst/>
              <a:cxnLst/>
              <a:rect l="l" t="t" r="r" b="b"/>
              <a:pathLst>
                <a:path w="1946" h="1946" extrusionOk="0">
                  <a:moveTo>
                    <a:pt x="973" y="0"/>
                  </a:moveTo>
                  <a:cubicBezTo>
                    <a:pt x="456" y="0"/>
                    <a:pt x="0" y="456"/>
                    <a:pt x="0" y="973"/>
                  </a:cubicBezTo>
                  <a:cubicBezTo>
                    <a:pt x="0" y="1520"/>
                    <a:pt x="456" y="1946"/>
                    <a:pt x="973" y="1946"/>
                  </a:cubicBezTo>
                  <a:cubicBezTo>
                    <a:pt x="1520" y="1946"/>
                    <a:pt x="1946" y="1520"/>
                    <a:pt x="1946" y="973"/>
                  </a:cubicBezTo>
                  <a:cubicBezTo>
                    <a:pt x="1946" y="456"/>
                    <a:pt x="1520" y="0"/>
                    <a:pt x="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1"/>
            <p:cNvSpPr/>
            <p:nvPr/>
          </p:nvSpPr>
          <p:spPr>
            <a:xfrm>
              <a:off x="5762525" y="2002600"/>
              <a:ext cx="28900" cy="29650"/>
            </a:xfrm>
            <a:custGeom>
              <a:avLst/>
              <a:gdLst/>
              <a:ahLst/>
              <a:cxnLst/>
              <a:rect l="l" t="t" r="r" b="b"/>
              <a:pathLst>
                <a:path w="1156" h="1186" extrusionOk="0">
                  <a:moveTo>
                    <a:pt x="578" y="0"/>
                  </a:moveTo>
                  <a:cubicBezTo>
                    <a:pt x="244" y="0"/>
                    <a:pt x="1" y="274"/>
                    <a:pt x="1" y="578"/>
                  </a:cubicBezTo>
                  <a:cubicBezTo>
                    <a:pt x="1" y="912"/>
                    <a:pt x="244" y="1186"/>
                    <a:pt x="578" y="1186"/>
                  </a:cubicBezTo>
                  <a:cubicBezTo>
                    <a:pt x="882" y="1186"/>
                    <a:pt x="1156" y="912"/>
                    <a:pt x="1156" y="578"/>
                  </a:cubicBezTo>
                  <a:cubicBezTo>
                    <a:pt x="1156" y="274"/>
                    <a:pt x="913"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1"/>
            <p:cNvSpPr/>
            <p:nvPr/>
          </p:nvSpPr>
          <p:spPr>
            <a:xfrm>
              <a:off x="6026225" y="1164450"/>
              <a:ext cx="28900" cy="28900"/>
            </a:xfrm>
            <a:custGeom>
              <a:avLst/>
              <a:gdLst/>
              <a:ahLst/>
              <a:cxnLst/>
              <a:rect l="l" t="t" r="r" b="b"/>
              <a:pathLst>
                <a:path w="1156" h="1156" extrusionOk="0">
                  <a:moveTo>
                    <a:pt x="578" y="0"/>
                  </a:moveTo>
                  <a:cubicBezTo>
                    <a:pt x="243" y="0"/>
                    <a:pt x="0" y="243"/>
                    <a:pt x="0" y="578"/>
                  </a:cubicBezTo>
                  <a:cubicBezTo>
                    <a:pt x="0" y="912"/>
                    <a:pt x="243" y="1155"/>
                    <a:pt x="578" y="1155"/>
                  </a:cubicBezTo>
                  <a:cubicBezTo>
                    <a:pt x="882" y="1155"/>
                    <a:pt x="1155" y="912"/>
                    <a:pt x="1155" y="578"/>
                  </a:cubicBezTo>
                  <a:cubicBezTo>
                    <a:pt x="1155" y="274"/>
                    <a:pt x="882" y="0"/>
                    <a:pt x="578"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1"/>
            <p:cNvSpPr/>
            <p:nvPr/>
          </p:nvSpPr>
          <p:spPr>
            <a:xfrm>
              <a:off x="6168325" y="2442575"/>
              <a:ext cx="29650" cy="29650"/>
            </a:xfrm>
            <a:custGeom>
              <a:avLst/>
              <a:gdLst/>
              <a:ahLst/>
              <a:cxnLst/>
              <a:rect l="l" t="t" r="r" b="b"/>
              <a:pathLst>
                <a:path w="1186" h="1186" extrusionOk="0">
                  <a:moveTo>
                    <a:pt x="578" y="1"/>
                  </a:moveTo>
                  <a:cubicBezTo>
                    <a:pt x="274" y="1"/>
                    <a:pt x="0" y="274"/>
                    <a:pt x="0" y="608"/>
                  </a:cubicBezTo>
                  <a:cubicBezTo>
                    <a:pt x="0" y="912"/>
                    <a:pt x="274" y="1186"/>
                    <a:pt x="578" y="1186"/>
                  </a:cubicBezTo>
                  <a:cubicBezTo>
                    <a:pt x="912" y="1186"/>
                    <a:pt x="1186" y="912"/>
                    <a:pt x="1186" y="608"/>
                  </a:cubicBezTo>
                  <a:cubicBezTo>
                    <a:pt x="1186" y="274"/>
                    <a:pt x="912" y="1"/>
                    <a:pt x="57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1"/>
            <p:cNvSpPr/>
            <p:nvPr/>
          </p:nvSpPr>
          <p:spPr>
            <a:xfrm>
              <a:off x="3534525" y="1246500"/>
              <a:ext cx="54750" cy="54750"/>
            </a:xfrm>
            <a:custGeom>
              <a:avLst/>
              <a:gdLst/>
              <a:ahLst/>
              <a:cxnLst/>
              <a:rect l="l" t="t" r="r" b="b"/>
              <a:pathLst>
                <a:path w="2190" h="2190" extrusionOk="0">
                  <a:moveTo>
                    <a:pt x="1095" y="1"/>
                  </a:moveTo>
                  <a:cubicBezTo>
                    <a:pt x="487" y="1"/>
                    <a:pt x="1" y="487"/>
                    <a:pt x="1" y="1095"/>
                  </a:cubicBezTo>
                  <a:cubicBezTo>
                    <a:pt x="1" y="1703"/>
                    <a:pt x="487" y="2189"/>
                    <a:pt x="1095" y="2189"/>
                  </a:cubicBezTo>
                  <a:cubicBezTo>
                    <a:pt x="1703" y="2189"/>
                    <a:pt x="2189" y="1703"/>
                    <a:pt x="2189" y="1095"/>
                  </a:cubicBezTo>
                  <a:cubicBezTo>
                    <a:pt x="2189" y="487"/>
                    <a:pt x="1703" y="1"/>
                    <a:pt x="109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1"/>
            <p:cNvSpPr/>
            <p:nvPr/>
          </p:nvSpPr>
          <p:spPr>
            <a:xfrm>
              <a:off x="1989675" y="1605925"/>
              <a:ext cx="38000" cy="38025"/>
            </a:xfrm>
            <a:custGeom>
              <a:avLst/>
              <a:gdLst/>
              <a:ahLst/>
              <a:cxnLst/>
              <a:rect l="l" t="t" r="r" b="b"/>
              <a:pathLst>
                <a:path w="1520" h="1521" extrusionOk="0">
                  <a:moveTo>
                    <a:pt x="760" y="1"/>
                  </a:moveTo>
                  <a:cubicBezTo>
                    <a:pt x="334" y="1"/>
                    <a:pt x="0" y="335"/>
                    <a:pt x="0" y="761"/>
                  </a:cubicBezTo>
                  <a:cubicBezTo>
                    <a:pt x="0" y="1186"/>
                    <a:pt x="334" y="1521"/>
                    <a:pt x="760" y="1521"/>
                  </a:cubicBezTo>
                  <a:cubicBezTo>
                    <a:pt x="1186" y="1521"/>
                    <a:pt x="1520" y="1186"/>
                    <a:pt x="1520" y="761"/>
                  </a:cubicBezTo>
                  <a:cubicBezTo>
                    <a:pt x="1520" y="335"/>
                    <a:pt x="1186" y="1"/>
                    <a:pt x="760"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1"/>
            <p:cNvSpPr/>
            <p:nvPr/>
          </p:nvSpPr>
          <p:spPr>
            <a:xfrm>
              <a:off x="562575" y="2122650"/>
              <a:ext cx="54000" cy="54000"/>
            </a:xfrm>
            <a:custGeom>
              <a:avLst/>
              <a:gdLst/>
              <a:ahLst/>
              <a:cxnLst/>
              <a:rect l="l" t="t" r="r" b="b"/>
              <a:pathLst>
                <a:path w="2160" h="2160" extrusionOk="0">
                  <a:moveTo>
                    <a:pt x="1065" y="1"/>
                  </a:moveTo>
                  <a:cubicBezTo>
                    <a:pt x="487" y="1"/>
                    <a:pt x="1" y="487"/>
                    <a:pt x="1" y="1095"/>
                  </a:cubicBezTo>
                  <a:cubicBezTo>
                    <a:pt x="1" y="1673"/>
                    <a:pt x="487" y="2159"/>
                    <a:pt x="1065" y="2159"/>
                  </a:cubicBezTo>
                  <a:cubicBezTo>
                    <a:pt x="1673" y="2159"/>
                    <a:pt x="2159" y="1673"/>
                    <a:pt x="2159" y="1095"/>
                  </a:cubicBezTo>
                  <a:cubicBezTo>
                    <a:pt x="2159" y="487"/>
                    <a:pt x="1673" y="1"/>
                    <a:pt x="106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1"/>
            <p:cNvSpPr/>
            <p:nvPr/>
          </p:nvSpPr>
          <p:spPr>
            <a:xfrm>
              <a:off x="7814495" y="521427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2" y="2158"/>
                    <a:pt x="2159" y="1672"/>
                    <a:pt x="2159" y="1064"/>
                  </a:cubicBezTo>
                  <a:cubicBezTo>
                    <a:pt x="2159" y="486"/>
                    <a:pt x="1672"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1"/>
            <p:cNvSpPr/>
            <p:nvPr/>
          </p:nvSpPr>
          <p:spPr>
            <a:xfrm>
              <a:off x="4456275" y="4384100"/>
              <a:ext cx="38025" cy="38000"/>
            </a:xfrm>
            <a:custGeom>
              <a:avLst/>
              <a:gdLst/>
              <a:ahLst/>
              <a:cxnLst/>
              <a:rect l="l" t="t" r="r" b="b"/>
              <a:pathLst>
                <a:path w="1521" h="1520"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1"/>
            <p:cNvSpPr/>
            <p:nvPr/>
          </p:nvSpPr>
          <p:spPr>
            <a:xfrm>
              <a:off x="2540575" y="4611300"/>
              <a:ext cx="54000" cy="53975"/>
            </a:xfrm>
            <a:custGeom>
              <a:avLst/>
              <a:gdLst/>
              <a:ahLst/>
              <a:cxnLst/>
              <a:rect l="l" t="t" r="r" b="b"/>
              <a:pathLst>
                <a:path w="2160" h="2159" extrusionOk="0">
                  <a:moveTo>
                    <a:pt x="1065" y="0"/>
                  </a:moveTo>
                  <a:cubicBezTo>
                    <a:pt x="487" y="0"/>
                    <a:pt x="1" y="487"/>
                    <a:pt x="1" y="1095"/>
                  </a:cubicBezTo>
                  <a:cubicBezTo>
                    <a:pt x="1" y="1672"/>
                    <a:pt x="487" y="2159"/>
                    <a:pt x="1065" y="2159"/>
                  </a:cubicBezTo>
                  <a:cubicBezTo>
                    <a:pt x="1673" y="2159"/>
                    <a:pt x="2159" y="1672"/>
                    <a:pt x="2159" y="1095"/>
                  </a:cubicBezTo>
                  <a:cubicBezTo>
                    <a:pt x="2159" y="487"/>
                    <a:pt x="1673"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1"/>
            <p:cNvSpPr/>
            <p:nvPr/>
          </p:nvSpPr>
          <p:spPr>
            <a:xfrm>
              <a:off x="7638195" y="4453622"/>
              <a:ext cx="53975" cy="53975"/>
            </a:xfrm>
            <a:custGeom>
              <a:avLst/>
              <a:gdLst/>
              <a:ahLst/>
              <a:cxnLst/>
              <a:rect l="l" t="t" r="r" b="b"/>
              <a:pathLst>
                <a:path w="2159" h="2159" extrusionOk="0">
                  <a:moveTo>
                    <a:pt x="1065" y="0"/>
                  </a:moveTo>
                  <a:cubicBezTo>
                    <a:pt x="487" y="0"/>
                    <a:pt x="1" y="486"/>
                    <a:pt x="1" y="1064"/>
                  </a:cubicBezTo>
                  <a:cubicBezTo>
                    <a:pt x="1" y="1672"/>
                    <a:pt x="487" y="2158"/>
                    <a:pt x="1065" y="2158"/>
                  </a:cubicBezTo>
                  <a:cubicBezTo>
                    <a:pt x="1673" y="2158"/>
                    <a:pt x="2159" y="1672"/>
                    <a:pt x="2159" y="1064"/>
                  </a:cubicBezTo>
                  <a:cubicBezTo>
                    <a:pt x="2159" y="486"/>
                    <a:pt x="1673" y="0"/>
                    <a:pt x="106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1"/>
            <p:cNvSpPr/>
            <p:nvPr/>
          </p:nvSpPr>
          <p:spPr>
            <a:xfrm>
              <a:off x="6749625" y="2403050"/>
              <a:ext cx="53975" cy="54750"/>
            </a:xfrm>
            <a:custGeom>
              <a:avLst/>
              <a:gdLst/>
              <a:ahLst/>
              <a:cxnLst/>
              <a:rect l="l" t="t" r="r" b="b"/>
              <a:pathLst>
                <a:path w="2159" h="2190" extrusionOk="0">
                  <a:moveTo>
                    <a:pt x="1065" y="1"/>
                  </a:moveTo>
                  <a:cubicBezTo>
                    <a:pt x="487" y="1"/>
                    <a:pt x="1" y="487"/>
                    <a:pt x="1" y="1095"/>
                  </a:cubicBezTo>
                  <a:cubicBezTo>
                    <a:pt x="1" y="1703"/>
                    <a:pt x="487" y="2189"/>
                    <a:pt x="1065" y="2189"/>
                  </a:cubicBezTo>
                  <a:cubicBezTo>
                    <a:pt x="1673" y="2189"/>
                    <a:pt x="2159" y="1703"/>
                    <a:pt x="2159" y="1095"/>
                  </a:cubicBezTo>
                  <a:cubicBezTo>
                    <a:pt x="2159" y="487"/>
                    <a:pt x="1673" y="1"/>
                    <a:pt x="1065"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1"/>
            <p:cNvSpPr/>
            <p:nvPr/>
          </p:nvSpPr>
          <p:spPr>
            <a:xfrm>
              <a:off x="1627950" y="3995025"/>
              <a:ext cx="65375" cy="64625"/>
            </a:xfrm>
            <a:custGeom>
              <a:avLst/>
              <a:gdLst/>
              <a:ahLst/>
              <a:cxnLst/>
              <a:rect l="l" t="t" r="r" b="b"/>
              <a:pathLst>
                <a:path w="2615" h="2585" extrusionOk="0">
                  <a:moveTo>
                    <a:pt x="1308" y="1"/>
                  </a:moveTo>
                  <a:cubicBezTo>
                    <a:pt x="578" y="1"/>
                    <a:pt x="1" y="578"/>
                    <a:pt x="1" y="1277"/>
                  </a:cubicBezTo>
                  <a:cubicBezTo>
                    <a:pt x="1" y="2007"/>
                    <a:pt x="578" y="2584"/>
                    <a:pt x="1308" y="2584"/>
                  </a:cubicBezTo>
                  <a:cubicBezTo>
                    <a:pt x="2007" y="2584"/>
                    <a:pt x="2615" y="2007"/>
                    <a:pt x="2615" y="1277"/>
                  </a:cubicBezTo>
                  <a:cubicBezTo>
                    <a:pt x="2615" y="578"/>
                    <a:pt x="2007" y="1"/>
                    <a:pt x="1308" y="1"/>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1"/>
            <p:cNvSpPr/>
            <p:nvPr/>
          </p:nvSpPr>
          <p:spPr>
            <a:xfrm>
              <a:off x="5811925" y="1735125"/>
              <a:ext cx="54725" cy="53975"/>
            </a:xfrm>
            <a:custGeom>
              <a:avLst/>
              <a:gdLst/>
              <a:ahLst/>
              <a:cxnLst/>
              <a:rect l="l" t="t" r="r" b="b"/>
              <a:pathLst>
                <a:path w="2189" h="2159" extrusionOk="0">
                  <a:moveTo>
                    <a:pt x="1095" y="0"/>
                  </a:moveTo>
                  <a:cubicBezTo>
                    <a:pt x="487" y="0"/>
                    <a:pt x="0" y="487"/>
                    <a:pt x="0" y="1064"/>
                  </a:cubicBezTo>
                  <a:cubicBezTo>
                    <a:pt x="0" y="1672"/>
                    <a:pt x="487" y="2158"/>
                    <a:pt x="1095" y="2158"/>
                  </a:cubicBezTo>
                  <a:cubicBezTo>
                    <a:pt x="1703" y="2158"/>
                    <a:pt x="2189" y="1672"/>
                    <a:pt x="2189" y="1064"/>
                  </a:cubicBezTo>
                  <a:cubicBezTo>
                    <a:pt x="2189" y="487"/>
                    <a:pt x="1703" y="0"/>
                    <a:pt x="1095" y="0"/>
                  </a:cubicBezTo>
                  <a:close/>
                </a:path>
              </a:pathLst>
            </a:custGeom>
            <a:solidFill>
              <a:srgbClr val="B3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
            <p:cNvSpPr/>
            <p:nvPr/>
          </p:nvSpPr>
          <p:spPr>
            <a:xfrm>
              <a:off x="7578995" y="1220083"/>
              <a:ext cx="84353" cy="84174"/>
            </a:xfrm>
            <a:custGeom>
              <a:avLst/>
              <a:gdLst/>
              <a:ahLst/>
              <a:cxnLst/>
              <a:rect l="l" t="t" r="r" b="b"/>
              <a:pathLst>
                <a:path w="14165" h="14135" extrusionOk="0">
                  <a:moveTo>
                    <a:pt x="14165" y="7052"/>
                  </a:moveTo>
                  <a:cubicBezTo>
                    <a:pt x="14165" y="10973"/>
                    <a:pt x="10973" y="14134"/>
                    <a:pt x="7083" y="14134"/>
                  </a:cubicBezTo>
                  <a:cubicBezTo>
                    <a:pt x="3162" y="14134"/>
                    <a:pt x="1" y="10973"/>
                    <a:pt x="1" y="7052"/>
                  </a:cubicBezTo>
                  <a:cubicBezTo>
                    <a:pt x="1" y="3161"/>
                    <a:pt x="3162" y="0"/>
                    <a:pt x="7083" y="0"/>
                  </a:cubicBezTo>
                  <a:cubicBezTo>
                    <a:pt x="10973" y="0"/>
                    <a:pt x="14165" y="3161"/>
                    <a:pt x="14165" y="70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1"/>
            <p:cNvSpPr/>
            <p:nvPr/>
          </p:nvSpPr>
          <p:spPr>
            <a:xfrm>
              <a:off x="4651575" y="4298225"/>
              <a:ext cx="88925" cy="89700"/>
            </a:xfrm>
            <a:custGeom>
              <a:avLst/>
              <a:gdLst/>
              <a:ahLst/>
              <a:cxnLst/>
              <a:rect l="l" t="t" r="r" b="b"/>
              <a:pathLst>
                <a:path w="3557" h="3588" extrusionOk="0">
                  <a:moveTo>
                    <a:pt x="3557" y="1794"/>
                  </a:moveTo>
                  <a:cubicBezTo>
                    <a:pt x="3557" y="2767"/>
                    <a:pt x="2766" y="3587"/>
                    <a:pt x="1794" y="3587"/>
                  </a:cubicBezTo>
                  <a:cubicBezTo>
                    <a:pt x="791" y="3587"/>
                    <a:pt x="0" y="2767"/>
                    <a:pt x="0" y="1794"/>
                  </a:cubicBezTo>
                  <a:cubicBezTo>
                    <a:pt x="0" y="791"/>
                    <a:pt x="791" y="1"/>
                    <a:pt x="1794" y="1"/>
                  </a:cubicBezTo>
                  <a:cubicBezTo>
                    <a:pt x="2766" y="1"/>
                    <a:pt x="3557" y="791"/>
                    <a:pt x="3557"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1"/>
            <p:cNvSpPr/>
            <p:nvPr/>
          </p:nvSpPr>
          <p:spPr>
            <a:xfrm>
              <a:off x="5807375" y="2850625"/>
              <a:ext cx="88925" cy="88950"/>
            </a:xfrm>
            <a:custGeom>
              <a:avLst/>
              <a:gdLst/>
              <a:ahLst/>
              <a:cxnLst/>
              <a:rect l="l" t="t" r="r" b="b"/>
              <a:pathLst>
                <a:path w="3557" h="3558" extrusionOk="0">
                  <a:moveTo>
                    <a:pt x="3556" y="1794"/>
                  </a:moveTo>
                  <a:cubicBezTo>
                    <a:pt x="3556" y="2767"/>
                    <a:pt x="2766" y="3557"/>
                    <a:pt x="1793" y="3557"/>
                  </a:cubicBezTo>
                  <a:cubicBezTo>
                    <a:pt x="790" y="3557"/>
                    <a:pt x="0" y="2767"/>
                    <a:pt x="0" y="1794"/>
                  </a:cubicBezTo>
                  <a:cubicBezTo>
                    <a:pt x="0" y="791"/>
                    <a:pt x="790" y="1"/>
                    <a:pt x="1793" y="1"/>
                  </a:cubicBezTo>
                  <a:cubicBezTo>
                    <a:pt x="2766" y="1"/>
                    <a:pt x="3556" y="791"/>
                    <a:pt x="3556"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1"/>
            <p:cNvSpPr/>
            <p:nvPr/>
          </p:nvSpPr>
          <p:spPr>
            <a:xfrm>
              <a:off x="2239675" y="1607450"/>
              <a:ext cx="88925" cy="88950"/>
            </a:xfrm>
            <a:custGeom>
              <a:avLst/>
              <a:gdLst/>
              <a:ahLst/>
              <a:cxnLst/>
              <a:rect l="l" t="t" r="r" b="b"/>
              <a:pathLst>
                <a:path w="3557" h="3558" extrusionOk="0">
                  <a:moveTo>
                    <a:pt x="3557" y="1794"/>
                  </a:moveTo>
                  <a:cubicBezTo>
                    <a:pt x="3557" y="2767"/>
                    <a:pt x="2766" y="3557"/>
                    <a:pt x="1794" y="3557"/>
                  </a:cubicBezTo>
                  <a:cubicBezTo>
                    <a:pt x="791" y="3557"/>
                    <a:pt x="0" y="2767"/>
                    <a:pt x="0" y="1794"/>
                  </a:cubicBezTo>
                  <a:cubicBezTo>
                    <a:pt x="0" y="791"/>
                    <a:pt x="791" y="1"/>
                    <a:pt x="1794" y="1"/>
                  </a:cubicBezTo>
                  <a:cubicBezTo>
                    <a:pt x="2766" y="1"/>
                    <a:pt x="3557" y="791"/>
                    <a:pt x="3557" y="17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
            <p:cNvSpPr/>
            <p:nvPr/>
          </p:nvSpPr>
          <p:spPr>
            <a:xfrm>
              <a:off x="3517435" y="5020884"/>
              <a:ext cx="88925" cy="89700"/>
            </a:xfrm>
            <a:custGeom>
              <a:avLst/>
              <a:gdLst/>
              <a:ahLst/>
              <a:cxnLst/>
              <a:rect l="l" t="t" r="r" b="b"/>
              <a:pathLst>
                <a:path w="3557" h="3588" extrusionOk="0">
                  <a:moveTo>
                    <a:pt x="3557" y="1794"/>
                  </a:moveTo>
                  <a:cubicBezTo>
                    <a:pt x="3557" y="2797"/>
                    <a:pt x="2766" y="3587"/>
                    <a:pt x="1794" y="3587"/>
                  </a:cubicBezTo>
                  <a:cubicBezTo>
                    <a:pt x="791" y="3587"/>
                    <a:pt x="0" y="2797"/>
                    <a:pt x="0" y="1794"/>
                  </a:cubicBezTo>
                  <a:cubicBezTo>
                    <a:pt x="0" y="821"/>
                    <a:pt x="791" y="1"/>
                    <a:pt x="1794" y="1"/>
                  </a:cubicBezTo>
                  <a:cubicBezTo>
                    <a:pt x="2766" y="1"/>
                    <a:pt x="3557" y="821"/>
                    <a:pt x="3557" y="1794"/>
                  </a:cubicBezTo>
                  <a:close/>
                </a:path>
              </a:pathLst>
            </a:custGeom>
            <a:solidFill>
              <a:srgbClr val="FFB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
            <p:cNvSpPr/>
            <p:nvPr/>
          </p:nvSpPr>
          <p:spPr>
            <a:xfrm>
              <a:off x="1627938" y="4975684"/>
              <a:ext cx="180125" cy="180100"/>
            </a:xfrm>
            <a:custGeom>
              <a:avLst/>
              <a:gdLst/>
              <a:ahLst/>
              <a:cxnLst/>
              <a:rect l="l" t="t" r="r" b="b"/>
              <a:pathLst>
                <a:path w="7205" h="7204" extrusionOk="0">
                  <a:moveTo>
                    <a:pt x="7204" y="3617"/>
                  </a:moveTo>
                  <a:cubicBezTo>
                    <a:pt x="7204" y="5593"/>
                    <a:pt x="5593" y="7204"/>
                    <a:pt x="3587" y="7204"/>
                  </a:cubicBezTo>
                  <a:cubicBezTo>
                    <a:pt x="1612" y="7204"/>
                    <a:pt x="1" y="5593"/>
                    <a:pt x="1" y="3617"/>
                  </a:cubicBezTo>
                  <a:cubicBezTo>
                    <a:pt x="1" y="1611"/>
                    <a:pt x="1612" y="0"/>
                    <a:pt x="3587" y="0"/>
                  </a:cubicBezTo>
                  <a:cubicBezTo>
                    <a:pt x="5593" y="0"/>
                    <a:pt x="7204" y="1611"/>
                    <a:pt x="7204" y="36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1"/>
            <p:cNvSpPr/>
            <p:nvPr/>
          </p:nvSpPr>
          <p:spPr>
            <a:xfrm>
              <a:off x="2008650" y="1143175"/>
              <a:ext cx="25" cy="98800"/>
            </a:xfrm>
            <a:custGeom>
              <a:avLst/>
              <a:gdLst/>
              <a:ahLst/>
              <a:cxnLst/>
              <a:rect l="l" t="t" r="r" b="b"/>
              <a:pathLst>
                <a:path w="1" h="3952" fill="none" extrusionOk="0">
                  <a:moveTo>
                    <a:pt x="1" y="0"/>
                  </a:moveTo>
                  <a:lnTo>
                    <a:pt x="1" y="395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
            <p:cNvSpPr/>
            <p:nvPr/>
          </p:nvSpPr>
          <p:spPr>
            <a:xfrm>
              <a:off x="1959275" y="1192550"/>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
            <p:cNvSpPr/>
            <p:nvPr/>
          </p:nvSpPr>
          <p:spPr>
            <a:xfrm>
              <a:off x="526854" y="2570259"/>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1"/>
            <p:cNvSpPr/>
            <p:nvPr/>
          </p:nvSpPr>
          <p:spPr>
            <a:xfrm>
              <a:off x="476704" y="2620409"/>
              <a:ext cx="99575" cy="25"/>
            </a:xfrm>
            <a:custGeom>
              <a:avLst/>
              <a:gdLst/>
              <a:ahLst/>
              <a:cxnLst/>
              <a:rect l="l" t="t" r="r" b="b"/>
              <a:pathLst>
                <a:path w="3983" h="1" fill="none" extrusionOk="0">
                  <a:moveTo>
                    <a:pt x="3982" y="1"/>
                  </a:moveTo>
                  <a:lnTo>
                    <a:pt x="0" y="1"/>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1"/>
            <p:cNvSpPr/>
            <p:nvPr/>
          </p:nvSpPr>
          <p:spPr>
            <a:xfrm>
              <a:off x="5396275" y="7769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
            <p:cNvSpPr/>
            <p:nvPr/>
          </p:nvSpPr>
          <p:spPr>
            <a:xfrm>
              <a:off x="6283825" y="1834675"/>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1"/>
            <p:cNvSpPr/>
            <p:nvPr/>
          </p:nvSpPr>
          <p:spPr>
            <a:xfrm>
              <a:off x="6234425" y="1884825"/>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
            <p:cNvSpPr/>
            <p:nvPr/>
          </p:nvSpPr>
          <p:spPr>
            <a:xfrm>
              <a:off x="6749625" y="2976025"/>
              <a:ext cx="25" cy="99575"/>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1"/>
            <p:cNvSpPr/>
            <p:nvPr/>
          </p:nvSpPr>
          <p:spPr>
            <a:xfrm>
              <a:off x="6699475" y="3026175"/>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1"/>
            <p:cNvSpPr/>
            <p:nvPr/>
          </p:nvSpPr>
          <p:spPr>
            <a:xfrm>
              <a:off x="7664798" y="1712335"/>
              <a:ext cx="25" cy="99550"/>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1"/>
            <p:cNvSpPr/>
            <p:nvPr/>
          </p:nvSpPr>
          <p:spPr>
            <a:xfrm>
              <a:off x="7615398" y="1762485"/>
              <a:ext cx="99575" cy="25"/>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1"/>
            <p:cNvSpPr/>
            <p:nvPr/>
          </p:nvSpPr>
          <p:spPr>
            <a:xfrm>
              <a:off x="5419825" y="4514800"/>
              <a:ext cx="25" cy="99575"/>
            </a:xfrm>
            <a:custGeom>
              <a:avLst/>
              <a:gdLst/>
              <a:ahLst/>
              <a:cxnLst/>
              <a:rect l="l" t="t" r="r" b="b"/>
              <a:pathLst>
                <a:path w="1" h="3983"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1"/>
            <p:cNvSpPr/>
            <p:nvPr/>
          </p:nvSpPr>
          <p:spPr>
            <a:xfrm>
              <a:off x="5369675" y="4564950"/>
              <a:ext cx="99575" cy="2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1"/>
            <p:cNvSpPr/>
            <p:nvPr/>
          </p:nvSpPr>
          <p:spPr>
            <a:xfrm>
              <a:off x="6325132" y="4950616"/>
              <a:ext cx="45" cy="180036"/>
            </a:xfrm>
            <a:custGeom>
              <a:avLst/>
              <a:gdLst/>
              <a:ahLst/>
              <a:cxnLst/>
              <a:rect l="l" t="t" r="r" b="b"/>
              <a:pathLst>
                <a:path w="1" h="3982" fill="none" extrusionOk="0">
                  <a:moveTo>
                    <a:pt x="0" y="0"/>
                  </a:moveTo>
                  <a:lnTo>
                    <a:pt x="0"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1"/>
            <p:cNvSpPr/>
            <p:nvPr/>
          </p:nvSpPr>
          <p:spPr>
            <a:xfrm>
              <a:off x="6234422" y="5041312"/>
              <a:ext cx="180111" cy="45"/>
            </a:xfrm>
            <a:custGeom>
              <a:avLst/>
              <a:gdLst/>
              <a:ahLst/>
              <a:cxnLst/>
              <a:rect l="l" t="t" r="r" b="b"/>
              <a:pathLst>
                <a:path w="3983" h="1" fill="none" extrusionOk="0">
                  <a:moveTo>
                    <a:pt x="3982" y="0"/>
                  </a:moveTo>
                  <a:lnTo>
                    <a:pt x="0"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1"/>
            <p:cNvSpPr/>
            <p:nvPr/>
          </p:nvSpPr>
          <p:spPr>
            <a:xfrm>
              <a:off x="776909" y="4875356"/>
              <a:ext cx="25" cy="100325"/>
            </a:xfrm>
            <a:custGeom>
              <a:avLst/>
              <a:gdLst/>
              <a:ahLst/>
              <a:cxnLst/>
              <a:rect l="l" t="t" r="r" b="b"/>
              <a:pathLst>
                <a:path w="1" h="4013" fill="none" extrusionOk="0">
                  <a:moveTo>
                    <a:pt x="0" y="0"/>
                  </a:moveTo>
                  <a:lnTo>
                    <a:pt x="0" y="401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1"/>
            <p:cNvSpPr/>
            <p:nvPr/>
          </p:nvSpPr>
          <p:spPr>
            <a:xfrm>
              <a:off x="727509" y="4925506"/>
              <a:ext cx="98825" cy="25"/>
            </a:xfrm>
            <a:custGeom>
              <a:avLst/>
              <a:gdLst/>
              <a:ahLst/>
              <a:cxnLst/>
              <a:rect l="l" t="t" r="r" b="b"/>
              <a:pathLst>
                <a:path w="3953" h="1" fill="none" extrusionOk="0">
                  <a:moveTo>
                    <a:pt x="3952"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1"/>
            <p:cNvSpPr/>
            <p:nvPr/>
          </p:nvSpPr>
          <p:spPr>
            <a:xfrm>
              <a:off x="595511" y="4059658"/>
              <a:ext cx="16" cy="65391"/>
            </a:xfrm>
            <a:custGeom>
              <a:avLst/>
              <a:gdLst/>
              <a:ahLst/>
              <a:cxnLst/>
              <a:rect l="l" t="t" r="r" b="b"/>
              <a:pathLst>
                <a:path w="1" h="3983" fill="none" extrusionOk="0">
                  <a:moveTo>
                    <a:pt x="1" y="0"/>
                  </a:moveTo>
                  <a:lnTo>
                    <a:pt x="1" y="3982"/>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1"/>
            <p:cNvSpPr/>
            <p:nvPr/>
          </p:nvSpPr>
          <p:spPr>
            <a:xfrm>
              <a:off x="562580" y="4092097"/>
              <a:ext cx="65391" cy="16"/>
            </a:xfrm>
            <a:custGeom>
              <a:avLst/>
              <a:gdLst/>
              <a:ahLst/>
              <a:cxnLst/>
              <a:rect l="l" t="t" r="r" b="b"/>
              <a:pathLst>
                <a:path w="3983" h="1" fill="none" extrusionOk="0">
                  <a:moveTo>
                    <a:pt x="3983" y="0"/>
                  </a:moveTo>
                  <a:lnTo>
                    <a:pt x="1" y="0"/>
                  </a:lnTo>
                </a:path>
              </a:pathLst>
            </a:custGeom>
            <a:noFill/>
            <a:ln w="19000" cap="rnd"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11"/>
          <p:cNvSpPr/>
          <p:nvPr/>
        </p:nvSpPr>
        <p:spPr>
          <a:xfrm rot="5400000">
            <a:off x="4787375" y="2709415"/>
            <a:ext cx="2209589" cy="3779507"/>
          </a:xfrm>
          <a:custGeom>
            <a:avLst/>
            <a:gdLst/>
            <a:ahLst/>
            <a:cxnLst/>
            <a:rect l="l" t="t" r="r" b="b"/>
            <a:pathLst>
              <a:path w="44287" h="75753" extrusionOk="0">
                <a:moveTo>
                  <a:pt x="29766" y="0"/>
                </a:moveTo>
                <a:cubicBezTo>
                  <a:pt x="25143" y="0"/>
                  <a:pt x="20751" y="1006"/>
                  <a:pt x="18572" y="4363"/>
                </a:cubicBezTo>
                <a:cubicBezTo>
                  <a:pt x="14681" y="10412"/>
                  <a:pt x="24955" y="18345"/>
                  <a:pt x="27144" y="21142"/>
                </a:cubicBezTo>
                <a:cubicBezTo>
                  <a:pt x="30730" y="25671"/>
                  <a:pt x="29940" y="32753"/>
                  <a:pt x="22341" y="34668"/>
                </a:cubicBezTo>
                <a:cubicBezTo>
                  <a:pt x="22111" y="34725"/>
                  <a:pt x="21865" y="34752"/>
                  <a:pt x="21604" y="34752"/>
                </a:cubicBezTo>
                <a:cubicBezTo>
                  <a:pt x="17772" y="34752"/>
                  <a:pt x="10765" y="28981"/>
                  <a:pt x="5883" y="28981"/>
                </a:cubicBezTo>
                <a:cubicBezTo>
                  <a:pt x="3141" y="28981"/>
                  <a:pt x="1069" y="30802"/>
                  <a:pt x="608" y="36491"/>
                </a:cubicBezTo>
                <a:cubicBezTo>
                  <a:pt x="0" y="44212"/>
                  <a:pt x="20487" y="35458"/>
                  <a:pt x="23344" y="45853"/>
                </a:cubicBezTo>
                <a:cubicBezTo>
                  <a:pt x="24894" y="51446"/>
                  <a:pt x="7174" y="51993"/>
                  <a:pt x="8754" y="64334"/>
                </a:cubicBezTo>
                <a:cubicBezTo>
                  <a:pt x="9379" y="69249"/>
                  <a:pt x="13843" y="73037"/>
                  <a:pt x="17580" y="73037"/>
                </a:cubicBezTo>
                <a:cubicBezTo>
                  <a:pt x="19296" y="73037"/>
                  <a:pt x="20858" y="72238"/>
                  <a:pt x="21824" y="70382"/>
                </a:cubicBezTo>
                <a:cubicBezTo>
                  <a:pt x="26406" y="61603"/>
                  <a:pt x="30061" y="58875"/>
                  <a:pt x="32663" y="58875"/>
                </a:cubicBezTo>
                <a:cubicBezTo>
                  <a:pt x="35412" y="58875"/>
                  <a:pt x="36985" y="61920"/>
                  <a:pt x="37235" y="64091"/>
                </a:cubicBezTo>
                <a:cubicBezTo>
                  <a:pt x="38506" y="74974"/>
                  <a:pt x="41992" y="75753"/>
                  <a:pt x="43673" y="75753"/>
                </a:cubicBezTo>
                <a:cubicBezTo>
                  <a:pt x="43921" y="75753"/>
                  <a:pt x="44130" y="75736"/>
                  <a:pt x="44287" y="75732"/>
                </a:cubicBezTo>
                <a:lnTo>
                  <a:pt x="44287" y="2084"/>
                </a:lnTo>
                <a:cubicBezTo>
                  <a:pt x="41640" y="1561"/>
                  <a:pt x="35523" y="0"/>
                  <a:pt x="29766" y="0"/>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1"/>
          <p:cNvSpPr/>
          <p:nvPr/>
        </p:nvSpPr>
        <p:spPr>
          <a:xfrm rot="553911">
            <a:off x="6477507" y="45827"/>
            <a:ext cx="1465580" cy="781145"/>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9" name="Google Shape;979;p11"/>
          <p:cNvGrpSpPr/>
          <p:nvPr/>
        </p:nvGrpSpPr>
        <p:grpSpPr>
          <a:xfrm>
            <a:off x="604650" y="371471"/>
            <a:ext cx="8136700" cy="4381429"/>
            <a:chOff x="604650" y="371471"/>
            <a:chExt cx="8136700" cy="4381429"/>
          </a:xfrm>
        </p:grpSpPr>
        <p:sp>
          <p:nvSpPr>
            <p:cNvPr id="980" name="Google Shape;980;p11"/>
            <p:cNvSpPr/>
            <p:nvPr/>
          </p:nvSpPr>
          <p:spPr>
            <a:xfrm>
              <a:off x="604650" y="540000"/>
              <a:ext cx="7934700" cy="4212900"/>
            </a:xfrm>
            <a:prstGeom prst="roundRect">
              <a:avLst>
                <a:gd name="adj" fmla="val 384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1"/>
            <p:cNvSpPr/>
            <p:nvPr/>
          </p:nvSpPr>
          <p:spPr>
            <a:xfrm>
              <a:off x="917341" y="371471"/>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1"/>
            <p:cNvSpPr/>
            <p:nvPr/>
          </p:nvSpPr>
          <p:spPr>
            <a:xfrm>
              <a:off x="1526672" y="371471"/>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1"/>
            <p:cNvSpPr/>
            <p:nvPr/>
          </p:nvSpPr>
          <p:spPr>
            <a:xfrm>
              <a:off x="2136316" y="371471"/>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1"/>
            <p:cNvSpPr/>
            <p:nvPr/>
          </p:nvSpPr>
          <p:spPr>
            <a:xfrm>
              <a:off x="2747260" y="384447"/>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1"/>
            <p:cNvSpPr/>
            <p:nvPr/>
          </p:nvSpPr>
          <p:spPr>
            <a:xfrm>
              <a:off x="3360792" y="384447"/>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1"/>
            <p:cNvSpPr/>
            <p:nvPr/>
          </p:nvSpPr>
          <p:spPr>
            <a:xfrm>
              <a:off x="3975423" y="384447"/>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a:off x="925550"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
            <p:cNvSpPr/>
            <p:nvPr/>
          </p:nvSpPr>
          <p:spPr>
            <a:xfrm>
              <a:off x="1534877" y="691080"/>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 name="Google Shape;989;p11"/>
            <p:cNvGrpSpPr/>
            <p:nvPr/>
          </p:nvGrpSpPr>
          <p:grpSpPr>
            <a:xfrm>
              <a:off x="4689241" y="372006"/>
              <a:ext cx="3552782" cy="501076"/>
              <a:chOff x="4670191" y="372006"/>
              <a:chExt cx="3552782" cy="501076"/>
            </a:xfrm>
          </p:grpSpPr>
          <p:sp>
            <p:nvSpPr>
              <p:cNvPr id="990" name="Google Shape;990;p11"/>
              <p:cNvSpPr/>
              <p:nvPr/>
            </p:nvSpPr>
            <p:spPr>
              <a:xfrm>
                <a:off x="4670191" y="372006"/>
                <a:ext cx="494700" cy="48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a:off x="5279522" y="372006"/>
                <a:ext cx="494700" cy="488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a:off x="5889166" y="372006"/>
                <a:ext cx="494700" cy="48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6500110" y="384982"/>
                <a:ext cx="494700" cy="48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7113642" y="384982"/>
                <a:ext cx="494700" cy="48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a:off x="7728273" y="384982"/>
                <a:ext cx="494700" cy="488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a:off x="4678400"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a:off x="5287727" y="691614"/>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5897404" y="691615"/>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6507031" y="691615"/>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7121184" y="69161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7734736" y="69187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11"/>
            <p:cNvSpPr/>
            <p:nvPr/>
          </p:nvSpPr>
          <p:spPr>
            <a:xfrm>
              <a:off x="2144554" y="691081"/>
              <a:ext cx="4782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2754181" y="691081"/>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3368334" y="691082"/>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3981886" y="691337"/>
              <a:ext cx="482400" cy="44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720000" y="730175"/>
              <a:ext cx="7652700" cy="3906300"/>
            </a:xfrm>
            <a:prstGeom prst="roundRect">
              <a:avLst>
                <a:gd name="adj" fmla="val 19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7" name="Google Shape;1007;p11"/>
            <p:cNvGrpSpPr/>
            <p:nvPr/>
          </p:nvGrpSpPr>
          <p:grpSpPr>
            <a:xfrm>
              <a:off x="8372700" y="911152"/>
              <a:ext cx="121800" cy="2651522"/>
              <a:chOff x="8372700" y="730177"/>
              <a:chExt cx="121800" cy="2651522"/>
            </a:xfrm>
          </p:grpSpPr>
          <p:sp>
            <p:nvSpPr>
              <p:cNvPr id="1008" name="Google Shape;1008;p11"/>
              <p:cNvSpPr/>
              <p:nvPr/>
            </p:nvSpPr>
            <p:spPr>
              <a:xfrm>
                <a:off x="8372700" y="2533600"/>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8372700" y="730177"/>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8372700" y="1631888"/>
                <a:ext cx="121800" cy="8481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11"/>
            <p:cNvGrpSpPr/>
            <p:nvPr/>
          </p:nvGrpSpPr>
          <p:grpSpPr>
            <a:xfrm>
              <a:off x="8372700" y="911171"/>
              <a:ext cx="368650" cy="3555949"/>
              <a:chOff x="8372700" y="911119"/>
              <a:chExt cx="368650" cy="2649739"/>
            </a:xfrm>
          </p:grpSpPr>
          <p:grpSp>
            <p:nvGrpSpPr>
              <p:cNvPr id="1012" name="Google Shape;1012;p11"/>
              <p:cNvGrpSpPr/>
              <p:nvPr/>
            </p:nvGrpSpPr>
            <p:grpSpPr>
              <a:xfrm>
                <a:off x="8372700" y="2254711"/>
                <a:ext cx="368650" cy="421234"/>
                <a:chOff x="8417425" y="-563735"/>
                <a:chExt cx="368650" cy="414600"/>
              </a:xfrm>
            </p:grpSpPr>
            <p:sp>
              <p:nvSpPr>
                <p:cNvPr id="1013" name="Google Shape;1013;p11"/>
                <p:cNvSpPr/>
                <p:nvPr/>
              </p:nvSpPr>
              <p:spPr>
                <a:xfrm rot="5400000">
                  <a:off x="8403275" y="-536358"/>
                  <a:ext cx="405900" cy="359700"/>
                </a:xfrm>
                <a:prstGeom prst="round2SameRect">
                  <a:avLst>
                    <a:gd name="adj1" fmla="val 41465"/>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8417425" y="-563735"/>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11"/>
              <p:cNvGrpSpPr/>
              <p:nvPr/>
            </p:nvGrpSpPr>
            <p:grpSpPr>
              <a:xfrm>
                <a:off x="8372700" y="1806847"/>
                <a:ext cx="368650" cy="421234"/>
                <a:chOff x="8417425" y="-185107"/>
                <a:chExt cx="368650" cy="414600"/>
              </a:xfrm>
            </p:grpSpPr>
            <p:sp>
              <p:nvSpPr>
                <p:cNvPr id="1016" name="Google Shape;1016;p11"/>
                <p:cNvSpPr/>
                <p:nvPr/>
              </p:nvSpPr>
              <p:spPr>
                <a:xfrm rot="5400000">
                  <a:off x="8403275" y="-157730"/>
                  <a:ext cx="405900" cy="359700"/>
                </a:xfrm>
                <a:prstGeom prst="round2SameRect">
                  <a:avLst>
                    <a:gd name="adj1" fmla="val 41465"/>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8417425" y="-185107"/>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11"/>
              <p:cNvGrpSpPr/>
              <p:nvPr/>
            </p:nvGrpSpPr>
            <p:grpSpPr>
              <a:xfrm>
                <a:off x="8372700" y="911119"/>
                <a:ext cx="368650" cy="421234"/>
                <a:chOff x="8417425" y="572149"/>
                <a:chExt cx="368650" cy="414600"/>
              </a:xfrm>
            </p:grpSpPr>
            <p:sp>
              <p:nvSpPr>
                <p:cNvPr id="1019" name="Google Shape;1019;p11"/>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11"/>
              <p:cNvGrpSpPr/>
              <p:nvPr/>
            </p:nvGrpSpPr>
            <p:grpSpPr>
              <a:xfrm>
                <a:off x="8372700" y="1358983"/>
                <a:ext cx="368650" cy="421234"/>
                <a:chOff x="8417425" y="193521"/>
                <a:chExt cx="368650" cy="414600"/>
              </a:xfrm>
            </p:grpSpPr>
            <p:sp>
              <p:nvSpPr>
                <p:cNvPr id="1022" name="Google Shape;1022;p11"/>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11"/>
              <p:cNvGrpSpPr/>
              <p:nvPr/>
            </p:nvGrpSpPr>
            <p:grpSpPr>
              <a:xfrm>
                <a:off x="8372700" y="2691760"/>
                <a:ext cx="368650" cy="421234"/>
                <a:chOff x="8417425" y="572149"/>
                <a:chExt cx="368650" cy="414600"/>
              </a:xfrm>
            </p:grpSpPr>
            <p:sp>
              <p:nvSpPr>
                <p:cNvPr id="1025" name="Google Shape;1025;p11"/>
                <p:cNvSpPr/>
                <p:nvPr/>
              </p:nvSpPr>
              <p:spPr>
                <a:xfrm rot="5400000">
                  <a:off x="8403275" y="599526"/>
                  <a:ext cx="405900" cy="359700"/>
                </a:xfrm>
                <a:prstGeom prst="round2SameRect">
                  <a:avLst>
                    <a:gd name="adj1" fmla="val 41465"/>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8417425" y="572149"/>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11"/>
              <p:cNvGrpSpPr/>
              <p:nvPr/>
            </p:nvGrpSpPr>
            <p:grpSpPr>
              <a:xfrm>
                <a:off x="8372700" y="3139624"/>
                <a:ext cx="368650" cy="421234"/>
                <a:chOff x="8417425" y="193521"/>
                <a:chExt cx="368650" cy="414600"/>
              </a:xfrm>
            </p:grpSpPr>
            <p:sp>
              <p:nvSpPr>
                <p:cNvPr id="1028" name="Google Shape;1028;p11"/>
                <p:cNvSpPr/>
                <p:nvPr/>
              </p:nvSpPr>
              <p:spPr>
                <a:xfrm rot="5400000">
                  <a:off x="8403275" y="220898"/>
                  <a:ext cx="405900" cy="359700"/>
                </a:xfrm>
                <a:prstGeom prst="round2SameRect">
                  <a:avLst>
                    <a:gd name="adj1" fmla="val 41465"/>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8417425" y="193521"/>
                  <a:ext cx="121800" cy="4146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30" name="Google Shape;1030;p11"/>
          <p:cNvSpPr/>
          <p:nvPr/>
        </p:nvSpPr>
        <p:spPr>
          <a:xfrm rot="8100000">
            <a:off x="-1396840" y="-219095"/>
            <a:ext cx="3030791" cy="1615393"/>
          </a:xfrm>
          <a:custGeom>
            <a:avLst/>
            <a:gdLst/>
            <a:ahLst/>
            <a:cxnLst/>
            <a:rect l="l" t="t" r="r" b="b"/>
            <a:pathLst>
              <a:path w="147876" h="78817" extrusionOk="0">
                <a:moveTo>
                  <a:pt x="102221" y="2311"/>
                </a:moveTo>
                <a:cubicBezTo>
                  <a:pt x="101309" y="2463"/>
                  <a:pt x="100427" y="2615"/>
                  <a:pt x="99546" y="2827"/>
                </a:cubicBezTo>
                <a:cubicBezTo>
                  <a:pt x="91096" y="4712"/>
                  <a:pt x="83132" y="8785"/>
                  <a:pt x="76658" y="14530"/>
                </a:cubicBezTo>
                <a:cubicBezTo>
                  <a:pt x="69941" y="20457"/>
                  <a:pt x="63892" y="27964"/>
                  <a:pt x="55867" y="32433"/>
                </a:cubicBezTo>
                <a:cubicBezTo>
                  <a:pt x="46110" y="37904"/>
                  <a:pt x="35046" y="35138"/>
                  <a:pt x="24499" y="36050"/>
                </a:cubicBezTo>
                <a:cubicBezTo>
                  <a:pt x="18268" y="36597"/>
                  <a:pt x="11398" y="38907"/>
                  <a:pt x="7599" y="44165"/>
                </a:cubicBezTo>
                <a:cubicBezTo>
                  <a:pt x="0" y="54713"/>
                  <a:pt x="8541" y="65077"/>
                  <a:pt x="17842" y="70579"/>
                </a:cubicBezTo>
                <a:cubicBezTo>
                  <a:pt x="29180" y="77296"/>
                  <a:pt x="43283" y="78604"/>
                  <a:pt x="56232" y="78725"/>
                </a:cubicBezTo>
                <a:cubicBezTo>
                  <a:pt x="68086" y="78816"/>
                  <a:pt x="80062" y="77448"/>
                  <a:pt x="91430" y="73983"/>
                </a:cubicBezTo>
                <a:cubicBezTo>
                  <a:pt x="107023" y="69211"/>
                  <a:pt x="124379" y="60822"/>
                  <a:pt x="136051" y="49211"/>
                </a:cubicBezTo>
                <a:cubicBezTo>
                  <a:pt x="144562" y="40761"/>
                  <a:pt x="147875" y="26931"/>
                  <a:pt x="141978" y="16110"/>
                </a:cubicBezTo>
                <a:cubicBezTo>
                  <a:pt x="134683" y="2736"/>
                  <a:pt x="115838" y="1"/>
                  <a:pt x="102221" y="2311"/>
                </a:cubicBezTo>
                <a:close/>
              </a:path>
            </a:pathLst>
          </a:custGeom>
          <a:solidFill>
            <a:srgbClr val="9DB2F1">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txBox="1">
            <a:spLocks noGrp="1"/>
          </p:cNvSpPr>
          <p:nvPr>
            <p:ph type="title" hasCustomPrompt="1"/>
          </p:nvPr>
        </p:nvSpPr>
        <p:spPr>
          <a:xfrm>
            <a:off x="1010888" y="1368838"/>
            <a:ext cx="7029600" cy="17229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32" name="Google Shape;1032;p11"/>
          <p:cNvSpPr txBox="1">
            <a:spLocks noGrp="1"/>
          </p:cNvSpPr>
          <p:nvPr>
            <p:ph type="body" idx="1"/>
          </p:nvPr>
        </p:nvSpPr>
        <p:spPr>
          <a:xfrm>
            <a:off x="1010888" y="3152225"/>
            <a:ext cx="7029600" cy="419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Francois One"/>
              <a:buNone/>
              <a:defRPr sz="2800">
                <a:solidFill>
                  <a:schemeClr val="lt1"/>
                </a:solidFill>
                <a:latin typeface="Francois One"/>
                <a:ea typeface="Francois One"/>
                <a:cs typeface="Francois One"/>
                <a:sym typeface="Francois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15000"/>
              </a:lnSpc>
              <a:spcBef>
                <a:spcPts val="160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15000"/>
              </a:lnSpc>
              <a:spcBef>
                <a:spcPts val="160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15000"/>
              </a:lnSpc>
              <a:spcBef>
                <a:spcPts val="160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15000"/>
              </a:lnSpc>
              <a:spcBef>
                <a:spcPts val="160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15000"/>
              </a:lnSpc>
              <a:spcBef>
                <a:spcPts val="160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15000"/>
              </a:lnSpc>
              <a:spcBef>
                <a:spcPts val="160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15000"/>
              </a:lnSpc>
              <a:spcBef>
                <a:spcPts val="1600"/>
              </a:spcBef>
              <a:spcAft>
                <a:spcPts val="0"/>
              </a:spcAft>
              <a:buClr>
                <a:schemeClr val="accent2"/>
              </a:buClr>
              <a:buSzPts val="1400"/>
              <a:buChar char="○"/>
              <a:defRPr>
                <a:solidFill>
                  <a:schemeClr val="accent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 id="2147483659"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5.xml"/><Relationship Id="rId7" Type="http://schemas.openxmlformats.org/officeDocument/2006/relationships/slide" Target="slide25.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slide" Target="slide17.xml"/><Relationship Id="rId11" Type="http://schemas.openxmlformats.org/officeDocument/2006/relationships/slide" Target="slide21.xml"/><Relationship Id="rId5" Type="http://schemas.openxmlformats.org/officeDocument/2006/relationships/slide" Target="slide13.xml"/><Relationship Id="rId10" Type="http://schemas.openxmlformats.org/officeDocument/2006/relationships/slide" Target="slide36.xml"/><Relationship Id="rId4" Type="http://schemas.openxmlformats.org/officeDocument/2006/relationships/slide" Target="slide9.xml"/><Relationship Id="rId9" Type="http://schemas.openxmlformats.org/officeDocument/2006/relationships/slide" Target="slide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forms.office.com/Pages/ResponsePage.aspx?id=ZN_eq0qrBUuqA_TbXZ4ii-yPp7Qy3KZEkQ-XGk4ZNVdUOTFJTTFNSUNOMVlMWk80Rk9BVkRSVkFJVy4u"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9.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4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7.xml"/><Relationship Id="rId11" Type="http://schemas.openxmlformats.org/officeDocument/2006/relationships/slide" Target="slide36.xml"/><Relationship Id="rId5" Type="http://schemas.openxmlformats.org/officeDocument/2006/relationships/slide" Target="slide13.xml"/><Relationship Id="rId10" Type="http://schemas.openxmlformats.org/officeDocument/2006/relationships/slide" Target="slide33.xml"/><Relationship Id="rId4" Type="http://schemas.openxmlformats.org/officeDocument/2006/relationships/slide" Target="slide9.xml"/><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mailto:grade12advanced@yahoo.com" TargetMode="External"/><Relationship Id="rId2" Type="http://schemas.openxmlformats.org/officeDocument/2006/relationships/hyperlink" Target="https://prowritingaid.com/Free" TargetMode="Externa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53.png"/><Relationship Id="rId7" Type="http://schemas.openxmlformats.org/officeDocument/2006/relationships/slide" Target="slide17.xml"/><Relationship Id="rId12" Type="http://schemas.openxmlformats.org/officeDocument/2006/relationships/slide" Target="slide2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slide" Target="slide13.xml"/><Relationship Id="rId11" Type="http://schemas.openxmlformats.org/officeDocument/2006/relationships/slide" Target="slide36.xml"/><Relationship Id="rId5" Type="http://schemas.openxmlformats.org/officeDocument/2006/relationships/slide" Target="slide9.xml"/><Relationship Id="rId10" Type="http://schemas.openxmlformats.org/officeDocument/2006/relationships/slide" Target="slide33.xml"/><Relationship Id="rId4" Type="http://schemas.openxmlformats.org/officeDocument/2006/relationships/slide" Target="slide5.xml"/><Relationship Id="rId9" Type="http://schemas.openxmlformats.org/officeDocument/2006/relationships/slide" Target="slide29.xml"/></Relationships>
</file>

<file path=ppt/slides/_rels/slide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5.xml"/><Relationship Id="rId7" Type="http://schemas.openxmlformats.org/officeDocument/2006/relationships/slide" Target="slide25.xml"/><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7.xml"/><Relationship Id="rId11" Type="http://schemas.openxmlformats.org/officeDocument/2006/relationships/slide" Target="slide21.xml"/><Relationship Id="rId5" Type="http://schemas.openxmlformats.org/officeDocument/2006/relationships/slide" Target="slide13.xml"/><Relationship Id="rId10" Type="http://schemas.openxmlformats.org/officeDocument/2006/relationships/slide" Target="slide36.xml"/><Relationship Id="rId4" Type="http://schemas.openxmlformats.org/officeDocument/2006/relationships/slide" Target="slide9.xml"/><Relationship Id="rId9" Type="http://schemas.openxmlformats.org/officeDocument/2006/relationships/slide" Target="slide3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5.xml"/><Relationship Id="rId7" Type="http://schemas.openxmlformats.org/officeDocument/2006/relationships/slide" Target="slide25.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slide" Target="slide17.xml"/><Relationship Id="rId11" Type="http://schemas.openxmlformats.org/officeDocument/2006/relationships/slide" Target="slide21.xml"/><Relationship Id="rId5" Type="http://schemas.openxmlformats.org/officeDocument/2006/relationships/slide" Target="slide13.xml"/><Relationship Id="rId10" Type="http://schemas.openxmlformats.org/officeDocument/2006/relationships/slide" Target="slide36.xml"/><Relationship Id="rId4" Type="http://schemas.openxmlformats.org/officeDocument/2006/relationships/slide" Target="slide9.xml"/><Relationship Id="rId9" Type="http://schemas.openxmlformats.org/officeDocument/2006/relationships/slide" Target="slide33.xml"/></Relationships>
</file>

<file path=ppt/slides/_rels/slide8.xml.rels><?xml version="1.0" encoding="UTF-8" standalone="yes"?>
<Relationships xmlns="http://schemas.openxmlformats.org/package/2006/relationships"><Relationship Id="rId8" Type="http://schemas.openxmlformats.org/officeDocument/2006/relationships/hyperlink" Target="https://simple.wiktionary.org/wiki/treasure" TargetMode="External"/><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thewordsearch.com/puzzle/2239475/treasured-possession/"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373C04-929B-C548-A159-F4DF5D834C73}"/>
              </a:ext>
            </a:extLst>
          </p:cNvPr>
          <p:cNvPicPr>
            <a:picLocks noChangeAspect="1"/>
          </p:cNvPicPr>
          <p:nvPr/>
        </p:nvPicPr>
        <p:blipFill>
          <a:blip r:embed="rId2"/>
          <a:stretch>
            <a:fillRect/>
          </a:stretch>
        </p:blipFill>
        <p:spPr>
          <a:xfrm>
            <a:off x="0" y="1436633"/>
            <a:ext cx="9144000" cy="3714750"/>
          </a:xfrm>
          <a:prstGeom prst="rect">
            <a:avLst/>
          </a:prstGeom>
        </p:spPr>
      </p:pic>
      <p:sp>
        <p:nvSpPr>
          <p:cNvPr id="9" name="عنوان 1">
            <a:extLst>
              <a:ext uri="{FF2B5EF4-FFF2-40B4-BE49-F238E27FC236}">
                <a16:creationId xmlns:a16="http://schemas.microsoft.com/office/drawing/2014/main" id="{284971AD-7AD2-5845-865F-BF22BF9C3212}"/>
              </a:ext>
            </a:extLst>
          </p:cNvPr>
          <p:cNvSpPr txBox="1">
            <a:spLocks/>
          </p:cNvSpPr>
          <p:nvPr/>
        </p:nvSpPr>
        <p:spPr>
          <a:xfrm>
            <a:off x="5544945" y="3444440"/>
            <a:ext cx="3254580" cy="6858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rtl="1"/>
            <a:endParaRPr lang="ar-AE" sz="2400" dirty="0">
              <a:solidFill>
                <a:srgbClr val="C00000"/>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2" name="Rectangle 1">
            <a:extLst>
              <a:ext uri="{FF2B5EF4-FFF2-40B4-BE49-F238E27FC236}">
                <a16:creationId xmlns:a16="http://schemas.microsoft.com/office/drawing/2014/main" id="{C9B5FA74-5208-A547-B8A1-0B9AB715CA35}"/>
              </a:ext>
            </a:extLst>
          </p:cNvPr>
          <p:cNvSpPr/>
          <p:nvPr/>
        </p:nvSpPr>
        <p:spPr>
          <a:xfrm>
            <a:off x="2286000" y="4847996"/>
            <a:ext cx="4572000" cy="230832"/>
          </a:xfrm>
          <a:prstGeom prst="rect">
            <a:avLst/>
          </a:prstGeom>
        </p:spPr>
        <p:txBody>
          <a:bodyPr>
            <a:spAutoFit/>
          </a:bodyPr>
          <a:lstStyle/>
          <a:p>
            <a:pPr algn="ctr">
              <a:tabLst>
                <a:tab pos="2228850" algn="ctr"/>
                <a:tab pos="4457700" algn="r"/>
              </a:tabLst>
            </a:pPr>
            <a:r>
              <a:rPr lang="en-US" sz="900" dirty="0">
                <a:solidFill>
                  <a:srgbClr val="9E770E"/>
                </a:solidFill>
                <a:latin typeface="Helvetica" pitchFamily="2" charset="0"/>
                <a:ea typeface="Calibri" panose="020F0502020204030204" pitchFamily="34" charset="0"/>
                <a:cs typeface="Arial" panose="020B0604020202020204" pitchFamily="34" charset="0"/>
              </a:rPr>
              <a:t>Federal Entity | </a:t>
            </a:r>
            <a:r>
              <a:rPr lang="ar-SA" sz="900" dirty="0">
                <a:solidFill>
                  <a:srgbClr val="9E770E"/>
                </a:solidFill>
                <a:latin typeface="Helvetica" pitchFamily="2" charset="0"/>
                <a:ea typeface="Calibri" panose="020F0502020204030204" pitchFamily="34" charset="0"/>
              </a:rPr>
              <a:t>هيئة اتحادية</a:t>
            </a:r>
            <a:r>
              <a:rPr lang="en-US" sz="900" dirty="0">
                <a:latin typeface="Calibri" panose="020F050202020403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9C585604-D913-49F7-9AE9-A3E3C0F4658B}"/>
              </a:ext>
            </a:extLst>
          </p:cNvPr>
          <p:cNvPicPr>
            <a:picLocks noChangeAspect="1"/>
          </p:cNvPicPr>
          <p:nvPr/>
        </p:nvPicPr>
        <p:blipFill>
          <a:blip r:embed="rId3"/>
          <a:stretch>
            <a:fillRect/>
          </a:stretch>
        </p:blipFill>
        <p:spPr>
          <a:xfrm>
            <a:off x="6347637" y="1257947"/>
            <a:ext cx="2713815" cy="3517493"/>
          </a:xfrm>
          <a:prstGeom prst="rect">
            <a:avLst/>
          </a:prstGeom>
        </p:spPr>
      </p:pic>
    </p:spTree>
    <p:extLst>
      <p:ext uri="{BB962C8B-B14F-4D97-AF65-F5344CB8AC3E}">
        <p14:creationId xmlns:p14="http://schemas.microsoft.com/office/powerpoint/2010/main" val="970001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BC10169-08E2-4CBD-ACA3-0307AB7556DB}"/>
              </a:ext>
            </a:extLst>
          </p:cNvPr>
          <p:cNvGraphicFramePr>
            <a:graphicFrameLocks noGrp="1"/>
          </p:cNvGraphicFramePr>
          <p:nvPr>
            <p:ph sz="half" idx="1"/>
            <p:extLst>
              <p:ext uri="{D42A27DB-BD31-4B8C-83A1-F6EECF244321}">
                <p14:modId xmlns:p14="http://schemas.microsoft.com/office/powerpoint/2010/main" val="1501635828"/>
              </p:ext>
            </p:extLst>
          </p:nvPr>
        </p:nvGraphicFramePr>
        <p:xfrm>
          <a:off x="190610" y="1499191"/>
          <a:ext cx="8453659" cy="3327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7073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8A5797B-7A80-4B9C-8516-7355C2E3E7F1}"/>
              </a:ext>
            </a:extLst>
          </p:cNvPr>
          <p:cNvGraphicFramePr/>
          <p:nvPr>
            <p:extLst>
              <p:ext uri="{D42A27DB-BD31-4B8C-83A1-F6EECF244321}">
                <p14:modId xmlns:p14="http://schemas.microsoft.com/office/powerpoint/2010/main" val="2799681205"/>
              </p:ext>
            </p:extLst>
          </p:nvPr>
        </p:nvGraphicFramePr>
        <p:xfrm>
          <a:off x="514350" y="1295597"/>
          <a:ext cx="8531321" cy="3764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E159F43-FD33-4D3A-AA2F-F4B1300B4F69}"/>
              </a:ext>
            </a:extLst>
          </p:cNvPr>
          <p:cNvSpPr txBox="1"/>
          <p:nvPr/>
        </p:nvSpPr>
        <p:spPr>
          <a:xfrm>
            <a:off x="382154" y="284076"/>
            <a:ext cx="3600450" cy="646331"/>
          </a:xfrm>
          <a:prstGeom prst="rect">
            <a:avLst/>
          </a:prstGeom>
          <a:noFill/>
        </p:spPr>
        <p:txBody>
          <a:bodyPr wrap="square" rtlCol="0">
            <a:spAutoFit/>
          </a:bodyPr>
          <a:lstStyle/>
          <a:p>
            <a:r>
              <a:rPr lang="en-US" sz="3600" b="1" dirty="0">
                <a:latin typeface="Century Gothic" panose="020B0502020202020204" pitchFamily="34" charset="0"/>
              </a:rPr>
              <a:t>Vocabulary</a:t>
            </a:r>
          </a:p>
        </p:txBody>
      </p:sp>
    </p:spTree>
    <p:extLst>
      <p:ext uri="{BB962C8B-B14F-4D97-AF65-F5344CB8AC3E}">
        <p14:creationId xmlns:p14="http://schemas.microsoft.com/office/powerpoint/2010/main" val="65377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D6AB-FD92-452E-967A-636BC27CD0C3}"/>
              </a:ext>
            </a:extLst>
          </p:cNvPr>
          <p:cNvSpPr>
            <a:spLocks noGrp="1"/>
          </p:cNvSpPr>
          <p:nvPr>
            <p:ph type="title"/>
          </p:nvPr>
        </p:nvSpPr>
        <p:spPr>
          <a:xfrm>
            <a:off x="194741" y="636411"/>
            <a:ext cx="7088561" cy="572700"/>
          </a:xfrm>
        </p:spPr>
        <p:txBody>
          <a:bodyPr/>
          <a:lstStyle/>
          <a:p>
            <a:r>
              <a:rPr lang="en-ZA" dirty="0">
                <a:solidFill>
                  <a:schemeClr val="accent2"/>
                </a:solidFill>
                <a:latin typeface="PalatinoLTStd-Medium"/>
              </a:rPr>
              <a:t>phrasal verbs</a:t>
            </a:r>
            <a:endParaRPr lang="en-US" dirty="0">
              <a:solidFill>
                <a:schemeClr val="accent2"/>
              </a:solidFill>
            </a:endParaRPr>
          </a:p>
        </p:txBody>
      </p:sp>
      <p:sp>
        <p:nvSpPr>
          <p:cNvPr id="3" name="Content Placeholder 2">
            <a:extLst>
              <a:ext uri="{FF2B5EF4-FFF2-40B4-BE49-F238E27FC236}">
                <a16:creationId xmlns:a16="http://schemas.microsoft.com/office/drawing/2014/main" id="{901F18B8-DBBC-489F-8A4E-28AAC79707C6}"/>
              </a:ext>
            </a:extLst>
          </p:cNvPr>
          <p:cNvSpPr>
            <a:spLocks noGrp="1"/>
          </p:cNvSpPr>
          <p:nvPr>
            <p:ph sz="half" idx="1"/>
          </p:nvPr>
        </p:nvSpPr>
        <p:spPr>
          <a:xfrm>
            <a:off x="194741" y="1529371"/>
            <a:ext cx="5185333" cy="3372238"/>
          </a:xfrm>
        </p:spPr>
        <p:txBody>
          <a:bodyPr/>
          <a:lstStyle/>
          <a:p>
            <a:r>
              <a:rPr lang="en-ZA" sz="2000" i="1" dirty="0">
                <a:solidFill>
                  <a:schemeClr val="accent6">
                    <a:lumMod val="40000"/>
                    <a:lumOff val="60000"/>
                  </a:schemeClr>
                </a:solidFill>
                <a:latin typeface="MFRKU I+ Helvetica Neue LT Std"/>
              </a:rPr>
              <a:t>fall apart</a:t>
            </a:r>
            <a:r>
              <a:rPr lang="en-ZA" sz="2000" i="1" dirty="0">
                <a:solidFill>
                  <a:schemeClr val="bg1">
                    <a:lumMod val="60000"/>
                    <a:lumOff val="40000"/>
                  </a:schemeClr>
                </a:solidFill>
                <a:latin typeface="MFRKU I+ Helvetica Neue LT Std"/>
              </a:rPr>
              <a:t>: </a:t>
            </a:r>
            <a:r>
              <a:rPr lang="en-ZA" sz="2000" i="1" dirty="0">
                <a:solidFill>
                  <a:srgbClr val="FFFF00"/>
                </a:solidFill>
                <a:latin typeface="MFRKU I+ Helvetica Neue LT Std"/>
              </a:rPr>
              <a:t>break into pieces; </a:t>
            </a:r>
          </a:p>
          <a:p>
            <a:r>
              <a:rPr lang="en-ZA" sz="2000" i="1" dirty="0">
                <a:solidFill>
                  <a:schemeClr val="accent6">
                    <a:lumMod val="40000"/>
                    <a:lumOff val="60000"/>
                  </a:schemeClr>
                </a:solidFill>
                <a:latin typeface="MFRKU I+ Helvetica Neue LT Std"/>
              </a:rPr>
              <a:t>take off</a:t>
            </a:r>
            <a:r>
              <a:rPr lang="en-ZA" sz="2000" i="1" dirty="0">
                <a:solidFill>
                  <a:srgbClr val="FFFF00"/>
                </a:solidFill>
                <a:latin typeface="MFRKU I+ Helvetica Neue LT Std"/>
              </a:rPr>
              <a:t>: remove clothes or jewellery;</a:t>
            </a:r>
          </a:p>
          <a:p>
            <a:r>
              <a:rPr lang="en-ZA" sz="2000" i="1" dirty="0">
                <a:solidFill>
                  <a:schemeClr val="accent6">
                    <a:lumMod val="40000"/>
                    <a:lumOff val="60000"/>
                  </a:schemeClr>
                </a:solidFill>
                <a:latin typeface="MFRKU I+ Helvetica Neue LT Std"/>
              </a:rPr>
              <a:t>save up</a:t>
            </a:r>
            <a:r>
              <a:rPr lang="en-ZA" sz="2000" i="1" dirty="0">
                <a:solidFill>
                  <a:srgbClr val="FFFF00"/>
                </a:solidFill>
                <a:latin typeface="MFRKU I+ Helvetica Neue LT Std"/>
              </a:rPr>
              <a:t>: keep money so that you can buy something; </a:t>
            </a:r>
          </a:p>
          <a:p>
            <a:r>
              <a:rPr lang="en-ZA" sz="2000" i="1" dirty="0">
                <a:solidFill>
                  <a:schemeClr val="accent6">
                    <a:lumMod val="40000"/>
                    <a:lumOff val="60000"/>
                  </a:schemeClr>
                </a:solidFill>
                <a:latin typeface="MFRKU I+ Helvetica Neue LT Std"/>
              </a:rPr>
              <a:t>look after</a:t>
            </a:r>
            <a:r>
              <a:rPr lang="en-ZA" sz="2000" i="1" dirty="0">
                <a:solidFill>
                  <a:srgbClr val="FFFF00"/>
                </a:solidFill>
                <a:latin typeface="MFRKU I+ Helvetica Neue LT Std"/>
              </a:rPr>
              <a:t>: take care of something; </a:t>
            </a:r>
          </a:p>
          <a:p>
            <a:r>
              <a:rPr lang="en-ZA" sz="2000" i="1" dirty="0">
                <a:solidFill>
                  <a:schemeClr val="accent6">
                    <a:lumMod val="40000"/>
                    <a:lumOff val="60000"/>
                  </a:schemeClr>
                </a:solidFill>
                <a:latin typeface="MFRKU I+ Helvetica Neue LT Std"/>
              </a:rPr>
              <a:t>put away</a:t>
            </a:r>
            <a:r>
              <a:rPr lang="en-ZA" sz="2000" i="1" dirty="0">
                <a:solidFill>
                  <a:srgbClr val="FFFF00"/>
                </a:solidFill>
                <a:latin typeface="MFRKU I+ Helvetica Neue LT Std"/>
              </a:rPr>
              <a:t>: put something in the place where it should be;</a:t>
            </a:r>
          </a:p>
          <a:p>
            <a:r>
              <a:rPr lang="en-ZA" sz="2000" i="1" dirty="0">
                <a:solidFill>
                  <a:schemeClr val="accent6">
                    <a:lumMod val="40000"/>
                    <a:lumOff val="60000"/>
                  </a:schemeClr>
                </a:solidFill>
                <a:latin typeface="MFRKU I+ Helvetica Neue LT Std"/>
              </a:rPr>
              <a:t>throw away</a:t>
            </a:r>
            <a:r>
              <a:rPr lang="en-ZA" sz="2000" i="1" dirty="0">
                <a:solidFill>
                  <a:srgbClr val="FFFF00"/>
                </a:solidFill>
                <a:latin typeface="MFRKU I+ Helvetica Neue LT Std"/>
              </a:rPr>
              <a:t>: put something in the garbage</a:t>
            </a:r>
            <a:endParaRPr lang="en-US" sz="2000" dirty="0">
              <a:solidFill>
                <a:srgbClr val="FFFF00"/>
              </a:solidFill>
            </a:endParaRPr>
          </a:p>
          <a:p>
            <a:endParaRPr lang="en-US" dirty="0"/>
          </a:p>
        </p:txBody>
      </p:sp>
    </p:spTree>
    <p:extLst>
      <p:ext uri="{BB962C8B-B14F-4D97-AF65-F5344CB8AC3E}">
        <p14:creationId xmlns:p14="http://schemas.microsoft.com/office/powerpoint/2010/main" val="62807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sp>
        <p:nvSpPr>
          <p:cNvPr id="2356" name="Google Shape;2356;p28"/>
          <p:cNvSpPr txBox="1">
            <a:spLocks noGrp="1"/>
          </p:cNvSpPr>
          <p:nvPr>
            <p:ph type="title"/>
          </p:nvPr>
        </p:nvSpPr>
        <p:spPr>
          <a:xfrm>
            <a:off x="1005925" y="838250"/>
            <a:ext cx="5875500" cy="47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Unit 8  Vocabulary </a:t>
            </a:r>
            <a:endParaRPr dirty="0"/>
          </a:p>
        </p:txBody>
      </p:sp>
      <p:sp>
        <p:nvSpPr>
          <p:cNvPr id="2368" name="Google Shape;2368;p28">
            <a:hlinkClick r:id="rId3" action="ppaction://hlinksldjump"/>
          </p:cNvPr>
          <p:cNvSpPr txBox="1"/>
          <p:nvPr/>
        </p:nvSpPr>
        <p:spPr>
          <a:xfrm>
            <a:off x="917325" y="409338"/>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SEP</a:t>
            </a:r>
            <a:endParaRPr>
              <a:solidFill>
                <a:schemeClr val="accent3"/>
              </a:solidFill>
              <a:latin typeface="Francois One"/>
              <a:ea typeface="Francois One"/>
              <a:cs typeface="Francois One"/>
              <a:sym typeface="Francois One"/>
            </a:endParaRPr>
          </a:p>
        </p:txBody>
      </p:sp>
      <p:sp>
        <p:nvSpPr>
          <p:cNvPr id="2369" name="Google Shape;2369;p28">
            <a:hlinkClick r:id="rId4" action="ppaction://hlinksldjump"/>
          </p:cNvPr>
          <p:cNvSpPr txBox="1"/>
          <p:nvPr/>
        </p:nvSpPr>
        <p:spPr>
          <a:xfrm>
            <a:off x="1535325" y="409338"/>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OCT</a:t>
            </a:r>
            <a:endParaRPr>
              <a:solidFill>
                <a:schemeClr val="accent3"/>
              </a:solidFill>
              <a:latin typeface="Francois One"/>
              <a:ea typeface="Francois One"/>
              <a:cs typeface="Francois One"/>
              <a:sym typeface="Francois One"/>
            </a:endParaRPr>
          </a:p>
        </p:txBody>
      </p:sp>
      <p:sp>
        <p:nvSpPr>
          <p:cNvPr id="2370" name="Google Shape;2370;p28"/>
          <p:cNvSpPr txBox="1"/>
          <p:nvPr/>
        </p:nvSpPr>
        <p:spPr>
          <a:xfrm>
            <a:off x="2131813" y="40935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5" action="ppaction://hlinksldjump">
                  <a:extLst>
                    <a:ext uri="{A12FA001-AC4F-418D-AE19-62706E023703}">
                      <ahyp:hlinkClr xmlns:ahyp="http://schemas.microsoft.com/office/drawing/2018/hyperlinkcolor" val="tx"/>
                    </a:ext>
                  </a:extLst>
                </a:hlinkClick>
              </a:rPr>
              <a:t>NOV</a:t>
            </a:r>
            <a:endParaRPr>
              <a:solidFill>
                <a:schemeClr val="accent3"/>
              </a:solidFill>
              <a:latin typeface="Francois One"/>
              <a:ea typeface="Francois One"/>
              <a:cs typeface="Francois One"/>
              <a:sym typeface="Francois One"/>
            </a:endParaRPr>
          </a:p>
        </p:txBody>
      </p:sp>
      <p:sp>
        <p:nvSpPr>
          <p:cNvPr id="2371" name="Google Shape;2371;p28"/>
          <p:cNvSpPr txBox="1"/>
          <p:nvPr/>
        </p:nvSpPr>
        <p:spPr>
          <a:xfrm>
            <a:off x="2759256" y="411713"/>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6" action="ppaction://hlinksldjump">
                  <a:extLst>
                    <a:ext uri="{A12FA001-AC4F-418D-AE19-62706E023703}">
                      <ahyp:hlinkClr xmlns:ahyp="http://schemas.microsoft.com/office/drawing/2018/hyperlinkcolor" val="tx"/>
                    </a:ext>
                  </a:extLst>
                </a:hlinkClick>
              </a:rPr>
              <a:t>DEC</a:t>
            </a:r>
            <a:endParaRPr>
              <a:solidFill>
                <a:schemeClr val="accent3"/>
              </a:solidFill>
              <a:latin typeface="Francois One"/>
              <a:ea typeface="Francois One"/>
              <a:cs typeface="Francois One"/>
              <a:sym typeface="Francois One"/>
            </a:endParaRPr>
          </a:p>
        </p:txBody>
      </p:sp>
      <p:sp>
        <p:nvSpPr>
          <p:cNvPr id="2372" name="Google Shape;2372;p28"/>
          <p:cNvSpPr txBox="1"/>
          <p:nvPr/>
        </p:nvSpPr>
        <p:spPr>
          <a:xfrm>
            <a:off x="3973650" y="41170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7" action="ppaction://hlinksldjump">
                  <a:extLst>
                    <a:ext uri="{A12FA001-AC4F-418D-AE19-62706E023703}">
                      <ahyp:hlinkClr xmlns:ahyp="http://schemas.microsoft.com/office/drawing/2018/hyperlinkcolor" val="tx"/>
                    </a:ext>
                  </a:extLst>
                </a:hlinkClick>
              </a:rPr>
              <a:t>FEB</a:t>
            </a:r>
            <a:endParaRPr>
              <a:solidFill>
                <a:schemeClr val="accent3"/>
              </a:solidFill>
              <a:latin typeface="Francois One"/>
              <a:ea typeface="Francois One"/>
              <a:cs typeface="Francois One"/>
              <a:sym typeface="Francois One"/>
            </a:endParaRPr>
          </a:p>
        </p:txBody>
      </p:sp>
      <p:sp>
        <p:nvSpPr>
          <p:cNvPr id="2373" name="Google Shape;2373;p28"/>
          <p:cNvSpPr txBox="1"/>
          <p:nvPr/>
        </p:nvSpPr>
        <p:spPr>
          <a:xfrm>
            <a:off x="4669001" y="4087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8" action="ppaction://hlinksldjump">
                  <a:extLst>
                    <a:ext uri="{A12FA001-AC4F-418D-AE19-62706E023703}">
                      <ahyp:hlinkClr xmlns:ahyp="http://schemas.microsoft.com/office/drawing/2018/hyperlinkcolor" val="tx"/>
                    </a:ext>
                  </a:extLst>
                </a:hlinkClick>
              </a:rPr>
              <a:t>MAR</a:t>
            </a:r>
            <a:endParaRPr>
              <a:solidFill>
                <a:schemeClr val="accent3"/>
              </a:solidFill>
              <a:latin typeface="Francois One"/>
              <a:ea typeface="Francois One"/>
              <a:cs typeface="Francois One"/>
              <a:sym typeface="Francois One"/>
            </a:endParaRPr>
          </a:p>
        </p:txBody>
      </p:sp>
      <p:sp>
        <p:nvSpPr>
          <p:cNvPr id="2374" name="Google Shape;2374;p28"/>
          <p:cNvSpPr txBox="1"/>
          <p:nvPr/>
        </p:nvSpPr>
        <p:spPr>
          <a:xfrm>
            <a:off x="5300525" y="411731"/>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9" action="ppaction://hlinksldjump">
                  <a:extLst>
                    <a:ext uri="{A12FA001-AC4F-418D-AE19-62706E023703}">
                      <ahyp:hlinkClr xmlns:ahyp="http://schemas.microsoft.com/office/drawing/2018/hyperlinkcolor" val="tx"/>
                    </a:ext>
                  </a:extLst>
                </a:hlinkClick>
              </a:rPr>
              <a:t>APR</a:t>
            </a:r>
            <a:endParaRPr>
              <a:solidFill>
                <a:schemeClr val="accent3"/>
              </a:solidFill>
              <a:latin typeface="Francois One"/>
              <a:ea typeface="Francois One"/>
              <a:cs typeface="Francois One"/>
              <a:sym typeface="Francois One"/>
            </a:endParaRPr>
          </a:p>
        </p:txBody>
      </p:sp>
      <p:sp>
        <p:nvSpPr>
          <p:cNvPr id="2375" name="Google Shape;2375;p28"/>
          <p:cNvSpPr txBox="1"/>
          <p:nvPr/>
        </p:nvSpPr>
        <p:spPr>
          <a:xfrm>
            <a:off x="5887656" y="409306"/>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MAY</a:t>
            </a:r>
            <a:endParaRPr>
              <a:solidFill>
                <a:schemeClr val="accent3"/>
              </a:solidFill>
              <a:latin typeface="Francois One"/>
              <a:ea typeface="Francois One"/>
              <a:cs typeface="Francois One"/>
              <a:sym typeface="Francois One"/>
            </a:endParaRPr>
          </a:p>
        </p:txBody>
      </p:sp>
      <p:sp>
        <p:nvSpPr>
          <p:cNvPr id="2376" name="Google Shape;2376;p28"/>
          <p:cNvSpPr txBox="1"/>
          <p:nvPr/>
        </p:nvSpPr>
        <p:spPr>
          <a:xfrm>
            <a:off x="6498188" y="4093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0" action="ppaction://hlinksldjump">
                  <a:extLst>
                    <a:ext uri="{A12FA001-AC4F-418D-AE19-62706E023703}">
                      <ahyp:hlinkClr xmlns:ahyp="http://schemas.microsoft.com/office/drawing/2018/hyperlinkcolor" val="tx"/>
                    </a:ext>
                  </a:extLst>
                </a:hlinkClick>
              </a:rPr>
              <a:t>JUN</a:t>
            </a:r>
            <a:endParaRPr>
              <a:solidFill>
                <a:schemeClr val="accent3"/>
              </a:solidFill>
              <a:latin typeface="Francois One"/>
              <a:ea typeface="Francois One"/>
              <a:cs typeface="Francois One"/>
              <a:sym typeface="Francois One"/>
            </a:endParaRPr>
          </a:p>
        </p:txBody>
      </p:sp>
      <p:sp>
        <p:nvSpPr>
          <p:cNvPr id="2377" name="Google Shape;2377;p28"/>
          <p:cNvSpPr txBox="1"/>
          <p:nvPr/>
        </p:nvSpPr>
        <p:spPr>
          <a:xfrm>
            <a:off x="7125369" y="409344"/>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JUL</a:t>
            </a:r>
            <a:endParaRPr>
              <a:solidFill>
                <a:schemeClr val="accent3"/>
              </a:solidFill>
              <a:latin typeface="Francois One"/>
              <a:ea typeface="Francois One"/>
              <a:cs typeface="Francois One"/>
              <a:sym typeface="Francois One"/>
            </a:endParaRPr>
          </a:p>
        </p:txBody>
      </p:sp>
      <p:sp>
        <p:nvSpPr>
          <p:cNvPr id="2378" name="Google Shape;2378;p28"/>
          <p:cNvSpPr txBox="1"/>
          <p:nvPr/>
        </p:nvSpPr>
        <p:spPr>
          <a:xfrm>
            <a:off x="7738975" y="408756"/>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AUG</a:t>
            </a:r>
            <a:endParaRPr>
              <a:solidFill>
                <a:schemeClr val="accent3"/>
              </a:solidFill>
              <a:latin typeface="Francois One"/>
              <a:ea typeface="Francois One"/>
              <a:cs typeface="Francois One"/>
              <a:sym typeface="Francois One"/>
            </a:endParaRPr>
          </a:p>
        </p:txBody>
      </p:sp>
      <p:sp>
        <p:nvSpPr>
          <p:cNvPr id="2379" name="Google Shape;2379;p28">
            <a:hlinkClick r:id="" action="ppaction://noaction"/>
          </p:cNvPr>
          <p:cNvSpPr txBox="1"/>
          <p:nvPr/>
        </p:nvSpPr>
        <p:spPr>
          <a:xfrm>
            <a:off x="8488800" y="9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3"/>
                </a:solidFill>
                <a:latin typeface="Francois One"/>
                <a:ea typeface="Francois One"/>
                <a:cs typeface="Francois One"/>
                <a:sym typeface="Francois One"/>
              </a:rPr>
              <a:t>A</a:t>
            </a:r>
            <a:endParaRPr>
              <a:solidFill>
                <a:schemeClr val="accent3"/>
              </a:solidFill>
              <a:latin typeface="Francois One"/>
              <a:ea typeface="Francois One"/>
              <a:cs typeface="Francois One"/>
              <a:sym typeface="Francois One"/>
            </a:endParaRPr>
          </a:p>
        </p:txBody>
      </p:sp>
      <p:sp>
        <p:nvSpPr>
          <p:cNvPr id="2380" name="Google Shape;2380;p28"/>
          <p:cNvSpPr txBox="1"/>
          <p:nvPr/>
        </p:nvSpPr>
        <p:spPr>
          <a:xfrm>
            <a:off x="8488800" y="15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B</a:t>
            </a:r>
            <a:r>
              <a:rPr lang="en">
                <a:solidFill>
                  <a:schemeClr val="accent3"/>
                </a:solidFill>
                <a:latin typeface="Francois One"/>
                <a:ea typeface="Francois One"/>
                <a:cs typeface="Francois One"/>
                <a:sym typeface="Francois One"/>
              </a:rPr>
              <a:t>  </a:t>
            </a:r>
            <a:endParaRPr>
              <a:solidFill>
                <a:schemeClr val="accent3"/>
              </a:solidFill>
              <a:latin typeface="Francois One"/>
              <a:ea typeface="Francois One"/>
              <a:cs typeface="Francois One"/>
              <a:sym typeface="Francois One"/>
            </a:endParaRPr>
          </a:p>
        </p:txBody>
      </p:sp>
      <p:sp>
        <p:nvSpPr>
          <p:cNvPr id="2381" name="Google Shape;2381;p28"/>
          <p:cNvSpPr txBox="1"/>
          <p:nvPr/>
        </p:nvSpPr>
        <p:spPr>
          <a:xfrm>
            <a:off x="8488800" y="21204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C</a:t>
            </a:r>
            <a:endParaRPr>
              <a:solidFill>
                <a:schemeClr val="accent3"/>
              </a:solidFill>
              <a:latin typeface="Francois One"/>
              <a:ea typeface="Francois One"/>
              <a:cs typeface="Francois One"/>
              <a:sym typeface="Francois One"/>
            </a:endParaRPr>
          </a:p>
        </p:txBody>
      </p:sp>
      <p:sp>
        <p:nvSpPr>
          <p:cNvPr id="2382" name="Google Shape;2382;p28"/>
          <p:cNvSpPr txBox="1"/>
          <p:nvPr/>
        </p:nvSpPr>
        <p:spPr>
          <a:xfrm>
            <a:off x="8488800" y="27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D</a:t>
            </a:r>
            <a:endParaRPr>
              <a:solidFill>
                <a:schemeClr val="accent3"/>
              </a:solidFill>
              <a:latin typeface="Francois One"/>
              <a:ea typeface="Francois One"/>
              <a:cs typeface="Francois One"/>
              <a:sym typeface="Francois One"/>
            </a:endParaRPr>
          </a:p>
        </p:txBody>
      </p:sp>
      <p:sp>
        <p:nvSpPr>
          <p:cNvPr id="2383" name="Google Shape;2383;p28"/>
          <p:cNvSpPr txBox="1"/>
          <p:nvPr/>
        </p:nvSpPr>
        <p:spPr>
          <a:xfrm>
            <a:off x="8488800" y="33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E</a:t>
            </a:r>
            <a:endParaRPr>
              <a:solidFill>
                <a:schemeClr val="accent3"/>
              </a:solidFill>
              <a:latin typeface="Francois One"/>
              <a:ea typeface="Francois One"/>
              <a:cs typeface="Francois One"/>
              <a:sym typeface="Francois One"/>
            </a:endParaRPr>
          </a:p>
        </p:txBody>
      </p:sp>
      <p:sp>
        <p:nvSpPr>
          <p:cNvPr id="2384" name="Google Shape;2384;p28"/>
          <p:cNvSpPr txBox="1"/>
          <p:nvPr/>
        </p:nvSpPr>
        <p:spPr>
          <a:xfrm>
            <a:off x="8488800" y="3903225"/>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rId10" action="ppaction://hlinksldjump"/>
              </a:rPr>
              <a:t>F</a:t>
            </a:r>
            <a:endParaRPr>
              <a:solidFill>
                <a:schemeClr val="accent3"/>
              </a:solidFill>
              <a:latin typeface="Francois One"/>
              <a:ea typeface="Francois One"/>
              <a:cs typeface="Francois One"/>
              <a:sym typeface="Francois One"/>
            </a:endParaRPr>
          </a:p>
        </p:txBody>
      </p:sp>
      <p:sp>
        <p:nvSpPr>
          <p:cNvPr id="2386" name="Google Shape;2386;p28"/>
          <p:cNvSpPr txBox="1"/>
          <p:nvPr/>
        </p:nvSpPr>
        <p:spPr>
          <a:xfrm>
            <a:off x="3353575" y="411713"/>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1" action="ppaction://hlinksldjump">
                  <a:extLst>
                    <a:ext uri="{A12FA001-AC4F-418D-AE19-62706E023703}">
                      <ahyp:hlinkClr xmlns:ahyp="http://schemas.microsoft.com/office/drawing/2018/hyperlinkcolor" val="tx"/>
                    </a:ext>
                  </a:extLst>
                </a:hlinkClick>
              </a:rPr>
              <a:t>JAN</a:t>
            </a:r>
            <a:endParaRPr>
              <a:solidFill>
                <a:schemeClr val="accent3"/>
              </a:solidFill>
              <a:latin typeface="Francois One"/>
              <a:ea typeface="Francois One"/>
              <a:cs typeface="Francois One"/>
              <a:sym typeface="Francois One"/>
            </a:endParaRPr>
          </a:p>
        </p:txBody>
      </p:sp>
      <p:sp>
        <p:nvSpPr>
          <p:cNvPr id="4" name="Rectangle 3">
            <a:extLst>
              <a:ext uri="{FF2B5EF4-FFF2-40B4-BE49-F238E27FC236}">
                <a16:creationId xmlns:a16="http://schemas.microsoft.com/office/drawing/2014/main" id="{63606C5B-35B0-4C95-9A47-41AB4BDE3173}"/>
              </a:ext>
            </a:extLst>
          </p:cNvPr>
          <p:cNvSpPr/>
          <p:nvPr/>
        </p:nvSpPr>
        <p:spPr>
          <a:xfrm>
            <a:off x="820484" y="1845074"/>
            <a:ext cx="6809485" cy="307777"/>
          </a:xfrm>
          <a:prstGeom prst="rect">
            <a:avLst/>
          </a:prstGeom>
        </p:spPr>
        <p:txBody>
          <a:bodyPr wrap="square">
            <a:spAutoFit/>
          </a:bodyPr>
          <a:lstStyle/>
          <a:p>
            <a:r>
              <a:rPr lang="en-US" dirty="0"/>
              <a:t>useful, beautiful, light, wonderful, upset, afraid, happy, pleased</a:t>
            </a:r>
          </a:p>
        </p:txBody>
      </p:sp>
      <p:sp>
        <p:nvSpPr>
          <p:cNvPr id="6" name="Rectangle 5">
            <a:extLst>
              <a:ext uri="{FF2B5EF4-FFF2-40B4-BE49-F238E27FC236}">
                <a16:creationId xmlns:a16="http://schemas.microsoft.com/office/drawing/2014/main" id="{D78DF9AE-F9F0-418E-86F5-E77EB35326DB}"/>
              </a:ext>
            </a:extLst>
          </p:cNvPr>
          <p:cNvSpPr/>
          <p:nvPr/>
        </p:nvSpPr>
        <p:spPr>
          <a:xfrm>
            <a:off x="808304" y="2287290"/>
            <a:ext cx="6930671" cy="307777"/>
          </a:xfrm>
          <a:prstGeom prst="rect">
            <a:avLst/>
          </a:prstGeom>
        </p:spPr>
        <p:txBody>
          <a:bodyPr wrap="square">
            <a:spAutoFit/>
          </a:bodyPr>
          <a:lstStyle/>
          <a:p>
            <a:r>
              <a:rPr lang="en-US" dirty="0"/>
              <a:t>airport, skyscraper, website, upload, sightseeing, camera case, memory card</a:t>
            </a:r>
          </a:p>
        </p:txBody>
      </p:sp>
      <p:sp>
        <p:nvSpPr>
          <p:cNvPr id="7" name="Rectangle 6">
            <a:extLst>
              <a:ext uri="{FF2B5EF4-FFF2-40B4-BE49-F238E27FC236}">
                <a16:creationId xmlns:a16="http://schemas.microsoft.com/office/drawing/2014/main" id="{7C8A4918-9CEF-477E-B475-09D328BF47EF}"/>
              </a:ext>
            </a:extLst>
          </p:cNvPr>
          <p:cNvSpPr/>
          <p:nvPr/>
        </p:nvSpPr>
        <p:spPr>
          <a:xfrm>
            <a:off x="917325" y="2709864"/>
            <a:ext cx="7326250" cy="307777"/>
          </a:xfrm>
          <a:prstGeom prst="rect">
            <a:avLst/>
          </a:prstGeom>
        </p:spPr>
        <p:txBody>
          <a:bodyPr wrap="square">
            <a:spAutoFit/>
          </a:bodyPr>
          <a:lstStyle/>
          <a:p>
            <a:r>
              <a:rPr lang="en-US" dirty="0"/>
              <a:t>calendar, cushion, ladder, loft bed, reading lamp, rocking chair, snowboard, storage basket</a:t>
            </a:r>
          </a:p>
        </p:txBody>
      </p:sp>
      <p:sp>
        <p:nvSpPr>
          <p:cNvPr id="9" name="Rectangle 8">
            <a:extLst>
              <a:ext uri="{FF2B5EF4-FFF2-40B4-BE49-F238E27FC236}">
                <a16:creationId xmlns:a16="http://schemas.microsoft.com/office/drawing/2014/main" id="{76AE599C-EFCD-441B-8727-1AB54CE71941}"/>
              </a:ext>
            </a:extLst>
          </p:cNvPr>
          <p:cNvSpPr/>
          <p:nvPr/>
        </p:nvSpPr>
        <p:spPr>
          <a:xfrm>
            <a:off x="827113" y="1348280"/>
            <a:ext cx="7416462" cy="307777"/>
          </a:xfrm>
          <a:prstGeom prst="rect">
            <a:avLst/>
          </a:prstGeom>
        </p:spPr>
        <p:txBody>
          <a:bodyPr wrap="square">
            <a:spAutoFit/>
          </a:bodyPr>
          <a:lstStyle/>
          <a:p>
            <a:r>
              <a:rPr lang="en-US" dirty="0"/>
              <a:t>pickpocket, skateboard, sunglasses, tablet, wallet, headphones</a:t>
            </a:r>
          </a:p>
        </p:txBody>
      </p:sp>
      <p:sp>
        <p:nvSpPr>
          <p:cNvPr id="10" name="Rectangle 9">
            <a:extLst>
              <a:ext uri="{FF2B5EF4-FFF2-40B4-BE49-F238E27FC236}">
                <a16:creationId xmlns:a16="http://schemas.microsoft.com/office/drawing/2014/main" id="{9C8A46C7-9748-4872-82EE-C6B3EE02B4A8}"/>
              </a:ext>
            </a:extLst>
          </p:cNvPr>
          <p:cNvSpPr/>
          <p:nvPr/>
        </p:nvSpPr>
        <p:spPr>
          <a:xfrm>
            <a:off x="751155" y="3288773"/>
            <a:ext cx="7044967" cy="307777"/>
          </a:xfrm>
          <a:prstGeom prst="rect">
            <a:avLst/>
          </a:prstGeom>
        </p:spPr>
        <p:txBody>
          <a:bodyPr wrap="square">
            <a:spAutoFit/>
          </a:bodyPr>
          <a:lstStyle/>
          <a:p>
            <a:r>
              <a:rPr lang="en-US" dirty="0"/>
              <a:t>alive, art, gallery, landscape, painting, portrait, self-portrait, style, support, valuable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A3FD-EBBC-42E3-A58D-0BD6BAD083F5}"/>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EDDA7448-539B-4D5D-B071-3528F0EF2822}"/>
              </a:ext>
            </a:extLst>
          </p:cNvPr>
          <p:cNvSpPr/>
          <p:nvPr/>
        </p:nvSpPr>
        <p:spPr>
          <a:xfrm>
            <a:off x="859663" y="1921848"/>
            <a:ext cx="4572000" cy="307777"/>
          </a:xfrm>
          <a:prstGeom prst="rect">
            <a:avLst/>
          </a:prstGeom>
        </p:spPr>
        <p:txBody>
          <a:bodyPr>
            <a:spAutoFit/>
          </a:bodyPr>
          <a:lstStyle/>
          <a:p>
            <a:r>
              <a:rPr lang="en-US" dirty="0"/>
              <a:t>severe, drought, urgent, malnourished, famine</a:t>
            </a:r>
          </a:p>
        </p:txBody>
      </p:sp>
      <p:sp>
        <p:nvSpPr>
          <p:cNvPr id="5" name="Rectangle 4">
            <a:extLst>
              <a:ext uri="{FF2B5EF4-FFF2-40B4-BE49-F238E27FC236}">
                <a16:creationId xmlns:a16="http://schemas.microsoft.com/office/drawing/2014/main" id="{8D4DAC79-9816-435C-BC0B-EE201E451751}"/>
              </a:ext>
            </a:extLst>
          </p:cNvPr>
          <p:cNvSpPr/>
          <p:nvPr/>
        </p:nvSpPr>
        <p:spPr>
          <a:xfrm>
            <a:off x="859663" y="1416749"/>
            <a:ext cx="4104009" cy="307777"/>
          </a:xfrm>
          <a:prstGeom prst="rect">
            <a:avLst/>
          </a:prstGeom>
        </p:spPr>
        <p:txBody>
          <a:bodyPr wrap="none">
            <a:spAutoFit/>
          </a:bodyPr>
          <a:lstStyle/>
          <a:p>
            <a:r>
              <a:rPr lang="en-US" dirty="0"/>
              <a:t>good condition, savings, store, rent, bills, pop ups</a:t>
            </a:r>
          </a:p>
        </p:txBody>
      </p:sp>
      <p:sp>
        <p:nvSpPr>
          <p:cNvPr id="6" name="Rectangle 5">
            <a:extLst>
              <a:ext uri="{FF2B5EF4-FFF2-40B4-BE49-F238E27FC236}">
                <a16:creationId xmlns:a16="http://schemas.microsoft.com/office/drawing/2014/main" id="{2EFB7896-A804-424B-B14A-C4C0DD216EAF}"/>
              </a:ext>
            </a:extLst>
          </p:cNvPr>
          <p:cNvSpPr/>
          <p:nvPr/>
        </p:nvSpPr>
        <p:spPr>
          <a:xfrm>
            <a:off x="716096" y="3192644"/>
            <a:ext cx="7359268" cy="738664"/>
          </a:xfrm>
          <a:prstGeom prst="rect">
            <a:avLst/>
          </a:prstGeom>
        </p:spPr>
        <p:txBody>
          <a:bodyPr wrap="square">
            <a:spAutoFit/>
          </a:bodyPr>
          <a:lstStyle/>
          <a:p>
            <a:r>
              <a:rPr lang="en-US" dirty="0"/>
              <a:t>moist, pressure, release, vibration, fuel, melt, burst, epicenter, earthquake, hurricane, wildfire</a:t>
            </a:r>
          </a:p>
          <a:p>
            <a:endParaRPr lang="en-US" dirty="0"/>
          </a:p>
        </p:txBody>
      </p:sp>
      <p:sp>
        <p:nvSpPr>
          <p:cNvPr id="7" name="Rectangle 6">
            <a:extLst>
              <a:ext uri="{FF2B5EF4-FFF2-40B4-BE49-F238E27FC236}">
                <a16:creationId xmlns:a16="http://schemas.microsoft.com/office/drawing/2014/main" id="{DA08ADCC-0282-4C28-A831-AA9D711D34A7}"/>
              </a:ext>
            </a:extLst>
          </p:cNvPr>
          <p:cNvSpPr/>
          <p:nvPr/>
        </p:nvSpPr>
        <p:spPr>
          <a:xfrm>
            <a:off x="840843" y="2786620"/>
            <a:ext cx="4280339" cy="307777"/>
          </a:xfrm>
          <a:prstGeom prst="rect">
            <a:avLst/>
          </a:prstGeom>
        </p:spPr>
        <p:txBody>
          <a:bodyPr wrap="none">
            <a:spAutoFit/>
          </a:bodyPr>
          <a:lstStyle/>
          <a:p>
            <a:r>
              <a:rPr lang="en-US" dirty="0"/>
              <a:t>Moveable flood barrier, flat, dyke, dam, (river) bank,</a:t>
            </a:r>
          </a:p>
        </p:txBody>
      </p:sp>
      <p:sp>
        <p:nvSpPr>
          <p:cNvPr id="9" name="Rectangle 8">
            <a:extLst>
              <a:ext uri="{FF2B5EF4-FFF2-40B4-BE49-F238E27FC236}">
                <a16:creationId xmlns:a16="http://schemas.microsoft.com/office/drawing/2014/main" id="{EC61A2A1-D5DD-408E-97FE-976E71A34AF4}"/>
              </a:ext>
            </a:extLst>
          </p:cNvPr>
          <p:cNvSpPr/>
          <p:nvPr/>
        </p:nvSpPr>
        <p:spPr>
          <a:xfrm>
            <a:off x="859663" y="2338024"/>
            <a:ext cx="3377848" cy="307777"/>
          </a:xfrm>
          <a:prstGeom prst="rect">
            <a:avLst/>
          </a:prstGeom>
        </p:spPr>
        <p:txBody>
          <a:bodyPr wrap="none">
            <a:spAutoFit/>
          </a:bodyPr>
          <a:lstStyle/>
          <a:p>
            <a:r>
              <a:rPr lang="en-US" dirty="0"/>
              <a:t>sanitation, disease, generosity, donation</a:t>
            </a:r>
          </a:p>
        </p:txBody>
      </p:sp>
      <p:sp>
        <p:nvSpPr>
          <p:cNvPr id="10" name="Rectangle 9">
            <a:extLst>
              <a:ext uri="{FF2B5EF4-FFF2-40B4-BE49-F238E27FC236}">
                <a16:creationId xmlns:a16="http://schemas.microsoft.com/office/drawing/2014/main" id="{7A2B6A3C-07B0-4067-9221-F6A6AD8B934B}"/>
              </a:ext>
            </a:extLst>
          </p:cNvPr>
          <p:cNvSpPr/>
          <p:nvPr/>
        </p:nvSpPr>
        <p:spPr>
          <a:xfrm>
            <a:off x="716096" y="3858776"/>
            <a:ext cx="7050795" cy="307777"/>
          </a:xfrm>
          <a:prstGeom prst="rect">
            <a:avLst/>
          </a:prstGeom>
        </p:spPr>
        <p:txBody>
          <a:bodyPr wrap="square">
            <a:spAutoFit/>
          </a:bodyPr>
          <a:lstStyle/>
          <a:p>
            <a:r>
              <a:rPr lang="en-US" dirty="0"/>
              <a:t>ripple, waves, volcanic eruption, tsunami, Richter scale,</a:t>
            </a:r>
          </a:p>
        </p:txBody>
      </p:sp>
    </p:spTree>
    <p:extLst>
      <p:ext uri="{BB962C8B-B14F-4D97-AF65-F5344CB8AC3E}">
        <p14:creationId xmlns:p14="http://schemas.microsoft.com/office/powerpoint/2010/main" val="354103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FD9B-D8FB-4E2F-99BD-60E82F59D166}"/>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1D3E259B-AE1D-49C4-8BB5-38A39CF94750}"/>
              </a:ext>
            </a:extLst>
          </p:cNvPr>
          <p:cNvSpPr/>
          <p:nvPr/>
        </p:nvSpPr>
        <p:spPr>
          <a:xfrm>
            <a:off x="815249" y="3460076"/>
            <a:ext cx="7348250" cy="307777"/>
          </a:xfrm>
          <a:prstGeom prst="rect">
            <a:avLst/>
          </a:prstGeom>
        </p:spPr>
        <p:txBody>
          <a:bodyPr wrap="square">
            <a:spAutoFit/>
          </a:bodyPr>
          <a:lstStyle/>
          <a:p>
            <a:r>
              <a:rPr lang="en-US" dirty="0"/>
              <a:t>coconut, prize, knock, bucket, float, teeth, jar, donkey, blindfolded, pin, competitor, sack</a:t>
            </a:r>
          </a:p>
        </p:txBody>
      </p:sp>
      <p:sp>
        <p:nvSpPr>
          <p:cNvPr id="5" name="Rectangle 4">
            <a:extLst>
              <a:ext uri="{FF2B5EF4-FFF2-40B4-BE49-F238E27FC236}">
                <a16:creationId xmlns:a16="http://schemas.microsoft.com/office/drawing/2014/main" id="{5F9E32AE-D548-4AB1-A292-7C96E726CE69}"/>
              </a:ext>
            </a:extLst>
          </p:cNvPr>
          <p:cNvSpPr/>
          <p:nvPr/>
        </p:nvSpPr>
        <p:spPr>
          <a:xfrm>
            <a:off x="815249" y="2417861"/>
            <a:ext cx="7348250" cy="307777"/>
          </a:xfrm>
          <a:prstGeom prst="rect">
            <a:avLst/>
          </a:prstGeom>
        </p:spPr>
        <p:txBody>
          <a:bodyPr wrap="square">
            <a:spAutoFit/>
          </a:bodyPr>
          <a:lstStyle/>
          <a:p>
            <a:r>
              <a:rPr lang="en-US" dirty="0"/>
              <a:t>support, conflict, basic needs, cost, natural disasters, supplies, money, international aid</a:t>
            </a:r>
          </a:p>
        </p:txBody>
      </p:sp>
    </p:spTree>
    <p:extLst>
      <p:ext uri="{BB962C8B-B14F-4D97-AF65-F5344CB8AC3E}">
        <p14:creationId xmlns:p14="http://schemas.microsoft.com/office/powerpoint/2010/main" val="2532424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 young, little&#10;&#10;Description automatically generated">
            <a:extLst>
              <a:ext uri="{FF2B5EF4-FFF2-40B4-BE49-F238E27FC236}">
                <a16:creationId xmlns:a16="http://schemas.microsoft.com/office/drawing/2014/main" id="{0B4B914C-CF7B-F146-B050-122BBB31E0F4}"/>
              </a:ext>
            </a:extLst>
          </p:cNvPr>
          <p:cNvPicPr>
            <a:picLocks noChangeAspect="1"/>
          </p:cNvPicPr>
          <p:nvPr/>
        </p:nvPicPr>
        <p:blipFill>
          <a:blip r:embed="rId2"/>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768D7CBF-E7B0-0E43-9864-4D4A23AA33F6}"/>
              </a:ext>
            </a:extLst>
          </p:cNvPr>
          <p:cNvPicPr>
            <a:picLocks noChangeAspect="1"/>
          </p:cNvPicPr>
          <p:nvPr/>
        </p:nvPicPr>
        <p:blipFill>
          <a:blip r:embed="rId3"/>
          <a:stretch>
            <a:fillRect/>
          </a:stretch>
        </p:blipFill>
        <p:spPr>
          <a:xfrm>
            <a:off x="0" y="127591"/>
            <a:ext cx="9144000" cy="5143500"/>
          </a:xfrm>
          <a:prstGeom prst="rect">
            <a:avLst/>
          </a:prstGeom>
        </p:spPr>
      </p:pic>
      <p:sp>
        <p:nvSpPr>
          <p:cNvPr id="2" name="Rectangle 1">
            <a:extLst>
              <a:ext uri="{FF2B5EF4-FFF2-40B4-BE49-F238E27FC236}">
                <a16:creationId xmlns:a16="http://schemas.microsoft.com/office/drawing/2014/main" id="{F2129CA5-CEEA-45DC-AEFC-0E034AE11373}"/>
              </a:ext>
            </a:extLst>
          </p:cNvPr>
          <p:cNvSpPr/>
          <p:nvPr/>
        </p:nvSpPr>
        <p:spPr>
          <a:xfrm>
            <a:off x="5656521" y="2429062"/>
            <a:ext cx="2565502"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Maze</a:t>
            </a:r>
          </a:p>
        </p:txBody>
      </p:sp>
    </p:spTree>
    <p:extLst>
      <p:ext uri="{BB962C8B-B14F-4D97-AF65-F5344CB8AC3E}">
        <p14:creationId xmlns:p14="http://schemas.microsoft.com/office/powerpoint/2010/main" val="296701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8B19-9D43-458E-9159-9D2C5398B21C}"/>
              </a:ext>
            </a:extLst>
          </p:cNvPr>
          <p:cNvSpPr>
            <a:spLocks noGrp="1"/>
          </p:cNvSpPr>
          <p:nvPr>
            <p:ph type="title"/>
          </p:nvPr>
        </p:nvSpPr>
        <p:spPr>
          <a:xfrm>
            <a:off x="1634250" y="2101650"/>
            <a:ext cx="5875500" cy="470100"/>
          </a:xfrm>
        </p:spPr>
        <p:txBody>
          <a:bodyPr/>
          <a:lstStyle/>
          <a:p>
            <a:r>
              <a:rPr lang="en-US" dirty="0"/>
              <a:t>Choose the correct word </a:t>
            </a:r>
          </a:p>
        </p:txBody>
      </p:sp>
    </p:spTree>
    <p:extLst>
      <p:ext uri="{BB962C8B-B14F-4D97-AF65-F5344CB8AC3E}">
        <p14:creationId xmlns:p14="http://schemas.microsoft.com/office/powerpoint/2010/main" val="1098113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8B19-9D43-458E-9159-9D2C5398B21C}"/>
              </a:ext>
            </a:extLst>
          </p:cNvPr>
          <p:cNvSpPr>
            <a:spLocks noGrp="1"/>
          </p:cNvSpPr>
          <p:nvPr>
            <p:ph type="title"/>
          </p:nvPr>
        </p:nvSpPr>
        <p:spPr>
          <a:xfrm>
            <a:off x="972874" y="838250"/>
            <a:ext cx="5875500" cy="470100"/>
          </a:xfrm>
        </p:spPr>
        <p:txBody>
          <a:bodyPr/>
          <a:lstStyle/>
          <a:p>
            <a:endParaRPr lang="en-US" dirty="0"/>
          </a:p>
        </p:txBody>
      </p:sp>
      <p:sp>
        <p:nvSpPr>
          <p:cNvPr id="3" name="Rectangle 2">
            <a:extLst>
              <a:ext uri="{FF2B5EF4-FFF2-40B4-BE49-F238E27FC236}">
                <a16:creationId xmlns:a16="http://schemas.microsoft.com/office/drawing/2014/main" id="{750DE42F-8804-4C24-AD7E-BE9794C2D8C1}"/>
              </a:ext>
            </a:extLst>
          </p:cNvPr>
          <p:cNvSpPr/>
          <p:nvPr/>
        </p:nvSpPr>
        <p:spPr>
          <a:xfrm>
            <a:off x="894061" y="1522319"/>
            <a:ext cx="7500792" cy="2677656"/>
          </a:xfrm>
          <a:prstGeom prst="rect">
            <a:avLst/>
          </a:prstGeom>
        </p:spPr>
        <p:txBody>
          <a:bodyPr wrap="square">
            <a:spAutoFit/>
          </a:bodyPr>
          <a:lstStyle/>
          <a:p>
            <a:r>
              <a:rPr lang="en-US" dirty="0"/>
              <a:t>It was a present from my aunt Kholoud who came to visit me before my school trip to London. She knew the weather forecast was bad so she thought it would be </a:t>
            </a:r>
            <a:r>
              <a:rPr lang="en-US" b="1" dirty="0"/>
              <a:t>1</a:t>
            </a:r>
            <a:r>
              <a:rPr lang="en-US" dirty="0"/>
              <a:t>-</a:t>
            </a:r>
            <a:r>
              <a:rPr lang="en-US" dirty="0">
                <a:solidFill>
                  <a:schemeClr val="bg2">
                    <a:lumMod val="75000"/>
                  </a:schemeClr>
                </a:solidFill>
              </a:rPr>
              <a:t>-------</a:t>
            </a:r>
            <a:r>
              <a:rPr lang="en-US" b="1" dirty="0">
                <a:solidFill>
                  <a:schemeClr val="bg2">
                    <a:lumMod val="75000"/>
                  </a:schemeClr>
                </a:solidFill>
              </a:rPr>
              <a:t>(  useful, strange , harmful )</a:t>
            </a:r>
            <a:r>
              <a:rPr lang="en-US" dirty="0"/>
              <a:t>  It was a beautiful umbrella! It was transparent so that I could see through it, and it had a pretty  red border. It was light and it was just what  I needed. I was really </a:t>
            </a:r>
            <a:r>
              <a:rPr lang="en-US" b="1" dirty="0"/>
              <a:t>2</a:t>
            </a:r>
            <a:r>
              <a:rPr lang="en-US" dirty="0"/>
              <a:t> ------------(  </a:t>
            </a:r>
            <a:r>
              <a:rPr lang="en-US" b="1" dirty="0">
                <a:solidFill>
                  <a:schemeClr val="bg2">
                    <a:lumMod val="75000"/>
                  </a:schemeClr>
                </a:solidFill>
              </a:rPr>
              <a:t>pleased, upset , angry ) </a:t>
            </a:r>
          </a:p>
          <a:p>
            <a:r>
              <a:rPr lang="en-US" dirty="0"/>
              <a:t> Our school trip was great, although it rained most of the time. I didn’t mind because I had my wonderful umbrella. Anyway, one morning we took the bus to go to the British Museum.  I put my umbrella down on the seat next to me. We got off the bus and as we were walking around-3 ------------------------ </a:t>
            </a:r>
            <a:r>
              <a:rPr lang="en-US" dirty="0">
                <a:solidFill>
                  <a:schemeClr val="bg2">
                    <a:lumMod val="75000"/>
                  </a:schemeClr>
                </a:solidFill>
              </a:rPr>
              <a:t>( </a:t>
            </a:r>
            <a:r>
              <a:rPr lang="en-US" b="1" dirty="0">
                <a:solidFill>
                  <a:schemeClr val="bg2">
                    <a:lumMod val="75000"/>
                  </a:schemeClr>
                </a:solidFill>
              </a:rPr>
              <a:t>the museum, the park , the hotel </a:t>
            </a:r>
            <a:r>
              <a:rPr lang="en-US" dirty="0"/>
              <a:t>) ,I suddenly realised my umbrella was still on the bus! I was so upset about it. The next day, </a:t>
            </a:r>
            <a:r>
              <a:rPr lang="en-US" dirty="0" err="1"/>
              <a:t>Ms</a:t>
            </a:r>
            <a:r>
              <a:rPr lang="en-US" dirty="0"/>
              <a:t> Al </a:t>
            </a:r>
            <a:r>
              <a:rPr lang="en-US" dirty="0" err="1"/>
              <a:t>Hosani</a:t>
            </a:r>
            <a:r>
              <a:rPr lang="en-US" dirty="0"/>
              <a:t>, our teacher, called the Lost and Found office.  I was afraid nobody had found it, but it was there! I was so happy when we picked it up. </a:t>
            </a:r>
          </a:p>
        </p:txBody>
      </p:sp>
    </p:spTree>
    <p:extLst>
      <p:ext uri="{BB962C8B-B14F-4D97-AF65-F5344CB8AC3E}">
        <p14:creationId xmlns:p14="http://schemas.microsoft.com/office/powerpoint/2010/main" val="198464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D2FAD-C122-4A40-9C5F-F15423A3CA17}"/>
              </a:ext>
            </a:extLst>
          </p:cNvPr>
          <p:cNvSpPr/>
          <p:nvPr/>
        </p:nvSpPr>
        <p:spPr>
          <a:xfrm>
            <a:off x="914399" y="925145"/>
            <a:ext cx="7315201" cy="3539430"/>
          </a:xfrm>
          <a:prstGeom prst="rect">
            <a:avLst/>
          </a:prstGeom>
        </p:spPr>
        <p:txBody>
          <a:bodyPr wrap="square">
            <a:spAutoFit/>
          </a:bodyPr>
          <a:lstStyle/>
          <a:p>
            <a:r>
              <a:rPr lang="en-US" sz="1600" dirty="0"/>
              <a:t>My name’s George and I study Fine Arts at New York University. My teachers say I’m good at painting 1-----------------(</a:t>
            </a:r>
            <a:r>
              <a:rPr lang="en-US" sz="1600" b="1" dirty="0">
                <a:solidFill>
                  <a:schemeClr val="bg2">
                    <a:lumMod val="75000"/>
                  </a:schemeClr>
                </a:solidFill>
              </a:rPr>
              <a:t>self-portraits, landscapes , portraits )   </a:t>
            </a:r>
            <a:r>
              <a:rPr lang="en-US" sz="1600" dirty="0"/>
              <a:t>with mountains. They say I have my own 2 ----------(</a:t>
            </a:r>
            <a:r>
              <a:rPr lang="en-US" sz="1600" b="1" dirty="0">
                <a:solidFill>
                  <a:schemeClr val="bg2">
                    <a:lumMod val="75000"/>
                  </a:schemeClr>
                </a:solidFill>
              </a:rPr>
              <a:t>style , alive, art galleries)   </a:t>
            </a:r>
            <a:r>
              <a:rPr lang="en-US" sz="1600" dirty="0"/>
              <a:t>of painting clouds and blue skies. I need to get better at 3 ----------------------</a:t>
            </a:r>
            <a:r>
              <a:rPr lang="en-US" sz="1600" b="1" dirty="0"/>
              <a:t> </a:t>
            </a:r>
            <a:r>
              <a:rPr lang="en-US" sz="1600" b="1" dirty="0">
                <a:solidFill>
                  <a:schemeClr val="bg2">
                    <a:lumMod val="75000"/>
                  </a:schemeClr>
                </a:solidFill>
              </a:rPr>
              <a:t>(self-portraits, landscapes , portraits ) </a:t>
            </a:r>
            <a:r>
              <a:rPr lang="en-US" sz="1600" dirty="0"/>
              <a:t>though, so I often ask my friends to sit for me. I’ve also tried painting myself, but 4------------------------------------- (</a:t>
            </a:r>
            <a:r>
              <a:rPr lang="en-US" sz="1600" b="1" dirty="0">
                <a:solidFill>
                  <a:schemeClr val="bg2">
                    <a:lumMod val="75000"/>
                  </a:schemeClr>
                </a:solidFill>
              </a:rPr>
              <a:t>self-portraits, landscapes , portraits ) </a:t>
            </a:r>
            <a:r>
              <a:rPr lang="en-US" sz="1600" dirty="0"/>
              <a:t>are so hard! In my free time, I usually go to the MoMA (Museum of Modern Art in New York) and other 5----------------- </a:t>
            </a:r>
            <a:r>
              <a:rPr lang="en-US" sz="1600" dirty="0">
                <a:solidFill>
                  <a:schemeClr val="bg2">
                    <a:lumMod val="75000"/>
                  </a:schemeClr>
                </a:solidFill>
              </a:rPr>
              <a:t>( </a:t>
            </a:r>
            <a:r>
              <a:rPr lang="en-US" sz="1600" b="1" dirty="0">
                <a:solidFill>
                  <a:schemeClr val="bg2">
                    <a:lumMod val="75000"/>
                  </a:schemeClr>
                </a:solidFill>
              </a:rPr>
              <a:t>style , alive, art galleries</a:t>
            </a:r>
            <a:r>
              <a:rPr lang="en-US" sz="1600" b="1" dirty="0"/>
              <a:t>) </a:t>
            </a:r>
            <a:r>
              <a:rPr lang="en-US" sz="1600" dirty="0"/>
              <a:t>to look at modern paintings. I also study paintings from the past made by artists who aren’t 6----</a:t>
            </a:r>
            <a:r>
              <a:rPr lang="en-US" sz="1600" b="1" dirty="0"/>
              <a:t> </a:t>
            </a:r>
            <a:r>
              <a:rPr lang="en-US" sz="1600" b="1" dirty="0">
                <a:solidFill>
                  <a:schemeClr val="bg2">
                    <a:lumMod val="75000"/>
                  </a:schemeClr>
                </a:solidFill>
              </a:rPr>
              <a:t>( alive, dead , valuable ) </a:t>
            </a:r>
            <a:r>
              <a:rPr lang="en-US" sz="1600" dirty="0"/>
              <a:t>. Vincent van Gogh’s The Starry Night, probably his most 7---------------------------</a:t>
            </a:r>
            <a:r>
              <a:rPr lang="en-US" sz="1600" b="1" dirty="0"/>
              <a:t> </a:t>
            </a:r>
            <a:r>
              <a:rPr lang="en-US" sz="1600" b="1" dirty="0">
                <a:solidFill>
                  <a:schemeClr val="bg2">
                    <a:lumMod val="75000"/>
                  </a:schemeClr>
                </a:solidFill>
              </a:rPr>
              <a:t>( valuable, available , acceptable</a:t>
            </a:r>
            <a:r>
              <a:rPr lang="en-US" sz="1600" b="1" dirty="0"/>
              <a:t>)    </a:t>
            </a:r>
            <a:r>
              <a:rPr lang="en-US" sz="1600" dirty="0"/>
              <a:t>painting, is in the MoMA and it’s my favourite! One day, I hope I’ll become a famous artist and that my parents won’t have to 8--------</a:t>
            </a:r>
            <a:r>
              <a:rPr lang="en-US" sz="1600" b="1" dirty="0"/>
              <a:t>(</a:t>
            </a:r>
            <a:r>
              <a:rPr lang="en-US" sz="1600" b="1" dirty="0">
                <a:solidFill>
                  <a:schemeClr val="bg2">
                    <a:lumMod val="75000"/>
                  </a:schemeClr>
                </a:solidFill>
              </a:rPr>
              <a:t>support , punish ,accept </a:t>
            </a:r>
            <a:r>
              <a:rPr lang="en-US" sz="1600" b="1" dirty="0"/>
              <a:t>)   </a:t>
            </a:r>
            <a:r>
              <a:rPr lang="en-US" sz="1600" dirty="0"/>
              <a:t>me any more</a:t>
            </a:r>
            <a:r>
              <a:rPr lang="en-US" dirty="0"/>
              <a:t>. </a:t>
            </a:r>
          </a:p>
        </p:txBody>
      </p:sp>
    </p:spTree>
    <p:extLst>
      <p:ext uri="{BB962C8B-B14F-4D97-AF65-F5344CB8AC3E}">
        <p14:creationId xmlns:p14="http://schemas.microsoft.com/office/powerpoint/2010/main" val="355631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pic>
        <p:nvPicPr>
          <p:cNvPr id="166" name="Picture 165">
            <a:extLst>
              <a:ext uri="{FF2B5EF4-FFF2-40B4-BE49-F238E27FC236}">
                <a16:creationId xmlns:a16="http://schemas.microsoft.com/office/drawing/2014/main" id="{61FBE532-D7EC-4FB2-80C8-F32C77A8C460}"/>
              </a:ext>
            </a:extLst>
          </p:cNvPr>
          <p:cNvPicPr>
            <a:picLocks noChangeAspect="1"/>
          </p:cNvPicPr>
          <p:nvPr/>
        </p:nvPicPr>
        <p:blipFill>
          <a:blip r:embed="rId3"/>
          <a:stretch>
            <a:fillRect/>
          </a:stretch>
        </p:blipFill>
        <p:spPr>
          <a:xfrm>
            <a:off x="0" y="4666631"/>
            <a:ext cx="9143999" cy="497186"/>
          </a:xfrm>
          <a:prstGeom prst="rect">
            <a:avLst/>
          </a:prstGeom>
        </p:spPr>
      </p:pic>
      <p:sp>
        <p:nvSpPr>
          <p:cNvPr id="1887" name="Google Shape;1887;p23"/>
          <p:cNvSpPr txBox="1">
            <a:spLocks noGrp="1"/>
          </p:cNvSpPr>
          <p:nvPr>
            <p:ph type="ctrTitle"/>
          </p:nvPr>
        </p:nvSpPr>
        <p:spPr>
          <a:xfrm>
            <a:off x="4650649" y="2604371"/>
            <a:ext cx="3280200" cy="169298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rPr>
              <a:t>English</a:t>
            </a:r>
            <a:br>
              <a:rPr lang="en" dirty="0">
                <a:solidFill>
                  <a:schemeClr val="dk1"/>
                </a:solidFill>
              </a:rPr>
            </a:br>
            <a:r>
              <a:rPr lang="en" dirty="0">
                <a:solidFill>
                  <a:schemeClr val="dk1"/>
                </a:solidFill>
              </a:rPr>
              <a:t> </a:t>
            </a:r>
            <a:br>
              <a:rPr lang="en" dirty="0">
                <a:solidFill>
                  <a:schemeClr val="dk1"/>
                </a:solidFill>
              </a:rPr>
            </a:br>
            <a:r>
              <a:rPr lang="en" dirty="0">
                <a:solidFill>
                  <a:schemeClr val="dk1"/>
                </a:solidFill>
              </a:rPr>
              <a:t>Final Exam</a:t>
            </a:r>
            <a:br>
              <a:rPr lang="en" dirty="0">
                <a:solidFill>
                  <a:schemeClr val="dk1"/>
                </a:solidFill>
              </a:rPr>
            </a:br>
            <a:r>
              <a:rPr lang="en" dirty="0">
                <a:solidFill>
                  <a:schemeClr val="dk1"/>
                </a:solidFill>
              </a:rPr>
              <a:t> </a:t>
            </a:r>
            <a:endParaRPr dirty="0">
              <a:solidFill>
                <a:schemeClr val="dk1"/>
              </a:solidFill>
            </a:endParaRPr>
          </a:p>
        </p:txBody>
      </p:sp>
      <p:grpSp>
        <p:nvGrpSpPr>
          <p:cNvPr id="1889" name="Google Shape;1889;p23"/>
          <p:cNvGrpSpPr/>
          <p:nvPr/>
        </p:nvGrpSpPr>
        <p:grpSpPr>
          <a:xfrm>
            <a:off x="988974" y="1470993"/>
            <a:ext cx="3721193" cy="2556805"/>
            <a:chOff x="1384500" y="1609650"/>
            <a:chExt cx="4900175" cy="3366875"/>
          </a:xfrm>
        </p:grpSpPr>
        <p:sp>
          <p:nvSpPr>
            <p:cNvPr id="1890" name="Google Shape;1890;p23"/>
            <p:cNvSpPr/>
            <p:nvPr/>
          </p:nvSpPr>
          <p:spPr>
            <a:xfrm>
              <a:off x="1384500" y="3961600"/>
              <a:ext cx="4821800" cy="10875"/>
            </a:xfrm>
            <a:custGeom>
              <a:avLst/>
              <a:gdLst/>
              <a:ahLst/>
              <a:cxnLst/>
              <a:rect l="l" t="t" r="r" b="b"/>
              <a:pathLst>
                <a:path w="192872" h="435" extrusionOk="0">
                  <a:moveTo>
                    <a:pt x="96436" y="1"/>
                  </a:moveTo>
                  <a:lnTo>
                    <a:pt x="48235" y="68"/>
                  </a:lnTo>
                  <a:lnTo>
                    <a:pt x="24117" y="101"/>
                  </a:lnTo>
                  <a:lnTo>
                    <a:pt x="0" y="201"/>
                  </a:lnTo>
                  <a:lnTo>
                    <a:pt x="24117" y="335"/>
                  </a:lnTo>
                  <a:lnTo>
                    <a:pt x="48235" y="368"/>
                  </a:lnTo>
                  <a:lnTo>
                    <a:pt x="96436" y="435"/>
                  </a:lnTo>
                  <a:lnTo>
                    <a:pt x="144670" y="368"/>
                  </a:lnTo>
                  <a:lnTo>
                    <a:pt x="168787" y="335"/>
                  </a:lnTo>
                  <a:lnTo>
                    <a:pt x="192871" y="201"/>
                  </a:lnTo>
                  <a:lnTo>
                    <a:pt x="168787" y="101"/>
                  </a:lnTo>
                  <a:lnTo>
                    <a:pt x="144670" y="68"/>
                  </a:lnTo>
                  <a:lnTo>
                    <a:pt x="96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
            <p:cNvSpPr/>
            <p:nvPr/>
          </p:nvSpPr>
          <p:spPr>
            <a:xfrm>
              <a:off x="5302300" y="4563700"/>
              <a:ext cx="713850" cy="332775"/>
            </a:xfrm>
            <a:custGeom>
              <a:avLst/>
              <a:gdLst/>
              <a:ahLst/>
              <a:cxnLst/>
              <a:rect l="l" t="t" r="r" b="b"/>
              <a:pathLst>
                <a:path w="28554" h="13311" extrusionOk="0">
                  <a:moveTo>
                    <a:pt x="12576" y="1"/>
                  </a:moveTo>
                  <a:lnTo>
                    <a:pt x="0" y="7406"/>
                  </a:lnTo>
                  <a:lnTo>
                    <a:pt x="15444" y="13310"/>
                  </a:lnTo>
                  <a:lnTo>
                    <a:pt x="28554" y="5338"/>
                  </a:lnTo>
                  <a:lnTo>
                    <a:pt x="12576"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
            <p:cNvSpPr/>
            <p:nvPr/>
          </p:nvSpPr>
          <p:spPr>
            <a:xfrm>
              <a:off x="5675900" y="4695475"/>
              <a:ext cx="245200" cy="149300"/>
            </a:xfrm>
            <a:custGeom>
              <a:avLst/>
              <a:gdLst/>
              <a:ahLst/>
              <a:cxnLst/>
              <a:rect l="l" t="t" r="r" b="b"/>
              <a:pathLst>
                <a:path w="9808" h="5972" extrusionOk="0">
                  <a:moveTo>
                    <a:pt x="9807" y="0"/>
                  </a:moveTo>
                  <a:cubicBezTo>
                    <a:pt x="9340" y="234"/>
                    <a:pt x="8940" y="434"/>
                    <a:pt x="8506" y="667"/>
                  </a:cubicBezTo>
                  <a:lnTo>
                    <a:pt x="7272" y="1368"/>
                  </a:lnTo>
                  <a:cubicBezTo>
                    <a:pt x="6438" y="1835"/>
                    <a:pt x="5604" y="2302"/>
                    <a:pt x="4804" y="2802"/>
                  </a:cubicBezTo>
                  <a:cubicBezTo>
                    <a:pt x="3970" y="3303"/>
                    <a:pt x="3169" y="3836"/>
                    <a:pt x="2368" y="4337"/>
                  </a:cubicBezTo>
                  <a:cubicBezTo>
                    <a:pt x="1568" y="4870"/>
                    <a:pt x="767" y="5404"/>
                    <a:pt x="0" y="5971"/>
                  </a:cubicBezTo>
                  <a:cubicBezTo>
                    <a:pt x="867" y="5538"/>
                    <a:pt x="1668" y="5071"/>
                    <a:pt x="2535" y="4637"/>
                  </a:cubicBezTo>
                  <a:cubicBezTo>
                    <a:pt x="3369" y="4170"/>
                    <a:pt x="4203" y="3670"/>
                    <a:pt x="5004" y="3169"/>
                  </a:cubicBezTo>
                  <a:cubicBezTo>
                    <a:pt x="5804" y="2669"/>
                    <a:pt x="6638" y="2169"/>
                    <a:pt x="7439" y="1635"/>
                  </a:cubicBezTo>
                  <a:lnTo>
                    <a:pt x="8640" y="834"/>
                  </a:lnTo>
                  <a:cubicBezTo>
                    <a:pt x="9007" y="567"/>
                    <a:pt x="9407" y="301"/>
                    <a:pt x="9807"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
            <p:cNvSpPr/>
            <p:nvPr/>
          </p:nvSpPr>
          <p:spPr>
            <a:xfrm>
              <a:off x="5727600" y="4680450"/>
              <a:ext cx="145950" cy="89275"/>
            </a:xfrm>
            <a:custGeom>
              <a:avLst/>
              <a:gdLst/>
              <a:ahLst/>
              <a:cxnLst/>
              <a:rect l="l" t="t" r="r" b="b"/>
              <a:pathLst>
                <a:path w="5838" h="3571" extrusionOk="0">
                  <a:moveTo>
                    <a:pt x="5838" y="1"/>
                  </a:moveTo>
                  <a:lnTo>
                    <a:pt x="5838" y="1"/>
                  </a:lnTo>
                  <a:cubicBezTo>
                    <a:pt x="4804" y="468"/>
                    <a:pt x="3770" y="1002"/>
                    <a:pt x="2802" y="1602"/>
                  </a:cubicBezTo>
                  <a:cubicBezTo>
                    <a:pt x="1835" y="2202"/>
                    <a:pt x="901" y="2836"/>
                    <a:pt x="0" y="3570"/>
                  </a:cubicBezTo>
                  <a:cubicBezTo>
                    <a:pt x="2068" y="2603"/>
                    <a:pt x="4036" y="1435"/>
                    <a:pt x="5838"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
            <p:cNvSpPr/>
            <p:nvPr/>
          </p:nvSpPr>
          <p:spPr>
            <a:xfrm>
              <a:off x="5580825" y="4664625"/>
              <a:ext cx="245200" cy="150125"/>
            </a:xfrm>
            <a:custGeom>
              <a:avLst/>
              <a:gdLst/>
              <a:ahLst/>
              <a:cxnLst/>
              <a:rect l="l" t="t" r="r" b="b"/>
              <a:pathLst>
                <a:path w="9808" h="6005" extrusionOk="0">
                  <a:moveTo>
                    <a:pt x="9807" y="0"/>
                  </a:moveTo>
                  <a:cubicBezTo>
                    <a:pt x="9374" y="234"/>
                    <a:pt x="8940" y="467"/>
                    <a:pt x="8540" y="667"/>
                  </a:cubicBezTo>
                  <a:lnTo>
                    <a:pt x="7272" y="1368"/>
                  </a:lnTo>
                  <a:cubicBezTo>
                    <a:pt x="6438" y="1835"/>
                    <a:pt x="5604" y="2335"/>
                    <a:pt x="4804" y="2835"/>
                  </a:cubicBezTo>
                  <a:cubicBezTo>
                    <a:pt x="4003" y="3336"/>
                    <a:pt x="3169" y="3836"/>
                    <a:pt x="2369" y="4370"/>
                  </a:cubicBezTo>
                  <a:cubicBezTo>
                    <a:pt x="1568" y="4870"/>
                    <a:pt x="768" y="5404"/>
                    <a:pt x="0" y="6004"/>
                  </a:cubicBezTo>
                  <a:cubicBezTo>
                    <a:pt x="868" y="5571"/>
                    <a:pt x="1702" y="5104"/>
                    <a:pt x="2536" y="4637"/>
                  </a:cubicBezTo>
                  <a:cubicBezTo>
                    <a:pt x="3369" y="4170"/>
                    <a:pt x="4203" y="3669"/>
                    <a:pt x="5004" y="3169"/>
                  </a:cubicBezTo>
                  <a:cubicBezTo>
                    <a:pt x="5838" y="2669"/>
                    <a:pt x="6638" y="2168"/>
                    <a:pt x="7439" y="1635"/>
                  </a:cubicBezTo>
                  <a:lnTo>
                    <a:pt x="8640" y="834"/>
                  </a:lnTo>
                  <a:cubicBezTo>
                    <a:pt x="9040" y="567"/>
                    <a:pt x="9440" y="300"/>
                    <a:pt x="9807"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3"/>
            <p:cNvSpPr/>
            <p:nvPr/>
          </p:nvSpPr>
          <p:spPr>
            <a:xfrm>
              <a:off x="5568325" y="4650450"/>
              <a:ext cx="210175" cy="127600"/>
            </a:xfrm>
            <a:custGeom>
              <a:avLst/>
              <a:gdLst/>
              <a:ahLst/>
              <a:cxnLst/>
              <a:rect l="l" t="t" r="r" b="b"/>
              <a:pathLst>
                <a:path w="8407" h="5104" extrusionOk="0">
                  <a:moveTo>
                    <a:pt x="8406" y="0"/>
                  </a:moveTo>
                  <a:lnTo>
                    <a:pt x="8406" y="0"/>
                  </a:lnTo>
                  <a:cubicBezTo>
                    <a:pt x="6938" y="701"/>
                    <a:pt x="5504" y="1534"/>
                    <a:pt x="4103" y="2368"/>
                  </a:cubicBezTo>
                  <a:cubicBezTo>
                    <a:pt x="2702" y="3236"/>
                    <a:pt x="1334" y="4103"/>
                    <a:pt x="0" y="5104"/>
                  </a:cubicBezTo>
                  <a:cubicBezTo>
                    <a:pt x="1501" y="4403"/>
                    <a:pt x="2902" y="3603"/>
                    <a:pt x="4303" y="2735"/>
                  </a:cubicBezTo>
                  <a:cubicBezTo>
                    <a:pt x="5704" y="1868"/>
                    <a:pt x="7105" y="1001"/>
                    <a:pt x="8406"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a:off x="5610000" y="4635425"/>
              <a:ext cx="121800" cy="74250"/>
            </a:xfrm>
            <a:custGeom>
              <a:avLst/>
              <a:gdLst/>
              <a:ahLst/>
              <a:cxnLst/>
              <a:rect l="l" t="t" r="r" b="b"/>
              <a:pathLst>
                <a:path w="4872" h="2970" extrusionOk="0">
                  <a:moveTo>
                    <a:pt x="4871" y="1"/>
                  </a:moveTo>
                  <a:cubicBezTo>
                    <a:pt x="4004" y="334"/>
                    <a:pt x="3136" y="768"/>
                    <a:pt x="2336" y="1302"/>
                  </a:cubicBezTo>
                  <a:cubicBezTo>
                    <a:pt x="1502" y="1769"/>
                    <a:pt x="735" y="2336"/>
                    <a:pt x="1" y="2969"/>
                  </a:cubicBezTo>
                  <a:cubicBezTo>
                    <a:pt x="1769" y="2202"/>
                    <a:pt x="3403" y="1201"/>
                    <a:pt x="4871"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a:off x="4359950" y="4346875"/>
              <a:ext cx="975725" cy="490400"/>
            </a:xfrm>
            <a:custGeom>
              <a:avLst/>
              <a:gdLst/>
              <a:ahLst/>
              <a:cxnLst/>
              <a:rect l="l" t="t" r="r" b="b"/>
              <a:pathLst>
                <a:path w="39029" h="19616" extrusionOk="0">
                  <a:moveTo>
                    <a:pt x="19848" y="1"/>
                  </a:moveTo>
                  <a:lnTo>
                    <a:pt x="1" y="7773"/>
                  </a:lnTo>
                  <a:lnTo>
                    <a:pt x="19248" y="19615"/>
                  </a:lnTo>
                  <a:lnTo>
                    <a:pt x="39028" y="11576"/>
                  </a:lnTo>
                  <a:lnTo>
                    <a:pt x="19848"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a:off x="4834450" y="4616250"/>
              <a:ext cx="397825" cy="161800"/>
            </a:xfrm>
            <a:custGeom>
              <a:avLst/>
              <a:gdLst/>
              <a:ahLst/>
              <a:cxnLst/>
              <a:rect l="l" t="t" r="r" b="b"/>
              <a:pathLst>
                <a:path w="15913" h="6472" extrusionOk="0">
                  <a:moveTo>
                    <a:pt x="15912" y="0"/>
                  </a:moveTo>
                  <a:lnTo>
                    <a:pt x="15912" y="0"/>
                  </a:lnTo>
                  <a:cubicBezTo>
                    <a:pt x="15245" y="234"/>
                    <a:pt x="14578" y="467"/>
                    <a:pt x="13877" y="701"/>
                  </a:cubicBezTo>
                  <a:lnTo>
                    <a:pt x="11876" y="1468"/>
                  </a:lnTo>
                  <a:cubicBezTo>
                    <a:pt x="10542" y="1968"/>
                    <a:pt x="9207" y="2502"/>
                    <a:pt x="7873" y="3036"/>
                  </a:cubicBezTo>
                  <a:cubicBezTo>
                    <a:pt x="6572" y="3603"/>
                    <a:pt x="5238" y="4137"/>
                    <a:pt x="3937" y="4704"/>
                  </a:cubicBezTo>
                  <a:cubicBezTo>
                    <a:pt x="2603" y="5271"/>
                    <a:pt x="1302" y="5871"/>
                    <a:pt x="1" y="6472"/>
                  </a:cubicBezTo>
                  <a:cubicBezTo>
                    <a:pt x="1368" y="6005"/>
                    <a:pt x="2703" y="5504"/>
                    <a:pt x="4037" y="5004"/>
                  </a:cubicBezTo>
                  <a:cubicBezTo>
                    <a:pt x="5371" y="4504"/>
                    <a:pt x="6706" y="3970"/>
                    <a:pt x="8040" y="3436"/>
                  </a:cubicBezTo>
                  <a:cubicBezTo>
                    <a:pt x="9374" y="2869"/>
                    <a:pt x="10675" y="2335"/>
                    <a:pt x="12009" y="1768"/>
                  </a:cubicBezTo>
                  <a:lnTo>
                    <a:pt x="13977" y="901"/>
                  </a:lnTo>
                  <a:cubicBezTo>
                    <a:pt x="14611" y="601"/>
                    <a:pt x="15278" y="301"/>
                    <a:pt x="15912"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a:off x="4962050" y="4585400"/>
              <a:ext cx="221850" cy="90075"/>
            </a:xfrm>
            <a:custGeom>
              <a:avLst/>
              <a:gdLst/>
              <a:ahLst/>
              <a:cxnLst/>
              <a:rect l="l" t="t" r="r" b="b"/>
              <a:pathLst>
                <a:path w="8874" h="3603" extrusionOk="0">
                  <a:moveTo>
                    <a:pt x="8873" y="0"/>
                  </a:moveTo>
                  <a:lnTo>
                    <a:pt x="8873" y="0"/>
                  </a:lnTo>
                  <a:cubicBezTo>
                    <a:pt x="7339" y="434"/>
                    <a:pt x="5838" y="1001"/>
                    <a:pt x="4337" y="1601"/>
                  </a:cubicBezTo>
                  <a:cubicBezTo>
                    <a:pt x="2869" y="2202"/>
                    <a:pt x="1401" y="2836"/>
                    <a:pt x="0" y="3603"/>
                  </a:cubicBezTo>
                  <a:cubicBezTo>
                    <a:pt x="3036" y="2635"/>
                    <a:pt x="6005" y="1435"/>
                    <a:pt x="8873"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3"/>
            <p:cNvSpPr/>
            <p:nvPr/>
          </p:nvSpPr>
          <p:spPr>
            <a:xfrm>
              <a:off x="4785250" y="4553700"/>
              <a:ext cx="349450" cy="141800"/>
            </a:xfrm>
            <a:custGeom>
              <a:avLst/>
              <a:gdLst/>
              <a:ahLst/>
              <a:cxnLst/>
              <a:rect l="l" t="t" r="r" b="b"/>
              <a:pathLst>
                <a:path w="13978" h="5672" extrusionOk="0">
                  <a:moveTo>
                    <a:pt x="13977" y="1"/>
                  </a:moveTo>
                  <a:cubicBezTo>
                    <a:pt x="13377" y="201"/>
                    <a:pt x="12776" y="401"/>
                    <a:pt x="12176" y="634"/>
                  </a:cubicBezTo>
                  <a:lnTo>
                    <a:pt x="10441" y="1268"/>
                  </a:lnTo>
                  <a:cubicBezTo>
                    <a:pt x="9241" y="1702"/>
                    <a:pt x="8073" y="2169"/>
                    <a:pt x="6906" y="2636"/>
                  </a:cubicBezTo>
                  <a:cubicBezTo>
                    <a:pt x="5738" y="3136"/>
                    <a:pt x="4604" y="3603"/>
                    <a:pt x="3436" y="4104"/>
                  </a:cubicBezTo>
                  <a:cubicBezTo>
                    <a:pt x="2302" y="4604"/>
                    <a:pt x="1135" y="5138"/>
                    <a:pt x="1" y="5671"/>
                  </a:cubicBezTo>
                  <a:cubicBezTo>
                    <a:pt x="1202" y="5304"/>
                    <a:pt x="2402" y="4837"/>
                    <a:pt x="3570" y="4404"/>
                  </a:cubicBezTo>
                  <a:cubicBezTo>
                    <a:pt x="4737" y="3970"/>
                    <a:pt x="5905" y="3503"/>
                    <a:pt x="7072" y="3036"/>
                  </a:cubicBezTo>
                  <a:cubicBezTo>
                    <a:pt x="8240" y="2569"/>
                    <a:pt x="9407" y="2069"/>
                    <a:pt x="10542" y="1568"/>
                  </a:cubicBezTo>
                  <a:lnTo>
                    <a:pt x="12276" y="801"/>
                  </a:lnTo>
                  <a:cubicBezTo>
                    <a:pt x="12843" y="534"/>
                    <a:pt x="13410" y="301"/>
                    <a:pt x="13977"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
            <p:cNvSpPr/>
            <p:nvPr/>
          </p:nvSpPr>
          <p:spPr>
            <a:xfrm>
              <a:off x="4762750" y="4522850"/>
              <a:ext cx="323575" cy="130950"/>
            </a:xfrm>
            <a:custGeom>
              <a:avLst/>
              <a:gdLst/>
              <a:ahLst/>
              <a:cxnLst/>
              <a:rect l="l" t="t" r="r" b="b"/>
              <a:pathLst>
                <a:path w="12943" h="5238" extrusionOk="0">
                  <a:moveTo>
                    <a:pt x="12943" y="0"/>
                  </a:moveTo>
                  <a:cubicBezTo>
                    <a:pt x="12376" y="167"/>
                    <a:pt x="11808" y="367"/>
                    <a:pt x="11275" y="567"/>
                  </a:cubicBezTo>
                  <a:lnTo>
                    <a:pt x="9640" y="1168"/>
                  </a:lnTo>
                  <a:cubicBezTo>
                    <a:pt x="8539" y="1568"/>
                    <a:pt x="7439" y="1968"/>
                    <a:pt x="6371" y="2435"/>
                  </a:cubicBezTo>
                  <a:cubicBezTo>
                    <a:pt x="5304" y="2869"/>
                    <a:pt x="4236" y="3303"/>
                    <a:pt x="3169" y="3770"/>
                  </a:cubicBezTo>
                  <a:cubicBezTo>
                    <a:pt x="2102" y="4270"/>
                    <a:pt x="1034" y="4737"/>
                    <a:pt x="0" y="5237"/>
                  </a:cubicBezTo>
                  <a:cubicBezTo>
                    <a:pt x="1101" y="4904"/>
                    <a:pt x="2202" y="4470"/>
                    <a:pt x="3302" y="4070"/>
                  </a:cubicBezTo>
                  <a:cubicBezTo>
                    <a:pt x="4403" y="3703"/>
                    <a:pt x="5471" y="3269"/>
                    <a:pt x="6538" y="2836"/>
                  </a:cubicBezTo>
                  <a:cubicBezTo>
                    <a:pt x="7639" y="2402"/>
                    <a:pt x="8706" y="1935"/>
                    <a:pt x="9774" y="1468"/>
                  </a:cubicBezTo>
                  <a:lnTo>
                    <a:pt x="11341" y="768"/>
                  </a:lnTo>
                  <a:cubicBezTo>
                    <a:pt x="11875" y="501"/>
                    <a:pt x="12409" y="267"/>
                    <a:pt x="12943"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a:off x="4638475" y="4491150"/>
              <a:ext cx="398650" cy="161825"/>
            </a:xfrm>
            <a:custGeom>
              <a:avLst/>
              <a:gdLst/>
              <a:ahLst/>
              <a:cxnLst/>
              <a:rect l="l" t="t" r="r" b="b"/>
              <a:pathLst>
                <a:path w="15946" h="6473" extrusionOk="0">
                  <a:moveTo>
                    <a:pt x="15946" y="1"/>
                  </a:moveTo>
                  <a:lnTo>
                    <a:pt x="15946" y="1"/>
                  </a:lnTo>
                  <a:cubicBezTo>
                    <a:pt x="15245" y="234"/>
                    <a:pt x="14578" y="468"/>
                    <a:pt x="13911" y="735"/>
                  </a:cubicBezTo>
                  <a:lnTo>
                    <a:pt x="11876" y="1469"/>
                  </a:lnTo>
                  <a:cubicBezTo>
                    <a:pt x="10542" y="1969"/>
                    <a:pt x="9207" y="2503"/>
                    <a:pt x="7873" y="3036"/>
                  </a:cubicBezTo>
                  <a:cubicBezTo>
                    <a:pt x="6572" y="3603"/>
                    <a:pt x="5238" y="4137"/>
                    <a:pt x="3937" y="4704"/>
                  </a:cubicBezTo>
                  <a:cubicBezTo>
                    <a:pt x="2603" y="5271"/>
                    <a:pt x="1302" y="5872"/>
                    <a:pt x="1" y="6472"/>
                  </a:cubicBezTo>
                  <a:cubicBezTo>
                    <a:pt x="1368" y="6038"/>
                    <a:pt x="2703" y="5505"/>
                    <a:pt x="4037" y="5004"/>
                  </a:cubicBezTo>
                  <a:cubicBezTo>
                    <a:pt x="5405" y="4504"/>
                    <a:pt x="6706" y="3970"/>
                    <a:pt x="8040" y="3437"/>
                  </a:cubicBezTo>
                  <a:cubicBezTo>
                    <a:pt x="9374" y="2903"/>
                    <a:pt x="10708" y="2336"/>
                    <a:pt x="12009" y="1769"/>
                  </a:cubicBezTo>
                  <a:lnTo>
                    <a:pt x="13977" y="901"/>
                  </a:lnTo>
                  <a:cubicBezTo>
                    <a:pt x="14645" y="601"/>
                    <a:pt x="15278" y="334"/>
                    <a:pt x="15946"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3"/>
            <p:cNvSpPr/>
            <p:nvPr/>
          </p:nvSpPr>
          <p:spPr>
            <a:xfrm>
              <a:off x="4634325" y="4460300"/>
              <a:ext cx="353600" cy="143450"/>
            </a:xfrm>
            <a:custGeom>
              <a:avLst/>
              <a:gdLst/>
              <a:ahLst/>
              <a:cxnLst/>
              <a:rect l="l" t="t" r="r" b="b"/>
              <a:pathLst>
                <a:path w="14144" h="5738" extrusionOk="0">
                  <a:moveTo>
                    <a:pt x="14143" y="1"/>
                  </a:moveTo>
                  <a:lnTo>
                    <a:pt x="14143" y="1"/>
                  </a:lnTo>
                  <a:cubicBezTo>
                    <a:pt x="13543" y="201"/>
                    <a:pt x="12943" y="401"/>
                    <a:pt x="12342" y="601"/>
                  </a:cubicBezTo>
                  <a:lnTo>
                    <a:pt x="10541" y="1268"/>
                  </a:lnTo>
                  <a:cubicBezTo>
                    <a:pt x="9340" y="1735"/>
                    <a:pt x="8173" y="2202"/>
                    <a:pt x="7005" y="2669"/>
                  </a:cubicBezTo>
                  <a:cubicBezTo>
                    <a:pt x="5804" y="3170"/>
                    <a:pt x="4637" y="3637"/>
                    <a:pt x="3469" y="4170"/>
                  </a:cubicBezTo>
                  <a:cubicBezTo>
                    <a:pt x="2302" y="4671"/>
                    <a:pt x="1168" y="5171"/>
                    <a:pt x="0" y="5738"/>
                  </a:cubicBezTo>
                  <a:cubicBezTo>
                    <a:pt x="1234" y="5338"/>
                    <a:pt x="2435" y="4904"/>
                    <a:pt x="3603" y="4437"/>
                  </a:cubicBezTo>
                  <a:cubicBezTo>
                    <a:pt x="4803" y="4003"/>
                    <a:pt x="6004" y="3536"/>
                    <a:pt x="7172" y="3069"/>
                  </a:cubicBezTo>
                  <a:cubicBezTo>
                    <a:pt x="8339" y="2569"/>
                    <a:pt x="9507" y="2102"/>
                    <a:pt x="10674" y="1568"/>
                  </a:cubicBezTo>
                  <a:lnTo>
                    <a:pt x="12409" y="834"/>
                  </a:lnTo>
                  <a:cubicBezTo>
                    <a:pt x="12976" y="534"/>
                    <a:pt x="13576" y="267"/>
                    <a:pt x="14143"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3"/>
            <p:cNvSpPr/>
            <p:nvPr/>
          </p:nvSpPr>
          <p:spPr>
            <a:xfrm>
              <a:off x="4540925" y="4428600"/>
              <a:ext cx="397800" cy="161825"/>
            </a:xfrm>
            <a:custGeom>
              <a:avLst/>
              <a:gdLst/>
              <a:ahLst/>
              <a:cxnLst/>
              <a:rect l="l" t="t" r="r" b="b"/>
              <a:pathLst>
                <a:path w="15912" h="6473" extrusionOk="0">
                  <a:moveTo>
                    <a:pt x="15911" y="1"/>
                  </a:moveTo>
                  <a:cubicBezTo>
                    <a:pt x="15244" y="234"/>
                    <a:pt x="14577" y="501"/>
                    <a:pt x="13877" y="735"/>
                  </a:cubicBezTo>
                  <a:lnTo>
                    <a:pt x="11875" y="1469"/>
                  </a:lnTo>
                  <a:cubicBezTo>
                    <a:pt x="10541" y="1969"/>
                    <a:pt x="9207" y="2503"/>
                    <a:pt x="7872" y="3036"/>
                  </a:cubicBezTo>
                  <a:cubicBezTo>
                    <a:pt x="6538" y="3604"/>
                    <a:pt x="5237" y="4137"/>
                    <a:pt x="3903" y="4704"/>
                  </a:cubicBezTo>
                  <a:cubicBezTo>
                    <a:pt x="2602" y="5305"/>
                    <a:pt x="1301" y="5872"/>
                    <a:pt x="0" y="6472"/>
                  </a:cubicBezTo>
                  <a:cubicBezTo>
                    <a:pt x="1334" y="6039"/>
                    <a:pt x="2669" y="5505"/>
                    <a:pt x="4036" y="5005"/>
                  </a:cubicBezTo>
                  <a:cubicBezTo>
                    <a:pt x="5371" y="4504"/>
                    <a:pt x="6705" y="4004"/>
                    <a:pt x="8039" y="3437"/>
                  </a:cubicBezTo>
                  <a:cubicBezTo>
                    <a:pt x="9340" y="2903"/>
                    <a:pt x="10674" y="2336"/>
                    <a:pt x="12009" y="1769"/>
                  </a:cubicBezTo>
                  <a:lnTo>
                    <a:pt x="13977" y="902"/>
                  </a:lnTo>
                  <a:cubicBezTo>
                    <a:pt x="14610" y="601"/>
                    <a:pt x="15278" y="335"/>
                    <a:pt x="15911"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3"/>
            <p:cNvSpPr/>
            <p:nvPr/>
          </p:nvSpPr>
          <p:spPr>
            <a:xfrm>
              <a:off x="4654325" y="4397750"/>
              <a:ext cx="235200" cy="95925"/>
            </a:xfrm>
            <a:custGeom>
              <a:avLst/>
              <a:gdLst/>
              <a:ahLst/>
              <a:cxnLst/>
              <a:rect l="l" t="t" r="r" b="b"/>
              <a:pathLst>
                <a:path w="9408" h="3837" extrusionOk="0">
                  <a:moveTo>
                    <a:pt x="9407" y="1"/>
                  </a:moveTo>
                  <a:lnTo>
                    <a:pt x="9407" y="1"/>
                  </a:lnTo>
                  <a:cubicBezTo>
                    <a:pt x="7773" y="468"/>
                    <a:pt x="6205" y="1068"/>
                    <a:pt x="4637" y="1702"/>
                  </a:cubicBezTo>
                  <a:cubicBezTo>
                    <a:pt x="3069" y="2369"/>
                    <a:pt x="1502" y="3036"/>
                    <a:pt x="1" y="3837"/>
                  </a:cubicBezTo>
                  <a:cubicBezTo>
                    <a:pt x="1635" y="3336"/>
                    <a:pt x="3236" y="2736"/>
                    <a:pt x="4804" y="2102"/>
                  </a:cubicBezTo>
                  <a:cubicBezTo>
                    <a:pt x="6372" y="1468"/>
                    <a:pt x="7906" y="768"/>
                    <a:pt x="9407"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3"/>
            <p:cNvSpPr/>
            <p:nvPr/>
          </p:nvSpPr>
          <p:spPr>
            <a:xfrm>
              <a:off x="2354350" y="1609650"/>
              <a:ext cx="1371850" cy="1664825"/>
            </a:xfrm>
            <a:custGeom>
              <a:avLst/>
              <a:gdLst/>
              <a:ahLst/>
              <a:cxnLst/>
              <a:rect l="l" t="t" r="r" b="b"/>
              <a:pathLst>
                <a:path w="54874" h="66593" extrusionOk="0">
                  <a:moveTo>
                    <a:pt x="27044" y="0"/>
                  </a:moveTo>
                  <a:cubicBezTo>
                    <a:pt x="25616" y="0"/>
                    <a:pt x="24063" y="217"/>
                    <a:pt x="22383" y="712"/>
                  </a:cubicBezTo>
                  <a:cubicBezTo>
                    <a:pt x="18581" y="1846"/>
                    <a:pt x="15912" y="5315"/>
                    <a:pt x="14277" y="8885"/>
                  </a:cubicBezTo>
                  <a:cubicBezTo>
                    <a:pt x="12376" y="13088"/>
                    <a:pt x="13577" y="18692"/>
                    <a:pt x="11275" y="22761"/>
                  </a:cubicBezTo>
                  <a:cubicBezTo>
                    <a:pt x="9307" y="26197"/>
                    <a:pt x="6505" y="26697"/>
                    <a:pt x="4604" y="30333"/>
                  </a:cubicBezTo>
                  <a:cubicBezTo>
                    <a:pt x="3770" y="31901"/>
                    <a:pt x="3370" y="33736"/>
                    <a:pt x="4971" y="37505"/>
                  </a:cubicBezTo>
                  <a:cubicBezTo>
                    <a:pt x="5571" y="38873"/>
                    <a:pt x="6172" y="40941"/>
                    <a:pt x="5571" y="42542"/>
                  </a:cubicBezTo>
                  <a:cubicBezTo>
                    <a:pt x="4737" y="44777"/>
                    <a:pt x="2135" y="45744"/>
                    <a:pt x="1235" y="48046"/>
                  </a:cubicBezTo>
                  <a:cubicBezTo>
                    <a:pt x="1" y="51248"/>
                    <a:pt x="1135" y="54784"/>
                    <a:pt x="3136" y="57386"/>
                  </a:cubicBezTo>
                  <a:cubicBezTo>
                    <a:pt x="7739" y="63357"/>
                    <a:pt x="15912" y="65725"/>
                    <a:pt x="23084" y="66359"/>
                  </a:cubicBezTo>
                  <a:cubicBezTo>
                    <a:pt x="24797" y="66508"/>
                    <a:pt x="26563" y="66592"/>
                    <a:pt x="28350" y="66592"/>
                  </a:cubicBezTo>
                  <a:cubicBezTo>
                    <a:pt x="34181" y="66592"/>
                    <a:pt x="40226" y="65693"/>
                    <a:pt x="45333" y="63190"/>
                  </a:cubicBezTo>
                  <a:cubicBezTo>
                    <a:pt x="48268" y="61756"/>
                    <a:pt x="51004" y="59621"/>
                    <a:pt x="52738" y="56852"/>
                  </a:cubicBezTo>
                  <a:cubicBezTo>
                    <a:pt x="54606" y="53850"/>
                    <a:pt x="54873" y="50681"/>
                    <a:pt x="52972" y="47779"/>
                  </a:cubicBezTo>
                  <a:cubicBezTo>
                    <a:pt x="51437" y="45477"/>
                    <a:pt x="48035" y="43776"/>
                    <a:pt x="48068" y="41675"/>
                  </a:cubicBezTo>
                  <a:cubicBezTo>
                    <a:pt x="48102" y="39573"/>
                    <a:pt x="49836" y="37939"/>
                    <a:pt x="50337" y="35937"/>
                  </a:cubicBezTo>
                  <a:cubicBezTo>
                    <a:pt x="51204" y="32535"/>
                    <a:pt x="49403" y="29900"/>
                    <a:pt x="47068" y="27598"/>
                  </a:cubicBezTo>
                  <a:cubicBezTo>
                    <a:pt x="41530" y="22194"/>
                    <a:pt x="43165" y="15223"/>
                    <a:pt x="39829" y="8551"/>
                  </a:cubicBezTo>
                  <a:cubicBezTo>
                    <a:pt x="38245" y="5410"/>
                    <a:pt x="34183" y="0"/>
                    <a:pt x="27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
            <p:cNvSpPr/>
            <p:nvPr/>
          </p:nvSpPr>
          <p:spPr>
            <a:xfrm>
              <a:off x="3394250" y="2035450"/>
              <a:ext cx="348625" cy="1021375"/>
            </a:xfrm>
            <a:custGeom>
              <a:avLst/>
              <a:gdLst/>
              <a:ahLst/>
              <a:cxnLst/>
              <a:rect l="l" t="t" r="r" b="b"/>
              <a:pathLst>
                <a:path w="13945" h="40855" extrusionOk="0">
                  <a:moveTo>
                    <a:pt x="51" y="0"/>
                  </a:moveTo>
                  <a:cubicBezTo>
                    <a:pt x="26" y="0"/>
                    <a:pt x="1" y="8"/>
                    <a:pt x="1" y="25"/>
                  </a:cubicBezTo>
                  <a:cubicBezTo>
                    <a:pt x="101" y="3761"/>
                    <a:pt x="668" y="6697"/>
                    <a:pt x="3537" y="9265"/>
                  </a:cubicBezTo>
                  <a:cubicBezTo>
                    <a:pt x="7306" y="12668"/>
                    <a:pt x="10875" y="16370"/>
                    <a:pt x="8107" y="21707"/>
                  </a:cubicBezTo>
                  <a:cubicBezTo>
                    <a:pt x="6839" y="24176"/>
                    <a:pt x="4771" y="26444"/>
                    <a:pt x="7006" y="29013"/>
                  </a:cubicBezTo>
                  <a:cubicBezTo>
                    <a:pt x="8340" y="30580"/>
                    <a:pt x="10408" y="31348"/>
                    <a:pt x="11776" y="32915"/>
                  </a:cubicBezTo>
                  <a:cubicBezTo>
                    <a:pt x="13911" y="35384"/>
                    <a:pt x="12343" y="40154"/>
                    <a:pt x="8907" y="40654"/>
                  </a:cubicBezTo>
                  <a:cubicBezTo>
                    <a:pt x="8741" y="40688"/>
                    <a:pt x="8807" y="40854"/>
                    <a:pt x="8941" y="40854"/>
                  </a:cubicBezTo>
                  <a:cubicBezTo>
                    <a:pt x="11609" y="40621"/>
                    <a:pt x="13944" y="37152"/>
                    <a:pt x="13210" y="34550"/>
                  </a:cubicBezTo>
                  <a:cubicBezTo>
                    <a:pt x="12743" y="32815"/>
                    <a:pt x="11176" y="31715"/>
                    <a:pt x="9808" y="30714"/>
                  </a:cubicBezTo>
                  <a:cubicBezTo>
                    <a:pt x="8007" y="29446"/>
                    <a:pt x="6139" y="28079"/>
                    <a:pt x="6639" y="25510"/>
                  </a:cubicBezTo>
                  <a:cubicBezTo>
                    <a:pt x="6873" y="24409"/>
                    <a:pt x="7873" y="23308"/>
                    <a:pt x="8374" y="22341"/>
                  </a:cubicBezTo>
                  <a:cubicBezTo>
                    <a:pt x="10208" y="18905"/>
                    <a:pt x="9975" y="15603"/>
                    <a:pt x="7506" y="12501"/>
                  </a:cubicBezTo>
                  <a:cubicBezTo>
                    <a:pt x="6072" y="10666"/>
                    <a:pt x="4037" y="9432"/>
                    <a:pt x="2503" y="7664"/>
                  </a:cubicBezTo>
                  <a:cubicBezTo>
                    <a:pt x="635" y="5496"/>
                    <a:pt x="301" y="2794"/>
                    <a:pt x="101" y="25"/>
                  </a:cubicBezTo>
                  <a:cubicBezTo>
                    <a:pt x="101" y="8"/>
                    <a:pt x="76"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a:off x="3390100" y="1940325"/>
              <a:ext cx="368625" cy="1184125"/>
            </a:xfrm>
            <a:custGeom>
              <a:avLst/>
              <a:gdLst/>
              <a:ahLst/>
              <a:cxnLst/>
              <a:rect l="l" t="t" r="r" b="b"/>
              <a:pathLst>
                <a:path w="14745" h="47365" extrusionOk="0">
                  <a:moveTo>
                    <a:pt x="83" y="0"/>
                  </a:moveTo>
                  <a:cubicBezTo>
                    <a:pt x="45" y="0"/>
                    <a:pt x="0" y="36"/>
                    <a:pt x="0" y="94"/>
                  </a:cubicBezTo>
                  <a:cubicBezTo>
                    <a:pt x="867" y="4464"/>
                    <a:pt x="1601" y="8934"/>
                    <a:pt x="4103" y="12770"/>
                  </a:cubicBezTo>
                  <a:cubicBezTo>
                    <a:pt x="6572" y="16506"/>
                    <a:pt x="11475" y="19641"/>
                    <a:pt x="10775" y="24678"/>
                  </a:cubicBezTo>
                  <a:cubicBezTo>
                    <a:pt x="10474" y="26813"/>
                    <a:pt x="8907" y="28581"/>
                    <a:pt x="8806" y="30716"/>
                  </a:cubicBezTo>
                  <a:cubicBezTo>
                    <a:pt x="8706" y="32150"/>
                    <a:pt x="9474" y="33151"/>
                    <a:pt x="10374" y="34185"/>
                  </a:cubicBezTo>
                  <a:cubicBezTo>
                    <a:pt x="12476" y="36587"/>
                    <a:pt x="14744" y="39122"/>
                    <a:pt x="12843" y="42424"/>
                  </a:cubicBezTo>
                  <a:cubicBezTo>
                    <a:pt x="11575" y="44659"/>
                    <a:pt x="9273" y="45794"/>
                    <a:pt x="7139" y="47028"/>
                  </a:cubicBezTo>
                  <a:cubicBezTo>
                    <a:pt x="7014" y="47152"/>
                    <a:pt x="7093" y="47365"/>
                    <a:pt x="7240" y="47365"/>
                  </a:cubicBezTo>
                  <a:cubicBezTo>
                    <a:pt x="7250" y="47365"/>
                    <a:pt x="7261" y="47363"/>
                    <a:pt x="7272" y="47361"/>
                  </a:cubicBezTo>
                  <a:cubicBezTo>
                    <a:pt x="10408" y="45860"/>
                    <a:pt x="14410" y="43258"/>
                    <a:pt x="14010" y="39222"/>
                  </a:cubicBezTo>
                  <a:cubicBezTo>
                    <a:pt x="13777" y="37154"/>
                    <a:pt x="12309" y="35686"/>
                    <a:pt x="10941" y="34152"/>
                  </a:cubicBezTo>
                  <a:cubicBezTo>
                    <a:pt x="9574" y="32617"/>
                    <a:pt x="9040" y="31216"/>
                    <a:pt x="9640" y="29115"/>
                  </a:cubicBezTo>
                  <a:cubicBezTo>
                    <a:pt x="9941" y="28047"/>
                    <a:pt x="10574" y="27080"/>
                    <a:pt x="10908" y="26013"/>
                  </a:cubicBezTo>
                  <a:cubicBezTo>
                    <a:pt x="12242" y="21676"/>
                    <a:pt x="9374" y="18374"/>
                    <a:pt x="6705" y="15338"/>
                  </a:cubicBezTo>
                  <a:cubicBezTo>
                    <a:pt x="2836" y="10935"/>
                    <a:pt x="1268" y="5665"/>
                    <a:pt x="134" y="61"/>
                  </a:cubicBezTo>
                  <a:cubicBezTo>
                    <a:pt x="134" y="19"/>
                    <a:pt x="110"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
            <p:cNvSpPr/>
            <p:nvPr/>
          </p:nvSpPr>
          <p:spPr>
            <a:xfrm>
              <a:off x="2266800" y="1957975"/>
              <a:ext cx="465000" cy="1176400"/>
            </a:xfrm>
            <a:custGeom>
              <a:avLst/>
              <a:gdLst/>
              <a:ahLst/>
              <a:cxnLst/>
              <a:rect l="l" t="t" r="r" b="b"/>
              <a:pathLst>
                <a:path w="18600" h="47056" extrusionOk="0">
                  <a:moveTo>
                    <a:pt x="18527" y="0"/>
                  </a:moveTo>
                  <a:cubicBezTo>
                    <a:pt x="18503" y="0"/>
                    <a:pt x="18480" y="8"/>
                    <a:pt x="18480" y="22"/>
                  </a:cubicBezTo>
                  <a:cubicBezTo>
                    <a:pt x="17746" y="2891"/>
                    <a:pt x="17012" y="5793"/>
                    <a:pt x="15378" y="8295"/>
                  </a:cubicBezTo>
                  <a:cubicBezTo>
                    <a:pt x="13910" y="10596"/>
                    <a:pt x="11675" y="11997"/>
                    <a:pt x="9674" y="13765"/>
                  </a:cubicBezTo>
                  <a:cubicBezTo>
                    <a:pt x="8106" y="15099"/>
                    <a:pt x="6738" y="16734"/>
                    <a:pt x="6338" y="18869"/>
                  </a:cubicBezTo>
                  <a:cubicBezTo>
                    <a:pt x="5838" y="21404"/>
                    <a:pt x="7105" y="23339"/>
                    <a:pt x="7572" y="25740"/>
                  </a:cubicBezTo>
                  <a:cubicBezTo>
                    <a:pt x="8273" y="29243"/>
                    <a:pt x="5571" y="30410"/>
                    <a:pt x="3836" y="32845"/>
                  </a:cubicBezTo>
                  <a:cubicBezTo>
                    <a:pt x="2735" y="34413"/>
                    <a:pt x="2368" y="36381"/>
                    <a:pt x="2835" y="38249"/>
                  </a:cubicBezTo>
                  <a:cubicBezTo>
                    <a:pt x="3736" y="42452"/>
                    <a:pt x="8239" y="46388"/>
                    <a:pt x="12509" y="47056"/>
                  </a:cubicBezTo>
                  <a:cubicBezTo>
                    <a:pt x="12776" y="47056"/>
                    <a:pt x="12776" y="46655"/>
                    <a:pt x="12542" y="46622"/>
                  </a:cubicBezTo>
                  <a:cubicBezTo>
                    <a:pt x="6838" y="45555"/>
                    <a:pt x="0" y="38316"/>
                    <a:pt x="4503" y="32679"/>
                  </a:cubicBezTo>
                  <a:cubicBezTo>
                    <a:pt x="5571" y="31344"/>
                    <a:pt x="7072" y="30344"/>
                    <a:pt x="7772" y="28742"/>
                  </a:cubicBezTo>
                  <a:cubicBezTo>
                    <a:pt x="8506" y="27175"/>
                    <a:pt x="8039" y="25574"/>
                    <a:pt x="7505" y="24006"/>
                  </a:cubicBezTo>
                  <a:cubicBezTo>
                    <a:pt x="6371" y="20603"/>
                    <a:pt x="6338" y="17601"/>
                    <a:pt x="9040" y="14866"/>
                  </a:cubicBezTo>
                  <a:cubicBezTo>
                    <a:pt x="10574" y="13365"/>
                    <a:pt x="12409" y="12231"/>
                    <a:pt x="13910" y="10730"/>
                  </a:cubicBezTo>
                  <a:cubicBezTo>
                    <a:pt x="16812" y="7861"/>
                    <a:pt x="17779" y="3925"/>
                    <a:pt x="18580" y="55"/>
                  </a:cubicBezTo>
                  <a:cubicBezTo>
                    <a:pt x="18600" y="16"/>
                    <a:pt x="18562" y="0"/>
                    <a:pt x="18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a:off x="2380214" y="1993321"/>
              <a:ext cx="366950" cy="1269475"/>
            </a:xfrm>
            <a:custGeom>
              <a:avLst/>
              <a:gdLst/>
              <a:ahLst/>
              <a:cxnLst/>
              <a:rect l="l" t="t" r="r" b="b"/>
              <a:pathLst>
                <a:path w="14678" h="50779" extrusionOk="0">
                  <a:moveTo>
                    <a:pt x="12982" y="1"/>
                  </a:moveTo>
                  <a:cubicBezTo>
                    <a:pt x="12961" y="1"/>
                    <a:pt x="12943" y="11"/>
                    <a:pt x="12943" y="39"/>
                  </a:cubicBezTo>
                  <a:cubicBezTo>
                    <a:pt x="13110" y="3275"/>
                    <a:pt x="12309" y="6477"/>
                    <a:pt x="10675" y="9279"/>
                  </a:cubicBezTo>
                  <a:cubicBezTo>
                    <a:pt x="9107" y="11881"/>
                    <a:pt x="6672" y="13482"/>
                    <a:pt x="4771" y="15751"/>
                  </a:cubicBezTo>
                  <a:cubicBezTo>
                    <a:pt x="3370" y="17418"/>
                    <a:pt x="2436" y="19387"/>
                    <a:pt x="2602" y="21688"/>
                  </a:cubicBezTo>
                  <a:cubicBezTo>
                    <a:pt x="2836" y="24991"/>
                    <a:pt x="4804" y="28093"/>
                    <a:pt x="2903" y="31228"/>
                  </a:cubicBezTo>
                  <a:cubicBezTo>
                    <a:pt x="1668" y="33230"/>
                    <a:pt x="101" y="34631"/>
                    <a:pt x="34" y="37199"/>
                  </a:cubicBezTo>
                  <a:cubicBezTo>
                    <a:pt x="1" y="39434"/>
                    <a:pt x="1001" y="41636"/>
                    <a:pt x="2302" y="43404"/>
                  </a:cubicBezTo>
                  <a:cubicBezTo>
                    <a:pt x="5204" y="47373"/>
                    <a:pt x="9607" y="50042"/>
                    <a:pt x="14511" y="50776"/>
                  </a:cubicBezTo>
                  <a:cubicBezTo>
                    <a:pt x="14519" y="50777"/>
                    <a:pt x="14526" y="50778"/>
                    <a:pt x="14534" y="50778"/>
                  </a:cubicBezTo>
                  <a:cubicBezTo>
                    <a:pt x="14677" y="50778"/>
                    <a:pt x="14670" y="50475"/>
                    <a:pt x="14511" y="50475"/>
                  </a:cubicBezTo>
                  <a:cubicBezTo>
                    <a:pt x="9174" y="49575"/>
                    <a:pt x="3603" y="46206"/>
                    <a:pt x="1302" y="40869"/>
                  </a:cubicBezTo>
                  <a:cubicBezTo>
                    <a:pt x="601" y="39167"/>
                    <a:pt x="201" y="37199"/>
                    <a:pt x="801" y="35431"/>
                  </a:cubicBezTo>
                  <a:cubicBezTo>
                    <a:pt x="1201" y="34097"/>
                    <a:pt x="2169" y="33096"/>
                    <a:pt x="2936" y="32029"/>
                  </a:cubicBezTo>
                  <a:cubicBezTo>
                    <a:pt x="3970" y="30628"/>
                    <a:pt x="4437" y="28827"/>
                    <a:pt x="4137" y="27092"/>
                  </a:cubicBezTo>
                  <a:cubicBezTo>
                    <a:pt x="3770" y="24190"/>
                    <a:pt x="2302" y="21488"/>
                    <a:pt x="3436" y="18586"/>
                  </a:cubicBezTo>
                  <a:cubicBezTo>
                    <a:pt x="4470" y="15817"/>
                    <a:pt x="7072" y="14149"/>
                    <a:pt x="8974" y="12081"/>
                  </a:cubicBezTo>
                  <a:cubicBezTo>
                    <a:pt x="11976" y="8846"/>
                    <a:pt x="13377" y="4576"/>
                    <a:pt x="13043" y="39"/>
                  </a:cubicBezTo>
                  <a:cubicBezTo>
                    <a:pt x="13043" y="20"/>
                    <a:pt x="13010" y="1"/>
                    <a:pt x="1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a:off x="2757975" y="4135075"/>
              <a:ext cx="2089850" cy="820600"/>
            </a:xfrm>
            <a:custGeom>
              <a:avLst/>
              <a:gdLst/>
              <a:ahLst/>
              <a:cxnLst/>
              <a:rect l="l" t="t" r="r" b="b"/>
              <a:pathLst>
                <a:path w="83594" h="32824" extrusionOk="0">
                  <a:moveTo>
                    <a:pt x="57041" y="0"/>
                  </a:moveTo>
                  <a:lnTo>
                    <a:pt x="0" y="15044"/>
                  </a:lnTo>
                  <a:lnTo>
                    <a:pt x="27787" y="32824"/>
                  </a:lnTo>
                  <a:lnTo>
                    <a:pt x="83593" y="14244"/>
                  </a:lnTo>
                  <a:lnTo>
                    <a:pt x="57041" y="0"/>
                  </a:ln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2846375" y="4137575"/>
              <a:ext cx="1943075" cy="775575"/>
            </a:xfrm>
            <a:custGeom>
              <a:avLst/>
              <a:gdLst/>
              <a:ahLst/>
              <a:cxnLst/>
              <a:rect l="l" t="t" r="r" b="b"/>
              <a:pathLst>
                <a:path w="77723" h="31023" extrusionOk="0">
                  <a:moveTo>
                    <a:pt x="52071" y="0"/>
                  </a:moveTo>
                  <a:cubicBezTo>
                    <a:pt x="52071" y="0"/>
                    <a:pt x="36426" y="2068"/>
                    <a:pt x="35692" y="2302"/>
                  </a:cubicBezTo>
                  <a:cubicBezTo>
                    <a:pt x="34959" y="2535"/>
                    <a:pt x="28054" y="5404"/>
                    <a:pt x="28054" y="5404"/>
                  </a:cubicBezTo>
                  <a:cubicBezTo>
                    <a:pt x="28054" y="5404"/>
                    <a:pt x="18380" y="7072"/>
                    <a:pt x="17713" y="7306"/>
                  </a:cubicBezTo>
                  <a:cubicBezTo>
                    <a:pt x="17079" y="7539"/>
                    <a:pt x="0" y="14677"/>
                    <a:pt x="0" y="14677"/>
                  </a:cubicBezTo>
                  <a:lnTo>
                    <a:pt x="25452" y="31023"/>
                  </a:lnTo>
                  <a:lnTo>
                    <a:pt x="77722" y="13643"/>
                  </a:lnTo>
                  <a:lnTo>
                    <a:pt x="5207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a:off x="3548550" y="4272675"/>
              <a:ext cx="612125" cy="415325"/>
            </a:xfrm>
            <a:custGeom>
              <a:avLst/>
              <a:gdLst/>
              <a:ahLst/>
              <a:cxnLst/>
              <a:rect l="l" t="t" r="r" b="b"/>
              <a:pathLst>
                <a:path w="24485" h="16613" extrusionOk="0">
                  <a:moveTo>
                    <a:pt x="0" y="0"/>
                  </a:moveTo>
                  <a:lnTo>
                    <a:pt x="3002" y="2135"/>
                  </a:lnTo>
                  <a:lnTo>
                    <a:pt x="6038" y="4237"/>
                  </a:lnTo>
                  <a:lnTo>
                    <a:pt x="12142" y="8440"/>
                  </a:lnTo>
                  <a:lnTo>
                    <a:pt x="18313" y="12543"/>
                  </a:lnTo>
                  <a:lnTo>
                    <a:pt x="21382" y="14577"/>
                  </a:lnTo>
                  <a:lnTo>
                    <a:pt x="24484" y="16612"/>
                  </a:lnTo>
                  <a:lnTo>
                    <a:pt x="21482" y="14477"/>
                  </a:lnTo>
                  <a:lnTo>
                    <a:pt x="18447" y="12342"/>
                  </a:lnTo>
                  <a:lnTo>
                    <a:pt x="12342" y="8173"/>
                  </a:lnTo>
                  <a:lnTo>
                    <a:pt x="6171" y="4036"/>
                  </a:lnTo>
                  <a:lnTo>
                    <a:pt x="3102" y="2002"/>
                  </a:lnTo>
                  <a:lnTo>
                    <a:pt x="0"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a:off x="3669450" y="4524525"/>
              <a:ext cx="203500" cy="45875"/>
            </a:xfrm>
            <a:custGeom>
              <a:avLst/>
              <a:gdLst/>
              <a:ahLst/>
              <a:cxnLst/>
              <a:rect l="l" t="t" r="r" b="b"/>
              <a:pathLst>
                <a:path w="8140" h="1835" extrusionOk="0">
                  <a:moveTo>
                    <a:pt x="8140" y="0"/>
                  </a:moveTo>
                  <a:lnTo>
                    <a:pt x="8140" y="0"/>
                  </a:lnTo>
                  <a:cubicBezTo>
                    <a:pt x="7439" y="100"/>
                    <a:pt x="6772" y="234"/>
                    <a:pt x="6072" y="334"/>
                  </a:cubicBezTo>
                  <a:cubicBezTo>
                    <a:pt x="5405" y="467"/>
                    <a:pt x="4704" y="601"/>
                    <a:pt x="4037" y="767"/>
                  </a:cubicBezTo>
                  <a:cubicBezTo>
                    <a:pt x="3370" y="934"/>
                    <a:pt x="2669" y="1101"/>
                    <a:pt x="2002" y="1268"/>
                  </a:cubicBezTo>
                  <a:cubicBezTo>
                    <a:pt x="1335" y="1401"/>
                    <a:pt x="668" y="1601"/>
                    <a:pt x="1" y="1835"/>
                  </a:cubicBezTo>
                  <a:cubicBezTo>
                    <a:pt x="701" y="1735"/>
                    <a:pt x="1402" y="1601"/>
                    <a:pt x="2069" y="1501"/>
                  </a:cubicBezTo>
                  <a:cubicBezTo>
                    <a:pt x="2769" y="1368"/>
                    <a:pt x="3437" y="1234"/>
                    <a:pt x="4104" y="1068"/>
                  </a:cubicBezTo>
                  <a:cubicBezTo>
                    <a:pt x="4771" y="901"/>
                    <a:pt x="5471" y="734"/>
                    <a:pt x="6139" y="567"/>
                  </a:cubicBezTo>
                  <a:cubicBezTo>
                    <a:pt x="6806" y="400"/>
                    <a:pt x="7473" y="200"/>
                    <a:pt x="8140"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a:off x="3378425" y="4550375"/>
              <a:ext cx="537075" cy="190150"/>
            </a:xfrm>
            <a:custGeom>
              <a:avLst/>
              <a:gdLst/>
              <a:ahLst/>
              <a:cxnLst/>
              <a:rect l="l" t="t" r="r" b="b"/>
              <a:pathLst>
                <a:path w="21483" h="7606" extrusionOk="0">
                  <a:moveTo>
                    <a:pt x="21482" y="0"/>
                  </a:moveTo>
                  <a:cubicBezTo>
                    <a:pt x="19614" y="367"/>
                    <a:pt x="17746" y="734"/>
                    <a:pt x="15878" y="1134"/>
                  </a:cubicBezTo>
                  <a:lnTo>
                    <a:pt x="14477" y="1435"/>
                  </a:lnTo>
                  <a:lnTo>
                    <a:pt x="13777" y="1601"/>
                  </a:lnTo>
                  <a:cubicBezTo>
                    <a:pt x="13543" y="1668"/>
                    <a:pt x="13310" y="1735"/>
                    <a:pt x="13076" y="1801"/>
                  </a:cubicBezTo>
                  <a:cubicBezTo>
                    <a:pt x="12176" y="2168"/>
                    <a:pt x="11308" y="2535"/>
                    <a:pt x="10441" y="2902"/>
                  </a:cubicBezTo>
                  <a:cubicBezTo>
                    <a:pt x="8673" y="3669"/>
                    <a:pt x="6938" y="4437"/>
                    <a:pt x="5171" y="5204"/>
                  </a:cubicBezTo>
                  <a:cubicBezTo>
                    <a:pt x="3436" y="6004"/>
                    <a:pt x="1701" y="6772"/>
                    <a:pt x="0" y="7606"/>
                  </a:cubicBezTo>
                  <a:cubicBezTo>
                    <a:pt x="1768" y="6905"/>
                    <a:pt x="3503" y="6171"/>
                    <a:pt x="5271" y="5437"/>
                  </a:cubicBezTo>
                  <a:lnTo>
                    <a:pt x="10541" y="3202"/>
                  </a:lnTo>
                  <a:cubicBezTo>
                    <a:pt x="11408" y="2836"/>
                    <a:pt x="12309" y="2435"/>
                    <a:pt x="13176" y="2102"/>
                  </a:cubicBezTo>
                  <a:cubicBezTo>
                    <a:pt x="13610" y="1935"/>
                    <a:pt x="14077" y="1801"/>
                    <a:pt x="14544" y="1701"/>
                  </a:cubicBezTo>
                  <a:lnTo>
                    <a:pt x="15912" y="1401"/>
                  </a:lnTo>
                  <a:cubicBezTo>
                    <a:pt x="17780" y="934"/>
                    <a:pt x="19648" y="501"/>
                    <a:pt x="21482"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3"/>
            <p:cNvSpPr/>
            <p:nvPr/>
          </p:nvSpPr>
          <p:spPr>
            <a:xfrm>
              <a:off x="3422625" y="4580400"/>
              <a:ext cx="520375" cy="189325"/>
            </a:xfrm>
            <a:custGeom>
              <a:avLst/>
              <a:gdLst/>
              <a:ahLst/>
              <a:cxnLst/>
              <a:rect l="l" t="t" r="r" b="b"/>
              <a:pathLst>
                <a:path w="20815" h="7573" extrusionOk="0">
                  <a:moveTo>
                    <a:pt x="20815" y="0"/>
                  </a:moveTo>
                  <a:lnTo>
                    <a:pt x="20815" y="0"/>
                  </a:lnTo>
                  <a:cubicBezTo>
                    <a:pt x="19014" y="334"/>
                    <a:pt x="17179" y="701"/>
                    <a:pt x="15378" y="1101"/>
                  </a:cubicBezTo>
                  <a:lnTo>
                    <a:pt x="14010" y="1401"/>
                  </a:lnTo>
                  <a:cubicBezTo>
                    <a:pt x="13777" y="1434"/>
                    <a:pt x="13576" y="1468"/>
                    <a:pt x="13343" y="1568"/>
                  </a:cubicBezTo>
                  <a:cubicBezTo>
                    <a:pt x="13076" y="1635"/>
                    <a:pt x="12876" y="1735"/>
                    <a:pt x="12676" y="1835"/>
                  </a:cubicBezTo>
                  <a:cubicBezTo>
                    <a:pt x="11809" y="2168"/>
                    <a:pt x="10941" y="2535"/>
                    <a:pt x="10107" y="2935"/>
                  </a:cubicBezTo>
                  <a:cubicBezTo>
                    <a:pt x="8406" y="3669"/>
                    <a:pt x="6705" y="4437"/>
                    <a:pt x="5037" y="5204"/>
                  </a:cubicBezTo>
                  <a:cubicBezTo>
                    <a:pt x="3336" y="5971"/>
                    <a:pt x="1668" y="6772"/>
                    <a:pt x="0" y="7572"/>
                  </a:cubicBezTo>
                  <a:cubicBezTo>
                    <a:pt x="1701" y="6872"/>
                    <a:pt x="3403" y="6138"/>
                    <a:pt x="5104" y="5404"/>
                  </a:cubicBezTo>
                  <a:cubicBezTo>
                    <a:pt x="6805" y="4670"/>
                    <a:pt x="8506" y="3936"/>
                    <a:pt x="10207" y="3202"/>
                  </a:cubicBezTo>
                  <a:lnTo>
                    <a:pt x="12743" y="2102"/>
                  </a:lnTo>
                  <a:cubicBezTo>
                    <a:pt x="12976" y="2001"/>
                    <a:pt x="13176" y="1901"/>
                    <a:pt x="13376" y="1835"/>
                  </a:cubicBezTo>
                  <a:cubicBezTo>
                    <a:pt x="13610" y="1768"/>
                    <a:pt x="13843" y="1735"/>
                    <a:pt x="14043" y="1668"/>
                  </a:cubicBezTo>
                  <a:lnTo>
                    <a:pt x="15411" y="1334"/>
                  </a:lnTo>
                  <a:cubicBezTo>
                    <a:pt x="17212" y="901"/>
                    <a:pt x="19014" y="467"/>
                    <a:pt x="2081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3"/>
            <p:cNvSpPr/>
            <p:nvPr/>
          </p:nvSpPr>
          <p:spPr>
            <a:xfrm>
              <a:off x="3466825" y="4608750"/>
              <a:ext cx="525400" cy="185150"/>
            </a:xfrm>
            <a:custGeom>
              <a:avLst/>
              <a:gdLst/>
              <a:ahLst/>
              <a:cxnLst/>
              <a:rect l="l" t="t" r="r" b="b"/>
              <a:pathLst>
                <a:path w="21016" h="7406" extrusionOk="0">
                  <a:moveTo>
                    <a:pt x="21015" y="0"/>
                  </a:moveTo>
                  <a:lnTo>
                    <a:pt x="21015" y="0"/>
                  </a:lnTo>
                  <a:cubicBezTo>
                    <a:pt x="19180" y="434"/>
                    <a:pt x="17412" y="901"/>
                    <a:pt x="15611" y="1401"/>
                  </a:cubicBezTo>
                  <a:lnTo>
                    <a:pt x="12909" y="2135"/>
                  </a:lnTo>
                  <a:cubicBezTo>
                    <a:pt x="12009" y="2435"/>
                    <a:pt x="11175" y="2802"/>
                    <a:pt x="10307" y="3136"/>
                  </a:cubicBezTo>
                  <a:cubicBezTo>
                    <a:pt x="8573" y="3836"/>
                    <a:pt x="6838" y="4503"/>
                    <a:pt x="5137" y="5204"/>
                  </a:cubicBezTo>
                  <a:cubicBezTo>
                    <a:pt x="3402" y="5938"/>
                    <a:pt x="1701" y="6638"/>
                    <a:pt x="0" y="7405"/>
                  </a:cubicBezTo>
                  <a:cubicBezTo>
                    <a:pt x="1735" y="6772"/>
                    <a:pt x="3469" y="6105"/>
                    <a:pt x="5204" y="5437"/>
                  </a:cubicBezTo>
                  <a:cubicBezTo>
                    <a:pt x="6938" y="4770"/>
                    <a:pt x="8673" y="4070"/>
                    <a:pt x="10407" y="3436"/>
                  </a:cubicBezTo>
                  <a:cubicBezTo>
                    <a:pt x="11275" y="3102"/>
                    <a:pt x="12142" y="2735"/>
                    <a:pt x="13009" y="2435"/>
                  </a:cubicBezTo>
                  <a:lnTo>
                    <a:pt x="15678" y="1668"/>
                  </a:lnTo>
                  <a:cubicBezTo>
                    <a:pt x="17446" y="1101"/>
                    <a:pt x="19247" y="567"/>
                    <a:pt x="2101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3"/>
            <p:cNvSpPr/>
            <p:nvPr/>
          </p:nvSpPr>
          <p:spPr>
            <a:xfrm>
              <a:off x="4107275" y="4424450"/>
              <a:ext cx="502050" cy="157625"/>
            </a:xfrm>
            <a:custGeom>
              <a:avLst/>
              <a:gdLst/>
              <a:ahLst/>
              <a:cxnLst/>
              <a:rect l="l" t="t" r="r" b="b"/>
              <a:pathLst>
                <a:path w="20082" h="6305" extrusionOk="0">
                  <a:moveTo>
                    <a:pt x="20081" y="0"/>
                  </a:moveTo>
                  <a:lnTo>
                    <a:pt x="20081" y="0"/>
                  </a:lnTo>
                  <a:cubicBezTo>
                    <a:pt x="18347" y="434"/>
                    <a:pt x="16646" y="834"/>
                    <a:pt x="14944" y="1268"/>
                  </a:cubicBezTo>
                  <a:cubicBezTo>
                    <a:pt x="13243" y="1735"/>
                    <a:pt x="11542" y="2168"/>
                    <a:pt x="9841" y="2602"/>
                  </a:cubicBezTo>
                  <a:lnTo>
                    <a:pt x="7306" y="3303"/>
                  </a:lnTo>
                  <a:lnTo>
                    <a:pt x="6672" y="3469"/>
                  </a:lnTo>
                  <a:cubicBezTo>
                    <a:pt x="6438" y="3536"/>
                    <a:pt x="6238" y="3603"/>
                    <a:pt x="6038" y="3670"/>
                  </a:cubicBezTo>
                  <a:cubicBezTo>
                    <a:pt x="5638" y="3836"/>
                    <a:pt x="5237" y="4003"/>
                    <a:pt x="4804" y="4170"/>
                  </a:cubicBezTo>
                  <a:cubicBezTo>
                    <a:pt x="3169" y="4837"/>
                    <a:pt x="1568" y="5538"/>
                    <a:pt x="0" y="6305"/>
                  </a:cubicBezTo>
                  <a:cubicBezTo>
                    <a:pt x="1668" y="5738"/>
                    <a:pt x="3303" y="5071"/>
                    <a:pt x="4904" y="4437"/>
                  </a:cubicBezTo>
                  <a:lnTo>
                    <a:pt x="6138" y="3970"/>
                  </a:lnTo>
                  <a:cubicBezTo>
                    <a:pt x="6338" y="3870"/>
                    <a:pt x="6572" y="3803"/>
                    <a:pt x="6738" y="3736"/>
                  </a:cubicBezTo>
                  <a:lnTo>
                    <a:pt x="7372" y="3569"/>
                  </a:lnTo>
                  <a:lnTo>
                    <a:pt x="9941" y="2869"/>
                  </a:lnTo>
                  <a:cubicBezTo>
                    <a:pt x="11609" y="2402"/>
                    <a:pt x="13310" y="1935"/>
                    <a:pt x="15011" y="1468"/>
                  </a:cubicBezTo>
                  <a:cubicBezTo>
                    <a:pt x="16712" y="1001"/>
                    <a:pt x="18380" y="501"/>
                    <a:pt x="20081"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3"/>
            <p:cNvSpPr/>
            <p:nvPr/>
          </p:nvSpPr>
          <p:spPr>
            <a:xfrm>
              <a:off x="4063900" y="4401100"/>
              <a:ext cx="487875" cy="147625"/>
            </a:xfrm>
            <a:custGeom>
              <a:avLst/>
              <a:gdLst/>
              <a:ahLst/>
              <a:cxnLst/>
              <a:rect l="l" t="t" r="r" b="b"/>
              <a:pathLst>
                <a:path w="19515" h="5905" extrusionOk="0">
                  <a:moveTo>
                    <a:pt x="19515" y="0"/>
                  </a:moveTo>
                  <a:lnTo>
                    <a:pt x="19515" y="0"/>
                  </a:lnTo>
                  <a:cubicBezTo>
                    <a:pt x="17880" y="400"/>
                    <a:pt x="16212" y="834"/>
                    <a:pt x="14578" y="1268"/>
                  </a:cubicBezTo>
                  <a:cubicBezTo>
                    <a:pt x="12943" y="1701"/>
                    <a:pt x="11309" y="2135"/>
                    <a:pt x="9641" y="2569"/>
                  </a:cubicBezTo>
                  <a:lnTo>
                    <a:pt x="7206" y="3236"/>
                  </a:lnTo>
                  <a:cubicBezTo>
                    <a:pt x="6372" y="3469"/>
                    <a:pt x="5571" y="3770"/>
                    <a:pt x="4771" y="4070"/>
                  </a:cubicBezTo>
                  <a:cubicBezTo>
                    <a:pt x="3170" y="4637"/>
                    <a:pt x="1569" y="5237"/>
                    <a:pt x="1" y="5904"/>
                  </a:cubicBezTo>
                  <a:cubicBezTo>
                    <a:pt x="1635" y="5404"/>
                    <a:pt x="3270" y="4904"/>
                    <a:pt x="4871" y="4337"/>
                  </a:cubicBezTo>
                  <a:lnTo>
                    <a:pt x="6072" y="3936"/>
                  </a:lnTo>
                  <a:cubicBezTo>
                    <a:pt x="6472" y="3803"/>
                    <a:pt x="6872" y="3636"/>
                    <a:pt x="7273" y="3536"/>
                  </a:cubicBezTo>
                  <a:lnTo>
                    <a:pt x="9741" y="2836"/>
                  </a:lnTo>
                  <a:cubicBezTo>
                    <a:pt x="11376" y="2402"/>
                    <a:pt x="13010" y="1902"/>
                    <a:pt x="14645" y="1435"/>
                  </a:cubicBezTo>
                  <a:cubicBezTo>
                    <a:pt x="16279" y="968"/>
                    <a:pt x="17880" y="467"/>
                    <a:pt x="1951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3"/>
            <p:cNvSpPr/>
            <p:nvPr/>
          </p:nvSpPr>
          <p:spPr>
            <a:xfrm>
              <a:off x="4023050" y="4380250"/>
              <a:ext cx="486200" cy="138450"/>
            </a:xfrm>
            <a:custGeom>
              <a:avLst/>
              <a:gdLst/>
              <a:ahLst/>
              <a:cxnLst/>
              <a:rect l="l" t="t" r="r" b="b"/>
              <a:pathLst>
                <a:path w="19448" h="5538" extrusionOk="0">
                  <a:moveTo>
                    <a:pt x="19447" y="0"/>
                  </a:moveTo>
                  <a:lnTo>
                    <a:pt x="19447" y="0"/>
                  </a:lnTo>
                  <a:cubicBezTo>
                    <a:pt x="17813" y="367"/>
                    <a:pt x="16178" y="734"/>
                    <a:pt x="14511" y="1134"/>
                  </a:cubicBezTo>
                  <a:cubicBezTo>
                    <a:pt x="12876" y="1501"/>
                    <a:pt x="11242" y="1868"/>
                    <a:pt x="9574" y="2269"/>
                  </a:cubicBezTo>
                  <a:lnTo>
                    <a:pt x="7105" y="2902"/>
                  </a:lnTo>
                  <a:cubicBezTo>
                    <a:pt x="6305" y="3136"/>
                    <a:pt x="5504" y="3436"/>
                    <a:pt x="4704" y="3736"/>
                  </a:cubicBezTo>
                  <a:cubicBezTo>
                    <a:pt x="3136" y="4303"/>
                    <a:pt x="1535" y="4904"/>
                    <a:pt x="0" y="5538"/>
                  </a:cubicBezTo>
                  <a:cubicBezTo>
                    <a:pt x="1601" y="5037"/>
                    <a:pt x="3203" y="4537"/>
                    <a:pt x="4804" y="3970"/>
                  </a:cubicBezTo>
                  <a:lnTo>
                    <a:pt x="7205" y="3169"/>
                  </a:lnTo>
                  <a:cubicBezTo>
                    <a:pt x="8006" y="2969"/>
                    <a:pt x="8807" y="2769"/>
                    <a:pt x="9640" y="2535"/>
                  </a:cubicBezTo>
                  <a:cubicBezTo>
                    <a:pt x="11308" y="2135"/>
                    <a:pt x="12943" y="1735"/>
                    <a:pt x="14577" y="1301"/>
                  </a:cubicBezTo>
                  <a:cubicBezTo>
                    <a:pt x="16212" y="868"/>
                    <a:pt x="17813" y="434"/>
                    <a:pt x="19447"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3"/>
            <p:cNvSpPr/>
            <p:nvPr/>
          </p:nvSpPr>
          <p:spPr>
            <a:xfrm>
              <a:off x="3987175" y="4361900"/>
              <a:ext cx="490375" cy="134275"/>
            </a:xfrm>
            <a:custGeom>
              <a:avLst/>
              <a:gdLst/>
              <a:ahLst/>
              <a:cxnLst/>
              <a:rect l="l" t="t" r="r" b="b"/>
              <a:pathLst>
                <a:path w="19615" h="5371" extrusionOk="0">
                  <a:moveTo>
                    <a:pt x="19615" y="0"/>
                  </a:moveTo>
                  <a:lnTo>
                    <a:pt x="19615" y="0"/>
                  </a:lnTo>
                  <a:cubicBezTo>
                    <a:pt x="16279" y="634"/>
                    <a:pt x="12943" y="1301"/>
                    <a:pt x="9608" y="2002"/>
                  </a:cubicBezTo>
                  <a:lnTo>
                    <a:pt x="7106" y="2536"/>
                  </a:lnTo>
                  <a:lnTo>
                    <a:pt x="5838" y="2802"/>
                  </a:lnTo>
                  <a:cubicBezTo>
                    <a:pt x="5638" y="2836"/>
                    <a:pt x="5405" y="2902"/>
                    <a:pt x="5205" y="2969"/>
                  </a:cubicBezTo>
                  <a:cubicBezTo>
                    <a:pt x="5004" y="3036"/>
                    <a:pt x="4804" y="3136"/>
                    <a:pt x="4604" y="3203"/>
                  </a:cubicBezTo>
                  <a:cubicBezTo>
                    <a:pt x="3036" y="3870"/>
                    <a:pt x="1502" y="4570"/>
                    <a:pt x="1" y="5371"/>
                  </a:cubicBezTo>
                  <a:cubicBezTo>
                    <a:pt x="1602" y="4804"/>
                    <a:pt x="3170" y="4103"/>
                    <a:pt x="4738" y="3503"/>
                  </a:cubicBezTo>
                  <a:cubicBezTo>
                    <a:pt x="5105" y="3336"/>
                    <a:pt x="5505" y="3203"/>
                    <a:pt x="5905" y="3103"/>
                  </a:cubicBezTo>
                  <a:lnTo>
                    <a:pt x="7173" y="2802"/>
                  </a:lnTo>
                  <a:lnTo>
                    <a:pt x="9674" y="2269"/>
                  </a:lnTo>
                  <a:cubicBezTo>
                    <a:pt x="12977" y="1501"/>
                    <a:pt x="16279" y="768"/>
                    <a:pt x="1961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3"/>
            <p:cNvSpPr/>
            <p:nvPr/>
          </p:nvSpPr>
          <p:spPr>
            <a:xfrm>
              <a:off x="3948000" y="4334375"/>
              <a:ext cx="489525" cy="135125"/>
            </a:xfrm>
            <a:custGeom>
              <a:avLst/>
              <a:gdLst/>
              <a:ahLst/>
              <a:cxnLst/>
              <a:rect l="l" t="t" r="r" b="b"/>
              <a:pathLst>
                <a:path w="19581" h="5405" extrusionOk="0">
                  <a:moveTo>
                    <a:pt x="19581" y="1"/>
                  </a:moveTo>
                  <a:lnTo>
                    <a:pt x="19581" y="1"/>
                  </a:lnTo>
                  <a:cubicBezTo>
                    <a:pt x="16245" y="634"/>
                    <a:pt x="12943" y="1335"/>
                    <a:pt x="9607" y="2035"/>
                  </a:cubicBezTo>
                  <a:lnTo>
                    <a:pt x="7105" y="2536"/>
                  </a:lnTo>
                  <a:lnTo>
                    <a:pt x="5838" y="2836"/>
                  </a:lnTo>
                  <a:cubicBezTo>
                    <a:pt x="5637" y="2869"/>
                    <a:pt x="5437" y="2936"/>
                    <a:pt x="5237" y="3003"/>
                  </a:cubicBezTo>
                  <a:cubicBezTo>
                    <a:pt x="5004" y="3069"/>
                    <a:pt x="4837" y="3136"/>
                    <a:pt x="4637" y="3236"/>
                  </a:cubicBezTo>
                  <a:cubicBezTo>
                    <a:pt x="3069" y="3903"/>
                    <a:pt x="1501" y="4604"/>
                    <a:pt x="0" y="5404"/>
                  </a:cubicBezTo>
                  <a:cubicBezTo>
                    <a:pt x="1601" y="4804"/>
                    <a:pt x="3169" y="4137"/>
                    <a:pt x="4737" y="3536"/>
                  </a:cubicBezTo>
                  <a:cubicBezTo>
                    <a:pt x="5104" y="3336"/>
                    <a:pt x="5504" y="3203"/>
                    <a:pt x="5904" y="3103"/>
                  </a:cubicBezTo>
                  <a:lnTo>
                    <a:pt x="7172" y="2836"/>
                  </a:lnTo>
                  <a:lnTo>
                    <a:pt x="9674" y="2269"/>
                  </a:lnTo>
                  <a:cubicBezTo>
                    <a:pt x="12976" y="1535"/>
                    <a:pt x="16278" y="801"/>
                    <a:pt x="19581"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3"/>
            <p:cNvSpPr/>
            <p:nvPr/>
          </p:nvSpPr>
          <p:spPr>
            <a:xfrm>
              <a:off x="3909625" y="4307700"/>
              <a:ext cx="489550" cy="135125"/>
            </a:xfrm>
            <a:custGeom>
              <a:avLst/>
              <a:gdLst/>
              <a:ahLst/>
              <a:cxnLst/>
              <a:rect l="l" t="t" r="r" b="b"/>
              <a:pathLst>
                <a:path w="19582" h="5405" extrusionOk="0">
                  <a:moveTo>
                    <a:pt x="19581" y="0"/>
                  </a:moveTo>
                  <a:lnTo>
                    <a:pt x="19581" y="0"/>
                  </a:lnTo>
                  <a:cubicBezTo>
                    <a:pt x="16246" y="634"/>
                    <a:pt x="12910" y="1301"/>
                    <a:pt x="9574" y="2002"/>
                  </a:cubicBezTo>
                  <a:lnTo>
                    <a:pt x="7072" y="2535"/>
                  </a:lnTo>
                  <a:lnTo>
                    <a:pt x="5838" y="2802"/>
                  </a:lnTo>
                  <a:cubicBezTo>
                    <a:pt x="5605" y="2836"/>
                    <a:pt x="5405" y="2902"/>
                    <a:pt x="5204" y="2969"/>
                  </a:cubicBezTo>
                  <a:cubicBezTo>
                    <a:pt x="5004" y="3069"/>
                    <a:pt x="4804" y="3136"/>
                    <a:pt x="4604" y="3202"/>
                  </a:cubicBezTo>
                  <a:cubicBezTo>
                    <a:pt x="3036" y="3870"/>
                    <a:pt x="1502" y="4570"/>
                    <a:pt x="1" y="5404"/>
                  </a:cubicBezTo>
                  <a:cubicBezTo>
                    <a:pt x="1602" y="4804"/>
                    <a:pt x="3136" y="4136"/>
                    <a:pt x="4704" y="3503"/>
                  </a:cubicBezTo>
                  <a:cubicBezTo>
                    <a:pt x="5104" y="3336"/>
                    <a:pt x="5471" y="3202"/>
                    <a:pt x="5905" y="3102"/>
                  </a:cubicBezTo>
                  <a:lnTo>
                    <a:pt x="7139" y="2802"/>
                  </a:lnTo>
                  <a:lnTo>
                    <a:pt x="9641" y="2268"/>
                  </a:lnTo>
                  <a:cubicBezTo>
                    <a:pt x="12943" y="1535"/>
                    <a:pt x="16279" y="801"/>
                    <a:pt x="19581"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3"/>
            <p:cNvSpPr/>
            <p:nvPr/>
          </p:nvSpPr>
          <p:spPr>
            <a:xfrm>
              <a:off x="3870425" y="4281000"/>
              <a:ext cx="490375" cy="134300"/>
            </a:xfrm>
            <a:custGeom>
              <a:avLst/>
              <a:gdLst/>
              <a:ahLst/>
              <a:cxnLst/>
              <a:rect l="l" t="t" r="r" b="b"/>
              <a:pathLst>
                <a:path w="19615" h="5372" extrusionOk="0">
                  <a:moveTo>
                    <a:pt x="19615" y="1"/>
                  </a:moveTo>
                  <a:lnTo>
                    <a:pt x="19615" y="1"/>
                  </a:lnTo>
                  <a:cubicBezTo>
                    <a:pt x="16279" y="635"/>
                    <a:pt x="12943" y="1302"/>
                    <a:pt x="9608" y="2002"/>
                  </a:cubicBezTo>
                  <a:lnTo>
                    <a:pt x="7106" y="2503"/>
                  </a:lnTo>
                  <a:lnTo>
                    <a:pt x="5838" y="2803"/>
                  </a:lnTo>
                  <a:cubicBezTo>
                    <a:pt x="5638" y="2836"/>
                    <a:pt x="5405" y="2903"/>
                    <a:pt x="5205" y="2970"/>
                  </a:cubicBezTo>
                  <a:cubicBezTo>
                    <a:pt x="5004" y="3036"/>
                    <a:pt x="4804" y="3103"/>
                    <a:pt x="4604" y="3203"/>
                  </a:cubicBezTo>
                  <a:cubicBezTo>
                    <a:pt x="3036" y="3870"/>
                    <a:pt x="1502" y="4571"/>
                    <a:pt x="1" y="5371"/>
                  </a:cubicBezTo>
                  <a:cubicBezTo>
                    <a:pt x="1635" y="4804"/>
                    <a:pt x="3170" y="4104"/>
                    <a:pt x="4738" y="3503"/>
                  </a:cubicBezTo>
                  <a:cubicBezTo>
                    <a:pt x="5138" y="3336"/>
                    <a:pt x="5505" y="3170"/>
                    <a:pt x="5938" y="3070"/>
                  </a:cubicBezTo>
                  <a:lnTo>
                    <a:pt x="7173" y="2803"/>
                  </a:lnTo>
                  <a:lnTo>
                    <a:pt x="9674" y="2236"/>
                  </a:lnTo>
                  <a:cubicBezTo>
                    <a:pt x="12977" y="1502"/>
                    <a:pt x="16313" y="768"/>
                    <a:pt x="19615"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3"/>
            <p:cNvSpPr/>
            <p:nvPr/>
          </p:nvSpPr>
          <p:spPr>
            <a:xfrm>
              <a:off x="3820400" y="4259325"/>
              <a:ext cx="490375" cy="134275"/>
            </a:xfrm>
            <a:custGeom>
              <a:avLst/>
              <a:gdLst/>
              <a:ahLst/>
              <a:cxnLst/>
              <a:rect l="l" t="t" r="r" b="b"/>
              <a:pathLst>
                <a:path w="19615" h="5371" extrusionOk="0">
                  <a:moveTo>
                    <a:pt x="19614" y="0"/>
                  </a:moveTo>
                  <a:lnTo>
                    <a:pt x="19614" y="0"/>
                  </a:lnTo>
                  <a:cubicBezTo>
                    <a:pt x="16279" y="634"/>
                    <a:pt x="12943" y="1301"/>
                    <a:pt x="9607" y="2002"/>
                  </a:cubicBezTo>
                  <a:lnTo>
                    <a:pt x="7106" y="2502"/>
                  </a:lnTo>
                  <a:lnTo>
                    <a:pt x="5838" y="2802"/>
                  </a:lnTo>
                  <a:cubicBezTo>
                    <a:pt x="5638" y="2836"/>
                    <a:pt x="5404" y="2903"/>
                    <a:pt x="5204" y="2969"/>
                  </a:cubicBezTo>
                  <a:cubicBezTo>
                    <a:pt x="5004" y="3036"/>
                    <a:pt x="4804" y="3103"/>
                    <a:pt x="4604" y="3203"/>
                  </a:cubicBezTo>
                  <a:cubicBezTo>
                    <a:pt x="3036" y="3870"/>
                    <a:pt x="1502" y="4570"/>
                    <a:pt x="0" y="5371"/>
                  </a:cubicBezTo>
                  <a:cubicBezTo>
                    <a:pt x="1602" y="4804"/>
                    <a:pt x="3169" y="4103"/>
                    <a:pt x="4737" y="3503"/>
                  </a:cubicBezTo>
                  <a:cubicBezTo>
                    <a:pt x="5137" y="3336"/>
                    <a:pt x="5504" y="3169"/>
                    <a:pt x="5938" y="3069"/>
                  </a:cubicBezTo>
                  <a:lnTo>
                    <a:pt x="7172" y="2802"/>
                  </a:lnTo>
                  <a:lnTo>
                    <a:pt x="9674" y="2269"/>
                  </a:lnTo>
                  <a:cubicBezTo>
                    <a:pt x="12976" y="1502"/>
                    <a:pt x="16312" y="768"/>
                    <a:pt x="19614"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3"/>
            <p:cNvSpPr/>
            <p:nvPr/>
          </p:nvSpPr>
          <p:spPr>
            <a:xfrm>
              <a:off x="3772025" y="4237650"/>
              <a:ext cx="488725" cy="134275"/>
            </a:xfrm>
            <a:custGeom>
              <a:avLst/>
              <a:gdLst/>
              <a:ahLst/>
              <a:cxnLst/>
              <a:rect l="l" t="t" r="r" b="b"/>
              <a:pathLst>
                <a:path w="19549" h="5371" extrusionOk="0">
                  <a:moveTo>
                    <a:pt x="19548" y="0"/>
                  </a:moveTo>
                  <a:cubicBezTo>
                    <a:pt x="16212" y="634"/>
                    <a:pt x="12910" y="1301"/>
                    <a:pt x="9574" y="2002"/>
                  </a:cubicBezTo>
                  <a:lnTo>
                    <a:pt x="7072" y="2535"/>
                  </a:lnTo>
                  <a:lnTo>
                    <a:pt x="5838" y="2802"/>
                  </a:lnTo>
                  <a:cubicBezTo>
                    <a:pt x="5605" y="2836"/>
                    <a:pt x="5405" y="2902"/>
                    <a:pt x="5204" y="2969"/>
                  </a:cubicBezTo>
                  <a:cubicBezTo>
                    <a:pt x="5004" y="3036"/>
                    <a:pt x="4804" y="3136"/>
                    <a:pt x="4604" y="3202"/>
                  </a:cubicBezTo>
                  <a:cubicBezTo>
                    <a:pt x="3036" y="3870"/>
                    <a:pt x="1468" y="4570"/>
                    <a:pt x="1" y="5371"/>
                  </a:cubicBezTo>
                  <a:cubicBezTo>
                    <a:pt x="1569" y="4804"/>
                    <a:pt x="3136" y="4103"/>
                    <a:pt x="4704" y="3503"/>
                  </a:cubicBezTo>
                  <a:cubicBezTo>
                    <a:pt x="5071" y="3336"/>
                    <a:pt x="5471" y="3202"/>
                    <a:pt x="5872" y="3102"/>
                  </a:cubicBezTo>
                  <a:lnTo>
                    <a:pt x="7139" y="2802"/>
                  </a:lnTo>
                  <a:lnTo>
                    <a:pt x="9641" y="2268"/>
                  </a:lnTo>
                  <a:cubicBezTo>
                    <a:pt x="12943" y="1501"/>
                    <a:pt x="16246" y="767"/>
                    <a:pt x="19548"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3"/>
            <p:cNvSpPr/>
            <p:nvPr/>
          </p:nvSpPr>
          <p:spPr>
            <a:xfrm>
              <a:off x="3732825" y="4216800"/>
              <a:ext cx="489550" cy="128450"/>
            </a:xfrm>
            <a:custGeom>
              <a:avLst/>
              <a:gdLst/>
              <a:ahLst/>
              <a:cxnLst/>
              <a:rect l="l" t="t" r="r" b="b"/>
              <a:pathLst>
                <a:path w="19582" h="5138" extrusionOk="0">
                  <a:moveTo>
                    <a:pt x="19582" y="0"/>
                  </a:moveTo>
                  <a:cubicBezTo>
                    <a:pt x="16246" y="567"/>
                    <a:pt x="12910" y="1168"/>
                    <a:pt x="9574" y="1802"/>
                  </a:cubicBezTo>
                  <a:lnTo>
                    <a:pt x="7073" y="2302"/>
                  </a:lnTo>
                  <a:lnTo>
                    <a:pt x="5805" y="2569"/>
                  </a:lnTo>
                  <a:cubicBezTo>
                    <a:pt x="5605" y="2602"/>
                    <a:pt x="5371" y="2669"/>
                    <a:pt x="5171" y="2736"/>
                  </a:cubicBezTo>
                  <a:cubicBezTo>
                    <a:pt x="4971" y="2802"/>
                    <a:pt x="4771" y="2869"/>
                    <a:pt x="4571" y="2969"/>
                  </a:cubicBezTo>
                  <a:cubicBezTo>
                    <a:pt x="3036" y="3636"/>
                    <a:pt x="1502" y="4337"/>
                    <a:pt x="1" y="5137"/>
                  </a:cubicBezTo>
                  <a:cubicBezTo>
                    <a:pt x="1602" y="4537"/>
                    <a:pt x="3137" y="3903"/>
                    <a:pt x="4704" y="3269"/>
                  </a:cubicBezTo>
                  <a:cubicBezTo>
                    <a:pt x="5071" y="3102"/>
                    <a:pt x="5472" y="2936"/>
                    <a:pt x="5872" y="2836"/>
                  </a:cubicBezTo>
                  <a:lnTo>
                    <a:pt x="7106" y="2602"/>
                  </a:lnTo>
                  <a:lnTo>
                    <a:pt x="9608" y="2068"/>
                  </a:lnTo>
                  <a:cubicBezTo>
                    <a:pt x="12944" y="1401"/>
                    <a:pt x="16246" y="734"/>
                    <a:pt x="19582"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3"/>
            <p:cNvSpPr/>
            <p:nvPr/>
          </p:nvSpPr>
          <p:spPr>
            <a:xfrm>
              <a:off x="3693650" y="4196775"/>
              <a:ext cx="489525" cy="121775"/>
            </a:xfrm>
            <a:custGeom>
              <a:avLst/>
              <a:gdLst/>
              <a:ahLst/>
              <a:cxnLst/>
              <a:rect l="l" t="t" r="r" b="b"/>
              <a:pathLst>
                <a:path w="19581" h="4871" extrusionOk="0">
                  <a:moveTo>
                    <a:pt x="19581" y="1"/>
                  </a:moveTo>
                  <a:lnTo>
                    <a:pt x="19581" y="1"/>
                  </a:lnTo>
                  <a:cubicBezTo>
                    <a:pt x="16245" y="501"/>
                    <a:pt x="12909" y="1035"/>
                    <a:pt x="9574" y="1602"/>
                  </a:cubicBezTo>
                  <a:lnTo>
                    <a:pt x="7072" y="2035"/>
                  </a:lnTo>
                  <a:lnTo>
                    <a:pt x="5838" y="2269"/>
                  </a:lnTo>
                  <a:cubicBezTo>
                    <a:pt x="5604" y="2336"/>
                    <a:pt x="5404" y="2369"/>
                    <a:pt x="5204" y="2469"/>
                  </a:cubicBezTo>
                  <a:cubicBezTo>
                    <a:pt x="5004" y="2536"/>
                    <a:pt x="4804" y="2603"/>
                    <a:pt x="4603" y="2669"/>
                  </a:cubicBezTo>
                  <a:cubicBezTo>
                    <a:pt x="3036" y="3336"/>
                    <a:pt x="1501" y="4037"/>
                    <a:pt x="0" y="4871"/>
                  </a:cubicBezTo>
                  <a:cubicBezTo>
                    <a:pt x="1601" y="4270"/>
                    <a:pt x="3169" y="3603"/>
                    <a:pt x="4670" y="2969"/>
                  </a:cubicBezTo>
                  <a:cubicBezTo>
                    <a:pt x="5070" y="2803"/>
                    <a:pt x="5437" y="2669"/>
                    <a:pt x="5871" y="2569"/>
                  </a:cubicBezTo>
                  <a:lnTo>
                    <a:pt x="7105" y="2336"/>
                  </a:lnTo>
                  <a:lnTo>
                    <a:pt x="9607" y="1869"/>
                  </a:lnTo>
                  <a:cubicBezTo>
                    <a:pt x="12943" y="1268"/>
                    <a:pt x="16245" y="668"/>
                    <a:pt x="19581"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3"/>
            <p:cNvSpPr/>
            <p:nvPr/>
          </p:nvSpPr>
          <p:spPr>
            <a:xfrm>
              <a:off x="3655275" y="4181775"/>
              <a:ext cx="490375" cy="109275"/>
            </a:xfrm>
            <a:custGeom>
              <a:avLst/>
              <a:gdLst/>
              <a:ahLst/>
              <a:cxnLst/>
              <a:rect l="l" t="t" r="r" b="b"/>
              <a:pathLst>
                <a:path w="19615" h="4371" extrusionOk="0">
                  <a:moveTo>
                    <a:pt x="19615" y="0"/>
                  </a:moveTo>
                  <a:lnTo>
                    <a:pt x="19615" y="0"/>
                  </a:lnTo>
                  <a:cubicBezTo>
                    <a:pt x="17914" y="200"/>
                    <a:pt x="16279" y="401"/>
                    <a:pt x="14578" y="601"/>
                  </a:cubicBezTo>
                  <a:cubicBezTo>
                    <a:pt x="12877" y="834"/>
                    <a:pt x="11209" y="1034"/>
                    <a:pt x="9541" y="1268"/>
                  </a:cubicBezTo>
                  <a:lnTo>
                    <a:pt x="7072" y="1601"/>
                  </a:lnTo>
                  <a:lnTo>
                    <a:pt x="5805" y="1802"/>
                  </a:lnTo>
                  <a:cubicBezTo>
                    <a:pt x="5605" y="1835"/>
                    <a:pt x="5371" y="1902"/>
                    <a:pt x="5171" y="1968"/>
                  </a:cubicBezTo>
                  <a:cubicBezTo>
                    <a:pt x="4971" y="2035"/>
                    <a:pt x="4771" y="2135"/>
                    <a:pt x="4571" y="2202"/>
                  </a:cubicBezTo>
                  <a:cubicBezTo>
                    <a:pt x="3003" y="2869"/>
                    <a:pt x="1468" y="3569"/>
                    <a:pt x="1" y="4370"/>
                  </a:cubicBezTo>
                  <a:cubicBezTo>
                    <a:pt x="1569" y="3803"/>
                    <a:pt x="3136" y="3102"/>
                    <a:pt x="4671" y="2502"/>
                  </a:cubicBezTo>
                  <a:cubicBezTo>
                    <a:pt x="5071" y="2335"/>
                    <a:pt x="5438" y="2202"/>
                    <a:pt x="5838" y="2102"/>
                  </a:cubicBezTo>
                  <a:lnTo>
                    <a:pt x="7106" y="1902"/>
                  </a:lnTo>
                  <a:lnTo>
                    <a:pt x="9608" y="1535"/>
                  </a:lnTo>
                  <a:cubicBezTo>
                    <a:pt x="12943" y="1034"/>
                    <a:pt x="16279" y="534"/>
                    <a:pt x="1961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3"/>
            <p:cNvSpPr/>
            <p:nvPr/>
          </p:nvSpPr>
          <p:spPr>
            <a:xfrm>
              <a:off x="3511850" y="4648775"/>
              <a:ext cx="532900" cy="182650"/>
            </a:xfrm>
            <a:custGeom>
              <a:avLst/>
              <a:gdLst/>
              <a:ahLst/>
              <a:cxnLst/>
              <a:rect l="l" t="t" r="r" b="b"/>
              <a:pathLst>
                <a:path w="21316" h="7306" extrusionOk="0">
                  <a:moveTo>
                    <a:pt x="21316" y="0"/>
                  </a:moveTo>
                  <a:cubicBezTo>
                    <a:pt x="19481" y="501"/>
                    <a:pt x="17680" y="1001"/>
                    <a:pt x="15878" y="1535"/>
                  </a:cubicBezTo>
                  <a:lnTo>
                    <a:pt x="13176" y="2335"/>
                  </a:lnTo>
                  <a:cubicBezTo>
                    <a:pt x="12276" y="2636"/>
                    <a:pt x="11408" y="2969"/>
                    <a:pt x="10541" y="3269"/>
                  </a:cubicBezTo>
                  <a:cubicBezTo>
                    <a:pt x="8773" y="3936"/>
                    <a:pt x="7005" y="4570"/>
                    <a:pt x="5237" y="5271"/>
                  </a:cubicBezTo>
                  <a:cubicBezTo>
                    <a:pt x="3503" y="5938"/>
                    <a:pt x="1735" y="6605"/>
                    <a:pt x="0" y="7306"/>
                  </a:cubicBezTo>
                  <a:cubicBezTo>
                    <a:pt x="1802" y="6705"/>
                    <a:pt x="3570" y="6105"/>
                    <a:pt x="5337" y="5471"/>
                  </a:cubicBezTo>
                  <a:lnTo>
                    <a:pt x="10641" y="3570"/>
                  </a:lnTo>
                  <a:cubicBezTo>
                    <a:pt x="11509" y="3236"/>
                    <a:pt x="12409" y="2902"/>
                    <a:pt x="13276" y="2602"/>
                  </a:cubicBezTo>
                  <a:lnTo>
                    <a:pt x="15945" y="1768"/>
                  </a:lnTo>
                  <a:cubicBezTo>
                    <a:pt x="17746" y="1201"/>
                    <a:pt x="19548" y="634"/>
                    <a:pt x="21316"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3"/>
            <p:cNvSpPr/>
            <p:nvPr/>
          </p:nvSpPr>
          <p:spPr>
            <a:xfrm>
              <a:off x="4138950" y="4443625"/>
              <a:ext cx="538750" cy="171800"/>
            </a:xfrm>
            <a:custGeom>
              <a:avLst/>
              <a:gdLst/>
              <a:ahLst/>
              <a:cxnLst/>
              <a:rect l="l" t="t" r="r" b="b"/>
              <a:pathLst>
                <a:path w="21550" h="6872" extrusionOk="0">
                  <a:moveTo>
                    <a:pt x="21550" y="0"/>
                  </a:moveTo>
                  <a:cubicBezTo>
                    <a:pt x="19715" y="434"/>
                    <a:pt x="17880" y="934"/>
                    <a:pt x="16079" y="1435"/>
                  </a:cubicBezTo>
                  <a:lnTo>
                    <a:pt x="13344" y="2169"/>
                  </a:lnTo>
                  <a:cubicBezTo>
                    <a:pt x="12443" y="2469"/>
                    <a:pt x="11542" y="2736"/>
                    <a:pt x="10642" y="3069"/>
                  </a:cubicBezTo>
                  <a:cubicBezTo>
                    <a:pt x="8874" y="3670"/>
                    <a:pt x="7073" y="4270"/>
                    <a:pt x="5305" y="4904"/>
                  </a:cubicBezTo>
                  <a:cubicBezTo>
                    <a:pt x="3537" y="5538"/>
                    <a:pt x="1769" y="6205"/>
                    <a:pt x="1" y="6872"/>
                  </a:cubicBezTo>
                  <a:cubicBezTo>
                    <a:pt x="1802" y="6305"/>
                    <a:pt x="3603" y="5738"/>
                    <a:pt x="5371" y="5137"/>
                  </a:cubicBezTo>
                  <a:lnTo>
                    <a:pt x="10742" y="3336"/>
                  </a:lnTo>
                  <a:cubicBezTo>
                    <a:pt x="11643" y="3036"/>
                    <a:pt x="12543" y="2736"/>
                    <a:pt x="13410" y="2435"/>
                  </a:cubicBezTo>
                  <a:lnTo>
                    <a:pt x="16146" y="1668"/>
                  </a:lnTo>
                  <a:cubicBezTo>
                    <a:pt x="17947" y="1135"/>
                    <a:pt x="19748" y="567"/>
                    <a:pt x="21550"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3"/>
            <p:cNvSpPr/>
            <p:nvPr/>
          </p:nvSpPr>
          <p:spPr>
            <a:xfrm>
              <a:off x="2935475" y="2536925"/>
              <a:ext cx="1673925" cy="1024775"/>
            </a:xfrm>
            <a:custGeom>
              <a:avLst/>
              <a:gdLst/>
              <a:ahLst/>
              <a:cxnLst/>
              <a:rect l="l" t="t" r="r" b="b"/>
              <a:pathLst>
                <a:path w="66957" h="40991" extrusionOk="0">
                  <a:moveTo>
                    <a:pt x="3501" y="0"/>
                  </a:moveTo>
                  <a:cubicBezTo>
                    <a:pt x="790" y="0"/>
                    <a:pt x="1" y="5263"/>
                    <a:pt x="1340" y="9387"/>
                  </a:cubicBezTo>
                  <a:cubicBezTo>
                    <a:pt x="4175" y="17993"/>
                    <a:pt x="20053" y="39575"/>
                    <a:pt x="29060" y="40876"/>
                  </a:cubicBezTo>
                  <a:cubicBezTo>
                    <a:pt x="29586" y="40954"/>
                    <a:pt x="30238" y="40991"/>
                    <a:pt x="30991" y="40991"/>
                  </a:cubicBezTo>
                  <a:cubicBezTo>
                    <a:pt x="38629" y="40991"/>
                    <a:pt x="56725" y="37238"/>
                    <a:pt x="61249" y="34839"/>
                  </a:cubicBezTo>
                  <a:cubicBezTo>
                    <a:pt x="66957" y="31821"/>
                    <a:pt x="59021" y="14676"/>
                    <a:pt x="55107" y="14676"/>
                  </a:cubicBezTo>
                  <a:cubicBezTo>
                    <a:pt x="55041" y="14676"/>
                    <a:pt x="54975" y="14681"/>
                    <a:pt x="54911" y="14691"/>
                  </a:cubicBezTo>
                  <a:cubicBezTo>
                    <a:pt x="49808" y="15458"/>
                    <a:pt x="36698" y="20729"/>
                    <a:pt x="32329" y="20895"/>
                  </a:cubicBezTo>
                  <a:cubicBezTo>
                    <a:pt x="32316" y="20896"/>
                    <a:pt x="32304" y="20896"/>
                    <a:pt x="32291" y="20896"/>
                  </a:cubicBezTo>
                  <a:cubicBezTo>
                    <a:pt x="29676" y="20896"/>
                    <a:pt x="17462" y="10609"/>
                    <a:pt x="5843" y="1048"/>
                  </a:cubicBezTo>
                  <a:cubicBezTo>
                    <a:pt x="4948" y="318"/>
                    <a:pt x="4167" y="0"/>
                    <a:pt x="3501" y="0"/>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3"/>
            <p:cNvSpPr/>
            <p:nvPr/>
          </p:nvSpPr>
          <p:spPr>
            <a:xfrm>
              <a:off x="4314925" y="2840850"/>
              <a:ext cx="484525" cy="375225"/>
            </a:xfrm>
            <a:custGeom>
              <a:avLst/>
              <a:gdLst/>
              <a:ahLst/>
              <a:cxnLst/>
              <a:rect l="l" t="t" r="r" b="b"/>
              <a:pathLst>
                <a:path w="19381" h="15009" extrusionOk="0">
                  <a:moveTo>
                    <a:pt x="9594" y="1"/>
                  </a:moveTo>
                  <a:cubicBezTo>
                    <a:pt x="8153" y="1"/>
                    <a:pt x="6721" y="89"/>
                    <a:pt x="5371" y="132"/>
                  </a:cubicBezTo>
                  <a:lnTo>
                    <a:pt x="0" y="8071"/>
                  </a:lnTo>
                  <a:cubicBezTo>
                    <a:pt x="0" y="8071"/>
                    <a:pt x="10839" y="6562"/>
                    <a:pt x="12222" y="6562"/>
                  </a:cubicBezTo>
                  <a:cubicBezTo>
                    <a:pt x="12278" y="6562"/>
                    <a:pt x="12319" y="6565"/>
                    <a:pt x="12342" y="6570"/>
                  </a:cubicBezTo>
                  <a:cubicBezTo>
                    <a:pt x="12943" y="6704"/>
                    <a:pt x="12809" y="7538"/>
                    <a:pt x="12709" y="8238"/>
                  </a:cubicBezTo>
                  <a:cubicBezTo>
                    <a:pt x="12609" y="8939"/>
                    <a:pt x="8973" y="13942"/>
                    <a:pt x="12042" y="14910"/>
                  </a:cubicBezTo>
                  <a:cubicBezTo>
                    <a:pt x="12251" y="14977"/>
                    <a:pt x="12461" y="15008"/>
                    <a:pt x="12672" y="15008"/>
                  </a:cubicBezTo>
                  <a:cubicBezTo>
                    <a:pt x="15601" y="15008"/>
                    <a:pt x="18672" y="8929"/>
                    <a:pt x="19014" y="7871"/>
                  </a:cubicBezTo>
                  <a:cubicBezTo>
                    <a:pt x="19381" y="6704"/>
                    <a:pt x="18147" y="1800"/>
                    <a:pt x="15078" y="733"/>
                  </a:cubicBezTo>
                  <a:cubicBezTo>
                    <a:pt x="13345" y="149"/>
                    <a:pt x="11463" y="1"/>
                    <a:pt x="9594" y="1"/>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3"/>
            <p:cNvSpPr/>
            <p:nvPr/>
          </p:nvSpPr>
          <p:spPr>
            <a:xfrm>
              <a:off x="4388300" y="2853825"/>
              <a:ext cx="484550" cy="372100"/>
            </a:xfrm>
            <a:custGeom>
              <a:avLst/>
              <a:gdLst/>
              <a:ahLst/>
              <a:cxnLst/>
              <a:rect l="l" t="t" r="r" b="b"/>
              <a:pathLst>
                <a:path w="19382" h="14884" extrusionOk="0">
                  <a:moveTo>
                    <a:pt x="8088" y="0"/>
                  </a:moveTo>
                  <a:cubicBezTo>
                    <a:pt x="5497" y="0"/>
                    <a:pt x="3142" y="119"/>
                    <a:pt x="2611" y="119"/>
                  </a:cubicBezTo>
                  <a:cubicBezTo>
                    <a:pt x="2549" y="119"/>
                    <a:pt x="2512" y="117"/>
                    <a:pt x="2502" y="114"/>
                  </a:cubicBezTo>
                  <a:lnTo>
                    <a:pt x="1" y="7886"/>
                  </a:lnTo>
                  <a:cubicBezTo>
                    <a:pt x="1" y="7886"/>
                    <a:pt x="10803" y="6443"/>
                    <a:pt x="12215" y="6443"/>
                  </a:cubicBezTo>
                  <a:cubicBezTo>
                    <a:pt x="12275" y="6443"/>
                    <a:pt x="12318" y="6446"/>
                    <a:pt x="12343" y="6452"/>
                  </a:cubicBezTo>
                  <a:cubicBezTo>
                    <a:pt x="12943" y="6585"/>
                    <a:pt x="12776" y="7419"/>
                    <a:pt x="12676" y="8119"/>
                  </a:cubicBezTo>
                  <a:cubicBezTo>
                    <a:pt x="12610" y="8820"/>
                    <a:pt x="8940" y="13823"/>
                    <a:pt x="12043" y="14791"/>
                  </a:cubicBezTo>
                  <a:cubicBezTo>
                    <a:pt x="12242" y="14854"/>
                    <a:pt x="12444" y="14883"/>
                    <a:pt x="12647" y="14883"/>
                  </a:cubicBezTo>
                  <a:cubicBezTo>
                    <a:pt x="15554" y="14883"/>
                    <a:pt x="18638" y="8777"/>
                    <a:pt x="18981" y="7686"/>
                  </a:cubicBezTo>
                  <a:cubicBezTo>
                    <a:pt x="19381" y="6552"/>
                    <a:pt x="18114" y="1648"/>
                    <a:pt x="15045" y="614"/>
                  </a:cubicBezTo>
                  <a:cubicBezTo>
                    <a:pt x="13585" y="122"/>
                    <a:pt x="10715" y="0"/>
                    <a:pt x="8088" y="0"/>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3"/>
            <p:cNvSpPr/>
            <p:nvPr/>
          </p:nvSpPr>
          <p:spPr>
            <a:xfrm>
              <a:off x="4532575" y="3011475"/>
              <a:ext cx="181825" cy="195775"/>
            </a:xfrm>
            <a:custGeom>
              <a:avLst/>
              <a:gdLst/>
              <a:ahLst/>
              <a:cxnLst/>
              <a:rect l="l" t="t" r="r" b="b"/>
              <a:pathLst>
                <a:path w="7273" h="7831" extrusionOk="0">
                  <a:moveTo>
                    <a:pt x="6403" y="0"/>
                  </a:moveTo>
                  <a:cubicBezTo>
                    <a:pt x="6314" y="0"/>
                    <a:pt x="6225" y="5"/>
                    <a:pt x="6138" y="12"/>
                  </a:cubicBezTo>
                  <a:cubicBezTo>
                    <a:pt x="5504" y="45"/>
                    <a:pt x="4837" y="112"/>
                    <a:pt x="4203" y="212"/>
                  </a:cubicBezTo>
                  <a:cubicBezTo>
                    <a:pt x="3536" y="312"/>
                    <a:pt x="2869" y="446"/>
                    <a:pt x="2169" y="546"/>
                  </a:cubicBezTo>
                  <a:cubicBezTo>
                    <a:pt x="1468" y="646"/>
                    <a:pt x="768" y="779"/>
                    <a:pt x="67" y="979"/>
                  </a:cubicBezTo>
                  <a:cubicBezTo>
                    <a:pt x="0" y="979"/>
                    <a:pt x="34" y="1080"/>
                    <a:pt x="67" y="1080"/>
                  </a:cubicBezTo>
                  <a:cubicBezTo>
                    <a:pt x="668" y="1046"/>
                    <a:pt x="1268" y="979"/>
                    <a:pt x="1868" y="879"/>
                  </a:cubicBezTo>
                  <a:cubicBezTo>
                    <a:pt x="2536" y="779"/>
                    <a:pt x="3203" y="713"/>
                    <a:pt x="3870" y="613"/>
                  </a:cubicBezTo>
                  <a:cubicBezTo>
                    <a:pt x="4570" y="546"/>
                    <a:pt x="5137" y="446"/>
                    <a:pt x="5771" y="412"/>
                  </a:cubicBezTo>
                  <a:cubicBezTo>
                    <a:pt x="5921" y="362"/>
                    <a:pt x="6071" y="337"/>
                    <a:pt x="6222" y="337"/>
                  </a:cubicBezTo>
                  <a:cubicBezTo>
                    <a:pt x="6372" y="337"/>
                    <a:pt x="6522" y="362"/>
                    <a:pt x="6672" y="412"/>
                  </a:cubicBezTo>
                  <a:cubicBezTo>
                    <a:pt x="6872" y="546"/>
                    <a:pt x="6805" y="1146"/>
                    <a:pt x="6805" y="1346"/>
                  </a:cubicBezTo>
                  <a:cubicBezTo>
                    <a:pt x="6739" y="1947"/>
                    <a:pt x="6538" y="2514"/>
                    <a:pt x="6172" y="2981"/>
                  </a:cubicBezTo>
                  <a:cubicBezTo>
                    <a:pt x="5805" y="3481"/>
                    <a:pt x="5538" y="4015"/>
                    <a:pt x="5304" y="4582"/>
                  </a:cubicBezTo>
                  <a:cubicBezTo>
                    <a:pt x="5071" y="5082"/>
                    <a:pt x="4937" y="5649"/>
                    <a:pt x="4904" y="6250"/>
                  </a:cubicBezTo>
                  <a:cubicBezTo>
                    <a:pt x="4937" y="6784"/>
                    <a:pt x="5037" y="7284"/>
                    <a:pt x="5204" y="7818"/>
                  </a:cubicBezTo>
                  <a:cubicBezTo>
                    <a:pt x="5213" y="7827"/>
                    <a:pt x="5229" y="7831"/>
                    <a:pt x="5247" y="7831"/>
                  </a:cubicBezTo>
                  <a:cubicBezTo>
                    <a:pt x="5297" y="7831"/>
                    <a:pt x="5362" y="7800"/>
                    <a:pt x="5338" y="7751"/>
                  </a:cubicBezTo>
                  <a:cubicBezTo>
                    <a:pt x="5104" y="7151"/>
                    <a:pt x="5271" y="6383"/>
                    <a:pt x="5404" y="5783"/>
                  </a:cubicBezTo>
                  <a:cubicBezTo>
                    <a:pt x="5571" y="5082"/>
                    <a:pt x="5805" y="4449"/>
                    <a:pt x="6172" y="3848"/>
                  </a:cubicBezTo>
                  <a:cubicBezTo>
                    <a:pt x="6505" y="3348"/>
                    <a:pt x="6805" y="2814"/>
                    <a:pt x="7072" y="2280"/>
                  </a:cubicBezTo>
                  <a:cubicBezTo>
                    <a:pt x="7239" y="1680"/>
                    <a:pt x="7272" y="1080"/>
                    <a:pt x="7172" y="512"/>
                  </a:cubicBezTo>
                  <a:cubicBezTo>
                    <a:pt x="7092" y="85"/>
                    <a:pt x="6756"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3"/>
            <p:cNvSpPr/>
            <p:nvPr/>
          </p:nvSpPr>
          <p:spPr>
            <a:xfrm>
              <a:off x="4141450" y="2757525"/>
              <a:ext cx="980725" cy="667050"/>
            </a:xfrm>
            <a:custGeom>
              <a:avLst/>
              <a:gdLst/>
              <a:ahLst/>
              <a:cxnLst/>
              <a:rect l="l" t="t" r="r" b="b"/>
              <a:pathLst>
                <a:path w="39229" h="26682" extrusionOk="0">
                  <a:moveTo>
                    <a:pt x="35388" y="1"/>
                  </a:moveTo>
                  <a:cubicBezTo>
                    <a:pt x="30443" y="1"/>
                    <a:pt x="17283" y="1202"/>
                    <a:pt x="13344" y="2898"/>
                  </a:cubicBezTo>
                  <a:cubicBezTo>
                    <a:pt x="11042" y="3866"/>
                    <a:pt x="1" y="8903"/>
                    <a:pt x="1" y="8903"/>
                  </a:cubicBezTo>
                  <a:lnTo>
                    <a:pt x="5939" y="26682"/>
                  </a:lnTo>
                  <a:cubicBezTo>
                    <a:pt x="5939" y="26682"/>
                    <a:pt x="14711" y="25848"/>
                    <a:pt x="17480" y="25715"/>
                  </a:cubicBezTo>
                  <a:cubicBezTo>
                    <a:pt x="20215" y="25581"/>
                    <a:pt x="24352" y="24347"/>
                    <a:pt x="27120" y="22179"/>
                  </a:cubicBezTo>
                  <a:cubicBezTo>
                    <a:pt x="29889" y="19977"/>
                    <a:pt x="33191" y="15707"/>
                    <a:pt x="30389" y="15307"/>
                  </a:cubicBezTo>
                  <a:cubicBezTo>
                    <a:pt x="30253" y="15289"/>
                    <a:pt x="30116" y="15281"/>
                    <a:pt x="29978" y="15281"/>
                  </a:cubicBezTo>
                  <a:cubicBezTo>
                    <a:pt x="27599" y="15281"/>
                    <a:pt x="24916" y="17802"/>
                    <a:pt x="22433" y="17802"/>
                  </a:cubicBezTo>
                  <a:cubicBezTo>
                    <a:pt x="22124" y="17802"/>
                    <a:pt x="21818" y="17763"/>
                    <a:pt x="21516" y="17675"/>
                  </a:cubicBezTo>
                  <a:cubicBezTo>
                    <a:pt x="18614" y="16842"/>
                    <a:pt x="18014" y="13139"/>
                    <a:pt x="18447" y="11404"/>
                  </a:cubicBezTo>
                  <a:cubicBezTo>
                    <a:pt x="18914" y="9636"/>
                    <a:pt x="20849" y="6868"/>
                    <a:pt x="26987" y="6267"/>
                  </a:cubicBezTo>
                  <a:cubicBezTo>
                    <a:pt x="38629" y="5100"/>
                    <a:pt x="39229" y="530"/>
                    <a:pt x="37061" y="96"/>
                  </a:cubicBezTo>
                  <a:cubicBezTo>
                    <a:pt x="36762" y="32"/>
                    <a:pt x="36180" y="1"/>
                    <a:pt x="35388" y="1"/>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3"/>
            <p:cNvSpPr/>
            <p:nvPr/>
          </p:nvSpPr>
          <p:spPr>
            <a:xfrm>
              <a:off x="2907450" y="2529450"/>
              <a:ext cx="649450" cy="724175"/>
            </a:xfrm>
            <a:custGeom>
              <a:avLst/>
              <a:gdLst/>
              <a:ahLst/>
              <a:cxnLst/>
              <a:rect l="l" t="t" r="r" b="b"/>
              <a:pathLst>
                <a:path w="25978" h="28967" extrusionOk="0">
                  <a:moveTo>
                    <a:pt x="4991" y="1"/>
                  </a:moveTo>
                  <a:cubicBezTo>
                    <a:pt x="1831" y="1"/>
                    <a:pt x="0" y="3908"/>
                    <a:pt x="3061" y="11254"/>
                  </a:cubicBezTo>
                  <a:cubicBezTo>
                    <a:pt x="5696" y="17425"/>
                    <a:pt x="8865" y="23329"/>
                    <a:pt x="12501" y="28967"/>
                  </a:cubicBezTo>
                  <a:cubicBezTo>
                    <a:pt x="12735" y="28666"/>
                    <a:pt x="15403" y="26098"/>
                    <a:pt x="18272" y="23296"/>
                  </a:cubicBezTo>
                  <a:cubicBezTo>
                    <a:pt x="21941" y="19760"/>
                    <a:pt x="25978" y="15857"/>
                    <a:pt x="25978" y="15857"/>
                  </a:cubicBezTo>
                  <a:cubicBezTo>
                    <a:pt x="25978" y="15857"/>
                    <a:pt x="12868" y="4216"/>
                    <a:pt x="8132" y="1080"/>
                  </a:cubicBezTo>
                  <a:cubicBezTo>
                    <a:pt x="7598" y="713"/>
                    <a:pt x="7031" y="446"/>
                    <a:pt x="6430" y="246"/>
                  </a:cubicBezTo>
                  <a:cubicBezTo>
                    <a:pt x="5930" y="82"/>
                    <a:pt x="5446" y="1"/>
                    <a:pt x="4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3"/>
            <p:cNvSpPr/>
            <p:nvPr/>
          </p:nvSpPr>
          <p:spPr>
            <a:xfrm>
              <a:off x="2933100" y="2613975"/>
              <a:ext cx="578775" cy="511475"/>
            </a:xfrm>
            <a:custGeom>
              <a:avLst/>
              <a:gdLst/>
              <a:ahLst/>
              <a:cxnLst/>
              <a:rect l="l" t="t" r="r" b="b"/>
              <a:pathLst>
                <a:path w="23151" h="20459" extrusionOk="0">
                  <a:moveTo>
                    <a:pt x="3269" y="1"/>
                  </a:moveTo>
                  <a:cubicBezTo>
                    <a:pt x="2936" y="1"/>
                    <a:pt x="2802" y="368"/>
                    <a:pt x="3003" y="601"/>
                  </a:cubicBezTo>
                  <a:cubicBezTo>
                    <a:pt x="3079" y="678"/>
                    <a:pt x="3173" y="711"/>
                    <a:pt x="3266" y="711"/>
                  </a:cubicBezTo>
                  <a:cubicBezTo>
                    <a:pt x="3455" y="711"/>
                    <a:pt x="3636" y="570"/>
                    <a:pt x="3636" y="368"/>
                  </a:cubicBezTo>
                  <a:cubicBezTo>
                    <a:pt x="3636" y="134"/>
                    <a:pt x="3470" y="1"/>
                    <a:pt x="3269" y="1"/>
                  </a:cubicBezTo>
                  <a:close/>
                  <a:moveTo>
                    <a:pt x="8840" y="1"/>
                  </a:moveTo>
                  <a:cubicBezTo>
                    <a:pt x="8540" y="1"/>
                    <a:pt x="8373" y="368"/>
                    <a:pt x="8607" y="601"/>
                  </a:cubicBezTo>
                  <a:cubicBezTo>
                    <a:pt x="8672" y="678"/>
                    <a:pt x="8759" y="711"/>
                    <a:pt x="8846" y="711"/>
                  </a:cubicBezTo>
                  <a:cubicBezTo>
                    <a:pt x="9026" y="711"/>
                    <a:pt x="9207" y="570"/>
                    <a:pt x="9207" y="368"/>
                  </a:cubicBezTo>
                  <a:cubicBezTo>
                    <a:pt x="9207" y="134"/>
                    <a:pt x="9040" y="1"/>
                    <a:pt x="8840" y="1"/>
                  </a:cubicBezTo>
                  <a:close/>
                  <a:moveTo>
                    <a:pt x="501" y="4037"/>
                  </a:moveTo>
                  <a:cubicBezTo>
                    <a:pt x="167" y="4037"/>
                    <a:pt x="0" y="4437"/>
                    <a:pt x="234" y="4671"/>
                  </a:cubicBezTo>
                  <a:cubicBezTo>
                    <a:pt x="309" y="4746"/>
                    <a:pt x="398" y="4780"/>
                    <a:pt x="484" y="4780"/>
                  </a:cubicBezTo>
                  <a:cubicBezTo>
                    <a:pt x="666" y="4780"/>
                    <a:pt x="834" y="4630"/>
                    <a:pt x="834" y="4404"/>
                  </a:cubicBezTo>
                  <a:cubicBezTo>
                    <a:pt x="834" y="4204"/>
                    <a:pt x="701" y="4037"/>
                    <a:pt x="501" y="4037"/>
                  </a:cubicBezTo>
                  <a:close/>
                  <a:moveTo>
                    <a:pt x="6071" y="4037"/>
                  </a:moveTo>
                  <a:cubicBezTo>
                    <a:pt x="5738" y="4037"/>
                    <a:pt x="5571" y="4437"/>
                    <a:pt x="5805" y="4671"/>
                  </a:cubicBezTo>
                  <a:cubicBezTo>
                    <a:pt x="5880" y="4746"/>
                    <a:pt x="5972" y="4780"/>
                    <a:pt x="6063" y="4780"/>
                  </a:cubicBezTo>
                  <a:cubicBezTo>
                    <a:pt x="6254" y="4780"/>
                    <a:pt x="6438" y="4630"/>
                    <a:pt x="6438" y="4404"/>
                  </a:cubicBezTo>
                  <a:cubicBezTo>
                    <a:pt x="6438" y="4204"/>
                    <a:pt x="6272" y="4037"/>
                    <a:pt x="6071" y="4037"/>
                  </a:cubicBezTo>
                  <a:close/>
                  <a:moveTo>
                    <a:pt x="11642" y="4037"/>
                  </a:moveTo>
                  <a:cubicBezTo>
                    <a:pt x="11309" y="4037"/>
                    <a:pt x="11142" y="4437"/>
                    <a:pt x="11375" y="4671"/>
                  </a:cubicBezTo>
                  <a:cubicBezTo>
                    <a:pt x="11450" y="4746"/>
                    <a:pt x="11543" y="4780"/>
                    <a:pt x="11634" y="4780"/>
                  </a:cubicBezTo>
                  <a:cubicBezTo>
                    <a:pt x="11825" y="4780"/>
                    <a:pt x="12009" y="4630"/>
                    <a:pt x="12009" y="4404"/>
                  </a:cubicBezTo>
                  <a:cubicBezTo>
                    <a:pt x="12009" y="4204"/>
                    <a:pt x="11842" y="4037"/>
                    <a:pt x="11642" y="4037"/>
                  </a:cubicBezTo>
                  <a:close/>
                  <a:moveTo>
                    <a:pt x="19748" y="7940"/>
                  </a:moveTo>
                  <a:lnTo>
                    <a:pt x="19748" y="7940"/>
                  </a:lnTo>
                  <a:cubicBezTo>
                    <a:pt x="19500" y="8212"/>
                    <a:pt x="19749" y="8540"/>
                    <a:pt x="20017" y="8540"/>
                  </a:cubicBezTo>
                  <a:cubicBezTo>
                    <a:pt x="20110" y="8540"/>
                    <a:pt x="20204" y="8501"/>
                    <a:pt x="20282" y="8407"/>
                  </a:cubicBezTo>
                  <a:lnTo>
                    <a:pt x="19748" y="7940"/>
                  </a:lnTo>
                  <a:close/>
                  <a:moveTo>
                    <a:pt x="3269" y="7840"/>
                  </a:moveTo>
                  <a:cubicBezTo>
                    <a:pt x="2936" y="7840"/>
                    <a:pt x="2802" y="8240"/>
                    <a:pt x="3003" y="8440"/>
                  </a:cubicBezTo>
                  <a:cubicBezTo>
                    <a:pt x="3079" y="8517"/>
                    <a:pt x="3173" y="8550"/>
                    <a:pt x="3266" y="8550"/>
                  </a:cubicBezTo>
                  <a:cubicBezTo>
                    <a:pt x="3455" y="8550"/>
                    <a:pt x="3636" y="8408"/>
                    <a:pt x="3636" y="8207"/>
                  </a:cubicBezTo>
                  <a:cubicBezTo>
                    <a:pt x="3636" y="8006"/>
                    <a:pt x="3470" y="7840"/>
                    <a:pt x="3269" y="7840"/>
                  </a:cubicBezTo>
                  <a:close/>
                  <a:moveTo>
                    <a:pt x="8840" y="7840"/>
                  </a:moveTo>
                  <a:cubicBezTo>
                    <a:pt x="8540" y="7840"/>
                    <a:pt x="8373" y="8240"/>
                    <a:pt x="8607" y="8440"/>
                  </a:cubicBezTo>
                  <a:cubicBezTo>
                    <a:pt x="8672" y="8517"/>
                    <a:pt x="8759" y="8550"/>
                    <a:pt x="8846" y="8550"/>
                  </a:cubicBezTo>
                  <a:cubicBezTo>
                    <a:pt x="9026" y="8550"/>
                    <a:pt x="9207" y="8408"/>
                    <a:pt x="9207" y="8207"/>
                  </a:cubicBezTo>
                  <a:cubicBezTo>
                    <a:pt x="9207" y="8006"/>
                    <a:pt x="9040" y="7840"/>
                    <a:pt x="8840" y="7840"/>
                  </a:cubicBezTo>
                  <a:close/>
                  <a:moveTo>
                    <a:pt x="14411" y="7840"/>
                  </a:moveTo>
                  <a:cubicBezTo>
                    <a:pt x="14111" y="7840"/>
                    <a:pt x="13944" y="8240"/>
                    <a:pt x="14177" y="8440"/>
                  </a:cubicBezTo>
                  <a:cubicBezTo>
                    <a:pt x="14254" y="8517"/>
                    <a:pt x="14344" y="8550"/>
                    <a:pt x="14432" y="8550"/>
                  </a:cubicBezTo>
                  <a:cubicBezTo>
                    <a:pt x="14612" y="8550"/>
                    <a:pt x="14778" y="8408"/>
                    <a:pt x="14778" y="8207"/>
                  </a:cubicBezTo>
                  <a:cubicBezTo>
                    <a:pt x="14778" y="8006"/>
                    <a:pt x="14611" y="7840"/>
                    <a:pt x="14411" y="7840"/>
                  </a:cubicBezTo>
                  <a:close/>
                  <a:moveTo>
                    <a:pt x="6122" y="11905"/>
                  </a:moveTo>
                  <a:cubicBezTo>
                    <a:pt x="6106" y="11905"/>
                    <a:pt x="6089" y="11906"/>
                    <a:pt x="6071" y="11909"/>
                  </a:cubicBezTo>
                  <a:cubicBezTo>
                    <a:pt x="5738" y="11909"/>
                    <a:pt x="5571" y="12276"/>
                    <a:pt x="5805" y="12510"/>
                  </a:cubicBezTo>
                  <a:cubicBezTo>
                    <a:pt x="5881" y="12586"/>
                    <a:pt x="5975" y="12620"/>
                    <a:pt x="6068" y="12620"/>
                  </a:cubicBezTo>
                  <a:cubicBezTo>
                    <a:pt x="6257" y="12620"/>
                    <a:pt x="6438" y="12478"/>
                    <a:pt x="6438" y="12276"/>
                  </a:cubicBezTo>
                  <a:cubicBezTo>
                    <a:pt x="6438" y="12063"/>
                    <a:pt x="6299" y="11905"/>
                    <a:pt x="6122" y="11905"/>
                  </a:cubicBezTo>
                  <a:close/>
                  <a:moveTo>
                    <a:pt x="11693" y="11905"/>
                  </a:moveTo>
                  <a:cubicBezTo>
                    <a:pt x="11676" y="11905"/>
                    <a:pt x="11659" y="11906"/>
                    <a:pt x="11642" y="11909"/>
                  </a:cubicBezTo>
                  <a:cubicBezTo>
                    <a:pt x="11629" y="11908"/>
                    <a:pt x="11616" y="11907"/>
                    <a:pt x="11603" y="11907"/>
                  </a:cubicBezTo>
                  <a:cubicBezTo>
                    <a:pt x="11296" y="11907"/>
                    <a:pt x="11151" y="12285"/>
                    <a:pt x="11375" y="12510"/>
                  </a:cubicBezTo>
                  <a:cubicBezTo>
                    <a:pt x="11452" y="12586"/>
                    <a:pt x="11546" y="12620"/>
                    <a:pt x="11638" y="12620"/>
                  </a:cubicBezTo>
                  <a:cubicBezTo>
                    <a:pt x="11828" y="12620"/>
                    <a:pt x="12009" y="12478"/>
                    <a:pt x="12009" y="12276"/>
                  </a:cubicBezTo>
                  <a:cubicBezTo>
                    <a:pt x="12009" y="12063"/>
                    <a:pt x="11870" y="11905"/>
                    <a:pt x="11693" y="11905"/>
                  </a:cubicBezTo>
                  <a:close/>
                  <a:moveTo>
                    <a:pt x="17263" y="11905"/>
                  </a:moveTo>
                  <a:cubicBezTo>
                    <a:pt x="17247" y="11905"/>
                    <a:pt x="17230" y="11906"/>
                    <a:pt x="17213" y="11909"/>
                  </a:cubicBezTo>
                  <a:cubicBezTo>
                    <a:pt x="17200" y="11908"/>
                    <a:pt x="17187" y="11907"/>
                    <a:pt x="17174" y="11907"/>
                  </a:cubicBezTo>
                  <a:cubicBezTo>
                    <a:pt x="16867" y="11907"/>
                    <a:pt x="16722" y="12285"/>
                    <a:pt x="16946" y="12510"/>
                  </a:cubicBezTo>
                  <a:cubicBezTo>
                    <a:pt x="17022" y="12586"/>
                    <a:pt x="17117" y="12620"/>
                    <a:pt x="17209" y="12620"/>
                  </a:cubicBezTo>
                  <a:cubicBezTo>
                    <a:pt x="17399" y="12620"/>
                    <a:pt x="17580" y="12478"/>
                    <a:pt x="17580" y="12276"/>
                  </a:cubicBezTo>
                  <a:cubicBezTo>
                    <a:pt x="17580" y="12063"/>
                    <a:pt x="17440" y="11905"/>
                    <a:pt x="17263" y="11905"/>
                  </a:cubicBezTo>
                  <a:close/>
                  <a:moveTo>
                    <a:pt x="22834" y="11905"/>
                  </a:moveTo>
                  <a:cubicBezTo>
                    <a:pt x="22817" y="11905"/>
                    <a:pt x="22801" y="11906"/>
                    <a:pt x="22783" y="11909"/>
                  </a:cubicBezTo>
                  <a:cubicBezTo>
                    <a:pt x="22450" y="11909"/>
                    <a:pt x="22283" y="12276"/>
                    <a:pt x="22517" y="12510"/>
                  </a:cubicBezTo>
                  <a:cubicBezTo>
                    <a:pt x="22593" y="12586"/>
                    <a:pt x="22687" y="12620"/>
                    <a:pt x="22780" y="12620"/>
                  </a:cubicBezTo>
                  <a:cubicBezTo>
                    <a:pt x="22969" y="12620"/>
                    <a:pt x="23150" y="12478"/>
                    <a:pt x="23150" y="12276"/>
                  </a:cubicBezTo>
                  <a:cubicBezTo>
                    <a:pt x="23150" y="12063"/>
                    <a:pt x="23011" y="11905"/>
                    <a:pt x="22834" y="11905"/>
                  </a:cubicBezTo>
                  <a:close/>
                  <a:moveTo>
                    <a:pt x="8840" y="15679"/>
                  </a:moveTo>
                  <a:cubicBezTo>
                    <a:pt x="8507" y="15679"/>
                    <a:pt x="8340" y="16079"/>
                    <a:pt x="8573" y="16312"/>
                  </a:cubicBezTo>
                  <a:cubicBezTo>
                    <a:pt x="8648" y="16388"/>
                    <a:pt x="8741" y="16421"/>
                    <a:pt x="8832" y="16421"/>
                  </a:cubicBezTo>
                  <a:cubicBezTo>
                    <a:pt x="9023" y="16421"/>
                    <a:pt x="9207" y="16272"/>
                    <a:pt x="9207" y="16046"/>
                  </a:cubicBezTo>
                  <a:cubicBezTo>
                    <a:pt x="9207" y="15845"/>
                    <a:pt x="9040" y="15679"/>
                    <a:pt x="8840" y="15679"/>
                  </a:cubicBezTo>
                  <a:close/>
                  <a:moveTo>
                    <a:pt x="14411" y="15679"/>
                  </a:moveTo>
                  <a:cubicBezTo>
                    <a:pt x="14111" y="15679"/>
                    <a:pt x="13944" y="16079"/>
                    <a:pt x="14177" y="16312"/>
                  </a:cubicBezTo>
                  <a:cubicBezTo>
                    <a:pt x="14252" y="16388"/>
                    <a:pt x="14341" y="16421"/>
                    <a:pt x="14428" y="16421"/>
                  </a:cubicBezTo>
                  <a:cubicBezTo>
                    <a:pt x="14609" y="16421"/>
                    <a:pt x="14778" y="16272"/>
                    <a:pt x="14778" y="16046"/>
                  </a:cubicBezTo>
                  <a:cubicBezTo>
                    <a:pt x="14778" y="15845"/>
                    <a:pt x="14611" y="15679"/>
                    <a:pt x="14411" y="15679"/>
                  </a:cubicBezTo>
                  <a:close/>
                  <a:moveTo>
                    <a:pt x="20015" y="15679"/>
                  </a:moveTo>
                  <a:cubicBezTo>
                    <a:pt x="19681" y="15679"/>
                    <a:pt x="19514" y="16079"/>
                    <a:pt x="19748" y="16312"/>
                  </a:cubicBezTo>
                  <a:cubicBezTo>
                    <a:pt x="19823" y="16388"/>
                    <a:pt x="19915" y="16421"/>
                    <a:pt x="20006" y="16421"/>
                  </a:cubicBezTo>
                  <a:cubicBezTo>
                    <a:pt x="20198" y="16421"/>
                    <a:pt x="20382" y="16272"/>
                    <a:pt x="20382" y="16046"/>
                  </a:cubicBezTo>
                  <a:cubicBezTo>
                    <a:pt x="20348" y="15845"/>
                    <a:pt x="20215" y="15679"/>
                    <a:pt x="20015" y="15679"/>
                  </a:cubicBezTo>
                  <a:close/>
                  <a:moveTo>
                    <a:pt x="11642" y="19748"/>
                  </a:moveTo>
                  <a:cubicBezTo>
                    <a:pt x="11309" y="19748"/>
                    <a:pt x="11142" y="20148"/>
                    <a:pt x="11375" y="20349"/>
                  </a:cubicBezTo>
                  <a:cubicBezTo>
                    <a:pt x="11452" y="20425"/>
                    <a:pt x="11546" y="20459"/>
                    <a:pt x="11638" y="20459"/>
                  </a:cubicBezTo>
                  <a:cubicBezTo>
                    <a:pt x="11828" y="20459"/>
                    <a:pt x="12009" y="20317"/>
                    <a:pt x="12009" y="20115"/>
                  </a:cubicBezTo>
                  <a:cubicBezTo>
                    <a:pt x="12009" y="19915"/>
                    <a:pt x="11842" y="19748"/>
                    <a:pt x="11642" y="197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3"/>
            <p:cNvSpPr/>
            <p:nvPr/>
          </p:nvSpPr>
          <p:spPr>
            <a:xfrm>
              <a:off x="2917225" y="2529575"/>
              <a:ext cx="478725" cy="724050"/>
            </a:xfrm>
            <a:custGeom>
              <a:avLst/>
              <a:gdLst/>
              <a:ahLst/>
              <a:cxnLst/>
              <a:rect l="l" t="t" r="r" b="b"/>
              <a:pathLst>
                <a:path w="19149" h="28962" extrusionOk="0">
                  <a:moveTo>
                    <a:pt x="4610" y="0"/>
                  </a:moveTo>
                  <a:cubicBezTo>
                    <a:pt x="1776" y="0"/>
                    <a:pt x="0" y="3127"/>
                    <a:pt x="1870" y="9081"/>
                  </a:cubicBezTo>
                  <a:cubicBezTo>
                    <a:pt x="1936" y="9314"/>
                    <a:pt x="2036" y="9548"/>
                    <a:pt x="2103" y="9815"/>
                  </a:cubicBezTo>
                  <a:cubicBezTo>
                    <a:pt x="2270" y="10282"/>
                    <a:pt x="2470" y="10749"/>
                    <a:pt x="2670" y="11249"/>
                  </a:cubicBezTo>
                  <a:cubicBezTo>
                    <a:pt x="5305" y="17420"/>
                    <a:pt x="8474" y="23324"/>
                    <a:pt x="12110" y="28962"/>
                  </a:cubicBezTo>
                  <a:cubicBezTo>
                    <a:pt x="12344" y="28661"/>
                    <a:pt x="15012" y="26093"/>
                    <a:pt x="17881" y="23291"/>
                  </a:cubicBezTo>
                  <a:lnTo>
                    <a:pt x="19149" y="22057"/>
                  </a:lnTo>
                  <a:lnTo>
                    <a:pt x="6106" y="274"/>
                  </a:lnTo>
                  <a:lnTo>
                    <a:pt x="6039" y="241"/>
                  </a:lnTo>
                  <a:cubicBezTo>
                    <a:pt x="5543" y="80"/>
                    <a:pt x="5063" y="0"/>
                    <a:pt x="4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3"/>
            <p:cNvSpPr/>
            <p:nvPr/>
          </p:nvSpPr>
          <p:spPr>
            <a:xfrm>
              <a:off x="2070825" y="2484375"/>
              <a:ext cx="1318450" cy="1435575"/>
            </a:xfrm>
            <a:custGeom>
              <a:avLst/>
              <a:gdLst/>
              <a:ahLst/>
              <a:cxnLst/>
              <a:rect l="l" t="t" r="r" b="b"/>
              <a:pathLst>
                <a:path w="52738" h="57423" extrusionOk="0">
                  <a:moveTo>
                    <a:pt x="35037" y="1"/>
                  </a:moveTo>
                  <a:cubicBezTo>
                    <a:pt x="32451" y="1"/>
                    <a:pt x="29929" y="892"/>
                    <a:pt x="28521" y="1949"/>
                  </a:cubicBezTo>
                  <a:cubicBezTo>
                    <a:pt x="14577" y="12490"/>
                    <a:pt x="4737" y="35139"/>
                    <a:pt x="0" y="57422"/>
                  </a:cubicBezTo>
                  <a:lnTo>
                    <a:pt x="48602" y="57389"/>
                  </a:lnTo>
                  <a:lnTo>
                    <a:pt x="47401" y="37474"/>
                  </a:lnTo>
                  <a:cubicBezTo>
                    <a:pt x="47401" y="37474"/>
                    <a:pt x="52738" y="31570"/>
                    <a:pt x="51570" y="26233"/>
                  </a:cubicBezTo>
                  <a:cubicBezTo>
                    <a:pt x="50970" y="23531"/>
                    <a:pt x="41730" y="2916"/>
                    <a:pt x="40829" y="2082"/>
                  </a:cubicBezTo>
                  <a:cubicBezTo>
                    <a:pt x="39214" y="571"/>
                    <a:pt x="37105" y="1"/>
                    <a:pt x="35037"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3"/>
            <p:cNvSpPr/>
            <p:nvPr/>
          </p:nvSpPr>
          <p:spPr>
            <a:xfrm>
              <a:off x="2070825" y="2484375"/>
              <a:ext cx="1318450" cy="1435575"/>
            </a:xfrm>
            <a:custGeom>
              <a:avLst/>
              <a:gdLst/>
              <a:ahLst/>
              <a:cxnLst/>
              <a:rect l="l" t="t" r="r" b="b"/>
              <a:pathLst>
                <a:path w="52738" h="57423" extrusionOk="0">
                  <a:moveTo>
                    <a:pt x="35037" y="1"/>
                  </a:moveTo>
                  <a:cubicBezTo>
                    <a:pt x="32451" y="1"/>
                    <a:pt x="29929" y="892"/>
                    <a:pt x="28521" y="1949"/>
                  </a:cubicBezTo>
                  <a:cubicBezTo>
                    <a:pt x="14577" y="12490"/>
                    <a:pt x="4737" y="35139"/>
                    <a:pt x="0" y="57422"/>
                  </a:cubicBezTo>
                  <a:lnTo>
                    <a:pt x="48602" y="57389"/>
                  </a:lnTo>
                  <a:lnTo>
                    <a:pt x="47401" y="37474"/>
                  </a:lnTo>
                  <a:cubicBezTo>
                    <a:pt x="47401" y="37474"/>
                    <a:pt x="52738" y="31570"/>
                    <a:pt x="51570" y="26233"/>
                  </a:cubicBezTo>
                  <a:cubicBezTo>
                    <a:pt x="50970" y="23531"/>
                    <a:pt x="41730" y="2916"/>
                    <a:pt x="40829" y="2082"/>
                  </a:cubicBezTo>
                  <a:cubicBezTo>
                    <a:pt x="39214" y="571"/>
                    <a:pt x="37105" y="1"/>
                    <a:pt x="35037" y="1"/>
                  </a:cubicBez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3"/>
            <p:cNvSpPr/>
            <p:nvPr/>
          </p:nvSpPr>
          <p:spPr>
            <a:xfrm>
              <a:off x="2070825" y="2483975"/>
              <a:ext cx="1318450" cy="1435125"/>
            </a:xfrm>
            <a:custGeom>
              <a:avLst/>
              <a:gdLst/>
              <a:ahLst/>
              <a:cxnLst/>
              <a:rect l="l" t="t" r="r" b="b"/>
              <a:pathLst>
                <a:path w="52738" h="57405" extrusionOk="0">
                  <a:moveTo>
                    <a:pt x="35022" y="1"/>
                  </a:moveTo>
                  <a:cubicBezTo>
                    <a:pt x="33313" y="1"/>
                    <a:pt x="31633" y="390"/>
                    <a:pt x="30288" y="964"/>
                  </a:cubicBezTo>
                  <a:cubicBezTo>
                    <a:pt x="29655" y="1198"/>
                    <a:pt x="29054" y="1531"/>
                    <a:pt x="28521" y="1932"/>
                  </a:cubicBezTo>
                  <a:cubicBezTo>
                    <a:pt x="14544" y="12506"/>
                    <a:pt x="4704" y="35155"/>
                    <a:pt x="0" y="57405"/>
                  </a:cubicBezTo>
                  <a:lnTo>
                    <a:pt x="48602" y="57405"/>
                  </a:lnTo>
                  <a:lnTo>
                    <a:pt x="47367" y="37490"/>
                  </a:lnTo>
                  <a:cubicBezTo>
                    <a:pt x="47367" y="37490"/>
                    <a:pt x="52738" y="31586"/>
                    <a:pt x="51537" y="26216"/>
                  </a:cubicBezTo>
                  <a:cubicBezTo>
                    <a:pt x="50937" y="23514"/>
                    <a:pt x="41697" y="2899"/>
                    <a:pt x="40796" y="2065"/>
                  </a:cubicBezTo>
                  <a:cubicBezTo>
                    <a:pt x="39190" y="569"/>
                    <a:pt x="37085" y="1"/>
                    <a:pt x="3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3"/>
            <p:cNvSpPr/>
            <p:nvPr/>
          </p:nvSpPr>
          <p:spPr>
            <a:xfrm>
              <a:off x="2096675" y="2518900"/>
              <a:ext cx="1205875" cy="1392075"/>
            </a:xfrm>
            <a:custGeom>
              <a:avLst/>
              <a:gdLst/>
              <a:ahLst/>
              <a:cxnLst/>
              <a:rect l="l" t="t" r="r" b="b"/>
              <a:pathLst>
                <a:path w="48235" h="55683" extrusionOk="0">
                  <a:moveTo>
                    <a:pt x="28354" y="1"/>
                  </a:moveTo>
                  <a:cubicBezTo>
                    <a:pt x="28054" y="1"/>
                    <a:pt x="27887" y="401"/>
                    <a:pt x="28120" y="635"/>
                  </a:cubicBezTo>
                  <a:cubicBezTo>
                    <a:pt x="28195" y="699"/>
                    <a:pt x="28284" y="729"/>
                    <a:pt x="28370" y="729"/>
                  </a:cubicBezTo>
                  <a:cubicBezTo>
                    <a:pt x="28551" y="729"/>
                    <a:pt x="28721" y="595"/>
                    <a:pt x="28721" y="368"/>
                  </a:cubicBezTo>
                  <a:cubicBezTo>
                    <a:pt x="28721" y="168"/>
                    <a:pt x="28554" y="1"/>
                    <a:pt x="28354" y="1"/>
                  </a:cubicBezTo>
                  <a:close/>
                  <a:moveTo>
                    <a:pt x="33958" y="1"/>
                  </a:moveTo>
                  <a:cubicBezTo>
                    <a:pt x="33624" y="1"/>
                    <a:pt x="33457" y="401"/>
                    <a:pt x="33691" y="635"/>
                  </a:cubicBezTo>
                  <a:cubicBezTo>
                    <a:pt x="33766" y="699"/>
                    <a:pt x="33854" y="729"/>
                    <a:pt x="33940" y="729"/>
                  </a:cubicBezTo>
                  <a:cubicBezTo>
                    <a:pt x="34122" y="729"/>
                    <a:pt x="34291" y="595"/>
                    <a:pt x="34291" y="368"/>
                  </a:cubicBezTo>
                  <a:cubicBezTo>
                    <a:pt x="34291" y="168"/>
                    <a:pt x="34158" y="1"/>
                    <a:pt x="33958" y="1"/>
                  </a:cubicBezTo>
                  <a:close/>
                  <a:moveTo>
                    <a:pt x="39195" y="201"/>
                  </a:moveTo>
                  <a:cubicBezTo>
                    <a:pt x="39095" y="468"/>
                    <a:pt x="39262" y="735"/>
                    <a:pt x="39528" y="735"/>
                  </a:cubicBezTo>
                  <a:cubicBezTo>
                    <a:pt x="39595" y="735"/>
                    <a:pt x="39662" y="701"/>
                    <a:pt x="39729" y="668"/>
                  </a:cubicBezTo>
                  <a:cubicBezTo>
                    <a:pt x="39562" y="501"/>
                    <a:pt x="39395" y="368"/>
                    <a:pt x="39228" y="201"/>
                  </a:cubicBezTo>
                  <a:close/>
                  <a:moveTo>
                    <a:pt x="25585" y="3804"/>
                  </a:moveTo>
                  <a:cubicBezTo>
                    <a:pt x="25252" y="3804"/>
                    <a:pt x="25085" y="4171"/>
                    <a:pt x="25318" y="4404"/>
                  </a:cubicBezTo>
                  <a:cubicBezTo>
                    <a:pt x="25395" y="4481"/>
                    <a:pt x="25489" y="4514"/>
                    <a:pt x="25581" y="4514"/>
                  </a:cubicBezTo>
                  <a:cubicBezTo>
                    <a:pt x="25771" y="4514"/>
                    <a:pt x="25952" y="4373"/>
                    <a:pt x="25952" y="4171"/>
                  </a:cubicBezTo>
                  <a:cubicBezTo>
                    <a:pt x="25952" y="3937"/>
                    <a:pt x="25785" y="3804"/>
                    <a:pt x="25585" y="3804"/>
                  </a:cubicBezTo>
                  <a:close/>
                  <a:moveTo>
                    <a:pt x="31156" y="3804"/>
                  </a:moveTo>
                  <a:cubicBezTo>
                    <a:pt x="30822" y="3804"/>
                    <a:pt x="30655" y="4171"/>
                    <a:pt x="30889" y="4404"/>
                  </a:cubicBezTo>
                  <a:cubicBezTo>
                    <a:pt x="30965" y="4481"/>
                    <a:pt x="31060" y="4514"/>
                    <a:pt x="31152" y="4514"/>
                  </a:cubicBezTo>
                  <a:cubicBezTo>
                    <a:pt x="31342" y="4514"/>
                    <a:pt x="31523" y="4373"/>
                    <a:pt x="31523" y="4171"/>
                  </a:cubicBezTo>
                  <a:cubicBezTo>
                    <a:pt x="31523" y="3937"/>
                    <a:pt x="31356" y="3804"/>
                    <a:pt x="31156" y="3804"/>
                  </a:cubicBezTo>
                  <a:close/>
                  <a:moveTo>
                    <a:pt x="36726" y="3804"/>
                  </a:moveTo>
                  <a:cubicBezTo>
                    <a:pt x="36393" y="3804"/>
                    <a:pt x="36259" y="4171"/>
                    <a:pt x="36460" y="4404"/>
                  </a:cubicBezTo>
                  <a:cubicBezTo>
                    <a:pt x="36536" y="4481"/>
                    <a:pt x="36630" y="4514"/>
                    <a:pt x="36723" y="4514"/>
                  </a:cubicBezTo>
                  <a:cubicBezTo>
                    <a:pt x="36912" y="4514"/>
                    <a:pt x="37093" y="4373"/>
                    <a:pt x="37093" y="4171"/>
                  </a:cubicBezTo>
                  <a:cubicBezTo>
                    <a:pt x="37093" y="3937"/>
                    <a:pt x="36927" y="3804"/>
                    <a:pt x="36726" y="3804"/>
                  </a:cubicBezTo>
                  <a:close/>
                  <a:moveTo>
                    <a:pt x="22783" y="7840"/>
                  </a:moveTo>
                  <a:cubicBezTo>
                    <a:pt x="22483" y="7840"/>
                    <a:pt x="22316" y="8240"/>
                    <a:pt x="22550" y="8474"/>
                  </a:cubicBezTo>
                  <a:cubicBezTo>
                    <a:pt x="22614" y="8549"/>
                    <a:pt x="22699" y="8583"/>
                    <a:pt x="22785" y="8583"/>
                  </a:cubicBezTo>
                  <a:cubicBezTo>
                    <a:pt x="22966" y="8583"/>
                    <a:pt x="23150" y="8433"/>
                    <a:pt x="23150" y="8207"/>
                  </a:cubicBezTo>
                  <a:cubicBezTo>
                    <a:pt x="23150" y="8007"/>
                    <a:pt x="22983" y="7840"/>
                    <a:pt x="22783" y="7840"/>
                  </a:cubicBezTo>
                  <a:close/>
                  <a:moveTo>
                    <a:pt x="28354" y="7840"/>
                  </a:moveTo>
                  <a:cubicBezTo>
                    <a:pt x="28054" y="7840"/>
                    <a:pt x="27887" y="8240"/>
                    <a:pt x="28120" y="8474"/>
                  </a:cubicBezTo>
                  <a:cubicBezTo>
                    <a:pt x="28195" y="8549"/>
                    <a:pt x="28284" y="8583"/>
                    <a:pt x="28371" y="8583"/>
                  </a:cubicBezTo>
                  <a:cubicBezTo>
                    <a:pt x="28552" y="8583"/>
                    <a:pt x="28721" y="8433"/>
                    <a:pt x="28721" y="8207"/>
                  </a:cubicBezTo>
                  <a:cubicBezTo>
                    <a:pt x="28721" y="8007"/>
                    <a:pt x="28554" y="7840"/>
                    <a:pt x="28387" y="7840"/>
                  </a:cubicBezTo>
                  <a:close/>
                  <a:moveTo>
                    <a:pt x="33958" y="7840"/>
                  </a:moveTo>
                  <a:cubicBezTo>
                    <a:pt x="33624" y="7840"/>
                    <a:pt x="33457" y="8240"/>
                    <a:pt x="33691" y="8474"/>
                  </a:cubicBezTo>
                  <a:cubicBezTo>
                    <a:pt x="33766" y="8549"/>
                    <a:pt x="33855" y="8583"/>
                    <a:pt x="33941" y="8583"/>
                  </a:cubicBezTo>
                  <a:cubicBezTo>
                    <a:pt x="34123" y="8583"/>
                    <a:pt x="34291" y="8433"/>
                    <a:pt x="34291" y="8207"/>
                  </a:cubicBezTo>
                  <a:cubicBezTo>
                    <a:pt x="34291" y="8007"/>
                    <a:pt x="34158" y="7840"/>
                    <a:pt x="33958" y="7840"/>
                  </a:cubicBezTo>
                  <a:close/>
                  <a:moveTo>
                    <a:pt x="39528" y="7840"/>
                  </a:moveTo>
                  <a:cubicBezTo>
                    <a:pt x="39195" y="7840"/>
                    <a:pt x="39028" y="8240"/>
                    <a:pt x="39262" y="8474"/>
                  </a:cubicBezTo>
                  <a:cubicBezTo>
                    <a:pt x="39337" y="8549"/>
                    <a:pt x="39429" y="8583"/>
                    <a:pt x="39520" y="8583"/>
                  </a:cubicBezTo>
                  <a:cubicBezTo>
                    <a:pt x="39711" y="8583"/>
                    <a:pt x="39895" y="8433"/>
                    <a:pt x="39895" y="8207"/>
                  </a:cubicBezTo>
                  <a:cubicBezTo>
                    <a:pt x="39895" y="8007"/>
                    <a:pt x="39729" y="7840"/>
                    <a:pt x="39528" y="7840"/>
                  </a:cubicBezTo>
                  <a:close/>
                  <a:moveTo>
                    <a:pt x="20015" y="11643"/>
                  </a:moveTo>
                  <a:cubicBezTo>
                    <a:pt x="19681" y="11643"/>
                    <a:pt x="19514" y="12043"/>
                    <a:pt x="19748" y="12243"/>
                  </a:cubicBezTo>
                  <a:cubicBezTo>
                    <a:pt x="19824" y="12320"/>
                    <a:pt x="19918" y="12353"/>
                    <a:pt x="20011" y="12353"/>
                  </a:cubicBezTo>
                  <a:cubicBezTo>
                    <a:pt x="20200" y="12353"/>
                    <a:pt x="20381" y="12211"/>
                    <a:pt x="20381" y="12010"/>
                  </a:cubicBezTo>
                  <a:cubicBezTo>
                    <a:pt x="20381" y="11809"/>
                    <a:pt x="20215" y="11643"/>
                    <a:pt x="20015" y="11643"/>
                  </a:cubicBezTo>
                  <a:close/>
                  <a:moveTo>
                    <a:pt x="25585" y="11643"/>
                  </a:moveTo>
                  <a:cubicBezTo>
                    <a:pt x="25252" y="11643"/>
                    <a:pt x="25085" y="12043"/>
                    <a:pt x="25318" y="12243"/>
                  </a:cubicBezTo>
                  <a:cubicBezTo>
                    <a:pt x="25395" y="12320"/>
                    <a:pt x="25489" y="12353"/>
                    <a:pt x="25581" y="12353"/>
                  </a:cubicBezTo>
                  <a:cubicBezTo>
                    <a:pt x="25771" y="12353"/>
                    <a:pt x="25952" y="12211"/>
                    <a:pt x="25952" y="12010"/>
                  </a:cubicBezTo>
                  <a:cubicBezTo>
                    <a:pt x="25952" y="11809"/>
                    <a:pt x="25785" y="11643"/>
                    <a:pt x="25585" y="11643"/>
                  </a:cubicBezTo>
                  <a:close/>
                  <a:moveTo>
                    <a:pt x="31156" y="11643"/>
                  </a:moveTo>
                  <a:cubicBezTo>
                    <a:pt x="30822" y="11643"/>
                    <a:pt x="30655" y="12043"/>
                    <a:pt x="30889" y="12243"/>
                  </a:cubicBezTo>
                  <a:cubicBezTo>
                    <a:pt x="30965" y="12320"/>
                    <a:pt x="31060" y="12353"/>
                    <a:pt x="31152" y="12353"/>
                  </a:cubicBezTo>
                  <a:cubicBezTo>
                    <a:pt x="31342" y="12353"/>
                    <a:pt x="31523" y="12211"/>
                    <a:pt x="31523" y="12010"/>
                  </a:cubicBezTo>
                  <a:cubicBezTo>
                    <a:pt x="31523" y="11809"/>
                    <a:pt x="31356" y="11643"/>
                    <a:pt x="31156" y="11643"/>
                  </a:cubicBezTo>
                  <a:close/>
                  <a:moveTo>
                    <a:pt x="36726" y="11643"/>
                  </a:moveTo>
                  <a:cubicBezTo>
                    <a:pt x="36393" y="11643"/>
                    <a:pt x="36259" y="12043"/>
                    <a:pt x="36460" y="12243"/>
                  </a:cubicBezTo>
                  <a:cubicBezTo>
                    <a:pt x="36536" y="12320"/>
                    <a:pt x="36630" y="12353"/>
                    <a:pt x="36723" y="12353"/>
                  </a:cubicBezTo>
                  <a:cubicBezTo>
                    <a:pt x="36912" y="12353"/>
                    <a:pt x="37093" y="12211"/>
                    <a:pt x="37093" y="12010"/>
                  </a:cubicBezTo>
                  <a:cubicBezTo>
                    <a:pt x="37093" y="11809"/>
                    <a:pt x="36927" y="11643"/>
                    <a:pt x="36726" y="11643"/>
                  </a:cubicBezTo>
                  <a:close/>
                  <a:moveTo>
                    <a:pt x="42297" y="11643"/>
                  </a:moveTo>
                  <a:cubicBezTo>
                    <a:pt x="41997" y="11643"/>
                    <a:pt x="41830" y="12043"/>
                    <a:pt x="42064" y="12243"/>
                  </a:cubicBezTo>
                  <a:cubicBezTo>
                    <a:pt x="42129" y="12320"/>
                    <a:pt x="42216" y="12353"/>
                    <a:pt x="42303" y="12353"/>
                  </a:cubicBezTo>
                  <a:cubicBezTo>
                    <a:pt x="42483" y="12353"/>
                    <a:pt x="42664" y="12211"/>
                    <a:pt x="42664" y="12010"/>
                  </a:cubicBezTo>
                  <a:cubicBezTo>
                    <a:pt x="42664" y="11809"/>
                    <a:pt x="42497" y="11643"/>
                    <a:pt x="42297" y="11643"/>
                  </a:cubicBezTo>
                  <a:close/>
                  <a:moveTo>
                    <a:pt x="22724" y="15708"/>
                  </a:moveTo>
                  <a:cubicBezTo>
                    <a:pt x="22269" y="15708"/>
                    <a:pt x="22269" y="16417"/>
                    <a:pt x="22724" y="16417"/>
                  </a:cubicBezTo>
                  <a:cubicBezTo>
                    <a:pt x="22743" y="16417"/>
                    <a:pt x="22763" y="16415"/>
                    <a:pt x="22783" y="16413"/>
                  </a:cubicBezTo>
                  <a:cubicBezTo>
                    <a:pt x="23217" y="16379"/>
                    <a:pt x="23217" y="15746"/>
                    <a:pt x="22783" y="15712"/>
                  </a:cubicBezTo>
                  <a:cubicBezTo>
                    <a:pt x="22763" y="15710"/>
                    <a:pt x="22743" y="15708"/>
                    <a:pt x="22724" y="15708"/>
                  </a:cubicBezTo>
                  <a:close/>
                  <a:moveTo>
                    <a:pt x="17263" y="15708"/>
                  </a:moveTo>
                  <a:cubicBezTo>
                    <a:pt x="17247" y="15708"/>
                    <a:pt x="17230" y="15709"/>
                    <a:pt x="17213" y="15712"/>
                  </a:cubicBezTo>
                  <a:cubicBezTo>
                    <a:pt x="16879" y="15712"/>
                    <a:pt x="16712" y="16079"/>
                    <a:pt x="16946" y="16313"/>
                  </a:cubicBezTo>
                  <a:cubicBezTo>
                    <a:pt x="17022" y="16389"/>
                    <a:pt x="17116" y="16423"/>
                    <a:pt x="17209" y="16423"/>
                  </a:cubicBezTo>
                  <a:cubicBezTo>
                    <a:pt x="17398" y="16423"/>
                    <a:pt x="17579" y="16281"/>
                    <a:pt x="17579" y="16079"/>
                  </a:cubicBezTo>
                  <a:cubicBezTo>
                    <a:pt x="17579" y="15866"/>
                    <a:pt x="17440" y="15708"/>
                    <a:pt x="17263" y="15708"/>
                  </a:cubicBezTo>
                  <a:close/>
                  <a:moveTo>
                    <a:pt x="28319" y="15710"/>
                  </a:moveTo>
                  <a:cubicBezTo>
                    <a:pt x="28041" y="15710"/>
                    <a:pt x="27895" y="16088"/>
                    <a:pt x="28087" y="16313"/>
                  </a:cubicBezTo>
                  <a:cubicBezTo>
                    <a:pt x="28163" y="16389"/>
                    <a:pt x="28258" y="16423"/>
                    <a:pt x="28350" y="16423"/>
                  </a:cubicBezTo>
                  <a:cubicBezTo>
                    <a:pt x="28540" y="16423"/>
                    <a:pt x="28721" y="16281"/>
                    <a:pt x="28721" y="16079"/>
                  </a:cubicBezTo>
                  <a:cubicBezTo>
                    <a:pt x="28721" y="15846"/>
                    <a:pt x="28587" y="15712"/>
                    <a:pt x="28387" y="15712"/>
                  </a:cubicBezTo>
                  <a:lnTo>
                    <a:pt x="28354" y="15712"/>
                  </a:lnTo>
                  <a:cubicBezTo>
                    <a:pt x="28342" y="15711"/>
                    <a:pt x="28330" y="15710"/>
                    <a:pt x="28319" y="15710"/>
                  </a:cubicBezTo>
                  <a:close/>
                  <a:moveTo>
                    <a:pt x="34008" y="15708"/>
                  </a:moveTo>
                  <a:cubicBezTo>
                    <a:pt x="33992" y="15708"/>
                    <a:pt x="33975" y="15709"/>
                    <a:pt x="33958" y="15712"/>
                  </a:cubicBezTo>
                  <a:cubicBezTo>
                    <a:pt x="33945" y="15711"/>
                    <a:pt x="33932" y="15710"/>
                    <a:pt x="33919" y="15710"/>
                  </a:cubicBezTo>
                  <a:cubicBezTo>
                    <a:pt x="33612" y="15710"/>
                    <a:pt x="33467" y="16088"/>
                    <a:pt x="33691" y="16313"/>
                  </a:cubicBezTo>
                  <a:cubicBezTo>
                    <a:pt x="33756" y="16389"/>
                    <a:pt x="33843" y="16423"/>
                    <a:pt x="33931" y="16423"/>
                  </a:cubicBezTo>
                  <a:cubicBezTo>
                    <a:pt x="34110" y="16423"/>
                    <a:pt x="34291" y="16281"/>
                    <a:pt x="34291" y="16079"/>
                  </a:cubicBezTo>
                  <a:cubicBezTo>
                    <a:pt x="34291" y="15866"/>
                    <a:pt x="34180" y="15708"/>
                    <a:pt x="34008" y="15708"/>
                  </a:cubicBezTo>
                  <a:close/>
                  <a:moveTo>
                    <a:pt x="39579" y="15708"/>
                  </a:moveTo>
                  <a:cubicBezTo>
                    <a:pt x="39563" y="15708"/>
                    <a:pt x="39546" y="15709"/>
                    <a:pt x="39528" y="15712"/>
                  </a:cubicBezTo>
                  <a:cubicBezTo>
                    <a:pt x="39195" y="15712"/>
                    <a:pt x="39028" y="16079"/>
                    <a:pt x="39262" y="16313"/>
                  </a:cubicBezTo>
                  <a:cubicBezTo>
                    <a:pt x="39338" y="16389"/>
                    <a:pt x="39432" y="16423"/>
                    <a:pt x="39525" y="16423"/>
                  </a:cubicBezTo>
                  <a:cubicBezTo>
                    <a:pt x="39714" y="16423"/>
                    <a:pt x="39895" y="16281"/>
                    <a:pt x="39895" y="16079"/>
                  </a:cubicBezTo>
                  <a:cubicBezTo>
                    <a:pt x="39895" y="15866"/>
                    <a:pt x="39756" y="15708"/>
                    <a:pt x="39579" y="15708"/>
                  </a:cubicBezTo>
                  <a:close/>
                  <a:moveTo>
                    <a:pt x="45150" y="15708"/>
                  </a:moveTo>
                  <a:cubicBezTo>
                    <a:pt x="45133" y="15708"/>
                    <a:pt x="45116" y="15709"/>
                    <a:pt x="45099" y="15712"/>
                  </a:cubicBezTo>
                  <a:cubicBezTo>
                    <a:pt x="45086" y="15711"/>
                    <a:pt x="45073" y="15710"/>
                    <a:pt x="45060" y="15710"/>
                  </a:cubicBezTo>
                  <a:cubicBezTo>
                    <a:pt x="44753" y="15710"/>
                    <a:pt x="44608" y="16088"/>
                    <a:pt x="44832" y="16313"/>
                  </a:cubicBezTo>
                  <a:cubicBezTo>
                    <a:pt x="44909" y="16389"/>
                    <a:pt x="45003" y="16423"/>
                    <a:pt x="45095" y="16423"/>
                  </a:cubicBezTo>
                  <a:cubicBezTo>
                    <a:pt x="45285" y="16423"/>
                    <a:pt x="45466" y="16281"/>
                    <a:pt x="45466" y="16079"/>
                  </a:cubicBezTo>
                  <a:cubicBezTo>
                    <a:pt x="45466" y="15866"/>
                    <a:pt x="45327" y="15708"/>
                    <a:pt x="45150" y="15708"/>
                  </a:cubicBezTo>
                  <a:close/>
                  <a:moveTo>
                    <a:pt x="25642" y="19478"/>
                  </a:moveTo>
                  <a:cubicBezTo>
                    <a:pt x="25624" y="19478"/>
                    <a:pt x="25605" y="19479"/>
                    <a:pt x="25585" y="19482"/>
                  </a:cubicBezTo>
                  <a:cubicBezTo>
                    <a:pt x="25152" y="19548"/>
                    <a:pt x="25152" y="20182"/>
                    <a:pt x="25585" y="20215"/>
                  </a:cubicBezTo>
                  <a:cubicBezTo>
                    <a:pt x="25605" y="20218"/>
                    <a:pt x="25624" y="20219"/>
                    <a:pt x="25642" y="20219"/>
                  </a:cubicBezTo>
                  <a:cubicBezTo>
                    <a:pt x="26100" y="20219"/>
                    <a:pt x="26100" y="19478"/>
                    <a:pt x="25642" y="19478"/>
                  </a:cubicBezTo>
                  <a:close/>
                  <a:moveTo>
                    <a:pt x="14444" y="19482"/>
                  </a:moveTo>
                  <a:cubicBezTo>
                    <a:pt x="14110" y="19482"/>
                    <a:pt x="13944" y="19882"/>
                    <a:pt x="14177" y="20115"/>
                  </a:cubicBezTo>
                  <a:cubicBezTo>
                    <a:pt x="14252" y="20191"/>
                    <a:pt x="14341" y="20224"/>
                    <a:pt x="14427" y="20224"/>
                  </a:cubicBezTo>
                  <a:cubicBezTo>
                    <a:pt x="14609" y="20224"/>
                    <a:pt x="14777" y="20075"/>
                    <a:pt x="14777" y="19849"/>
                  </a:cubicBezTo>
                  <a:cubicBezTo>
                    <a:pt x="14777" y="19648"/>
                    <a:pt x="14644" y="19482"/>
                    <a:pt x="14444" y="19482"/>
                  </a:cubicBezTo>
                  <a:close/>
                  <a:moveTo>
                    <a:pt x="20015" y="19482"/>
                  </a:moveTo>
                  <a:cubicBezTo>
                    <a:pt x="19681" y="19482"/>
                    <a:pt x="19514" y="19882"/>
                    <a:pt x="19748" y="20115"/>
                  </a:cubicBezTo>
                  <a:cubicBezTo>
                    <a:pt x="19823" y="20191"/>
                    <a:pt x="19915" y="20224"/>
                    <a:pt x="20006" y="20224"/>
                  </a:cubicBezTo>
                  <a:cubicBezTo>
                    <a:pt x="20197" y="20224"/>
                    <a:pt x="20381" y="20075"/>
                    <a:pt x="20381" y="19849"/>
                  </a:cubicBezTo>
                  <a:cubicBezTo>
                    <a:pt x="20381" y="19648"/>
                    <a:pt x="20215" y="19482"/>
                    <a:pt x="20015" y="19482"/>
                  </a:cubicBezTo>
                  <a:close/>
                  <a:moveTo>
                    <a:pt x="31156" y="19482"/>
                  </a:moveTo>
                  <a:cubicBezTo>
                    <a:pt x="30822" y="19482"/>
                    <a:pt x="30655" y="19882"/>
                    <a:pt x="30889" y="20115"/>
                  </a:cubicBezTo>
                  <a:cubicBezTo>
                    <a:pt x="30964" y="20191"/>
                    <a:pt x="31057" y="20224"/>
                    <a:pt x="31147" y="20224"/>
                  </a:cubicBezTo>
                  <a:cubicBezTo>
                    <a:pt x="31339" y="20224"/>
                    <a:pt x="31523" y="20075"/>
                    <a:pt x="31523" y="19849"/>
                  </a:cubicBezTo>
                  <a:cubicBezTo>
                    <a:pt x="31523" y="19648"/>
                    <a:pt x="31356" y="19482"/>
                    <a:pt x="31156" y="19482"/>
                  </a:cubicBezTo>
                  <a:close/>
                  <a:moveTo>
                    <a:pt x="36726" y="19482"/>
                  </a:moveTo>
                  <a:cubicBezTo>
                    <a:pt x="36393" y="19482"/>
                    <a:pt x="36226" y="19882"/>
                    <a:pt x="36460" y="20115"/>
                  </a:cubicBezTo>
                  <a:cubicBezTo>
                    <a:pt x="36535" y="20191"/>
                    <a:pt x="36627" y="20224"/>
                    <a:pt x="36718" y="20224"/>
                  </a:cubicBezTo>
                  <a:cubicBezTo>
                    <a:pt x="36909" y="20224"/>
                    <a:pt x="37093" y="20075"/>
                    <a:pt x="37093" y="19849"/>
                  </a:cubicBezTo>
                  <a:cubicBezTo>
                    <a:pt x="37093" y="19648"/>
                    <a:pt x="36927" y="19482"/>
                    <a:pt x="36726" y="19482"/>
                  </a:cubicBezTo>
                  <a:close/>
                  <a:moveTo>
                    <a:pt x="42297" y="19482"/>
                  </a:moveTo>
                  <a:cubicBezTo>
                    <a:pt x="41964" y="19482"/>
                    <a:pt x="41797" y="19882"/>
                    <a:pt x="42030" y="20115"/>
                  </a:cubicBezTo>
                  <a:cubicBezTo>
                    <a:pt x="42105" y="20191"/>
                    <a:pt x="42198" y="20224"/>
                    <a:pt x="42289" y="20224"/>
                  </a:cubicBezTo>
                  <a:cubicBezTo>
                    <a:pt x="42480" y="20224"/>
                    <a:pt x="42664" y="20075"/>
                    <a:pt x="42664" y="19849"/>
                  </a:cubicBezTo>
                  <a:cubicBezTo>
                    <a:pt x="42664" y="19648"/>
                    <a:pt x="42497" y="19482"/>
                    <a:pt x="42297" y="19482"/>
                  </a:cubicBezTo>
                  <a:close/>
                  <a:moveTo>
                    <a:pt x="47868" y="19482"/>
                  </a:moveTo>
                  <a:cubicBezTo>
                    <a:pt x="47568" y="19482"/>
                    <a:pt x="47401" y="19882"/>
                    <a:pt x="47634" y="20115"/>
                  </a:cubicBezTo>
                  <a:cubicBezTo>
                    <a:pt x="47709" y="20191"/>
                    <a:pt x="47798" y="20224"/>
                    <a:pt x="47885" y="20224"/>
                  </a:cubicBezTo>
                  <a:cubicBezTo>
                    <a:pt x="48066" y="20224"/>
                    <a:pt x="48235" y="20075"/>
                    <a:pt x="48235" y="19849"/>
                  </a:cubicBezTo>
                  <a:cubicBezTo>
                    <a:pt x="48235" y="19648"/>
                    <a:pt x="48068" y="19482"/>
                    <a:pt x="47868" y="19482"/>
                  </a:cubicBezTo>
                  <a:close/>
                  <a:moveTo>
                    <a:pt x="11642" y="23551"/>
                  </a:moveTo>
                  <a:cubicBezTo>
                    <a:pt x="11308" y="23551"/>
                    <a:pt x="11142" y="23951"/>
                    <a:pt x="11375" y="24152"/>
                  </a:cubicBezTo>
                  <a:cubicBezTo>
                    <a:pt x="11451" y="24228"/>
                    <a:pt x="11546" y="24262"/>
                    <a:pt x="11638" y="24262"/>
                  </a:cubicBezTo>
                  <a:cubicBezTo>
                    <a:pt x="11828" y="24262"/>
                    <a:pt x="12009" y="24120"/>
                    <a:pt x="12009" y="23918"/>
                  </a:cubicBezTo>
                  <a:cubicBezTo>
                    <a:pt x="12009" y="23718"/>
                    <a:pt x="11842" y="23551"/>
                    <a:pt x="11642" y="23551"/>
                  </a:cubicBezTo>
                  <a:close/>
                  <a:moveTo>
                    <a:pt x="17213" y="23551"/>
                  </a:moveTo>
                  <a:cubicBezTo>
                    <a:pt x="16879" y="23551"/>
                    <a:pt x="16746" y="23951"/>
                    <a:pt x="16946" y="24152"/>
                  </a:cubicBezTo>
                  <a:cubicBezTo>
                    <a:pt x="17022" y="24228"/>
                    <a:pt x="17116" y="24262"/>
                    <a:pt x="17209" y="24262"/>
                  </a:cubicBezTo>
                  <a:cubicBezTo>
                    <a:pt x="17398" y="24262"/>
                    <a:pt x="17579" y="24120"/>
                    <a:pt x="17579" y="23918"/>
                  </a:cubicBezTo>
                  <a:cubicBezTo>
                    <a:pt x="17579" y="23718"/>
                    <a:pt x="17413" y="23551"/>
                    <a:pt x="17213" y="23551"/>
                  </a:cubicBezTo>
                  <a:close/>
                  <a:moveTo>
                    <a:pt x="22783" y="23551"/>
                  </a:moveTo>
                  <a:cubicBezTo>
                    <a:pt x="22483" y="23551"/>
                    <a:pt x="22316" y="23951"/>
                    <a:pt x="22550" y="24152"/>
                  </a:cubicBezTo>
                  <a:cubicBezTo>
                    <a:pt x="22615" y="24228"/>
                    <a:pt x="22702" y="24262"/>
                    <a:pt x="22790" y="24262"/>
                  </a:cubicBezTo>
                  <a:cubicBezTo>
                    <a:pt x="22969" y="24262"/>
                    <a:pt x="23150" y="24120"/>
                    <a:pt x="23150" y="23918"/>
                  </a:cubicBezTo>
                  <a:cubicBezTo>
                    <a:pt x="23150" y="23718"/>
                    <a:pt x="22983" y="23551"/>
                    <a:pt x="22783" y="23551"/>
                  </a:cubicBezTo>
                  <a:close/>
                  <a:moveTo>
                    <a:pt x="28354" y="23551"/>
                  </a:moveTo>
                  <a:cubicBezTo>
                    <a:pt x="28054" y="23551"/>
                    <a:pt x="27887" y="23951"/>
                    <a:pt x="28120" y="24152"/>
                  </a:cubicBezTo>
                  <a:cubicBezTo>
                    <a:pt x="28197" y="24228"/>
                    <a:pt x="28288" y="24262"/>
                    <a:pt x="28375" y="24262"/>
                  </a:cubicBezTo>
                  <a:cubicBezTo>
                    <a:pt x="28555" y="24262"/>
                    <a:pt x="28721" y="24120"/>
                    <a:pt x="28721" y="23918"/>
                  </a:cubicBezTo>
                  <a:cubicBezTo>
                    <a:pt x="28721" y="23718"/>
                    <a:pt x="28554" y="23551"/>
                    <a:pt x="28387" y="23551"/>
                  </a:cubicBezTo>
                  <a:close/>
                  <a:moveTo>
                    <a:pt x="33958" y="23551"/>
                  </a:moveTo>
                  <a:cubicBezTo>
                    <a:pt x="33624" y="23551"/>
                    <a:pt x="33457" y="23951"/>
                    <a:pt x="33691" y="24152"/>
                  </a:cubicBezTo>
                  <a:cubicBezTo>
                    <a:pt x="33767" y="24228"/>
                    <a:pt x="33858" y="24262"/>
                    <a:pt x="33946" y="24262"/>
                  </a:cubicBezTo>
                  <a:cubicBezTo>
                    <a:pt x="34125" y="24262"/>
                    <a:pt x="34291" y="24120"/>
                    <a:pt x="34291" y="23918"/>
                  </a:cubicBezTo>
                  <a:cubicBezTo>
                    <a:pt x="34291" y="23718"/>
                    <a:pt x="34158" y="23551"/>
                    <a:pt x="33958" y="23551"/>
                  </a:cubicBezTo>
                  <a:close/>
                  <a:moveTo>
                    <a:pt x="39528" y="23551"/>
                  </a:moveTo>
                  <a:cubicBezTo>
                    <a:pt x="39195" y="23551"/>
                    <a:pt x="39028" y="23951"/>
                    <a:pt x="39262" y="24152"/>
                  </a:cubicBezTo>
                  <a:cubicBezTo>
                    <a:pt x="39338" y="24228"/>
                    <a:pt x="39432" y="24262"/>
                    <a:pt x="39525" y="24262"/>
                  </a:cubicBezTo>
                  <a:cubicBezTo>
                    <a:pt x="39714" y="24262"/>
                    <a:pt x="39895" y="24120"/>
                    <a:pt x="39895" y="23918"/>
                  </a:cubicBezTo>
                  <a:cubicBezTo>
                    <a:pt x="39895" y="23718"/>
                    <a:pt x="39729" y="23551"/>
                    <a:pt x="39528" y="23551"/>
                  </a:cubicBezTo>
                  <a:close/>
                  <a:moveTo>
                    <a:pt x="45099" y="23551"/>
                  </a:moveTo>
                  <a:cubicBezTo>
                    <a:pt x="44766" y="23551"/>
                    <a:pt x="44599" y="23951"/>
                    <a:pt x="44832" y="24152"/>
                  </a:cubicBezTo>
                  <a:cubicBezTo>
                    <a:pt x="44909" y="24228"/>
                    <a:pt x="45003" y="24262"/>
                    <a:pt x="45095" y="24262"/>
                  </a:cubicBezTo>
                  <a:cubicBezTo>
                    <a:pt x="45285" y="24262"/>
                    <a:pt x="45466" y="24120"/>
                    <a:pt x="45466" y="23918"/>
                  </a:cubicBezTo>
                  <a:cubicBezTo>
                    <a:pt x="45466" y="23718"/>
                    <a:pt x="45299" y="23551"/>
                    <a:pt x="45099" y="23551"/>
                  </a:cubicBezTo>
                  <a:close/>
                  <a:moveTo>
                    <a:pt x="8840" y="27321"/>
                  </a:moveTo>
                  <a:cubicBezTo>
                    <a:pt x="8540" y="27354"/>
                    <a:pt x="8373" y="27721"/>
                    <a:pt x="8606" y="27954"/>
                  </a:cubicBezTo>
                  <a:cubicBezTo>
                    <a:pt x="8682" y="28029"/>
                    <a:pt x="8771" y="28063"/>
                    <a:pt x="8857" y="28063"/>
                  </a:cubicBezTo>
                  <a:cubicBezTo>
                    <a:pt x="9038" y="28063"/>
                    <a:pt x="9207" y="27914"/>
                    <a:pt x="9207" y="27687"/>
                  </a:cubicBezTo>
                  <a:cubicBezTo>
                    <a:pt x="9207" y="27487"/>
                    <a:pt x="9040" y="27321"/>
                    <a:pt x="8840" y="27321"/>
                  </a:cubicBezTo>
                  <a:close/>
                  <a:moveTo>
                    <a:pt x="14444" y="27321"/>
                  </a:moveTo>
                  <a:cubicBezTo>
                    <a:pt x="14110" y="27321"/>
                    <a:pt x="13944" y="27721"/>
                    <a:pt x="14177" y="27954"/>
                  </a:cubicBezTo>
                  <a:cubicBezTo>
                    <a:pt x="14252" y="28029"/>
                    <a:pt x="14341" y="28063"/>
                    <a:pt x="14427" y="28063"/>
                  </a:cubicBezTo>
                  <a:cubicBezTo>
                    <a:pt x="14609" y="28063"/>
                    <a:pt x="14777" y="27914"/>
                    <a:pt x="14777" y="27687"/>
                  </a:cubicBezTo>
                  <a:cubicBezTo>
                    <a:pt x="14777" y="27487"/>
                    <a:pt x="14644" y="27321"/>
                    <a:pt x="14444" y="27321"/>
                  </a:cubicBezTo>
                  <a:close/>
                  <a:moveTo>
                    <a:pt x="20015" y="27321"/>
                  </a:moveTo>
                  <a:cubicBezTo>
                    <a:pt x="19681" y="27321"/>
                    <a:pt x="19514" y="27721"/>
                    <a:pt x="19748" y="27954"/>
                  </a:cubicBezTo>
                  <a:cubicBezTo>
                    <a:pt x="19823" y="28029"/>
                    <a:pt x="19915" y="28063"/>
                    <a:pt x="20006" y="28063"/>
                  </a:cubicBezTo>
                  <a:cubicBezTo>
                    <a:pt x="20197" y="28063"/>
                    <a:pt x="20381" y="27914"/>
                    <a:pt x="20381" y="27687"/>
                  </a:cubicBezTo>
                  <a:cubicBezTo>
                    <a:pt x="20381" y="27487"/>
                    <a:pt x="20215" y="27321"/>
                    <a:pt x="20015" y="27321"/>
                  </a:cubicBezTo>
                  <a:close/>
                  <a:moveTo>
                    <a:pt x="25585" y="27321"/>
                  </a:moveTo>
                  <a:cubicBezTo>
                    <a:pt x="25252" y="27354"/>
                    <a:pt x="25085" y="27721"/>
                    <a:pt x="25318" y="27954"/>
                  </a:cubicBezTo>
                  <a:cubicBezTo>
                    <a:pt x="25393" y="28029"/>
                    <a:pt x="25486" y="28063"/>
                    <a:pt x="25577" y="28063"/>
                  </a:cubicBezTo>
                  <a:cubicBezTo>
                    <a:pt x="25768" y="28063"/>
                    <a:pt x="25952" y="27914"/>
                    <a:pt x="25952" y="27687"/>
                  </a:cubicBezTo>
                  <a:cubicBezTo>
                    <a:pt x="25952" y="27487"/>
                    <a:pt x="25785" y="27321"/>
                    <a:pt x="25585" y="27321"/>
                  </a:cubicBezTo>
                  <a:close/>
                  <a:moveTo>
                    <a:pt x="31156" y="27321"/>
                  </a:moveTo>
                  <a:cubicBezTo>
                    <a:pt x="30822" y="27321"/>
                    <a:pt x="30655" y="27721"/>
                    <a:pt x="30889" y="27954"/>
                  </a:cubicBezTo>
                  <a:cubicBezTo>
                    <a:pt x="30964" y="28029"/>
                    <a:pt x="31057" y="28063"/>
                    <a:pt x="31147" y="28063"/>
                  </a:cubicBezTo>
                  <a:cubicBezTo>
                    <a:pt x="31339" y="28063"/>
                    <a:pt x="31523" y="27914"/>
                    <a:pt x="31523" y="27687"/>
                  </a:cubicBezTo>
                  <a:cubicBezTo>
                    <a:pt x="31523" y="27487"/>
                    <a:pt x="31356" y="27321"/>
                    <a:pt x="31156" y="27321"/>
                  </a:cubicBezTo>
                  <a:close/>
                  <a:moveTo>
                    <a:pt x="36726" y="27321"/>
                  </a:moveTo>
                  <a:cubicBezTo>
                    <a:pt x="36393" y="27321"/>
                    <a:pt x="36259" y="27721"/>
                    <a:pt x="36460" y="27954"/>
                  </a:cubicBezTo>
                  <a:cubicBezTo>
                    <a:pt x="36535" y="28029"/>
                    <a:pt x="36627" y="28063"/>
                    <a:pt x="36718" y="28063"/>
                  </a:cubicBezTo>
                  <a:cubicBezTo>
                    <a:pt x="36909" y="28063"/>
                    <a:pt x="37093" y="27914"/>
                    <a:pt x="37093" y="27687"/>
                  </a:cubicBezTo>
                  <a:cubicBezTo>
                    <a:pt x="37093" y="27487"/>
                    <a:pt x="36927" y="27321"/>
                    <a:pt x="36726" y="27321"/>
                  </a:cubicBezTo>
                  <a:close/>
                  <a:moveTo>
                    <a:pt x="42297" y="27321"/>
                  </a:moveTo>
                  <a:cubicBezTo>
                    <a:pt x="41997" y="27321"/>
                    <a:pt x="41830" y="27721"/>
                    <a:pt x="42064" y="27954"/>
                  </a:cubicBezTo>
                  <a:cubicBezTo>
                    <a:pt x="42128" y="28029"/>
                    <a:pt x="42213" y="28063"/>
                    <a:pt x="42299" y="28063"/>
                  </a:cubicBezTo>
                  <a:cubicBezTo>
                    <a:pt x="42480" y="28063"/>
                    <a:pt x="42664" y="27914"/>
                    <a:pt x="42664" y="27687"/>
                  </a:cubicBezTo>
                  <a:cubicBezTo>
                    <a:pt x="42664" y="27487"/>
                    <a:pt x="42497" y="27321"/>
                    <a:pt x="42297" y="27321"/>
                  </a:cubicBezTo>
                  <a:close/>
                  <a:moveTo>
                    <a:pt x="47868" y="27321"/>
                  </a:moveTo>
                  <a:cubicBezTo>
                    <a:pt x="47568" y="27354"/>
                    <a:pt x="47401" y="27721"/>
                    <a:pt x="47634" y="27954"/>
                  </a:cubicBezTo>
                  <a:cubicBezTo>
                    <a:pt x="47709" y="28029"/>
                    <a:pt x="47798" y="28063"/>
                    <a:pt x="47885" y="28063"/>
                  </a:cubicBezTo>
                  <a:cubicBezTo>
                    <a:pt x="48066" y="28063"/>
                    <a:pt x="48235" y="27914"/>
                    <a:pt x="48235" y="27687"/>
                  </a:cubicBezTo>
                  <a:cubicBezTo>
                    <a:pt x="48235" y="27487"/>
                    <a:pt x="48068" y="27321"/>
                    <a:pt x="47868" y="27321"/>
                  </a:cubicBezTo>
                  <a:close/>
                  <a:moveTo>
                    <a:pt x="6338" y="31524"/>
                  </a:moveTo>
                  <a:cubicBezTo>
                    <a:pt x="6271" y="31724"/>
                    <a:pt x="6171" y="31924"/>
                    <a:pt x="6105" y="32124"/>
                  </a:cubicBezTo>
                  <a:cubicBezTo>
                    <a:pt x="6305" y="32091"/>
                    <a:pt x="6438" y="31924"/>
                    <a:pt x="6438" y="31757"/>
                  </a:cubicBezTo>
                  <a:cubicBezTo>
                    <a:pt x="6438" y="31690"/>
                    <a:pt x="6405" y="31590"/>
                    <a:pt x="6338" y="31524"/>
                  </a:cubicBezTo>
                  <a:close/>
                  <a:moveTo>
                    <a:pt x="11642" y="31390"/>
                  </a:moveTo>
                  <a:cubicBezTo>
                    <a:pt x="11308" y="31390"/>
                    <a:pt x="11142" y="31790"/>
                    <a:pt x="11375" y="32024"/>
                  </a:cubicBezTo>
                  <a:cubicBezTo>
                    <a:pt x="11450" y="32099"/>
                    <a:pt x="11543" y="32133"/>
                    <a:pt x="11633" y="32133"/>
                  </a:cubicBezTo>
                  <a:cubicBezTo>
                    <a:pt x="11825" y="32133"/>
                    <a:pt x="12009" y="31983"/>
                    <a:pt x="12009" y="31757"/>
                  </a:cubicBezTo>
                  <a:cubicBezTo>
                    <a:pt x="12009" y="31557"/>
                    <a:pt x="11842" y="31390"/>
                    <a:pt x="11642" y="31390"/>
                  </a:cubicBezTo>
                  <a:close/>
                  <a:moveTo>
                    <a:pt x="17213" y="31390"/>
                  </a:moveTo>
                  <a:cubicBezTo>
                    <a:pt x="16879" y="31390"/>
                    <a:pt x="16746" y="31790"/>
                    <a:pt x="16946" y="32024"/>
                  </a:cubicBezTo>
                  <a:cubicBezTo>
                    <a:pt x="17021" y="32099"/>
                    <a:pt x="17113" y="32133"/>
                    <a:pt x="17204" y="32133"/>
                  </a:cubicBezTo>
                  <a:cubicBezTo>
                    <a:pt x="17395" y="32133"/>
                    <a:pt x="17579" y="31983"/>
                    <a:pt x="17579" y="31757"/>
                  </a:cubicBezTo>
                  <a:cubicBezTo>
                    <a:pt x="17579" y="31557"/>
                    <a:pt x="17413" y="31390"/>
                    <a:pt x="17213" y="31390"/>
                  </a:cubicBezTo>
                  <a:close/>
                  <a:moveTo>
                    <a:pt x="22783" y="31390"/>
                  </a:moveTo>
                  <a:cubicBezTo>
                    <a:pt x="22483" y="31390"/>
                    <a:pt x="22316" y="31790"/>
                    <a:pt x="22550" y="32024"/>
                  </a:cubicBezTo>
                  <a:cubicBezTo>
                    <a:pt x="22614" y="32099"/>
                    <a:pt x="22699" y="32133"/>
                    <a:pt x="22785" y="32133"/>
                  </a:cubicBezTo>
                  <a:cubicBezTo>
                    <a:pt x="22966" y="32133"/>
                    <a:pt x="23150" y="31983"/>
                    <a:pt x="23150" y="31757"/>
                  </a:cubicBezTo>
                  <a:cubicBezTo>
                    <a:pt x="23150" y="31557"/>
                    <a:pt x="22983" y="31390"/>
                    <a:pt x="22783" y="31390"/>
                  </a:cubicBezTo>
                  <a:close/>
                  <a:moveTo>
                    <a:pt x="28354" y="31390"/>
                  </a:moveTo>
                  <a:cubicBezTo>
                    <a:pt x="28054" y="31390"/>
                    <a:pt x="27887" y="31790"/>
                    <a:pt x="28120" y="32024"/>
                  </a:cubicBezTo>
                  <a:cubicBezTo>
                    <a:pt x="28195" y="32099"/>
                    <a:pt x="28284" y="32133"/>
                    <a:pt x="28371" y="32133"/>
                  </a:cubicBezTo>
                  <a:cubicBezTo>
                    <a:pt x="28552" y="32133"/>
                    <a:pt x="28721" y="31983"/>
                    <a:pt x="28721" y="31757"/>
                  </a:cubicBezTo>
                  <a:cubicBezTo>
                    <a:pt x="28721" y="31557"/>
                    <a:pt x="28554" y="31390"/>
                    <a:pt x="28387" y="31390"/>
                  </a:cubicBezTo>
                  <a:close/>
                  <a:moveTo>
                    <a:pt x="33958" y="31390"/>
                  </a:moveTo>
                  <a:cubicBezTo>
                    <a:pt x="33624" y="31390"/>
                    <a:pt x="33457" y="31790"/>
                    <a:pt x="33691" y="32024"/>
                  </a:cubicBezTo>
                  <a:cubicBezTo>
                    <a:pt x="33766" y="32099"/>
                    <a:pt x="33855" y="32133"/>
                    <a:pt x="33941" y="32133"/>
                  </a:cubicBezTo>
                  <a:cubicBezTo>
                    <a:pt x="34123" y="32133"/>
                    <a:pt x="34291" y="31983"/>
                    <a:pt x="34291" y="31757"/>
                  </a:cubicBezTo>
                  <a:cubicBezTo>
                    <a:pt x="34291" y="31557"/>
                    <a:pt x="34158" y="31390"/>
                    <a:pt x="33958" y="31390"/>
                  </a:cubicBezTo>
                  <a:close/>
                  <a:moveTo>
                    <a:pt x="39528" y="31390"/>
                  </a:moveTo>
                  <a:cubicBezTo>
                    <a:pt x="39195" y="31390"/>
                    <a:pt x="39028" y="31790"/>
                    <a:pt x="39262" y="32024"/>
                  </a:cubicBezTo>
                  <a:cubicBezTo>
                    <a:pt x="39337" y="32099"/>
                    <a:pt x="39429" y="32133"/>
                    <a:pt x="39520" y="32133"/>
                  </a:cubicBezTo>
                  <a:cubicBezTo>
                    <a:pt x="39711" y="32133"/>
                    <a:pt x="39895" y="31983"/>
                    <a:pt x="39895" y="31757"/>
                  </a:cubicBezTo>
                  <a:cubicBezTo>
                    <a:pt x="39895" y="31557"/>
                    <a:pt x="39729" y="31390"/>
                    <a:pt x="39528" y="31390"/>
                  </a:cubicBezTo>
                  <a:close/>
                  <a:moveTo>
                    <a:pt x="45099" y="31390"/>
                  </a:moveTo>
                  <a:cubicBezTo>
                    <a:pt x="44766" y="31390"/>
                    <a:pt x="44599" y="31790"/>
                    <a:pt x="44832" y="32024"/>
                  </a:cubicBezTo>
                  <a:cubicBezTo>
                    <a:pt x="44907" y="32099"/>
                    <a:pt x="45000" y="32133"/>
                    <a:pt x="45091" y="32133"/>
                  </a:cubicBezTo>
                  <a:cubicBezTo>
                    <a:pt x="45282" y="32133"/>
                    <a:pt x="45466" y="31983"/>
                    <a:pt x="45466" y="31757"/>
                  </a:cubicBezTo>
                  <a:cubicBezTo>
                    <a:pt x="45466" y="31557"/>
                    <a:pt x="45299" y="31390"/>
                    <a:pt x="45099" y="31390"/>
                  </a:cubicBezTo>
                  <a:close/>
                  <a:moveTo>
                    <a:pt x="8840" y="35193"/>
                  </a:moveTo>
                  <a:cubicBezTo>
                    <a:pt x="8540" y="35193"/>
                    <a:pt x="8373" y="35593"/>
                    <a:pt x="8606" y="35793"/>
                  </a:cubicBezTo>
                  <a:cubicBezTo>
                    <a:pt x="8683" y="35870"/>
                    <a:pt x="8774" y="35903"/>
                    <a:pt x="8861" y="35903"/>
                  </a:cubicBezTo>
                  <a:cubicBezTo>
                    <a:pt x="9041" y="35903"/>
                    <a:pt x="9207" y="35762"/>
                    <a:pt x="9207" y="35560"/>
                  </a:cubicBezTo>
                  <a:cubicBezTo>
                    <a:pt x="9207" y="35360"/>
                    <a:pt x="9040" y="35193"/>
                    <a:pt x="8840" y="35193"/>
                  </a:cubicBezTo>
                  <a:close/>
                  <a:moveTo>
                    <a:pt x="14444" y="35193"/>
                  </a:moveTo>
                  <a:cubicBezTo>
                    <a:pt x="14110" y="35193"/>
                    <a:pt x="13944" y="35560"/>
                    <a:pt x="14177" y="35793"/>
                  </a:cubicBezTo>
                  <a:cubicBezTo>
                    <a:pt x="14253" y="35870"/>
                    <a:pt x="14344" y="35903"/>
                    <a:pt x="14432" y="35903"/>
                  </a:cubicBezTo>
                  <a:cubicBezTo>
                    <a:pt x="14611" y="35903"/>
                    <a:pt x="14777" y="35762"/>
                    <a:pt x="14777" y="35560"/>
                  </a:cubicBezTo>
                  <a:cubicBezTo>
                    <a:pt x="14777" y="35360"/>
                    <a:pt x="14644" y="35193"/>
                    <a:pt x="14444" y="35193"/>
                  </a:cubicBezTo>
                  <a:close/>
                  <a:moveTo>
                    <a:pt x="20015" y="35193"/>
                  </a:moveTo>
                  <a:cubicBezTo>
                    <a:pt x="19681" y="35193"/>
                    <a:pt x="19514" y="35560"/>
                    <a:pt x="19748" y="35793"/>
                  </a:cubicBezTo>
                  <a:cubicBezTo>
                    <a:pt x="19824" y="35870"/>
                    <a:pt x="19918" y="35903"/>
                    <a:pt x="20011" y="35903"/>
                  </a:cubicBezTo>
                  <a:cubicBezTo>
                    <a:pt x="20200" y="35903"/>
                    <a:pt x="20381" y="35762"/>
                    <a:pt x="20381" y="35560"/>
                  </a:cubicBezTo>
                  <a:cubicBezTo>
                    <a:pt x="20381" y="35360"/>
                    <a:pt x="20215" y="35193"/>
                    <a:pt x="20015" y="35193"/>
                  </a:cubicBezTo>
                  <a:close/>
                  <a:moveTo>
                    <a:pt x="25585" y="35193"/>
                  </a:moveTo>
                  <a:cubicBezTo>
                    <a:pt x="25252" y="35193"/>
                    <a:pt x="25085" y="35593"/>
                    <a:pt x="25318" y="35793"/>
                  </a:cubicBezTo>
                  <a:cubicBezTo>
                    <a:pt x="25395" y="35870"/>
                    <a:pt x="25489" y="35903"/>
                    <a:pt x="25581" y="35903"/>
                  </a:cubicBezTo>
                  <a:cubicBezTo>
                    <a:pt x="25771" y="35903"/>
                    <a:pt x="25952" y="35762"/>
                    <a:pt x="25952" y="35560"/>
                  </a:cubicBezTo>
                  <a:cubicBezTo>
                    <a:pt x="25952" y="35360"/>
                    <a:pt x="25785" y="35193"/>
                    <a:pt x="25585" y="35193"/>
                  </a:cubicBezTo>
                  <a:close/>
                  <a:moveTo>
                    <a:pt x="31156" y="35193"/>
                  </a:moveTo>
                  <a:cubicBezTo>
                    <a:pt x="30822" y="35193"/>
                    <a:pt x="30655" y="35560"/>
                    <a:pt x="30889" y="35793"/>
                  </a:cubicBezTo>
                  <a:cubicBezTo>
                    <a:pt x="30965" y="35870"/>
                    <a:pt x="31060" y="35903"/>
                    <a:pt x="31152" y="35903"/>
                  </a:cubicBezTo>
                  <a:cubicBezTo>
                    <a:pt x="31342" y="35903"/>
                    <a:pt x="31523" y="35762"/>
                    <a:pt x="31523" y="35560"/>
                  </a:cubicBezTo>
                  <a:cubicBezTo>
                    <a:pt x="31523" y="35360"/>
                    <a:pt x="31356" y="35193"/>
                    <a:pt x="31156" y="35193"/>
                  </a:cubicBezTo>
                  <a:close/>
                  <a:moveTo>
                    <a:pt x="36726" y="35193"/>
                  </a:moveTo>
                  <a:cubicBezTo>
                    <a:pt x="36393" y="35193"/>
                    <a:pt x="36259" y="35560"/>
                    <a:pt x="36460" y="35793"/>
                  </a:cubicBezTo>
                  <a:cubicBezTo>
                    <a:pt x="36536" y="35870"/>
                    <a:pt x="36630" y="35903"/>
                    <a:pt x="36723" y="35903"/>
                  </a:cubicBezTo>
                  <a:cubicBezTo>
                    <a:pt x="36912" y="35903"/>
                    <a:pt x="37093" y="35762"/>
                    <a:pt x="37093" y="35560"/>
                  </a:cubicBezTo>
                  <a:cubicBezTo>
                    <a:pt x="37093" y="35360"/>
                    <a:pt x="36927" y="35193"/>
                    <a:pt x="36726" y="35193"/>
                  </a:cubicBezTo>
                  <a:close/>
                  <a:moveTo>
                    <a:pt x="42297" y="35193"/>
                  </a:moveTo>
                  <a:cubicBezTo>
                    <a:pt x="41997" y="35193"/>
                    <a:pt x="41830" y="35560"/>
                    <a:pt x="42064" y="35793"/>
                  </a:cubicBezTo>
                  <a:cubicBezTo>
                    <a:pt x="42129" y="35870"/>
                    <a:pt x="42216" y="35903"/>
                    <a:pt x="42303" y="35903"/>
                  </a:cubicBezTo>
                  <a:cubicBezTo>
                    <a:pt x="42483" y="35903"/>
                    <a:pt x="42664" y="35762"/>
                    <a:pt x="42664" y="35560"/>
                  </a:cubicBezTo>
                  <a:cubicBezTo>
                    <a:pt x="42664" y="35360"/>
                    <a:pt x="42497" y="35193"/>
                    <a:pt x="42297" y="35193"/>
                  </a:cubicBezTo>
                  <a:close/>
                  <a:moveTo>
                    <a:pt x="22752" y="39228"/>
                  </a:moveTo>
                  <a:cubicBezTo>
                    <a:pt x="22269" y="39228"/>
                    <a:pt x="22260" y="39967"/>
                    <a:pt x="22724" y="39967"/>
                  </a:cubicBezTo>
                  <a:cubicBezTo>
                    <a:pt x="22743" y="39967"/>
                    <a:pt x="22763" y="39965"/>
                    <a:pt x="22783" y="39963"/>
                  </a:cubicBezTo>
                  <a:cubicBezTo>
                    <a:pt x="23217" y="39930"/>
                    <a:pt x="23217" y="39296"/>
                    <a:pt x="22783" y="39229"/>
                  </a:cubicBezTo>
                  <a:cubicBezTo>
                    <a:pt x="22773" y="39228"/>
                    <a:pt x="22762" y="39228"/>
                    <a:pt x="22752" y="39228"/>
                  </a:cubicBezTo>
                  <a:close/>
                  <a:moveTo>
                    <a:pt x="6071" y="39229"/>
                  </a:moveTo>
                  <a:cubicBezTo>
                    <a:pt x="5738" y="39229"/>
                    <a:pt x="5571" y="39629"/>
                    <a:pt x="5804" y="39863"/>
                  </a:cubicBezTo>
                  <a:cubicBezTo>
                    <a:pt x="5880" y="39938"/>
                    <a:pt x="5972" y="39972"/>
                    <a:pt x="6063" y="39972"/>
                  </a:cubicBezTo>
                  <a:cubicBezTo>
                    <a:pt x="6254" y="39972"/>
                    <a:pt x="6438" y="39822"/>
                    <a:pt x="6438" y="39596"/>
                  </a:cubicBezTo>
                  <a:cubicBezTo>
                    <a:pt x="6438" y="39396"/>
                    <a:pt x="6271" y="39229"/>
                    <a:pt x="6071" y="39229"/>
                  </a:cubicBezTo>
                  <a:close/>
                  <a:moveTo>
                    <a:pt x="11642" y="39229"/>
                  </a:moveTo>
                  <a:cubicBezTo>
                    <a:pt x="11308" y="39229"/>
                    <a:pt x="11142" y="39629"/>
                    <a:pt x="11375" y="39863"/>
                  </a:cubicBezTo>
                  <a:cubicBezTo>
                    <a:pt x="11450" y="39938"/>
                    <a:pt x="11543" y="39972"/>
                    <a:pt x="11633" y="39972"/>
                  </a:cubicBezTo>
                  <a:cubicBezTo>
                    <a:pt x="11825" y="39972"/>
                    <a:pt x="12009" y="39822"/>
                    <a:pt x="12009" y="39596"/>
                  </a:cubicBezTo>
                  <a:cubicBezTo>
                    <a:pt x="12009" y="39396"/>
                    <a:pt x="11842" y="39229"/>
                    <a:pt x="11642" y="39229"/>
                  </a:cubicBezTo>
                  <a:close/>
                  <a:moveTo>
                    <a:pt x="17213" y="39229"/>
                  </a:moveTo>
                  <a:cubicBezTo>
                    <a:pt x="16879" y="39229"/>
                    <a:pt x="16712" y="39629"/>
                    <a:pt x="16946" y="39863"/>
                  </a:cubicBezTo>
                  <a:cubicBezTo>
                    <a:pt x="17021" y="39938"/>
                    <a:pt x="17113" y="39972"/>
                    <a:pt x="17204" y="39972"/>
                  </a:cubicBezTo>
                  <a:cubicBezTo>
                    <a:pt x="17395" y="39972"/>
                    <a:pt x="17579" y="39822"/>
                    <a:pt x="17579" y="39596"/>
                  </a:cubicBezTo>
                  <a:cubicBezTo>
                    <a:pt x="17579" y="39396"/>
                    <a:pt x="17413" y="39229"/>
                    <a:pt x="17213" y="39229"/>
                  </a:cubicBezTo>
                  <a:close/>
                  <a:moveTo>
                    <a:pt x="28354" y="39229"/>
                  </a:moveTo>
                  <a:cubicBezTo>
                    <a:pt x="28054" y="39229"/>
                    <a:pt x="27887" y="39629"/>
                    <a:pt x="28087" y="39863"/>
                  </a:cubicBezTo>
                  <a:cubicBezTo>
                    <a:pt x="28162" y="39938"/>
                    <a:pt x="28255" y="39972"/>
                    <a:pt x="28345" y="39972"/>
                  </a:cubicBezTo>
                  <a:cubicBezTo>
                    <a:pt x="28537" y="39972"/>
                    <a:pt x="28721" y="39822"/>
                    <a:pt x="28721" y="39596"/>
                  </a:cubicBezTo>
                  <a:cubicBezTo>
                    <a:pt x="28721" y="39396"/>
                    <a:pt x="28587" y="39229"/>
                    <a:pt x="28387" y="39229"/>
                  </a:cubicBezTo>
                  <a:close/>
                  <a:moveTo>
                    <a:pt x="33958" y="39229"/>
                  </a:moveTo>
                  <a:cubicBezTo>
                    <a:pt x="33624" y="39229"/>
                    <a:pt x="33457" y="39629"/>
                    <a:pt x="33691" y="39863"/>
                  </a:cubicBezTo>
                  <a:cubicBezTo>
                    <a:pt x="33755" y="39938"/>
                    <a:pt x="33841" y="39972"/>
                    <a:pt x="33926" y="39972"/>
                  </a:cubicBezTo>
                  <a:cubicBezTo>
                    <a:pt x="34107" y="39972"/>
                    <a:pt x="34291" y="39822"/>
                    <a:pt x="34291" y="39596"/>
                  </a:cubicBezTo>
                  <a:cubicBezTo>
                    <a:pt x="34291" y="39396"/>
                    <a:pt x="34158" y="39229"/>
                    <a:pt x="33958" y="39229"/>
                  </a:cubicBezTo>
                  <a:close/>
                  <a:moveTo>
                    <a:pt x="39528" y="39229"/>
                  </a:moveTo>
                  <a:cubicBezTo>
                    <a:pt x="39195" y="39229"/>
                    <a:pt x="39028" y="39629"/>
                    <a:pt x="39262" y="39863"/>
                  </a:cubicBezTo>
                  <a:cubicBezTo>
                    <a:pt x="39337" y="39938"/>
                    <a:pt x="39429" y="39972"/>
                    <a:pt x="39520" y="39972"/>
                  </a:cubicBezTo>
                  <a:cubicBezTo>
                    <a:pt x="39711" y="39972"/>
                    <a:pt x="39895" y="39822"/>
                    <a:pt x="39895" y="39596"/>
                  </a:cubicBezTo>
                  <a:cubicBezTo>
                    <a:pt x="39895" y="39396"/>
                    <a:pt x="39729" y="39229"/>
                    <a:pt x="39528" y="39229"/>
                  </a:cubicBezTo>
                  <a:close/>
                  <a:moveTo>
                    <a:pt x="45099" y="39229"/>
                  </a:moveTo>
                  <a:cubicBezTo>
                    <a:pt x="44766" y="39229"/>
                    <a:pt x="44599" y="39629"/>
                    <a:pt x="44832" y="39863"/>
                  </a:cubicBezTo>
                  <a:cubicBezTo>
                    <a:pt x="44907" y="39938"/>
                    <a:pt x="45000" y="39972"/>
                    <a:pt x="45091" y="39972"/>
                  </a:cubicBezTo>
                  <a:cubicBezTo>
                    <a:pt x="45282" y="39972"/>
                    <a:pt x="45466" y="39822"/>
                    <a:pt x="45466" y="39596"/>
                  </a:cubicBezTo>
                  <a:cubicBezTo>
                    <a:pt x="45466" y="39396"/>
                    <a:pt x="45299" y="39229"/>
                    <a:pt x="45099" y="39229"/>
                  </a:cubicBezTo>
                  <a:close/>
                  <a:moveTo>
                    <a:pt x="25642" y="43028"/>
                  </a:moveTo>
                  <a:cubicBezTo>
                    <a:pt x="25624" y="43028"/>
                    <a:pt x="25605" y="43029"/>
                    <a:pt x="25585" y="43032"/>
                  </a:cubicBezTo>
                  <a:cubicBezTo>
                    <a:pt x="25152" y="43065"/>
                    <a:pt x="25152" y="43699"/>
                    <a:pt x="25585" y="43766"/>
                  </a:cubicBezTo>
                  <a:cubicBezTo>
                    <a:pt x="25605" y="43768"/>
                    <a:pt x="25624" y="43769"/>
                    <a:pt x="25642" y="43769"/>
                  </a:cubicBezTo>
                  <a:cubicBezTo>
                    <a:pt x="26100" y="43769"/>
                    <a:pt x="26100" y="43028"/>
                    <a:pt x="25642" y="43028"/>
                  </a:cubicBezTo>
                  <a:close/>
                  <a:moveTo>
                    <a:pt x="3269" y="43032"/>
                  </a:moveTo>
                  <a:cubicBezTo>
                    <a:pt x="2936" y="43032"/>
                    <a:pt x="2769" y="43432"/>
                    <a:pt x="3002" y="43666"/>
                  </a:cubicBezTo>
                  <a:cubicBezTo>
                    <a:pt x="3078" y="43741"/>
                    <a:pt x="3170" y="43774"/>
                    <a:pt x="3261" y="43774"/>
                  </a:cubicBezTo>
                  <a:cubicBezTo>
                    <a:pt x="3452" y="43774"/>
                    <a:pt x="3636" y="43625"/>
                    <a:pt x="3636" y="43399"/>
                  </a:cubicBezTo>
                  <a:cubicBezTo>
                    <a:pt x="3636" y="43199"/>
                    <a:pt x="3469" y="43032"/>
                    <a:pt x="3269" y="43032"/>
                  </a:cubicBezTo>
                  <a:close/>
                  <a:moveTo>
                    <a:pt x="8840" y="43032"/>
                  </a:moveTo>
                  <a:cubicBezTo>
                    <a:pt x="8506" y="43032"/>
                    <a:pt x="8373" y="43432"/>
                    <a:pt x="8606" y="43666"/>
                  </a:cubicBezTo>
                  <a:cubicBezTo>
                    <a:pt x="8682" y="43741"/>
                    <a:pt x="8771" y="43774"/>
                    <a:pt x="8857" y="43774"/>
                  </a:cubicBezTo>
                  <a:cubicBezTo>
                    <a:pt x="9038" y="43774"/>
                    <a:pt x="9207" y="43625"/>
                    <a:pt x="9207" y="43399"/>
                  </a:cubicBezTo>
                  <a:cubicBezTo>
                    <a:pt x="9207" y="43199"/>
                    <a:pt x="9040" y="43032"/>
                    <a:pt x="8840" y="43032"/>
                  </a:cubicBezTo>
                  <a:close/>
                  <a:moveTo>
                    <a:pt x="14444" y="43032"/>
                  </a:moveTo>
                  <a:cubicBezTo>
                    <a:pt x="14110" y="43032"/>
                    <a:pt x="13944" y="43432"/>
                    <a:pt x="14177" y="43666"/>
                  </a:cubicBezTo>
                  <a:cubicBezTo>
                    <a:pt x="14252" y="43741"/>
                    <a:pt x="14341" y="43774"/>
                    <a:pt x="14427" y="43774"/>
                  </a:cubicBezTo>
                  <a:cubicBezTo>
                    <a:pt x="14609" y="43774"/>
                    <a:pt x="14777" y="43625"/>
                    <a:pt x="14777" y="43399"/>
                  </a:cubicBezTo>
                  <a:cubicBezTo>
                    <a:pt x="14777" y="43199"/>
                    <a:pt x="14644" y="43032"/>
                    <a:pt x="14444" y="43032"/>
                  </a:cubicBezTo>
                  <a:close/>
                  <a:moveTo>
                    <a:pt x="20015" y="43032"/>
                  </a:moveTo>
                  <a:cubicBezTo>
                    <a:pt x="19681" y="43032"/>
                    <a:pt x="19514" y="43432"/>
                    <a:pt x="19748" y="43666"/>
                  </a:cubicBezTo>
                  <a:cubicBezTo>
                    <a:pt x="19823" y="43741"/>
                    <a:pt x="19915" y="43774"/>
                    <a:pt x="20006" y="43774"/>
                  </a:cubicBezTo>
                  <a:cubicBezTo>
                    <a:pt x="20197" y="43774"/>
                    <a:pt x="20381" y="43625"/>
                    <a:pt x="20381" y="43399"/>
                  </a:cubicBezTo>
                  <a:cubicBezTo>
                    <a:pt x="20381" y="43199"/>
                    <a:pt x="20215" y="43032"/>
                    <a:pt x="20015" y="43032"/>
                  </a:cubicBezTo>
                  <a:close/>
                  <a:moveTo>
                    <a:pt x="31156" y="43032"/>
                  </a:moveTo>
                  <a:cubicBezTo>
                    <a:pt x="30822" y="43032"/>
                    <a:pt x="30655" y="43432"/>
                    <a:pt x="30889" y="43666"/>
                  </a:cubicBezTo>
                  <a:cubicBezTo>
                    <a:pt x="30964" y="43741"/>
                    <a:pt x="31057" y="43774"/>
                    <a:pt x="31147" y="43774"/>
                  </a:cubicBezTo>
                  <a:cubicBezTo>
                    <a:pt x="31339" y="43774"/>
                    <a:pt x="31523" y="43625"/>
                    <a:pt x="31523" y="43399"/>
                  </a:cubicBezTo>
                  <a:cubicBezTo>
                    <a:pt x="31523" y="43199"/>
                    <a:pt x="31356" y="43032"/>
                    <a:pt x="31156" y="43032"/>
                  </a:cubicBezTo>
                  <a:close/>
                  <a:moveTo>
                    <a:pt x="36726" y="43032"/>
                  </a:moveTo>
                  <a:cubicBezTo>
                    <a:pt x="36393" y="43032"/>
                    <a:pt x="36226" y="43432"/>
                    <a:pt x="36460" y="43666"/>
                  </a:cubicBezTo>
                  <a:cubicBezTo>
                    <a:pt x="36535" y="43741"/>
                    <a:pt x="36627" y="43774"/>
                    <a:pt x="36718" y="43774"/>
                  </a:cubicBezTo>
                  <a:cubicBezTo>
                    <a:pt x="36909" y="43774"/>
                    <a:pt x="37093" y="43625"/>
                    <a:pt x="37093" y="43399"/>
                  </a:cubicBezTo>
                  <a:cubicBezTo>
                    <a:pt x="37093" y="43199"/>
                    <a:pt x="36927" y="43032"/>
                    <a:pt x="36726" y="43032"/>
                  </a:cubicBezTo>
                  <a:close/>
                  <a:moveTo>
                    <a:pt x="42297" y="43032"/>
                  </a:moveTo>
                  <a:cubicBezTo>
                    <a:pt x="41964" y="43032"/>
                    <a:pt x="41797" y="43432"/>
                    <a:pt x="42030" y="43666"/>
                  </a:cubicBezTo>
                  <a:cubicBezTo>
                    <a:pt x="42105" y="43741"/>
                    <a:pt x="42198" y="43774"/>
                    <a:pt x="42289" y="43774"/>
                  </a:cubicBezTo>
                  <a:cubicBezTo>
                    <a:pt x="42480" y="43774"/>
                    <a:pt x="42664" y="43625"/>
                    <a:pt x="42664" y="43399"/>
                  </a:cubicBezTo>
                  <a:cubicBezTo>
                    <a:pt x="42664" y="43199"/>
                    <a:pt x="42497" y="43032"/>
                    <a:pt x="42297" y="43032"/>
                  </a:cubicBezTo>
                  <a:close/>
                  <a:moveTo>
                    <a:pt x="6071" y="47101"/>
                  </a:moveTo>
                  <a:cubicBezTo>
                    <a:pt x="5738" y="47101"/>
                    <a:pt x="5571" y="47468"/>
                    <a:pt x="5804" y="47702"/>
                  </a:cubicBezTo>
                  <a:cubicBezTo>
                    <a:pt x="5881" y="47778"/>
                    <a:pt x="5975" y="47812"/>
                    <a:pt x="6067" y="47812"/>
                  </a:cubicBezTo>
                  <a:cubicBezTo>
                    <a:pt x="6257" y="47812"/>
                    <a:pt x="6438" y="47670"/>
                    <a:pt x="6438" y="47468"/>
                  </a:cubicBezTo>
                  <a:cubicBezTo>
                    <a:pt x="6438" y="47268"/>
                    <a:pt x="6271" y="47101"/>
                    <a:pt x="6071" y="47101"/>
                  </a:cubicBezTo>
                  <a:close/>
                  <a:moveTo>
                    <a:pt x="11642" y="47101"/>
                  </a:moveTo>
                  <a:cubicBezTo>
                    <a:pt x="11308" y="47101"/>
                    <a:pt x="11142" y="47468"/>
                    <a:pt x="11375" y="47702"/>
                  </a:cubicBezTo>
                  <a:cubicBezTo>
                    <a:pt x="11451" y="47778"/>
                    <a:pt x="11546" y="47812"/>
                    <a:pt x="11638" y="47812"/>
                  </a:cubicBezTo>
                  <a:cubicBezTo>
                    <a:pt x="11828" y="47812"/>
                    <a:pt x="12009" y="47670"/>
                    <a:pt x="12009" y="47468"/>
                  </a:cubicBezTo>
                  <a:cubicBezTo>
                    <a:pt x="12009" y="47268"/>
                    <a:pt x="11842" y="47101"/>
                    <a:pt x="11642" y="47101"/>
                  </a:cubicBezTo>
                  <a:close/>
                  <a:moveTo>
                    <a:pt x="17213" y="47101"/>
                  </a:moveTo>
                  <a:cubicBezTo>
                    <a:pt x="16879" y="47101"/>
                    <a:pt x="16746" y="47502"/>
                    <a:pt x="16946" y="47702"/>
                  </a:cubicBezTo>
                  <a:cubicBezTo>
                    <a:pt x="17022" y="47778"/>
                    <a:pt x="17116" y="47812"/>
                    <a:pt x="17209" y="47812"/>
                  </a:cubicBezTo>
                  <a:cubicBezTo>
                    <a:pt x="17398" y="47812"/>
                    <a:pt x="17579" y="47670"/>
                    <a:pt x="17579" y="47468"/>
                  </a:cubicBezTo>
                  <a:cubicBezTo>
                    <a:pt x="17579" y="47268"/>
                    <a:pt x="17413" y="47101"/>
                    <a:pt x="17213" y="47101"/>
                  </a:cubicBezTo>
                  <a:close/>
                  <a:moveTo>
                    <a:pt x="22783" y="47101"/>
                  </a:moveTo>
                  <a:cubicBezTo>
                    <a:pt x="22483" y="47101"/>
                    <a:pt x="22316" y="47468"/>
                    <a:pt x="22550" y="47702"/>
                  </a:cubicBezTo>
                  <a:cubicBezTo>
                    <a:pt x="22615" y="47778"/>
                    <a:pt x="22702" y="47812"/>
                    <a:pt x="22790" y="47812"/>
                  </a:cubicBezTo>
                  <a:cubicBezTo>
                    <a:pt x="22969" y="47812"/>
                    <a:pt x="23150" y="47670"/>
                    <a:pt x="23150" y="47468"/>
                  </a:cubicBezTo>
                  <a:cubicBezTo>
                    <a:pt x="23150" y="47268"/>
                    <a:pt x="22983" y="47101"/>
                    <a:pt x="22783" y="47101"/>
                  </a:cubicBezTo>
                  <a:close/>
                  <a:moveTo>
                    <a:pt x="28354" y="47101"/>
                  </a:moveTo>
                  <a:cubicBezTo>
                    <a:pt x="28054" y="47101"/>
                    <a:pt x="27887" y="47468"/>
                    <a:pt x="28120" y="47702"/>
                  </a:cubicBezTo>
                  <a:cubicBezTo>
                    <a:pt x="28197" y="47778"/>
                    <a:pt x="28288" y="47812"/>
                    <a:pt x="28375" y="47812"/>
                  </a:cubicBezTo>
                  <a:cubicBezTo>
                    <a:pt x="28555" y="47812"/>
                    <a:pt x="28721" y="47670"/>
                    <a:pt x="28721" y="47468"/>
                  </a:cubicBezTo>
                  <a:cubicBezTo>
                    <a:pt x="28721" y="47268"/>
                    <a:pt x="28554" y="47101"/>
                    <a:pt x="28387" y="47101"/>
                  </a:cubicBezTo>
                  <a:close/>
                  <a:moveTo>
                    <a:pt x="33958" y="47101"/>
                  </a:moveTo>
                  <a:cubicBezTo>
                    <a:pt x="33624" y="47101"/>
                    <a:pt x="33457" y="47468"/>
                    <a:pt x="33691" y="47702"/>
                  </a:cubicBezTo>
                  <a:cubicBezTo>
                    <a:pt x="33767" y="47778"/>
                    <a:pt x="33858" y="47812"/>
                    <a:pt x="33946" y="47812"/>
                  </a:cubicBezTo>
                  <a:cubicBezTo>
                    <a:pt x="34125" y="47812"/>
                    <a:pt x="34291" y="47670"/>
                    <a:pt x="34291" y="47468"/>
                  </a:cubicBezTo>
                  <a:cubicBezTo>
                    <a:pt x="34291" y="47268"/>
                    <a:pt x="34158" y="47101"/>
                    <a:pt x="33958" y="47101"/>
                  </a:cubicBezTo>
                  <a:close/>
                  <a:moveTo>
                    <a:pt x="39528" y="47101"/>
                  </a:moveTo>
                  <a:cubicBezTo>
                    <a:pt x="39195" y="47101"/>
                    <a:pt x="39028" y="47502"/>
                    <a:pt x="39262" y="47702"/>
                  </a:cubicBezTo>
                  <a:cubicBezTo>
                    <a:pt x="39338" y="47778"/>
                    <a:pt x="39432" y="47812"/>
                    <a:pt x="39525" y="47812"/>
                  </a:cubicBezTo>
                  <a:cubicBezTo>
                    <a:pt x="39714" y="47812"/>
                    <a:pt x="39895" y="47670"/>
                    <a:pt x="39895" y="47468"/>
                  </a:cubicBezTo>
                  <a:cubicBezTo>
                    <a:pt x="39895" y="47268"/>
                    <a:pt x="39729" y="47101"/>
                    <a:pt x="39528" y="47101"/>
                  </a:cubicBezTo>
                  <a:close/>
                  <a:moveTo>
                    <a:pt x="45099" y="47101"/>
                  </a:moveTo>
                  <a:cubicBezTo>
                    <a:pt x="44766" y="47101"/>
                    <a:pt x="44599" y="47468"/>
                    <a:pt x="44832" y="47702"/>
                  </a:cubicBezTo>
                  <a:cubicBezTo>
                    <a:pt x="44909" y="47778"/>
                    <a:pt x="45003" y="47812"/>
                    <a:pt x="45095" y="47812"/>
                  </a:cubicBezTo>
                  <a:cubicBezTo>
                    <a:pt x="45285" y="47812"/>
                    <a:pt x="45466" y="47670"/>
                    <a:pt x="45466" y="47468"/>
                  </a:cubicBezTo>
                  <a:cubicBezTo>
                    <a:pt x="45466" y="47268"/>
                    <a:pt x="45299" y="47101"/>
                    <a:pt x="45099" y="47101"/>
                  </a:cubicBezTo>
                  <a:close/>
                  <a:moveTo>
                    <a:pt x="3269" y="50871"/>
                  </a:moveTo>
                  <a:cubicBezTo>
                    <a:pt x="2936" y="50871"/>
                    <a:pt x="2802" y="51271"/>
                    <a:pt x="3002" y="51505"/>
                  </a:cubicBezTo>
                  <a:cubicBezTo>
                    <a:pt x="3078" y="51580"/>
                    <a:pt x="3170" y="51613"/>
                    <a:pt x="3261" y="51613"/>
                  </a:cubicBezTo>
                  <a:cubicBezTo>
                    <a:pt x="3452" y="51613"/>
                    <a:pt x="3636" y="51464"/>
                    <a:pt x="3636" y="51238"/>
                  </a:cubicBezTo>
                  <a:cubicBezTo>
                    <a:pt x="3636" y="51038"/>
                    <a:pt x="3469" y="50871"/>
                    <a:pt x="3269" y="50871"/>
                  </a:cubicBezTo>
                  <a:close/>
                  <a:moveTo>
                    <a:pt x="8840" y="50871"/>
                  </a:moveTo>
                  <a:cubicBezTo>
                    <a:pt x="8540" y="50871"/>
                    <a:pt x="8373" y="51271"/>
                    <a:pt x="8606" y="51505"/>
                  </a:cubicBezTo>
                  <a:cubicBezTo>
                    <a:pt x="8682" y="51580"/>
                    <a:pt x="8771" y="51613"/>
                    <a:pt x="8857" y="51613"/>
                  </a:cubicBezTo>
                  <a:cubicBezTo>
                    <a:pt x="9038" y="51613"/>
                    <a:pt x="9207" y="51464"/>
                    <a:pt x="9207" y="51238"/>
                  </a:cubicBezTo>
                  <a:cubicBezTo>
                    <a:pt x="9207" y="51038"/>
                    <a:pt x="9040" y="50871"/>
                    <a:pt x="8840" y="50871"/>
                  </a:cubicBezTo>
                  <a:close/>
                  <a:moveTo>
                    <a:pt x="14444" y="50871"/>
                  </a:moveTo>
                  <a:cubicBezTo>
                    <a:pt x="14110" y="50871"/>
                    <a:pt x="13944" y="51271"/>
                    <a:pt x="14177" y="51505"/>
                  </a:cubicBezTo>
                  <a:cubicBezTo>
                    <a:pt x="14252" y="51580"/>
                    <a:pt x="14341" y="51613"/>
                    <a:pt x="14427" y="51613"/>
                  </a:cubicBezTo>
                  <a:cubicBezTo>
                    <a:pt x="14609" y="51613"/>
                    <a:pt x="14777" y="51464"/>
                    <a:pt x="14777" y="51238"/>
                  </a:cubicBezTo>
                  <a:cubicBezTo>
                    <a:pt x="14777" y="51038"/>
                    <a:pt x="14644" y="50871"/>
                    <a:pt x="14444" y="50871"/>
                  </a:cubicBezTo>
                  <a:close/>
                  <a:moveTo>
                    <a:pt x="20015" y="50871"/>
                  </a:moveTo>
                  <a:cubicBezTo>
                    <a:pt x="19681" y="50871"/>
                    <a:pt x="19514" y="51271"/>
                    <a:pt x="19748" y="51505"/>
                  </a:cubicBezTo>
                  <a:cubicBezTo>
                    <a:pt x="19823" y="51580"/>
                    <a:pt x="19915" y="51613"/>
                    <a:pt x="20006" y="51613"/>
                  </a:cubicBezTo>
                  <a:cubicBezTo>
                    <a:pt x="20197" y="51613"/>
                    <a:pt x="20381" y="51464"/>
                    <a:pt x="20381" y="51238"/>
                  </a:cubicBezTo>
                  <a:cubicBezTo>
                    <a:pt x="20381" y="51038"/>
                    <a:pt x="20215" y="50871"/>
                    <a:pt x="20015" y="50871"/>
                  </a:cubicBezTo>
                  <a:close/>
                  <a:moveTo>
                    <a:pt x="25585" y="50871"/>
                  </a:moveTo>
                  <a:cubicBezTo>
                    <a:pt x="25252" y="50871"/>
                    <a:pt x="25085" y="51271"/>
                    <a:pt x="25318" y="51505"/>
                  </a:cubicBezTo>
                  <a:cubicBezTo>
                    <a:pt x="25393" y="51580"/>
                    <a:pt x="25486" y="51613"/>
                    <a:pt x="25577" y="51613"/>
                  </a:cubicBezTo>
                  <a:cubicBezTo>
                    <a:pt x="25768" y="51613"/>
                    <a:pt x="25952" y="51464"/>
                    <a:pt x="25952" y="51238"/>
                  </a:cubicBezTo>
                  <a:cubicBezTo>
                    <a:pt x="25952" y="51038"/>
                    <a:pt x="25785" y="50871"/>
                    <a:pt x="25585" y="50871"/>
                  </a:cubicBezTo>
                  <a:close/>
                  <a:moveTo>
                    <a:pt x="31156" y="50871"/>
                  </a:moveTo>
                  <a:cubicBezTo>
                    <a:pt x="30822" y="50871"/>
                    <a:pt x="30655" y="51271"/>
                    <a:pt x="30889" y="51505"/>
                  </a:cubicBezTo>
                  <a:cubicBezTo>
                    <a:pt x="30964" y="51580"/>
                    <a:pt x="31057" y="51613"/>
                    <a:pt x="31147" y="51613"/>
                  </a:cubicBezTo>
                  <a:cubicBezTo>
                    <a:pt x="31339" y="51613"/>
                    <a:pt x="31523" y="51464"/>
                    <a:pt x="31523" y="51238"/>
                  </a:cubicBezTo>
                  <a:cubicBezTo>
                    <a:pt x="31523" y="51038"/>
                    <a:pt x="31356" y="50871"/>
                    <a:pt x="31156" y="50871"/>
                  </a:cubicBezTo>
                  <a:close/>
                  <a:moveTo>
                    <a:pt x="36726" y="50871"/>
                  </a:moveTo>
                  <a:cubicBezTo>
                    <a:pt x="36393" y="50871"/>
                    <a:pt x="36259" y="51271"/>
                    <a:pt x="36460" y="51505"/>
                  </a:cubicBezTo>
                  <a:cubicBezTo>
                    <a:pt x="36535" y="51580"/>
                    <a:pt x="36627" y="51613"/>
                    <a:pt x="36718" y="51613"/>
                  </a:cubicBezTo>
                  <a:cubicBezTo>
                    <a:pt x="36909" y="51613"/>
                    <a:pt x="37093" y="51464"/>
                    <a:pt x="37093" y="51238"/>
                  </a:cubicBezTo>
                  <a:cubicBezTo>
                    <a:pt x="37093" y="51038"/>
                    <a:pt x="36927" y="50871"/>
                    <a:pt x="36726" y="50871"/>
                  </a:cubicBezTo>
                  <a:close/>
                  <a:moveTo>
                    <a:pt x="42297" y="50871"/>
                  </a:moveTo>
                  <a:cubicBezTo>
                    <a:pt x="41997" y="50871"/>
                    <a:pt x="41830" y="51271"/>
                    <a:pt x="42064" y="51505"/>
                  </a:cubicBezTo>
                  <a:cubicBezTo>
                    <a:pt x="42128" y="51580"/>
                    <a:pt x="42213" y="51613"/>
                    <a:pt x="42299" y="51613"/>
                  </a:cubicBezTo>
                  <a:cubicBezTo>
                    <a:pt x="42480" y="51613"/>
                    <a:pt x="42664" y="51464"/>
                    <a:pt x="42664" y="51238"/>
                  </a:cubicBezTo>
                  <a:cubicBezTo>
                    <a:pt x="42664" y="51038"/>
                    <a:pt x="42497" y="50871"/>
                    <a:pt x="42297" y="50871"/>
                  </a:cubicBezTo>
                  <a:close/>
                  <a:moveTo>
                    <a:pt x="17270" y="54937"/>
                  </a:moveTo>
                  <a:cubicBezTo>
                    <a:pt x="17251" y="54937"/>
                    <a:pt x="17232" y="54938"/>
                    <a:pt x="17213" y="54940"/>
                  </a:cubicBezTo>
                  <a:cubicBezTo>
                    <a:pt x="16779" y="54974"/>
                    <a:pt x="16779" y="55607"/>
                    <a:pt x="17213" y="55674"/>
                  </a:cubicBezTo>
                  <a:cubicBezTo>
                    <a:pt x="17232" y="55677"/>
                    <a:pt x="17251" y="55678"/>
                    <a:pt x="17270" y="55678"/>
                  </a:cubicBezTo>
                  <a:cubicBezTo>
                    <a:pt x="17727" y="55678"/>
                    <a:pt x="17727" y="54937"/>
                    <a:pt x="17270" y="54937"/>
                  </a:cubicBezTo>
                  <a:close/>
                  <a:moveTo>
                    <a:pt x="39586" y="54937"/>
                  </a:moveTo>
                  <a:cubicBezTo>
                    <a:pt x="39567" y="54937"/>
                    <a:pt x="39548" y="54938"/>
                    <a:pt x="39528" y="54940"/>
                  </a:cubicBezTo>
                  <a:cubicBezTo>
                    <a:pt x="39095" y="54974"/>
                    <a:pt x="39095" y="55607"/>
                    <a:pt x="39528" y="55674"/>
                  </a:cubicBezTo>
                  <a:cubicBezTo>
                    <a:pt x="39548" y="55677"/>
                    <a:pt x="39567" y="55678"/>
                    <a:pt x="39586" y="55678"/>
                  </a:cubicBezTo>
                  <a:cubicBezTo>
                    <a:pt x="40043" y="55678"/>
                    <a:pt x="40043" y="54937"/>
                    <a:pt x="39586" y="54937"/>
                  </a:cubicBezTo>
                  <a:close/>
                  <a:moveTo>
                    <a:pt x="501" y="54940"/>
                  </a:moveTo>
                  <a:cubicBezTo>
                    <a:pt x="167" y="54940"/>
                    <a:pt x="0" y="55341"/>
                    <a:pt x="234" y="55574"/>
                  </a:cubicBezTo>
                  <a:cubicBezTo>
                    <a:pt x="309" y="55649"/>
                    <a:pt x="401" y="55683"/>
                    <a:pt x="492" y="55683"/>
                  </a:cubicBezTo>
                  <a:cubicBezTo>
                    <a:pt x="683" y="55683"/>
                    <a:pt x="868" y="55533"/>
                    <a:pt x="868" y="55307"/>
                  </a:cubicBezTo>
                  <a:cubicBezTo>
                    <a:pt x="868" y="55107"/>
                    <a:pt x="701" y="54940"/>
                    <a:pt x="501" y="54940"/>
                  </a:cubicBezTo>
                  <a:close/>
                  <a:moveTo>
                    <a:pt x="6071" y="54940"/>
                  </a:moveTo>
                  <a:cubicBezTo>
                    <a:pt x="5738" y="54940"/>
                    <a:pt x="5571" y="55341"/>
                    <a:pt x="5804" y="55574"/>
                  </a:cubicBezTo>
                  <a:cubicBezTo>
                    <a:pt x="5880" y="55649"/>
                    <a:pt x="5972" y="55683"/>
                    <a:pt x="6063" y="55683"/>
                  </a:cubicBezTo>
                  <a:cubicBezTo>
                    <a:pt x="6254" y="55683"/>
                    <a:pt x="6438" y="55533"/>
                    <a:pt x="6438" y="55307"/>
                  </a:cubicBezTo>
                  <a:cubicBezTo>
                    <a:pt x="6438" y="55107"/>
                    <a:pt x="6271" y="54940"/>
                    <a:pt x="6071" y="54940"/>
                  </a:cubicBezTo>
                  <a:close/>
                  <a:moveTo>
                    <a:pt x="11642" y="54940"/>
                  </a:moveTo>
                  <a:cubicBezTo>
                    <a:pt x="11308" y="54940"/>
                    <a:pt x="11142" y="55341"/>
                    <a:pt x="11375" y="55574"/>
                  </a:cubicBezTo>
                  <a:cubicBezTo>
                    <a:pt x="11450" y="55649"/>
                    <a:pt x="11543" y="55683"/>
                    <a:pt x="11633" y="55683"/>
                  </a:cubicBezTo>
                  <a:cubicBezTo>
                    <a:pt x="11825" y="55683"/>
                    <a:pt x="12009" y="55533"/>
                    <a:pt x="12009" y="55307"/>
                  </a:cubicBezTo>
                  <a:cubicBezTo>
                    <a:pt x="12009" y="55107"/>
                    <a:pt x="11842" y="54940"/>
                    <a:pt x="11642" y="54940"/>
                  </a:cubicBezTo>
                  <a:close/>
                  <a:moveTo>
                    <a:pt x="22783" y="54940"/>
                  </a:moveTo>
                  <a:cubicBezTo>
                    <a:pt x="22450" y="54940"/>
                    <a:pt x="22283" y="55341"/>
                    <a:pt x="22516" y="55574"/>
                  </a:cubicBezTo>
                  <a:cubicBezTo>
                    <a:pt x="22591" y="55649"/>
                    <a:pt x="22684" y="55683"/>
                    <a:pt x="22775" y="55683"/>
                  </a:cubicBezTo>
                  <a:cubicBezTo>
                    <a:pt x="22966" y="55683"/>
                    <a:pt x="23150" y="55533"/>
                    <a:pt x="23150" y="55307"/>
                  </a:cubicBezTo>
                  <a:cubicBezTo>
                    <a:pt x="23150" y="55107"/>
                    <a:pt x="22983" y="54940"/>
                    <a:pt x="22783" y="54940"/>
                  </a:cubicBezTo>
                  <a:close/>
                  <a:moveTo>
                    <a:pt x="28354" y="54940"/>
                  </a:moveTo>
                  <a:cubicBezTo>
                    <a:pt x="28054" y="54940"/>
                    <a:pt x="27887" y="55341"/>
                    <a:pt x="28087" y="55574"/>
                  </a:cubicBezTo>
                  <a:cubicBezTo>
                    <a:pt x="28162" y="55649"/>
                    <a:pt x="28255" y="55683"/>
                    <a:pt x="28345" y="55683"/>
                  </a:cubicBezTo>
                  <a:cubicBezTo>
                    <a:pt x="28537" y="55683"/>
                    <a:pt x="28721" y="55533"/>
                    <a:pt x="28721" y="55307"/>
                  </a:cubicBezTo>
                  <a:cubicBezTo>
                    <a:pt x="28721" y="55107"/>
                    <a:pt x="28554" y="54940"/>
                    <a:pt x="28387" y="54940"/>
                  </a:cubicBezTo>
                  <a:close/>
                  <a:moveTo>
                    <a:pt x="33958" y="54940"/>
                  </a:moveTo>
                  <a:cubicBezTo>
                    <a:pt x="33624" y="54940"/>
                    <a:pt x="33457" y="55341"/>
                    <a:pt x="33691" y="55574"/>
                  </a:cubicBezTo>
                  <a:cubicBezTo>
                    <a:pt x="33766" y="55649"/>
                    <a:pt x="33855" y="55683"/>
                    <a:pt x="33941" y="55683"/>
                  </a:cubicBezTo>
                  <a:cubicBezTo>
                    <a:pt x="34123" y="55683"/>
                    <a:pt x="34291" y="55533"/>
                    <a:pt x="34291" y="55307"/>
                  </a:cubicBezTo>
                  <a:cubicBezTo>
                    <a:pt x="34291" y="55107"/>
                    <a:pt x="34158" y="54940"/>
                    <a:pt x="33958" y="54940"/>
                  </a:cubicBezTo>
                  <a:close/>
                  <a:moveTo>
                    <a:pt x="45099" y="54940"/>
                  </a:moveTo>
                  <a:cubicBezTo>
                    <a:pt x="44766" y="54940"/>
                    <a:pt x="44599" y="55341"/>
                    <a:pt x="44832" y="55574"/>
                  </a:cubicBezTo>
                  <a:cubicBezTo>
                    <a:pt x="44907" y="55649"/>
                    <a:pt x="45000" y="55683"/>
                    <a:pt x="45091" y="55683"/>
                  </a:cubicBezTo>
                  <a:cubicBezTo>
                    <a:pt x="45282" y="55683"/>
                    <a:pt x="45466" y="55533"/>
                    <a:pt x="45466" y="55307"/>
                  </a:cubicBezTo>
                  <a:cubicBezTo>
                    <a:pt x="45466" y="55107"/>
                    <a:pt x="45299" y="54940"/>
                    <a:pt x="45099" y="549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3"/>
            <p:cNvSpPr/>
            <p:nvPr/>
          </p:nvSpPr>
          <p:spPr>
            <a:xfrm>
              <a:off x="2070825" y="2508075"/>
              <a:ext cx="757225" cy="1411025"/>
            </a:xfrm>
            <a:custGeom>
              <a:avLst/>
              <a:gdLst/>
              <a:ahLst/>
              <a:cxnLst/>
              <a:rect l="l" t="t" r="r" b="b"/>
              <a:pathLst>
                <a:path w="30289" h="56441" extrusionOk="0">
                  <a:moveTo>
                    <a:pt x="30288" y="0"/>
                  </a:moveTo>
                  <a:lnTo>
                    <a:pt x="30288" y="0"/>
                  </a:lnTo>
                  <a:cubicBezTo>
                    <a:pt x="29655" y="267"/>
                    <a:pt x="29054" y="567"/>
                    <a:pt x="28487" y="968"/>
                  </a:cubicBezTo>
                  <a:cubicBezTo>
                    <a:pt x="14544" y="11542"/>
                    <a:pt x="4704" y="34191"/>
                    <a:pt x="0" y="56441"/>
                  </a:cubicBezTo>
                  <a:lnTo>
                    <a:pt x="17079" y="56441"/>
                  </a:lnTo>
                  <a:lnTo>
                    <a:pt x="302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3"/>
            <p:cNvSpPr/>
            <p:nvPr/>
          </p:nvSpPr>
          <p:spPr>
            <a:xfrm>
              <a:off x="2858050" y="2183675"/>
              <a:ext cx="278550" cy="534450"/>
            </a:xfrm>
            <a:custGeom>
              <a:avLst/>
              <a:gdLst/>
              <a:ahLst/>
              <a:cxnLst/>
              <a:rect l="l" t="t" r="r" b="b"/>
              <a:pathLst>
                <a:path w="11142" h="21378" extrusionOk="0">
                  <a:moveTo>
                    <a:pt x="601" y="0"/>
                  </a:moveTo>
                  <a:cubicBezTo>
                    <a:pt x="601" y="0"/>
                    <a:pt x="501" y="2302"/>
                    <a:pt x="401" y="5137"/>
                  </a:cubicBezTo>
                  <a:cubicBezTo>
                    <a:pt x="200" y="9541"/>
                    <a:pt x="0" y="15178"/>
                    <a:pt x="67" y="15411"/>
                  </a:cubicBezTo>
                  <a:cubicBezTo>
                    <a:pt x="323" y="16276"/>
                    <a:pt x="4602" y="21377"/>
                    <a:pt x="8542" y="21377"/>
                  </a:cubicBezTo>
                  <a:cubicBezTo>
                    <a:pt x="8709" y="21377"/>
                    <a:pt x="8875" y="21368"/>
                    <a:pt x="9040" y="21349"/>
                  </a:cubicBezTo>
                  <a:cubicBezTo>
                    <a:pt x="10374" y="21182"/>
                    <a:pt x="9874" y="13944"/>
                    <a:pt x="9874" y="13944"/>
                  </a:cubicBezTo>
                  <a:lnTo>
                    <a:pt x="9941" y="13377"/>
                  </a:lnTo>
                  <a:lnTo>
                    <a:pt x="11142" y="5771"/>
                  </a:lnTo>
                  <a:lnTo>
                    <a:pt x="601" y="0"/>
                  </a:ln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3"/>
            <p:cNvSpPr/>
            <p:nvPr/>
          </p:nvSpPr>
          <p:spPr>
            <a:xfrm>
              <a:off x="2869618" y="2184500"/>
              <a:ext cx="268550" cy="333600"/>
            </a:xfrm>
            <a:custGeom>
              <a:avLst/>
              <a:gdLst/>
              <a:ahLst/>
              <a:cxnLst/>
              <a:rect l="l" t="t" r="r" b="b"/>
              <a:pathLst>
                <a:path w="10742" h="13344" extrusionOk="0">
                  <a:moveTo>
                    <a:pt x="201" y="1"/>
                  </a:moveTo>
                  <a:cubicBezTo>
                    <a:pt x="201" y="1"/>
                    <a:pt x="101" y="2302"/>
                    <a:pt x="1" y="5138"/>
                  </a:cubicBezTo>
                  <a:cubicBezTo>
                    <a:pt x="1869" y="9107"/>
                    <a:pt x="5338" y="12076"/>
                    <a:pt x="9541" y="13344"/>
                  </a:cubicBezTo>
                  <a:lnTo>
                    <a:pt x="10742" y="5738"/>
                  </a:lnTo>
                  <a:lnTo>
                    <a:pt x="1535" y="668"/>
                  </a:ln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3"/>
            <p:cNvSpPr/>
            <p:nvPr/>
          </p:nvSpPr>
          <p:spPr>
            <a:xfrm>
              <a:off x="2710450" y="1648875"/>
              <a:ext cx="706350" cy="793700"/>
            </a:xfrm>
            <a:custGeom>
              <a:avLst/>
              <a:gdLst/>
              <a:ahLst/>
              <a:cxnLst/>
              <a:rect l="l" t="t" r="r" b="b"/>
              <a:pathLst>
                <a:path w="28254" h="31748" extrusionOk="0">
                  <a:moveTo>
                    <a:pt x="13907" y="1"/>
                  </a:moveTo>
                  <a:cubicBezTo>
                    <a:pt x="13173" y="1"/>
                    <a:pt x="12448" y="63"/>
                    <a:pt x="11742" y="177"/>
                  </a:cubicBezTo>
                  <a:cubicBezTo>
                    <a:pt x="5771" y="1178"/>
                    <a:pt x="0" y="6115"/>
                    <a:pt x="2902" y="19358"/>
                  </a:cubicBezTo>
                  <a:cubicBezTo>
                    <a:pt x="5302" y="30310"/>
                    <a:pt x="11878" y="31748"/>
                    <a:pt x="15571" y="31748"/>
                  </a:cubicBezTo>
                  <a:cubicBezTo>
                    <a:pt x="16344" y="31748"/>
                    <a:pt x="16990" y="31685"/>
                    <a:pt x="17446" y="31633"/>
                  </a:cubicBezTo>
                  <a:cubicBezTo>
                    <a:pt x="20348" y="31299"/>
                    <a:pt x="28254" y="28864"/>
                    <a:pt x="26719" y="15388"/>
                  </a:cubicBezTo>
                  <a:cubicBezTo>
                    <a:pt x="25365" y="3525"/>
                    <a:pt x="19413" y="1"/>
                    <a:pt x="13907" y="1"/>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3"/>
            <p:cNvSpPr/>
            <p:nvPr/>
          </p:nvSpPr>
          <p:spPr>
            <a:xfrm>
              <a:off x="3260825" y="1953425"/>
              <a:ext cx="67350" cy="36000"/>
            </a:xfrm>
            <a:custGeom>
              <a:avLst/>
              <a:gdLst/>
              <a:ahLst/>
              <a:cxnLst/>
              <a:rect l="l" t="t" r="r" b="b"/>
              <a:pathLst>
                <a:path w="2694" h="1440" extrusionOk="0">
                  <a:moveTo>
                    <a:pt x="971" y="0"/>
                  </a:moveTo>
                  <a:cubicBezTo>
                    <a:pt x="664" y="0"/>
                    <a:pt x="361" y="119"/>
                    <a:pt x="134" y="371"/>
                  </a:cubicBezTo>
                  <a:cubicBezTo>
                    <a:pt x="1" y="538"/>
                    <a:pt x="1" y="771"/>
                    <a:pt x="134" y="938"/>
                  </a:cubicBezTo>
                  <a:cubicBezTo>
                    <a:pt x="401" y="1171"/>
                    <a:pt x="735" y="1271"/>
                    <a:pt x="1068" y="1271"/>
                  </a:cubicBezTo>
                  <a:cubicBezTo>
                    <a:pt x="1368" y="1338"/>
                    <a:pt x="1669" y="1405"/>
                    <a:pt x="1969" y="1438"/>
                  </a:cubicBezTo>
                  <a:cubicBezTo>
                    <a:pt x="1983" y="1439"/>
                    <a:pt x="1997" y="1440"/>
                    <a:pt x="2010" y="1440"/>
                  </a:cubicBezTo>
                  <a:cubicBezTo>
                    <a:pt x="2451" y="1440"/>
                    <a:pt x="2694" y="928"/>
                    <a:pt x="2403" y="604"/>
                  </a:cubicBezTo>
                  <a:cubicBezTo>
                    <a:pt x="2136" y="271"/>
                    <a:pt x="1735" y="71"/>
                    <a:pt x="1268" y="37"/>
                  </a:cubicBezTo>
                  <a:cubicBezTo>
                    <a:pt x="1170" y="13"/>
                    <a:pt x="1070" y="0"/>
                    <a:pt x="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3"/>
            <p:cNvSpPr/>
            <p:nvPr/>
          </p:nvSpPr>
          <p:spPr>
            <a:xfrm>
              <a:off x="3058550" y="1968550"/>
              <a:ext cx="66375" cy="38500"/>
            </a:xfrm>
            <a:custGeom>
              <a:avLst/>
              <a:gdLst/>
              <a:ahLst/>
              <a:cxnLst/>
              <a:rect l="l" t="t" r="r" b="b"/>
              <a:pathLst>
                <a:path w="2655" h="1540" extrusionOk="0">
                  <a:moveTo>
                    <a:pt x="1716" y="0"/>
                  </a:moveTo>
                  <a:cubicBezTo>
                    <a:pt x="1584" y="0"/>
                    <a:pt x="1450" y="23"/>
                    <a:pt x="1320" y="66"/>
                  </a:cubicBezTo>
                  <a:cubicBezTo>
                    <a:pt x="887" y="166"/>
                    <a:pt x="486" y="400"/>
                    <a:pt x="220" y="733"/>
                  </a:cubicBezTo>
                  <a:cubicBezTo>
                    <a:pt x="0" y="1078"/>
                    <a:pt x="252" y="1540"/>
                    <a:pt x="670" y="1540"/>
                  </a:cubicBezTo>
                  <a:cubicBezTo>
                    <a:pt x="697" y="1540"/>
                    <a:pt x="725" y="1538"/>
                    <a:pt x="753" y="1534"/>
                  </a:cubicBezTo>
                  <a:cubicBezTo>
                    <a:pt x="1053" y="1467"/>
                    <a:pt x="1354" y="1400"/>
                    <a:pt x="1654" y="1300"/>
                  </a:cubicBezTo>
                  <a:cubicBezTo>
                    <a:pt x="1987" y="1267"/>
                    <a:pt x="2288" y="1133"/>
                    <a:pt x="2521" y="900"/>
                  </a:cubicBezTo>
                  <a:cubicBezTo>
                    <a:pt x="2655" y="700"/>
                    <a:pt x="2621" y="466"/>
                    <a:pt x="2488" y="299"/>
                  </a:cubicBezTo>
                  <a:cubicBezTo>
                    <a:pt x="2263" y="97"/>
                    <a:pt x="1992" y="0"/>
                    <a:pt x="1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3"/>
            <p:cNvSpPr/>
            <p:nvPr/>
          </p:nvSpPr>
          <p:spPr>
            <a:xfrm>
              <a:off x="3104050" y="2090100"/>
              <a:ext cx="26725" cy="62750"/>
            </a:xfrm>
            <a:custGeom>
              <a:avLst/>
              <a:gdLst/>
              <a:ahLst/>
              <a:cxnLst/>
              <a:rect l="l" t="t" r="r" b="b"/>
              <a:pathLst>
                <a:path w="1069" h="2510" extrusionOk="0">
                  <a:moveTo>
                    <a:pt x="863" y="1"/>
                  </a:moveTo>
                  <a:cubicBezTo>
                    <a:pt x="843" y="1"/>
                    <a:pt x="773" y="79"/>
                    <a:pt x="801" y="107"/>
                  </a:cubicBezTo>
                  <a:cubicBezTo>
                    <a:pt x="868" y="1008"/>
                    <a:pt x="835" y="2076"/>
                    <a:pt x="1" y="2442"/>
                  </a:cubicBezTo>
                  <a:cubicBezTo>
                    <a:pt x="1" y="2442"/>
                    <a:pt x="1" y="2509"/>
                    <a:pt x="1" y="2509"/>
                  </a:cubicBezTo>
                  <a:cubicBezTo>
                    <a:pt x="1035" y="2276"/>
                    <a:pt x="1068" y="875"/>
                    <a:pt x="868" y="7"/>
                  </a:cubicBezTo>
                  <a:cubicBezTo>
                    <a:pt x="868" y="3"/>
                    <a:pt x="866" y="1"/>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3"/>
            <p:cNvSpPr/>
            <p:nvPr/>
          </p:nvSpPr>
          <p:spPr>
            <a:xfrm>
              <a:off x="3065700" y="2067750"/>
              <a:ext cx="71700" cy="74250"/>
            </a:xfrm>
            <a:custGeom>
              <a:avLst/>
              <a:gdLst/>
              <a:ahLst/>
              <a:cxnLst/>
              <a:rect l="l" t="t" r="r" b="b"/>
              <a:pathLst>
                <a:path w="2868" h="2970" extrusionOk="0">
                  <a:moveTo>
                    <a:pt x="1501" y="1"/>
                  </a:moveTo>
                  <a:cubicBezTo>
                    <a:pt x="0" y="1"/>
                    <a:pt x="100" y="2970"/>
                    <a:pt x="1468" y="2970"/>
                  </a:cubicBezTo>
                  <a:cubicBezTo>
                    <a:pt x="1476" y="2970"/>
                    <a:pt x="1483" y="2970"/>
                    <a:pt x="1491" y="2970"/>
                  </a:cubicBezTo>
                  <a:cubicBezTo>
                    <a:pt x="2867" y="2970"/>
                    <a:pt x="272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3"/>
            <p:cNvSpPr/>
            <p:nvPr/>
          </p:nvSpPr>
          <p:spPr>
            <a:xfrm>
              <a:off x="3044000" y="2070750"/>
              <a:ext cx="49800" cy="32200"/>
            </a:xfrm>
            <a:custGeom>
              <a:avLst/>
              <a:gdLst/>
              <a:ahLst/>
              <a:cxnLst/>
              <a:rect l="l" t="t" r="r" b="b"/>
              <a:pathLst>
                <a:path w="1992" h="1288" extrusionOk="0">
                  <a:moveTo>
                    <a:pt x="39" y="0"/>
                  </a:moveTo>
                  <a:cubicBezTo>
                    <a:pt x="18" y="0"/>
                    <a:pt x="1" y="24"/>
                    <a:pt x="1" y="48"/>
                  </a:cubicBezTo>
                  <a:cubicBezTo>
                    <a:pt x="1" y="615"/>
                    <a:pt x="268" y="1215"/>
                    <a:pt x="868" y="1282"/>
                  </a:cubicBezTo>
                  <a:cubicBezTo>
                    <a:pt x="903" y="1286"/>
                    <a:pt x="936" y="1287"/>
                    <a:pt x="968" y="1287"/>
                  </a:cubicBezTo>
                  <a:cubicBezTo>
                    <a:pt x="1506" y="1287"/>
                    <a:pt x="1810" y="782"/>
                    <a:pt x="1936" y="248"/>
                  </a:cubicBezTo>
                  <a:cubicBezTo>
                    <a:pt x="1992" y="164"/>
                    <a:pt x="1930" y="32"/>
                    <a:pt x="1849" y="32"/>
                  </a:cubicBezTo>
                  <a:cubicBezTo>
                    <a:pt x="1834" y="32"/>
                    <a:pt x="1818" y="37"/>
                    <a:pt x="1802" y="48"/>
                  </a:cubicBezTo>
                  <a:cubicBezTo>
                    <a:pt x="1535" y="214"/>
                    <a:pt x="1302" y="548"/>
                    <a:pt x="968" y="581"/>
                  </a:cubicBezTo>
                  <a:cubicBezTo>
                    <a:pt x="951" y="583"/>
                    <a:pt x="934" y="584"/>
                    <a:pt x="917" y="584"/>
                  </a:cubicBezTo>
                  <a:cubicBezTo>
                    <a:pt x="601" y="584"/>
                    <a:pt x="289" y="299"/>
                    <a:pt x="68" y="14"/>
                  </a:cubicBezTo>
                  <a:cubicBezTo>
                    <a:pt x="58" y="4"/>
                    <a:pt x="48" y="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3"/>
            <p:cNvSpPr/>
            <p:nvPr/>
          </p:nvSpPr>
          <p:spPr>
            <a:xfrm>
              <a:off x="3265825" y="2075875"/>
              <a:ext cx="30050" cy="60300"/>
            </a:xfrm>
            <a:custGeom>
              <a:avLst/>
              <a:gdLst/>
              <a:ahLst/>
              <a:cxnLst/>
              <a:rect l="l" t="t" r="r" b="b"/>
              <a:pathLst>
                <a:path w="1202" h="2412" extrusionOk="0">
                  <a:moveTo>
                    <a:pt x="141" y="0"/>
                  </a:moveTo>
                  <a:cubicBezTo>
                    <a:pt x="137" y="0"/>
                    <a:pt x="134" y="3"/>
                    <a:pt x="134" y="9"/>
                  </a:cubicBezTo>
                  <a:cubicBezTo>
                    <a:pt x="1" y="877"/>
                    <a:pt x="168" y="2278"/>
                    <a:pt x="1202" y="2411"/>
                  </a:cubicBezTo>
                  <a:cubicBezTo>
                    <a:pt x="1202" y="2411"/>
                    <a:pt x="1202" y="2344"/>
                    <a:pt x="1202" y="2344"/>
                  </a:cubicBezTo>
                  <a:cubicBezTo>
                    <a:pt x="335" y="2077"/>
                    <a:pt x="201" y="1010"/>
                    <a:pt x="201" y="76"/>
                  </a:cubicBezTo>
                  <a:cubicBezTo>
                    <a:pt x="201" y="49"/>
                    <a:pt x="157" y="0"/>
                    <a:pt x="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
            <p:cNvSpPr/>
            <p:nvPr/>
          </p:nvSpPr>
          <p:spPr>
            <a:xfrm>
              <a:off x="3259000" y="2051800"/>
              <a:ext cx="71150" cy="74475"/>
            </a:xfrm>
            <a:custGeom>
              <a:avLst/>
              <a:gdLst/>
              <a:ahLst/>
              <a:cxnLst/>
              <a:rect l="l" t="t" r="r" b="b"/>
              <a:pathLst>
                <a:path w="2846" h="2979" extrusionOk="0">
                  <a:moveTo>
                    <a:pt x="1305" y="1"/>
                  </a:moveTo>
                  <a:cubicBezTo>
                    <a:pt x="1273" y="1"/>
                    <a:pt x="1241" y="2"/>
                    <a:pt x="1208" y="5"/>
                  </a:cubicBezTo>
                  <a:cubicBezTo>
                    <a:pt x="1" y="103"/>
                    <a:pt x="102" y="2978"/>
                    <a:pt x="1419" y="2978"/>
                  </a:cubicBezTo>
                  <a:cubicBezTo>
                    <a:pt x="1448" y="2978"/>
                    <a:pt x="1478" y="2977"/>
                    <a:pt x="1508" y="2974"/>
                  </a:cubicBezTo>
                  <a:cubicBezTo>
                    <a:pt x="2846" y="2843"/>
                    <a:pt x="2716" y="1"/>
                    <a:pt x="1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3"/>
            <p:cNvSpPr/>
            <p:nvPr/>
          </p:nvSpPr>
          <p:spPr>
            <a:xfrm>
              <a:off x="3301000" y="2049075"/>
              <a:ext cx="44925" cy="34300"/>
            </a:xfrm>
            <a:custGeom>
              <a:avLst/>
              <a:gdLst/>
              <a:ahLst/>
              <a:cxnLst/>
              <a:rect l="l" t="t" r="r" b="b"/>
              <a:pathLst>
                <a:path w="1797" h="1372" extrusionOk="0">
                  <a:moveTo>
                    <a:pt x="1703" y="0"/>
                  </a:moveTo>
                  <a:cubicBezTo>
                    <a:pt x="1699" y="0"/>
                    <a:pt x="1696" y="4"/>
                    <a:pt x="1696" y="14"/>
                  </a:cubicBezTo>
                  <a:cubicBezTo>
                    <a:pt x="1496" y="347"/>
                    <a:pt x="1229" y="681"/>
                    <a:pt x="962" y="681"/>
                  </a:cubicBezTo>
                  <a:cubicBezTo>
                    <a:pt x="662" y="681"/>
                    <a:pt x="429" y="414"/>
                    <a:pt x="162" y="247"/>
                  </a:cubicBezTo>
                  <a:cubicBezTo>
                    <a:pt x="146" y="237"/>
                    <a:pt x="131" y="232"/>
                    <a:pt x="117" y="232"/>
                  </a:cubicBezTo>
                  <a:cubicBezTo>
                    <a:pt x="43" y="232"/>
                    <a:pt x="0" y="363"/>
                    <a:pt x="28" y="448"/>
                  </a:cubicBezTo>
                  <a:cubicBezTo>
                    <a:pt x="176" y="948"/>
                    <a:pt x="479" y="1371"/>
                    <a:pt x="916" y="1371"/>
                  </a:cubicBezTo>
                  <a:cubicBezTo>
                    <a:pt x="973" y="1371"/>
                    <a:pt x="1033" y="1364"/>
                    <a:pt x="1096" y="1348"/>
                  </a:cubicBezTo>
                  <a:cubicBezTo>
                    <a:pt x="1629" y="1215"/>
                    <a:pt x="1796" y="614"/>
                    <a:pt x="1730" y="47"/>
                  </a:cubicBezTo>
                  <a:cubicBezTo>
                    <a:pt x="1730" y="24"/>
                    <a:pt x="1713" y="0"/>
                    <a:pt x="1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3"/>
            <p:cNvSpPr/>
            <p:nvPr/>
          </p:nvSpPr>
          <p:spPr>
            <a:xfrm>
              <a:off x="3139075" y="2266525"/>
              <a:ext cx="47575" cy="22575"/>
            </a:xfrm>
            <a:custGeom>
              <a:avLst/>
              <a:gdLst/>
              <a:ahLst/>
              <a:cxnLst/>
              <a:rect l="l" t="t" r="r" b="b"/>
              <a:pathLst>
                <a:path w="1903" h="903" extrusionOk="0">
                  <a:moveTo>
                    <a:pt x="59" y="0"/>
                  </a:moveTo>
                  <a:cubicBezTo>
                    <a:pt x="40" y="0"/>
                    <a:pt x="20" y="16"/>
                    <a:pt x="1" y="55"/>
                  </a:cubicBezTo>
                  <a:cubicBezTo>
                    <a:pt x="67" y="456"/>
                    <a:pt x="334" y="789"/>
                    <a:pt x="701" y="889"/>
                  </a:cubicBezTo>
                  <a:cubicBezTo>
                    <a:pt x="761" y="898"/>
                    <a:pt x="822" y="902"/>
                    <a:pt x="882" y="902"/>
                  </a:cubicBezTo>
                  <a:cubicBezTo>
                    <a:pt x="1285" y="902"/>
                    <a:pt x="1670" y="713"/>
                    <a:pt x="1902" y="422"/>
                  </a:cubicBezTo>
                  <a:cubicBezTo>
                    <a:pt x="1902" y="389"/>
                    <a:pt x="1902" y="356"/>
                    <a:pt x="1869" y="356"/>
                  </a:cubicBezTo>
                  <a:cubicBezTo>
                    <a:pt x="1535" y="489"/>
                    <a:pt x="1202" y="556"/>
                    <a:pt x="868" y="589"/>
                  </a:cubicBezTo>
                  <a:cubicBezTo>
                    <a:pt x="501" y="522"/>
                    <a:pt x="301" y="222"/>
                    <a:pt x="101" y="22"/>
                  </a:cubicBezTo>
                  <a:cubicBezTo>
                    <a:pt x="87" y="8"/>
                    <a:pt x="73"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3"/>
            <p:cNvSpPr/>
            <p:nvPr/>
          </p:nvSpPr>
          <p:spPr>
            <a:xfrm>
              <a:off x="3154300" y="1955600"/>
              <a:ext cx="119550" cy="279325"/>
            </a:xfrm>
            <a:custGeom>
              <a:avLst/>
              <a:gdLst/>
              <a:ahLst/>
              <a:cxnLst/>
              <a:rect l="l" t="t" r="r" b="b"/>
              <a:pathLst>
                <a:path w="4782" h="11173" extrusionOk="0">
                  <a:moveTo>
                    <a:pt x="2491" y="1"/>
                  </a:moveTo>
                  <a:cubicBezTo>
                    <a:pt x="2435" y="1"/>
                    <a:pt x="2372" y="52"/>
                    <a:pt x="2394" y="117"/>
                  </a:cubicBezTo>
                  <a:cubicBezTo>
                    <a:pt x="2761" y="2952"/>
                    <a:pt x="3661" y="5754"/>
                    <a:pt x="4062" y="8623"/>
                  </a:cubicBezTo>
                  <a:cubicBezTo>
                    <a:pt x="3595" y="8456"/>
                    <a:pt x="3094" y="8356"/>
                    <a:pt x="2594" y="8323"/>
                  </a:cubicBezTo>
                  <a:lnTo>
                    <a:pt x="2594" y="8323"/>
                  </a:lnTo>
                  <a:cubicBezTo>
                    <a:pt x="2494" y="8356"/>
                    <a:pt x="3028" y="10491"/>
                    <a:pt x="2994" y="10658"/>
                  </a:cubicBezTo>
                  <a:cubicBezTo>
                    <a:pt x="2843" y="10673"/>
                    <a:pt x="2692" y="10680"/>
                    <a:pt x="2541" y="10680"/>
                  </a:cubicBezTo>
                  <a:cubicBezTo>
                    <a:pt x="1694" y="10680"/>
                    <a:pt x="862" y="10444"/>
                    <a:pt x="126" y="9991"/>
                  </a:cubicBezTo>
                  <a:cubicBezTo>
                    <a:pt x="109" y="9975"/>
                    <a:pt x="93" y="9968"/>
                    <a:pt x="79" y="9968"/>
                  </a:cubicBezTo>
                  <a:cubicBezTo>
                    <a:pt x="33" y="9968"/>
                    <a:pt x="0" y="10032"/>
                    <a:pt x="25" y="10057"/>
                  </a:cubicBezTo>
                  <a:cubicBezTo>
                    <a:pt x="635" y="10773"/>
                    <a:pt x="1498" y="11173"/>
                    <a:pt x="2395" y="11173"/>
                  </a:cubicBezTo>
                  <a:cubicBezTo>
                    <a:pt x="2627" y="11173"/>
                    <a:pt x="2862" y="11146"/>
                    <a:pt x="3094" y="11091"/>
                  </a:cubicBezTo>
                  <a:cubicBezTo>
                    <a:pt x="3328" y="11091"/>
                    <a:pt x="3495" y="11058"/>
                    <a:pt x="3495" y="10991"/>
                  </a:cubicBezTo>
                  <a:cubicBezTo>
                    <a:pt x="3461" y="10324"/>
                    <a:pt x="3228" y="8957"/>
                    <a:pt x="3228" y="8957"/>
                  </a:cubicBezTo>
                  <a:lnTo>
                    <a:pt x="3228" y="8957"/>
                  </a:lnTo>
                  <a:cubicBezTo>
                    <a:pt x="3394" y="9028"/>
                    <a:pt x="4135" y="9268"/>
                    <a:pt x="4524" y="9268"/>
                  </a:cubicBezTo>
                  <a:cubicBezTo>
                    <a:pt x="4682" y="9268"/>
                    <a:pt x="4781" y="9229"/>
                    <a:pt x="4762" y="9123"/>
                  </a:cubicBezTo>
                  <a:cubicBezTo>
                    <a:pt x="4262" y="6188"/>
                    <a:pt x="3695" y="2886"/>
                    <a:pt x="2561" y="50"/>
                  </a:cubicBezTo>
                  <a:cubicBezTo>
                    <a:pt x="2549" y="15"/>
                    <a:pt x="2521"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3"/>
            <p:cNvSpPr/>
            <p:nvPr/>
          </p:nvSpPr>
          <p:spPr>
            <a:xfrm>
              <a:off x="2955625" y="1996200"/>
              <a:ext cx="255850" cy="211725"/>
            </a:xfrm>
            <a:custGeom>
              <a:avLst/>
              <a:gdLst/>
              <a:ahLst/>
              <a:cxnLst/>
              <a:rect l="l" t="t" r="r" b="b"/>
              <a:pathLst>
                <a:path w="10234" h="8469" extrusionOk="0">
                  <a:moveTo>
                    <a:pt x="5604" y="561"/>
                  </a:moveTo>
                  <a:cubicBezTo>
                    <a:pt x="7539" y="594"/>
                    <a:pt x="9107" y="2162"/>
                    <a:pt x="9173" y="4064"/>
                  </a:cubicBezTo>
                  <a:cubicBezTo>
                    <a:pt x="9240" y="5998"/>
                    <a:pt x="7806" y="7666"/>
                    <a:pt x="5871" y="7866"/>
                  </a:cubicBezTo>
                  <a:cubicBezTo>
                    <a:pt x="5761" y="7876"/>
                    <a:pt x="5652" y="7881"/>
                    <a:pt x="5543" y="7881"/>
                  </a:cubicBezTo>
                  <a:cubicBezTo>
                    <a:pt x="3774" y="7881"/>
                    <a:pt x="2216" y="6620"/>
                    <a:pt x="1901" y="4797"/>
                  </a:cubicBezTo>
                  <a:cubicBezTo>
                    <a:pt x="1601" y="2896"/>
                    <a:pt x="2802" y="1095"/>
                    <a:pt x="4703" y="661"/>
                  </a:cubicBezTo>
                  <a:cubicBezTo>
                    <a:pt x="5004" y="594"/>
                    <a:pt x="5304" y="561"/>
                    <a:pt x="5604" y="561"/>
                  </a:cubicBezTo>
                  <a:close/>
                  <a:moveTo>
                    <a:pt x="5490" y="0"/>
                  </a:moveTo>
                  <a:cubicBezTo>
                    <a:pt x="4306" y="0"/>
                    <a:pt x="3108" y="494"/>
                    <a:pt x="2235" y="1562"/>
                  </a:cubicBezTo>
                  <a:cubicBezTo>
                    <a:pt x="0" y="4264"/>
                    <a:pt x="1901" y="8367"/>
                    <a:pt x="5404" y="8467"/>
                  </a:cubicBezTo>
                  <a:cubicBezTo>
                    <a:pt x="5439" y="8468"/>
                    <a:pt x="5474" y="8468"/>
                    <a:pt x="5509" y="8468"/>
                  </a:cubicBezTo>
                  <a:cubicBezTo>
                    <a:pt x="8225" y="8468"/>
                    <a:pt x="10233" y="5931"/>
                    <a:pt x="9640" y="3296"/>
                  </a:cubicBezTo>
                  <a:cubicBezTo>
                    <a:pt x="9152" y="1202"/>
                    <a:pt x="7338" y="0"/>
                    <a:pt x="5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3"/>
            <p:cNvSpPr/>
            <p:nvPr/>
          </p:nvSpPr>
          <p:spPr>
            <a:xfrm>
              <a:off x="3248325" y="1972725"/>
              <a:ext cx="165150" cy="210975"/>
            </a:xfrm>
            <a:custGeom>
              <a:avLst/>
              <a:gdLst/>
              <a:ahLst/>
              <a:cxnLst/>
              <a:rect l="l" t="t" r="r" b="b"/>
              <a:pathLst>
                <a:path w="6606" h="8439" extrusionOk="0">
                  <a:moveTo>
                    <a:pt x="3136" y="566"/>
                  </a:moveTo>
                  <a:cubicBezTo>
                    <a:pt x="3770" y="599"/>
                    <a:pt x="4404" y="933"/>
                    <a:pt x="4804" y="1433"/>
                  </a:cubicBezTo>
                  <a:cubicBezTo>
                    <a:pt x="5404" y="2167"/>
                    <a:pt x="5771" y="3068"/>
                    <a:pt x="5838" y="4002"/>
                  </a:cubicBezTo>
                  <a:cubicBezTo>
                    <a:pt x="6005" y="6003"/>
                    <a:pt x="5037" y="7738"/>
                    <a:pt x="3603" y="7871"/>
                  </a:cubicBezTo>
                  <a:cubicBezTo>
                    <a:pt x="3545" y="7877"/>
                    <a:pt x="3487" y="7879"/>
                    <a:pt x="3429" y="7879"/>
                  </a:cubicBezTo>
                  <a:cubicBezTo>
                    <a:pt x="2065" y="7879"/>
                    <a:pt x="860" y="6389"/>
                    <a:pt x="668" y="4469"/>
                  </a:cubicBezTo>
                  <a:cubicBezTo>
                    <a:pt x="568" y="3535"/>
                    <a:pt x="768" y="2601"/>
                    <a:pt x="1201" y="1767"/>
                  </a:cubicBezTo>
                  <a:cubicBezTo>
                    <a:pt x="1535" y="1133"/>
                    <a:pt x="2169" y="666"/>
                    <a:pt x="2903" y="566"/>
                  </a:cubicBezTo>
                  <a:close/>
                  <a:moveTo>
                    <a:pt x="3114" y="1"/>
                  </a:moveTo>
                  <a:cubicBezTo>
                    <a:pt x="2158" y="1"/>
                    <a:pt x="1208" y="517"/>
                    <a:pt x="734" y="1500"/>
                  </a:cubicBezTo>
                  <a:cubicBezTo>
                    <a:pt x="201" y="2401"/>
                    <a:pt x="0" y="3468"/>
                    <a:pt x="101" y="4536"/>
                  </a:cubicBezTo>
                  <a:cubicBezTo>
                    <a:pt x="301" y="6704"/>
                    <a:pt x="1735" y="8405"/>
                    <a:pt x="3370" y="8438"/>
                  </a:cubicBezTo>
                  <a:lnTo>
                    <a:pt x="3670" y="8438"/>
                  </a:lnTo>
                  <a:cubicBezTo>
                    <a:pt x="5371" y="8272"/>
                    <a:pt x="6605" y="6270"/>
                    <a:pt x="6405" y="3935"/>
                  </a:cubicBezTo>
                  <a:cubicBezTo>
                    <a:pt x="6305" y="2901"/>
                    <a:pt x="5905" y="1900"/>
                    <a:pt x="5238" y="1100"/>
                  </a:cubicBezTo>
                  <a:cubicBezTo>
                    <a:pt x="4707" y="358"/>
                    <a:pt x="3909" y="1"/>
                    <a:pt x="3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3"/>
            <p:cNvSpPr/>
            <p:nvPr/>
          </p:nvSpPr>
          <p:spPr>
            <a:xfrm>
              <a:off x="3184100" y="2057775"/>
              <a:ext cx="77600" cy="33350"/>
            </a:xfrm>
            <a:custGeom>
              <a:avLst/>
              <a:gdLst/>
              <a:ahLst/>
              <a:cxnLst/>
              <a:rect l="l" t="t" r="r" b="b"/>
              <a:pathLst>
                <a:path w="3104" h="1334" extrusionOk="0">
                  <a:moveTo>
                    <a:pt x="1924" y="1"/>
                  </a:moveTo>
                  <a:cubicBezTo>
                    <a:pt x="1135" y="1"/>
                    <a:pt x="377" y="502"/>
                    <a:pt x="1" y="900"/>
                  </a:cubicBezTo>
                  <a:lnTo>
                    <a:pt x="401" y="1334"/>
                  </a:lnTo>
                  <a:cubicBezTo>
                    <a:pt x="451" y="1284"/>
                    <a:pt x="1171" y="564"/>
                    <a:pt x="1949" y="564"/>
                  </a:cubicBezTo>
                  <a:cubicBezTo>
                    <a:pt x="2212" y="564"/>
                    <a:pt x="2483" y="647"/>
                    <a:pt x="2736" y="867"/>
                  </a:cubicBezTo>
                  <a:lnTo>
                    <a:pt x="3103" y="466"/>
                  </a:lnTo>
                  <a:cubicBezTo>
                    <a:pt x="2733" y="130"/>
                    <a:pt x="2324" y="1"/>
                    <a:pt x="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3"/>
            <p:cNvSpPr/>
            <p:nvPr/>
          </p:nvSpPr>
          <p:spPr>
            <a:xfrm>
              <a:off x="2714600" y="2081075"/>
              <a:ext cx="283575" cy="80100"/>
            </a:xfrm>
            <a:custGeom>
              <a:avLst/>
              <a:gdLst/>
              <a:ahLst/>
              <a:cxnLst/>
              <a:rect l="l" t="t" r="r" b="b"/>
              <a:pathLst>
                <a:path w="11343" h="3204" extrusionOk="0">
                  <a:moveTo>
                    <a:pt x="10522" y="0"/>
                  </a:moveTo>
                  <a:cubicBezTo>
                    <a:pt x="8456" y="0"/>
                    <a:pt x="3191" y="23"/>
                    <a:pt x="2236" y="268"/>
                  </a:cubicBezTo>
                  <a:cubicBezTo>
                    <a:pt x="1002" y="602"/>
                    <a:pt x="101" y="2737"/>
                    <a:pt x="1" y="3004"/>
                  </a:cubicBezTo>
                  <a:lnTo>
                    <a:pt x="501" y="3204"/>
                  </a:lnTo>
                  <a:cubicBezTo>
                    <a:pt x="768" y="2603"/>
                    <a:pt x="1569" y="1036"/>
                    <a:pt x="2369" y="835"/>
                  </a:cubicBezTo>
                  <a:cubicBezTo>
                    <a:pt x="3270" y="602"/>
                    <a:pt x="9141" y="569"/>
                    <a:pt x="11342" y="569"/>
                  </a:cubicBezTo>
                  <a:lnTo>
                    <a:pt x="11342" y="1"/>
                  </a:lnTo>
                  <a:cubicBezTo>
                    <a:pt x="11282" y="1"/>
                    <a:pt x="10981" y="0"/>
                    <a:pt x="10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3"/>
            <p:cNvSpPr/>
            <p:nvPr/>
          </p:nvSpPr>
          <p:spPr>
            <a:xfrm>
              <a:off x="2694600" y="1627750"/>
              <a:ext cx="686350" cy="485075"/>
            </a:xfrm>
            <a:custGeom>
              <a:avLst/>
              <a:gdLst/>
              <a:ahLst/>
              <a:cxnLst/>
              <a:rect l="l" t="t" r="r" b="b"/>
              <a:pathLst>
                <a:path w="27454" h="19403" extrusionOk="0">
                  <a:moveTo>
                    <a:pt x="14388" y="0"/>
                  </a:moveTo>
                  <a:cubicBezTo>
                    <a:pt x="10768" y="0"/>
                    <a:pt x="7596" y="1577"/>
                    <a:pt x="5204" y="4124"/>
                  </a:cubicBezTo>
                  <a:cubicBezTo>
                    <a:pt x="5204" y="4124"/>
                    <a:pt x="834" y="6193"/>
                    <a:pt x="434" y="10362"/>
                  </a:cubicBezTo>
                  <a:cubicBezTo>
                    <a:pt x="0" y="14532"/>
                    <a:pt x="3069" y="19402"/>
                    <a:pt x="4303" y="19402"/>
                  </a:cubicBezTo>
                  <a:cubicBezTo>
                    <a:pt x="7439" y="19369"/>
                    <a:pt x="7306" y="14432"/>
                    <a:pt x="7306" y="14432"/>
                  </a:cubicBezTo>
                  <a:cubicBezTo>
                    <a:pt x="7306" y="14432"/>
                    <a:pt x="10875" y="14065"/>
                    <a:pt x="11042" y="8327"/>
                  </a:cubicBezTo>
                  <a:cubicBezTo>
                    <a:pt x="11042" y="8327"/>
                    <a:pt x="12809" y="11730"/>
                    <a:pt x="17646" y="12364"/>
                  </a:cubicBezTo>
                  <a:cubicBezTo>
                    <a:pt x="17672" y="12367"/>
                    <a:pt x="17694" y="12369"/>
                    <a:pt x="17714" y="12369"/>
                  </a:cubicBezTo>
                  <a:cubicBezTo>
                    <a:pt x="18309" y="12369"/>
                    <a:pt x="16418" y="10873"/>
                    <a:pt x="15569" y="10224"/>
                  </a:cubicBezTo>
                  <a:lnTo>
                    <a:pt x="15569" y="10224"/>
                  </a:lnTo>
                  <a:cubicBezTo>
                    <a:pt x="16513" y="10881"/>
                    <a:pt x="19152" y="12408"/>
                    <a:pt x="23275" y="12408"/>
                  </a:cubicBezTo>
                  <a:cubicBezTo>
                    <a:pt x="24384" y="12408"/>
                    <a:pt x="25600" y="12297"/>
                    <a:pt x="26920" y="12030"/>
                  </a:cubicBezTo>
                  <a:cubicBezTo>
                    <a:pt x="27453" y="11930"/>
                    <a:pt x="26186" y="3924"/>
                    <a:pt x="20181" y="1289"/>
                  </a:cubicBezTo>
                  <a:cubicBezTo>
                    <a:pt x="18164" y="404"/>
                    <a:pt x="16219" y="0"/>
                    <a:pt x="14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3"/>
            <p:cNvSpPr/>
            <p:nvPr/>
          </p:nvSpPr>
          <p:spPr>
            <a:xfrm>
              <a:off x="2667900" y="2072275"/>
              <a:ext cx="192675" cy="207575"/>
            </a:xfrm>
            <a:custGeom>
              <a:avLst/>
              <a:gdLst/>
              <a:ahLst/>
              <a:cxnLst/>
              <a:rect l="l" t="t" r="r" b="b"/>
              <a:pathLst>
                <a:path w="7707" h="8303" extrusionOk="0">
                  <a:moveTo>
                    <a:pt x="2603" y="0"/>
                  </a:moveTo>
                  <a:cubicBezTo>
                    <a:pt x="2358" y="0"/>
                    <a:pt x="2122" y="57"/>
                    <a:pt x="1902" y="187"/>
                  </a:cubicBezTo>
                  <a:cubicBezTo>
                    <a:pt x="1" y="1287"/>
                    <a:pt x="2403" y="7358"/>
                    <a:pt x="4671" y="8126"/>
                  </a:cubicBezTo>
                  <a:cubicBezTo>
                    <a:pt x="4960" y="8246"/>
                    <a:pt x="5258" y="8303"/>
                    <a:pt x="5551" y="8303"/>
                  </a:cubicBezTo>
                  <a:cubicBezTo>
                    <a:pt x="6477" y="8303"/>
                    <a:pt x="7352" y="7737"/>
                    <a:pt x="7706" y="6825"/>
                  </a:cubicBezTo>
                  <a:lnTo>
                    <a:pt x="6839" y="3222"/>
                  </a:lnTo>
                  <a:cubicBezTo>
                    <a:pt x="6839" y="3222"/>
                    <a:pt x="4449" y="0"/>
                    <a:pt x="2603" y="0"/>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3"/>
            <p:cNvSpPr/>
            <p:nvPr/>
          </p:nvSpPr>
          <p:spPr>
            <a:xfrm>
              <a:off x="2732125" y="2119450"/>
              <a:ext cx="97825" cy="129400"/>
            </a:xfrm>
            <a:custGeom>
              <a:avLst/>
              <a:gdLst/>
              <a:ahLst/>
              <a:cxnLst/>
              <a:rect l="l" t="t" r="r" b="b"/>
              <a:pathLst>
                <a:path w="3913" h="5176" extrusionOk="0">
                  <a:moveTo>
                    <a:pt x="34" y="1"/>
                  </a:moveTo>
                  <a:cubicBezTo>
                    <a:pt x="0" y="1"/>
                    <a:pt x="0" y="68"/>
                    <a:pt x="34" y="68"/>
                  </a:cubicBezTo>
                  <a:cubicBezTo>
                    <a:pt x="1635" y="668"/>
                    <a:pt x="2502" y="2102"/>
                    <a:pt x="3136" y="3603"/>
                  </a:cubicBezTo>
                  <a:cubicBezTo>
                    <a:pt x="2824" y="3249"/>
                    <a:pt x="2459" y="3000"/>
                    <a:pt x="2043" y="3000"/>
                  </a:cubicBezTo>
                  <a:cubicBezTo>
                    <a:pt x="1792" y="3000"/>
                    <a:pt x="1523" y="3090"/>
                    <a:pt x="1235" y="3303"/>
                  </a:cubicBezTo>
                  <a:cubicBezTo>
                    <a:pt x="1168" y="3337"/>
                    <a:pt x="1235" y="3403"/>
                    <a:pt x="1268" y="3403"/>
                  </a:cubicBezTo>
                  <a:cubicBezTo>
                    <a:pt x="1427" y="3347"/>
                    <a:pt x="1591" y="3320"/>
                    <a:pt x="1752" y="3320"/>
                  </a:cubicBezTo>
                  <a:cubicBezTo>
                    <a:pt x="2169" y="3320"/>
                    <a:pt x="2571" y="3501"/>
                    <a:pt x="2836" y="3837"/>
                  </a:cubicBezTo>
                  <a:cubicBezTo>
                    <a:pt x="3136" y="4237"/>
                    <a:pt x="3403" y="4671"/>
                    <a:pt x="3603" y="5105"/>
                  </a:cubicBezTo>
                  <a:cubicBezTo>
                    <a:pt x="3627" y="5153"/>
                    <a:pt x="3679" y="5176"/>
                    <a:pt x="3731" y="5176"/>
                  </a:cubicBezTo>
                  <a:cubicBezTo>
                    <a:pt x="3821" y="5176"/>
                    <a:pt x="3912" y="5110"/>
                    <a:pt x="3870" y="5004"/>
                  </a:cubicBezTo>
                  <a:lnTo>
                    <a:pt x="3870" y="4971"/>
                  </a:lnTo>
                  <a:cubicBezTo>
                    <a:pt x="3870" y="2936"/>
                    <a:pt x="2235" y="168"/>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3"/>
            <p:cNvSpPr/>
            <p:nvPr/>
          </p:nvSpPr>
          <p:spPr>
            <a:xfrm>
              <a:off x="2788825" y="2247875"/>
              <a:ext cx="27550" cy="23625"/>
            </a:xfrm>
            <a:custGeom>
              <a:avLst/>
              <a:gdLst/>
              <a:ahLst/>
              <a:cxnLst/>
              <a:rect l="l" t="t" r="r" b="b"/>
              <a:pathLst>
                <a:path w="1102" h="945" extrusionOk="0">
                  <a:moveTo>
                    <a:pt x="634" y="1"/>
                  </a:moveTo>
                  <a:cubicBezTo>
                    <a:pt x="201" y="1"/>
                    <a:pt x="1" y="501"/>
                    <a:pt x="301" y="801"/>
                  </a:cubicBezTo>
                  <a:cubicBezTo>
                    <a:pt x="400" y="900"/>
                    <a:pt x="520" y="945"/>
                    <a:pt x="637" y="945"/>
                  </a:cubicBezTo>
                  <a:cubicBezTo>
                    <a:pt x="876" y="945"/>
                    <a:pt x="1101" y="759"/>
                    <a:pt x="1101" y="468"/>
                  </a:cubicBezTo>
                  <a:cubicBezTo>
                    <a:pt x="1101" y="201"/>
                    <a:pt x="901"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3"/>
            <p:cNvSpPr/>
            <p:nvPr/>
          </p:nvSpPr>
          <p:spPr>
            <a:xfrm>
              <a:off x="2765475" y="2232050"/>
              <a:ext cx="17550" cy="14925"/>
            </a:xfrm>
            <a:custGeom>
              <a:avLst/>
              <a:gdLst/>
              <a:ahLst/>
              <a:cxnLst/>
              <a:rect l="l" t="t" r="r" b="b"/>
              <a:pathLst>
                <a:path w="702" h="597" extrusionOk="0">
                  <a:moveTo>
                    <a:pt x="401" y="0"/>
                  </a:moveTo>
                  <a:cubicBezTo>
                    <a:pt x="134" y="0"/>
                    <a:pt x="1" y="334"/>
                    <a:pt x="167" y="500"/>
                  </a:cubicBezTo>
                  <a:cubicBezTo>
                    <a:pt x="234" y="567"/>
                    <a:pt x="316" y="597"/>
                    <a:pt x="395" y="597"/>
                  </a:cubicBezTo>
                  <a:cubicBezTo>
                    <a:pt x="553" y="597"/>
                    <a:pt x="701" y="478"/>
                    <a:pt x="701" y="300"/>
                  </a:cubicBezTo>
                  <a:cubicBezTo>
                    <a:pt x="701" y="134"/>
                    <a:pt x="568"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3"/>
            <p:cNvSpPr/>
            <p:nvPr/>
          </p:nvSpPr>
          <p:spPr>
            <a:xfrm>
              <a:off x="2691250" y="2134250"/>
              <a:ext cx="33400" cy="15475"/>
            </a:xfrm>
            <a:custGeom>
              <a:avLst/>
              <a:gdLst/>
              <a:ahLst/>
              <a:cxnLst/>
              <a:rect l="l" t="t" r="r" b="b"/>
              <a:pathLst>
                <a:path w="1336" h="619" extrusionOk="0">
                  <a:moveTo>
                    <a:pt x="1154" y="1"/>
                  </a:moveTo>
                  <a:cubicBezTo>
                    <a:pt x="1137" y="1"/>
                    <a:pt x="1119" y="3"/>
                    <a:pt x="1102" y="9"/>
                  </a:cubicBezTo>
                  <a:lnTo>
                    <a:pt x="168" y="243"/>
                  </a:lnTo>
                  <a:cubicBezTo>
                    <a:pt x="68" y="276"/>
                    <a:pt x="1" y="376"/>
                    <a:pt x="34" y="476"/>
                  </a:cubicBezTo>
                  <a:cubicBezTo>
                    <a:pt x="62" y="559"/>
                    <a:pt x="134" y="618"/>
                    <a:pt x="215" y="618"/>
                  </a:cubicBezTo>
                  <a:cubicBezTo>
                    <a:pt x="232" y="618"/>
                    <a:pt x="250" y="616"/>
                    <a:pt x="268" y="610"/>
                  </a:cubicBezTo>
                  <a:lnTo>
                    <a:pt x="1202" y="376"/>
                  </a:lnTo>
                  <a:cubicBezTo>
                    <a:pt x="1302" y="343"/>
                    <a:pt x="1335" y="243"/>
                    <a:pt x="1335" y="143"/>
                  </a:cubicBezTo>
                  <a:cubicBezTo>
                    <a:pt x="1308" y="60"/>
                    <a:pt x="1235" y="1"/>
                    <a:pt x="11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3"/>
            <p:cNvSpPr/>
            <p:nvPr/>
          </p:nvSpPr>
          <p:spPr>
            <a:xfrm>
              <a:off x="2688750" y="2119300"/>
              <a:ext cx="33400" cy="11850"/>
            </a:xfrm>
            <a:custGeom>
              <a:avLst/>
              <a:gdLst/>
              <a:ahLst/>
              <a:cxnLst/>
              <a:rect l="l" t="t" r="r" b="b"/>
              <a:pathLst>
                <a:path w="1336" h="474" extrusionOk="0">
                  <a:moveTo>
                    <a:pt x="1175" y="0"/>
                  </a:moveTo>
                  <a:cubicBezTo>
                    <a:pt x="1162" y="0"/>
                    <a:pt x="1148" y="2"/>
                    <a:pt x="1135" y="7"/>
                  </a:cubicBezTo>
                  <a:lnTo>
                    <a:pt x="168" y="107"/>
                  </a:lnTo>
                  <a:cubicBezTo>
                    <a:pt x="68" y="107"/>
                    <a:pt x="1" y="207"/>
                    <a:pt x="1" y="307"/>
                  </a:cubicBezTo>
                  <a:cubicBezTo>
                    <a:pt x="34" y="407"/>
                    <a:pt x="101" y="474"/>
                    <a:pt x="234" y="474"/>
                  </a:cubicBezTo>
                  <a:lnTo>
                    <a:pt x="1168" y="374"/>
                  </a:lnTo>
                  <a:cubicBezTo>
                    <a:pt x="1268" y="374"/>
                    <a:pt x="1335" y="274"/>
                    <a:pt x="1335" y="174"/>
                  </a:cubicBezTo>
                  <a:cubicBezTo>
                    <a:pt x="1335" y="87"/>
                    <a:pt x="1260" y="0"/>
                    <a:pt x="1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3"/>
            <p:cNvSpPr/>
            <p:nvPr/>
          </p:nvSpPr>
          <p:spPr>
            <a:xfrm>
              <a:off x="2852200" y="2588125"/>
              <a:ext cx="276900" cy="187875"/>
            </a:xfrm>
            <a:custGeom>
              <a:avLst/>
              <a:gdLst/>
              <a:ahLst/>
              <a:cxnLst/>
              <a:rect l="l" t="t" r="r" b="b"/>
              <a:pathLst>
                <a:path w="11076" h="7515" extrusionOk="0">
                  <a:moveTo>
                    <a:pt x="10708" y="1"/>
                  </a:moveTo>
                  <a:lnTo>
                    <a:pt x="10708" y="1"/>
                  </a:lnTo>
                  <a:cubicBezTo>
                    <a:pt x="10775" y="801"/>
                    <a:pt x="10809" y="1568"/>
                    <a:pt x="10809" y="2369"/>
                  </a:cubicBezTo>
                  <a:cubicBezTo>
                    <a:pt x="10775" y="3170"/>
                    <a:pt x="10708" y="3937"/>
                    <a:pt x="10575" y="4737"/>
                  </a:cubicBezTo>
                  <a:cubicBezTo>
                    <a:pt x="10408" y="5471"/>
                    <a:pt x="10175" y="6272"/>
                    <a:pt x="9641" y="6772"/>
                  </a:cubicBezTo>
                  <a:cubicBezTo>
                    <a:pt x="9362" y="7034"/>
                    <a:pt x="9010" y="7131"/>
                    <a:pt x="8632" y="7131"/>
                  </a:cubicBezTo>
                  <a:cubicBezTo>
                    <a:pt x="8288" y="7131"/>
                    <a:pt x="7923" y="7050"/>
                    <a:pt x="7573" y="6939"/>
                  </a:cubicBezTo>
                  <a:cubicBezTo>
                    <a:pt x="6105" y="6472"/>
                    <a:pt x="4771" y="5538"/>
                    <a:pt x="3503" y="4604"/>
                  </a:cubicBezTo>
                  <a:cubicBezTo>
                    <a:pt x="2870" y="4104"/>
                    <a:pt x="2269" y="3603"/>
                    <a:pt x="1669" y="3069"/>
                  </a:cubicBezTo>
                  <a:cubicBezTo>
                    <a:pt x="1102" y="2536"/>
                    <a:pt x="535" y="1969"/>
                    <a:pt x="1" y="1335"/>
                  </a:cubicBezTo>
                  <a:lnTo>
                    <a:pt x="1" y="1335"/>
                  </a:lnTo>
                  <a:cubicBezTo>
                    <a:pt x="935" y="2669"/>
                    <a:pt x="2036" y="3837"/>
                    <a:pt x="3303" y="4837"/>
                  </a:cubicBezTo>
                  <a:cubicBezTo>
                    <a:pt x="3904" y="5371"/>
                    <a:pt x="4571" y="5838"/>
                    <a:pt x="5238" y="6272"/>
                  </a:cubicBezTo>
                  <a:cubicBezTo>
                    <a:pt x="5938" y="6705"/>
                    <a:pt x="6672" y="7072"/>
                    <a:pt x="7439" y="7339"/>
                  </a:cubicBezTo>
                  <a:cubicBezTo>
                    <a:pt x="7771" y="7450"/>
                    <a:pt x="8126" y="7514"/>
                    <a:pt x="8465" y="7514"/>
                  </a:cubicBezTo>
                  <a:cubicBezTo>
                    <a:pt x="8535" y="7514"/>
                    <a:pt x="8605" y="7512"/>
                    <a:pt x="8674" y="7506"/>
                  </a:cubicBezTo>
                  <a:cubicBezTo>
                    <a:pt x="8907" y="7506"/>
                    <a:pt x="9107" y="7473"/>
                    <a:pt x="9341" y="7406"/>
                  </a:cubicBezTo>
                  <a:cubicBezTo>
                    <a:pt x="9541" y="7306"/>
                    <a:pt x="9708" y="7206"/>
                    <a:pt x="9875" y="7039"/>
                  </a:cubicBezTo>
                  <a:cubicBezTo>
                    <a:pt x="10175" y="6739"/>
                    <a:pt x="10408" y="6372"/>
                    <a:pt x="10575" y="5972"/>
                  </a:cubicBezTo>
                  <a:cubicBezTo>
                    <a:pt x="10708" y="5571"/>
                    <a:pt x="10809" y="5171"/>
                    <a:pt x="10875" y="4771"/>
                  </a:cubicBezTo>
                  <a:cubicBezTo>
                    <a:pt x="11075" y="3170"/>
                    <a:pt x="11009" y="1568"/>
                    <a:pt x="10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3"/>
            <p:cNvSpPr/>
            <p:nvPr/>
          </p:nvSpPr>
          <p:spPr>
            <a:xfrm>
              <a:off x="3178275" y="3518100"/>
              <a:ext cx="193500" cy="147500"/>
            </a:xfrm>
            <a:custGeom>
              <a:avLst/>
              <a:gdLst/>
              <a:ahLst/>
              <a:cxnLst/>
              <a:rect l="l" t="t" r="r" b="b"/>
              <a:pathLst>
                <a:path w="7740" h="5900" extrusionOk="0">
                  <a:moveTo>
                    <a:pt x="4196" y="1"/>
                  </a:moveTo>
                  <a:cubicBezTo>
                    <a:pt x="3866" y="1"/>
                    <a:pt x="3513" y="70"/>
                    <a:pt x="3136" y="228"/>
                  </a:cubicBezTo>
                  <a:cubicBezTo>
                    <a:pt x="0" y="1496"/>
                    <a:pt x="2235" y="5899"/>
                    <a:pt x="2235" y="5899"/>
                  </a:cubicBezTo>
                  <a:lnTo>
                    <a:pt x="7739" y="3631"/>
                  </a:lnTo>
                  <a:cubicBezTo>
                    <a:pt x="7739" y="3631"/>
                    <a:pt x="6581" y="1"/>
                    <a:pt x="41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3"/>
            <p:cNvSpPr/>
            <p:nvPr/>
          </p:nvSpPr>
          <p:spPr>
            <a:xfrm>
              <a:off x="3232475" y="3604700"/>
              <a:ext cx="466200" cy="960700"/>
            </a:xfrm>
            <a:custGeom>
              <a:avLst/>
              <a:gdLst/>
              <a:ahLst/>
              <a:cxnLst/>
              <a:rect l="l" t="t" r="r" b="b"/>
              <a:pathLst>
                <a:path w="18648" h="38428" extrusionOk="0">
                  <a:moveTo>
                    <a:pt x="5505" y="0"/>
                  </a:moveTo>
                  <a:lnTo>
                    <a:pt x="1" y="2268"/>
                  </a:lnTo>
                  <a:lnTo>
                    <a:pt x="13143" y="34291"/>
                  </a:lnTo>
                  <a:lnTo>
                    <a:pt x="16846" y="37394"/>
                  </a:lnTo>
                  <a:lnTo>
                    <a:pt x="18047" y="38428"/>
                  </a:lnTo>
                  <a:lnTo>
                    <a:pt x="18214" y="36826"/>
                  </a:lnTo>
                  <a:lnTo>
                    <a:pt x="18647" y="32023"/>
                  </a:lnTo>
                  <a:lnTo>
                    <a:pt x="5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3"/>
            <p:cNvSpPr/>
            <p:nvPr/>
          </p:nvSpPr>
          <p:spPr>
            <a:xfrm>
              <a:off x="3653625" y="4525350"/>
              <a:ext cx="34200" cy="40050"/>
            </a:xfrm>
            <a:custGeom>
              <a:avLst/>
              <a:gdLst/>
              <a:ahLst/>
              <a:cxnLst/>
              <a:rect l="l" t="t" r="r" b="b"/>
              <a:pathLst>
                <a:path w="1368" h="1602" extrusionOk="0">
                  <a:moveTo>
                    <a:pt x="1368" y="0"/>
                  </a:moveTo>
                  <a:lnTo>
                    <a:pt x="0" y="568"/>
                  </a:lnTo>
                  <a:lnTo>
                    <a:pt x="1234" y="1602"/>
                  </a:lnTo>
                  <a:lnTo>
                    <a:pt x="1368"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3"/>
            <p:cNvSpPr/>
            <p:nvPr/>
          </p:nvSpPr>
          <p:spPr>
            <a:xfrm>
              <a:off x="3219125" y="3595525"/>
              <a:ext cx="173500" cy="97575"/>
            </a:xfrm>
            <a:custGeom>
              <a:avLst/>
              <a:gdLst/>
              <a:ahLst/>
              <a:cxnLst/>
              <a:rect l="l" t="t" r="r" b="b"/>
              <a:pathLst>
                <a:path w="6940" h="3903" extrusionOk="0">
                  <a:moveTo>
                    <a:pt x="6406" y="0"/>
                  </a:moveTo>
                  <a:lnTo>
                    <a:pt x="1" y="2635"/>
                  </a:lnTo>
                  <a:lnTo>
                    <a:pt x="535" y="3903"/>
                  </a:lnTo>
                  <a:lnTo>
                    <a:pt x="6939" y="1268"/>
                  </a:lnTo>
                  <a:lnTo>
                    <a:pt x="64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3"/>
            <p:cNvSpPr/>
            <p:nvPr/>
          </p:nvSpPr>
          <p:spPr>
            <a:xfrm>
              <a:off x="3233325" y="3630550"/>
              <a:ext cx="173475" cy="97575"/>
            </a:xfrm>
            <a:custGeom>
              <a:avLst/>
              <a:gdLst/>
              <a:ahLst/>
              <a:cxnLst/>
              <a:rect l="l" t="t" r="r" b="b"/>
              <a:pathLst>
                <a:path w="6939" h="3903" extrusionOk="0">
                  <a:moveTo>
                    <a:pt x="6438" y="0"/>
                  </a:moveTo>
                  <a:lnTo>
                    <a:pt x="0" y="2635"/>
                  </a:lnTo>
                  <a:lnTo>
                    <a:pt x="534" y="3903"/>
                  </a:lnTo>
                  <a:lnTo>
                    <a:pt x="6938" y="1301"/>
                  </a:lnTo>
                  <a:lnTo>
                    <a:pt x="6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3"/>
            <p:cNvSpPr/>
            <p:nvPr/>
          </p:nvSpPr>
          <p:spPr>
            <a:xfrm>
              <a:off x="3246650" y="3707275"/>
              <a:ext cx="142625" cy="308575"/>
            </a:xfrm>
            <a:custGeom>
              <a:avLst/>
              <a:gdLst/>
              <a:ahLst/>
              <a:cxnLst/>
              <a:rect l="l" t="t" r="r" b="b"/>
              <a:pathLst>
                <a:path w="5705" h="12343" extrusionOk="0">
                  <a:moveTo>
                    <a:pt x="2069" y="0"/>
                  </a:moveTo>
                  <a:lnTo>
                    <a:pt x="1" y="834"/>
                  </a:lnTo>
                  <a:lnTo>
                    <a:pt x="4904" y="12342"/>
                  </a:lnTo>
                  <a:lnTo>
                    <a:pt x="5705" y="12042"/>
                  </a:lnTo>
                  <a:lnTo>
                    <a:pt x="20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3"/>
            <p:cNvSpPr/>
            <p:nvPr/>
          </p:nvSpPr>
          <p:spPr>
            <a:xfrm>
              <a:off x="1577975" y="2551475"/>
              <a:ext cx="1313675" cy="1930650"/>
            </a:xfrm>
            <a:custGeom>
              <a:avLst/>
              <a:gdLst/>
              <a:ahLst/>
              <a:cxnLst/>
              <a:rect l="l" t="t" r="r" b="b"/>
              <a:pathLst>
                <a:path w="52547" h="77226" extrusionOk="0">
                  <a:moveTo>
                    <a:pt x="48374" y="1"/>
                  </a:moveTo>
                  <a:cubicBezTo>
                    <a:pt x="46253" y="1"/>
                    <a:pt x="42226" y="2508"/>
                    <a:pt x="38361" y="5403"/>
                  </a:cubicBezTo>
                  <a:cubicBezTo>
                    <a:pt x="21415" y="18179"/>
                    <a:pt x="0" y="51636"/>
                    <a:pt x="3269" y="59942"/>
                  </a:cubicBezTo>
                  <a:cubicBezTo>
                    <a:pt x="6205" y="67514"/>
                    <a:pt x="32256" y="75119"/>
                    <a:pt x="47601" y="77221"/>
                  </a:cubicBezTo>
                  <a:cubicBezTo>
                    <a:pt x="47624" y="77224"/>
                    <a:pt x="47647" y="77226"/>
                    <a:pt x="47671" y="77226"/>
                  </a:cubicBezTo>
                  <a:cubicBezTo>
                    <a:pt x="50568" y="77226"/>
                    <a:pt x="52546" y="52699"/>
                    <a:pt x="49469" y="52170"/>
                  </a:cubicBezTo>
                  <a:cubicBezTo>
                    <a:pt x="43898" y="51202"/>
                    <a:pt x="31322" y="45798"/>
                    <a:pt x="30956" y="45698"/>
                  </a:cubicBezTo>
                  <a:cubicBezTo>
                    <a:pt x="30155" y="45498"/>
                    <a:pt x="43364" y="17011"/>
                    <a:pt x="47734" y="8105"/>
                  </a:cubicBezTo>
                  <a:cubicBezTo>
                    <a:pt x="50667" y="2144"/>
                    <a:pt x="50335" y="1"/>
                    <a:pt x="48374" y="1"/>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3"/>
            <p:cNvSpPr/>
            <p:nvPr/>
          </p:nvSpPr>
          <p:spPr>
            <a:xfrm>
              <a:off x="2666250" y="3799850"/>
              <a:ext cx="937350" cy="753700"/>
            </a:xfrm>
            <a:custGeom>
              <a:avLst/>
              <a:gdLst/>
              <a:ahLst/>
              <a:cxnLst/>
              <a:rect l="l" t="t" r="r" b="b"/>
              <a:pathLst>
                <a:path w="37494" h="30148" extrusionOk="0">
                  <a:moveTo>
                    <a:pt x="19146" y="1"/>
                  </a:moveTo>
                  <a:cubicBezTo>
                    <a:pt x="13919" y="1"/>
                    <a:pt x="234" y="3602"/>
                    <a:pt x="234" y="3602"/>
                  </a:cubicBezTo>
                  <a:lnTo>
                    <a:pt x="0" y="26118"/>
                  </a:lnTo>
                  <a:cubicBezTo>
                    <a:pt x="1968" y="26585"/>
                    <a:pt x="11842" y="30055"/>
                    <a:pt x="15344" y="30121"/>
                  </a:cubicBezTo>
                  <a:cubicBezTo>
                    <a:pt x="15965" y="30133"/>
                    <a:pt x="16647" y="30148"/>
                    <a:pt x="17360" y="30148"/>
                  </a:cubicBezTo>
                  <a:cubicBezTo>
                    <a:pt x="20706" y="30148"/>
                    <a:pt x="24736" y="29822"/>
                    <a:pt x="26386" y="27319"/>
                  </a:cubicBezTo>
                  <a:cubicBezTo>
                    <a:pt x="27086" y="26185"/>
                    <a:pt x="27353" y="24817"/>
                    <a:pt x="27153" y="23483"/>
                  </a:cubicBezTo>
                  <a:cubicBezTo>
                    <a:pt x="27153" y="23483"/>
                    <a:pt x="30188" y="21615"/>
                    <a:pt x="30088" y="19547"/>
                  </a:cubicBezTo>
                  <a:cubicBezTo>
                    <a:pt x="30022" y="18279"/>
                    <a:pt x="29521" y="17045"/>
                    <a:pt x="28721" y="16044"/>
                  </a:cubicBezTo>
                  <a:cubicBezTo>
                    <a:pt x="28721" y="16044"/>
                    <a:pt x="31923" y="14643"/>
                    <a:pt x="31656" y="12509"/>
                  </a:cubicBezTo>
                  <a:cubicBezTo>
                    <a:pt x="31423" y="11308"/>
                    <a:pt x="30789" y="10240"/>
                    <a:pt x="29855" y="9473"/>
                  </a:cubicBezTo>
                  <a:lnTo>
                    <a:pt x="29855" y="9473"/>
                  </a:lnTo>
                  <a:cubicBezTo>
                    <a:pt x="29855" y="9473"/>
                    <a:pt x="31490" y="9791"/>
                    <a:pt x="33200" y="9791"/>
                  </a:cubicBezTo>
                  <a:cubicBezTo>
                    <a:pt x="34995" y="9791"/>
                    <a:pt x="36873" y="9441"/>
                    <a:pt x="37027" y="8005"/>
                  </a:cubicBezTo>
                  <a:cubicBezTo>
                    <a:pt x="37494" y="3702"/>
                    <a:pt x="23650" y="633"/>
                    <a:pt x="20181" y="66"/>
                  </a:cubicBezTo>
                  <a:cubicBezTo>
                    <a:pt x="19891" y="22"/>
                    <a:pt x="19543" y="1"/>
                    <a:pt x="19146" y="1"/>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3"/>
            <p:cNvSpPr/>
            <p:nvPr/>
          </p:nvSpPr>
          <p:spPr>
            <a:xfrm>
              <a:off x="3129075" y="3967450"/>
              <a:ext cx="284400" cy="70900"/>
            </a:xfrm>
            <a:custGeom>
              <a:avLst/>
              <a:gdLst/>
              <a:ahLst/>
              <a:cxnLst/>
              <a:rect l="l" t="t" r="r" b="b"/>
              <a:pathLst>
                <a:path w="11376" h="2836" extrusionOk="0">
                  <a:moveTo>
                    <a:pt x="100" y="0"/>
                  </a:moveTo>
                  <a:cubicBezTo>
                    <a:pt x="34" y="0"/>
                    <a:pt x="0" y="134"/>
                    <a:pt x="100" y="134"/>
                  </a:cubicBezTo>
                  <a:cubicBezTo>
                    <a:pt x="3870" y="668"/>
                    <a:pt x="7572" y="2169"/>
                    <a:pt x="11275" y="2836"/>
                  </a:cubicBezTo>
                  <a:cubicBezTo>
                    <a:pt x="11375" y="2836"/>
                    <a:pt x="11375" y="2702"/>
                    <a:pt x="11308" y="2669"/>
                  </a:cubicBezTo>
                  <a:cubicBezTo>
                    <a:pt x="7773" y="1201"/>
                    <a:pt x="3870" y="568"/>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3"/>
            <p:cNvSpPr/>
            <p:nvPr/>
          </p:nvSpPr>
          <p:spPr>
            <a:xfrm>
              <a:off x="3107400" y="4170925"/>
              <a:ext cx="278550" cy="28600"/>
            </a:xfrm>
            <a:custGeom>
              <a:avLst/>
              <a:gdLst/>
              <a:ahLst/>
              <a:cxnLst/>
              <a:rect l="l" t="t" r="r" b="b"/>
              <a:pathLst>
                <a:path w="11142" h="1144" extrusionOk="0">
                  <a:moveTo>
                    <a:pt x="100" y="1"/>
                  </a:moveTo>
                  <a:cubicBezTo>
                    <a:pt x="33" y="1"/>
                    <a:pt x="0" y="134"/>
                    <a:pt x="100" y="134"/>
                  </a:cubicBezTo>
                  <a:cubicBezTo>
                    <a:pt x="1935" y="267"/>
                    <a:pt x="3803" y="401"/>
                    <a:pt x="5637" y="601"/>
                  </a:cubicBezTo>
                  <a:cubicBezTo>
                    <a:pt x="6538" y="701"/>
                    <a:pt x="7472" y="835"/>
                    <a:pt x="8406" y="935"/>
                  </a:cubicBezTo>
                  <a:cubicBezTo>
                    <a:pt x="9101" y="1074"/>
                    <a:pt x="9842" y="1143"/>
                    <a:pt x="10572" y="1143"/>
                  </a:cubicBezTo>
                  <a:cubicBezTo>
                    <a:pt x="10718" y="1143"/>
                    <a:pt x="10863" y="1140"/>
                    <a:pt x="11008" y="1135"/>
                  </a:cubicBezTo>
                  <a:cubicBezTo>
                    <a:pt x="11108" y="1101"/>
                    <a:pt x="11141" y="935"/>
                    <a:pt x="11008" y="901"/>
                  </a:cubicBezTo>
                  <a:cubicBezTo>
                    <a:pt x="10174" y="634"/>
                    <a:pt x="9307" y="501"/>
                    <a:pt x="8439" y="468"/>
                  </a:cubicBezTo>
                  <a:cubicBezTo>
                    <a:pt x="7505" y="368"/>
                    <a:pt x="6605" y="301"/>
                    <a:pt x="5671" y="234"/>
                  </a:cubicBezTo>
                  <a:cubicBezTo>
                    <a:pt x="3803" y="101"/>
                    <a:pt x="1968" y="34"/>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3"/>
            <p:cNvSpPr/>
            <p:nvPr/>
          </p:nvSpPr>
          <p:spPr>
            <a:xfrm>
              <a:off x="3091550" y="4368575"/>
              <a:ext cx="253525" cy="23500"/>
            </a:xfrm>
            <a:custGeom>
              <a:avLst/>
              <a:gdLst/>
              <a:ahLst/>
              <a:cxnLst/>
              <a:rect l="l" t="t" r="r" b="b"/>
              <a:pathLst>
                <a:path w="10141" h="940" extrusionOk="0">
                  <a:moveTo>
                    <a:pt x="100" y="0"/>
                  </a:moveTo>
                  <a:cubicBezTo>
                    <a:pt x="34" y="0"/>
                    <a:pt x="0" y="100"/>
                    <a:pt x="100" y="134"/>
                  </a:cubicBezTo>
                  <a:cubicBezTo>
                    <a:pt x="1802" y="300"/>
                    <a:pt x="3536" y="467"/>
                    <a:pt x="5237" y="634"/>
                  </a:cubicBezTo>
                  <a:cubicBezTo>
                    <a:pt x="6071" y="701"/>
                    <a:pt x="6905" y="767"/>
                    <a:pt x="7773" y="834"/>
                  </a:cubicBezTo>
                  <a:cubicBezTo>
                    <a:pt x="8198" y="875"/>
                    <a:pt x="8698" y="940"/>
                    <a:pt x="9181" y="940"/>
                  </a:cubicBezTo>
                  <a:cubicBezTo>
                    <a:pt x="9494" y="940"/>
                    <a:pt x="9799" y="913"/>
                    <a:pt x="10074" y="834"/>
                  </a:cubicBezTo>
                  <a:cubicBezTo>
                    <a:pt x="10141" y="834"/>
                    <a:pt x="10108" y="734"/>
                    <a:pt x="10041" y="734"/>
                  </a:cubicBezTo>
                  <a:cubicBezTo>
                    <a:pt x="9374" y="434"/>
                    <a:pt x="8440" y="501"/>
                    <a:pt x="7706" y="467"/>
                  </a:cubicBezTo>
                  <a:cubicBezTo>
                    <a:pt x="6872" y="434"/>
                    <a:pt x="6038" y="401"/>
                    <a:pt x="5171" y="334"/>
                  </a:cubicBezTo>
                  <a:cubicBezTo>
                    <a:pt x="3469" y="234"/>
                    <a:pt x="1802" y="134"/>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3"/>
            <p:cNvSpPr/>
            <p:nvPr/>
          </p:nvSpPr>
          <p:spPr>
            <a:xfrm>
              <a:off x="2147550" y="2506100"/>
              <a:ext cx="723875" cy="731675"/>
            </a:xfrm>
            <a:custGeom>
              <a:avLst/>
              <a:gdLst/>
              <a:ahLst/>
              <a:cxnLst/>
              <a:rect l="l" t="t" r="r" b="b"/>
              <a:pathLst>
                <a:path w="28955" h="29267" extrusionOk="0">
                  <a:moveTo>
                    <a:pt x="26930" y="1"/>
                  </a:moveTo>
                  <a:cubicBezTo>
                    <a:pt x="24958" y="1"/>
                    <a:pt x="20950" y="2067"/>
                    <a:pt x="15711" y="5917"/>
                  </a:cubicBezTo>
                  <a:cubicBezTo>
                    <a:pt x="7339" y="12055"/>
                    <a:pt x="0" y="19894"/>
                    <a:pt x="0" y="19894"/>
                  </a:cubicBezTo>
                  <a:cubicBezTo>
                    <a:pt x="334" y="20060"/>
                    <a:pt x="17246" y="29267"/>
                    <a:pt x="17246" y="29267"/>
                  </a:cubicBezTo>
                  <a:cubicBezTo>
                    <a:pt x="17246" y="29267"/>
                    <a:pt x="25151" y="14156"/>
                    <a:pt x="27453" y="5416"/>
                  </a:cubicBezTo>
                  <a:cubicBezTo>
                    <a:pt x="27920" y="3615"/>
                    <a:pt x="28954" y="746"/>
                    <a:pt x="27686" y="146"/>
                  </a:cubicBezTo>
                  <a:cubicBezTo>
                    <a:pt x="27483" y="49"/>
                    <a:pt x="27230" y="1"/>
                    <a:pt x="26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3"/>
            <p:cNvSpPr/>
            <p:nvPr/>
          </p:nvSpPr>
          <p:spPr>
            <a:xfrm>
              <a:off x="2165875" y="2518900"/>
              <a:ext cx="648825" cy="698025"/>
            </a:xfrm>
            <a:custGeom>
              <a:avLst/>
              <a:gdLst/>
              <a:ahLst/>
              <a:cxnLst/>
              <a:rect l="l" t="t" r="r" b="b"/>
              <a:pathLst>
                <a:path w="25953" h="27921" extrusionOk="0">
                  <a:moveTo>
                    <a:pt x="25619" y="1"/>
                  </a:moveTo>
                  <a:cubicBezTo>
                    <a:pt x="25286" y="1"/>
                    <a:pt x="25119" y="401"/>
                    <a:pt x="25352" y="635"/>
                  </a:cubicBezTo>
                  <a:cubicBezTo>
                    <a:pt x="25427" y="699"/>
                    <a:pt x="25516" y="729"/>
                    <a:pt x="25602" y="729"/>
                  </a:cubicBezTo>
                  <a:cubicBezTo>
                    <a:pt x="25783" y="729"/>
                    <a:pt x="25953" y="595"/>
                    <a:pt x="25953" y="368"/>
                  </a:cubicBezTo>
                  <a:cubicBezTo>
                    <a:pt x="25953" y="168"/>
                    <a:pt x="25819" y="1"/>
                    <a:pt x="25619" y="1"/>
                  </a:cubicBezTo>
                  <a:close/>
                  <a:moveTo>
                    <a:pt x="22784" y="3804"/>
                  </a:moveTo>
                  <a:cubicBezTo>
                    <a:pt x="22450" y="3804"/>
                    <a:pt x="22317" y="4204"/>
                    <a:pt x="22550" y="4404"/>
                  </a:cubicBezTo>
                  <a:cubicBezTo>
                    <a:pt x="22616" y="4481"/>
                    <a:pt x="22703" y="4514"/>
                    <a:pt x="22790" y="4514"/>
                  </a:cubicBezTo>
                  <a:cubicBezTo>
                    <a:pt x="22970" y="4514"/>
                    <a:pt x="23151" y="4373"/>
                    <a:pt x="23151" y="4171"/>
                  </a:cubicBezTo>
                  <a:cubicBezTo>
                    <a:pt x="23151" y="3970"/>
                    <a:pt x="23017" y="3804"/>
                    <a:pt x="22817" y="3804"/>
                  </a:cubicBezTo>
                  <a:close/>
                  <a:moveTo>
                    <a:pt x="17247" y="3804"/>
                  </a:moveTo>
                  <a:lnTo>
                    <a:pt x="16880" y="4071"/>
                  </a:lnTo>
                  <a:cubicBezTo>
                    <a:pt x="16846" y="4104"/>
                    <a:pt x="16846" y="4137"/>
                    <a:pt x="16880" y="4171"/>
                  </a:cubicBezTo>
                  <a:cubicBezTo>
                    <a:pt x="16856" y="4380"/>
                    <a:pt x="17044" y="4525"/>
                    <a:pt x="17240" y="4525"/>
                  </a:cubicBezTo>
                  <a:cubicBezTo>
                    <a:pt x="17324" y="4525"/>
                    <a:pt x="17410" y="4498"/>
                    <a:pt x="17480" y="4437"/>
                  </a:cubicBezTo>
                  <a:cubicBezTo>
                    <a:pt x="17714" y="4237"/>
                    <a:pt x="17613" y="3837"/>
                    <a:pt x="17280" y="3804"/>
                  </a:cubicBezTo>
                  <a:close/>
                  <a:moveTo>
                    <a:pt x="25586" y="7840"/>
                  </a:moveTo>
                  <a:cubicBezTo>
                    <a:pt x="25386" y="7840"/>
                    <a:pt x="25252" y="8007"/>
                    <a:pt x="25252" y="8207"/>
                  </a:cubicBezTo>
                  <a:cubicBezTo>
                    <a:pt x="25219" y="8407"/>
                    <a:pt x="25386" y="8540"/>
                    <a:pt x="25586" y="8574"/>
                  </a:cubicBezTo>
                  <a:cubicBezTo>
                    <a:pt x="25653" y="8340"/>
                    <a:pt x="25719" y="8140"/>
                    <a:pt x="25786" y="7907"/>
                  </a:cubicBezTo>
                  <a:cubicBezTo>
                    <a:pt x="25753" y="7873"/>
                    <a:pt x="25686" y="7840"/>
                    <a:pt x="25619" y="7840"/>
                  </a:cubicBezTo>
                  <a:close/>
                  <a:moveTo>
                    <a:pt x="14445" y="7840"/>
                  </a:moveTo>
                  <a:cubicBezTo>
                    <a:pt x="14111" y="7840"/>
                    <a:pt x="13944" y="8240"/>
                    <a:pt x="14178" y="8474"/>
                  </a:cubicBezTo>
                  <a:cubicBezTo>
                    <a:pt x="14253" y="8549"/>
                    <a:pt x="14345" y="8583"/>
                    <a:pt x="14436" y="8583"/>
                  </a:cubicBezTo>
                  <a:cubicBezTo>
                    <a:pt x="14627" y="8583"/>
                    <a:pt x="14811" y="8433"/>
                    <a:pt x="14811" y="8207"/>
                  </a:cubicBezTo>
                  <a:cubicBezTo>
                    <a:pt x="14811" y="8007"/>
                    <a:pt x="14645" y="7840"/>
                    <a:pt x="14445" y="7840"/>
                  </a:cubicBezTo>
                  <a:close/>
                  <a:moveTo>
                    <a:pt x="20015" y="7840"/>
                  </a:moveTo>
                  <a:cubicBezTo>
                    <a:pt x="19715" y="7840"/>
                    <a:pt x="19548" y="8240"/>
                    <a:pt x="19782" y="8474"/>
                  </a:cubicBezTo>
                  <a:cubicBezTo>
                    <a:pt x="19846" y="8549"/>
                    <a:pt x="19931" y="8583"/>
                    <a:pt x="20017" y="8583"/>
                  </a:cubicBezTo>
                  <a:cubicBezTo>
                    <a:pt x="20198" y="8583"/>
                    <a:pt x="20382" y="8433"/>
                    <a:pt x="20382" y="8207"/>
                  </a:cubicBezTo>
                  <a:cubicBezTo>
                    <a:pt x="20382" y="8007"/>
                    <a:pt x="20215" y="7840"/>
                    <a:pt x="20015" y="7840"/>
                  </a:cubicBezTo>
                  <a:close/>
                  <a:moveTo>
                    <a:pt x="11643" y="11643"/>
                  </a:moveTo>
                  <a:cubicBezTo>
                    <a:pt x="11309" y="11643"/>
                    <a:pt x="11142" y="12043"/>
                    <a:pt x="11376" y="12276"/>
                  </a:cubicBezTo>
                  <a:cubicBezTo>
                    <a:pt x="11451" y="12341"/>
                    <a:pt x="11542" y="12370"/>
                    <a:pt x="11633" y="12370"/>
                  </a:cubicBezTo>
                  <a:cubicBezTo>
                    <a:pt x="11825" y="12370"/>
                    <a:pt x="12009" y="12236"/>
                    <a:pt x="12009" y="12010"/>
                  </a:cubicBezTo>
                  <a:cubicBezTo>
                    <a:pt x="12009" y="11809"/>
                    <a:pt x="11843" y="11643"/>
                    <a:pt x="11676" y="11643"/>
                  </a:cubicBezTo>
                  <a:close/>
                  <a:moveTo>
                    <a:pt x="17213" y="11643"/>
                  </a:moveTo>
                  <a:cubicBezTo>
                    <a:pt x="16880" y="11643"/>
                    <a:pt x="16713" y="12043"/>
                    <a:pt x="16946" y="12276"/>
                  </a:cubicBezTo>
                  <a:cubicBezTo>
                    <a:pt x="17021" y="12341"/>
                    <a:pt x="17113" y="12370"/>
                    <a:pt x="17204" y="12370"/>
                  </a:cubicBezTo>
                  <a:cubicBezTo>
                    <a:pt x="17395" y="12370"/>
                    <a:pt x="17580" y="12236"/>
                    <a:pt x="17580" y="12010"/>
                  </a:cubicBezTo>
                  <a:cubicBezTo>
                    <a:pt x="17580" y="11809"/>
                    <a:pt x="17413" y="11643"/>
                    <a:pt x="17247" y="11643"/>
                  </a:cubicBezTo>
                  <a:close/>
                  <a:moveTo>
                    <a:pt x="22784" y="11643"/>
                  </a:moveTo>
                  <a:cubicBezTo>
                    <a:pt x="22450" y="11643"/>
                    <a:pt x="22317" y="12043"/>
                    <a:pt x="22550" y="12276"/>
                  </a:cubicBezTo>
                  <a:cubicBezTo>
                    <a:pt x="22614" y="12341"/>
                    <a:pt x="22699" y="12370"/>
                    <a:pt x="22785" y="12370"/>
                  </a:cubicBezTo>
                  <a:cubicBezTo>
                    <a:pt x="22966" y="12370"/>
                    <a:pt x="23151" y="12236"/>
                    <a:pt x="23151" y="12010"/>
                  </a:cubicBezTo>
                  <a:cubicBezTo>
                    <a:pt x="23151" y="11809"/>
                    <a:pt x="23017" y="11643"/>
                    <a:pt x="22817" y="11643"/>
                  </a:cubicBezTo>
                  <a:close/>
                  <a:moveTo>
                    <a:pt x="3270" y="15712"/>
                  </a:moveTo>
                  <a:cubicBezTo>
                    <a:pt x="2936" y="15712"/>
                    <a:pt x="2770" y="16079"/>
                    <a:pt x="3003" y="16313"/>
                  </a:cubicBezTo>
                  <a:cubicBezTo>
                    <a:pt x="3079" y="16389"/>
                    <a:pt x="3174" y="16423"/>
                    <a:pt x="3266" y="16423"/>
                  </a:cubicBezTo>
                  <a:cubicBezTo>
                    <a:pt x="3456" y="16423"/>
                    <a:pt x="3637" y="16281"/>
                    <a:pt x="3637" y="16079"/>
                  </a:cubicBezTo>
                  <a:cubicBezTo>
                    <a:pt x="3637" y="15879"/>
                    <a:pt x="3503" y="15712"/>
                    <a:pt x="3303" y="15712"/>
                  </a:cubicBezTo>
                  <a:close/>
                  <a:moveTo>
                    <a:pt x="8841" y="15712"/>
                  </a:moveTo>
                  <a:cubicBezTo>
                    <a:pt x="8507" y="15712"/>
                    <a:pt x="8340" y="16079"/>
                    <a:pt x="8574" y="16313"/>
                  </a:cubicBezTo>
                  <a:cubicBezTo>
                    <a:pt x="8650" y="16389"/>
                    <a:pt x="8744" y="16423"/>
                    <a:pt x="8837" y="16423"/>
                  </a:cubicBezTo>
                  <a:cubicBezTo>
                    <a:pt x="9026" y="16423"/>
                    <a:pt x="9207" y="16281"/>
                    <a:pt x="9207" y="16079"/>
                  </a:cubicBezTo>
                  <a:cubicBezTo>
                    <a:pt x="9207" y="15879"/>
                    <a:pt x="9074" y="15712"/>
                    <a:pt x="8874" y="15712"/>
                  </a:cubicBezTo>
                  <a:close/>
                  <a:moveTo>
                    <a:pt x="14411" y="15712"/>
                  </a:moveTo>
                  <a:cubicBezTo>
                    <a:pt x="14111" y="15712"/>
                    <a:pt x="13944" y="16079"/>
                    <a:pt x="14178" y="16313"/>
                  </a:cubicBezTo>
                  <a:cubicBezTo>
                    <a:pt x="14254" y="16389"/>
                    <a:pt x="14345" y="16423"/>
                    <a:pt x="14432" y="16423"/>
                  </a:cubicBezTo>
                  <a:cubicBezTo>
                    <a:pt x="14612" y="16423"/>
                    <a:pt x="14778" y="16281"/>
                    <a:pt x="14778" y="16079"/>
                  </a:cubicBezTo>
                  <a:cubicBezTo>
                    <a:pt x="14811" y="15879"/>
                    <a:pt x="14645" y="15712"/>
                    <a:pt x="14445" y="15712"/>
                  </a:cubicBezTo>
                  <a:close/>
                  <a:moveTo>
                    <a:pt x="19952" y="15708"/>
                  </a:moveTo>
                  <a:cubicBezTo>
                    <a:pt x="19459" y="15708"/>
                    <a:pt x="19469" y="16447"/>
                    <a:pt x="19982" y="16447"/>
                  </a:cubicBezTo>
                  <a:cubicBezTo>
                    <a:pt x="19993" y="16447"/>
                    <a:pt x="20004" y="16447"/>
                    <a:pt x="20015" y="16446"/>
                  </a:cubicBezTo>
                  <a:cubicBezTo>
                    <a:pt x="20449" y="16379"/>
                    <a:pt x="20449" y="15746"/>
                    <a:pt x="20015" y="15712"/>
                  </a:cubicBezTo>
                  <a:cubicBezTo>
                    <a:pt x="19993" y="15710"/>
                    <a:pt x="19972" y="15708"/>
                    <a:pt x="19952" y="15708"/>
                  </a:cubicBezTo>
                  <a:close/>
                  <a:moveTo>
                    <a:pt x="501" y="19482"/>
                  </a:moveTo>
                  <a:cubicBezTo>
                    <a:pt x="168" y="19482"/>
                    <a:pt x="1" y="19882"/>
                    <a:pt x="234" y="20115"/>
                  </a:cubicBezTo>
                  <a:cubicBezTo>
                    <a:pt x="310" y="20191"/>
                    <a:pt x="402" y="20224"/>
                    <a:pt x="493" y="20224"/>
                  </a:cubicBezTo>
                  <a:cubicBezTo>
                    <a:pt x="684" y="20224"/>
                    <a:pt x="868" y="20075"/>
                    <a:pt x="868" y="19849"/>
                  </a:cubicBezTo>
                  <a:cubicBezTo>
                    <a:pt x="868" y="19648"/>
                    <a:pt x="701" y="19482"/>
                    <a:pt x="501" y="19482"/>
                  </a:cubicBezTo>
                  <a:close/>
                  <a:moveTo>
                    <a:pt x="6072" y="19482"/>
                  </a:moveTo>
                  <a:cubicBezTo>
                    <a:pt x="5738" y="19482"/>
                    <a:pt x="5605" y="19882"/>
                    <a:pt x="5838" y="20115"/>
                  </a:cubicBezTo>
                  <a:cubicBezTo>
                    <a:pt x="5914" y="20191"/>
                    <a:pt x="6003" y="20224"/>
                    <a:pt x="6089" y="20224"/>
                  </a:cubicBezTo>
                  <a:cubicBezTo>
                    <a:pt x="6270" y="20224"/>
                    <a:pt x="6439" y="20075"/>
                    <a:pt x="6439" y="19849"/>
                  </a:cubicBezTo>
                  <a:cubicBezTo>
                    <a:pt x="6439" y="19648"/>
                    <a:pt x="6272" y="19482"/>
                    <a:pt x="6072" y="19482"/>
                  </a:cubicBezTo>
                  <a:close/>
                  <a:moveTo>
                    <a:pt x="11676" y="19482"/>
                  </a:moveTo>
                  <a:cubicBezTo>
                    <a:pt x="11342" y="19482"/>
                    <a:pt x="11176" y="19882"/>
                    <a:pt x="11409" y="20115"/>
                  </a:cubicBezTo>
                  <a:cubicBezTo>
                    <a:pt x="11484" y="20191"/>
                    <a:pt x="11573" y="20224"/>
                    <a:pt x="11659" y="20224"/>
                  </a:cubicBezTo>
                  <a:cubicBezTo>
                    <a:pt x="11841" y="20224"/>
                    <a:pt x="12009" y="20075"/>
                    <a:pt x="12009" y="19849"/>
                  </a:cubicBezTo>
                  <a:cubicBezTo>
                    <a:pt x="12009" y="19648"/>
                    <a:pt x="11876" y="19482"/>
                    <a:pt x="11676" y="19482"/>
                  </a:cubicBezTo>
                  <a:close/>
                  <a:moveTo>
                    <a:pt x="17247" y="19482"/>
                  </a:moveTo>
                  <a:cubicBezTo>
                    <a:pt x="16913" y="19482"/>
                    <a:pt x="16746" y="19882"/>
                    <a:pt x="16980" y="20115"/>
                  </a:cubicBezTo>
                  <a:cubicBezTo>
                    <a:pt x="17055" y="20191"/>
                    <a:pt x="17147" y="20224"/>
                    <a:pt x="17238" y="20224"/>
                  </a:cubicBezTo>
                  <a:cubicBezTo>
                    <a:pt x="17429" y="20224"/>
                    <a:pt x="17613" y="20075"/>
                    <a:pt x="17613" y="19849"/>
                  </a:cubicBezTo>
                  <a:cubicBezTo>
                    <a:pt x="17613" y="19648"/>
                    <a:pt x="17447" y="19482"/>
                    <a:pt x="17247" y="19482"/>
                  </a:cubicBezTo>
                  <a:close/>
                  <a:moveTo>
                    <a:pt x="8874" y="23551"/>
                  </a:moveTo>
                  <a:cubicBezTo>
                    <a:pt x="8540" y="23551"/>
                    <a:pt x="8374" y="23951"/>
                    <a:pt x="8607" y="24152"/>
                  </a:cubicBezTo>
                  <a:cubicBezTo>
                    <a:pt x="8683" y="24228"/>
                    <a:pt x="8778" y="24262"/>
                    <a:pt x="8870" y="24262"/>
                  </a:cubicBezTo>
                  <a:cubicBezTo>
                    <a:pt x="9060" y="24262"/>
                    <a:pt x="9241" y="24120"/>
                    <a:pt x="9241" y="23918"/>
                  </a:cubicBezTo>
                  <a:cubicBezTo>
                    <a:pt x="9241" y="23718"/>
                    <a:pt x="9074" y="23551"/>
                    <a:pt x="8874" y="23551"/>
                  </a:cubicBezTo>
                  <a:close/>
                  <a:moveTo>
                    <a:pt x="14445" y="23551"/>
                  </a:moveTo>
                  <a:cubicBezTo>
                    <a:pt x="14111" y="23551"/>
                    <a:pt x="13978" y="23951"/>
                    <a:pt x="14178" y="24152"/>
                  </a:cubicBezTo>
                  <a:cubicBezTo>
                    <a:pt x="14254" y="24228"/>
                    <a:pt x="14348" y="24262"/>
                    <a:pt x="14441" y="24262"/>
                  </a:cubicBezTo>
                  <a:cubicBezTo>
                    <a:pt x="14630" y="24262"/>
                    <a:pt x="14811" y="24120"/>
                    <a:pt x="14811" y="23918"/>
                  </a:cubicBezTo>
                  <a:cubicBezTo>
                    <a:pt x="14811" y="23718"/>
                    <a:pt x="14645" y="23551"/>
                    <a:pt x="14445" y="23551"/>
                  </a:cubicBezTo>
                  <a:close/>
                  <a:moveTo>
                    <a:pt x="17247" y="27321"/>
                  </a:moveTo>
                  <a:lnTo>
                    <a:pt x="17247" y="27321"/>
                  </a:lnTo>
                  <a:cubicBezTo>
                    <a:pt x="17046" y="27354"/>
                    <a:pt x="16880" y="27487"/>
                    <a:pt x="16880" y="27687"/>
                  </a:cubicBezTo>
                  <a:cubicBezTo>
                    <a:pt x="16880" y="27788"/>
                    <a:pt x="16880" y="27854"/>
                    <a:pt x="16946" y="27921"/>
                  </a:cubicBezTo>
                  <a:lnTo>
                    <a:pt x="17247" y="2732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3"/>
            <p:cNvSpPr/>
            <p:nvPr/>
          </p:nvSpPr>
          <p:spPr>
            <a:xfrm>
              <a:off x="4845300" y="3929550"/>
              <a:ext cx="384725" cy="115475"/>
            </a:xfrm>
            <a:custGeom>
              <a:avLst/>
              <a:gdLst/>
              <a:ahLst/>
              <a:cxnLst/>
              <a:rect l="l" t="t" r="r" b="b"/>
              <a:pathLst>
                <a:path w="15389" h="4619" extrusionOk="0">
                  <a:moveTo>
                    <a:pt x="7239" y="1"/>
                  </a:moveTo>
                  <a:cubicBezTo>
                    <a:pt x="6714" y="1"/>
                    <a:pt x="6198" y="67"/>
                    <a:pt x="5704" y="216"/>
                  </a:cubicBezTo>
                  <a:cubicBezTo>
                    <a:pt x="1635" y="1416"/>
                    <a:pt x="0" y="4619"/>
                    <a:pt x="1135" y="4619"/>
                  </a:cubicBezTo>
                  <a:lnTo>
                    <a:pt x="14244" y="4619"/>
                  </a:lnTo>
                  <a:cubicBezTo>
                    <a:pt x="15389" y="3562"/>
                    <a:pt x="11085"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3"/>
            <p:cNvSpPr/>
            <p:nvPr/>
          </p:nvSpPr>
          <p:spPr>
            <a:xfrm>
              <a:off x="5072125" y="3958275"/>
              <a:ext cx="55900" cy="86750"/>
            </a:xfrm>
            <a:custGeom>
              <a:avLst/>
              <a:gdLst/>
              <a:ahLst/>
              <a:cxnLst/>
              <a:rect l="l" t="t" r="r" b="b"/>
              <a:pathLst>
                <a:path w="2236" h="3470" extrusionOk="0">
                  <a:moveTo>
                    <a:pt x="2235" y="1"/>
                  </a:moveTo>
                  <a:lnTo>
                    <a:pt x="2235" y="1"/>
                  </a:lnTo>
                  <a:cubicBezTo>
                    <a:pt x="1902" y="101"/>
                    <a:pt x="1535" y="267"/>
                    <a:pt x="1268" y="501"/>
                  </a:cubicBezTo>
                  <a:cubicBezTo>
                    <a:pt x="968" y="734"/>
                    <a:pt x="734" y="1035"/>
                    <a:pt x="534" y="1335"/>
                  </a:cubicBezTo>
                  <a:cubicBezTo>
                    <a:pt x="334" y="1668"/>
                    <a:pt x="201" y="2002"/>
                    <a:pt x="134" y="2369"/>
                  </a:cubicBezTo>
                  <a:cubicBezTo>
                    <a:pt x="34" y="2736"/>
                    <a:pt x="1" y="3103"/>
                    <a:pt x="34" y="3470"/>
                  </a:cubicBezTo>
                  <a:cubicBezTo>
                    <a:pt x="267" y="2803"/>
                    <a:pt x="534" y="2169"/>
                    <a:pt x="901" y="1568"/>
                  </a:cubicBezTo>
                  <a:cubicBezTo>
                    <a:pt x="1068" y="1268"/>
                    <a:pt x="1268" y="968"/>
                    <a:pt x="1502" y="734"/>
                  </a:cubicBezTo>
                  <a:cubicBezTo>
                    <a:pt x="1735" y="468"/>
                    <a:pt x="1969" y="234"/>
                    <a:pt x="2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3"/>
            <p:cNvSpPr/>
            <p:nvPr/>
          </p:nvSpPr>
          <p:spPr>
            <a:xfrm>
              <a:off x="5111325" y="3969125"/>
              <a:ext cx="90075" cy="75900"/>
            </a:xfrm>
            <a:custGeom>
              <a:avLst/>
              <a:gdLst/>
              <a:ahLst/>
              <a:cxnLst/>
              <a:rect l="l" t="t" r="r" b="b"/>
              <a:pathLst>
                <a:path w="3603" h="3036" extrusionOk="0">
                  <a:moveTo>
                    <a:pt x="0" y="0"/>
                  </a:moveTo>
                  <a:cubicBezTo>
                    <a:pt x="701" y="467"/>
                    <a:pt x="1368" y="867"/>
                    <a:pt x="2002" y="1334"/>
                  </a:cubicBezTo>
                  <a:cubicBezTo>
                    <a:pt x="2335" y="1568"/>
                    <a:pt x="2636" y="1801"/>
                    <a:pt x="2936" y="2068"/>
                  </a:cubicBezTo>
                  <a:cubicBezTo>
                    <a:pt x="3203" y="2335"/>
                    <a:pt x="3436" y="2669"/>
                    <a:pt x="3603" y="3036"/>
                  </a:cubicBezTo>
                  <a:cubicBezTo>
                    <a:pt x="3603" y="2602"/>
                    <a:pt x="3436" y="2168"/>
                    <a:pt x="3169" y="1868"/>
                  </a:cubicBezTo>
                  <a:cubicBezTo>
                    <a:pt x="2902" y="1535"/>
                    <a:pt x="2602" y="1234"/>
                    <a:pt x="2269" y="1001"/>
                  </a:cubicBezTo>
                  <a:cubicBezTo>
                    <a:pt x="1902" y="767"/>
                    <a:pt x="1568" y="534"/>
                    <a:pt x="1168" y="367"/>
                  </a:cubicBezTo>
                  <a:cubicBezTo>
                    <a:pt x="801" y="200"/>
                    <a:pt x="401"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3"/>
            <p:cNvSpPr/>
            <p:nvPr/>
          </p:nvSpPr>
          <p:spPr>
            <a:xfrm>
              <a:off x="4538400" y="2784100"/>
              <a:ext cx="1692900" cy="1087475"/>
            </a:xfrm>
            <a:custGeom>
              <a:avLst/>
              <a:gdLst/>
              <a:ahLst/>
              <a:cxnLst/>
              <a:rect l="l" t="t" r="r" b="b"/>
              <a:pathLst>
                <a:path w="67716" h="43499" extrusionOk="0">
                  <a:moveTo>
                    <a:pt x="9308" y="1"/>
                  </a:moveTo>
                  <a:lnTo>
                    <a:pt x="1" y="43498"/>
                  </a:lnTo>
                  <a:lnTo>
                    <a:pt x="58409" y="43498"/>
                  </a:lnTo>
                  <a:lnTo>
                    <a:pt x="677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3"/>
            <p:cNvSpPr/>
            <p:nvPr/>
          </p:nvSpPr>
          <p:spPr>
            <a:xfrm>
              <a:off x="4592625" y="2784100"/>
              <a:ext cx="1692050" cy="1087475"/>
            </a:xfrm>
            <a:custGeom>
              <a:avLst/>
              <a:gdLst/>
              <a:ahLst/>
              <a:cxnLst/>
              <a:rect l="l" t="t" r="r" b="b"/>
              <a:pathLst>
                <a:path w="67682" h="43499" extrusionOk="0">
                  <a:moveTo>
                    <a:pt x="9273" y="1"/>
                  </a:moveTo>
                  <a:lnTo>
                    <a:pt x="0" y="43498"/>
                  </a:lnTo>
                  <a:lnTo>
                    <a:pt x="58409" y="43498"/>
                  </a:lnTo>
                  <a:lnTo>
                    <a:pt x="67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3"/>
            <p:cNvSpPr/>
            <p:nvPr/>
          </p:nvSpPr>
          <p:spPr>
            <a:xfrm>
              <a:off x="5230575" y="3237750"/>
              <a:ext cx="86750" cy="243550"/>
            </a:xfrm>
            <a:custGeom>
              <a:avLst/>
              <a:gdLst/>
              <a:ahLst/>
              <a:cxnLst/>
              <a:rect l="l" t="t" r="r" b="b"/>
              <a:pathLst>
                <a:path w="3470" h="9742" extrusionOk="0">
                  <a:moveTo>
                    <a:pt x="2102" y="1"/>
                  </a:moveTo>
                  <a:lnTo>
                    <a:pt x="0" y="9741"/>
                  </a:lnTo>
                  <a:lnTo>
                    <a:pt x="1368" y="9741"/>
                  </a:lnTo>
                  <a:lnTo>
                    <a:pt x="34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3"/>
            <p:cNvSpPr/>
            <p:nvPr/>
          </p:nvSpPr>
          <p:spPr>
            <a:xfrm>
              <a:off x="5298125" y="3237750"/>
              <a:ext cx="86750" cy="243550"/>
            </a:xfrm>
            <a:custGeom>
              <a:avLst/>
              <a:gdLst/>
              <a:ahLst/>
              <a:cxnLst/>
              <a:rect l="l" t="t" r="r" b="b"/>
              <a:pathLst>
                <a:path w="3470" h="9742" extrusionOk="0">
                  <a:moveTo>
                    <a:pt x="2102" y="1"/>
                  </a:moveTo>
                  <a:lnTo>
                    <a:pt x="0" y="9741"/>
                  </a:lnTo>
                  <a:lnTo>
                    <a:pt x="1401" y="9741"/>
                  </a:lnTo>
                  <a:lnTo>
                    <a:pt x="34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3"/>
            <p:cNvSpPr/>
            <p:nvPr/>
          </p:nvSpPr>
          <p:spPr>
            <a:xfrm>
              <a:off x="5365675" y="3237750"/>
              <a:ext cx="86750" cy="243550"/>
            </a:xfrm>
            <a:custGeom>
              <a:avLst/>
              <a:gdLst/>
              <a:ahLst/>
              <a:cxnLst/>
              <a:rect l="l" t="t" r="r" b="b"/>
              <a:pathLst>
                <a:path w="3470" h="9742" extrusionOk="0">
                  <a:moveTo>
                    <a:pt x="2102" y="1"/>
                  </a:moveTo>
                  <a:lnTo>
                    <a:pt x="0" y="9741"/>
                  </a:lnTo>
                  <a:lnTo>
                    <a:pt x="1401" y="9741"/>
                  </a:lnTo>
                  <a:lnTo>
                    <a:pt x="34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3"/>
            <p:cNvSpPr/>
            <p:nvPr/>
          </p:nvSpPr>
          <p:spPr>
            <a:xfrm>
              <a:off x="5434050" y="3237750"/>
              <a:ext cx="85925" cy="243550"/>
            </a:xfrm>
            <a:custGeom>
              <a:avLst/>
              <a:gdLst/>
              <a:ahLst/>
              <a:cxnLst/>
              <a:rect l="l" t="t" r="r" b="b"/>
              <a:pathLst>
                <a:path w="3437" h="9742" extrusionOk="0">
                  <a:moveTo>
                    <a:pt x="2069" y="1"/>
                  </a:moveTo>
                  <a:lnTo>
                    <a:pt x="1" y="9741"/>
                  </a:lnTo>
                  <a:lnTo>
                    <a:pt x="1368" y="9741"/>
                  </a:lnTo>
                  <a:lnTo>
                    <a:pt x="3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3"/>
            <p:cNvSpPr/>
            <p:nvPr/>
          </p:nvSpPr>
          <p:spPr>
            <a:xfrm>
              <a:off x="5501600" y="3237750"/>
              <a:ext cx="85925" cy="243550"/>
            </a:xfrm>
            <a:custGeom>
              <a:avLst/>
              <a:gdLst/>
              <a:ahLst/>
              <a:cxnLst/>
              <a:rect l="l" t="t" r="r" b="b"/>
              <a:pathLst>
                <a:path w="3437" h="9742" extrusionOk="0">
                  <a:moveTo>
                    <a:pt x="2069" y="1"/>
                  </a:moveTo>
                  <a:lnTo>
                    <a:pt x="0" y="9741"/>
                  </a:lnTo>
                  <a:lnTo>
                    <a:pt x="1368" y="9741"/>
                  </a:lnTo>
                  <a:lnTo>
                    <a:pt x="3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3"/>
            <p:cNvSpPr/>
            <p:nvPr/>
          </p:nvSpPr>
          <p:spPr>
            <a:xfrm>
              <a:off x="5569150" y="3237750"/>
              <a:ext cx="85925" cy="243550"/>
            </a:xfrm>
            <a:custGeom>
              <a:avLst/>
              <a:gdLst/>
              <a:ahLst/>
              <a:cxnLst/>
              <a:rect l="l" t="t" r="r" b="b"/>
              <a:pathLst>
                <a:path w="3437" h="9742" extrusionOk="0">
                  <a:moveTo>
                    <a:pt x="2069" y="1"/>
                  </a:moveTo>
                  <a:lnTo>
                    <a:pt x="0" y="9741"/>
                  </a:lnTo>
                  <a:lnTo>
                    <a:pt x="1368" y="9741"/>
                  </a:lnTo>
                  <a:lnTo>
                    <a:pt x="3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3"/>
            <p:cNvSpPr/>
            <p:nvPr/>
          </p:nvSpPr>
          <p:spPr>
            <a:xfrm>
              <a:off x="5636700" y="3237750"/>
              <a:ext cx="85925" cy="243550"/>
            </a:xfrm>
            <a:custGeom>
              <a:avLst/>
              <a:gdLst/>
              <a:ahLst/>
              <a:cxnLst/>
              <a:rect l="l" t="t" r="r" b="b"/>
              <a:pathLst>
                <a:path w="3437" h="9742" extrusionOk="0">
                  <a:moveTo>
                    <a:pt x="2068" y="1"/>
                  </a:moveTo>
                  <a:lnTo>
                    <a:pt x="0" y="9741"/>
                  </a:lnTo>
                  <a:lnTo>
                    <a:pt x="1368" y="9741"/>
                  </a:lnTo>
                  <a:lnTo>
                    <a:pt x="3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3"/>
            <p:cNvSpPr/>
            <p:nvPr/>
          </p:nvSpPr>
          <p:spPr>
            <a:xfrm>
              <a:off x="4921175" y="4075850"/>
              <a:ext cx="718875" cy="79250"/>
            </a:xfrm>
            <a:custGeom>
              <a:avLst/>
              <a:gdLst/>
              <a:ahLst/>
              <a:cxnLst/>
              <a:rect l="l" t="t" r="r" b="b"/>
              <a:pathLst>
                <a:path w="28755" h="3170" extrusionOk="0">
                  <a:moveTo>
                    <a:pt x="28755" y="1"/>
                  </a:moveTo>
                  <a:lnTo>
                    <a:pt x="1" y="935"/>
                  </a:lnTo>
                  <a:lnTo>
                    <a:pt x="1" y="3170"/>
                  </a:lnTo>
                  <a:lnTo>
                    <a:pt x="28755" y="3170"/>
                  </a:lnTo>
                  <a:lnTo>
                    <a:pt x="287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5217225" y="3546325"/>
              <a:ext cx="617975" cy="608775"/>
            </a:xfrm>
            <a:custGeom>
              <a:avLst/>
              <a:gdLst/>
              <a:ahLst/>
              <a:cxnLst/>
              <a:rect l="l" t="t" r="r" b="b"/>
              <a:pathLst>
                <a:path w="24719" h="24351" extrusionOk="0">
                  <a:moveTo>
                    <a:pt x="1" y="0"/>
                  </a:moveTo>
                  <a:lnTo>
                    <a:pt x="9274" y="24351"/>
                  </a:lnTo>
                  <a:lnTo>
                    <a:pt x="24718" y="24351"/>
                  </a:lnTo>
                  <a:lnTo>
                    <a:pt x="154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5280600" y="3546325"/>
              <a:ext cx="617975" cy="608775"/>
            </a:xfrm>
            <a:custGeom>
              <a:avLst/>
              <a:gdLst/>
              <a:ahLst/>
              <a:cxnLst/>
              <a:rect l="l" t="t" r="r" b="b"/>
              <a:pathLst>
                <a:path w="24719" h="24351" extrusionOk="0">
                  <a:moveTo>
                    <a:pt x="1" y="0"/>
                  </a:moveTo>
                  <a:lnTo>
                    <a:pt x="9307" y="24351"/>
                  </a:lnTo>
                  <a:lnTo>
                    <a:pt x="24719" y="24351"/>
                  </a:lnTo>
                  <a:lnTo>
                    <a:pt x="154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887950" y="4021650"/>
              <a:ext cx="910675" cy="85100"/>
            </a:xfrm>
            <a:custGeom>
              <a:avLst/>
              <a:gdLst/>
              <a:ahLst/>
              <a:cxnLst/>
              <a:rect l="l" t="t" r="r" b="b"/>
              <a:pathLst>
                <a:path w="36427" h="3404" extrusionOk="0">
                  <a:moveTo>
                    <a:pt x="36426" y="1"/>
                  </a:moveTo>
                  <a:lnTo>
                    <a:pt x="0" y="1001"/>
                  </a:lnTo>
                  <a:lnTo>
                    <a:pt x="0" y="3403"/>
                  </a:lnTo>
                  <a:lnTo>
                    <a:pt x="36426" y="3403"/>
                  </a:lnTo>
                  <a:lnTo>
                    <a:pt x="36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1616325" y="4837250"/>
              <a:ext cx="1102475" cy="139275"/>
            </a:xfrm>
            <a:custGeom>
              <a:avLst/>
              <a:gdLst/>
              <a:ahLst/>
              <a:cxnLst/>
              <a:rect l="l" t="t" r="r" b="b"/>
              <a:pathLst>
                <a:path w="44099" h="5571" extrusionOk="0">
                  <a:moveTo>
                    <a:pt x="1" y="0"/>
                  </a:moveTo>
                  <a:lnTo>
                    <a:pt x="1" y="5571"/>
                  </a:lnTo>
                  <a:lnTo>
                    <a:pt x="44099" y="5571"/>
                  </a:lnTo>
                  <a:lnTo>
                    <a:pt x="44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1833150" y="4837250"/>
              <a:ext cx="45050" cy="139275"/>
            </a:xfrm>
            <a:custGeom>
              <a:avLst/>
              <a:gdLst/>
              <a:ahLst/>
              <a:cxnLst/>
              <a:rect l="l" t="t" r="r" b="b"/>
              <a:pathLst>
                <a:path w="1802" h="5571" extrusionOk="0">
                  <a:moveTo>
                    <a:pt x="0" y="0"/>
                  </a:moveTo>
                  <a:lnTo>
                    <a:pt x="0" y="5571"/>
                  </a:lnTo>
                  <a:lnTo>
                    <a:pt x="1802" y="5571"/>
                  </a:lnTo>
                  <a:lnTo>
                    <a:pt x="1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2481100" y="4837250"/>
              <a:ext cx="108450" cy="139275"/>
            </a:xfrm>
            <a:custGeom>
              <a:avLst/>
              <a:gdLst/>
              <a:ahLst/>
              <a:cxnLst/>
              <a:rect l="l" t="t" r="r" b="b"/>
              <a:pathLst>
                <a:path w="4338" h="5571" extrusionOk="0">
                  <a:moveTo>
                    <a:pt x="1" y="0"/>
                  </a:moveTo>
                  <a:lnTo>
                    <a:pt x="1" y="5571"/>
                  </a:lnTo>
                  <a:lnTo>
                    <a:pt x="4337" y="5571"/>
                  </a:lnTo>
                  <a:lnTo>
                    <a:pt x="4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2022450" y="4862750"/>
              <a:ext cx="69250" cy="82100"/>
            </a:xfrm>
            <a:custGeom>
              <a:avLst/>
              <a:gdLst/>
              <a:ahLst/>
              <a:cxnLst/>
              <a:rect l="l" t="t" r="r" b="b"/>
              <a:pathLst>
                <a:path w="2770" h="3284" extrusionOk="0">
                  <a:moveTo>
                    <a:pt x="110" y="0"/>
                  </a:moveTo>
                  <a:cubicBezTo>
                    <a:pt x="92" y="0"/>
                    <a:pt x="77" y="4"/>
                    <a:pt x="67" y="14"/>
                  </a:cubicBezTo>
                  <a:cubicBezTo>
                    <a:pt x="34" y="47"/>
                    <a:pt x="0" y="81"/>
                    <a:pt x="0" y="114"/>
                  </a:cubicBezTo>
                  <a:lnTo>
                    <a:pt x="0" y="3150"/>
                  </a:lnTo>
                  <a:cubicBezTo>
                    <a:pt x="17" y="3216"/>
                    <a:pt x="75" y="3250"/>
                    <a:pt x="130" y="3250"/>
                  </a:cubicBezTo>
                  <a:cubicBezTo>
                    <a:pt x="184" y="3250"/>
                    <a:pt x="234" y="3216"/>
                    <a:pt x="234" y="3150"/>
                  </a:cubicBezTo>
                  <a:lnTo>
                    <a:pt x="234" y="448"/>
                  </a:lnTo>
                  <a:lnTo>
                    <a:pt x="1301" y="1915"/>
                  </a:lnTo>
                  <a:cubicBezTo>
                    <a:pt x="1301" y="1949"/>
                    <a:pt x="1368" y="1982"/>
                    <a:pt x="1401" y="1982"/>
                  </a:cubicBezTo>
                  <a:cubicBezTo>
                    <a:pt x="1435" y="1982"/>
                    <a:pt x="1468" y="1949"/>
                    <a:pt x="1502" y="1915"/>
                  </a:cubicBezTo>
                  <a:lnTo>
                    <a:pt x="2536" y="448"/>
                  </a:lnTo>
                  <a:lnTo>
                    <a:pt x="2536" y="3183"/>
                  </a:lnTo>
                  <a:cubicBezTo>
                    <a:pt x="2536" y="3216"/>
                    <a:pt x="2569" y="3283"/>
                    <a:pt x="2636" y="3283"/>
                  </a:cubicBezTo>
                  <a:cubicBezTo>
                    <a:pt x="2702" y="3283"/>
                    <a:pt x="2736" y="3216"/>
                    <a:pt x="2736" y="3183"/>
                  </a:cubicBezTo>
                  <a:lnTo>
                    <a:pt x="2736" y="114"/>
                  </a:lnTo>
                  <a:cubicBezTo>
                    <a:pt x="2769" y="114"/>
                    <a:pt x="2769" y="81"/>
                    <a:pt x="2736" y="47"/>
                  </a:cubicBezTo>
                  <a:lnTo>
                    <a:pt x="2736" y="14"/>
                  </a:lnTo>
                  <a:cubicBezTo>
                    <a:pt x="2716" y="4"/>
                    <a:pt x="2697" y="0"/>
                    <a:pt x="2678" y="0"/>
                  </a:cubicBezTo>
                  <a:cubicBezTo>
                    <a:pt x="2633" y="0"/>
                    <a:pt x="2593" y="24"/>
                    <a:pt x="2569" y="47"/>
                  </a:cubicBezTo>
                  <a:lnTo>
                    <a:pt x="1401" y="1682"/>
                  </a:lnTo>
                  <a:lnTo>
                    <a:pt x="234" y="47"/>
                  </a:lnTo>
                  <a:cubicBezTo>
                    <a:pt x="210" y="24"/>
                    <a:pt x="153" y="0"/>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2108350" y="4862775"/>
              <a:ext cx="63400" cy="82075"/>
            </a:xfrm>
            <a:custGeom>
              <a:avLst/>
              <a:gdLst/>
              <a:ahLst/>
              <a:cxnLst/>
              <a:rect l="l" t="t" r="r" b="b"/>
              <a:pathLst>
                <a:path w="2536" h="3283" extrusionOk="0">
                  <a:moveTo>
                    <a:pt x="1268" y="413"/>
                  </a:moveTo>
                  <a:lnTo>
                    <a:pt x="1935" y="2181"/>
                  </a:lnTo>
                  <a:lnTo>
                    <a:pt x="601" y="2181"/>
                  </a:lnTo>
                  <a:lnTo>
                    <a:pt x="1268" y="413"/>
                  </a:lnTo>
                  <a:close/>
                  <a:moveTo>
                    <a:pt x="1315" y="0"/>
                  </a:moveTo>
                  <a:cubicBezTo>
                    <a:pt x="1301" y="0"/>
                    <a:pt x="1286" y="4"/>
                    <a:pt x="1268" y="13"/>
                  </a:cubicBezTo>
                  <a:cubicBezTo>
                    <a:pt x="1234" y="13"/>
                    <a:pt x="1168" y="13"/>
                    <a:pt x="1168" y="80"/>
                  </a:cubicBezTo>
                  <a:lnTo>
                    <a:pt x="34" y="3115"/>
                  </a:lnTo>
                  <a:cubicBezTo>
                    <a:pt x="0" y="3182"/>
                    <a:pt x="34" y="3249"/>
                    <a:pt x="100" y="3282"/>
                  </a:cubicBezTo>
                  <a:lnTo>
                    <a:pt x="134" y="3282"/>
                  </a:lnTo>
                  <a:cubicBezTo>
                    <a:pt x="167" y="3282"/>
                    <a:pt x="200" y="3249"/>
                    <a:pt x="234" y="3215"/>
                  </a:cubicBezTo>
                  <a:lnTo>
                    <a:pt x="534" y="2415"/>
                  </a:lnTo>
                  <a:lnTo>
                    <a:pt x="2035" y="2415"/>
                  </a:lnTo>
                  <a:lnTo>
                    <a:pt x="2302" y="3215"/>
                  </a:lnTo>
                  <a:cubicBezTo>
                    <a:pt x="2335" y="3249"/>
                    <a:pt x="2369" y="3282"/>
                    <a:pt x="2435" y="3282"/>
                  </a:cubicBezTo>
                  <a:lnTo>
                    <a:pt x="2469" y="3282"/>
                  </a:lnTo>
                  <a:cubicBezTo>
                    <a:pt x="2535" y="3249"/>
                    <a:pt x="2535" y="3182"/>
                    <a:pt x="2535" y="3115"/>
                  </a:cubicBezTo>
                  <a:lnTo>
                    <a:pt x="1401" y="80"/>
                  </a:lnTo>
                  <a:cubicBezTo>
                    <a:pt x="1377" y="31"/>
                    <a:pt x="1352" y="0"/>
                    <a:pt x="13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2171725" y="4862250"/>
              <a:ext cx="60900" cy="82600"/>
            </a:xfrm>
            <a:custGeom>
              <a:avLst/>
              <a:gdLst/>
              <a:ahLst/>
              <a:cxnLst/>
              <a:rect l="l" t="t" r="r" b="b"/>
              <a:pathLst>
                <a:path w="2436" h="3304" extrusionOk="0">
                  <a:moveTo>
                    <a:pt x="134" y="1"/>
                  </a:moveTo>
                  <a:cubicBezTo>
                    <a:pt x="67" y="1"/>
                    <a:pt x="0" y="34"/>
                    <a:pt x="0" y="101"/>
                  </a:cubicBezTo>
                  <a:cubicBezTo>
                    <a:pt x="0" y="168"/>
                    <a:pt x="67" y="234"/>
                    <a:pt x="134" y="234"/>
                  </a:cubicBezTo>
                  <a:lnTo>
                    <a:pt x="1101" y="234"/>
                  </a:lnTo>
                  <a:lnTo>
                    <a:pt x="1101" y="3170"/>
                  </a:lnTo>
                  <a:cubicBezTo>
                    <a:pt x="1101" y="3236"/>
                    <a:pt x="1168" y="3303"/>
                    <a:pt x="1235" y="3303"/>
                  </a:cubicBezTo>
                  <a:cubicBezTo>
                    <a:pt x="1268" y="3303"/>
                    <a:pt x="1335" y="3236"/>
                    <a:pt x="1335" y="3170"/>
                  </a:cubicBezTo>
                  <a:lnTo>
                    <a:pt x="1335" y="234"/>
                  </a:lnTo>
                  <a:lnTo>
                    <a:pt x="2335" y="234"/>
                  </a:lnTo>
                  <a:cubicBezTo>
                    <a:pt x="2402" y="234"/>
                    <a:pt x="2435" y="168"/>
                    <a:pt x="2435" y="101"/>
                  </a:cubicBezTo>
                  <a:cubicBezTo>
                    <a:pt x="2435" y="67"/>
                    <a:pt x="2402" y="1"/>
                    <a:pt x="2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2254275" y="4862250"/>
              <a:ext cx="54225" cy="82600"/>
            </a:xfrm>
            <a:custGeom>
              <a:avLst/>
              <a:gdLst/>
              <a:ahLst/>
              <a:cxnLst/>
              <a:rect l="l" t="t" r="r" b="b"/>
              <a:pathLst>
                <a:path w="2169" h="3304" extrusionOk="0">
                  <a:moveTo>
                    <a:pt x="2036" y="1"/>
                  </a:moveTo>
                  <a:cubicBezTo>
                    <a:pt x="1969" y="1"/>
                    <a:pt x="1935" y="67"/>
                    <a:pt x="1935" y="101"/>
                  </a:cubicBezTo>
                  <a:lnTo>
                    <a:pt x="1935" y="1535"/>
                  </a:lnTo>
                  <a:lnTo>
                    <a:pt x="234" y="1535"/>
                  </a:lnTo>
                  <a:lnTo>
                    <a:pt x="234" y="101"/>
                  </a:lnTo>
                  <a:cubicBezTo>
                    <a:pt x="218" y="51"/>
                    <a:pt x="168" y="26"/>
                    <a:pt x="117" y="26"/>
                  </a:cubicBezTo>
                  <a:cubicBezTo>
                    <a:pt x="67" y="26"/>
                    <a:pt x="17" y="51"/>
                    <a:pt x="1" y="101"/>
                  </a:cubicBezTo>
                  <a:lnTo>
                    <a:pt x="1" y="3170"/>
                  </a:lnTo>
                  <a:cubicBezTo>
                    <a:pt x="17" y="3236"/>
                    <a:pt x="67" y="3270"/>
                    <a:pt x="117" y="3270"/>
                  </a:cubicBezTo>
                  <a:cubicBezTo>
                    <a:pt x="168" y="3270"/>
                    <a:pt x="218" y="3236"/>
                    <a:pt x="234" y="3170"/>
                  </a:cubicBezTo>
                  <a:lnTo>
                    <a:pt x="234" y="1769"/>
                  </a:lnTo>
                  <a:lnTo>
                    <a:pt x="1935" y="1769"/>
                  </a:lnTo>
                  <a:lnTo>
                    <a:pt x="1935" y="3170"/>
                  </a:lnTo>
                  <a:cubicBezTo>
                    <a:pt x="1935" y="3236"/>
                    <a:pt x="1969" y="3303"/>
                    <a:pt x="2036" y="3303"/>
                  </a:cubicBezTo>
                  <a:cubicBezTo>
                    <a:pt x="2102" y="3303"/>
                    <a:pt x="2136" y="3236"/>
                    <a:pt x="2169" y="3170"/>
                  </a:cubicBezTo>
                  <a:lnTo>
                    <a:pt x="2169" y="101"/>
                  </a:lnTo>
                  <a:cubicBezTo>
                    <a:pt x="2136" y="34"/>
                    <a:pt x="2102" y="1"/>
                    <a:pt x="2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1616325" y="4250975"/>
              <a:ext cx="1102475" cy="179325"/>
            </a:xfrm>
            <a:custGeom>
              <a:avLst/>
              <a:gdLst/>
              <a:ahLst/>
              <a:cxnLst/>
              <a:rect l="l" t="t" r="r" b="b"/>
              <a:pathLst>
                <a:path w="44099" h="7173" extrusionOk="0">
                  <a:moveTo>
                    <a:pt x="1" y="1"/>
                  </a:moveTo>
                  <a:lnTo>
                    <a:pt x="1" y="7173"/>
                  </a:lnTo>
                  <a:lnTo>
                    <a:pt x="44099" y="7173"/>
                  </a:lnTo>
                  <a:lnTo>
                    <a:pt x="44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2148375" y="4301025"/>
              <a:ext cx="62575" cy="84250"/>
            </a:xfrm>
            <a:custGeom>
              <a:avLst/>
              <a:gdLst/>
              <a:ahLst/>
              <a:cxnLst/>
              <a:rect l="l" t="t" r="r" b="b"/>
              <a:pathLst>
                <a:path w="2503" h="3370" extrusionOk="0">
                  <a:moveTo>
                    <a:pt x="1301" y="0"/>
                  </a:moveTo>
                  <a:cubicBezTo>
                    <a:pt x="1001" y="0"/>
                    <a:pt x="734" y="67"/>
                    <a:pt x="501" y="234"/>
                  </a:cubicBezTo>
                  <a:cubicBezTo>
                    <a:pt x="301" y="367"/>
                    <a:pt x="167" y="601"/>
                    <a:pt x="134" y="868"/>
                  </a:cubicBezTo>
                  <a:cubicBezTo>
                    <a:pt x="167" y="1101"/>
                    <a:pt x="267" y="1301"/>
                    <a:pt x="501" y="1435"/>
                  </a:cubicBezTo>
                  <a:cubicBezTo>
                    <a:pt x="734" y="1568"/>
                    <a:pt x="1001" y="1668"/>
                    <a:pt x="1268" y="1702"/>
                  </a:cubicBezTo>
                  <a:cubicBezTo>
                    <a:pt x="1535" y="1735"/>
                    <a:pt x="1802" y="1835"/>
                    <a:pt x="2035" y="1968"/>
                  </a:cubicBezTo>
                  <a:cubicBezTo>
                    <a:pt x="2202" y="2068"/>
                    <a:pt x="2302" y="2235"/>
                    <a:pt x="2302" y="2435"/>
                  </a:cubicBezTo>
                  <a:cubicBezTo>
                    <a:pt x="2302" y="2636"/>
                    <a:pt x="2169" y="2802"/>
                    <a:pt x="2002" y="2902"/>
                  </a:cubicBezTo>
                  <a:cubicBezTo>
                    <a:pt x="1802" y="3069"/>
                    <a:pt x="1535" y="3136"/>
                    <a:pt x="1301" y="3136"/>
                  </a:cubicBezTo>
                  <a:cubicBezTo>
                    <a:pt x="901" y="3103"/>
                    <a:pt x="501" y="2969"/>
                    <a:pt x="201" y="2702"/>
                  </a:cubicBezTo>
                  <a:cubicBezTo>
                    <a:pt x="184" y="2686"/>
                    <a:pt x="159" y="2677"/>
                    <a:pt x="134" y="2677"/>
                  </a:cubicBezTo>
                  <a:cubicBezTo>
                    <a:pt x="109" y="2677"/>
                    <a:pt x="84" y="2686"/>
                    <a:pt x="67" y="2702"/>
                  </a:cubicBezTo>
                  <a:cubicBezTo>
                    <a:pt x="0" y="2769"/>
                    <a:pt x="34" y="2836"/>
                    <a:pt x="67" y="2869"/>
                  </a:cubicBezTo>
                  <a:cubicBezTo>
                    <a:pt x="434" y="3169"/>
                    <a:pt x="868" y="3336"/>
                    <a:pt x="1301" y="3369"/>
                  </a:cubicBezTo>
                  <a:cubicBezTo>
                    <a:pt x="1602" y="3369"/>
                    <a:pt x="1902" y="3269"/>
                    <a:pt x="2135" y="3103"/>
                  </a:cubicBezTo>
                  <a:cubicBezTo>
                    <a:pt x="2369" y="2936"/>
                    <a:pt x="2502" y="2702"/>
                    <a:pt x="2502" y="2435"/>
                  </a:cubicBezTo>
                  <a:cubicBezTo>
                    <a:pt x="2502" y="2169"/>
                    <a:pt x="2369" y="1935"/>
                    <a:pt x="2135" y="1835"/>
                  </a:cubicBezTo>
                  <a:cubicBezTo>
                    <a:pt x="1868" y="1668"/>
                    <a:pt x="1602" y="1568"/>
                    <a:pt x="1301" y="1535"/>
                  </a:cubicBezTo>
                  <a:cubicBezTo>
                    <a:pt x="1068" y="1468"/>
                    <a:pt x="801" y="1401"/>
                    <a:pt x="601" y="1268"/>
                  </a:cubicBezTo>
                  <a:cubicBezTo>
                    <a:pt x="434" y="1201"/>
                    <a:pt x="367" y="1034"/>
                    <a:pt x="367" y="868"/>
                  </a:cubicBezTo>
                  <a:cubicBezTo>
                    <a:pt x="367" y="667"/>
                    <a:pt x="467" y="501"/>
                    <a:pt x="601" y="401"/>
                  </a:cubicBezTo>
                  <a:cubicBezTo>
                    <a:pt x="801" y="267"/>
                    <a:pt x="1034" y="200"/>
                    <a:pt x="1301" y="200"/>
                  </a:cubicBezTo>
                  <a:cubicBezTo>
                    <a:pt x="1602" y="234"/>
                    <a:pt x="1935" y="334"/>
                    <a:pt x="2202" y="567"/>
                  </a:cubicBezTo>
                  <a:cubicBezTo>
                    <a:pt x="2235" y="567"/>
                    <a:pt x="2302" y="567"/>
                    <a:pt x="2335" y="534"/>
                  </a:cubicBezTo>
                  <a:cubicBezTo>
                    <a:pt x="2369" y="467"/>
                    <a:pt x="2335" y="401"/>
                    <a:pt x="2302" y="367"/>
                  </a:cubicBezTo>
                  <a:cubicBezTo>
                    <a:pt x="2002" y="134"/>
                    <a:pt x="1668" y="34"/>
                    <a:pt x="13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2215075" y="4301025"/>
              <a:ext cx="83425" cy="83425"/>
            </a:xfrm>
            <a:custGeom>
              <a:avLst/>
              <a:gdLst/>
              <a:ahLst/>
              <a:cxnLst/>
              <a:rect l="l" t="t" r="r" b="b"/>
              <a:pathLst>
                <a:path w="3337" h="3337" extrusionOk="0">
                  <a:moveTo>
                    <a:pt x="2236" y="0"/>
                  </a:moveTo>
                  <a:cubicBezTo>
                    <a:pt x="1" y="0"/>
                    <a:pt x="1" y="3336"/>
                    <a:pt x="2236" y="3336"/>
                  </a:cubicBezTo>
                  <a:cubicBezTo>
                    <a:pt x="2636" y="3336"/>
                    <a:pt x="3003" y="3203"/>
                    <a:pt x="3303" y="2969"/>
                  </a:cubicBezTo>
                  <a:cubicBezTo>
                    <a:pt x="3337" y="2936"/>
                    <a:pt x="3337" y="2836"/>
                    <a:pt x="3303" y="2802"/>
                  </a:cubicBezTo>
                  <a:cubicBezTo>
                    <a:pt x="3284" y="2763"/>
                    <a:pt x="3253" y="2747"/>
                    <a:pt x="3217" y="2747"/>
                  </a:cubicBezTo>
                  <a:cubicBezTo>
                    <a:pt x="3192" y="2747"/>
                    <a:pt x="3164" y="2755"/>
                    <a:pt x="3137" y="2769"/>
                  </a:cubicBezTo>
                  <a:cubicBezTo>
                    <a:pt x="2870" y="3002"/>
                    <a:pt x="2569" y="3103"/>
                    <a:pt x="2236" y="3103"/>
                  </a:cubicBezTo>
                  <a:cubicBezTo>
                    <a:pt x="312" y="3103"/>
                    <a:pt x="301" y="234"/>
                    <a:pt x="2203" y="234"/>
                  </a:cubicBezTo>
                  <a:cubicBezTo>
                    <a:pt x="2214" y="234"/>
                    <a:pt x="2225" y="234"/>
                    <a:pt x="2236" y="234"/>
                  </a:cubicBezTo>
                  <a:cubicBezTo>
                    <a:pt x="2270" y="230"/>
                    <a:pt x="2304" y="229"/>
                    <a:pt x="2338" y="229"/>
                  </a:cubicBezTo>
                  <a:cubicBezTo>
                    <a:pt x="2631" y="229"/>
                    <a:pt x="2897" y="355"/>
                    <a:pt x="3137" y="534"/>
                  </a:cubicBezTo>
                  <a:cubicBezTo>
                    <a:pt x="3164" y="548"/>
                    <a:pt x="3192" y="556"/>
                    <a:pt x="3217" y="556"/>
                  </a:cubicBezTo>
                  <a:cubicBezTo>
                    <a:pt x="3253" y="556"/>
                    <a:pt x="3284" y="540"/>
                    <a:pt x="3303" y="501"/>
                  </a:cubicBezTo>
                  <a:cubicBezTo>
                    <a:pt x="3337" y="467"/>
                    <a:pt x="3337" y="401"/>
                    <a:pt x="3303" y="367"/>
                  </a:cubicBezTo>
                  <a:cubicBezTo>
                    <a:pt x="3003" y="100"/>
                    <a:pt x="2636" y="0"/>
                    <a:pt x="2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2323500" y="4301850"/>
              <a:ext cx="5850" cy="82600"/>
            </a:xfrm>
            <a:custGeom>
              <a:avLst/>
              <a:gdLst/>
              <a:ahLst/>
              <a:cxnLst/>
              <a:rect l="l" t="t" r="r" b="b"/>
              <a:pathLst>
                <a:path w="234" h="3304" extrusionOk="0">
                  <a:moveTo>
                    <a:pt x="100" y="1"/>
                  </a:moveTo>
                  <a:cubicBezTo>
                    <a:pt x="67" y="1"/>
                    <a:pt x="0" y="67"/>
                    <a:pt x="0" y="101"/>
                  </a:cubicBezTo>
                  <a:lnTo>
                    <a:pt x="0" y="3170"/>
                  </a:lnTo>
                  <a:cubicBezTo>
                    <a:pt x="0" y="3236"/>
                    <a:pt x="67" y="3303"/>
                    <a:pt x="100" y="3303"/>
                  </a:cubicBezTo>
                  <a:cubicBezTo>
                    <a:pt x="167" y="3303"/>
                    <a:pt x="234" y="3236"/>
                    <a:pt x="234" y="3170"/>
                  </a:cubicBezTo>
                  <a:lnTo>
                    <a:pt x="234" y="101"/>
                  </a:lnTo>
                  <a:cubicBezTo>
                    <a:pt x="234" y="34"/>
                    <a:pt x="167" y="1"/>
                    <a:pt x="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2358525" y="4301850"/>
              <a:ext cx="48400" cy="82600"/>
            </a:xfrm>
            <a:custGeom>
              <a:avLst/>
              <a:gdLst/>
              <a:ahLst/>
              <a:cxnLst/>
              <a:rect l="l" t="t" r="r" b="b"/>
              <a:pathLst>
                <a:path w="1936" h="3304" extrusionOk="0">
                  <a:moveTo>
                    <a:pt x="100" y="1"/>
                  </a:moveTo>
                  <a:cubicBezTo>
                    <a:pt x="34" y="1"/>
                    <a:pt x="0" y="34"/>
                    <a:pt x="0" y="101"/>
                  </a:cubicBezTo>
                  <a:lnTo>
                    <a:pt x="0" y="3170"/>
                  </a:lnTo>
                  <a:cubicBezTo>
                    <a:pt x="0" y="3236"/>
                    <a:pt x="34" y="3303"/>
                    <a:pt x="100" y="3303"/>
                  </a:cubicBezTo>
                  <a:lnTo>
                    <a:pt x="1802" y="3303"/>
                  </a:lnTo>
                  <a:cubicBezTo>
                    <a:pt x="1868" y="3303"/>
                    <a:pt x="1902" y="3236"/>
                    <a:pt x="1935" y="3170"/>
                  </a:cubicBezTo>
                  <a:cubicBezTo>
                    <a:pt x="1935" y="3103"/>
                    <a:pt x="1868" y="3070"/>
                    <a:pt x="1802" y="3070"/>
                  </a:cubicBezTo>
                  <a:lnTo>
                    <a:pt x="234" y="3070"/>
                  </a:lnTo>
                  <a:lnTo>
                    <a:pt x="234" y="1769"/>
                  </a:lnTo>
                  <a:lnTo>
                    <a:pt x="1602" y="1769"/>
                  </a:lnTo>
                  <a:cubicBezTo>
                    <a:pt x="1735" y="1735"/>
                    <a:pt x="1735" y="1568"/>
                    <a:pt x="1602" y="1535"/>
                  </a:cubicBezTo>
                  <a:lnTo>
                    <a:pt x="234" y="1535"/>
                  </a:lnTo>
                  <a:lnTo>
                    <a:pt x="234" y="234"/>
                  </a:lnTo>
                  <a:lnTo>
                    <a:pt x="1802" y="234"/>
                  </a:lnTo>
                  <a:cubicBezTo>
                    <a:pt x="1935" y="201"/>
                    <a:pt x="1935" y="34"/>
                    <a:pt x="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2427750" y="4302150"/>
              <a:ext cx="61725" cy="82300"/>
            </a:xfrm>
            <a:custGeom>
              <a:avLst/>
              <a:gdLst/>
              <a:ahLst/>
              <a:cxnLst/>
              <a:rect l="l" t="t" r="r" b="b"/>
              <a:pathLst>
                <a:path w="2469" h="3292" extrusionOk="0">
                  <a:moveTo>
                    <a:pt x="147" y="0"/>
                  </a:moveTo>
                  <a:cubicBezTo>
                    <a:pt x="122" y="0"/>
                    <a:pt x="94" y="8"/>
                    <a:pt x="67" y="22"/>
                  </a:cubicBezTo>
                  <a:cubicBezTo>
                    <a:pt x="33" y="55"/>
                    <a:pt x="0" y="89"/>
                    <a:pt x="33" y="155"/>
                  </a:cubicBezTo>
                  <a:lnTo>
                    <a:pt x="33" y="3158"/>
                  </a:lnTo>
                  <a:cubicBezTo>
                    <a:pt x="33" y="3224"/>
                    <a:pt x="67" y="3291"/>
                    <a:pt x="133" y="3291"/>
                  </a:cubicBezTo>
                  <a:cubicBezTo>
                    <a:pt x="200" y="3291"/>
                    <a:pt x="267" y="3224"/>
                    <a:pt x="267" y="3158"/>
                  </a:cubicBezTo>
                  <a:lnTo>
                    <a:pt x="267" y="489"/>
                  </a:lnTo>
                  <a:lnTo>
                    <a:pt x="2235" y="3224"/>
                  </a:lnTo>
                  <a:lnTo>
                    <a:pt x="2268" y="3224"/>
                  </a:lnTo>
                  <a:cubicBezTo>
                    <a:pt x="2268" y="3258"/>
                    <a:pt x="2302" y="3291"/>
                    <a:pt x="2335" y="3291"/>
                  </a:cubicBezTo>
                  <a:cubicBezTo>
                    <a:pt x="2402" y="3291"/>
                    <a:pt x="2468" y="3224"/>
                    <a:pt x="2468" y="3158"/>
                  </a:cubicBezTo>
                  <a:lnTo>
                    <a:pt x="2468" y="122"/>
                  </a:lnTo>
                  <a:cubicBezTo>
                    <a:pt x="2452" y="72"/>
                    <a:pt x="2393" y="47"/>
                    <a:pt x="2339" y="47"/>
                  </a:cubicBezTo>
                  <a:cubicBezTo>
                    <a:pt x="2285" y="47"/>
                    <a:pt x="2235" y="72"/>
                    <a:pt x="2235" y="122"/>
                  </a:cubicBezTo>
                  <a:lnTo>
                    <a:pt x="2235" y="2824"/>
                  </a:lnTo>
                  <a:lnTo>
                    <a:pt x="234" y="55"/>
                  </a:lnTo>
                  <a:cubicBezTo>
                    <a:pt x="214" y="16"/>
                    <a:pt x="183" y="0"/>
                    <a:pt x="1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2501950" y="4301025"/>
              <a:ext cx="83425" cy="83425"/>
            </a:xfrm>
            <a:custGeom>
              <a:avLst/>
              <a:gdLst/>
              <a:ahLst/>
              <a:cxnLst/>
              <a:rect l="l" t="t" r="r" b="b"/>
              <a:pathLst>
                <a:path w="3337" h="3337" extrusionOk="0">
                  <a:moveTo>
                    <a:pt x="2236" y="0"/>
                  </a:moveTo>
                  <a:cubicBezTo>
                    <a:pt x="1" y="0"/>
                    <a:pt x="1" y="3336"/>
                    <a:pt x="2236" y="3336"/>
                  </a:cubicBezTo>
                  <a:cubicBezTo>
                    <a:pt x="2636" y="3336"/>
                    <a:pt x="3003" y="3203"/>
                    <a:pt x="3303" y="2969"/>
                  </a:cubicBezTo>
                  <a:cubicBezTo>
                    <a:pt x="3337" y="2936"/>
                    <a:pt x="3337" y="2836"/>
                    <a:pt x="3303" y="2802"/>
                  </a:cubicBezTo>
                  <a:cubicBezTo>
                    <a:pt x="3284" y="2763"/>
                    <a:pt x="3253" y="2747"/>
                    <a:pt x="3217" y="2747"/>
                  </a:cubicBezTo>
                  <a:cubicBezTo>
                    <a:pt x="3192" y="2747"/>
                    <a:pt x="3164" y="2755"/>
                    <a:pt x="3136" y="2769"/>
                  </a:cubicBezTo>
                  <a:cubicBezTo>
                    <a:pt x="2870" y="3002"/>
                    <a:pt x="2569" y="3103"/>
                    <a:pt x="2236" y="3103"/>
                  </a:cubicBezTo>
                  <a:cubicBezTo>
                    <a:pt x="312" y="3103"/>
                    <a:pt x="301" y="234"/>
                    <a:pt x="2203" y="234"/>
                  </a:cubicBezTo>
                  <a:cubicBezTo>
                    <a:pt x="2214" y="234"/>
                    <a:pt x="2225" y="234"/>
                    <a:pt x="2236" y="234"/>
                  </a:cubicBezTo>
                  <a:cubicBezTo>
                    <a:pt x="2569" y="234"/>
                    <a:pt x="2870" y="334"/>
                    <a:pt x="3136" y="534"/>
                  </a:cubicBezTo>
                  <a:cubicBezTo>
                    <a:pt x="3164" y="548"/>
                    <a:pt x="3192" y="556"/>
                    <a:pt x="3217" y="556"/>
                  </a:cubicBezTo>
                  <a:cubicBezTo>
                    <a:pt x="3253" y="556"/>
                    <a:pt x="3284" y="540"/>
                    <a:pt x="3303" y="501"/>
                  </a:cubicBezTo>
                  <a:cubicBezTo>
                    <a:pt x="3337" y="467"/>
                    <a:pt x="3337" y="401"/>
                    <a:pt x="3303" y="367"/>
                  </a:cubicBezTo>
                  <a:cubicBezTo>
                    <a:pt x="3003" y="100"/>
                    <a:pt x="2636" y="0"/>
                    <a:pt x="2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2609525" y="4301850"/>
              <a:ext cx="48400" cy="82600"/>
            </a:xfrm>
            <a:custGeom>
              <a:avLst/>
              <a:gdLst/>
              <a:ahLst/>
              <a:cxnLst/>
              <a:rect l="l" t="t" r="r" b="b"/>
              <a:pathLst>
                <a:path w="1936" h="3304" extrusionOk="0">
                  <a:moveTo>
                    <a:pt x="101" y="1"/>
                  </a:moveTo>
                  <a:cubicBezTo>
                    <a:pt x="34" y="1"/>
                    <a:pt x="1" y="67"/>
                    <a:pt x="1" y="101"/>
                  </a:cubicBezTo>
                  <a:lnTo>
                    <a:pt x="1" y="3170"/>
                  </a:lnTo>
                  <a:cubicBezTo>
                    <a:pt x="1" y="3236"/>
                    <a:pt x="34" y="3303"/>
                    <a:pt x="101" y="3303"/>
                  </a:cubicBezTo>
                  <a:lnTo>
                    <a:pt x="1802" y="3303"/>
                  </a:lnTo>
                  <a:cubicBezTo>
                    <a:pt x="1869" y="3303"/>
                    <a:pt x="1902" y="3236"/>
                    <a:pt x="1902" y="3170"/>
                  </a:cubicBezTo>
                  <a:cubicBezTo>
                    <a:pt x="1902" y="3103"/>
                    <a:pt x="1869" y="3070"/>
                    <a:pt x="1802" y="3070"/>
                  </a:cubicBezTo>
                  <a:lnTo>
                    <a:pt x="234" y="3070"/>
                  </a:lnTo>
                  <a:lnTo>
                    <a:pt x="234" y="1769"/>
                  </a:lnTo>
                  <a:lnTo>
                    <a:pt x="1602" y="1769"/>
                  </a:lnTo>
                  <a:cubicBezTo>
                    <a:pt x="1735" y="1735"/>
                    <a:pt x="1735" y="1568"/>
                    <a:pt x="1602" y="1535"/>
                  </a:cubicBezTo>
                  <a:lnTo>
                    <a:pt x="234" y="1535"/>
                  </a:lnTo>
                  <a:lnTo>
                    <a:pt x="234" y="234"/>
                  </a:lnTo>
                  <a:lnTo>
                    <a:pt x="1802" y="234"/>
                  </a:lnTo>
                  <a:cubicBezTo>
                    <a:pt x="1936" y="201"/>
                    <a:pt x="1936" y="34"/>
                    <a:pt x="18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1709725" y="4250975"/>
              <a:ext cx="276900" cy="179325"/>
            </a:xfrm>
            <a:custGeom>
              <a:avLst/>
              <a:gdLst/>
              <a:ahLst/>
              <a:cxnLst/>
              <a:rect l="l" t="t" r="r" b="b"/>
              <a:pathLst>
                <a:path w="11076" h="7173" extrusionOk="0">
                  <a:moveTo>
                    <a:pt x="1" y="1"/>
                  </a:moveTo>
                  <a:lnTo>
                    <a:pt x="1" y="7173"/>
                  </a:lnTo>
                  <a:lnTo>
                    <a:pt x="11075" y="7173"/>
                  </a:lnTo>
                  <a:lnTo>
                    <a:pt x="110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1761425" y="4276000"/>
              <a:ext cx="172650" cy="31725"/>
            </a:xfrm>
            <a:custGeom>
              <a:avLst/>
              <a:gdLst/>
              <a:ahLst/>
              <a:cxnLst/>
              <a:rect l="l" t="t" r="r" b="b"/>
              <a:pathLst>
                <a:path w="6906" h="1269" extrusionOk="0">
                  <a:moveTo>
                    <a:pt x="1" y="1"/>
                  </a:moveTo>
                  <a:lnTo>
                    <a:pt x="1" y="1268"/>
                  </a:lnTo>
                  <a:lnTo>
                    <a:pt x="6906" y="1268"/>
                  </a:lnTo>
                  <a:lnTo>
                    <a:pt x="6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1761425" y="4325200"/>
              <a:ext cx="172650" cy="31725"/>
            </a:xfrm>
            <a:custGeom>
              <a:avLst/>
              <a:gdLst/>
              <a:ahLst/>
              <a:cxnLst/>
              <a:rect l="l" t="t" r="r" b="b"/>
              <a:pathLst>
                <a:path w="6906" h="1269" extrusionOk="0">
                  <a:moveTo>
                    <a:pt x="1" y="1"/>
                  </a:moveTo>
                  <a:lnTo>
                    <a:pt x="1" y="1268"/>
                  </a:lnTo>
                  <a:lnTo>
                    <a:pt x="6906" y="1268"/>
                  </a:lnTo>
                  <a:lnTo>
                    <a:pt x="6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1761425" y="4373575"/>
              <a:ext cx="172650" cy="31700"/>
            </a:xfrm>
            <a:custGeom>
              <a:avLst/>
              <a:gdLst/>
              <a:ahLst/>
              <a:cxnLst/>
              <a:rect l="l" t="t" r="r" b="b"/>
              <a:pathLst>
                <a:path w="6906" h="1268" extrusionOk="0">
                  <a:moveTo>
                    <a:pt x="1" y="0"/>
                  </a:moveTo>
                  <a:lnTo>
                    <a:pt x="1" y="1268"/>
                  </a:lnTo>
                  <a:lnTo>
                    <a:pt x="6906" y="1268"/>
                  </a:lnTo>
                  <a:lnTo>
                    <a:pt x="6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1513750" y="4430275"/>
              <a:ext cx="1125825" cy="184325"/>
            </a:xfrm>
            <a:custGeom>
              <a:avLst/>
              <a:gdLst/>
              <a:ahLst/>
              <a:cxnLst/>
              <a:rect l="l" t="t" r="r" b="b"/>
              <a:pathLst>
                <a:path w="45033" h="7373" extrusionOk="0">
                  <a:moveTo>
                    <a:pt x="1" y="1"/>
                  </a:moveTo>
                  <a:lnTo>
                    <a:pt x="1" y="7373"/>
                  </a:lnTo>
                  <a:lnTo>
                    <a:pt x="45033" y="7373"/>
                  </a:lnTo>
                  <a:lnTo>
                    <a:pt x="450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170050" y="4490325"/>
              <a:ext cx="270225" cy="64225"/>
            </a:xfrm>
            <a:custGeom>
              <a:avLst/>
              <a:gdLst/>
              <a:ahLst/>
              <a:cxnLst/>
              <a:rect l="l" t="t" r="r" b="b"/>
              <a:pathLst>
                <a:path w="10809" h="2569" extrusionOk="0">
                  <a:moveTo>
                    <a:pt x="1" y="0"/>
                  </a:moveTo>
                  <a:lnTo>
                    <a:pt x="1" y="2569"/>
                  </a:lnTo>
                  <a:lnTo>
                    <a:pt x="10808" y="2569"/>
                  </a:lnTo>
                  <a:lnTo>
                    <a:pt x="10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492775" y="4486975"/>
              <a:ext cx="83425" cy="71475"/>
            </a:xfrm>
            <a:custGeom>
              <a:avLst/>
              <a:gdLst/>
              <a:ahLst/>
              <a:cxnLst/>
              <a:rect l="l" t="t" r="r" b="b"/>
              <a:pathLst>
                <a:path w="3337" h="2859" extrusionOk="0">
                  <a:moveTo>
                    <a:pt x="1902" y="1"/>
                  </a:moveTo>
                  <a:cubicBezTo>
                    <a:pt x="635" y="1"/>
                    <a:pt x="1" y="1535"/>
                    <a:pt x="902" y="2436"/>
                  </a:cubicBezTo>
                  <a:cubicBezTo>
                    <a:pt x="1194" y="2728"/>
                    <a:pt x="1552" y="2859"/>
                    <a:pt x="1904" y="2859"/>
                  </a:cubicBezTo>
                  <a:cubicBezTo>
                    <a:pt x="2636" y="2859"/>
                    <a:pt x="3337" y="2292"/>
                    <a:pt x="3337" y="1435"/>
                  </a:cubicBezTo>
                  <a:cubicBezTo>
                    <a:pt x="3337" y="635"/>
                    <a:pt x="2703" y="1"/>
                    <a:pt x="19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1618825" y="4477825"/>
              <a:ext cx="48400" cy="82575"/>
            </a:xfrm>
            <a:custGeom>
              <a:avLst/>
              <a:gdLst/>
              <a:ahLst/>
              <a:cxnLst/>
              <a:rect l="l" t="t" r="r" b="b"/>
              <a:pathLst>
                <a:path w="1936" h="3303" extrusionOk="0">
                  <a:moveTo>
                    <a:pt x="101" y="0"/>
                  </a:moveTo>
                  <a:cubicBezTo>
                    <a:pt x="34" y="0"/>
                    <a:pt x="1" y="67"/>
                    <a:pt x="1" y="133"/>
                  </a:cubicBezTo>
                  <a:lnTo>
                    <a:pt x="1" y="3202"/>
                  </a:lnTo>
                  <a:cubicBezTo>
                    <a:pt x="1" y="3269"/>
                    <a:pt x="34" y="3302"/>
                    <a:pt x="101" y="3302"/>
                  </a:cubicBezTo>
                  <a:lnTo>
                    <a:pt x="1835" y="3302"/>
                  </a:lnTo>
                  <a:cubicBezTo>
                    <a:pt x="1935" y="3302"/>
                    <a:pt x="1935" y="3102"/>
                    <a:pt x="1835" y="3069"/>
                  </a:cubicBezTo>
                  <a:lnTo>
                    <a:pt x="234" y="3069"/>
                  </a:lnTo>
                  <a:lnTo>
                    <a:pt x="234" y="1801"/>
                  </a:lnTo>
                  <a:lnTo>
                    <a:pt x="1635" y="1801"/>
                  </a:lnTo>
                  <a:cubicBezTo>
                    <a:pt x="1702" y="1768"/>
                    <a:pt x="1735" y="1735"/>
                    <a:pt x="1735" y="1668"/>
                  </a:cubicBezTo>
                  <a:cubicBezTo>
                    <a:pt x="1735" y="1601"/>
                    <a:pt x="1668" y="1535"/>
                    <a:pt x="1635" y="1535"/>
                  </a:cubicBezTo>
                  <a:lnTo>
                    <a:pt x="234" y="1535"/>
                  </a:lnTo>
                  <a:lnTo>
                    <a:pt x="234" y="234"/>
                  </a:lnTo>
                  <a:lnTo>
                    <a:pt x="1802" y="234"/>
                  </a:lnTo>
                  <a:cubicBezTo>
                    <a:pt x="1869" y="234"/>
                    <a:pt x="1902" y="167"/>
                    <a:pt x="1902" y="133"/>
                  </a:cubicBezTo>
                  <a:cubicBezTo>
                    <a:pt x="1902" y="67"/>
                    <a:pt x="1869" y="0"/>
                    <a:pt x="18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1688050" y="4478100"/>
              <a:ext cx="61725" cy="82300"/>
            </a:xfrm>
            <a:custGeom>
              <a:avLst/>
              <a:gdLst/>
              <a:ahLst/>
              <a:cxnLst/>
              <a:rect l="l" t="t" r="r" b="b"/>
              <a:pathLst>
                <a:path w="2469" h="3292" extrusionOk="0">
                  <a:moveTo>
                    <a:pt x="147" y="1"/>
                  </a:moveTo>
                  <a:cubicBezTo>
                    <a:pt x="122" y="1"/>
                    <a:pt x="95" y="9"/>
                    <a:pt x="67" y="22"/>
                  </a:cubicBezTo>
                  <a:cubicBezTo>
                    <a:pt x="34" y="56"/>
                    <a:pt x="0" y="89"/>
                    <a:pt x="34" y="156"/>
                  </a:cubicBezTo>
                  <a:lnTo>
                    <a:pt x="34" y="3158"/>
                  </a:lnTo>
                  <a:cubicBezTo>
                    <a:pt x="34" y="3225"/>
                    <a:pt x="84" y="3258"/>
                    <a:pt x="138" y="3258"/>
                  </a:cubicBezTo>
                  <a:cubicBezTo>
                    <a:pt x="192" y="3258"/>
                    <a:pt x="250" y="3225"/>
                    <a:pt x="267" y="3158"/>
                  </a:cubicBezTo>
                  <a:lnTo>
                    <a:pt x="267" y="489"/>
                  </a:lnTo>
                  <a:lnTo>
                    <a:pt x="2235" y="3225"/>
                  </a:lnTo>
                  <a:cubicBezTo>
                    <a:pt x="2269" y="3258"/>
                    <a:pt x="2302" y="3291"/>
                    <a:pt x="2335" y="3291"/>
                  </a:cubicBezTo>
                  <a:cubicBezTo>
                    <a:pt x="2402" y="3291"/>
                    <a:pt x="2469" y="3225"/>
                    <a:pt x="2469" y="3158"/>
                  </a:cubicBezTo>
                  <a:lnTo>
                    <a:pt x="2469" y="122"/>
                  </a:lnTo>
                  <a:cubicBezTo>
                    <a:pt x="2469" y="89"/>
                    <a:pt x="2402" y="22"/>
                    <a:pt x="2335" y="22"/>
                  </a:cubicBezTo>
                  <a:cubicBezTo>
                    <a:pt x="2269" y="22"/>
                    <a:pt x="2235" y="89"/>
                    <a:pt x="2235" y="122"/>
                  </a:cubicBezTo>
                  <a:lnTo>
                    <a:pt x="2235" y="2824"/>
                  </a:lnTo>
                  <a:lnTo>
                    <a:pt x="234" y="56"/>
                  </a:lnTo>
                  <a:cubicBezTo>
                    <a:pt x="214" y="17"/>
                    <a:pt x="183"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1756425" y="4476975"/>
              <a:ext cx="83425" cy="83425"/>
            </a:xfrm>
            <a:custGeom>
              <a:avLst/>
              <a:gdLst/>
              <a:ahLst/>
              <a:cxnLst/>
              <a:rect l="l" t="t" r="r" b="b"/>
              <a:pathLst>
                <a:path w="3337" h="3337" extrusionOk="0">
                  <a:moveTo>
                    <a:pt x="2235" y="1"/>
                  </a:moveTo>
                  <a:cubicBezTo>
                    <a:pt x="1" y="1"/>
                    <a:pt x="1" y="3336"/>
                    <a:pt x="2235" y="3336"/>
                  </a:cubicBezTo>
                  <a:cubicBezTo>
                    <a:pt x="2602" y="3336"/>
                    <a:pt x="3003" y="3203"/>
                    <a:pt x="3303" y="2970"/>
                  </a:cubicBezTo>
                  <a:cubicBezTo>
                    <a:pt x="3303" y="2936"/>
                    <a:pt x="3336" y="2903"/>
                    <a:pt x="3336" y="2869"/>
                  </a:cubicBezTo>
                  <a:lnTo>
                    <a:pt x="3336" y="1735"/>
                  </a:lnTo>
                  <a:cubicBezTo>
                    <a:pt x="3336" y="1669"/>
                    <a:pt x="3303" y="1635"/>
                    <a:pt x="3236" y="1635"/>
                  </a:cubicBezTo>
                  <a:lnTo>
                    <a:pt x="2202" y="1635"/>
                  </a:lnTo>
                  <a:cubicBezTo>
                    <a:pt x="2190" y="1629"/>
                    <a:pt x="2179" y="1626"/>
                    <a:pt x="2169" y="1626"/>
                  </a:cubicBezTo>
                  <a:cubicBezTo>
                    <a:pt x="2124" y="1626"/>
                    <a:pt x="2102" y="1681"/>
                    <a:pt x="2102" y="1735"/>
                  </a:cubicBezTo>
                  <a:cubicBezTo>
                    <a:pt x="2102" y="1802"/>
                    <a:pt x="2135" y="1835"/>
                    <a:pt x="2202" y="1835"/>
                  </a:cubicBezTo>
                  <a:lnTo>
                    <a:pt x="3103" y="1835"/>
                  </a:lnTo>
                  <a:lnTo>
                    <a:pt x="3103" y="2803"/>
                  </a:lnTo>
                  <a:cubicBezTo>
                    <a:pt x="2836" y="3003"/>
                    <a:pt x="2536" y="3103"/>
                    <a:pt x="2235" y="3103"/>
                  </a:cubicBezTo>
                  <a:cubicBezTo>
                    <a:pt x="1201" y="3103"/>
                    <a:pt x="468" y="2102"/>
                    <a:pt x="834" y="1135"/>
                  </a:cubicBezTo>
                  <a:cubicBezTo>
                    <a:pt x="1046" y="521"/>
                    <a:pt x="1607" y="176"/>
                    <a:pt x="2184" y="176"/>
                  </a:cubicBezTo>
                  <a:cubicBezTo>
                    <a:pt x="2517" y="176"/>
                    <a:pt x="2856" y="291"/>
                    <a:pt x="3136" y="534"/>
                  </a:cubicBezTo>
                  <a:cubicBezTo>
                    <a:pt x="3153" y="551"/>
                    <a:pt x="3186" y="559"/>
                    <a:pt x="3219" y="559"/>
                  </a:cubicBezTo>
                  <a:cubicBezTo>
                    <a:pt x="3253" y="559"/>
                    <a:pt x="3286" y="551"/>
                    <a:pt x="3303" y="534"/>
                  </a:cubicBezTo>
                  <a:cubicBezTo>
                    <a:pt x="3336" y="468"/>
                    <a:pt x="3336" y="401"/>
                    <a:pt x="3303" y="368"/>
                  </a:cubicBezTo>
                  <a:cubicBezTo>
                    <a:pt x="3003" y="134"/>
                    <a:pt x="2636" y="1"/>
                    <a:pt x="2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1863175" y="4477825"/>
              <a:ext cx="48225" cy="82650"/>
            </a:xfrm>
            <a:custGeom>
              <a:avLst/>
              <a:gdLst/>
              <a:ahLst/>
              <a:cxnLst/>
              <a:rect l="l" t="t" r="r" b="b"/>
              <a:pathLst>
                <a:path w="1929" h="3306" extrusionOk="0">
                  <a:moveTo>
                    <a:pt x="100" y="0"/>
                  </a:moveTo>
                  <a:cubicBezTo>
                    <a:pt x="34" y="0"/>
                    <a:pt x="0" y="67"/>
                    <a:pt x="0" y="133"/>
                  </a:cubicBezTo>
                  <a:lnTo>
                    <a:pt x="0" y="3169"/>
                  </a:lnTo>
                  <a:cubicBezTo>
                    <a:pt x="0" y="3236"/>
                    <a:pt x="34" y="3302"/>
                    <a:pt x="100" y="3302"/>
                  </a:cubicBezTo>
                  <a:lnTo>
                    <a:pt x="1802" y="3302"/>
                  </a:lnTo>
                  <a:cubicBezTo>
                    <a:pt x="1809" y="3304"/>
                    <a:pt x="1815" y="3305"/>
                    <a:pt x="1822" y="3305"/>
                  </a:cubicBezTo>
                  <a:cubicBezTo>
                    <a:pt x="1928" y="3305"/>
                    <a:pt x="1928" y="3066"/>
                    <a:pt x="1822" y="3066"/>
                  </a:cubicBezTo>
                  <a:cubicBezTo>
                    <a:pt x="1815" y="3066"/>
                    <a:pt x="1809" y="3067"/>
                    <a:pt x="1802" y="3069"/>
                  </a:cubicBezTo>
                  <a:lnTo>
                    <a:pt x="234" y="3069"/>
                  </a:lnTo>
                  <a:lnTo>
                    <a:pt x="234" y="133"/>
                  </a:lnTo>
                  <a:cubicBezTo>
                    <a:pt x="234" y="67"/>
                    <a:pt x="16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1930725" y="4477825"/>
              <a:ext cx="5850" cy="82575"/>
            </a:xfrm>
            <a:custGeom>
              <a:avLst/>
              <a:gdLst/>
              <a:ahLst/>
              <a:cxnLst/>
              <a:rect l="l" t="t" r="r" b="b"/>
              <a:pathLst>
                <a:path w="234" h="3303" extrusionOk="0">
                  <a:moveTo>
                    <a:pt x="100" y="0"/>
                  </a:moveTo>
                  <a:cubicBezTo>
                    <a:pt x="34" y="0"/>
                    <a:pt x="0" y="67"/>
                    <a:pt x="0" y="133"/>
                  </a:cubicBezTo>
                  <a:lnTo>
                    <a:pt x="0" y="3169"/>
                  </a:lnTo>
                  <a:cubicBezTo>
                    <a:pt x="0" y="3236"/>
                    <a:pt x="34" y="3302"/>
                    <a:pt x="100" y="3302"/>
                  </a:cubicBezTo>
                  <a:cubicBezTo>
                    <a:pt x="167" y="3302"/>
                    <a:pt x="200" y="3236"/>
                    <a:pt x="234" y="3169"/>
                  </a:cubicBezTo>
                  <a:lnTo>
                    <a:pt x="234" y="133"/>
                  </a:lnTo>
                  <a:cubicBezTo>
                    <a:pt x="200" y="67"/>
                    <a:pt x="16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1960750" y="4476150"/>
              <a:ext cx="61725" cy="84250"/>
            </a:xfrm>
            <a:custGeom>
              <a:avLst/>
              <a:gdLst/>
              <a:ahLst/>
              <a:cxnLst/>
              <a:rect l="l" t="t" r="r" b="b"/>
              <a:pathLst>
                <a:path w="2469" h="3370" extrusionOk="0">
                  <a:moveTo>
                    <a:pt x="1234" y="0"/>
                  </a:moveTo>
                  <a:cubicBezTo>
                    <a:pt x="967" y="0"/>
                    <a:pt x="701" y="100"/>
                    <a:pt x="467" y="234"/>
                  </a:cubicBezTo>
                  <a:cubicBezTo>
                    <a:pt x="234" y="367"/>
                    <a:pt x="100" y="601"/>
                    <a:pt x="100" y="868"/>
                  </a:cubicBezTo>
                  <a:cubicBezTo>
                    <a:pt x="100" y="1101"/>
                    <a:pt x="234" y="1301"/>
                    <a:pt x="467" y="1435"/>
                  </a:cubicBezTo>
                  <a:cubicBezTo>
                    <a:pt x="701" y="1602"/>
                    <a:pt x="967" y="1702"/>
                    <a:pt x="1234" y="1735"/>
                  </a:cubicBezTo>
                  <a:cubicBezTo>
                    <a:pt x="1501" y="1768"/>
                    <a:pt x="1768" y="1868"/>
                    <a:pt x="2001" y="2002"/>
                  </a:cubicBezTo>
                  <a:cubicBezTo>
                    <a:pt x="2168" y="2102"/>
                    <a:pt x="2268" y="2269"/>
                    <a:pt x="2268" y="2469"/>
                  </a:cubicBezTo>
                  <a:cubicBezTo>
                    <a:pt x="2268" y="2669"/>
                    <a:pt x="2168" y="2836"/>
                    <a:pt x="1968" y="2936"/>
                  </a:cubicBezTo>
                  <a:cubicBezTo>
                    <a:pt x="1768" y="3103"/>
                    <a:pt x="1534" y="3169"/>
                    <a:pt x="1268" y="3169"/>
                  </a:cubicBezTo>
                  <a:cubicBezTo>
                    <a:pt x="867" y="3136"/>
                    <a:pt x="500" y="3003"/>
                    <a:pt x="167" y="2736"/>
                  </a:cubicBezTo>
                  <a:cubicBezTo>
                    <a:pt x="150" y="2719"/>
                    <a:pt x="125" y="2711"/>
                    <a:pt x="100" y="2711"/>
                  </a:cubicBezTo>
                  <a:cubicBezTo>
                    <a:pt x="75" y="2711"/>
                    <a:pt x="50" y="2719"/>
                    <a:pt x="33" y="2736"/>
                  </a:cubicBezTo>
                  <a:cubicBezTo>
                    <a:pt x="0" y="2802"/>
                    <a:pt x="33" y="2869"/>
                    <a:pt x="67" y="2902"/>
                  </a:cubicBezTo>
                  <a:cubicBezTo>
                    <a:pt x="400" y="3169"/>
                    <a:pt x="834" y="3336"/>
                    <a:pt x="1301" y="3369"/>
                  </a:cubicBezTo>
                  <a:cubicBezTo>
                    <a:pt x="1568" y="3369"/>
                    <a:pt x="1868" y="3269"/>
                    <a:pt x="2135" y="3103"/>
                  </a:cubicBezTo>
                  <a:cubicBezTo>
                    <a:pt x="2335" y="2936"/>
                    <a:pt x="2468" y="2702"/>
                    <a:pt x="2468" y="2435"/>
                  </a:cubicBezTo>
                  <a:cubicBezTo>
                    <a:pt x="2468" y="2202"/>
                    <a:pt x="2335" y="1968"/>
                    <a:pt x="2102" y="1835"/>
                  </a:cubicBezTo>
                  <a:cubicBezTo>
                    <a:pt x="1835" y="1668"/>
                    <a:pt x="1568" y="1568"/>
                    <a:pt x="1268" y="1535"/>
                  </a:cubicBezTo>
                  <a:cubicBezTo>
                    <a:pt x="1034" y="1501"/>
                    <a:pt x="767" y="1401"/>
                    <a:pt x="567" y="1268"/>
                  </a:cubicBezTo>
                  <a:cubicBezTo>
                    <a:pt x="400" y="1201"/>
                    <a:pt x="300" y="1034"/>
                    <a:pt x="300" y="868"/>
                  </a:cubicBezTo>
                  <a:cubicBezTo>
                    <a:pt x="334" y="667"/>
                    <a:pt x="434" y="501"/>
                    <a:pt x="567" y="401"/>
                  </a:cubicBezTo>
                  <a:cubicBezTo>
                    <a:pt x="767" y="267"/>
                    <a:pt x="1001" y="200"/>
                    <a:pt x="1234" y="200"/>
                  </a:cubicBezTo>
                  <a:cubicBezTo>
                    <a:pt x="1568" y="234"/>
                    <a:pt x="1901" y="367"/>
                    <a:pt x="2168" y="567"/>
                  </a:cubicBezTo>
                  <a:cubicBezTo>
                    <a:pt x="2178" y="577"/>
                    <a:pt x="2191" y="581"/>
                    <a:pt x="2204" y="581"/>
                  </a:cubicBezTo>
                  <a:cubicBezTo>
                    <a:pt x="2238" y="581"/>
                    <a:pt x="2278" y="558"/>
                    <a:pt x="2302" y="534"/>
                  </a:cubicBezTo>
                  <a:cubicBezTo>
                    <a:pt x="2335" y="501"/>
                    <a:pt x="2302" y="434"/>
                    <a:pt x="2268" y="401"/>
                  </a:cubicBezTo>
                  <a:cubicBezTo>
                    <a:pt x="1968" y="167"/>
                    <a:pt x="1601" y="34"/>
                    <a:pt x="12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044125" y="4477825"/>
              <a:ext cx="53400" cy="82575"/>
            </a:xfrm>
            <a:custGeom>
              <a:avLst/>
              <a:gdLst/>
              <a:ahLst/>
              <a:cxnLst/>
              <a:rect l="l" t="t" r="r" b="b"/>
              <a:pathLst>
                <a:path w="2136" h="3303" extrusionOk="0">
                  <a:moveTo>
                    <a:pt x="101" y="0"/>
                  </a:moveTo>
                  <a:cubicBezTo>
                    <a:pt x="34" y="0"/>
                    <a:pt x="1" y="67"/>
                    <a:pt x="1" y="133"/>
                  </a:cubicBezTo>
                  <a:lnTo>
                    <a:pt x="1" y="3202"/>
                  </a:lnTo>
                  <a:cubicBezTo>
                    <a:pt x="1" y="3269"/>
                    <a:pt x="34" y="3302"/>
                    <a:pt x="101" y="3302"/>
                  </a:cubicBezTo>
                  <a:cubicBezTo>
                    <a:pt x="168" y="3302"/>
                    <a:pt x="234" y="3269"/>
                    <a:pt x="234" y="3202"/>
                  </a:cubicBezTo>
                  <a:lnTo>
                    <a:pt x="234" y="1801"/>
                  </a:lnTo>
                  <a:lnTo>
                    <a:pt x="1902" y="1801"/>
                  </a:lnTo>
                  <a:lnTo>
                    <a:pt x="1902" y="3169"/>
                  </a:lnTo>
                  <a:cubicBezTo>
                    <a:pt x="1902" y="3252"/>
                    <a:pt x="1960" y="3294"/>
                    <a:pt x="2019" y="3294"/>
                  </a:cubicBezTo>
                  <a:cubicBezTo>
                    <a:pt x="2077" y="3294"/>
                    <a:pt x="2136" y="3252"/>
                    <a:pt x="2136" y="3169"/>
                  </a:cubicBezTo>
                  <a:lnTo>
                    <a:pt x="2136" y="133"/>
                  </a:lnTo>
                  <a:cubicBezTo>
                    <a:pt x="2136" y="50"/>
                    <a:pt x="2077" y="8"/>
                    <a:pt x="2019" y="8"/>
                  </a:cubicBezTo>
                  <a:cubicBezTo>
                    <a:pt x="1960" y="8"/>
                    <a:pt x="1902" y="50"/>
                    <a:pt x="1902" y="133"/>
                  </a:cubicBezTo>
                  <a:lnTo>
                    <a:pt x="1902" y="1535"/>
                  </a:lnTo>
                  <a:lnTo>
                    <a:pt x="234" y="1535"/>
                  </a:lnTo>
                  <a:lnTo>
                    <a:pt x="234" y="133"/>
                  </a:lnTo>
                  <a:cubicBezTo>
                    <a:pt x="234" y="67"/>
                    <a:pt x="168" y="0"/>
                    <a:pt x="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1562950" y="4089200"/>
              <a:ext cx="568775" cy="161800"/>
            </a:xfrm>
            <a:custGeom>
              <a:avLst/>
              <a:gdLst/>
              <a:ahLst/>
              <a:cxnLst/>
              <a:rect l="l" t="t" r="r" b="b"/>
              <a:pathLst>
                <a:path w="22751" h="6472" extrusionOk="0">
                  <a:moveTo>
                    <a:pt x="1" y="1"/>
                  </a:moveTo>
                  <a:lnTo>
                    <a:pt x="1" y="6472"/>
                  </a:lnTo>
                  <a:lnTo>
                    <a:pt x="22750" y="6472"/>
                  </a:lnTo>
                  <a:lnTo>
                    <a:pt x="227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131700" y="4089200"/>
              <a:ext cx="525400" cy="161800"/>
            </a:xfrm>
            <a:custGeom>
              <a:avLst/>
              <a:gdLst/>
              <a:ahLst/>
              <a:cxnLst/>
              <a:rect l="l" t="t" r="r" b="b"/>
              <a:pathLst>
                <a:path w="21016" h="6472" extrusionOk="0">
                  <a:moveTo>
                    <a:pt x="0" y="1"/>
                  </a:moveTo>
                  <a:lnTo>
                    <a:pt x="0" y="6472"/>
                  </a:lnTo>
                  <a:lnTo>
                    <a:pt x="21015" y="6472"/>
                  </a:lnTo>
                  <a:lnTo>
                    <a:pt x="2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1562950" y="4105875"/>
              <a:ext cx="568775" cy="128450"/>
            </a:xfrm>
            <a:custGeom>
              <a:avLst/>
              <a:gdLst/>
              <a:ahLst/>
              <a:cxnLst/>
              <a:rect l="l" t="t" r="r" b="b"/>
              <a:pathLst>
                <a:path w="22751" h="5138" extrusionOk="0">
                  <a:moveTo>
                    <a:pt x="1" y="1"/>
                  </a:moveTo>
                  <a:lnTo>
                    <a:pt x="1" y="5138"/>
                  </a:lnTo>
                  <a:lnTo>
                    <a:pt x="22750" y="5138"/>
                  </a:lnTo>
                  <a:lnTo>
                    <a:pt x="227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1612150" y="4130075"/>
              <a:ext cx="519575" cy="5025"/>
            </a:xfrm>
            <a:custGeom>
              <a:avLst/>
              <a:gdLst/>
              <a:ahLst/>
              <a:cxnLst/>
              <a:rect l="l" t="t" r="r" b="b"/>
              <a:pathLst>
                <a:path w="20783" h="201" extrusionOk="0">
                  <a:moveTo>
                    <a:pt x="7173" y="0"/>
                  </a:moveTo>
                  <a:cubicBezTo>
                    <a:pt x="4771" y="33"/>
                    <a:pt x="2402" y="67"/>
                    <a:pt x="1" y="100"/>
                  </a:cubicBezTo>
                  <a:cubicBezTo>
                    <a:pt x="2402" y="134"/>
                    <a:pt x="4771" y="167"/>
                    <a:pt x="7173" y="167"/>
                  </a:cubicBezTo>
                  <a:lnTo>
                    <a:pt x="10408" y="200"/>
                  </a:lnTo>
                  <a:lnTo>
                    <a:pt x="17547" y="167"/>
                  </a:lnTo>
                  <a:cubicBezTo>
                    <a:pt x="19948" y="167"/>
                    <a:pt x="18414" y="134"/>
                    <a:pt x="20782" y="100"/>
                  </a:cubicBezTo>
                  <a:cubicBezTo>
                    <a:pt x="18381" y="33"/>
                    <a:pt x="19915" y="0"/>
                    <a:pt x="17547"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1612150" y="4155075"/>
              <a:ext cx="519575" cy="5025"/>
            </a:xfrm>
            <a:custGeom>
              <a:avLst/>
              <a:gdLst/>
              <a:ahLst/>
              <a:cxnLst/>
              <a:rect l="l" t="t" r="r" b="b"/>
              <a:pathLst>
                <a:path w="20783" h="201" extrusionOk="0">
                  <a:moveTo>
                    <a:pt x="10408" y="1"/>
                  </a:moveTo>
                  <a:lnTo>
                    <a:pt x="7173" y="34"/>
                  </a:lnTo>
                  <a:cubicBezTo>
                    <a:pt x="4771" y="34"/>
                    <a:pt x="2402" y="68"/>
                    <a:pt x="1" y="101"/>
                  </a:cubicBezTo>
                  <a:cubicBezTo>
                    <a:pt x="2402" y="134"/>
                    <a:pt x="4771" y="168"/>
                    <a:pt x="7173" y="168"/>
                  </a:cubicBezTo>
                  <a:lnTo>
                    <a:pt x="10408" y="201"/>
                  </a:lnTo>
                  <a:lnTo>
                    <a:pt x="17547" y="168"/>
                  </a:lnTo>
                  <a:cubicBezTo>
                    <a:pt x="19948" y="168"/>
                    <a:pt x="18414" y="134"/>
                    <a:pt x="20782" y="101"/>
                  </a:cubicBezTo>
                  <a:cubicBezTo>
                    <a:pt x="18381" y="68"/>
                    <a:pt x="19915" y="34"/>
                    <a:pt x="17547" y="34"/>
                  </a:cubicBezTo>
                  <a:lnTo>
                    <a:pt x="10408"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1612150" y="4180100"/>
              <a:ext cx="519575" cy="5025"/>
            </a:xfrm>
            <a:custGeom>
              <a:avLst/>
              <a:gdLst/>
              <a:ahLst/>
              <a:cxnLst/>
              <a:rect l="l" t="t" r="r" b="b"/>
              <a:pathLst>
                <a:path w="20783" h="201" extrusionOk="0">
                  <a:moveTo>
                    <a:pt x="10408" y="1"/>
                  </a:moveTo>
                  <a:lnTo>
                    <a:pt x="7173" y="34"/>
                  </a:lnTo>
                  <a:cubicBezTo>
                    <a:pt x="4771" y="34"/>
                    <a:pt x="2402" y="67"/>
                    <a:pt x="1" y="101"/>
                  </a:cubicBezTo>
                  <a:cubicBezTo>
                    <a:pt x="2402" y="134"/>
                    <a:pt x="4771" y="167"/>
                    <a:pt x="7173" y="167"/>
                  </a:cubicBezTo>
                  <a:lnTo>
                    <a:pt x="10408" y="201"/>
                  </a:lnTo>
                  <a:lnTo>
                    <a:pt x="17547" y="167"/>
                  </a:lnTo>
                  <a:cubicBezTo>
                    <a:pt x="19948" y="167"/>
                    <a:pt x="18414" y="134"/>
                    <a:pt x="20782" y="101"/>
                  </a:cubicBezTo>
                  <a:cubicBezTo>
                    <a:pt x="18381" y="67"/>
                    <a:pt x="19915" y="34"/>
                    <a:pt x="17547" y="34"/>
                  </a:cubicBezTo>
                  <a:lnTo>
                    <a:pt x="10408"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1612150" y="4205125"/>
              <a:ext cx="519575" cy="5025"/>
            </a:xfrm>
            <a:custGeom>
              <a:avLst/>
              <a:gdLst/>
              <a:ahLst/>
              <a:cxnLst/>
              <a:rect l="l" t="t" r="r" b="b"/>
              <a:pathLst>
                <a:path w="20783" h="201" extrusionOk="0">
                  <a:moveTo>
                    <a:pt x="10408" y="0"/>
                  </a:moveTo>
                  <a:lnTo>
                    <a:pt x="7173" y="34"/>
                  </a:lnTo>
                  <a:cubicBezTo>
                    <a:pt x="4771" y="67"/>
                    <a:pt x="2402" y="67"/>
                    <a:pt x="1" y="100"/>
                  </a:cubicBezTo>
                  <a:cubicBezTo>
                    <a:pt x="2402" y="167"/>
                    <a:pt x="4771" y="200"/>
                    <a:pt x="7173" y="200"/>
                  </a:cubicBezTo>
                  <a:lnTo>
                    <a:pt x="17547" y="200"/>
                  </a:lnTo>
                  <a:cubicBezTo>
                    <a:pt x="19948" y="167"/>
                    <a:pt x="18414" y="134"/>
                    <a:pt x="20782" y="100"/>
                  </a:cubicBezTo>
                  <a:cubicBezTo>
                    <a:pt x="18381" y="67"/>
                    <a:pt x="19915" y="34"/>
                    <a:pt x="17547" y="34"/>
                  </a:cubicBezTo>
                  <a:lnTo>
                    <a:pt x="10408"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2248450" y="4089200"/>
              <a:ext cx="73400" cy="161800"/>
            </a:xfrm>
            <a:custGeom>
              <a:avLst/>
              <a:gdLst/>
              <a:ahLst/>
              <a:cxnLst/>
              <a:rect l="l" t="t" r="r" b="b"/>
              <a:pathLst>
                <a:path w="2936" h="6472" extrusionOk="0">
                  <a:moveTo>
                    <a:pt x="0" y="1"/>
                  </a:moveTo>
                  <a:lnTo>
                    <a:pt x="0" y="6472"/>
                  </a:lnTo>
                  <a:lnTo>
                    <a:pt x="2936" y="6472"/>
                  </a:lnTo>
                  <a:lnTo>
                    <a:pt x="29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2580350" y="4089200"/>
              <a:ext cx="50050" cy="161800"/>
            </a:xfrm>
            <a:custGeom>
              <a:avLst/>
              <a:gdLst/>
              <a:ahLst/>
              <a:cxnLst/>
              <a:rect l="l" t="t" r="r" b="b"/>
              <a:pathLst>
                <a:path w="2002" h="6472" extrusionOk="0">
                  <a:moveTo>
                    <a:pt x="0" y="1"/>
                  </a:moveTo>
                  <a:lnTo>
                    <a:pt x="0" y="6472"/>
                  </a:lnTo>
                  <a:lnTo>
                    <a:pt x="2002" y="6472"/>
                  </a:lnTo>
                  <a:lnTo>
                    <a:pt x="20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1952400" y="4613750"/>
              <a:ext cx="640475" cy="223525"/>
            </a:xfrm>
            <a:custGeom>
              <a:avLst/>
              <a:gdLst/>
              <a:ahLst/>
              <a:cxnLst/>
              <a:rect l="l" t="t" r="r" b="b"/>
              <a:pathLst>
                <a:path w="25619" h="8941" extrusionOk="0">
                  <a:moveTo>
                    <a:pt x="0" y="0"/>
                  </a:moveTo>
                  <a:lnTo>
                    <a:pt x="0" y="8940"/>
                  </a:lnTo>
                  <a:lnTo>
                    <a:pt x="25619" y="8940"/>
                  </a:lnTo>
                  <a:lnTo>
                    <a:pt x="25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1466225" y="4613750"/>
              <a:ext cx="486200" cy="223525"/>
            </a:xfrm>
            <a:custGeom>
              <a:avLst/>
              <a:gdLst/>
              <a:ahLst/>
              <a:cxnLst/>
              <a:rect l="l" t="t" r="r" b="b"/>
              <a:pathLst>
                <a:path w="19448" h="8941" extrusionOk="0">
                  <a:moveTo>
                    <a:pt x="0" y="0"/>
                  </a:moveTo>
                  <a:lnTo>
                    <a:pt x="0" y="8940"/>
                  </a:lnTo>
                  <a:lnTo>
                    <a:pt x="19447" y="8940"/>
                  </a:lnTo>
                  <a:lnTo>
                    <a:pt x="194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1952400" y="4637100"/>
              <a:ext cx="640475" cy="176825"/>
            </a:xfrm>
            <a:custGeom>
              <a:avLst/>
              <a:gdLst/>
              <a:ahLst/>
              <a:cxnLst/>
              <a:rect l="l" t="t" r="r" b="b"/>
              <a:pathLst>
                <a:path w="25619" h="7073" extrusionOk="0">
                  <a:moveTo>
                    <a:pt x="0" y="0"/>
                  </a:moveTo>
                  <a:lnTo>
                    <a:pt x="0" y="7072"/>
                  </a:lnTo>
                  <a:lnTo>
                    <a:pt x="25619" y="7072"/>
                  </a:lnTo>
                  <a:lnTo>
                    <a:pt x="256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1952400" y="4775525"/>
              <a:ext cx="599625" cy="5025"/>
            </a:xfrm>
            <a:custGeom>
              <a:avLst/>
              <a:gdLst/>
              <a:ahLst/>
              <a:cxnLst/>
              <a:rect l="l" t="t" r="r" b="b"/>
              <a:pathLst>
                <a:path w="23985" h="201" extrusionOk="0">
                  <a:moveTo>
                    <a:pt x="6005" y="1"/>
                  </a:moveTo>
                  <a:cubicBezTo>
                    <a:pt x="4003" y="34"/>
                    <a:pt x="2002" y="34"/>
                    <a:pt x="0" y="101"/>
                  </a:cubicBezTo>
                  <a:cubicBezTo>
                    <a:pt x="2002" y="134"/>
                    <a:pt x="4003" y="167"/>
                    <a:pt x="6005" y="167"/>
                  </a:cubicBezTo>
                  <a:lnTo>
                    <a:pt x="12009" y="201"/>
                  </a:lnTo>
                  <a:lnTo>
                    <a:pt x="17980" y="167"/>
                  </a:lnTo>
                  <a:cubicBezTo>
                    <a:pt x="19981" y="134"/>
                    <a:pt x="21983" y="134"/>
                    <a:pt x="23984" y="101"/>
                  </a:cubicBezTo>
                  <a:cubicBezTo>
                    <a:pt x="21983" y="67"/>
                    <a:pt x="19981" y="34"/>
                    <a:pt x="17980"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1952400" y="4740500"/>
              <a:ext cx="599625" cy="5025"/>
            </a:xfrm>
            <a:custGeom>
              <a:avLst/>
              <a:gdLst/>
              <a:ahLst/>
              <a:cxnLst/>
              <a:rect l="l" t="t" r="r" b="b"/>
              <a:pathLst>
                <a:path w="23985" h="201" extrusionOk="0">
                  <a:moveTo>
                    <a:pt x="12009" y="1"/>
                  </a:moveTo>
                  <a:lnTo>
                    <a:pt x="6005" y="34"/>
                  </a:lnTo>
                  <a:cubicBezTo>
                    <a:pt x="4003" y="34"/>
                    <a:pt x="2002" y="67"/>
                    <a:pt x="0" y="101"/>
                  </a:cubicBezTo>
                  <a:cubicBezTo>
                    <a:pt x="2002" y="134"/>
                    <a:pt x="4003" y="167"/>
                    <a:pt x="6005" y="167"/>
                  </a:cubicBezTo>
                  <a:lnTo>
                    <a:pt x="12009" y="201"/>
                  </a:lnTo>
                  <a:lnTo>
                    <a:pt x="17980" y="167"/>
                  </a:lnTo>
                  <a:cubicBezTo>
                    <a:pt x="19981" y="167"/>
                    <a:pt x="21983" y="134"/>
                    <a:pt x="23984" y="101"/>
                  </a:cubicBezTo>
                  <a:cubicBezTo>
                    <a:pt x="21983" y="67"/>
                    <a:pt x="19981" y="34"/>
                    <a:pt x="17980" y="34"/>
                  </a:cubicBezTo>
                  <a:lnTo>
                    <a:pt x="12009"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1952400" y="4705475"/>
              <a:ext cx="599625" cy="5025"/>
            </a:xfrm>
            <a:custGeom>
              <a:avLst/>
              <a:gdLst/>
              <a:ahLst/>
              <a:cxnLst/>
              <a:rect l="l" t="t" r="r" b="b"/>
              <a:pathLst>
                <a:path w="23985" h="201" extrusionOk="0">
                  <a:moveTo>
                    <a:pt x="12009" y="1"/>
                  </a:moveTo>
                  <a:lnTo>
                    <a:pt x="6005" y="34"/>
                  </a:lnTo>
                  <a:cubicBezTo>
                    <a:pt x="4003" y="34"/>
                    <a:pt x="2002" y="67"/>
                    <a:pt x="0" y="101"/>
                  </a:cubicBezTo>
                  <a:cubicBezTo>
                    <a:pt x="2002" y="167"/>
                    <a:pt x="4003" y="201"/>
                    <a:pt x="6005" y="201"/>
                  </a:cubicBezTo>
                  <a:lnTo>
                    <a:pt x="17980" y="201"/>
                  </a:lnTo>
                  <a:cubicBezTo>
                    <a:pt x="19981" y="167"/>
                    <a:pt x="21983" y="167"/>
                    <a:pt x="23984" y="101"/>
                  </a:cubicBezTo>
                  <a:cubicBezTo>
                    <a:pt x="21983" y="67"/>
                    <a:pt x="19981" y="67"/>
                    <a:pt x="17980" y="34"/>
                  </a:cubicBezTo>
                  <a:lnTo>
                    <a:pt x="12009"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1952400" y="4671275"/>
              <a:ext cx="599625" cy="5050"/>
            </a:xfrm>
            <a:custGeom>
              <a:avLst/>
              <a:gdLst/>
              <a:ahLst/>
              <a:cxnLst/>
              <a:rect l="l" t="t" r="r" b="b"/>
              <a:pathLst>
                <a:path w="23985" h="202" extrusionOk="0">
                  <a:moveTo>
                    <a:pt x="12009" y="1"/>
                  </a:moveTo>
                  <a:lnTo>
                    <a:pt x="6005" y="34"/>
                  </a:lnTo>
                  <a:cubicBezTo>
                    <a:pt x="4003" y="34"/>
                    <a:pt x="2002" y="68"/>
                    <a:pt x="0" y="101"/>
                  </a:cubicBezTo>
                  <a:cubicBezTo>
                    <a:pt x="2002" y="134"/>
                    <a:pt x="4003" y="168"/>
                    <a:pt x="6005" y="168"/>
                  </a:cubicBezTo>
                  <a:lnTo>
                    <a:pt x="12009" y="201"/>
                  </a:lnTo>
                  <a:lnTo>
                    <a:pt x="17980" y="168"/>
                  </a:lnTo>
                  <a:cubicBezTo>
                    <a:pt x="19981" y="168"/>
                    <a:pt x="21983" y="134"/>
                    <a:pt x="23984" y="101"/>
                  </a:cubicBezTo>
                  <a:cubicBezTo>
                    <a:pt x="21983" y="68"/>
                    <a:pt x="19981" y="34"/>
                    <a:pt x="17980" y="34"/>
                  </a:cubicBezTo>
                  <a:lnTo>
                    <a:pt x="12009"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1543775" y="4613750"/>
              <a:ext cx="90925" cy="223525"/>
            </a:xfrm>
            <a:custGeom>
              <a:avLst/>
              <a:gdLst/>
              <a:ahLst/>
              <a:cxnLst/>
              <a:rect l="l" t="t" r="r" b="b"/>
              <a:pathLst>
                <a:path w="3637" h="8941" extrusionOk="0">
                  <a:moveTo>
                    <a:pt x="0" y="0"/>
                  </a:moveTo>
                  <a:lnTo>
                    <a:pt x="0" y="8940"/>
                  </a:lnTo>
                  <a:lnTo>
                    <a:pt x="3636" y="8940"/>
                  </a:lnTo>
                  <a:lnTo>
                    <a:pt x="3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5" name="Google Shape;2045;p23"/>
          <p:cNvSpPr/>
          <p:nvPr/>
        </p:nvSpPr>
        <p:spPr>
          <a:xfrm rot="-596249">
            <a:off x="3389655" y="2546801"/>
            <a:ext cx="112995" cy="71860"/>
          </a:xfrm>
          <a:prstGeom prst="ellipse">
            <a:avLst/>
          </a:pr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 young, little&#10;&#10;Description automatically generated">
            <a:extLst>
              <a:ext uri="{FF2B5EF4-FFF2-40B4-BE49-F238E27FC236}">
                <a16:creationId xmlns:a16="http://schemas.microsoft.com/office/drawing/2014/main" id="{0B4B914C-CF7B-F146-B050-122BBB31E0F4}"/>
              </a:ext>
            </a:extLst>
          </p:cNvPr>
          <p:cNvPicPr>
            <a:picLocks noChangeAspect="1"/>
          </p:cNvPicPr>
          <p:nvPr/>
        </p:nvPicPr>
        <p:blipFill>
          <a:blip r:embed="rId2"/>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768D7CBF-E7B0-0E43-9864-4D4A23AA33F6}"/>
              </a:ext>
            </a:extLst>
          </p:cNvPr>
          <p:cNvPicPr>
            <a:picLocks noChangeAspect="1"/>
          </p:cNvPicPr>
          <p:nvPr/>
        </p:nvPicPr>
        <p:blipFill>
          <a:blip r:embed="rId3"/>
          <a:stretch>
            <a:fillRect/>
          </a:stretch>
        </p:blipFill>
        <p:spPr>
          <a:xfrm>
            <a:off x="483676" y="0"/>
            <a:ext cx="9144000" cy="5143500"/>
          </a:xfrm>
          <a:prstGeom prst="rect">
            <a:avLst/>
          </a:prstGeom>
        </p:spPr>
      </p:pic>
      <p:sp>
        <p:nvSpPr>
          <p:cNvPr id="2" name="Rectangle 1">
            <a:extLst>
              <a:ext uri="{FF2B5EF4-FFF2-40B4-BE49-F238E27FC236}">
                <a16:creationId xmlns:a16="http://schemas.microsoft.com/office/drawing/2014/main" id="{B7A4723B-2524-4347-83BF-0BDC5EBF32B2}"/>
              </a:ext>
            </a:extLst>
          </p:cNvPr>
          <p:cNvSpPr/>
          <p:nvPr/>
        </p:nvSpPr>
        <p:spPr>
          <a:xfrm>
            <a:off x="6188279" y="2837198"/>
            <a:ext cx="295465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Reading </a:t>
            </a:r>
          </a:p>
        </p:txBody>
      </p:sp>
    </p:spTree>
    <p:extLst>
      <p:ext uri="{BB962C8B-B14F-4D97-AF65-F5344CB8AC3E}">
        <p14:creationId xmlns:p14="http://schemas.microsoft.com/office/powerpoint/2010/main" val="303730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F682-FEC7-4E0D-A4BA-2393EBB37A52}"/>
              </a:ext>
            </a:extLst>
          </p:cNvPr>
          <p:cNvSpPr>
            <a:spLocks noGrp="1"/>
          </p:cNvSpPr>
          <p:nvPr>
            <p:ph type="title"/>
          </p:nvPr>
        </p:nvSpPr>
        <p:spPr>
          <a:xfrm>
            <a:off x="0" y="2270736"/>
            <a:ext cx="1840539" cy="2272008"/>
          </a:xfrm>
        </p:spPr>
        <p:txBody>
          <a:bodyPr>
            <a:normAutofit/>
          </a:bodyPr>
          <a:lstStyle/>
          <a:p>
            <a:r>
              <a:rPr lang="en-US" sz="2400" b="1" dirty="0">
                <a:solidFill>
                  <a:schemeClr val="bg1"/>
                </a:solidFill>
              </a:rPr>
              <a:t>Outcomes Focus                           Level 6</a:t>
            </a:r>
          </a:p>
        </p:txBody>
      </p:sp>
      <p:pic>
        <p:nvPicPr>
          <p:cNvPr id="3" name="Picture 2">
            <a:extLst>
              <a:ext uri="{FF2B5EF4-FFF2-40B4-BE49-F238E27FC236}">
                <a16:creationId xmlns:a16="http://schemas.microsoft.com/office/drawing/2014/main" id="{844DB6B0-DBEC-4C7B-B113-71C17445E151}"/>
              </a:ext>
            </a:extLst>
          </p:cNvPr>
          <p:cNvPicPr>
            <a:picLocks noChangeAspect="1"/>
          </p:cNvPicPr>
          <p:nvPr/>
        </p:nvPicPr>
        <p:blipFill>
          <a:blip r:embed="rId2"/>
          <a:stretch>
            <a:fillRect/>
          </a:stretch>
        </p:blipFill>
        <p:spPr>
          <a:xfrm>
            <a:off x="0" y="57711"/>
            <a:ext cx="2024355" cy="1304000"/>
          </a:xfrm>
          <a:prstGeom prst="rect">
            <a:avLst/>
          </a:prstGeom>
        </p:spPr>
      </p:pic>
      <p:sp>
        <p:nvSpPr>
          <p:cNvPr id="7" name="Rectangle 6">
            <a:extLst>
              <a:ext uri="{FF2B5EF4-FFF2-40B4-BE49-F238E27FC236}">
                <a16:creationId xmlns:a16="http://schemas.microsoft.com/office/drawing/2014/main" id="{04DC2314-D9D6-4FA7-ACF0-1EA5D04EBCFB}"/>
              </a:ext>
            </a:extLst>
          </p:cNvPr>
          <p:cNvSpPr/>
          <p:nvPr/>
        </p:nvSpPr>
        <p:spPr>
          <a:xfrm>
            <a:off x="1917575" y="1072980"/>
            <a:ext cx="6995711" cy="2677656"/>
          </a:xfrm>
          <a:prstGeom prst="rect">
            <a:avLst/>
          </a:prstGeom>
        </p:spPr>
        <p:txBody>
          <a:bodyPr wrap="square">
            <a:spAutoFit/>
          </a:bodyPr>
          <a:lstStyle/>
          <a:p>
            <a:r>
              <a:rPr lang="en-US" b="1" dirty="0">
                <a:solidFill>
                  <a:srgbClr val="FFC000"/>
                </a:solidFill>
              </a:rPr>
              <a:t>En.5.R.CS.1: Read and understand the overall meaning of simple extended texts on familiar and concrete topics. </a:t>
            </a:r>
          </a:p>
          <a:p>
            <a:endParaRPr lang="en-US" b="1" dirty="0">
              <a:solidFill>
                <a:srgbClr val="FFC000"/>
              </a:solidFill>
            </a:endParaRPr>
          </a:p>
          <a:p>
            <a:r>
              <a:rPr lang="en-US" b="1" dirty="0">
                <a:solidFill>
                  <a:srgbClr val="FFC000"/>
                </a:solidFill>
              </a:rPr>
              <a:t>En.5.R.CS.2: Read and identify specific information in simple extended texts on familiar and concrete topics.</a:t>
            </a:r>
          </a:p>
          <a:p>
            <a:endParaRPr lang="en-US" b="1" dirty="0">
              <a:solidFill>
                <a:srgbClr val="FFC000"/>
              </a:solidFill>
            </a:endParaRPr>
          </a:p>
          <a:p>
            <a:r>
              <a:rPr lang="en-US" b="1" dirty="0">
                <a:solidFill>
                  <a:srgbClr val="FFC000"/>
                </a:solidFill>
              </a:rPr>
              <a:t> En.5.R.CS.3: Read and understand details in simple, extended texts on familiar and concrete topics.</a:t>
            </a:r>
          </a:p>
          <a:p>
            <a:endParaRPr lang="en-US" b="1" dirty="0">
              <a:solidFill>
                <a:srgbClr val="FFC000"/>
              </a:solidFill>
            </a:endParaRPr>
          </a:p>
          <a:p>
            <a:r>
              <a:rPr lang="en-US" b="1" dirty="0">
                <a:solidFill>
                  <a:srgbClr val="FFC000"/>
                </a:solidFill>
              </a:rPr>
              <a:t> En.5.R.CS.6: Make connections when reading simple texts on familiar and concrete topics. </a:t>
            </a:r>
          </a:p>
          <a:p>
            <a:r>
              <a:rPr lang="en-US" b="1" dirty="0">
                <a:solidFill>
                  <a:srgbClr val="FFC000"/>
                </a:solidFill>
              </a:rPr>
              <a:t> </a:t>
            </a:r>
          </a:p>
        </p:txBody>
      </p:sp>
    </p:spTree>
    <p:extLst>
      <p:ext uri="{BB962C8B-B14F-4D97-AF65-F5344CB8AC3E}">
        <p14:creationId xmlns:p14="http://schemas.microsoft.com/office/powerpoint/2010/main" val="348633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EED5-85CD-4FF6-9DCD-58CB45CCD92E}"/>
              </a:ext>
            </a:extLst>
          </p:cNvPr>
          <p:cNvSpPr>
            <a:spLocks noGrp="1"/>
          </p:cNvSpPr>
          <p:nvPr>
            <p:ph type="title"/>
          </p:nvPr>
        </p:nvSpPr>
        <p:spPr/>
        <p:txBody>
          <a:bodyPr/>
          <a:lstStyle/>
          <a:p>
            <a:r>
              <a:rPr lang="en-US" dirty="0"/>
              <a:t>Reading 1 </a:t>
            </a:r>
          </a:p>
        </p:txBody>
      </p:sp>
      <p:sp>
        <p:nvSpPr>
          <p:cNvPr id="3" name="Rectangle 2">
            <a:extLst>
              <a:ext uri="{FF2B5EF4-FFF2-40B4-BE49-F238E27FC236}">
                <a16:creationId xmlns:a16="http://schemas.microsoft.com/office/drawing/2014/main" id="{5100FF9B-CE92-41A0-A957-263C47B884C7}"/>
              </a:ext>
            </a:extLst>
          </p:cNvPr>
          <p:cNvSpPr/>
          <p:nvPr/>
        </p:nvSpPr>
        <p:spPr>
          <a:xfrm>
            <a:off x="838341" y="1308350"/>
            <a:ext cx="7291048" cy="738664"/>
          </a:xfrm>
          <a:prstGeom prst="rect">
            <a:avLst/>
          </a:prstGeom>
        </p:spPr>
        <p:txBody>
          <a:bodyPr wrap="square">
            <a:spAutoFit/>
          </a:bodyPr>
          <a:lstStyle/>
          <a:p>
            <a:r>
              <a:rPr lang="en-US" dirty="0"/>
              <a:t>Read the news report about a natural disaster and answer the questions on the next page by choosing the best answer – A, B, C or D.  </a:t>
            </a:r>
          </a:p>
          <a:p>
            <a:r>
              <a:rPr lang="en-US" dirty="0"/>
              <a:t> </a:t>
            </a:r>
          </a:p>
        </p:txBody>
      </p:sp>
      <p:sp>
        <p:nvSpPr>
          <p:cNvPr id="4" name="Rectangle 3">
            <a:extLst>
              <a:ext uri="{FF2B5EF4-FFF2-40B4-BE49-F238E27FC236}">
                <a16:creationId xmlns:a16="http://schemas.microsoft.com/office/drawing/2014/main" id="{F3B75FDF-103B-4753-9901-22A177C18C83}"/>
              </a:ext>
            </a:extLst>
          </p:cNvPr>
          <p:cNvSpPr/>
          <p:nvPr/>
        </p:nvSpPr>
        <p:spPr>
          <a:xfrm>
            <a:off x="1005925" y="2517114"/>
            <a:ext cx="7291048" cy="523220"/>
          </a:xfrm>
          <a:prstGeom prst="rect">
            <a:avLst/>
          </a:prstGeom>
        </p:spPr>
        <p:txBody>
          <a:bodyPr wrap="square">
            <a:spAutoFit/>
          </a:bodyPr>
          <a:lstStyle/>
          <a:p>
            <a:r>
              <a:rPr lang="en-US" dirty="0">
                <a:solidFill>
                  <a:srgbClr val="FFFFFF"/>
                </a:solidFill>
                <a:hlinkClick r:id="rId2">
                  <a:extLst>
                    <a:ext uri="{A12FA001-AC4F-418D-AE19-62706E023703}">
                      <ahyp:hlinkClr xmlns:ahyp="http://schemas.microsoft.com/office/drawing/2018/hyperlinkcolor" val="tx"/>
                    </a:ext>
                  </a:extLst>
                </a:hlinkClick>
              </a:rPr>
              <a:t>https://</a:t>
            </a:r>
            <a:r>
              <a:rPr lang="en-US" dirty="0">
                <a:solidFill>
                  <a:srgbClr val="FFC000"/>
                </a:solidFill>
                <a:hlinkClick r:id="rId2">
                  <a:extLst>
                    <a:ext uri="{A12FA001-AC4F-418D-AE19-62706E023703}">
                      <ahyp:hlinkClr xmlns:ahyp="http://schemas.microsoft.com/office/drawing/2018/hyperlinkcolor" val="tx"/>
                    </a:ext>
                  </a:extLst>
                </a:hlinkClick>
              </a:rPr>
              <a:t>forms.office.com/Pages/ResponsePage.aspx?id=ZN_eq0qrBUuqA_TbXZ4ii-yPp7Qy3KZEkQ-XGk4ZNVdUOTFJTTFNSUNOMVlMWk80Rk9BVkRSVkFJVy4u</a:t>
            </a:r>
            <a:endParaRPr lang="en-US" dirty="0">
              <a:solidFill>
                <a:srgbClr val="FFC000"/>
              </a:solidFill>
            </a:endParaRPr>
          </a:p>
        </p:txBody>
      </p:sp>
      <p:pic>
        <p:nvPicPr>
          <p:cNvPr id="5" name="Picture 4">
            <a:extLst>
              <a:ext uri="{FF2B5EF4-FFF2-40B4-BE49-F238E27FC236}">
                <a16:creationId xmlns:a16="http://schemas.microsoft.com/office/drawing/2014/main" id="{8ED53E86-D251-476B-AC91-AD52050E521A}"/>
              </a:ext>
            </a:extLst>
          </p:cNvPr>
          <p:cNvPicPr>
            <a:picLocks noChangeAspect="1"/>
          </p:cNvPicPr>
          <p:nvPr/>
        </p:nvPicPr>
        <p:blipFill>
          <a:blip r:embed="rId3"/>
          <a:stretch>
            <a:fillRect/>
          </a:stretch>
        </p:blipFill>
        <p:spPr>
          <a:xfrm>
            <a:off x="3044604" y="3131029"/>
            <a:ext cx="1968071" cy="1407921"/>
          </a:xfrm>
          <a:prstGeom prst="rect">
            <a:avLst/>
          </a:prstGeom>
        </p:spPr>
      </p:pic>
    </p:spTree>
    <p:extLst>
      <p:ext uri="{BB962C8B-B14F-4D97-AF65-F5344CB8AC3E}">
        <p14:creationId xmlns:p14="http://schemas.microsoft.com/office/powerpoint/2010/main" val="4079119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8D4F-A2A3-4BF9-A031-987398C00857}"/>
              </a:ext>
            </a:extLst>
          </p:cNvPr>
          <p:cNvSpPr>
            <a:spLocks noGrp="1"/>
          </p:cNvSpPr>
          <p:nvPr>
            <p:ph type="title"/>
          </p:nvPr>
        </p:nvSpPr>
        <p:spPr>
          <a:xfrm>
            <a:off x="716096" y="672997"/>
            <a:ext cx="7414352" cy="470100"/>
          </a:xfrm>
        </p:spPr>
        <p:txBody>
          <a:bodyPr/>
          <a:lstStyle/>
          <a:p>
            <a:r>
              <a:rPr lang="en-US" sz="1600" dirty="0"/>
              <a:t>Read and answer the questions by choosing the best answer – A, B, C</a:t>
            </a:r>
            <a:br>
              <a:rPr lang="en-US" sz="1600" dirty="0"/>
            </a:br>
            <a:endParaRPr lang="en-US" sz="1600" dirty="0"/>
          </a:p>
        </p:txBody>
      </p:sp>
      <p:sp>
        <p:nvSpPr>
          <p:cNvPr id="3" name="Rectangle 2">
            <a:extLst>
              <a:ext uri="{FF2B5EF4-FFF2-40B4-BE49-F238E27FC236}">
                <a16:creationId xmlns:a16="http://schemas.microsoft.com/office/drawing/2014/main" id="{F00EADA9-6A39-4BD0-A1FE-2FD8E3E1F83D}"/>
              </a:ext>
            </a:extLst>
          </p:cNvPr>
          <p:cNvSpPr/>
          <p:nvPr/>
        </p:nvSpPr>
        <p:spPr>
          <a:xfrm>
            <a:off x="716096" y="1074573"/>
            <a:ext cx="7711807" cy="3395930"/>
          </a:xfrm>
          <a:prstGeom prst="rect">
            <a:avLst/>
          </a:prstGeom>
        </p:spPr>
        <p:txBody>
          <a:bodyPr wrap="square">
            <a:spAutoFit/>
          </a:bodyPr>
          <a:lstStyle/>
          <a:p>
            <a:pPr>
              <a:lnSpc>
                <a:spcPct val="107000"/>
              </a:lnSpc>
              <a:spcAft>
                <a:spcPts val="800"/>
              </a:spcAft>
            </a:pPr>
            <a:r>
              <a:rPr lang="en-US" sz="1300" dirty="0">
                <a:latin typeface="Calibri" panose="020F0502020204030204" pitchFamily="34" charset="0"/>
                <a:ea typeface="Calibri" panose="020F0502020204030204" pitchFamily="34" charset="0"/>
                <a:cs typeface="Arial" panose="020B0604020202020204" pitchFamily="34" charset="0"/>
              </a:rPr>
              <a:t>When Salim visited Indonesia, he decided to walk to the top of a volcano with a group of tourists.  They left their hotel at midnight so it wouldn’t be too hot outside.   They reached the top of the mountain as the sun was rising, it was quiet and relaxing.  After a short while, they all decided to go back down. Thirty minutes into the walk, Salim sat down to have a rest. When he got up, he realized everyone had gone. He hoped he could follow them down the mountain, so he began walking down alone.  However, after walking for two hours, he realized he had gone the wrong way and he needed to walk back to the top.  This was difficult because he could not see where he had come from.  He was lost. Instead of panicking, Salim tried to use his phone to call for help, but there was no service. </a:t>
            </a:r>
          </a:p>
          <a:p>
            <a:pPr>
              <a:lnSpc>
                <a:spcPct val="107000"/>
              </a:lnSpc>
              <a:spcAft>
                <a:spcPts val="800"/>
              </a:spcAft>
            </a:pPr>
            <a:r>
              <a:rPr lang="en-US" sz="1300" dirty="0">
                <a:latin typeface="Calibri" panose="020F0502020204030204" pitchFamily="34" charset="0"/>
                <a:ea typeface="Calibri" panose="020F0502020204030204" pitchFamily="34" charset="0"/>
                <a:cs typeface="Arial" panose="020B0604020202020204" pitchFamily="34" charset="0"/>
              </a:rPr>
              <a:t>Salim spent the rest of that day trying to find a way out, but it was impossible because he was in the middle of thick rainforest on the side of the volcano.  That night, he sat down and looked in his bag.  He had some water and a first aid kit, but he had to ration his water because he didn’t know how long he would be there for.  He also wished he had brought a compass with him so he would know where he was going. Salim looked for a way out for three days and on the fourth day, he met some farmers in the rainforest.  They did not expect to see anyone there.  They talked to Salim and walked him to the nearest village. Salim was so happy to finally get some help.</a:t>
            </a:r>
          </a:p>
        </p:txBody>
      </p:sp>
    </p:spTree>
    <p:extLst>
      <p:ext uri="{BB962C8B-B14F-4D97-AF65-F5344CB8AC3E}">
        <p14:creationId xmlns:p14="http://schemas.microsoft.com/office/powerpoint/2010/main" val="1073203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3E9AB-223C-4287-B00F-3569CFE2C0C2}"/>
              </a:ext>
            </a:extLst>
          </p:cNvPr>
          <p:cNvSpPr/>
          <p:nvPr/>
        </p:nvSpPr>
        <p:spPr>
          <a:xfrm>
            <a:off x="760164" y="895221"/>
            <a:ext cx="7987228" cy="2983124"/>
          </a:xfrm>
          <a:prstGeom prst="rect">
            <a:avLst/>
          </a:prstGeom>
        </p:spPr>
        <p:txBody>
          <a:bodyPr wrap="square">
            <a:spAutoFit/>
          </a:bodyPr>
          <a:lstStyle/>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1-Salim started the walk with the group at midnight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A-to watch the sunrise                   B-to make sure they completed the walk       C-so the weather would be nice and cool</a:t>
            </a:r>
          </a:p>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2-Salim got separated from the group because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 -he took a break                           B-  he left two hours after them          C-they didn’t reach the top of the mountain</a:t>
            </a:r>
          </a:p>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3-Salim realised he should have brought a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A-first-aid kit            B- water bottle             C-   compass</a:t>
            </a:r>
          </a:p>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4- The farmers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 were looking for Salim         B-   took Salim to a nearby village                           C- were happy to see Salim</a:t>
            </a: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5-Which of the following is the best title for the text?</a:t>
            </a: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 Stuck on a Volcano                 B- Hiking with Friends                          C-  A Fun Trip to Indonesia</a:t>
            </a:r>
          </a:p>
        </p:txBody>
      </p:sp>
    </p:spTree>
    <p:extLst>
      <p:ext uri="{BB962C8B-B14F-4D97-AF65-F5344CB8AC3E}">
        <p14:creationId xmlns:p14="http://schemas.microsoft.com/office/powerpoint/2010/main" val="2857681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3E9AB-223C-4287-B00F-3569CFE2C0C2}"/>
              </a:ext>
            </a:extLst>
          </p:cNvPr>
          <p:cNvSpPr/>
          <p:nvPr/>
        </p:nvSpPr>
        <p:spPr>
          <a:xfrm>
            <a:off x="760164" y="895221"/>
            <a:ext cx="7987228" cy="2983124"/>
          </a:xfrm>
          <a:prstGeom prst="rect">
            <a:avLst/>
          </a:prstGeom>
        </p:spPr>
        <p:txBody>
          <a:bodyPr wrap="square">
            <a:spAutoFit/>
          </a:bodyPr>
          <a:lstStyle/>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1-Salim started the walk with the group at midnight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A-to watch the sunrise                   B-to make sure they completed the walk       C-</a:t>
            </a:r>
            <a:r>
              <a:rPr lang="en-US" sz="1200" dirty="0">
                <a:highlight>
                  <a:srgbClr val="FFFF00"/>
                </a:highlight>
                <a:latin typeface="Calibri" panose="020F0502020204030204" pitchFamily="34" charset="0"/>
                <a:ea typeface="Calibri" panose="020F0502020204030204" pitchFamily="34" charset="0"/>
                <a:cs typeface="Arial" panose="020B0604020202020204" pitchFamily="34" charset="0"/>
              </a:rPr>
              <a:t>so the weather would be nice and cool</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2-Salim got separated from the group because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highlight>
                  <a:srgbClr val="FFFF00"/>
                </a:highlight>
                <a:latin typeface="Calibri" panose="020F0502020204030204" pitchFamily="34" charset="0"/>
                <a:ea typeface="Calibri" panose="020F0502020204030204" pitchFamily="34" charset="0"/>
                <a:cs typeface="Arial" panose="020B0604020202020204" pitchFamily="34" charset="0"/>
              </a:rPr>
              <a:t>A -he took a break                           B-  </a:t>
            </a:r>
            <a:r>
              <a:rPr lang="en-US" sz="1200" dirty="0">
                <a:latin typeface="Calibri" panose="020F0502020204030204" pitchFamily="34" charset="0"/>
                <a:ea typeface="Calibri" panose="020F0502020204030204" pitchFamily="34" charset="0"/>
                <a:cs typeface="Arial" panose="020B0604020202020204" pitchFamily="34" charset="0"/>
              </a:rPr>
              <a:t>he left two hours after them          C-they didn’t reach the top of the mountain</a:t>
            </a:r>
          </a:p>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3-Salim realised he should have brought a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A-first-aid kit            B- water bottle             C-   </a:t>
            </a:r>
            <a:r>
              <a:rPr lang="en-US" sz="1200" dirty="0">
                <a:highlight>
                  <a:srgbClr val="FFFF00"/>
                </a:highlight>
                <a:latin typeface="Calibri" panose="020F0502020204030204" pitchFamily="34" charset="0"/>
                <a:ea typeface="Calibri" panose="020F0502020204030204" pitchFamily="34" charset="0"/>
                <a:cs typeface="Arial" panose="020B0604020202020204" pitchFamily="34" charset="0"/>
              </a:rPr>
              <a:t>compass</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dirty="0">
                <a:latin typeface="Calibri" panose="020F0502020204030204" pitchFamily="34" charset="0"/>
                <a:ea typeface="Calibri" panose="020F0502020204030204" pitchFamily="34" charset="0"/>
                <a:cs typeface="Arial" panose="020B0604020202020204" pitchFamily="34" charset="0"/>
              </a:rPr>
              <a:t>4- The farmers ______.</a:t>
            </a:r>
            <a:endParaRPr lang="en-US"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A- were looking for Salim         B-   </a:t>
            </a:r>
            <a:r>
              <a:rPr lang="en-US" sz="1200" dirty="0">
                <a:highlight>
                  <a:srgbClr val="FFFF00"/>
                </a:highlight>
                <a:latin typeface="Calibri" panose="020F0502020204030204" pitchFamily="34" charset="0"/>
                <a:ea typeface="Calibri" panose="020F0502020204030204" pitchFamily="34" charset="0"/>
                <a:cs typeface="Arial" panose="020B0604020202020204" pitchFamily="34" charset="0"/>
              </a:rPr>
              <a:t>took Salim to a nearby village</a:t>
            </a:r>
            <a:r>
              <a:rPr lang="en-US" sz="1200" dirty="0">
                <a:latin typeface="Calibri" panose="020F0502020204030204" pitchFamily="34" charset="0"/>
                <a:ea typeface="Calibri" panose="020F0502020204030204" pitchFamily="34" charset="0"/>
                <a:cs typeface="Arial" panose="020B0604020202020204" pitchFamily="34" charset="0"/>
              </a:rPr>
              <a:t>                           C- were happy to see Salim</a:t>
            </a:r>
          </a:p>
          <a:p>
            <a:pPr>
              <a:lnSpc>
                <a:spcPct val="107000"/>
              </a:lnSpc>
              <a:spcAft>
                <a:spcPts val="800"/>
              </a:spcAft>
            </a:pPr>
            <a:r>
              <a:rPr lang="en-US" sz="1200" dirty="0">
                <a:latin typeface="Calibri" panose="020F0502020204030204" pitchFamily="34" charset="0"/>
                <a:ea typeface="Calibri" panose="020F0502020204030204" pitchFamily="34" charset="0"/>
                <a:cs typeface="Arial" panose="020B0604020202020204" pitchFamily="34" charset="0"/>
              </a:rPr>
              <a:t>5-Which of the following is the best title for the text?</a:t>
            </a:r>
          </a:p>
          <a:p>
            <a:pPr>
              <a:lnSpc>
                <a:spcPct val="107000"/>
              </a:lnSpc>
              <a:spcAft>
                <a:spcPts val="800"/>
              </a:spcAft>
            </a:pPr>
            <a:r>
              <a:rPr lang="en-US" sz="1200" dirty="0">
                <a:highlight>
                  <a:srgbClr val="FFFF00"/>
                </a:highlight>
                <a:latin typeface="Calibri" panose="020F0502020204030204" pitchFamily="34" charset="0"/>
                <a:ea typeface="Calibri" panose="020F0502020204030204" pitchFamily="34" charset="0"/>
                <a:cs typeface="Arial" panose="020B0604020202020204" pitchFamily="34" charset="0"/>
              </a:rPr>
              <a:t>A- Stuck on a Volcano</a:t>
            </a:r>
            <a:r>
              <a:rPr lang="en-US" sz="1200" dirty="0">
                <a:latin typeface="Calibri" panose="020F0502020204030204" pitchFamily="34" charset="0"/>
                <a:ea typeface="Calibri" panose="020F0502020204030204" pitchFamily="34" charset="0"/>
                <a:cs typeface="Arial" panose="020B0604020202020204" pitchFamily="34" charset="0"/>
              </a:rPr>
              <a:t>                 B- Hiking with Friends                          C-  A Fun Trip to Indonesia</a:t>
            </a:r>
          </a:p>
        </p:txBody>
      </p:sp>
    </p:spTree>
    <p:extLst>
      <p:ext uri="{BB962C8B-B14F-4D97-AF65-F5344CB8AC3E}">
        <p14:creationId xmlns:p14="http://schemas.microsoft.com/office/powerpoint/2010/main" val="325980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 young, little&#10;&#10;Description automatically generated">
            <a:extLst>
              <a:ext uri="{FF2B5EF4-FFF2-40B4-BE49-F238E27FC236}">
                <a16:creationId xmlns:a16="http://schemas.microsoft.com/office/drawing/2014/main" id="{0B4B914C-CF7B-F146-B050-122BBB31E0F4}"/>
              </a:ext>
            </a:extLst>
          </p:cNvPr>
          <p:cNvPicPr>
            <a:picLocks noChangeAspect="1"/>
          </p:cNvPicPr>
          <p:nvPr/>
        </p:nvPicPr>
        <p:blipFill>
          <a:blip r:embed="rId2"/>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768D7CBF-E7B0-0E43-9864-4D4A23AA33F6}"/>
              </a:ext>
            </a:extLst>
          </p:cNvPr>
          <p:cNvPicPr>
            <a:picLocks noChangeAspect="1"/>
          </p:cNvPicPr>
          <p:nvPr/>
        </p:nvPicPr>
        <p:blipFill>
          <a:blip r:embed="rId3"/>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54A9921B-3D51-44DB-B02B-2D33E2202F14}"/>
              </a:ext>
            </a:extLst>
          </p:cNvPr>
          <p:cNvSpPr/>
          <p:nvPr/>
        </p:nvSpPr>
        <p:spPr>
          <a:xfrm>
            <a:off x="5059955" y="2727030"/>
            <a:ext cx="3695243"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Writing</a:t>
            </a:r>
          </a:p>
        </p:txBody>
      </p:sp>
    </p:spTree>
    <p:extLst>
      <p:ext uri="{BB962C8B-B14F-4D97-AF65-F5344CB8AC3E}">
        <p14:creationId xmlns:p14="http://schemas.microsoft.com/office/powerpoint/2010/main" val="3071378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F682-FEC7-4E0D-A4BA-2393EBB37A52}"/>
              </a:ext>
            </a:extLst>
          </p:cNvPr>
          <p:cNvSpPr>
            <a:spLocks noGrp="1"/>
          </p:cNvSpPr>
          <p:nvPr>
            <p:ph type="title"/>
          </p:nvPr>
        </p:nvSpPr>
        <p:spPr>
          <a:xfrm>
            <a:off x="944920" y="2325820"/>
            <a:ext cx="1840539" cy="2272008"/>
          </a:xfrm>
        </p:spPr>
        <p:txBody>
          <a:bodyPr>
            <a:normAutofit/>
          </a:bodyPr>
          <a:lstStyle/>
          <a:p>
            <a:r>
              <a:rPr lang="en-US" sz="2400" b="1">
                <a:solidFill>
                  <a:schemeClr val="bg1"/>
                </a:solidFill>
              </a:rPr>
              <a:t>Outcomes Focus                           Level 6</a:t>
            </a:r>
          </a:p>
        </p:txBody>
      </p:sp>
      <p:graphicFrame>
        <p:nvGraphicFramePr>
          <p:cNvPr id="5" name="Content Placeholder 2">
            <a:extLst>
              <a:ext uri="{FF2B5EF4-FFF2-40B4-BE49-F238E27FC236}">
                <a16:creationId xmlns:a16="http://schemas.microsoft.com/office/drawing/2014/main" id="{D4EB9D9A-EA12-461E-8C74-89462AC9C643}"/>
              </a:ext>
            </a:extLst>
          </p:cNvPr>
          <p:cNvGraphicFramePr>
            <a:graphicFrameLocks noGrp="1"/>
          </p:cNvGraphicFramePr>
          <p:nvPr>
            <p:ph idx="1"/>
          </p:nvPr>
        </p:nvGraphicFramePr>
        <p:xfrm>
          <a:off x="3534858" y="481164"/>
          <a:ext cx="5124159" cy="3948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844DB6B0-DBEC-4C7B-B113-71C17445E151}"/>
              </a:ext>
            </a:extLst>
          </p:cNvPr>
          <p:cNvPicPr>
            <a:picLocks noChangeAspect="1"/>
          </p:cNvPicPr>
          <p:nvPr/>
        </p:nvPicPr>
        <p:blipFill>
          <a:blip r:embed="rId7"/>
          <a:stretch>
            <a:fillRect/>
          </a:stretch>
        </p:blipFill>
        <p:spPr>
          <a:xfrm>
            <a:off x="430182" y="265814"/>
            <a:ext cx="2870014" cy="1848736"/>
          </a:xfrm>
          <a:prstGeom prst="rect">
            <a:avLst/>
          </a:prstGeom>
        </p:spPr>
      </p:pic>
    </p:spTree>
    <p:extLst>
      <p:ext uri="{BB962C8B-B14F-4D97-AF65-F5344CB8AC3E}">
        <p14:creationId xmlns:p14="http://schemas.microsoft.com/office/powerpoint/2010/main" val="1895422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D95F-DAEE-4271-B930-BDA94A8FD429}"/>
              </a:ext>
            </a:extLst>
          </p:cNvPr>
          <p:cNvSpPr>
            <a:spLocks noGrp="1"/>
          </p:cNvSpPr>
          <p:nvPr>
            <p:ph type="title"/>
          </p:nvPr>
        </p:nvSpPr>
        <p:spPr>
          <a:xfrm>
            <a:off x="1346103" y="347225"/>
            <a:ext cx="7442688" cy="383382"/>
          </a:xfrm>
        </p:spPr>
        <p:txBody>
          <a:bodyPr>
            <a:normAutofit fontScale="90000"/>
          </a:bodyPr>
          <a:lstStyle/>
          <a:p>
            <a:r>
              <a:rPr lang="en-US" dirty="0"/>
              <a:t>Level 6           Writing Rubric </a:t>
            </a:r>
          </a:p>
        </p:txBody>
      </p:sp>
      <p:graphicFrame>
        <p:nvGraphicFramePr>
          <p:cNvPr id="7" name="Object 6">
            <a:extLst>
              <a:ext uri="{FF2B5EF4-FFF2-40B4-BE49-F238E27FC236}">
                <a16:creationId xmlns:a16="http://schemas.microsoft.com/office/drawing/2014/main" id="{AF8A060D-7D68-4B45-B5B0-94B8AF442CB9}"/>
              </a:ext>
            </a:extLst>
          </p:cNvPr>
          <p:cNvGraphicFramePr>
            <a:graphicFrameLocks noChangeAspect="1"/>
          </p:cNvGraphicFramePr>
          <p:nvPr/>
        </p:nvGraphicFramePr>
        <p:xfrm>
          <a:off x="441374" y="894159"/>
          <a:ext cx="8261252" cy="3975497"/>
        </p:xfrm>
        <a:graphic>
          <a:graphicData uri="http://schemas.openxmlformats.org/presentationml/2006/ole">
            <mc:AlternateContent xmlns:mc="http://schemas.openxmlformats.org/markup-compatibility/2006">
              <mc:Choice xmlns:v="urn:schemas-microsoft-com:vml" Requires="v">
                <p:oleObj spid="_x0000_s3079" name="Document" r:id="rId3" imgW="5949456" imgH="4470572" progId="Word.Document.12">
                  <p:embed/>
                </p:oleObj>
              </mc:Choice>
              <mc:Fallback>
                <p:oleObj name="Document" r:id="rId3" imgW="5949456" imgH="4470572" progId="Word.Document.12">
                  <p:embed/>
                  <p:pic>
                    <p:nvPicPr>
                      <p:cNvPr id="7" name="Object 6">
                        <a:extLst>
                          <a:ext uri="{FF2B5EF4-FFF2-40B4-BE49-F238E27FC236}">
                            <a16:creationId xmlns:a16="http://schemas.microsoft.com/office/drawing/2014/main" id="{AF8A060D-7D68-4B45-B5B0-94B8AF442CB9}"/>
                          </a:ext>
                        </a:extLst>
                      </p:cNvPr>
                      <p:cNvPicPr/>
                      <p:nvPr/>
                    </p:nvPicPr>
                    <p:blipFill>
                      <a:blip r:embed="rId4"/>
                      <a:stretch>
                        <a:fillRect/>
                      </a:stretch>
                    </p:blipFill>
                    <p:spPr>
                      <a:xfrm>
                        <a:off x="441374" y="894159"/>
                        <a:ext cx="8261252" cy="3975497"/>
                      </a:xfrm>
                      <a:prstGeom prst="rect">
                        <a:avLst/>
                      </a:prstGeom>
                    </p:spPr>
                  </p:pic>
                </p:oleObj>
              </mc:Fallback>
            </mc:AlternateContent>
          </a:graphicData>
        </a:graphic>
      </p:graphicFrame>
    </p:spTree>
    <p:extLst>
      <p:ext uri="{BB962C8B-B14F-4D97-AF65-F5344CB8AC3E}">
        <p14:creationId xmlns:p14="http://schemas.microsoft.com/office/powerpoint/2010/main" val="4072145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24FA24FB-9CCE-4C41-8317-4D3792F43A9E}"/>
              </a:ext>
            </a:extLst>
          </p:cNvPr>
          <p:cNvSpPr/>
          <p:nvPr/>
        </p:nvSpPr>
        <p:spPr>
          <a:xfrm>
            <a:off x="170857" y="553074"/>
            <a:ext cx="8803022" cy="1607206"/>
          </a:xfrm>
          <a:prstGeom prst="round2Same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EC88F-C1D8-4FA0-984C-16FA530E96AB}"/>
              </a:ext>
            </a:extLst>
          </p:cNvPr>
          <p:cNvSpPr>
            <a:spLocks noGrp="1"/>
          </p:cNvSpPr>
          <p:nvPr>
            <p:ph type="title"/>
          </p:nvPr>
        </p:nvSpPr>
        <p:spPr>
          <a:xfrm>
            <a:off x="392341" y="0"/>
            <a:ext cx="6683765" cy="960668"/>
          </a:xfrm>
        </p:spPr>
        <p:txBody>
          <a:bodyPr/>
          <a:lstStyle/>
          <a:p>
            <a:r>
              <a:rPr lang="en-US" b="1" dirty="0">
                <a:solidFill>
                  <a:srgbClr val="FFFF00"/>
                </a:solidFill>
              </a:rPr>
              <a:t>Writing</a:t>
            </a:r>
            <a:br>
              <a:rPr lang="en-US" b="1" dirty="0">
                <a:solidFill>
                  <a:srgbClr val="FFFF00"/>
                </a:solidFill>
              </a:rPr>
            </a:br>
            <a:endParaRPr lang="en-US" dirty="0"/>
          </a:p>
        </p:txBody>
      </p:sp>
      <p:sp>
        <p:nvSpPr>
          <p:cNvPr id="3" name="Content Placeholder 2">
            <a:extLst>
              <a:ext uri="{FF2B5EF4-FFF2-40B4-BE49-F238E27FC236}">
                <a16:creationId xmlns:a16="http://schemas.microsoft.com/office/drawing/2014/main" id="{1B65C5BD-58E6-4E48-90D1-2F6FB99B40A9}"/>
              </a:ext>
            </a:extLst>
          </p:cNvPr>
          <p:cNvSpPr>
            <a:spLocks noGrp="1"/>
          </p:cNvSpPr>
          <p:nvPr>
            <p:ph idx="1"/>
          </p:nvPr>
        </p:nvSpPr>
        <p:spPr>
          <a:xfrm>
            <a:off x="392341" y="461188"/>
            <a:ext cx="8043668" cy="1677826"/>
          </a:xfrm>
        </p:spPr>
        <p:txBody>
          <a:bodyPr/>
          <a:lstStyle/>
          <a:p>
            <a:pPr marL="0" lvl="0" indent="0" algn="ctr">
              <a:lnSpc>
                <a:spcPct val="100000"/>
              </a:lnSpc>
              <a:buSzPct val="108108"/>
              <a:buNone/>
            </a:pPr>
            <a:endParaRPr lang="en-US" dirty="0">
              <a:solidFill>
                <a:srgbClr val="FFFF00"/>
              </a:solidFill>
            </a:endParaRPr>
          </a:p>
          <a:p>
            <a:pPr marL="0" lvl="0" indent="0">
              <a:lnSpc>
                <a:spcPct val="100000"/>
              </a:lnSpc>
              <a:buSzPct val="108108"/>
              <a:buNone/>
            </a:pPr>
            <a:r>
              <a:rPr lang="en-US" sz="2000" b="1" dirty="0">
                <a:solidFill>
                  <a:schemeClr val="bg2">
                    <a:lumMod val="75000"/>
                  </a:schemeClr>
                </a:solidFill>
              </a:rPr>
              <a:t>Write about a time you lost a treasured possession.</a:t>
            </a:r>
          </a:p>
          <a:p>
            <a:pPr marL="0" lvl="0" indent="0">
              <a:lnSpc>
                <a:spcPct val="100000"/>
              </a:lnSpc>
              <a:buSzPct val="108108"/>
              <a:buNone/>
            </a:pPr>
            <a:r>
              <a:rPr lang="en-US" sz="2000" b="1" dirty="0">
                <a:solidFill>
                  <a:schemeClr val="bg2">
                    <a:lumMod val="75000"/>
                  </a:schemeClr>
                </a:solidFill>
              </a:rPr>
              <a:t>When? Where? What happened?</a:t>
            </a:r>
          </a:p>
          <a:p>
            <a:pPr marL="0" lvl="0" indent="0">
              <a:lnSpc>
                <a:spcPct val="100000"/>
              </a:lnSpc>
              <a:buSzPct val="108108"/>
              <a:buNone/>
            </a:pPr>
            <a:r>
              <a:rPr lang="en-US" sz="2000" b="1" dirty="0">
                <a:solidFill>
                  <a:schemeClr val="bg2">
                    <a:lumMod val="75000"/>
                  </a:schemeClr>
                </a:solidFill>
              </a:rPr>
              <a:t>How did you feel?</a:t>
            </a:r>
          </a:p>
          <a:p>
            <a:pPr marL="0" lvl="0" indent="0">
              <a:lnSpc>
                <a:spcPct val="100000"/>
              </a:lnSpc>
              <a:buSzPct val="108108"/>
              <a:buNone/>
            </a:pPr>
            <a:r>
              <a:rPr lang="en-US" sz="2000" b="1" dirty="0">
                <a:solidFill>
                  <a:schemeClr val="bg2">
                    <a:lumMod val="75000"/>
                  </a:schemeClr>
                </a:solidFill>
              </a:rPr>
              <a:t>What did you do to find it?</a:t>
            </a:r>
          </a:p>
          <a:p>
            <a:endParaRPr lang="en-US" dirty="0"/>
          </a:p>
        </p:txBody>
      </p:sp>
      <p:sp>
        <p:nvSpPr>
          <p:cNvPr id="5" name="Rectangle: Rounded Corners 4">
            <a:extLst>
              <a:ext uri="{FF2B5EF4-FFF2-40B4-BE49-F238E27FC236}">
                <a16:creationId xmlns:a16="http://schemas.microsoft.com/office/drawing/2014/main" id="{E603D1AB-F78A-4907-9317-C98A1B7BA174}"/>
              </a:ext>
            </a:extLst>
          </p:cNvPr>
          <p:cNvSpPr/>
          <p:nvPr/>
        </p:nvSpPr>
        <p:spPr>
          <a:xfrm>
            <a:off x="120284" y="2252166"/>
            <a:ext cx="8938656" cy="278766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51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sp>
        <p:nvSpPr>
          <p:cNvPr id="2050" name="Google Shape;2050;p24"/>
          <p:cNvSpPr txBox="1">
            <a:spLocks noGrp="1"/>
          </p:cNvSpPr>
          <p:nvPr>
            <p:ph type="title"/>
          </p:nvPr>
        </p:nvSpPr>
        <p:spPr>
          <a:xfrm>
            <a:off x="1005924" y="838250"/>
            <a:ext cx="7117349" cy="470100"/>
          </a:xfrm>
          <a:prstGeom prst="rect">
            <a:avLst/>
          </a:prstGeom>
        </p:spPr>
        <p:txBody>
          <a:bodyPr spcFirstLastPara="1" wrap="square" lIns="91425" tIns="91425" rIns="91425" bIns="91425" anchor="t" anchorCtr="0">
            <a:noAutofit/>
          </a:bodyPr>
          <a:lstStyle/>
          <a:p>
            <a:pPr lvl="0"/>
            <a:r>
              <a:rPr lang="en-US" sz="2000" dirty="0"/>
              <a:t>English Language Reading Test Specifications </a:t>
            </a:r>
            <a:endParaRPr sz="2000" dirty="0"/>
          </a:p>
        </p:txBody>
      </p:sp>
      <p:sp>
        <p:nvSpPr>
          <p:cNvPr id="2052" name="Google Shape;2052;p24">
            <a:hlinkClick r:id="rId3" action="ppaction://hlinksldjump"/>
          </p:cNvPr>
          <p:cNvSpPr txBox="1"/>
          <p:nvPr/>
        </p:nvSpPr>
        <p:spPr>
          <a:xfrm>
            <a:off x="917325" y="409338"/>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SEP</a:t>
            </a:r>
            <a:endParaRPr>
              <a:solidFill>
                <a:schemeClr val="accent3"/>
              </a:solidFill>
              <a:latin typeface="Francois One"/>
              <a:ea typeface="Francois One"/>
              <a:cs typeface="Francois One"/>
              <a:sym typeface="Francois One"/>
            </a:endParaRPr>
          </a:p>
        </p:txBody>
      </p:sp>
      <p:sp>
        <p:nvSpPr>
          <p:cNvPr id="2053" name="Google Shape;2053;p24">
            <a:hlinkClick r:id="rId4" action="ppaction://hlinksldjump"/>
          </p:cNvPr>
          <p:cNvSpPr txBox="1"/>
          <p:nvPr/>
        </p:nvSpPr>
        <p:spPr>
          <a:xfrm>
            <a:off x="1535325" y="409338"/>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OCT</a:t>
            </a:r>
            <a:endParaRPr>
              <a:solidFill>
                <a:schemeClr val="accent3"/>
              </a:solidFill>
              <a:latin typeface="Francois One"/>
              <a:ea typeface="Francois One"/>
              <a:cs typeface="Francois One"/>
              <a:sym typeface="Francois One"/>
            </a:endParaRPr>
          </a:p>
        </p:txBody>
      </p:sp>
      <p:sp>
        <p:nvSpPr>
          <p:cNvPr id="2054" name="Google Shape;2054;p24"/>
          <p:cNvSpPr txBox="1"/>
          <p:nvPr/>
        </p:nvSpPr>
        <p:spPr>
          <a:xfrm>
            <a:off x="2131813" y="40935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5" action="ppaction://hlinksldjump">
                  <a:extLst>
                    <a:ext uri="{A12FA001-AC4F-418D-AE19-62706E023703}">
                      <ahyp:hlinkClr xmlns:ahyp="http://schemas.microsoft.com/office/drawing/2018/hyperlinkcolor" val="tx"/>
                    </a:ext>
                  </a:extLst>
                </a:hlinkClick>
              </a:rPr>
              <a:t>NOV</a:t>
            </a:r>
            <a:endParaRPr>
              <a:solidFill>
                <a:schemeClr val="accent3"/>
              </a:solidFill>
              <a:latin typeface="Francois One"/>
              <a:ea typeface="Francois One"/>
              <a:cs typeface="Francois One"/>
              <a:sym typeface="Francois One"/>
            </a:endParaRPr>
          </a:p>
        </p:txBody>
      </p:sp>
      <p:sp>
        <p:nvSpPr>
          <p:cNvPr id="2055" name="Google Shape;2055;p24"/>
          <p:cNvSpPr txBox="1"/>
          <p:nvPr/>
        </p:nvSpPr>
        <p:spPr>
          <a:xfrm>
            <a:off x="2759256" y="411713"/>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6" action="ppaction://hlinksldjump">
                  <a:extLst>
                    <a:ext uri="{A12FA001-AC4F-418D-AE19-62706E023703}">
                      <ahyp:hlinkClr xmlns:ahyp="http://schemas.microsoft.com/office/drawing/2018/hyperlinkcolor" val="tx"/>
                    </a:ext>
                  </a:extLst>
                </a:hlinkClick>
              </a:rPr>
              <a:t>DEC</a:t>
            </a:r>
            <a:endParaRPr>
              <a:solidFill>
                <a:schemeClr val="accent3"/>
              </a:solidFill>
              <a:latin typeface="Francois One"/>
              <a:ea typeface="Francois One"/>
              <a:cs typeface="Francois One"/>
              <a:sym typeface="Francois One"/>
            </a:endParaRPr>
          </a:p>
        </p:txBody>
      </p:sp>
      <p:sp>
        <p:nvSpPr>
          <p:cNvPr id="2056" name="Google Shape;2056;p24"/>
          <p:cNvSpPr txBox="1"/>
          <p:nvPr/>
        </p:nvSpPr>
        <p:spPr>
          <a:xfrm>
            <a:off x="3353575" y="411713"/>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7" action="ppaction://hlinksldjump">
                  <a:extLst>
                    <a:ext uri="{A12FA001-AC4F-418D-AE19-62706E023703}">
                      <ahyp:hlinkClr xmlns:ahyp="http://schemas.microsoft.com/office/drawing/2018/hyperlinkcolor" val="tx"/>
                    </a:ext>
                  </a:extLst>
                </a:hlinkClick>
              </a:rPr>
              <a:t>JAN</a:t>
            </a:r>
            <a:endParaRPr>
              <a:solidFill>
                <a:schemeClr val="accent3"/>
              </a:solidFill>
              <a:latin typeface="Francois One"/>
              <a:ea typeface="Francois One"/>
              <a:cs typeface="Francois One"/>
              <a:sym typeface="Francois One"/>
            </a:endParaRPr>
          </a:p>
        </p:txBody>
      </p:sp>
      <p:sp>
        <p:nvSpPr>
          <p:cNvPr id="2057" name="Google Shape;2057;p24"/>
          <p:cNvSpPr txBox="1"/>
          <p:nvPr/>
        </p:nvSpPr>
        <p:spPr>
          <a:xfrm>
            <a:off x="3973650" y="41170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8" action="ppaction://hlinksldjump">
                  <a:extLst>
                    <a:ext uri="{A12FA001-AC4F-418D-AE19-62706E023703}">
                      <ahyp:hlinkClr xmlns:ahyp="http://schemas.microsoft.com/office/drawing/2018/hyperlinkcolor" val="tx"/>
                    </a:ext>
                  </a:extLst>
                </a:hlinkClick>
              </a:rPr>
              <a:t>FEB</a:t>
            </a:r>
            <a:endParaRPr>
              <a:solidFill>
                <a:schemeClr val="accent3"/>
              </a:solidFill>
              <a:latin typeface="Francois One"/>
              <a:ea typeface="Francois One"/>
              <a:cs typeface="Francois One"/>
              <a:sym typeface="Francois One"/>
            </a:endParaRPr>
          </a:p>
        </p:txBody>
      </p:sp>
      <p:sp>
        <p:nvSpPr>
          <p:cNvPr id="2058" name="Google Shape;2058;p24"/>
          <p:cNvSpPr txBox="1"/>
          <p:nvPr/>
        </p:nvSpPr>
        <p:spPr>
          <a:xfrm>
            <a:off x="4669001" y="4087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9" action="ppaction://hlinksldjump">
                  <a:extLst>
                    <a:ext uri="{A12FA001-AC4F-418D-AE19-62706E023703}">
                      <ahyp:hlinkClr xmlns:ahyp="http://schemas.microsoft.com/office/drawing/2018/hyperlinkcolor" val="tx"/>
                    </a:ext>
                  </a:extLst>
                </a:hlinkClick>
              </a:rPr>
              <a:t>MAR</a:t>
            </a:r>
            <a:endParaRPr>
              <a:solidFill>
                <a:schemeClr val="accent3"/>
              </a:solidFill>
              <a:latin typeface="Francois One"/>
              <a:ea typeface="Francois One"/>
              <a:cs typeface="Francois One"/>
              <a:sym typeface="Francois One"/>
            </a:endParaRPr>
          </a:p>
        </p:txBody>
      </p:sp>
      <p:sp>
        <p:nvSpPr>
          <p:cNvPr id="2059" name="Google Shape;2059;p24"/>
          <p:cNvSpPr txBox="1"/>
          <p:nvPr/>
        </p:nvSpPr>
        <p:spPr>
          <a:xfrm>
            <a:off x="5300525" y="411731"/>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0" action="ppaction://hlinksldjump">
                  <a:extLst>
                    <a:ext uri="{A12FA001-AC4F-418D-AE19-62706E023703}">
                      <ahyp:hlinkClr xmlns:ahyp="http://schemas.microsoft.com/office/drawing/2018/hyperlinkcolor" val="tx"/>
                    </a:ext>
                  </a:extLst>
                </a:hlinkClick>
              </a:rPr>
              <a:t>APR</a:t>
            </a:r>
            <a:endParaRPr>
              <a:solidFill>
                <a:schemeClr val="accent3"/>
              </a:solidFill>
              <a:latin typeface="Francois One"/>
              <a:ea typeface="Francois One"/>
              <a:cs typeface="Francois One"/>
              <a:sym typeface="Francois One"/>
            </a:endParaRPr>
          </a:p>
        </p:txBody>
      </p:sp>
      <p:sp>
        <p:nvSpPr>
          <p:cNvPr id="2060" name="Google Shape;2060;p24"/>
          <p:cNvSpPr txBox="1"/>
          <p:nvPr/>
        </p:nvSpPr>
        <p:spPr>
          <a:xfrm>
            <a:off x="5887656" y="409306"/>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MAY</a:t>
            </a:r>
            <a:endParaRPr>
              <a:solidFill>
                <a:schemeClr val="accent3"/>
              </a:solidFill>
              <a:latin typeface="Francois One"/>
              <a:ea typeface="Francois One"/>
              <a:cs typeface="Francois One"/>
              <a:sym typeface="Francois One"/>
            </a:endParaRPr>
          </a:p>
        </p:txBody>
      </p:sp>
      <p:sp>
        <p:nvSpPr>
          <p:cNvPr id="2061" name="Google Shape;2061;p24"/>
          <p:cNvSpPr txBox="1"/>
          <p:nvPr/>
        </p:nvSpPr>
        <p:spPr>
          <a:xfrm>
            <a:off x="6498188" y="4093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1" action="ppaction://hlinksldjump">
                  <a:extLst>
                    <a:ext uri="{A12FA001-AC4F-418D-AE19-62706E023703}">
                      <ahyp:hlinkClr xmlns:ahyp="http://schemas.microsoft.com/office/drawing/2018/hyperlinkcolor" val="tx"/>
                    </a:ext>
                  </a:extLst>
                </a:hlinkClick>
              </a:rPr>
              <a:t>JUN</a:t>
            </a:r>
            <a:endParaRPr>
              <a:solidFill>
                <a:schemeClr val="accent3"/>
              </a:solidFill>
              <a:latin typeface="Francois One"/>
              <a:ea typeface="Francois One"/>
              <a:cs typeface="Francois One"/>
              <a:sym typeface="Francois One"/>
            </a:endParaRPr>
          </a:p>
        </p:txBody>
      </p:sp>
      <p:sp>
        <p:nvSpPr>
          <p:cNvPr id="2062" name="Google Shape;2062;p24"/>
          <p:cNvSpPr txBox="1"/>
          <p:nvPr/>
        </p:nvSpPr>
        <p:spPr>
          <a:xfrm>
            <a:off x="7125369" y="409344"/>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JUL</a:t>
            </a:r>
            <a:endParaRPr>
              <a:solidFill>
                <a:schemeClr val="accent3"/>
              </a:solidFill>
              <a:latin typeface="Francois One"/>
              <a:ea typeface="Francois One"/>
              <a:cs typeface="Francois One"/>
              <a:sym typeface="Francois One"/>
            </a:endParaRPr>
          </a:p>
        </p:txBody>
      </p:sp>
      <p:sp>
        <p:nvSpPr>
          <p:cNvPr id="2063" name="Google Shape;2063;p24"/>
          <p:cNvSpPr txBox="1"/>
          <p:nvPr/>
        </p:nvSpPr>
        <p:spPr>
          <a:xfrm>
            <a:off x="7738975" y="408756"/>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AUG</a:t>
            </a:r>
            <a:endParaRPr>
              <a:solidFill>
                <a:schemeClr val="accent3"/>
              </a:solidFill>
              <a:latin typeface="Francois One"/>
              <a:ea typeface="Francois One"/>
              <a:cs typeface="Francois One"/>
              <a:sym typeface="Francois One"/>
            </a:endParaRPr>
          </a:p>
        </p:txBody>
      </p:sp>
      <p:sp>
        <p:nvSpPr>
          <p:cNvPr id="2064" name="Google Shape;2064;p24">
            <a:hlinkClick r:id="" action="ppaction://noaction"/>
          </p:cNvPr>
          <p:cNvSpPr txBox="1"/>
          <p:nvPr/>
        </p:nvSpPr>
        <p:spPr>
          <a:xfrm>
            <a:off x="8488800" y="9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3"/>
                </a:solidFill>
                <a:latin typeface="Francois One"/>
                <a:ea typeface="Francois One"/>
                <a:cs typeface="Francois One"/>
                <a:sym typeface="Francois One"/>
              </a:rPr>
              <a:t>A</a:t>
            </a:r>
            <a:endParaRPr>
              <a:solidFill>
                <a:schemeClr val="accent3"/>
              </a:solidFill>
              <a:latin typeface="Francois One"/>
              <a:ea typeface="Francois One"/>
              <a:cs typeface="Francois One"/>
              <a:sym typeface="Francois One"/>
            </a:endParaRPr>
          </a:p>
        </p:txBody>
      </p:sp>
      <p:sp>
        <p:nvSpPr>
          <p:cNvPr id="2065" name="Google Shape;2065;p24"/>
          <p:cNvSpPr txBox="1"/>
          <p:nvPr/>
        </p:nvSpPr>
        <p:spPr>
          <a:xfrm>
            <a:off x="8488800" y="15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B</a:t>
            </a:r>
            <a:r>
              <a:rPr lang="en">
                <a:solidFill>
                  <a:schemeClr val="accent3"/>
                </a:solidFill>
                <a:latin typeface="Francois One"/>
                <a:ea typeface="Francois One"/>
                <a:cs typeface="Francois One"/>
                <a:sym typeface="Francois One"/>
              </a:rPr>
              <a:t>  </a:t>
            </a:r>
            <a:endParaRPr>
              <a:solidFill>
                <a:schemeClr val="accent3"/>
              </a:solidFill>
              <a:latin typeface="Francois One"/>
              <a:ea typeface="Francois One"/>
              <a:cs typeface="Francois One"/>
              <a:sym typeface="Francois One"/>
            </a:endParaRPr>
          </a:p>
        </p:txBody>
      </p:sp>
      <p:sp>
        <p:nvSpPr>
          <p:cNvPr id="2066" name="Google Shape;2066;p24"/>
          <p:cNvSpPr txBox="1"/>
          <p:nvPr/>
        </p:nvSpPr>
        <p:spPr>
          <a:xfrm>
            <a:off x="8488800" y="21204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C</a:t>
            </a:r>
            <a:endParaRPr>
              <a:solidFill>
                <a:schemeClr val="accent3"/>
              </a:solidFill>
              <a:latin typeface="Francois One"/>
              <a:ea typeface="Francois One"/>
              <a:cs typeface="Francois One"/>
              <a:sym typeface="Francois One"/>
            </a:endParaRPr>
          </a:p>
        </p:txBody>
      </p:sp>
      <p:sp>
        <p:nvSpPr>
          <p:cNvPr id="2067" name="Google Shape;2067;p24"/>
          <p:cNvSpPr txBox="1"/>
          <p:nvPr/>
        </p:nvSpPr>
        <p:spPr>
          <a:xfrm>
            <a:off x="8488800" y="27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D</a:t>
            </a:r>
            <a:endParaRPr>
              <a:solidFill>
                <a:schemeClr val="accent3"/>
              </a:solidFill>
              <a:latin typeface="Francois One"/>
              <a:ea typeface="Francois One"/>
              <a:cs typeface="Francois One"/>
              <a:sym typeface="Francois One"/>
            </a:endParaRPr>
          </a:p>
        </p:txBody>
      </p:sp>
      <p:sp>
        <p:nvSpPr>
          <p:cNvPr id="2068" name="Google Shape;2068;p24"/>
          <p:cNvSpPr txBox="1"/>
          <p:nvPr/>
        </p:nvSpPr>
        <p:spPr>
          <a:xfrm>
            <a:off x="8488800" y="33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E</a:t>
            </a:r>
            <a:endParaRPr>
              <a:solidFill>
                <a:schemeClr val="accent3"/>
              </a:solidFill>
              <a:latin typeface="Francois One"/>
              <a:ea typeface="Francois One"/>
              <a:cs typeface="Francois One"/>
              <a:sym typeface="Francois One"/>
            </a:endParaRPr>
          </a:p>
        </p:txBody>
      </p:sp>
      <p:sp>
        <p:nvSpPr>
          <p:cNvPr id="2069" name="Google Shape;2069;p24"/>
          <p:cNvSpPr txBox="1"/>
          <p:nvPr/>
        </p:nvSpPr>
        <p:spPr>
          <a:xfrm>
            <a:off x="8488800" y="3903225"/>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rId11" action="ppaction://hlinksldjump"/>
              </a:rPr>
              <a:t>F</a:t>
            </a:r>
            <a:endParaRPr>
              <a:solidFill>
                <a:schemeClr val="accent3"/>
              </a:solidFill>
              <a:latin typeface="Francois One"/>
              <a:ea typeface="Francois One"/>
              <a:cs typeface="Francois One"/>
              <a:sym typeface="Francois One"/>
            </a:endParaRPr>
          </a:p>
        </p:txBody>
      </p:sp>
      <p:sp>
        <p:nvSpPr>
          <p:cNvPr id="3" name="Text Placeholder 2">
            <a:extLst>
              <a:ext uri="{FF2B5EF4-FFF2-40B4-BE49-F238E27FC236}">
                <a16:creationId xmlns:a16="http://schemas.microsoft.com/office/drawing/2014/main" id="{77C91A76-C8BE-4311-9D06-B04A7C92902A}"/>
              </a:ext>
            </a:extLst>
          </p:cNvPr>
          <p:cNvSpPr>
            <a:spLocks noGrp="1"/>
          </p:cNvSpPr>
          <p:nvPr>
            <p:ph type="body" idx="1"/>
          </p:nvPr>
        </p:nvSpPr>
        <p:spPr/>
        <p:txBody>
          <a:bodyPr/>
          <a:lstStyle/>
          <a:p>
            <a:endParaRPr lang="en-US" dirty="0"/>
          </a:p>
        </p:txBody>
      </p:sp>
      <p:pic>
        <p:nvPicPr>
          <p:cNvPr id="5" name="Picture 4" descr="Table&#10;&#10;Description automatically generated">
            <a:extLst>
              <a:ext uri="{FF2B5EF4-FFF2-40B4-BE49-F238E27FC236}">
                <a16:creationId xmlns:a16="http://schemas.microsoft.com/office/drawing/2014/main" id="{E0FFADF0-6A0B-4C83-8778-CE1DBAC72826}"/>
              </a:ext>
            </a:extLst>
          </p:cNvPr>
          <p:cNvPicPr>
            <a:picLocks noChangeAspect="1"/>
          </p:cNvPicPr>
          <p:nvPr/>
        </p:nvPicPr>
        <p:blipFill rotWithShape="1">
          <a:blip r:embed="rId12"/>
          <a:srcRect l="14485" t="20065" r="14902" b="4910"/>
          <a:stretch/>
        </p:blipFill>
        <p:spPr>
          <a:xfrm>
            <a:off x="917325" y="1308350"/>
            <a:ext cx="7416100" cy="32274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8FA49F-CA1E-4184-B228-8EEF4A56065A}"/>
              </a:ext>
            </a:extLst>
          </p:cNvPr>
          <p:cNvSpPr>
            <a:spLocks noGrp="1"/>
          </p:cNvSpPr>
          <p:nvPr>
            <p:ph idx="1"/>
          </p:nvPr>
        </p:nvSpPr>
        <p:spPr>
          <a:xfrm>
            <a:off x="287078" y="127590"/>
            <a:ext cx="7095333" cy="1988289"/>
          </a:xfrm>
          <a:solidFill>
            <a:schemeClr val="bg2">
              <a:lumMod val="40000"/>
              <a:lumOff val="60000"/>
            </a:schemeClr>
          </a:solidFill>
        </p:spPr>
        <p:txBody>
          <a:bodyPr/>
          <a:lstStyle/>
          <a:p>
            <a:pPr marL="0" indent="0">
              <a:buNone/>
            </a:pPr>
            <a:r>
              <a:rPr lang="en-US" sz="1800" b="1" u="sng" dirty="0">
                <a:solidFill>
                  <a:schemeClr val="bg2">
                    <a:lumMod val="75000"/>
                  </a:schemeClr>
                </a:solidFill>
              </a:rPr>
              <a:t>1-Write about an extreme environment. </a:t>
            </a:r>
          </a:p>
          <a:p>
            <a:pPr marL="0" indent="0">
              <a:buNone/>
            </a:pPr>
            <a:r>
              <a:rPr lang="en-US" dirty="0">
                <a:solidFill>
                  <a:schemeClr val="bg2">
                    <a:lumMod val="75000"/>
                  </a:schemeClr>
                </a:solidFill>
              </a:rPr>
              <a:t> </a:t>
            </a:r>
            <a:r>
              <a:rPr lang="en-US" sz="1600" b="1" dirty="0">
                <a:solidFill>
                  <a:schemeClr val="bg2">
                    <a:lumMod val="75000"/>
                  </a:schemeClr>
                </a:solidFill>
              </a:rPr>
              <a:t>You should include: </a:t>
            </a:r>
          </a:p>
          <a:p>
            <a:pPr marL="0" indent="0">
              <a:buNone/>
            </a:pPr>
            <a:r>
              <a:rPr lang="en-US" sz="1600" b="1" dirty="0">
                <a:solidFill>
                  <a:schemeClr val="bg2">
                    <a:lumMod val="75000"/>
                  </a:schemeClr>
                </a:solidFill>
              </a:rPr>
              <a:t>• what type of environment it is </a:t>
            </a:r>
          </a:p>
          <a:p>
            <a:pPr marL="0" indent="0">
              <a:buNone/>
            </a:pPr>
            <a:r>
              <a:rPr lang="en-US" sz="1600" b="1" dirty="0">
                <a:solidFill>
                  <a:schemeClr val="bg2">
                    <a:lumMod val="75000"/>
                  </a:schemeClr>
                </a:solidFill>
              </a:rPr>
              <a:t>• why living there is difficult </a:t>
            </a:r>
          </a:p>
          <a:p>
            <a:pPr marL="0" indent="0">
              <a:buNone/>
            </a:pPr>
            <a:r>
              <a:rPr lang="en-US" sz="1600" b="1" dirty="0">
                <a:solidFill>
                  <a:schemeClr val="bg2">
                    <a:lumMod val="75000"/>
                  </a:schemeClr>
                </a:solidFill>
              </a:rPr>
              <a:t>• how animals have adapted to living there </a:t>
            </a:r>
          </a:p>
          <a:p>
            <a:pPr marL="0" indent="0">
              <a:buNone/>
            </a:pPr>
            <a:r>
              <a:rPr lang="en-US" sz="1600" b="1" dirty="0">
                <a:solidFill>
                  <a:schemeClr val="bg2">
                    <a:lumMod val="75000"/>
                  </a:schemeClr>
                </a:solidFill>
              </a:rPr>
              <a:t> Write at least 120 words. </a:t>
            </a:r>
          </a:p>
        </p:txBody>
      </p:sp>
      <p:sp>
        <p:nvSpPr>
          <p:cNvPr id="6" name="Rectangle: Rounded Corners 5">
            <a:extLst>
              <a:ext uri="{FF2B5EF4-FFF2-40B4-BE49-F238E27FC236}">
                <a16:creationId xmlns:a16="http://schemas.microsoft.com/office/drawing/2014/main" id="{FBEDA0B0-93C3-4188-BF2D-9178E4893D3B}"/>
              </a:ext>
            </a:extLst>
          </p:cNvPr>
          <p:cNvSpPr/>
          <p:nvPr/>
        </p:nvSpPr>
        <p:spPr>
          <a:xfrm>
            <a:off x="79744" y="2243469"/>
            <a:ext cx="8984512" cy="2900031"/>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072589-459C-43DD-A78A-9029A79CEC16}"/>
              </a:ext>
            </a:extLst>
          </p:cNvPr>
          <p:cNvPicPr>
            <a:picLocks noChangeAspect="1"/>
          </p:cNvPicPr>
          <p:nvPr/>
        </p:nvPicPr>
        <p:blipFill>
          <a:blip r:embed="rId2"/>
          <a:stretch>
            <a:fillRect/>
          </a:stretch>
        </p:blipFill>
        <p:spPr>
          <a:xfrm>
            <a:off x="7382412" y="230943"/>
            <a:ext cx="1681844" cy="1499346"/>
          </a:xfrm>
          <a:prstGeom prst="rect">
            <a:avLst/>
          </a:prstGeom>
        </p:spPr>
      </p:pic>
    </p:spTree>
    <p:extLst>
      <p:ext uri="{BB962C8B-B14F-4D97-AF65-F5344CB8AC3E}">
        <p14:creationId xmlns:p14="http://schemas.microsoft.com/office/powerpoint/2010/main" val="1842850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76F8E0-0DDD-4024-8251-FBDDB4F0E80B}"/>
              </a:ext>
            </a:extLst>
          </p:cNvPr>
          <p:cNvSpPr>
            <a:spLocks noGrp="1"/>
          </p:cNvSpPr>
          <p:nvPr>
            <p:ph idx="1"/>
          </p:nvPr>
        </p:nvSpPr>
        <p:spPr>
          <a:xfrm>
            <a:off x="209924" y="164806"/>
            <a:ext cx="8426440" cy="2833217"/>
          </a:xfrm>
        </p:spPr>
        <p:txBody>
          <a:bodyPr/>
          <a:lstStyle/>
          <a:p>
            <a:r>
              <a:rPr lang="en-US" sz="2000" b="1" dirty="0">
                <a:solidFill>
                  <a:srgbClr val="FFFF00"/>
                </a:solidFill>
              </a:rPr>
              <a:t>Write a short paragraph about the painting Vincent’s Bedroom in Arles. Use the checklist below.  </a:t>
            </a:r>
          </a:p>
          <a:p>
            <a:r>
              <a:rPr lang="en-US" sz="2000" b="1" dirty="0">
                <a:solidFill>
                  <a:srgbClr val="FFFF00"/>
                </a:solidFill>
              </a:rPr>
              <a:t>• Write 80–100 words.  </a:t>
            </a:r>
          </a:p>
          <a:p>
            <a:r>
              <a:rPr lang="en-US" sz="2000" b="1" dirty="0">
                <a:solidFill>
                  <a:srgbClr val="FFFF00"/>
                </a:solidFill>
              </a:rPr>
              <a:t>• Describe what you can see.  </a:t>
            </a:r>
          </a:p>
          <a:p>
            <a:r>
              <a:rPr lang="en-US" sz="2000" b="1" dirty="0">
                <a:solidFill>
                  <a:srgbClr val="FFFF00"/>
                </a:solidFill>
              </a:rPr>
              <a:t>• Explain some of the history behind the painting. </a:t>
            </a:r>
          </a:p>
          <a:p>
            <a:r>
              <a:rPr lang="en-US" sz="2000" b="1" dirty="0">
                <a:solidFill>
                  <a:srgbClr val="FFFF00"/>
                </a:solidFill>
              </a:rPr>
              <a:t>• Use one defining and one non-defining relative clause</a:t>
            </a:r>
          </a:p>
        </p:txBody>
      </p:sp>
    </p:spTree>
    <p:extLst>
      <p:ext uri="{BB962C8B-B14F-4D97-AF65-F5344CB8AC3E}">
        <p14:creationId xmlns:p14="http://schemas.microsoft.com/office/powerpoint/2010/main" val="560625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8E5EF-3F58-4056-A198-9EC8479B4E0B}"/>
              </a:ext>
            </a:extLst>
          </p:cNvPr>
          <p:cNvSpPr>
            <a:spLocks noGrp="1"/>
          </p:cNvSpPr>
          <p:nvPr>
            <p:ph idx="1"/>
          </p:nvPr>
        </p:nvSpPr>
        <p:spPr>
          <a:xfrm>
            <a:off x="103598" y="116958"/>
            <a:ext cx="8891546" cy="1616149"/>
          </a:xfrm>
          <a:solidFill>
            <a:schemeClr val="tx2">
              <a:lumMod val="40000"/>
              <a:lumOff val="60000"/>
            </a:schemeClr>
          </a:solidFill>
        </p:spPr>
        <p:txBody>
          <a:bodyPr/>
          <a:lstStyle/>
          <a:p>
            <a:pPr marL="139700" indent="0">
              <a:buNone/>
            </a:pPr>
            <a:r>
              <a:rPr lang="en-US" sz="1600" b="1" dirty="0">
                <a:solidFill>
                  <a:schemeClr val="bg2">
                    <a:lumMod val="75000"/>
                  </a:schemeClr>
                </a:solidFill>
              </a:rPr>
              <a:t>Imagine you are a victim of a natural disaster. Write an email to the government of another country. Include the following:</a:t>
            </a:r>
          </a:p>
          <a:p>
            <a:pPr marL="139700" indent="0">
              <a:buNone/>
            </a:pPr>
            <a:r>
              <a:rPr lang="en-US" dirty="0">
                <a:solidFill>
                  <a:srgbClr val="FFFF00"/>
                </a:solidFill>
              </a:rPr>
              <a:t> • </a:t>
            </a:r>
            <a:r>
              <a:rPr lang="en-US" dirty="0">
                <a:solidFill>
                  <a:schemeClr val="accent2"/>
                </a:solidFill>
              </a:rPr>
              <a:t>Where you are based • What the disaster is • What you can see and hear around you</a:t>
            </a:r>
          </a:p>
          <a:p>
            <a:pPr marL="139700" indent="0">
              <a:buNone/>
            </a:pPr>
            <a:r>
              <a:rPr lang="en-US" dirty="0">
                <a:solidFill>
                  <a:schemeClr val="accent2"/>
                </a:solidFill>
              </a:rPr>
              <a:t>What supplies you need • How the government might get the supplies to you • What    problems they might have on the way.</a:t>
            </a:r>
            <a:endParaRPr lang="en-US" dirty="0">
              <a:solidFill>
                <a:srgbClr val="FFFF00"/>
              </a:solidFill>
            </a:endParaRPr>
          </a:p>
          <a:p>
            <a:pPr marL="139700" indent="0">
              <a:buNone/>
            </a:pPr>
            <a:endParaRPr lang="en-US" dirty="0">
              <a:solidFill>
                <a:srgbClr val="FFFF00"/>
              </a:solidFill>
            </a:endParaRPr>
          </a:p>
        </p:txBody>
      </p:sp>
      <p:sp>
        <p:nvSpPr>
          <p:cNvPr id="4" name="Flowchart: Process 3">
            <a:extLst>
              <a:ext uri="{FF2B5EF4-FFF2-40B4-BE49-F238E27FC236}">
                <a16:creationId xmlns:a16="http://schemas.microsoft.com/office/drawing/2014/main" id="{AFA3226A-6336-4DBE-B1C1-F52D8133A0B0}"/>
              </a:ext>
            </a:extLst>
          </p:cNvPr>
          <p:cNvSpPr/>
          <p:nvPr/>
        </p:nvSpPr>
        <p:spPr>
          <a:xfrm>
            <a:off x="103598" y="1839433"/>
            <a:ext cx="8957117" cy="3187109"/>
          </a:xfrm>
          <a:prstGeom prst="flowChartProcess">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oogle Shape;2884;p34">
            <a:extLst>
              <a:ext uri="{FF2B5EF4-FFF2-40B4-BE49-F238E27FC236}">
                <a16:creationId xmlns:a16="http://schemas.microsoft.com/office/drawing/2014/main" id="{E5687C8B-2375-48E3-BCCD-8735BC30DF5F}"/>
              </a:ext>
            </a:extLst>
          </p:cNvPr>
          <p:cNvGrpSpPr/>
          <p:nvPr/>
        </p:nvGrpSpPr>
        <p:grpSpPr>
          <a:xfrm>
            <a:off x="103598" y="3410393"/>
            <a:ext cx="1172309" cy="1616149"/>
            <a:chOff x="846549" y="1624149"/>
            <a:chExt cx="2820880" cy="2950251"/>
          </a:xfrm>
        </p:grpSpPr>
        <p:sp>
          <p:nvSpPr>
            <p:cNvPr id="7" name="Google Shape;2885;p34">
              <a:extLst>
                <a:ext uri="{FF2B5EF4-FFF2-40B4-BE49-F238E27FC236}">
                  <a16:creationId xmlns:a16="http://schemas.microsoft.com/office/drawing/2014/main" id="{B85E53D2-4AB4-4729-858D-400315D2CCD1}"/>
                </a:ext>
              </a:extLst>
            </p:cNvPr>
            <p:cNvSpPr/>
            <p:nvPr/>
          </p:nvSpPr>
          <p:spPr>
            <a:xfrm rot="-5850990">
              <a:off x="1064840" y="1997028"/>
              <a:ext cx="2348494" cy="2499358"/>
            </a:xfrm>
            <a:custGeom>
              <a:avLst/>
              <a:gdLst/>
              <a:ahLst/>
              <a:cxnLst/>
              <a:rect l="l" t="t" r="r" b="b"/>
              <a:pathLst>
                <a:path w="136538" h="124126" extrusionOk="0">
                  <a:moveTo>
                    <a:pt x="79369" y="0"/>
                  </a:moveTo>
                  <a:cubicBezTo>
                    <a:pt x="68576" y="0"/>
                    <a:pt x="71150" y="8709"/>
                    <a:pt x="62707" y="13637"/>
                  </a:cubicBezTo>
                  <a:cubicBezTo>
                    <a:pt x="61409" y="14397"/>
                    <a:pt x="59928" y="14679"/>
                    <a:pt x="58348" y="14679"/>
                  </a:cubicBezTo>
                  <a:cubicBezTo>
                    <a:pt x="53773" y="14679"/>
                    <a:pt x="48366" y="12310"/>
                    <a:pt x="44163" y="12310"/>
                  </a:cubicBezTo>
                  <a:cubicBezTo>
                    <a:pt x="41285" y="12310"/>
                    <a:pt x="38970" y="13421"/>
                    <a:pt x="37873" y="17163"/>
                  </a:cubicBezTo>
                  <a:cubicBezTo>
                    <a:pt x="35014" y="26886"/>
                    <a:pt x="29734" y="28274"/>
                    <a:pt x="24585" y="28274"/>
                  </a:cubicBezTo>
                  <a:cubicBezTo>
                    <a:pt x="22527" y="28274"/>
                    <a:pt x="20491" y="28052"/>
                    <a:pt x="18637" y="28052"/>
                  </a:cubicBezTo>
                  <a:cubicBezTo>
                    <a:pt x="15516" y="28052"/>
                    <a:pt x="12915" y="28681"/>
                    <a:pt x="11612" y="32057"/>
                  </a:cubicBezTo>
                  <a:cubicBezTo>
                    <a:pt x="9423" y="37771"/>
                    <a:pt x="17660" y="44944"/>
                    <a:pt x="25442" y="47589"/>
                  </a:cubicBezTo>
                  <a:cubicBezTo>
                    <a:pt x="37843" y="51814"/>
                    <a:pt x="32949" y="62635"/>
                    <a:pt x="25533" y="65249"/>
                  </a:cubicBezTo>
                  <a:cubicBezTo>
                    <a:pt x="21673" y="66616"/>
                    <a:pt x="456" y="68896"/>
                    <a:pt x="183" y="82604"/>
                  </a:cubicBezTo>
                  <a:cubicBezTo>
                    <a:pt x="0" y="94124"/>
                    <a:pt x="29758" y="92909"/>
                    <a:pt x="32706" y="101024"/>
                  </a:cubicBezTo>
                  <a:cubicBezTo>
                    <a:pt x="34613" y="106250"/>
                    <a:pt x="43441" y="124126"/>
                    <a:pt x="58531" y="124126"/>
                  </a:cubicBezTo>
                  <a:cubicBezTo>
                    <a:pt x="61963" y="124126"/>
                    <a:pt x="65718" y="123201"/>
                    <a:pt x="69789" y="120994"/>
                  </a:cubicBezTo>
                  <a:cubicBezTo>
                    <a:pt x="79029" y="115979"/>
                    <a:pt x="77206" y="106343"/>
                    <a:pt x="80245" y="101176"/>
                  </a:cubicBezTo>
                  <a:cubicBezTo>
                    <a:pt x="83616" y="95365"/>
                    <a:pt x="91792" y="92220"/>
                    <a:pt x="98162" y="92220"/>
                  </a:cubicBezTo>
                  <a:cubicBezTo>
                    <a:pt x="98455" y="92220"/>
                    <a:pt x="98745" y="92226"/>
                    <a:pt x="99030" y="92240"/>
                  </a:cubicBezTo>
                  <a:cubicBezTo>
                    <a:pt x="99439" y="92259"/>
                    <a:pt x="99844" y="92268"/>
                    <a:pt x="100247" y="92268"/>
                  </a:cubicBezTo>
                  <a:cubicBezTo>
                    <a:pt x="114193" y="92268"/>
                    <a:pt x="124033" y="81190"/>
                    <a:pt x="126781" y="72179"/>
                  </a:cubicBezTo>
                  <a:cubicBezTo>
                    <a:pt x="136538" y="40263"/>
                    <a:pt x="94957" y="45704"/>
                    <a:pt x="98300" y="35005"/>
                  </a:cubicBezTo>
                  <a:cubicBezTo>
                    <a:pt x="104987" y="13607"/>
                    <a:pt x="98574" y="2360"/>
                    <a:pt x="82950" y="263"/>
                  </a:cubicBezTo>
                  <a:cubicBezTo>
                    <a:pt x="81613" y="84"/>
                    <a:pt x="80427" y="0"/>
                    <a:pt x="79369" y="0"/>
                  </a:cubicBezTo>
                  <a:close/>
                </a:path>
              </a:pathLst>
            </a:custGeom>
            <a:solidFill>
              <a:srgbClr val="7596FA">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886;p34">
              <a:extLst>
                <a:ext uri="{FF2B5EF4-FFF2-40B4-BE49-F238E27FC236}">
                  <a16:creationId xmlns:a16="http://schemas.microsoft.com/office/drawing/2014/main" id="{FDED5EE8-0FD8-4454-832F-40FB0F28FD2F}"/>
                </a:ext>
              </a:extLst>
            </p:cNvPr>
            <p:cNvGrpSpPr/>
            <p:nvPr/>
          </p:nvGrpSpPr>
          <p:grpSpPr>
            <a:xfrm>
              <a:off x="1095350" y="1624149"/>
              <a:ext cx="2572078" cy="2757139"/>
              <a:chOff x="1140005" y="1576572"/>
              <a:chExt cx="2718037" cy="2913599"/>
            </a:xfrm>
          </p:grpSpPr>
          <p:sp>
            <p:nvSpPr>
              <p:cNvPr id="9" name="Google Shape;2887;p34">
                <a:extLst>
                  <a:ext uri="{FF2B5EF4-FFF2-40B4-BE49-F238E27FC236}">
                    <a16:creationId xmlns:a16="http://schemas.microsoft.com/office/drawing/2014/main" id="{E0519D92-9D39-4E49-A86B-1FDC677B4D20}"/>
                  </a:ext>
                </a:extLst>
              </p:cNvPr>
              <p:cNvSpPr/>
              <p:nvPr/>
            </p:nvSpPr>
            <p:spPr>
              <a:xfrm>
                <a:off x="1140005" y="3914282"/>
                <a:ext cx="2718037" cy="575888"/>
              </a:xfrm>
              <a:custGeom>
                <a:avLst/>
                <a:gdLst/>
                <a:ahLst/>
                <a:cxnLst/>
                <a:rect l="l" t="t" r="r" b="b"/>
                <a:pathLst>
                  <a:path w="113346" h="19150" extrusionOk="0">
                    <a:moveTo>
                      <a:pt x="56688" y="0"/>
                    </a:moveTo>
                    <a:cubicBezTo>
                      <a:pt x="25381" y="0"/>
                      <a:pt x="0" y="4286"/>
                      <a:pt x="0" y="9575"/>
                    </a:cubicBezTo>
                    <a:cubicBezTo>
                      <a:pt x="0" y="14864"/>
                      <a:pt x="25381" y="19149"/>
                      <a:pt x="56688" y="19149"/>
                    </a:cubicBezTo>
                    <a:cubicBezTo>
                      <a:pt x="87966" y="19149"/>
                      <a:pt x="113346" y="14864"/>
                      <a:pt x="113346" y="9575"/>
                    </a:cubicBezTo>
                    <a:cubicBezTo>
                      <a:pt x="113346" y="4286"/>
                      <a:pt x="87966" y="0"/>
                      <a:pt x="56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88;p34">
                <a:extLst>
                  <a:ext uri="{FF2B5EF4-FFF2-40B4-BE49-F238E27FC236}">
                    <a16:creationId xmlns:a16="http://schemas.microsoft.com/office/drawing/2014/main" id="{577D21E1-B3EA-49D8-B375-2B482870D97C}"/>
                  </a:ext>
                </a:extLst>
              </p:cNvPr>
              <p:cNvSpPr/>
              <p:nvPr/>
            </p:nvSpPr>
            <p:spPr>
              <a:xfrm>
                <a:off x="2152463" y="2551192"/>
                <a:ext cx="793067" cy="18968"/>
              </a:xfrm>
              <a:custGeom>
                <a:avLst/>
                <a:gdLst/>
                <a:ahLst/>
                <a:cxnLst/>
                <a:rect l="l" t="t" r="r" b="b"/>
                <a:pathLst>
                  <a:path w="33072" h="791" extrusionOk="0">
                    <a:moveTo>
                      <a:pt x="1" y="0"/>
                    </a:moveTo>
                    <a:lnTo>
                      <a:pt x="1" y="791"/>
                    </a:lnTo>
                    <a:lnTo>
                      <a:pt x="33072" y="791"/>
                    </a:lnTo>
                    <a:lnTo>
                      <a:pt x="33072" y="0"/>
                    </a:ln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89;p34">
                <a:extLst>
                  <a:ext uri="{FF2B5EF4-FFF2-40B4-BE49-F238E27FC236}">
                    <a16:creationId xmlns:a16="http://schemas.microsoft.com/office/drawing/2014/main" id="{185CE347-A31B-48EF-9943-9F7EF5E4CA76}"/>
                  </a:ext>
                </a:extLst>
              </p:cNvPr>
              <p:cNvSpPr/>
              <p:nvPr/>
            </p:nvSpPr>
            <p:spPr>
              <a:xfrm>
                <a:off x="2169250" y="2502343"/>
                <a:ext cx="759519" cy="48871"/>
              </a:xfrm>
              <a:custGeom>
                <a:avLst/>
                <a:gdLst/>
                <a:ahLst/>
                <a:cxnLst/>
                <a:rect l="l" t="t" r="r" b="b"/>
                <a:pathLst>
                  <a:path w="31673" h="2038" extrusionOk="0">
                    <a:moveTo>
                      <a:pt x="13150" y="0"/>
                    </a:moveTo>
                    <a:cubicBezTo>
                      <a:pt x="10405" y="0"/>
                      <a:pt x="1338" y="1156"/>
                      <a:pt x="1338" y="1156"/>
                    </a:cubicBezTo>
                    <a:lnTo>
                      <a:pt x="0" y="2037"/>
                    </a:lnTo>
                    <a:lnTo>
                      <a:pt x="31672" y="2037"/>
                    </a:lnTo>
                    <a:lnTo>
                      <a:pt x="30335" y="1156"/>
                    </a:lnTo>
                    <a:cubicBezTo>
                      <a:pt x="30335" y="1156"/>
                      <a:pt x="26364" y="0"/>
                      <a:pt x="23748" y="0"/>
                    </a:cubicBezTo>
                    <a:cubicBezTo>
                      <a:pt x="23714" y="0"/>
                      <a:pt x="23681" y="1"/>
                      <a:pt x="23648" y="1"/>
                    </a:cubicBezTo>
                    <a:cubicBezTo>
                      <a:pt x="22037" y="31"/>
                      <a:pt x="20487" y="457"/>
                      <a:pt x="19119" y="1278"/>
                    </a:cubicBezTo>
                    <a:cubicBezTo>
                      <a:pt x="19119" y="1278"/>
                      <a:pt x="15867" y="62"/>
                      <a:pt x="13253" y="1"/>
                    </a:cubicBezTo>
                    <a:cubicBezTo>
                      <a:pt x="13220" y="1"/>
                      <a:pt x="13185" y="0"/>
                      <a:pt x="1315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90;p34">
                <a:extLst>
                  <a:ext uri="{FF2B5EF4-FFF2-40B4-BE49-F238E27FC236}">
                    <a16:creationId xmlns:a16="http://schemas.microsoft.com/office/drawing/2014/main" id="{530CCC24-AF43-499D-BF7C-0882B75B8E89}"/>
                  </a:ext>
                </a:extLst>
              </p:cNvPr>
              <p:cNvSpPr/>
              <p:nvPr/>
            </p:nvSpPr>
            <p:spPr>
              <a:xfrm>
                <a:off x="2215174" y="2486323"/>
                <a:ext cx="412552" cy="46665"/>
              </a:xfrm>
              <a:custGeom>
                <a:avLst/>
                <a:gdLst/>
                <a:ahLst/>
                <a:cxnLst/>
                <a:rect l="l" t="t" r="r" b="b"/>
                <a:pathLst>
                  <a:path w="17204" h="1946" extrusionOk="0">
                    <a:moveTo>
                      <a:pt x="10912" y="0"/>
                    </a:moveTo>
                    <a:cubicBezTo>
                      <a:pt x="10183" y="0"/>
                      <a:pt x="9423" y="31"/>
                      <a:pt x="8693" y="91"/>
                    </a:cubicBezTo>
                    <a:cubicBezTo>
                      <a:pt x="7234" y="243"/>
                      <a:pt x="5775" y="426"/>
                      <a:pt x="4316" y="669"/>
                    </a:cubicBezTo>
                    <a:cubicBezTo>
                      <a:pt x="2888" y="882"/>
                      <a:pt x="1429" y="1155"/>
                      <a:pt x="0" y="1459"/>
                    </a:cubicBezTo>
                    <a:cubicBezTo>
                      <a:pt x="1459" y="1307"/>
                      <a:pt x="2918" y="1155"/>
                      <a:pt x="4377" y="1003"/>
                    </a:cubicBezTo>
                    <a:cubicBezTo>
                      <a:pt x="5836" y="821"/>
                      <a:pt x="7295" y="669"/>
                      <a:pt x="8724" y="517"/>
                    </a:cubicBezTo>
                    <a:cubicBezTo>
                      <a:pt x="9453" y="456"/>
                      <a:pt x="10183" y="426"/>
                      <a:pt x="10912" y="426"/>
                    </a:cubicBezTo>
                    <a:cubicBezTo>
                      <a:pt x="11611" y="426"/>
                      <a:pt x="12341" y="487"/>
                      <a:pt x="13070" y="608"/>
                    </a:cubicBezTo>
                    <a:cubicBezTo>
                      <a:pt x="13769" y="730"/>
                      <a:pt x="14468" y="882"/>
                      <a:pt x="15167" y="1094"/>
                    </a:cubicBezTo>
                    <a:cubicBezTo>
                      <a:pt x="15897" y="1277"/>
                      <a:pt x="16566" y="1581"/>
                      <a:pt x="17204" y="1946"/>
                    </a:cubicBezTo>
                    <a:cubicBezTo>
                      <a:pt x="16596" y="1490"/>
                      <a:pt x="15958" y="1155"/>
                      <a:pt x="15259" y="912"/>
                    </a:cubicBezTo>
                    <a:cubicBezTo>
                      <a:pt x="14560" y="639"/>
                      <a:pt x="13830" y="456"/>
                      <a:pt x="13131" y="274"/>
                    </a:cubicBezTo>
                    <a:cubicBezTo>
                      <a:pt x="12401" y="122"/>
                      <a:pt x="11642" y="31"/>
                      <a:pt x="10912"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91;p34">
                <a:extLst>
                  <a:ext uri="{FF2B5EF4-FFF2-40B4-BE49-F238E27FC236}">
                    <a16:creationId xmlns:a16="http://schemas.microsoft.com/office/drawing/2014/main" id="{6D815322-2A6B-42DD-82F8-9A8D9A5ACA4C}"/>
                  </a:ext>
                </a:extLst>
              </p:cNvPr>
              <p:cNvSpPr/>
              <p:nvPr/>
            </p:nvSpPr>
            <p:spPr>
              <a:xfrm>
                <a:off x="2627723" y="2490880"/>
                <a:ext cx="287208" cy="47217"/>
              </a:xfrm>
              <a:custGeom>
                <a:avLst/>
                <a:gdLst/>
                <a:ahLst/>
                <a:cxnLst/>
                <a:rect l="l" t="t" r="r" b="b"/>
                <a:pathLst>
                  <a:path w="11977" h="1969" extrusionOk="0">
                    <a:moveTo>
                      <a:pt x="4900" y="1"/>
                    </a:moveTo>
                    <a:cubicBezTo>
                      <a:pt x="4140" y="1"/>
                      <a:pt x="3377" y="103"/>
                      <a:pt x="2645" y="297"/>
                    </a:cubicBezTo>
                    <a:cubicBezTo>
                      <a:pt x="1612" y="570"/>
                      <a:pt x="670" y="1148"/>
                      <a:pt x="1" y="1968"/>
                    </a:cubicBezTo>
                    <a:cubicBezTo>
                      <a:pt x="366" y="1604"/>
                      <a:pt x="791" y="1330"/>
                      <a:pt x="1278" y="1117"/>
                    </a:cubicBezTo>
                    <a:cubicBezTo>
                      <a:pt x="1734" y="904"/>
                      <a:pt x="2220" y="722"/>
                      <a:pt x="2737" y="631"/>
                    </a:cubicBezTo>
                    <a:cubicBezTo>
                      <a:pt x="3395" y="491"/>
                      <a:pt x="4067" y="417"/>
                      <a:pt x="4735" y="417"/>
                    </a:cubicBezTo>
                    <a:cubicBezTo>
                      <a:pt x="5084" y="417"/>
                      <a:pt x="5432" y="437"/>
                      <a:pt x="5776" y="479"/>
                    </a:cubicBezTo>
                    <a:cubicBezTo>
                      <a:pt x="6810" y="540"/>
                      <a:pt x="7843" y="752"/>
                      <a:pt x="8877" y="935"/>
                    </a:cubicBezTo>
                    <a:cubicBezTo>
                      <a:pt x="9910" y="1117"/>
                      <a:pt x="10913" y="1330"/>
                      <a:pt x="11977" y="1482"/>
                    </a:cubicBezTo>
                    <a:cubicBezTo>
                      <a:pt x="11460" y="1300"/>
                      <a:pt x="10943" y="1178"/>
                      <a:pt x="10457" y="1026"/>
                    </a:cubicBezTo>
                    <a:lnTo>
                      <a:pt x="8937" y="601"/>
                    </a:lnTo>
                    <a:cubicBezTo>
                      <a:pt x="7904" y="327"/>
                      <a:pt x="6870" y="145"/>
                      <a:pt x="5837" y="53"/>
                    </a:cubicBezTo>
                    <a:cubicBezTo>
                      <a:pt x="5527" y="18"/>
                      <a:pt x="5214" y="1"/>
                      <a:pt x="4900"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92;p34">
                <a:extLst>
                  <a:ext uri="{FF2B5EF4-FFF2-40B4-BE49-F238E27FC236}">
                    <a16:creationId xmlns:a16="http://schemas.microsoft.com/office/drawing/2014/main" id="{695BEF7E-D209-4FA6-A60D-9CAF3CD73822}"/>
                  </a:ext>
                </a:extLst>
              </p:cNvPr>
              <p:cNvSpPr/>
              <p:nvPr/>
            </p:nvSpPr>
            <p:spPr>
              <a:xfrm>
                <a:off x="2228292" y="2512055"/>
                <a:ext cx="399435" cy="27505"/>
              </a:xfrm>
              <a:custGeom>
                <a:avLst/>
                <a:gdLst/>
                <a:ahLst/>
                <a:cxnLst/>
                <a:rect l="l" t="t" r="r" b="b"/>
                <a:pathLst>
                  <a:path w="16657" h="1147" extrusionOk="0">
                    <a:moveTo>
                      <a:pt x="10713" y="0"/>
                    </a:moveTo>
                    <a:cubicBezTo>
                      <a:pt x="9920" y="0"/>
                      <a:pt x="9130" y="61"/>
                      <a:pt x="8359" y="113"/>
                    </a:cubicBezTo>
                    <a:cubicBezTo>
                      <a:pt x="6961" y="204"/>
                      <a:pt x="5563" y="325"/>
                      <a:pt x="4164" y="447"/>
                    </a:cubicBezTo>
                    <a:cubicBezTo>
                      <a:pt x="2766" y="569"/>
                      <a:pt x="1368" y="690"/>
                      <a:pt x="0" y="873"/>
                    </a:cubicBezTo>
                    <a:cubicBezTo>
                      <a:pt x="1368" y="781"/>
                      <a:pt x="2766" y="690"/>
                      <a:pt x="4164" y="599"/>
                    </a:cubicBezTo>
                    <a:lnTo>
                      <a:pt x="8359" y="325"/>
                    </a:lnTo>
                    <a:cubicBezTo>
                      <a:pt x="9221" y="288"/>
                      <a:pt x="10082" y="216"/>
                      <a:pt x="10937" y="216"/>
                    </a:cubicBezTo>
                    <a:cubicBezTo>
                      <a:pt x="11469" y="216"/>
                      <a:pt x="11998" y="244"/>
                      <a:pt x="12523" y="325"/>
                    </a:cubicBezTo>
                    <a:cubicBezTo>
                      <a:pt x="13222" y="417"/>
                      <a:pt x="13921" y="538"/>
                      <a:pt x="14590" y="690"/>
                    </a:cubicBezTo>
                    <a:cubicBezTo>
                      <a:pt x="15289" y="842"/>
                      <a:pt x="15958" y="994"/>
                      <a:pt x="16657" y="1146"/>
                    </a:cubicBezTo>
                    <a:cubicBezTo>
                      <a:pt x="15320" y="721"/>
                      <a:pt x="13952" y="386"/>
                      <a:pt x="12554" y="143"/>
                    </a:cubicBezTo>
                    <a:cubicBezTo>
                      <a:pt x="11943" y="37"/>
                      <a:pt x="11327" y="0"/>
                      <a:pt x="10713"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93;p34">
                <a:extLst>
                  <a:ext uri="{FF2B5EF4-FFF2-40B4-BE49-F238E27FC236}">
                    <a16:creationId xmlns:a16="http://schemas.microsoft.com/office/drawing/2014/main" id="{E4E1411C-7354-4CCD-A645-547AEC3BFB62}"/>
                  </a:ext>
                </a:extLst>
              </p:cNvPr>
              <p:cNvSpPr/>
              <p:nvPr/>
            </p:nvSpPr>
            <p:spPr>
              <a:xfrm>
                <a:off x="2627723" y="2511384"/>
                <a:ext cx="263900" cy="28176"/>
              </a:xfrm>
              <a:custGeom>
                <a:avLst/>
                <a:gdLst/>
                <a:ahLst/>
                <a:cxnLst/>
                <a:rect l="l" t="t" r="r" b="b"/>
                <a:pathLst>
                  <a:path w="11005" h="1175" extrusionOk="0">
                    <a:moveTo>
                      <a:pt x="4892" y="1"/>
                    </a:moveTo>
                    <a:cubicBezTo>
                      <a:pt x="4135" y="1"/>
                      <a:pt x="3371" y="93"/>
                      <a:pt x="2645" y="262"/>
                    </a:cubicBezTo>
                    <a:cubicBezTo>
                      <a:pt x="1734" y="445"/>
                      <a:pt x="822" y="749"/>
                      <a:pt x="1" y="1174"/>
                    </a:cubicBezTo>
                    <a:cubicBezTo>
                      <a:pt x="427" y="992"/>
                      <a:pt x="852" y="840"/>
                      <a:pt x="1308" y="718"/>
                    </a:cubicBezTo>
                    <a:cubicBezTo>
                      <a:pt x="1764" y="597"/>
                      <a:pt x="2220" y="475"/>
                      <a:pt x="2676" y="414"/>
                    </a:cubicBezTo>
                    <a:cubicBezTo>
                      <a:pt x="3360" y="277"/>
                      <a:pt x="4061" y="209"/>
                      <a:pt x="4766" y="209"/>
                    </a:cubicBezTo>
                    <a:cubicBezTo>
                      <a:pt x="5001" y="209"/>
                      <a:pt x="5237" y="217"/>
                      <a:pt x="5472" y="232"/>
                    </a:cubicBezTo>
                    <a:cubicBezTo>
                      <a:pt x="6384" y="293"/>
                      <a:pt x="7326" y="414"/>
                      <a:pt x="8238" y="566"/>
                    </a:cubicBezTo>
                    <a:cubicBezTo>
                      <a:pt x="8694" y="657"/>
                      <a:pt x="9180" y="749"/>
                      <a:pt x="9636" y="809"/>
                    </a:cubicBezTo>
                    <a:cubicBezTo>
                      <a:pt x="10092" y="901"/>
                      <a:pt x="10548" y="992"/>
                      <a:pt x="11004" y="1113"/>
                    </a:cubicBezTo>
                    <a:cubicBezTo>
                      <a:pt x="10123" y="809"/>
                      <a:pt x="9211" y="597"/>
                      <a:pt x="8269" y="414"/>
                    </a:cubicBezTo>
                    <a:cubicBezTo>
                      <a:pt x="7357" y="201"/>
                      <a:pt x="6414" y="80"/>
                      <a:pt x="5472" y="19"/>
                    </a:cubicBezTo>
                    <a:cubicBezTo>
                      <a:pt x="5280" y="7"/>
                      <a:pt x="5086" y="1"/>
                      <a:pt x="4892"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94;p34">
                <a:extLst>
                  <a:ext uri="{FF2B5EF4-FFF2-40B4-BE49-F238E27FC236}">
                    <a16:creationId xmlns:a16="http://schemas.microsoft.com/office/drawing/2014/main" id="{7A58CB65-66F3-49AE-9A25-D0D7C24E8775}"/>
                  </a:ext>
                </a:extLst>
              </p:cNvPr>
              <p:cNvSpPr/>
              <p:nvPr/>
            </p:nvSpPr>
            <p:spPr>
              <a:xfrm>
                <a:off x="2263280" y="2526396"/>
                <a:ext cx="364448" cy="17529"/>
              </a:xfrm>
              <a:custGeom>
                <a:avLst/>
                <a:gdLst/>
                <a:ahLst/>
                <a:cxnLst/>
                <a:rect l="l" t="t" r="r" b="b"/>
                <a:pathLst>
                  <a:path w="15198" h="731" extrusionOk="0">
                    <a:moveTo>
                      <a:pt x="9484" y="1"/>
                    </a:moveTo>
                    <a:lnTo>
                      <a:pt x="7599" y="92"/>
                    </a:lnTo>
                    <a:lnTo>
                      <a:pt x="3800" y="244"/>
                    </a:lnTo>
                    <a:cubicBezTo>
                      <a:pt x="2553" y="305"/>
                      <a:pt x="1277" y="396"/>
                      <a:pt x="0" y="487"/>
                    </a:cubicBezTo>
                    <a:cubicBezTo>
                      <a:pt x="1277" y="487"/>
                      <a:pt x="2553" y="457"/>
                      <a:pt x="3800" y="427"/>
                    </a:cubicBezTo>
                    <a:lnTo>
                      <a:pt x="7599" y="305"/>
                    </a:lnTo>
                    <a:lnTo>
                      <a:pt x="9514" y="214"/>
                    </a:lnTo>
                    <a:cubicBezTo>
                      <a:pt x="10152" y="214"/>
                      <a:pt x="10760" y="214"/>
                      <a:pt x="11399" y="275"/>
                    </a:cubicBezTo>
                    <a:cubicBezTo>
                      <a:pt x="12067" y="305"/>
                      <a:pt x="12675" y="366"/>
                      <a:pt x="13313" y="457"/>
                    </a:cubicBezTo>
                    <a:cubicBezTo>
                      <a:pt x="13952" y="518"/>
                      <a:pt x="14560" y="609"/>
                      <a:pt x="15198" y="730"/>
                    </a:cubicBezTo>
                    <a:cubicBezTo>
                      <a:pt x="13952" y="427"/>
                      <a:pt x="12675" y="214"/>
                      <a:pt x="11399" y="92"/>
                    </a:cubicBezTo>
                    <a:cubicBezTo>
                      <a:pt x="10760" y="31"/>
                      <a:pt x="10122" y="1"/>
                      <a:pt x="9484"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95;p34">
                <a:extLst>
                  <a:ext uri="{FF2B5EF4-FFF2-40B4-BE49-F238E27FC236}">
                    <a16:creationId xmlns:a16="http://schemas.microsoft.com/office/drawing/2014/main" id="{765CB399-9CF6-456E-B8E8-9FB63FE48EF0}"/>
                  </a:ext>
                </a:extLst>
              </p:cNvPr>
              <p:cNvSpPr/>
              <p:nvPr/>
            </p:nvSpPr>
            <p:spPr>
              <a:xfrm>
                <a:off x="2627723" y="2527859"/>
                <a:ext cx="278480" cy="18992"/>
              </a:xfrm>
              <a:custGeom>
                <a:avLst/>
                <a:gdLst/>
                <a:ahLst/>
                <a:cxnLst/>
                <a:rect l="l" t="t" r="r" b="b"/>
                <a:pathLst>
                  <a:path w="11613" h="792" extrusionOk="0">
                    <a:moveTo>
                      <a:pt x="4348" y="1"/>
                    </a:moveTo>
                    <a:cubicBezTo>
                      <a:pt x="3831" y="1"/>
                      <a:pt x="3345" y="31"/>
                      <a:pt x="2858" y="92"/>
                    </a:cubicBezTo>
                    <a:cubicBezTo>
                      <a:pt x="1886" y="214"/>
                      <a:pt x="943" y="366"/>
                      <a:pt x="1" y="578"/>
                    </a:cubicBezTo>
                    <a:cubicBezTo>
                      <a:pt x="943" y="457"/>
                      <a:pt x="1916" y="366"/>
                      <a:pt x="2889" y="274"/>
                    </a:cubicBezTo>
                    <a:cubicBezTo>
                      <a:pt x="3282" y="250"/>
                      <a:pt x="3675" y="205"/>
                      <a:pt x="4069" y="205"/>
                    </a:cubicBezTo>
                    <a:cubicBezTo>
                      <a:pt x="4162" y="205"/>
                      <a:pt x="4255" y="208"/>
                      <a:pt x="4348" y="214"/>
                    </a:cubicBezTo>
                    <a:cubicBezTo>
                      <a:pt x="4834" y="214"/>
                      <a:pt x="5320" y="244"/>
                      <a:pt x="5776" y="274"/>
                    </a:cubicBezTo>
                    <a:cubicBezTo>
                      <a:pt x="6749" y="305"/>
                      <a:pt x="7722" y="426"/>
                      <a:pt x="8694" y="517"/>
                    </a:cubicBezTo>
                    <a:lnTo>
                      <a:pt x="11612" y="791"/>
                    </a:lnTo>
                    <a:cubicBezTo>
                      <a:pt x="10639" y="609"/>
                      <a:pt x="9667" y="457"/>
                      <a:pt x="8725" y="335"/>
                    </a:cubicBezTo>
                    <a:cubicBezTo>
                      <a:pt x="7752" y="214"/>
                      <a:pt x="6779" y="122"/>
                      <a:pt x="5807" y="62"/>
                    </a:cubicBezTo>
                    <a:cubicBezTo>
                      <a:pt x="5320" y="1"/>
                      <a:pt x="4834" y="1"/>
                      <a:pt x="4348"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96;p34">
                <a:extLst>
                  <a:ext uri="{FF2B5EF4-FFF2-40B4-BE49-F238E27FC236}">
                    <a16:creationId xmlns:a16="http://schemas.microsoft.com/office/drawing/2014/main" id="{D5DE4DCE-78FC-4231-8932-09E44C8664C8}"/>
                  </a:ext>
                </a:extLst>
              </p:cNvPr>
              <p:cNvSpPr/>
              <p:nvPr/>
            </p:nvSpPr>
            <p:spPr>
              <a:xfrm>
                <a:off x="2261817" y="3102257"/>
                <a:ext cx="191720" cy="920616"/>
              </a:xfrm>
              <a:custGeom>
                <a:avLst/>
                <a:gdLst/>
                <a:ahLst/>
                <a:cxnLst/>
                <a:rect l="l" t="t" r="r" b="b"/>
                <a:pathLst>
                  <a:path w="7995" h="38391" extrusionOk="0">
                    <a:moveTo>
                      <a:pt x="0" y="0"/>
                    </a:moveTo>
                    <a:lnTo>
                      <a:pt x="912" y="5411"/>
                    </a:lnTo>
                    <a:lnTo>
                      <a:pt x="6991" y="38390"/>
                    </a:lnTo>
                    <a:lnTo>
                      <a:pt x="7994" y="38390"/>
                    </a:lnTo>
                    <a:lnTo>
                      <a:pt x="3557" y="5411"/>
                    </a:lnTo>
                    <a:lnTo>
                      <a:pt x="28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97;p34">
                <a:extLst>
                  <a:ext uri="{FF2B5EF4-FFF2-40B4-BE49-F238E27FC236}">
                    <a16:creationId xmlns:a16="http://schemas.microsoft.com/office/drawing/2014/main" id="{04B48CA5-3E8A-4D61-989B-B1CB6FF4B4F6}"/>
                  </a:ext>
                </a:extLst>
              </p:cNvPr>
              <p:cNvSpPr/>
              <p:nvPr/>
            </p:nvSpPr>
            <p:spPr>
              <a:xfrm>
                <a:off x="2261817" y="3102257"/>
                <a:ext cx="85297" cy="129756"/>
              </a:xfrm>
              <a:custGeom>
                <a:avLst/>
                <a:gdLst/>
                <a:ahLst/>
                <a:cxnLst/>
                <a:rect l="l" t="t" r="r" b="b"/>
                <a:pathLst>
                  <a:path w="3557" h="5411" extrusionOk="0">
                    <a:moveTo>
                      <a:pt x="0" y="0"/>
                    </a:moveTo>
                    <a:lnTo>
                      <a:pt x="912" y="5411"/>
                    </a:lnTo>
                    <a:lnTo>
                      <a:pt x="3557" y="5411"/>
                    </a:lnTo>
                    <a:lnTo>
                      <a:pt x="2888"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98;p34">
                <a:extLst>
                  <a:ext uri="{FF2B5EF4-FFF2-40B4-BE49-F238E27FC236}">
                    <a16:creationId xmlns:a16="http://schemas.microsoft.com/office/drawing/2014/main" id="{80DBC165-A165-4999-82D7-C823644FC6C1}"/>
                  </a:ext>
                </a:extLst>
              </p:cNvPr>
              <p:cNvSpPr/>
              <p:nvPr/>
            </p:nvSpPr>
            <p:spPr>
              <a:xfrm>
                <a:off x="1801858" y="3102257"/>
                <a:ext cx="191720" cy="920616"/>
              </a:xfrm>
              <a:custGeom>
                <a:avLst/>
                <a:gdLst/>
                <a:ahLst/>
                <a:cxnLst/>
                <a:rect l="l" t="t" r="r" b="b"/>
                <a:pathLst>
                  <a:path w="7995" h="38391" extrusionOk="0">
                    <a:moveTo>
                      <a:pt x="5107" y="0"/>
                    </a:moveTo>
                    <a:lnTo>
                      <a:pt x="4438" y="5411"/>
                    </a:lnTo>
                    <a:lnTo>
                      <a:pt x="1" y="38390"/>
                    </a:lnTo>
                    <a:lnTo>
                      <a:pt x="973" y="38390"/>
                    </a:lnTo>
                    <a:lnTo>
                      <a:pt x="7083" y="5411"/>
                    </a:lnTo>
                    <a:lnTo>
                      <a:pt x="79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99;p34">
                <a:extLst>
                  <a:ext uri="{FF2B5EF4-FFF2-40B4-BE49-F238E27FC236}">
                    <a16:creationId xmlns:a16="http://schemas.microsoft.com/office/drawing/2014/main" id="{4E1C77E3-BABE-48BC-B9CC-18BE75607956}"/>
                  </a:ext>
                </a:extLst>
              </p:cNvPr>
              <p:cNvSpPr/>
              <p:nvPr/>
            </p:nvSpPr>
            <p:spPr>
              <a:xfrm>
                <a:off x="1908286" y="3102257"/>
                <a:ext cx="85297" cy="129756"/>
              </a:xfrm>
              <a:custGeom>
                <a:avLst/>
                <a:gdLst/>
                <a:ahLst/>
                <a:cxnLst/>
                <a:rect l="l" t="t" r="r" b="b"/>
                <a:pathLst>
                  <a:path w="3557" h="5411" extrusionOk="0">
                    <a:moveTo>
                      <a:pt x="669" y="0"/>
                    </a:moveTo>
                    <a:lnTo>
                      <a:pt x="0" y="5411"/>
                    </a:lnTo>
                    <a:lnTo>
                      <a:pt x="2645" y="5411"/>
                    </a:lnTo>
                    <a:lnTo>
                      <a:pt x="35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00;p34">
                <a:extLst>
                  <a:ext uri="{FF2B5EF4-FFF2-40B4-BE49-F238E27FC236}">
                    <a16:creationId xmlns:a16="http://schemas.microsoft.com/office/drawing/2014/main" id="{DEDC0A13-E1A1-48BC-9027-6DE75954861D}"/>
                  </a:ext>
                </a:extLst>
              </p:cNvPr>
              <p:cNvSpPr/>
              <p:nvPr/>
            </p:nvSpPr>
            <p:spPr>
              <a:xfrm>
                <a:off x="1362330" y="3102257"/>
                <a:ext cx="191720" cy="920616"/>
              </a:xfrm>
              <a:custGeom>
                <a:avLst/>
                <a:gdLst/>
                <a:ahLst/>
                <a:cxnLst/>
                <a:rect l="l" t="t" r="r" b="b"/>
                <a:pathLst>
                  <a:path w="7995" h="38391" extrusionOk="0">
                    <a:moveTo>
                      <a:pt x="5107" y="0"/>
                    </a:moveTo>
                    <a:lnTo>
                      <a:pt x="4438" y="5411"/>
                    </a:lnTo>
                    <a:lnTo>
                      <a:pt x="0" y="38390"/>
                    </a:lnTo>
                    <a:lnTo>
                      <a:pt x="973" y="38390"/>
                    </a:lnTo>
                    <a:lnTo>
                      <a:pt x="7082" y="5411"/>
                    </a:lnTo>
                    <a:lnTo>
                      <a:pt x="7994"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01;p34">
                <a:extLst>
                  <a:ext uri="{FF2B5EF4-FFF2-40B4-BE49-F238E27FC236}">
                    <a16:creationId xmlns:a16="http://schemas.microsoft.com/office/drawing/2014/main" id="{BA480C59-F082-45BD-9809-281CE959A7AC}"/>
                  </a:ext>
                </a:extLst>
              </p:cNvPr>
              <p:cNvSpPr/>
              <p:nvPr/>
            </p:nvSpPr>
            <p:spPr>
              <a:xfrm>
                <a:off x="1468735" y="3102257"/>
                <a:ext cx="85321" cy="129756"/>
              </a:xfrm>
              <a:custGeom>
                <a:avLst/>
                <a:gdLst/>
                <a:ahLst/>
                <a:cxnLst/>
                <a:rect l="l" t="t" r="r" b="b"/>
                <a:pathLst>
                  <a:path w="3558" h="5411" extrusionOk="0">
                    <a:moveTo>
                      <a:pt x="670" y="0"/>
                    </a:moveTo>
                    <a:lnTo>
                      <a:pt x="1" y="5411"/>
                    </a:lnTo>
                    <a:lnTo>
                      <a:pt x="2645" y="5411"/>
                    </a:lnTo>
                    <a:lnTo>
                      <a:pt x="3557"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2;p34">
                <a:extLst>
                  <a:ext uri="{FF2B5EF4-FFF2-40B4-BE49-F238E27FC236}">
                    <a16:creationId xmlns:a16="http://schemas.microsoft.com/office/drawing/2014/main" id="{38B6A6C0-24B1-4187-8225-FC8CE1E60D7C}"/>
                  </a:ext>
                </a:extLst>
              </p:cNvPr>
              <p:cNvSpPr/>
              <p:nvPr/>
            </p:nvSpPr>
            <p:spPr>
              <a:xfrm>
                <a:off x="1399501" y="2264713"/>
                <a:ext cx="1073681" cy="898746"/>
              </a:xfrm>
              <a:custGeom>
                <a:avLst/>
                <a:gdLst/>
                <a:ahLst/>
                <a:cxnLst/>
                <a:rect l="l" t="t" r="r" b="b"/>
                <a:pathLst>
                  <a:path w="44774" h="37479" extrusionOk="0">
                    <a:moveTo>
                      <a:pt x="1702" y="1"/>
                    </a:moveTo>
                    <a:lnTo>
                      <a:pt x="0" y="37479"/>
                    </a:lnTo>
                    <a:lnTo>
                      <a:pt x="44773" y="37479"/>
                    </a:lnTo>
                    <a:lnTo>
                      <a:pt x="44773" y="32767"/>
                    </a:lnTo>
                    <a:lnTo>
                      <a:pt x="28025" y="32767"/>
                    </a:lnTo>
                    <a:lnTo>
                      <a:pt x="22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03;p34">
                <a:extLst>
                  <a:ext uri="{FF2B5EF4-FFF2-40B4-BE49-F238E27FC236}">
                    <a16:creationId xmlns:a16="http://schemas.microsoft.com/office/drawing/2014/main" id="{CDD5A186-EB8E-4A40-A5AC-AA7BDA1B590A}"/>
                  </a:ext>
                </a:extLst>
              </p:cNvPr>
              <p:cNvSpPr/>
              <p:nvPr/>
            </p:nvSpPr>
            <p:spPr>
              <a:xfrm>
                <a:off x="1399501" y="2264713"/>
                <a:ext cx="96951" cy="898746"/>
              </a:xfrm>
              <a:custGeom>
                <a:avLst/>
                <a:gdLst/>
                <a:ahLst/>
                <a:cxnLst/>
                <a:rect l="l" t="t" r="r" b="b"/>
                <a:pathLst>
                  <a:path w="4043" h="37479" extrusionOk="0">
                    <a:moveTo>
                      <a:pt x="1702" y="1"/>
                    </a:moveTo>
                    <a:lnTo>
                      <a:pt x="0" y="37479"/>
                    </a:lnTo>
                    <a:lnTo>
                      <a:pt x="2462" y="37479"/>
                    </a:lnTo>
                    <a:lnTo>
                      <a:pt x="40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04;p34">
                <a:extLst>
                  <a:ext uri="{FF2B5EF4-FFF2-40B4-BE49-F238E27FC236}">
                    <a16:creationId xmlns:a16="http://schemas.microsoft.com/office/drawing/2014/main" id="{E90C9501-4064-4C55-87C2-C08519CA1521}"/>
                  </a:ext>
                </a:extLst>
              </p:cNvPr>
              <p:cNvSpPr/>
              <p:nvPr/>
            </p:nvSpPr>
            <p:spPr>
              <a:xfrm>
                <a:off x="1793848" y="3296145"/>
                <a:ext cx="588685" cy="796807"/>
              </a:xfrm>
              <a:custGeom>
                <a:avLst/>
                <a:gdLst/>
                <a:ahLst/>
                <a:cxnLst/>
                <a:rect l="l" t="t" r="r" b="b"/>
                <a:pathLst>
                  <a:path w="24549" h="33228" extrusionOk="0">
                    <a:moveTo>
                      <a:pt x="11308" y="1"/>
                    </a:moveTo>
                    <a:cubicBezTo>
                      <a:pt x="11308" y="1"/>
                      <a:pt x="5289" y="10366"/>
                      <a:pt x="2280" y="16506"/>
                    </a:cubicBezTo>
                    <a:cubicBezTo>
                      <a:pt x="943" y="19211"/>
                      <a:pt x="0" y="21186"/>
                      <a:pt x="61" y="21308"/>
                    </a:cubicBezTo>
                    <a:cubicBezTo>
                      <a:pt x="608" y="22220"/>
                      <a:pt x="22432" y="33101"/>
                      <a:pt x="23283" y="33223"/>
                    </a:cubicBezTo>
                    <a:cubicBezTo>
                      <a:pt x="23305" y="33226"/>
                      <a:pt x="23325" y="33227"/>
                      <a:pt x="23346" y="33227"/>
                    </a:cubicBezTo>
                    <a:cubicBezTo>
                      <a:pt x="24183" y="33227"/>
                      <a:pt x="24548" y="30856"/>
                      <a:pt x="24074" y="29788"/>
                    </a:cubicBezTo>
                    <a:cubicBezTo>
                      <a:pt x="23314" y="28633"/>
                      <a:pt x="22493" y="27539"/>
                      <a:pt x="21612" y="26475"/>
                    </a:cubicBezTo>
                    <a:cubicBezTo>
                      <a:pt x="19636" y="23983"/>
                      <a:pt x="17235" y="21065"/>
                      <a:pt x="17235" y="21065"/>
                    </a:cubicBezTo>
                    <a:lnTo>
                      <a:pt x="24438" y="7387"/>
                    </a:lnTo>
                    <a:lnTo>
                      <a:pt x="11308" y="1"/>
                    </a:ln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05;p34">
                <a:extLst>
                  <a:ext uri="{FF2B5EF4-FFF2-40B4-BE49-F238E27FC236}">
                    <a16:creationId xmlns:a16="http://schemas.microsoft.com/office/drawing/2014/main" id="{FD6A2EEB-F118-46D4-B4A7-89461B0796D0}"/>
                  </a:ext>
                </a:extLst>
              </p:cNvPr>
              <p:cNvSpPr/>
              <p:nvPr/>
            </p:nvSpPr>
            <p:spPr>
              <a:xfrm>
                <a:off x="1793848" y="3691955"/>
                <a:ext cx="588661" cy="401018"/>
              </a:xfrm>
              <a:custGeom>
                <a:avLst/>
                <a:gdLst/>
                <a:ahLst/>
                <a:cxnLst/>
                <a:rect l="l" t="t" r="r" b="b"/>
                <a:pathLst>
                  <a:path w="24548" h="16723" extrusionOk="0">
                    <a:moveTo>
                      <a:pt x="2280" y="1"/>
                    </a:moveTo>
                    <a:cubicBezTo>
                      <a:pt x="943" y="2706"/>
                      <a:pt x="0" y="4681"/>
                      <a:pt x="61" y="4803"/>
                    </a:cubicBezTo>
                    <a:cubicBezTo>
                      <a:pt x="639" y="5715"/>
                      <a:pt x="22432" y="16566"/>
                      <a:pt x="23283" y="16718"/>
                    </a:cubicBezTo>
                    <a:cubicBezTo>
                      <a:pt x="23305" y="16721"/>
                      <a:pt x="23325" y="16722"/>
                      <a:pt x="23346" y="16722"/>
                    </a:cubicBezTo>
                    <a:cubicBezTo>
                      <a:pt x="24183" y="16722"/>
                      <a:pt x="24548" y="14351"/>
                      <a:pt x="24043" y="13283"/>
                    </a:cubicBezTo>
                    <a:cubicBezTo>
                      <a:pt x="23314" y="12128"/>
                      <a:pt x="22493" y="11034"/>
                      <a:pt x="21612" y="9970"/>
                    </a:cubicBezTo>
                    <a:cubicBezTo>
                      <a:pt x="20578" y="8663"/>
                      <a:pt x="19393" y="7235"/>
                      <a:pt x="18542" y="6171"/>
                    </a:cubicBezTo>
                    <a:lnTo>
                      <a:pt x="18542" y="6171"/>
                    </a:lnTo>
                    <a:cubicBezTo>
                      <a:pt x="19180" y="7113"/>
                      <a:pt x="20213" y="8846"/>
                      <a:pt x="19606" y="9210"/>
                    </a:cubicBezTo>
                    <a:cubicBezTo>
                      <a:pt x="19544" y="9244"/>
                      <a:pt x="19455" y="9260"/>
                      <a:pt x="19343" y="9260"/>
                    </a:cubicBezTo>
                    <a:cubicBezTo>
                      <a:pt x="17413" y="9260"/>
                      <a:pt x="8340" y="4481"/>
                      <a:pt x="2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06;p34">
                <a:extLst>
                  <a:ext uri="{FF2B5EF4-FFF2-40B4-BE49-F238E27FC236}">
                    <a16:creationId xmlns:a16="http://schemas.microsoft.com/office/drawing/2014/main" id="{82A096CF-7956-443A-8914-E278357FBB76}"/>
                  </a:ext>
                </a:extLst>
              </p:cNvPr>
              <p:cNvSpPr/>
              <p:nvPr/>
            </p:nvSpPr>
            <p:spPr>
              <a:xfrm>
                <a:off x="1567873" y="2535892"/>
                <a:ext cx="1097013" cy="1236217"/>
              </a:xfrm>
              <a:custGeom>
                <a:avLst/>
                <a:gdLst/>
                <a:ahLst/>
                <a:cxnLst/>
                <a:rect l="l" t="t" r="r" b="b"/>
                <a:pathLst>
                  <a:path w="45747" h="51552" extrusionOk="0">
                    <a:moveTo>
                      <a:pt x="4499" y="0"/>
                    </a:moveTo>
                    <a:cubicBezTo>
                      <a:pt x="4499" y="0"/>
                      <a:pt x="1" y="8298"/>
                      <a:pt x="5867" y="14134"/>
                    </a:cubicBezTo>
                    <a:cubicBezTo>
                      <a:pt x="11429" y="19636"/>
                      <a:pt x="24256" y="18997"/>
                      <a:pt x="25320" y="20396"/>
                    </a:cubicBezTo>
                    <a:cubicBezTo>
                      <a:pt x="25624" y="20791"/>
                      <a:pt x="14043" y="43527"/>
                      <a:pt x="14043" y="43527"/>
                    </a:cubicBezTo>
                    <a:lnTo>
                      <a:pt x="29241" y="51551"/>
                    </a:lnTo>
                    <a:cubicBezTo>
                      <a:pt x="29241" y="51551"/>
                      <a:pt x="45746" y="23496"/>
                      <a:pt x="44226" y="13192"/>
                    </a:cubicBezTo>
                    <a:cubicBezTo>
                      <a:pt x="43345" y="7234"/>
                      <a:pt x="20791" y="5076"/>
                      <a:pt x="20366" y="4681"/>
                    </a:cubicBezTo>
                    <a:cubicBezTo>
                      <a:pt x="19697" y="4164"/>
                      <a:pt x="19819" y="0"/>
                      <a:pt x="19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07;p34">
                <a:extLst>
                  <a:ext uri="{FF2B5EF4-FFF2-40B4-BE49-F238E27FC236}">
                    <a16:creationId xmlns:a16="http://schemas.microsoft.com/office/drawing/2014/main" id="{99CC0A7D-3128-46D7-9C5B-CD51878FDC13}"/>
                  </a:ext>
                </a:extLst>
              </p:cNvPr>
              <p:cNvSpPr/>
              <p:nvPr/>
            </p:nvSpPr>
            <p:spPr>
              <a:xfrm>
                <a:off x="1941836" y="3521185"/>
                <a:ext cx="351115" cy="185509"/>
              </a:xfrm>
              <a:custGeom>
                <a:avLst/>
                <a:gdLst/>
                <a:ahLst/>
                <a:cxnLst/>
                <a:rect l="l" t="t" r="r" b="b"/>
                <a:pathLst>
                  <a:path w="14642" h="7736" extrusionOk="0">
                    <a:moveTo>
                      <a:pt x="31" y="0"/>
                    </a:moveTo>
                    <a:cubicBezTo>
                      <a:pt x="1" y="0"/>
                      <a:pt x="6" y="39"/>
                      <a:pt x="30" y="39"/>
                    </a:cubicBezTo>
                    <a:cubicBezTo>
                      <a:pt x="972" y="556"/>
                      <a:pt x="1884" y="1103"/>
                      <a:pt x="2826" y="1620"/>
                    </a:cubicBezTo>
                    <a:cubicBezTo>
                      <a:pt x="3769" y="2137"/>
                      <a:pt x="4681" y="2653"/>
                      <a:pt x="5623" y="3140"/>
                    </a:cubicBezTo>
                    <a:cubicBezTo>
                      <a:pt x="7538" y="4143"/>
                      <a:pt x="9422" y="5115"/>
                      <a:pt x="11307" y="6118"/>
                    </a:cubicBezTo>
                    <a:cubicBezTo>
                      <a:pt x="12371" y="6666"/>
                      <a:pt x="13465" y="7213"/>
                      <a:pt x="14529" y="7729"/>
                    </a:cubicBezTo>
                    <a:cubicBezTo>
                      <a:pt x="14537" y="7734"/>
                      <a:pt x="14546" y="7736"/>
                      <a:pt x="14554" y="7736"/>
                    </a:cubicBezTo>
                    <a:cubicBezTo>
                      <a:pt x="14604" y="7736"/>
                      <a:pt x="14642" y="7664"/>
                      <a:pt x="14590" y="7638"/>
                    </a:cubicBezTo>
                    <a:cubicBezTo>
                      <a:pt x="12766" y="6514"/>
                      <a:pt x="10881" y="5511"/>
                      <a:pt x="8997" y="4507"/>
                    </a:cubicBezTo>
                    <a:cubicBezTo>
                      <a:pt x="7112" y="3474"/>
                      <a:pt x="5228" y="2501"/>
                      <a:pt x="3313" y="1559"/>
                    </a:cubicBezTo>
                    <a:cubicBezTo>
                      <a:pt x="2219" y="1012"/>
                      <a:pt x="1124" y="526"/>
                      <a:pt x="60" y="9"/>
                    </a:cubicBezTo>
                    <a:cubicBezTo>
                      <a:pt x="48" y="3"/>
                      <a:pt x="39"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08;p34">
                <a:extLst>
                  <a:ext uri="{FF2B5EF4-FFF2-40B4-BE49-F238E27FC236}">
                    <a16:creationId xmlns:a16="http://schemas.microsoft.com/office/drawing/2014/main" id="{3392D135-06CF-4AC9-953F-D40B68D3397A}"/>
                  </a:ext>
                </a:extLst>
              </p:cNvPr>
              <p:cNvSpPr/>
              <p:nvPr/>
            </p:nvSpPr>
            <p:spPr>
              <a:xfrm>
                <a:off x="1750826" y="2567595"/>
                <a:ext cx="577319" cy="969368"/>
              </a:xfrm>
              <a:custGeom>
                <a:avLst/>
                <a:gdLst/>
                <a:ahLst/>
                <a:cxnLst/>
                <a:rect l="l" t="t" r="r" b="b"/>
                <a:pathLst>
                  <a:path w="24075" h="40424" extrusionOk="0">
                    <a:moveTo>
                      <a:pt x="335" y="0"/>
                    </a:moveTo>
                    <a:cubicBezTo>
                      <a:pt x="320" y="0"/>
                      <a:pt x="305" y="16"/>
                      <a:pt x="305" y="46"/>
                    </a:cubicBezTo>
                    <a:cubicBezTo>
                      <a:pt x="183" y="1778"/>
                      <a:pt x="1" y="3511"/>
                      <a:pt x="396" y="5213"/>
                    </a:cubicBezTo>
                    <a:cubicBezTo>
                      <a:pt x="578" y="6064"/>
                      <a:pt x="913" y="6855"/>
                      <a:pt x="1369" y="7584"/>
                    </a:cubicBezTo>
                    <a:cubicBezTo>
                      <a:pt x="1855" y="8283"/>
                      <a:pt x="2433" y="8891"/>
                      <a:pt x="3132" y="9438"/>
                    </a:cubicBezTo>
                    <a:cubicBezTo>
                      <a:pt x="5989" y="11657"/>
                      <a:pt x="9606" y="12751"/>
                      <a:pt x="13071" y="13633"/>
                    </a:cubicBezTo>
                    <a:cubicBezTo>
                      <a:pt x="15016" y="14119"/>
                      <a:pt x="16992" y="14605"/>
                      <a:pt x="18968" y="15092"/>
                    </a:cubicBezTo>
                    <a:lnTo>
                      <a:pt x="22007" y="15852"/>
                    </a:lnTo>
                    <a:cubicBezTo>
                      <a:pt x="22463" y="15912"/>
                      <a:pt x="22889" y="16064"/>
                      <a:pt x="23254" y="16338"/>
                    </a:cubicBezTo>
                    <a:cubicBezTo>
                      <a:pt x="23558" y="16642"/>
                      <a:pt x="23679" y="17037"/>
                      <a:pt x="23649" y="17432"/>
                    </a:cubicBezTo>
                    <a:cubicBezTo>
                      <a:pt x="23588" y="17858"/>
                      <a:pt x="23497" y="18283"/>
                      <a:pt x="23345" y="18648"/>
                    </a:cubicBezTo>
                    <a:cubicBezTo>
                      <a:pt x="23162" y="19134"/>
                      <a:pt x="22950" y="19590"/>
                      <a:pt x="22767" y="20077"/>
                    </a:cubicBezTo>
                    <a:cubicBezTo>
                      <a:pt x="22403" y="20988"/>
                      <a:pt x="22007" y="21931"/>
                      <a:pt x="21643" y="22843"/>
                    </a:cubicBezTo>
                    <a:cubicBezTo>
                      <a:pt x="20822" y="24666"/>
                      <a:pt x="20001" y="26520"/>
                      <a:pt x="19150" y="28314"/>
                    </a:cubicBezTo>
                    <a:cubicBezTo>
                      <a:pt x="17448" y="31961"/>
                      <a:pt x="15624" y="35518"/>
                      <a:pt x="13770" y="39074"/>
                    </a:cubicBezTo>
                    <a:cubicBezTo>
                      <a:pt x="13527" y="39499"/>
                      <a:pt x="13314" y="39955"/>
                      <a:pt x="13071" y="40381"/>
                    </a:cubicBezTo>
                    <a:cubicBezTo>
                      <a:pt x="13071" y="40402"/>
                      <a:pt x="13086" y="40424"/>
                      <a:pt x="13106" y="40424"/>
                    </a:cubicBezTo>
                    <a:cubicBezTo>
                      <a:pt x="13114" y="40424"/>
                      <a:pt x="13123" y="40420"/>
                      <a:pt x="13132" y="40411"/>
                    </a:cubicBezTo>
                    <a:cubicBezTo>
                      <a:pt x="15108" y="36916"/>
                      <a:pt x="16962" y="33329"/>
                      <a:pt x="18725" y="29712"/>
                    </a:cubicBezTo>
                    <a:cubicBezTo>
                      <a:pt x="20488" y="26095"/>
                      <a:pt x="22129" y="22447"/>
                      <a:pt x="23588" y="18709"/>
                    </a:cubicBezTo>
                    <a:cubicBezTo>
                      <a:pt x="23831" y="18040"/>
                      <a:pt x="24074" y="17219"/>
                      <a:pt x="23740" y="16551"/>
                    </a:cubicBezTo>
                    <a:cubicBezTo>
                      <a:pt x="23345" y="15791"/>
                      <a:pt x="22372" y="15669"/>
                      <a:pt x="21612" y="15487"/>
                    </a:cubicBezTo>
                    <a:lnTo>
                      <a:pt x="15503" y="13967"/>
                    </a:lnTo>
                    <a:cubicBezTo>
                      <a:pt x="11886" y="13055"/>
                      <a:pt x="8147" y="12204"/>
                      <a:pt x="4925" y="10289"/>
                    </a:cubicBezTo>
                    <a:cubicBezTo>
                      <a:pt x="3375" y="9377"/>
                      <a:pt x="1885" y="8222"/>
                      <a:pt x="1095" y="6551"/>
                    </a:cubicBezTo>
                    <a:cubicBezTo>
                      <a:pt x="305" y="4879"/>
                      <a:pt x="335" y="3116"/>
                      <a:pt x="305" y="1353"/>
                    </a:cubicBezTo>
                    <a:cubicBezTo>
                      <a:pt x="305" y="897"/>
                      <a:pt x="335" y="471"/>
                      <a:pt x="366" y="46"/>
                    </a:cubicBezTo>
                    <a:cubicBezTo>
                      <a:pt x="366" y="16"/>
                      <a:pt x="351"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09;p34">
                <a:extLst>
                  <a:ext uri="{FF2B5EF4-FFF2-40B4-BE49-F238E27FC236}">
                    <a16:creationId xmlns:a16="http://schemas.microsoft.com/office/drawing/2014/main" id="{B4C2C610-C7BB-4ECB-91D6-878168F5EDD6}"/>
                  </a:ext>
                </a:extLst>
              </p:cNvPr>
              <p:cNvSpPr/>
              <p:nvPr/>
            </p:nvSpPr>
            <p:spPr>
              <a:xfrm>
                <a:off x="2535899" y="3542528"/>
                <a:ext cx="830955" cy="571851"/>
              </a:xfrm>
              <a:custGeom>
                <a:avLst/>
                <a:gdLst/>
                <a:ahLst/>
                <a:cxnLst/>
                <a:rect l="l" t="t" r="r" b="b"/>
                <a:pathLst>
                  <a:path w="34652" h="23847" extrusionOk="0">
                    <a:moveTo>
                      <a:pt x="17022" y="0"/>
                    </a:moveTo>
                    <a:lnTo>
                      <a:pt x="0" y="31"/>
                    </a:lnTo>
                    <a:cubicBezTo>
                      <a:pt x="0" y="31"/>
                      <a:pt x="3617" y="8815"/>
                      <a:pt x="7599" y="17903"/>
                    </a:cubicBezTo>
                    <a:cubicBezTo>
                      <a:pt x="7599" y="17903"/>
                      <a:pt x="7599" y="23101"/>
                      <a:pt x="7721" y="23192"/>
                    </a:cubicBezTo>
                    <a:cubicBezTo>
                      <a:pt x="8388" y="23593"/>
                      <a:pt x="21615" y="23847"/>
                      <a:pt x="28977" y="23847"/>
                    </a:cubicBezTo>
                    <a:cubicBezTo>
                      <a:pt x="31671" y="23847"/>
                      <a:pt x="33580" y="23813"/>
                      <a:pt x="33800" y="23739"/>
                    </a:cubicBezTo>
                    <a:cubicBezTo>
                      <a:pt x="34651" y="23466"/>
                      <a:pt x="33922" y="21095"/>
                      <a:pt x="33010" y="20335"/>
                    </a:cubicBezTo>
                    <a:cubicBezTo>
                      <a:pt x="31855" y="19636"/>
                      <a:pt x="30639" y="18998"/>
                      <a:pt x="29393" y="18451"/>
                    </a:cubicBezTo>
                    <a:cubicBezTo>
                      <a:pt x="26536" y="17052"/>
                      <a:pt x="23070" y="15472"/>
                      <a:pt x="23070" y="15472"/>
                    </a:cubicBezTo>
                    <a:lnTo>
                      <a:pt x="17022" y="0"/>
                    </a:ln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10;p34">
                <a:extLst>
                  <a:ext uri="{FF2B5EF4-FFF2-40B4-BE49-F238E27FC236}">
                    <a16:creationId xmlns:a16="http://schemas.microsoft.com/office/drawing/2014/main" id="{81A751FB-0068-489B-AC81-0697691913F1}"/>
                  </a:ext>
                </a:extLst>
              </p:cNvPr>
              <p:cNvSpPr/>
              <p:nvPr/>
            </p:nvSpPr>
            <p:spPr>
              <a:xfrm>
                <a:off x="1425736" y="2535892"/>
                <a:ext cx="1632726" cy="1299620"/>
              </a:xfrm>
              <a:custGeom>
                <a:avLst/>
                <a:gdLst/>
                <a:ahLst/>
                <a:cxnLst/>
                <a:rect l="l" t="t" r="r" b="b"/>
                <a:pathLst>
                  <a:path w="68087" h="54196" extrusionOk="0">
                    <a:moveTo>
                      <a:pt x="5563" y="0"/>
                    </a:moveTo>
                    <a:cubicBezTo>
                      <a:pt x="5563" y="0"/>
                      <a:pt x="0" y="11095"/>
                      <a:pt x="5563" y="17234"/>
                    </a:cubicBezTo>
                    <a:cubicBezTo>
                      <a:pt x="8207" y="20183"/>
                      <a:pt x="14043" y="22310"/>
                      <a:pt x="20122" y="23921"/>
                    </a:cubicBezTo>
                    <a:cubicBezTo>
                      <a:pt x="22463" y="24560"/>
                      <a:pt x="24803" y="25107"/>
                      <a:pt x="27053" y="25593"/>
                    </a:cubicBezTo>
                    <a:lnTo>
                      <a:pt x="27083" y="25593"/>
                    </a:lnTo>
                    <a:cubicBezTo>
                      <a:pt x="33132" y="26931"/>
                      <a:pt x="38177" y="27812"/>
                      <a:pt x="38937" y="28633"/>
                    </a:cubicBezTo>
                    <a:cubicBezTo>
                      <a:pt x="40427" y="30213"/>
                      <a:pt x="49697" y="54074"/>
                      <a:pt x="49697" y="54074"/>
                    </a:cubicBezTo>
                    <a:lnTo>
                      <a:pt x="68087" y="54195"/>
                    </a:lnTo>
                    <a:cubicBezTo>
                      <a:pt x="68087" y="54195"/>
                      <a:pt x="57661" y="24560"/>
                      <a:pt x="53953" y="19332"/>
                    </a:cubicBezTo>
                    <a:cubicBezTo>
                      <a:pt x="52038" y="16657"/>
                      <a:pt x="47144" y="14408"/>
                      <a:pt x="41643" y="12614"/>
                    </a:cubicBezTo>
                    <a:cubicBezTo>
                      <a:pt x="31916" y="9453"/>
                      <a:pt x="20426" y="7781"/>
                      <a:pt x="20426" y="7781"/>
                    </a:cubicBezTo>
                    <a:cubicBezTo>
                      <a:pt x="21612" y="4833"/>
                      <a:pt x="21217" y="0"/>
                      <a:pt x="21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11;p34">
                <a:extLst>
                  <a:ext uri="{FF2B5EF4-FFF2-40B4-BE49-F238E27FC236}">
                    <a16:creationId xmlns:a16="http://schemas.microsoft.com/office/drawing/2014/main" id="{24FCB806-E362-40F5-8846-8CA1903D7FAD}"/>
                  </a:ext>
                </a:extLst>
              </p:cNvPr>
              <p:cNvSpPr/>
              <p:nvPr/>
            </p:nvSpPr>
            <p:spPr>
              <a:xfrm>
                <a:off x="2613886" y="3761620"/>
                <a:ext cx="395814" cy="10551"/>
              </a:xfrm>
              <a:custGeom>
                <a:avLst/>
                <a:gdLst/>
                <a:ahLst/>
                <a:cxnLst/>
                <a:rect l="l" t="t" r="r" b="b"/>
                <a:pathLst>
                  <a:path w="16506" h="440" extrusionOk="0">
                    <a:moveTo>
                      <a:pt x="5524" y="1"/>
                    </a:moveTo>
                    <a:cubicBezTo>
                      <a:pt x="4897" y="1"/>
                      <a:pt x="4271" y="5"/>
                      <a:pt x="3648" y="13"/>
                    </a:cubicBezTo>
                    <a:cubicBezTo>
                      <a:pt x="2463" y="13"/>
                      <a:pt x="1247" y="74"/>
                      <a:pt x="61" y="105"/>
                    </a:cubicBezTo>
                    <a:cubicBezTo>
                      <a:pt x="0" y="105"/>
                      <a:pt x="0" y="165"/>
                      <a:pt x="61" y="165"/>
                    </a:cubicBezTo>
                    <a:cubicBezTo>
                      <a:pt x="1125" y="165"/>
                      <a:pt x="2189" y="257"/>
                      <a:pt x="3283" y="287"/>
                    </a:cubicBezTo>
                    <a:cubicBezTo>
                      <a:pt x="4347" y="317"/>
                      <a:pt x="5381" y="348"/>
                      <a:pt x="6444" y="348"/>
                    </a:cubicBezTo>
                    <a:cubicBezTo>
                      <a:pt x="8572" y="378"/>
                      <a:pt x="10730" y="409"/>
                      <a:pt x="12858" y="439"/>
                    </a:cubicBezTo>
                    <a:cubicBezTo>
                      <a:pt x="14043" y="439"/>
                      <a:pt x="15259" y="439"/>
                      <a:pt x="16445" y="378"/>
                    </a:cubicBezTo>
                    <a:cubicBezTo>
                      <a:pt x="16505" y="378"/>
                      <a:pt x="16505" y="317"/>
                      <a:pt x="16445" y="317"/>
                    </a:cubicBezTo>
                    <a:cubicBezTo>
                      <a:pt x="14317" y="165"/>
                      <a:pt x="12189" y="105"/>
                      <a:pt x="10061" y="44"/>
                    </a:cubicBezTo>
                    <a:cubicBezTo>
                      <a:pt x="8557" y="22"/>
                      <a:pt x="7037" y="1"/>
                      <a:pt x="5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12;p34">
                <a:extLst>
                  <a:ext uri="{FF2B5EF4-FFF2-40B4-BE49-F238E27FC236}">
                    <a16:creationId xmlns:a16="http://schemas.microsoft.com/office/drawing/2014/main" id="{8F234793-2340-42BB-A4A6-6BE9A9881F98}"/>
                  </a:ext>
                </a:extLst>
              </p:cNvPr>
              <p:cNvSpPr/>
              <p:nvPr/>
            </p:nvSpPr>
            <p:spPr>
              <a:xfrm>
                <a:off x="1608689" y="2589994"/>
                <a:ext cx="144360" cy="133976"/>
              </a:xfrm>
              <a:custGeom>
                <a:avLst/>
                <a:gdLst/>
                <a:ahLst/>
                <a:cxnLst/>
                <a:rect l="l" t="t" r="r" b="b"/>
                <a:pathLst>
                  <a:path w="6020" h="5587" extrusionOk="0">
                    <a:moveTo>
                      <a:pt x="5958" y="1"/>
                    </a:moveTo>
                    <a:cubicBezTo>
                      <a:pt x="5936" y="1"/>
                      <a:pt x="5913" y="9"/>
                      <a:pt x="5898" y="24"/>
                    </a:cubicBezTo>
                    <a:cubicBezTo>
                      <a:pt x="5898" y="85"/>
                      <a:pt x="5867" y="145"/>
                      <a:pt x="5806" y="237"/>
                    </a:cubicBezTo>
                    <a:cubicBezTo>
                      <a:pt x="5806" y="237"/>
                      <a:pt x="5806" y="237"/>
                      <a:pt x="5806" y="267"/>
                    </a:cubicBezTo>
                    <a:cubicBezTo>
                      <a:pt x="5624" y="905"/>
                      <a:pt x="5533" y="1574"/>
                      <a:pt x="5320" y="2212"/>
                    </a:cubicBezTo>
                    <a:cubicBezTo>
                      <a:pt x="5138" y="2911"/>
                      <a:pt x="4712" y="3519"/>
                      <a:pt x="4135" y="3914"/>
                    </a:cubicBezTo>
                    <a:cubicBezTo>
                      <a:pt x="2919" y="4766"/>
                      <a:pt x="1490" y="5161"/>
                      <a:pt x="62" y="5495"/>
                    </a:cubicBezTo>
                    <a:cubicBezTo>
                      <a:pt x="1" y="5495"/>
                      <a:pt x="1" y="5586"/>
                      <a:pt x="62" y="5586"/>
                    </a:cubicBezTo>
                    <a:cubicBezTo>
                      <a:pt x="882" y="5586"/>
                      <a:pt x="1673" y="5434"/>
                      <a:pt x="2463" y="5191"/>
                    </a:cubicBezTo>
                    <a:cubicBezTo>
                      <a:pt x="3192" y="5009"/>
                      <a:pt x="3891" y="4674"/>
                      <a:pt x="4499" y="4218"/>
                    </a:cubicBezTo>
                    <a:cubicBezTo>
                      <a:pt x="5077" y="3793"/>
                      <a:pt x="5472" y="3155"/>
                      <a:pt x="5654" y="2455"/>
                    </a:cubicBezTo>
                    <a:cubicBezTo>
                      <a:pt x="5746" y="2091"/>
                      <a:pt x="5806" y="1696"/>
                      <a:pt x="5867" y="1331"/>
                    </a:cubicBezTo>
                    <a:cubicBezTo>
                      <a:pt x="5958" y="905"/>
                      <a:pt x="5989" y="449"/>
                      <a:pt x="6019" y="24"/>
                    </a:cubicBezTo>
                    <a:cubicBezTo>
                      <a:pt x="6004" y="9"/>
                      <a:pt x="5981" y="1"/>
                      <a:pt x="5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3;p34">
                <a:extLst>
                  <a:ext uri="{FF2B5EF4-FFF2-40B4-BE49-F238E27FC236}">
                    <a16:creationId xmlns:a16="http://schemas.microsoft.com/office/drawing/2014/main" id="{6AFA86B0-4362-49AB-949A-DCDC34DB668A}"/>
                  </a:ext>
                </a:extLst>
              </p:cNvPr>
              <p:cNvSpPr/>
              <p:nvPr/>
            </p:nvSpPr>
            <p:spPr>
              <a:xfrm>
                <a:off x="1850707" y="2582344"/>
                <a:ext cx="134840" cy="172968"/>
              </a:xfrm>
              <a:custGeom>
                <a:avLst/>
                <a:gdLst/>
                <a:ahLst/>
                <a:cxnLst/>
                <a:rect l="l" t="t" r="r" b="b"/>
                <a:pathLst>
                  <a:path w="5623" h="7213" extrusionOk="0">
                    <a:moveTo>
                      <a:pt x="4408" y="1"/>
                    </a:moveTo>
                    <a:cubicBezTo>
                      <a:pt x="4377" y="1"/>
                      <a:pt x="4347" y="24"/>
                      <a:pt x="4347" y="69"/>
                    </a:cubicBezTo>
                    <a:cubicBezTo>
                      <a:pt x="4256" y="464"/>
                      <a:pt x="4195" y="890"/>
                      <a:pt x="4134" y="1315"/>
                    </a:cubicBezTo>
                    <a:cubicBezTo>
                      <a:pt x="4043" y="1741"/>
                      <a:pt x="3952" y="2167"/>
                      <a:pt x="3860" y="2592"/>
                    </a:cubicBezTo>
                    <a:cubicBezTo>
                      <a:pt x="3769" y="2987"/>
                      <a:pt x="3648" y="3413"/>
                      <a:pt x="3526" y="3838"/>
                    </a:cubicBezTo>
                    <a:cubicBezTo>
                      <a:pt x="3435" y="4233"/>
                      <a:pt x="3344" y="4720"/>
                      <a:pt x="2918" y="4841"/>
                    </a:cubicBezTo>
                    <a:cubicBezTo>
                      <a:pt x="2861" y="4859"/>
                      <a:pt x="2810" y="4867"/>
                      <a:pt x="2763" y="4867"/>
                    </a:cubicBezTo>
                    <a:cubicBezTo>
                      <a:pt x="2086" y="4867"/>
                      <a:pt x="2434" y="3114"/>
                      <a:pt x="2462" y="2744"/>
                    </a:cubicBezTo>
                    <a:cubicBezTo>
                      <a:pt x="2553" y="1863"/>
                      <a:pt x="2614" y="951"/>
                      <a:pt x="2766" y="39"/>
                    </a:cubicBezTo>
                    <a:lnTo>
                      <a:pt x="2705" y="39"/>
                    </a:lnTo>
                    <a:cubicBezTo>
                      <a:pt x="2523" y="860"/>
                      <a:pt x="2280" y="1650"/>
                      <a:pt x="2158" y="2501"/>
                    </a:cubicBezTo>
                    <a:cubicBezTo>
                      <a:pt x="2067" y="2896"/>
                      <a:pt x="2037" y="3291"/>
                      <a:pt x="1976" y="3717"/>
                    </a:cubicBezTo>
                    <a:cubicBezTo>
                      <a:pt x="1915" y="4051"/>
                      <a:pt x="1945" y="4416"/>
                      <a:pt x="2067" y="4750"/>
                    </a:cubicBezTo>
                    <a:cubicBezTo>
                      <a:pt x="2158" y="4993"/>
                      <a:pt x="2401" y="5145"/>
                      <a:pt x="2645" y="5176"/>
                    </a:cubicBezTo>
                    <a:lnTo>
                      <a:pt x="2614" y="5267"/>
                    </a:lnTo>
                    <a:cubicBezTo>
                      <a:pt x="2614" y="5358"/>
                      <a:pt x="2584" y="5419"/>
                      <a:pt x="2553" y="5480"/>
                    </a:cubicBezTo>
                    <a:lnTo>
                      <a:pt x="2523" y="5662"/>
                    </a:lnTo>
                    <a:cubicBezTo>
                      <a:pt x="2493" y="5753"/>
                      <a:pt x="2462" y="5844"/>
                      <a:pt x="2493" y="5905"/>
                    </a:cubicBezTo>
                    <a:cubicBezTo>
                      <a:pt x="2493" y="5936"/>
                      <a:pt x="2493" y="5966"/>
                      <a:pt x="2523" y="5966"/>
                    </a:cubicBezTo>
                    <a:cubicBezTo>
                      <a:pt x="2158" y="6118"/>
                      <a:pt x="1763" y="6300"/>
                      <a:pt x="1398" y="6452"/>
                    </a:cubicBezTo>
                    <a:cubicBezTo>
                      <a:pt x="912" y="6635"/>
                      <a:pt x="456" y="6878"/>
                      <a:pt x="31" y="7121"/>
                    </a:cubicBezTo>
                    <a:cubicBezTo>
                      <a:pt x="0" y="7151"/>
                      <a:pt x="31" y="7212"/>
                      <a:pt x="91" y="7212"/>
                    </a:cubicBezTo>
                    <a:cubicBezTo>
                      <a:pt x="547" y="7060"/>
                      <a:pt x="1034" y="6908"/>
                      <a:pt x="1490" y="6695"/>
                    </a:cubicBezTo>
                    <a:cubicBezTo>
                      <a:pt x="1976" y="6513"/>
                      <a:pt x="2432" y="6300"/>
                      <a:pt x="2888" y="6118"/>
                    </a:cubicBezTo>
                    <a:cubicBezTo>
                      <a:pt x="3800" y="5784"/>
                      <a:pt x="4681" y="5358"/>
                      <a:pt x="5563" y="4872"/>
                    </a:cubicBezTo>
                    <a:cubicBezTo>
                      <a:pt x="5569" y="4875"/>
                      <a:pt x="5575" y="4877"/>
                      <a:pt x="5581" y="4877"/>
                    </a:cubicBezTo>
                    <a:cubicBezTo>
                      <a:pt x="5623" y="4877"/>
                      <a:pt x="5617" y="4781"/>
                      <a:pt x="5563" y="4781"/>
                    </a:cubicBezTo>
                    <a:cubicBezTo>
                      <a:pt x="4590" y="5054"/>
                      <a:pt x="3648" y="5388"/>
                      <a:pt x="2736" y="5844"/>
                    </a:cubicBezTo>
                    <a:lnTo>
                      <a:pt x="2705" y="5875"/>
                    </a:lnTo>
                    <a:cubicBezTo>
                      <a:pt x="2705" y="5814"/>
                      <a:pt x="2736" y="5753"/>
                      <a:pt x="2736" y="5692"/>
                    </a:cubicBezTo>
                    <a:lnTo>
                      <a:pt x="2766" y="5480"/>
                    </a:lnTo>
                    <a:cubicBezTo>
                      <a:pt x="2766" y="5419"/>
                      <a:pt x="2766" y="5358"/>
                      <a:pt x="2797" y="5267"/>
                    </a:cubicBezTo>
                    <a:lnTo>
                      <a:pt x="2797" y="5176"/>
                    </a:lnTo>
                    <a:cubicBezTo>
                      <a:pt x="3040" y="5145"/>
                      <a:pt x="3253" y="5024"/>
                      <a:pt x="3404" y="4841"/>
                    </a:cubicBezTo>
                    <a:cubicBezTo>
                      <a:pt x="3587" y="4598"/>
                      <a:pt x="3708" y="4294"/>
                      <a:pt x="3769" y="3960"/>
                    </a:cubicBezTo>
                    <a:cubicBezTo>
                      <a:pt x="3891" y="3565"/>
                      <a:pt x="3982" y="3170"/>
                      <a:pt x="4073" y="2774"/>
                    </a:cubicBezTo>
                    <a:cubicBezTo>
                      <a:pt x="4164" y="2349"/>
                      <a:pt x="4256" y="1863"/>
                      <a:pt x="4316" y="1407"/>
                    </a:cubicBezTo>
                    <a:cubicBezTo>
                      <a:pt x="4408" y="951"/>
                      <a:pt x="4468" y="495"/>
                      <a:pt x="4468" y="69"/>
                    </a:cubicBezTo>
                    <a:cubicBezTo>
                      <a:pt x="4468" y="24"/>
                      <a:pt x="4438" y="1"/>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14;p34">
                <a:extLst>
                  <a:ext uri="{FF2B5EF4-FFF2-40B4-BE49-F238E27FC236}">
                    <a16:creationId xmlns:a16="http://schemas.microsoft.com/office/drawing/2014/main" id="{D4519737-651B-4BCF-9676-17D3456037E0}"/>
                  </a:ext>
                </a:extLst>
              </p:cNvPr>
              <p:cNvSpPr/>
              <p:nvPr/>
            </p:nvSpPr>
            <p:spPr>
              <a:xfrm>
                <a:off x="1535810" y="2563998"/>
                <a:ext cx="1114494" cy="1168066"/>
              </a:xfrm>
              <a:custGeom>
                <a:avLst/>
                <a:gdLst/>
                <a:ahLst/>
                <a:cxnLst/>
                <a:rect l="l" t="t" r="r" b="b"/>
                <a:pathLst>
                  <a:path w="46476" h="48710" extrusionOk="0">
                    <a:moveTo>
                      <a:pt x="2080" y="1"/>
                    </a:moveTo>
                    <a:cubicBezTo>
                      <a:pt x="2072" y="1"/>
                      <a:pt x="2067" y="5"/>
                      <a:pt x="2067" y="14"/>
                    </a:cubicBezTo>
                    <a:cubicBezTo>
                      <a:pt x="365" y="6062"/>
                      <a:pt x="730" y="9345"/>
                      <a:pt x="1034" y="10530"/>
                    </a:cubicBezTo>
                    <a:cubicBezTo>
                      <a:pt x="1307" y="11564"/>
                      <a:pt x="1763" y="12506"/>
                      <a:pt x="2432" y="13357"/>
                    </a:cubicBezTo>
                    <a:cubicBezTo>
                      <a:pt x="3678" y="14938"/>
                      <a:pt x="5471" y="16062"/>
                      <a:pt x="7265" y="16913"/>
                    </a:cubicBezTo>
                    <a:cubicBezTo>
                      <a:pt x="9453" y="17917"/>
                      <a:pt x="11672" y="18768"/>
                      <a:pt x="13982" y="19436"/>
                    </a:cubicBezTo>
                    <a:cubicBezTo>
                      <a:pt x="18906" y="20987"/>
                      <a:pt x="23982" y="22081"/>
                      <a:pt x="28998" y="23266"/>
                    </a:cubicBezTo>
                    <a:cubicBezTo>
                      <a:pt x="30274" y="23570"/>
                      <a:pt x="31521" y="23874"/>
                      <a:pt x="32736" y="24178"/>
                    </a:cubicBezTo>
                    <a:cubicBezTo>
                      <a:pt x="33861" y="24452"/>
                      <a:pt x="35168" y="24695"/>
                      <a:pt x="35958" y="25607"/>
                    </a:cubicBezTo>
                    <a:cubicBezTo>
                      <a:pt x="36323" y="26063"/>
                      <a:pt x="36627" y="26579"/>
                      <a:pt x="36870" y="27126"/>
                    </a:cubicBezTo>
                    <a:cubicBezTo>
                      <a:pt x="37174" y="27704"/>
                      <a:pt x="37478" y="28251"/>
                      <a:pt x="37752" y="28859"/>
                    </a:cubicBezTo>
                    <a:cubicBezTo>
                      <a:pt x="38360" y="30044"/>
                      <a:pt x="38937" y="31230"/>
                      <a:pt x="39515" y="32415"/>
                    </a:cubicBezTo>
                    <a:cubicBezTo>
                      <a:pt x="41794" y="37157"/>
                      <a:pt x="43831" y="41959"/>
                      <a:pt x="45685" y="46853"/>
                    </a:cubicBezTo>
                    <a:cubicBezTo>
                      <a:pt x="45928" y="47461"/>
                      <a:pt x="46141" y="48069"/>
                      <a:pt x="46384" y="48677"/>
                    </a:cubicBezTo>
                    <a:cubicBezTo>
                      <a:pt x="46396" y="48700"/>
                      <a:pt x="46412" y="48710"/>
                      <a:pt x="46427" y="48710"/>
                    </a:cubicBezTo>
                    <a:cubicBezTo>
                      <a:pt x="46452" y="48710"/>
                      <a:pt x="46475" y="48684"/>
                      <a:pt x="46475" y="48646"/>
                    </a:cubicBezTo>
                    <a:cubicBezTo>
                      <a:pt x="45655" y="46215"/>
                      <a:pt x="44682" y="43783"/>
                      <a:pt x="43709" y="41352"/>
                    </a:cubicBezTo>
                    <a:cubicBezTo>
                      <a:pt x="42737" y="38950"/>
                      <a:pt x="41734" y="36579"/>
                      <a:pt x="40639" y="34239"/>
                    </a:cubicBezTo>
                    <a:cubicBezTo>
                      <a:pt x="39545" y="31868"/>
                      <a:pt x="38390" y="29558"/>
                      <a:pt x="37205" y="27248"/>
                    </a:cubicBezTo>
                    <a:cubicBezTo>
                      <a:pt x="36688" y="26245"/>
                      <a:pt x="36232" y="25242"/>
                      <a:pt x="35168" y="24695"/>
                    </a:cubicBezTo>
                    <a:cubicBezTo>
                      <a:pt x="34682" y="24452"/>
                      <a:pt x="34195" y="24269"/>
                      <a:pt x="33679" y="24148"/>
                    </a:cubicBezTo>
                    <a:cubicBezTo>
                      <a:pt x="33071" y="23996"/>
                      <a:pt x="32432" y="23844"/>
                      <a:pt x="31825" y="23692"/>
                    </a:cubicBezTo>
                    <a:cubicBezTo>
                      <a:pt x="26840" y="22415"/>
                      <a:pt x="21794" y="21382"/>
                      <a:pt x="16839" y="19983"/>
                    </a:cubicBezTo>
                    <a:cubicBezTo>
                      <a:pt x="14377" y="19315"/>
                      <a:pt x="11915" y="18524"/>
                      <a:pt x="9514" y="17582"/>
                    </a:cubicBezTo>
                    <a:cubicBezTo>
                      <a:pt x="7569" y="16822"/>
                      <a:pt x="5623" y="15941"/>
                      <a:pt x="4012" y="14603"/>
                    </a:cubicBezTo>
                    <a:cubicBezTo>
                      <a:pt x="3222" y="13965"/>
                      <a:pt x="2553" y="13205"/>
                      <a:pt x="2037" y="12354"/>
                    </a:cubicBezTo>
                    <a:cubicBezTo>
                      <a:pt x="1429" y="11321"/>
                      <a:pt x="0" y="8524"/>
                      <a:pt x="2128" y="44"/>
                    </a:cubicBezTo>
                    <a:cubicBezTo>
                      <a:pt x="2128" y="22"/>
                      <a:pt x="2098"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15;p34">
                <a:extLst>
                  <a:ext uri="{FF2B5EF4-FFF2-40B4-BE49-F238E27FC236}">
                    <a16:creationId xmlns:a16="http://schemas.microsoft.com/office/drawing/2014/main" id="{4E64C917-942B-4C90-B905-AEE5D86987DE}"/>
                  </a:ext>
                </a:extLst>
              </p:cNvPr>
              <p:cNvSpPr/>
              <p:nvPr/>
            </p:nvSpPr>
            <p:spPr>
              <a:xfrm>
                <a:off x="2063541" y="3146718"/>
                <a:ext cx="391066" cy="283468"/>
              </a:xfrm>
              <a:custGeom>
                <a:avLst/>
                <a:gdLst/>
                <a:ahLst/>
                <a:cxnLst/>
                <a:rect l="l" t="t" r="r" b="b"/>
                <a:pathLst>
                  <a:path w="16308" h="11821" extrusionOk="0">
                    <a:moveTo>
                      <a:pt x="31" y="1"/>
                    </a:moveTo>
                    <a:cubicBezTo>
                      <a:pt x="1" y="1"/>
                      <a:pt x="1" y="31"/>
                      <a:pt x="31" y="61"/>
                    </a:cubicBezTo>
                    <a:cubicBezTo>
                      <a:pt x="1217" y="396"/>
                      <a:pt x="2463" y="669"/>
                      <a:pt x="3648" y="943"/>
                    </a:cubicBezTo>
                    <a:cubicBezTo>
                      <a:pt x="4864" y="1247"/>
                      <a:pt x="6019" y="1520"/>
                      <a:pt x="7174" y="1794"/>
                    </a:cubicBezTo>
                    <a:cubicBezTo>
                      <a:pt x="8360" y="2098"/>
                      <a:pt x="9606" y="2402"/>
                      <a:pt x="10791" y="2706"/>
                    </a:cubicBezTo>
                    <a:cubicBezTo>
                      <a:pt x="11338" y="2827"/>
                      <a:pt x="11825" y="3101"/>
                      <a:pt x="12189" y="3466"/>
                    </a:cubicBezTo>
                    <a:cubicBezTo>
                      <a:pt x="12737" y="4013"/>
                      <a:pt x="15867" y="11186"/>
                      <a:pt x="16171" y="11764"/>
                    </a:cubicBezTo>
                    <a:cubicBezTo>
                      <a:pt x="16195" y="11803"/>
                      <a:pt x="16217" y="11820"/>
                      <a:pt x="16235" y="11820"/>
                    </a:cubicBezTo>
                    <a:cubicBezTo>
                      <a:pt x="16286" y="11820"/>
                      <a:pt x="16307" y="11686"/>
                      <a:pt x="16262" y="11551"/>
                    </a:cubicBezTo>
                    <a:cubicBezTo>
                      <a:pt x="15503" y="9332"/>
                      <a:pt x="14621" y="7144"/>
                      <a:pt x="13648" y="4985"/>
                    </a:cubicBezTo>
                    <a:cubicBezTo>
                      <a:pt x="13162" y="4043"/>
                      <a:pt x="12615" y="2888"/>
                      <a:pt x="11551" y="2493"/>
                    </a:cubicBezTo>
                    <a:cubicBezTo>
                      <a:pt x="10974" y="2280"/>
                      <a:pt x="10396" y="2128"/>
                      <a:pt x="9788" y="2007"/>
                    </a:cubicBezTo>
                    <a:cubicBezTo>
                      <a:pt x="9180" y="1855"/>
                      <a:pt x="8572" y="1703"/>
                      <a:pt x="7934" y="1551"/>
                    </a:cubicBezTo>
                    <a:cubicBezTo>
                      <a:pt x="6718" y="1247"/>
                      <a:pt x="5472" y="973"/>
                      <a:pt x="4226" y="700"/>
                    </a:cubicBezTo>
                    <a:cubicBezTo>
                      <a:pt x="2828" y="396"/>
                      <a:pt x="1460" y="15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16;p34">
                <a:extLst>
                  <a:ext uri="{FF2B5EF4-FFF2-40B4-BE49-F238E27FC236}">
                    <a16:creationId xmlns:a16="http://schemas.microsoft.com/office/drawing/2014/main" id="{D08F30AC-16C7-4BD4-803C-4727B77AA168}"/>
                  </a:ext>
                </a:extLst>
              </p:cNvPr>
              <p:cNvSpPr/>
              <p:nvPr/>
            </p:nvSpPr>
            <p:spPr>
              <a:xfrm>
                <a:off x="1919222" y="2723953"/>
                <a:ext cx="711798" cy="200809"/>
              </a:xfrm>
              <a:custGeom>
                <a:avLst/>
                <a:gdLst/>
                <a:ahLst/>
                <a:cxnLst/>
                <a:rect l="l" t="t" r="r" b="b"/>
                <a:pathLst>
                  <a:path w="29683" h="8374" extrusionOk="0">
                    <a:moveTo>
                      <a:pt x="31" y="0"/>
                    </a:moveTo>
                    <a:cubicBezTo>
                      <a:pt x="0" y="0"/>
                      <a:pt x="0" y="61"/>
                      <a:pt x="31" y="61"/>
                    </a:cubicBezTo>
                    <a:cubicBezTo>
                      <a:pt x="943" y="274"/>
                      <a:pt x="1915" y="426"/>
                      <a:pt x="2858" y="578"/>
                    </a:cubicBezTo>
                    <a:cubicBezTo>
                      <a:pt x="3800" y="730"/>
                      <a:pt x="4712" y="912"/>
                      <a:pt x="5654" y="1094"/>
                    </a:cubicBezTo>
                    <a:cubicBezTo>
                      <a:pt x="7508" y="1459"/>
                      <a:pt x="9362" y="1854"/>
                      <a:pt x="11216" y="2249"/>
                    </a:cubicBezTo>
                    <a:cubicBezTo>
                      <a:pt x="14864" y="3101"/>
                      <a:pt x="18511" y="4073"/>
                      <a:pt x="22128" y="5137"/>
                    </a:cubicBezTo>
                    <a:cubicBezTo>
                      <a:pt x="25107" y="6019"/>
                      <a:pt x="27934" y="7629"/>
                      <a:pt x="29545" y="8359"/>
                    </a:cubicBezTo>
                    <a:cubicBezTo>
                      <a:pt x="29560" y="8369"/>
                      <a:pt x="29574" y="8373"/>
                      <a:pt x="29586" y="8373"/>
                    </a:cubicBezTo>
                    <a:cubicBezTo>
                      <a:pt x="29652" y="8373"/>
                      <a:pt x="29682" y="8258"/>
                      <a:pt x="29606" y="8207"/>
                    </a:cubicBezTo>
                    <a:cubicBezTo>
                      <a:pt x="27508" y="6930"/>
                      <a:pt x="25259" y="5867"/>
                      <a:pt x="22949" y="5015"/>
                    </a:cubicBezTo>
                    <a:cubicBezTo>
                      <a:pt x="21186" y="4408"/>
                      <a:pt x="19393" y="3921"/>
                      <a:pt x="17599" y="3435"/>
                    </a:cubicBezTo>
                    <a:cubicBezTo>
                      <a:pt x="13891" y="2432"/>
                      <a:pt x="10183" y="1581"/>
                      <a:pt x="6414" y="912"/>
                    </a:cubicBezTo>
                    <a:cubicBezTo>
                      <a:pt x="5350" y="730"/>
                      <a:pt x="4256" y="547"/>
                      <a:pt x="3192" y="365"/>
                    </a:cubicBezTo>
                    <a:cubicBezTo>
                      <a:pt x="2128" y="183"/>
                      <a:pt x="1095" y="61"/>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17;p34">
                <a:extLst>
                  <a:ext uri="{FF2B5EF4-FFF2-40B4-BE49-F238E27FC236}">
                    <a16:creationId xmlns:a16="http://schemas.microsoft.com/office/drawing/2014/main" id="{8A804558-7BB6-4FB0-9990-B75F4716C9BD}"/>
                  </a:ext>
                </a:extLst>
              </p:cNvPr>
              <p:cNvSpPr/>
              <p:nvPr/>
            </p:nvSpPr>
            <p:spPr>
              <a:xfrm>
                <a:off x="1459262" y="1590337"/>
                <a:ext cx="482550" cy="666884"/>
              </a:xfrm>
              <a:custGeom>
                <a:avLst/>
                <a:gdLst/>
                <a:ahLst/>
                <a:cxnLst/>
                <a:rect l="l" t="t" r="r" b="b"/>
                <a:pathLst>
                  <a:path w="20123" h="27810" extrusionOk="0">
                    <a:moveTo>
                      <a:pt x="14959" y="1"/>
                    </a:moveTo>
                    <a:cubicBezTo>
                      <a:pt x="14658" y="1"/>
                      <a:pt x="14342" y="31"/>
                      <a:pt x="14013" y="97"/>
                    </a:cubicBezTo>
                    <a:cubicBezTo>
                      <a:pt x="8572" y="1191"/>
                      <a:pt x="7782" y="11678"/>
                      <a:pt x="5077" y="14961"/>
                    </a:cubicBezTo>
                    <a:cubicBezTo>
                      <a:pt x="153" y="20888"/>
                      <a:pt x="1" y="26724"/>
                      <a:pt x="4013" y="27666"/>
                    </a:cubicBezTo>
                    <a:cubicBezTo>
                      <a:pt x="4418" y="27762"/>
                      <a:pt x="4822" y="27809"/>
                      <a:pt x="5222" y="27809"/>
                    </a:cubicBezTo>
                    <a:cubicBezTo>
                      <a:pt x="9268" y="27809"/>
                      <a:pt x="12905" y="22926"/>
                      <a:pt x="12767" y="13411"/>
                    </a:cubicBezTo>
                    <a:cubicBezTo>
                      <a:pt x="12649" y="7069"/>
                      <a:pt x="14391" y="4162"/>
                      <a:pt x="15689" y="4162"/>
                    </a:cubicBezTo>
                    <a:cubicBezTo>
                      <a:pt x="15729" y="4162"/>
                      <a:pt x="15768" y="4165"/>
                      <a:pt x="15806" y="4170"/>
                    </a:cubicBezTo>
                    <a:cubicBezTo>
                      <a:pt x="17083" y="4383"/>
                      <a:pt x="17813" y="6024"/>
                      <a:pt x="17813" y="6024"/>
                    </a:cubicBezTo>
                    <a:lnTo>
                      <a:pt x="20123" y="4991"/>
                    </a:lnTo>
                    <a:cubicBezTo>
                      <a:pt x="19762" y="3409"/>
                      <a:pt x="18133" y="1"/>
                      <a:pt x="14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18;p34">
                <a:extLst>
                  <a:ext uri="{FF2B5EF4-FFF2-40B4-BE49-F238E27FC236}">
                    <a16:creationId xmlns:a16="http://schemas.microsoft.com/office/drawing/2014/main" id="{597D691D-9D1F-43CD-9E3D-62026CD1EA9F}"/>
                  </a:ext>
                </a:extLst>
              </p:cNvPr>
              <p:cNvSpPr/>
              <p:nvPr/>
            </p:nvSpPr>
            <p:spPr>
              <a:xfrm>
                <a:off x="1642958" y="1576572"/>
                <a:ext cx="294498" cy="233325"/>
              </a:xfrm>
              <a:custGeom>
                <a:avLst/>
                <a:gdLst/>
                <a:ahLst/>
                <a:cxnLst/>
                <a:rect l="l" t="t" r="r" b="b"/>
                <a:pathLst>
                  <a:path w="12281" h="9730" extrusionOk="0">
                    <a:moveTo>
                      <a:pt x="7033" y="0"/>
                    </a:moveTo>
                    <a:cubicBezTo>
                      <a:pt x="6989" y="0"/>
                      <a:pt x="6945" y="1"/>
                      <a:pt x="6900" y="3"/>
                    </a:cubicBezTo>
                    <a:cubicBezTo>
                      <a:pt x="6019" y="33"/>
                      <a:pt x="5137" y="276"/>
                      <a:pt x="4377" y="702"/>
                    </a:cubicBezTo>
                    <a:cubicBezTo>
                      <a:pt x="3617" y="1158"/>
                      <a:pt x="2949" y="1765"/>
                      <a:pt x="2462" y="2495"/>
                    </a:cubicBezTo>
                    <a:cubicBezTo>
                      <a:pt x="1976" y="3194"/>
                      <a:pt x="1551" y="3984"/>
                      <a:pt x="1247" y="4775"/>
                    </a:cubicBezTo>
                    <a:cubicBezTo>
                      <a:pt x="639" y="6355"/>
                      <a:pt x="213" y="8027"/>
                      <a:pt x="0" y="9729"/>
                    </a:cubicBezTo>
                    <a:cubicBezTo>
                      <a:pt x="396" y="8088"/>
                      <a:pt x="912" y="6477"/>
                      <a:pt x="1581" y="4927"/>
                    </a:cubicBezTo>
                    <a:cubicBezTo>
                      <a:pt x="1915" y="4167"/>
                      <a:pt x="2341" y="3437"/>
                      <a:pt x="2827" y="2769"/>
                    </a:cubicBezTo>
                    <a:cubicBezTo>
                      <a:pt x="3283" y="2100"/>
                      <a:pt x="3891" y="1522"/>
                      <a:pt x="4621" y="1127"/>
                    </a:cubicBezTo>
                    <a:cubicBezTo>
                      <a:pt x="5320" y="732"/>
                      <a:pt x="6110" y="489"/>
                      <a:pt x="6900" y="458"/>
                    </a:cubicBezTo>
                    <a:cubicBezTo>
                      <a:pt x="6952" y="457"/>
                      <a:pt x="7003" y="456"/>
                      <a:pt x="7054" y="456"/>
                    </a:cubicBezTo>
                    <a:cubicBezTo>
                      <a:pt x="7820" y="456"/>
                      <a:pt x="8553" y="668"/>
                      <a:pt x="9180" y="1066"/>
                    </a:cubicBezTo>
                    <a:cubicBezTo>
                      <a:pt x="9879" y="1492"/>
                      <a:pt x="10487" y="2069"/>
                      <a:pt x="10973" y="2738"/>
                    </a:cubicBezTo>
                    <a:cubicBezTo>
                      <a:pt x="11247" y="3073"/>
                      <a:pt x="11460" y="3437"/>
                      <a:pt x="11672" y="3802"/>
                    </a:cubicBezTo>
                    <a:cubicBezTo>
                      <a:pt x="11885" y="4167"/>
                      <a:pt x="12098" y="4531"/>
                      <a:pt x="12280" y="4927"/>
                    </a:cubicBezTo>
                    <a:cubicBezTo>
                      <a:pt x="12007" y="4106"/>
                      <a:pt x="11642" y="3316"/>
                      <a:pt x="11186" y="2617"/>
                    </a:cubicBezTo>
                    <a:cubicBezTo>
                      <a:pt x="10730" y="1857"/>
                      <a:pt x="10122" y="1218"/>
                      <a:pt x="9393" y="732"/>
                    </a:cubicBezTo>
                    <a:cubicBezTo>
                      <a:pt x="8700" y="270"/>
                      <a:pt x="7870" y="0"/>
                      <a:pt x="7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19;p34">
                <a:extLst>
                  <a:ext uri="{FF2B5EF4-FFF2-40B4-BE49-F238E27FC236}">
                    <a16:creationId xmlns:a16="http://schemas.microsoft.com/office/drawing/2014/main" id="{A7252602-D181-4EB8-B245-6C39E0885AD9}"/>
                  </a:ext>
                </a:extLst>
              </p:cNvPr>
              <p:cNvSpPr/>
              <p:nvPr/>
            </p:nvSpPr>
            <p:spPr>
              <a:xfrm>
                <a:off x="1524875" y="1825904"/>
                <a:ext cx="255123" cy="434590"/>
              </a:xfrm>
              <a:custGeom>
                <a:avLst/>
                <a:gdLst/>
                <a:ahLst/>
                <a:cxnLst/>
                <a:rect l="l" t="t" r="r" b="b"/>
                <a:pathLst>
                  <a:path w="10639" h="18123" extrusionOk="0">
                    <a:moveTo>
                      <a:pt x="10031" y="1"/>
                    </a:moveTo>
                    <a:cubicBezTo>
                      <a:pt x="9970" y="1034"/>
                      <a:pt x="10031" y="2068"/>
                      <a:pt x="10061" y="3101"/>
                    </a:cubicBezTo>
                    <a:cubicBezTo>
                      <a:pt x="10092" y="4135"/>
                      <a:pt x="10122" y="5168"/>
                      <a:pt x="10122" y="6202"/>
                    </a:cubicBezTo>
                    <a:cubicBezTo>
                      <a:pt x="10122" y="7235"/>
                      <a:pt x="10092" y="8268"/>
                      <a:pt x="10000" y="9302"/>
                    </a:cubicBezTo>
                    <a:cubicBezTo>
                      <a:pt x="9909" y="10305"/>
                      <a:pt x="9727" y="11308"/>
                      <a:pt x="9453" y="12311"/>
                    </a:cubicBezTo>
                    <a:cubicBezTo>
                      <a:pt x="9180" y="13284"/>
                      <a:pt x="8724" y="14196"/>
                      <a:pt x="8116" y="14986"/>
                    </a:cubicBezTo>
                    <a:cubicBezTo>
                      <a:pt x="7478" y="15776"/>
                      <a:pt x="6687" y="16445"/>
                      <a:pt x="5836" y="16962"/>
                    </a:cubicBezTo>
                    <a:cubicBezTo>
                      <a:pt x="4955" y="17509"/>
                      <a:pt x="3982" y="17813"/>
                      <a:pt x="2979" y="17904"/>
                    </a:cubicBezTo>
                    <a:cubicBezTo>
                      <a:pt x="2850" y="17911"/>
                      <a:pt x="2721" y="17915"/>
                      <a:pt x="2592" y="17915"/>
                    </a:cubicBezTo>
                    <a:cubicBezTo>
                      <a:pt x="2206" y="17915"/>
                      <a:pt x="1824" y="17881"/>
                      <a:pt x="1459" y="17813"/>
                    </a:cubicBezTo>
                    <a:cubicBezTo>
                      <a:pt x="1186" y="17752"/>
                      <a:pt x="943" y="17691"/>
                      <a:pt x="699" y="17600"/>
                    </a:cubicBezTo>
                    <a:cubicBezTo>
                      <a:pt x="426" y="17539"/>
                      <a:pt x="213" y="17448"/>
                      <a:pt x="0" y="17296"/>
                    </a:cubicBezTo>
                    <a:lnTo>
                      <a:pt x="0" y="17296"/>
                    </a:lnTo>
                    <a:cubicBezTo>
                      <a:pt x="395" y="17600"/>
                      <a:pt x="882" y="17813"/>
                      <a:pt x="1398" y="17934"/>
                    </a:cubicBezTo>
                    <a:cubicBezTo>
                      <a:pt x="1847" y="18040"/>
                      <a:pt x="2296" y="18122"/>
                      <a:pt x="2765" y="18122"/>
                    </a:cubicBezTo>
                    <a:cubicBezTo>
                      <a:pt x="2836" y="18122"/>
                      <a:pt x="2907" y="18121"/>
                      <a:pt x="2979" y="18117"/>
                    </a:cubicBezTo>
                    <a:cubicBezTo>
                      <a:pt x="3496" y="18117"/>
                      <a:pt x="4013" y="18056"/>
                      <a:pt x="4529" y="17904"/>
                    </a:cubicBezTo>
                    <a:cubicBezTo>
                      <a:pt x="5046" y="17752"/>
                      <a:pt x="5563" y="17569"/>
                      <a:pt x="6019" y="17326"/>
                    </a:cubicBezTo>
                    <a:cubicBezTo>
                      <a:pt x="6475" y="17053"/>
                      <a:pt x="6931" y="16749"/>
                      <a:pt x="7326" y="16414"/>
                    </a:cubicBezTo>
                    <a:lnTo>
                      <a:pt x="7630" y="16141"/>
                    </a:lnTo>
                    <a:lnTo>
                      <a:pt x="7934" y="15898"/>
                    </a:lnTo>
                    <a:cubicBezTo>
                      <a:pt x="8116" y="15715"/>
                      <a:pt x="8298" y="15503"/>
                      <a:pt x="8481" y="15290"/>
                    </a:cubicBezTo>
                    <a:cubicBezTo>
                      <a:pt x="9119" y="14439"/>
                      <a:pt x="9605" y="13496"/>
                      <a:pt x="9909" y="12463"/>
                    </a:cubicBezTo>
                    <a:cubicBezTo>
                      <a:pt x="10426" y="10427"/>
                      <a:pt x="10639" y="8299"/>
                      <a:pt x="10487" y="6232"/>
                    </a:cubicBezTo>
                    <a:cubicBezTo>
                      <a:pt x="10456" y="5168"/>
                      <a:pt x="10396" y="4135"/>
                      <a:pt x="10304" y="3101"/>
                    </a:cubicBezTo>
                    <a:cubicBezTo>
                      <a:pt x="10213" y="2068"/>
                      <a:pt x="10092" y="1034"/>
                      <a:pt x="1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20;p34">
                <a:extLst>
                  <a:ext uri="{FF2B5EF4-FFF2-40B4-BE49-F238E27FC236}">
                    <a16:creationId xmlns:a16="http://schemas.microsoft.com/office/drawing/2014/main" id="{C4A96A27-ABB7-4EA2-B07F-3D499D146E57}"/>
                  </a:ext>
                </a:extLst>
              </p:cNvPr>
              <p:cNvSpPr/>
              <p:nvPr/>
            </p:nvSpPr>
            <p:spPr>
              <a:xfrm>
                <a:off x="1858717" y="1680554"/>
                <a:ext cx="91867" cy="59374"/>
              </a:xfrm>
              <a:custGeom>
                <a:avLst/>
                <a:gdLst/>
                <a:ahLst/>
                <a:cxnLst/>
                <a:rect l="l" t="t" r="r" b="b"/>
                <a:pathLst>
                  <a:path w="3831" h="2476" extrusionOk="0">
                    <a:moveTo>
                      <a:pt x="3160" y="1"/>
                    </a:moveTo>
                    <a:cubicBezTo>
                      <a:pt x="2621" y="1"/>
                      <a:pt x="498" y="722"/>
                      <a:pt x="244" y="1259"/>
                    </a:cubicBezTo>
                    <a:cubicBezTo>
                      <a:pt x="1" y="1837"/>
                      <a:pt x="973" y="2475"/>
                      <a:pt x="973" y="2475"/>
                    </a:cubicBezTo>
                    <a:lnTo>
                      <a:pt x="3770" y="1259"/>
                    </a:lnTo>
                    <a:cubicBezTo>
                      <a:pt x="3830" y="803"/>
                      <a:pt x="3557" y="135"/>
                      <a:pt x="3253" y="13"/>
                    </a:cubicBezTo>
                    <a:cubicBezTo>
                      <a:pt x="3232" y="5"/>
                      <a:pt x="3200" y="1"/>
                      <a:pt x="3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21;p34">
                <a:extLst>
                  <a:ext uri="{FF2B5EF4-FFF2-40B4-BE49-F238E27FC236}">
                    <a16:creationId xmlns:a16="http://schemas.microsoft.com/office/drawing/2014/main" id="{C5DFDCF2-15E1-48B3-8B91-1F65F0CC3058}"/>
                  </a:ext>
                </a:extLst>
              </p:cNvPr>
              <p:cNvSpPr/>
              <p:nvPr/>
            </p:nvSpPr>
            <p:spPr>
              <a:xfrm>
                <a:off x="1842314" y="1912573"/>
                <a:ext cx="593697" cy="519767"/>
              </a:xfrm>
              <a:custGeom>
                <a:avLst/>
                <a:gdLst/>
                <a:ahLst/>
                <a:cxnLst/>
                <a:rect l="l" t="t" r="r" b="b"/>
                <a:pathLst>
                  <a:path w="24758" h="21675" extrusionOk="0">
                    <a:moveTo>
                      <a:pt x="17725" y="1"/>
                    </a:moveTo>
                    <a:cubicBezTo>
                      <a:pt x="16559" y="1"/>
                      <a:pt x="9667" y="1698"/>
                      <a:pt x="9864" y="3499"/>
                    </a:cubicBezTo>
                    <a:cubicBezTo>
                      <a:pt x="9864" y="3690"/>
                      <a:pt x="11249" y="7744"/>
                      <a:pt x="11673" y="8491"/>
                    </a:cubicBezTo>
                    <a:lnTo>
                      <a:pt x="11673" y="8491"/>
                    </a:lnTo>
                    <a:cubicBezTo>
                      <a:pt x="11053" y="8094"/>
                      <a:pt x="7926" y="6756"/>
                      <a:pt x="3147" y="4776"/>
                    </a:cubicBezTo>
                    <a:cubicBezTo>
                      <a:pt x="2476" y="4503"/>
                      <a:pt x="1923" y="4380"/>
                      <a:pt x="1491" y="4380"/>
                    </a:cubicBezTo>
                    <a:cubicBezTo>
                      <a:pt x="239" y="4380"/>
                      <a:pt x="0" y="5412"/>
                      <a:pt x="837" y="6813"/>
                    </a:cubicBezTo>
                    <a:cubicBezTo>
                      <a:pt x="2589" y="9821"/>
                      <a:pt x="13215" y="21675"/>
                      <a:pt x="21109" y="21675"/>
                    </a:cubicBezTo>
                    <a:cubicBezTo>
                      <a:pt x="21428" y="21675"/>
                      <a:pt x="21743" y="21655"/>
                      <a:pt x="22053" y="21615"/>
                    </a:cubicBezTo>
                    <a:cubicBezTo>
                      <a:pt x="24758" y="21281"/>
                      <a:pt x="23846" y="10430"/>
                      <a:pt x="17888" y="34"/>
                    </a:cubicBezTo>
                    <a:cubicBezTo>
                      <a:pt x="17875" y="12"/>
                      <a:pt x="17818" y="1"/>
                      <a:pt x="17725"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22;p34">
                <a:extLst>
                  <a:ext uri="{FF2B5EF4-FFF2-40B4-BE49-F238E27FC236}">
                    <a16:creationId xmlns:a16="http://schemas.microsoft.com/office/drawing/2014/main" id="{890F8383-AC3B-43BA-AB62-724EDF95A2F9}"/>
                  </a:ext>
                </a:extLst>
              </p:cNvPr>
              <p:cNvSpPr/>
              <p:nvPr/>
            </p:nvSpPr>
            <p:spPr>
              <a:xfrm>
                <a:off x="2122582" y="2108403"/>
                <a:ext cx="88966" cy="237354"/>
              </a:xfrm>
              <a:custGeom>
                <a:avLst/>
                <a:gdLst/>
                <a:ahLst/>
                <a:cxnLst/>
                <a:rect l="l" t="t" r="r" b="b"/>
                <a:pathLst>
                  <a:path w="3710" h="9898" extrusionOk="0">
                    <a:moveTo>
                      <a:pt x="32" y="1"/>
                    </a:moveTo>
                    <a:cubicBezTo>
                      <a:pt x="14" y="1"/>
                      <a:pt x="1" y="14"/>
                      <a:pt x="1" y="14"/>
                    </a:cubicBezTo>
                    <a:cubicBezTo>
                      <a:pt x="183" y="774"/>
                      <a:pt x="396" y="1534"/>
                      <a:pt x="609" y="2294"/>
                    </a:cubicBezTo>
                    <a:cubicBezTo>
                      <a:pt x="973" y="3601"/>
                      <a:pt x="1460" y="4878"/>
                      <a:pt x="1946" y="6124"/>
                    </a:cubicBezTo>
                    <a:cubicBezTo>
                      <a:pt x="2463" y="7400"/>
                      <a:pt x="3040" y="8647"/>
                      <a:pt x="3648" y="9862"/>
                    </a:cubicBezTo>
                    <a:cubicBezTo>
                      <a:pt x="3661" y="9888"/>
                      <a:pt x="3674" y="9898"/>
                      <a:pt x="3685" y="9898"/>
                    </a:cubicBezTo>
                    <a:cubicBezTo>
                      <a:pt x="3699" y="9898"/>
                      <a:pt x="3709" y="9880"/>
                      <a:pt x="3709" y="9862"/>
                    </a:cubicBezTo>
                    <a:cubicBezTo>
                      <a:pt x="3435" y="9163"/>
                      <a:pt x="3162" y="8464"/>
                      <a:pt x="2888" y="7735"/>
                    </a:cubicBezTo>
                    <a:cubicBezTo>
                      <a:pt x="1855" y="5182"/>
                      <a:pt x="943" y="2628"/>
                      <a:pt x="62" y="14"/>
                    </a:cubicBezTo>
                    <a:cubicBezTo>
                      <a:pt x="51" y="4"/>
                      <a:pt x="41"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23;p34">
                <a:extLst>
                  <a:ext uri="{FF2B5EF4-FFF2-40B4-BE49-F238E27FC236}">
                    <a16:creationId xmlns:a16="http://schemas.microsoft.com/office/drawing/2014/main" id="{47C0B737-4E66-4373-8E6E-D1C7E9A82131}"/>
                  </a:ext>
                </a:extLst>
              </p:cNvPr>
              <p:cNvSpPr/>
              <p:nvPr/>
            </p:nvSpPr>
            <p:spPr>
              <a:xfrm>
                <a:off x="1933059" y="1784561"/>
                <a:ext cx="360108" cy="242558"/>
              </a:xfrm>
              <a:custGeom>
                <a:avLst/>
                <a:gdLst/>
                <a:ahLst/>
                <a:cxnLst/>
                <a:rect l="l" t="t" r="r" b="b"/>
                <a:pathLst>
                  <a:path w="15017" h="10115" extrusionOk="0">
                    <a:moveTo>
                      <a:pt x="6784" y="0"/>
                    </a:moveTo>
                    <a:cubicBezTo>
                      <a:pt x="5808" y="0"/>
                      <a:pt x="4648" y="173"/>
                      <a:pt x="3253" y="600"/>
                    </a:cubicBezTo>
                    <a:cubicBezTo>
                      <a:pt x="2007" y="995"/>
                      <a:pt x="1" y="3093"/>
                      <a:pt x="761" y="3822"/>
                    </a:cubicBezTo>
                    <a:cubicBezTo>
                      <a:pt x="872" y="3924"/>
                      <a:pt x="999" y="3969"/>
                      <a:pt x="1140" y="3969"/>
                    </a:cubicBezTo>
                    <a:cubicBezTo>
                      <a:pt x="2008" y="3969"/>
                      <a:pt x="3422" y="2303"/>
                      <a:pt x="5016" y="2120"/>
                    </a:cubicBezTo>
                    <a:lnTo>
                      <a:pt x="5016" y="2120"/>
                    </a:lnTo>
                    <a:cubicBezTo>
                      <a:pt x="5016" y="2120"/>
                      <a:pt x="3314" y="4065"/>
                      <a:pt x="3740" y="5312"/>
                    </a:cubicBezTo>
                    <a:cubicBezTo>
                      <a:pt x="4104" y="6375"/>
                      <a:pt x="4560" y="7439"/>
                      <a:pt x="5077" y="8442"/>
                    </a:cubicBezTo>
                    <a:cubicBezTo>
                      <a:pt x="5290" y="8381"/>
                      <a:pt x="5503" y="8321"/>
                      <a:pt x="5685" y="8229"/>
                    </a:cubicBezTo>
                    <a:cubicBezTo>
                      <a:pt x="5685" y="8229"/>
                      <a:pt x="6141" y="9385"/>
                      <a:pt x="7843" y="10114"/>
                    </a:cubicBezTo>
                    <a:lnTo>
                      <a:pt x="15016" y="7318"/>
                    </a:lnTo>
                    <a:cubicBezTo>
                      <a:pt x="15016" y="7318"/>
                      <a:pt x="13740" y="4035"/>
                      <a:pt x="11794" y="2242"/>
                    </a:cubicBezTo>
                    <a:cubicBezTo>
                      <a:pt x="10789" y="1326"/>
                      <a:pt x="9489" y="0"/>
                      <a:pt x="6784"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24;p34">
                <a:extLst>
                  <a:ext uri="{FF2B5EF4-FFF2-40B4-BE49-F238E27FC236}">
                    <a16:creationId xmlns:a16="http://schemas.microsoft.com/office/drawing/2014/main" id="{ABB4A671-74F5-46BB-830B-03A21E17A6FE}"/>
                  </a:ext>
                </a:extLst>
              </p:cNvPr>
              <p:cNvSpPr/>
              <p:nvPr/>
            </p:nvSpPr>
            <p:spPr>
              <a:xfrm>
                <a:off x="1941093" y="1814729"/>
                <a:ext cx="239105" cy="202127"/>
              </a:xfrm>
              <a:custGeom>
                <a:avLst/>
                <a:gdLst/>
                <a:ahLst/>
                <a:cxnLst/>
                <a:rect l="l" t="t" r="r" b="b"/>
                <a:pathLst>
                  <a:path w="9971" h="8429" extrusionOk="0">
                    <a:moveTo>
                      <a:pt x="9307" y="0"/>
                    </a:moveTo>
                    <a:cubicBezTo>
                      <a:pt x="8234" y="0"/>
                      <a:pt x="6642" y="85"/>
                      <a:pt x="5289" y="528"/>
                    </a:cubicBezTo>
                    <a:cubicBezTo>
                      <a:pt x="3405" y="1166"/>
                      <a:pt x="0" y="2898"/>
                      <a:pt x="487" y="4266"/>
                    </a:cubicBezTo>
                    <a:cubicBezTo>
                      <a:pt x="646" y="4746"/>
                      <a:pt x="1043" y="4871"/>
                      <a:pt x="1413" y="4871"/>
                    </a:cubicBezTo>
                    <a:cubicBezTo>
                      <a:pt x="1816" y="4871"/>
                      <a:pt x="2189" y="4722"/>
                      <a:pt x="2189" y="4722"/>
                    </a:cubicBezTo>
                    <a:lnTo>
                      <a:pt x="2189" y="4722"/>
                    </a:lnTo>
                    <a:cubicBezTo>
                      <a:pt x="2189" y="4722"/>
                      <a:pt x="943" y="5725"/>
                      <a:pt x="1429" y="6576"/>
                    </a:cubicBezTo>
                    <a:cubicBezTo>
                      <a:pt x="1642" y="6910"/>
                      <a:pt x="1961" y="7003"/>
                      <a:pt x="2251" y="7003"/>
                    </a:cubicBezTo>
                    <a:cubicBezTo>
                      <a:pt x="2623" y="7003"/>
                      <a:pt x="2949" y="6850"/>
                      <a:pt x="2949" y="6850"/>
                    </a:cubicBezTo>
                    <a:lnTo>
                      <a:pt x="2949" y="6850"/>
                    </a:lnTo>
                    <a:cubicBezTo>
                      <a:pt x="2949" y="6850"/>
                      <a:pt x="2310" y="7610"/>
                      <a:pt x="2888" y="8248"/>
                    </a:cubicBezTo>
                    <a:cubicBezTo>
                      <a:pt x="3006" y="8376"/>
                      <a:pt x="3150" y="8429"/>
                      <a:pt x="3314" y="8429"/>
                    </a:cubicBezTo>
                    <a:cubicBezTo>
                      <a:pt x="4132" y="8429"/>
                      <a:pt x="5457" y="7115"/>
                      <a:pt x="6597" y="7115"/>
                    </a:cubicBezTo>
                    <a:cubicBezTo>
                      <a:pt x="6648" y="7115"/>
                      <a:pt x="6698" y="7118"/>
                      <a:pt x="6748" y="7123"/>
                    </a:cubicBezTo>
                    <a:cubicBezTo>
                      <a:pt x="6749" y="7124"/>
                      <a:pt x="6751" y="7124"/>
                      <a:pt x="6752" y="7124"/>
                    </a:cubicBezTo>
                    <a:cubicBezTo>
                      <a:pt x="7077" y="7124"/>
                      <a:pt x="9970" y="11"/>
                      <a:pt x="9970" y="11"/>
                    </a:cubicBezTo>
                    <a:cubicBezTo>
                      <a:pt x="9785" y="5"/>
                      <a:pt x="9560" y="0"/>
                      <a:pt x="9307"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25;p34">
                <a:extLst>
                  <a:ext uri="{FF2B5EF4-FFF2-40B4-BE49-F238E27FC236}">
                    <a16:creationId xmlns:a16="http://schemas.microsoft.com/office/drawing/2014/main" id="{782EDF19-274B-4750-ABA8-89B12CBA1E15}"/>
                  </a:ext>
                </a:extLst>
              </p:cNvPr>
              <p:cNvSpPr/>
              <p:nvPr/>
            </p:nvSpPr>
            <p:spPr>
              <a:xfrm>
                <a:off x="1993563" y="1871828"/>
                <a:ext cx="98438" cy="56161"/>
              </a:xfrm>
              <a:custGeom>
                <a:avLst/>
                <a:gdLst/>
                <a:ahLst/>
                <a:cxnLst/>
                <a:rect l="l" t="t" r="r" b="b"/>
                <a:pathLst>
                  <a:path w="4105" h="2342" extrusionOk="0">
                    <a:moveTo>
                      <a:pt x="4104" y="1"/>
                    </a:moveTo>
                    <a:cubicBezTo>
                      <a:pt x="2524" y="335"/>
                      <a:pt x="1125" y="1125"/>
                      <a:pt x="31" y="2280"/>
                    </a:cubicBezTo>
                    <a:cubicBezTo>
                      <a:pt x="1" y="2311"/>
                      <a:pt x="31" y="2341"/>
                      <a:pt x="31" y="2341"/>
                    </a:cubicBezTo>
                    <a:cubicBezTo>
                      <a:pt x="1277" y="1399"/>
                      <a:pt x="2645" y="609"/>
                      <a:pt x="4074" y="31"/>
                    </a:cubicBezTo>
                    <a:cubicBezTo>
                      <a:pt x="4074" y="31"/>
                      <a:pt x="4104" y="1"/>
                      <a:pt x="410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6;p34">
                <a:extLst>
                  <a:ext uri="{FF2B5EF4-FFF2-40B4-BE49-F238E27FC236}">
                    <a16:creationId xmlns:a16="http://schemas.microsoft.com/office/drawing/2014/main" id="{D4050EE2-818B-4548-A5D4-8D5B45144A2A}"/>
                  </a:ext>
                </a:extLst>
              </p:cNvPr>
              <p:cNvSpPr/>
              <p:nvPr/>
            </p:nvSpPr>
            <p:spPr>
              <a:xfrm>
                <a:off x="1971693" y="1823003"/>
                <a:ext cx="98438" cy="56137"/>
              </a:xfrm>
              <a:custGeom>
                <a:avLst/>
                <a:gdLst/>
                <a:ahLst/>
                <a:cxnLst/>
                <a:rect l="l" t="t" r="r" b="b"/>
                <a:pathLst>
                  <a:path w="4105" h="2341" extrusionOk="0">
                    <a:moveTo>
                      <a:pt x="4104" y="0"/>
                    </a:moveTo>
                    <a:lnTo>
                      <a:pt x="4104" y="0"/>
                    </a:lnTo>
                    <a:cubicBezTo>
                      <a:pt x="2554" y="335"/>
                      <a:pt x="1126" y="1125"/>
                      <a:pt x="31" y="2280"/>
                    </a:cubicBezTo>
                    <a:cubicBezTo>
                      <a:pt x="1" y="2310"/>
                      <a:pt x="31" y="2341"/>
                      <a:pt x="31" y="2341"/>
                    </a:cubicBezTo>
                    <a:cubicBezTo>
                      <a:pt x="1277" y="1398"/>
                      <a:pt x="2645" y="608"/>
                      <a:pt x="410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7;p34">
                <a:extLst>
                  <a:ext uri="{FF2B5EF4-FFF2-40B4-BE49-F238E27FC236}">
                    <a16:creationId xmlns:a16="http://schemas.microsoft.com/office/drawing/2014/main" id="{B83B1B9A-58AF-412E-BA13-0E61988DEB1F}"/>
                  </a:ext>
                </a:extLst>
              </p:cNvPr>
              <p:cNvSpPr/>
              <p:nvPr/>
            </p:nvSpPr>
            <p:spPr>
              <a:xfrm>
                <a:off x="2011070" y="1917752"/>
                <a:ext cx="94769" cy="61988"/>
              </a:xfrm>
              <a:custGeom>
                <a:avLst/>
                <a:gdLst/>
                <a:ahLst/>
                <a:cxnLst/>
                <a:rect l="l" t="t" r="r" b="b"/>
                <a:pathLst>
                  <a:path w="3952" h="2585" extrusionOk="0">
                    <a:moveTo>
                      <a:pt x="3921" y="1"/>
                    </a:moveTo>
                    <a:cubicBezTo>
                      <a:pt x="3906" y="8"/>
                      <a:pt x="3891" y="16"/>
                      <a:pt x="3877" y="24"/>
                    </a:cubicBezTo>
                    <a:lnTo>
                      <a:pt x="3877" y="24"/>
                    </a:lnTo>
                    <a:cubicBezTo>
                      <a:pt x="3902" y="16"/>
                      <a:pt x="3927" y="8"/>
                      <a:pt x="3952" y="1"/>
                    </a:cubicBezTo>
                    <a:close/>
                    <a:moveTo>
                      <a:pt x="3877" y="24"/>
                    </a:moveTo>
                    <a:lnTo>
                      <a:pt x="3877" y="24"/>
                    </a:lnTo>
                    <a:cubicBezTo>
                      <a:pt x="2387" y="486"/>
                      <a:pt x="1047" y="1358"/>
                      <a:pt x="31" y="2524"/>
                    </a:cubicBezTo>
                    <a:cubicBezTo>
                      <a:pt x="0" y="2554"/>
                      <a:pt x="31" y="2584"/>
                      <a:pt x="31" y="2584"/>
                    </a:cubicBezTo>
                    <a:cubicBezTo>
                      <a:pt x="1203" y="1592"/>
                      <a:pt x="2524" y="719"/>
                      <a:pt x="3877"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28;p34">
                <a:extLst>
                  <a:ext uri="{FF2B5EF4-FFF2-40B4-BE49-F238E27FC236}">
                    <a16:creationId xmlns:a16="http://schemas.microsoft.com/office/drawing/2014/main" id="{0EE1D4F0-90BC-4A05-9303-1A05361C5132}"/>
                  </a:ext>
                </a:extLst>
              </p:cNvPr>
              <p:cNvSpPr/>
              <p:nvPr/>
            </p:nvSpPr>
            <p:spPr>
              <a:xfrm>
                <a:off x="2073013" y="1976722"/>
                <a:ext cx="94050" cy="45298"/>
              </a:xfrm>
              <a:custGeom>
                <a:avLst/>
                <a:gdLst/>
                <a:ahLst/>
                <a:cxnLst/>
                <a:rect l="l" t="t" r="r" b="b"/>
                <a:pathLst>
                  <a:path w="3922" h="1889" extrusionOk="0">
                    <a:moveTo>
                      <a:pt x="2072" y="1"/>
                    </a:moveTo>
                    <a:cubicBezTo>
                      <a:pt x="1331" y="1"/>
                      <a:pt x="599" y="215"/>
                      <a:pt x="1" y="642"/>
                    </a:cubicBezTo>
                    <a:cubicBezTo>
                      <a:pt x="1" y="642"/>
                      <a:pt x="31" y="672"/>
                      <a:pt x="31" y="672"/>
                    </a:cubicBezTo>
                    <a:cubicBezTo>
                      <a:pt x="335" y="581"/>
                      <a:pt x="670" y="490"/>
                      <a:pt x="974" y="368"/>
                    </a:cubicBezTo>
                    <a:cubicBezTo>
                      <a:pt x="1521" y="1372"/>
                      <a:pt x="2736" y="1888"/>
                      <a:pt x="3892" y="1888"/>
                    </a:cubicBezTo>
                    <a:cubicBezTo>
                      <a:pt x="3922" y="1888"/>
                      <a:pt x="3922" y="1827"/>
                      <a:pt x="3892" y="1827"/>
                    </a:cubicBezTo>
                    <a:cubicBezTo>
                      <a:pt x="3284" y="1706"/>
                      <a:pt x="1855" y="1311"/>
                      <a:pt x="1034" y="338"/>
                    </a:cubicBezTo>
                    <a:cubicBezTo>
                      <a:pt x="1065" y="338"/>
                      <a:pt x="1581" y="186"/>
                      <a:pt x="2220" y="65"/>
                    </a:cubicBezTo>
                    <a:cubicBezTo>
                      <a:pt x="2250" y="65"/>
                      <a:pt x="2250" y="4"/>
                      <a:pt x="2220" y="4"/>
                    </a:cubicBezTo>
                    <a:cubicBezTo>
                      <a:pt x="2170" y="2"/>
                      <a:pt x="2121"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29;p34">
                <a:extLst>
                  <a:ext uri="{FF2B5EF4-FFF2-40B4-BE49-F238E27FC236}">
                    <a16:creationId xmlns:a16="http://schemas.microsoft.com/office/drawing/2014/main" id="{4DCA8259-D868-4C5E-A77A-62ADCB5D9B03}"/>
                  </a:ext>
                </a:extLst>
              </p:cNvPr>
              <p:cNvSpPr/>
              <p:nvPr/>
            </p:nvSpPr>
            <p:spPr>
              <a:xfrm>
                <a:off x="1823249" y="2013390"/>
                <a:ext cx="300086" cy="189394"/>
              </a:xfrm>
              <a:custGeom>
                <a:avLst/>
                <a:gdLst/>
                <a:ahLst/>
                <a:cxnLst/>
                <a:rect l="l" t="t" r="r" b="b"/>
                <a:pathLst>
                  <a:path w="12514" h="7898" extrusionOk="0">
                    <a:moveTo>
                      <a:pt x="1849" y="1"/>
                    </a:moveTo>
                    <a:cubicBezTo>
                      <a:pt x="25" y="1"/>
                      <a:pt x="0" y="1181"/>
                      <a:pt x="1388" y="3095"/>
                    </a:cubicBezTo>
                    <a:cubicBezTo>
                      <a:pt x="2665" y="4767"/>
                      <a:pt x="4033" y="6378"/>
                      <a:pt x="5492" y="7897"/>
                    </a:cubicBezTo>
                    <a:lnTo>
                      <a:pt x="12513" y="3885"/>
                    </a:lnTo>
                    <a:cubicBezTo>
                      <a:pt x="12513" y="3885"/>
                      <a:pt x="6130" y="846"/>
                      <a:pt x="3729" y="268"/>
                    </a:cubicBezTo>
                    <a:cubicBezTo>
                      <a:pt x="2966" y="87"/>
                      <a:pt x="2342"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30;p34">
                <a:extLst>
                  <a:ext uri="{FF2B5EF4-FFF2-40B4-BE49-F238E27FC236}">
                    <a16:creationId xmlns:a16="http://schemas.microsoft.com/office/drawing/2014/main" id="{E534016A-7353-4355-A942-29E2269F26BC}"/>
                  </a:ext>
                </a:extLst>
              </p:cNvPr>
              <p:cNvSpPr/>
              <p:nvPr/>
            </p:nvSpPr>
            <p:spPr>
              <a:xfrm>
                <a:off x="1844136" y="2016171"/>
                <a:ext cx="247857" cy="169850"/>
              </a:xfrm>
              <a:custGeom>
                <a:avLst/>
                <a:gdLst/>
                <a:ahLst/>
                <a:cxnLst/>
                <a:rect l="l" t="t" r="r" b="b"/>
                <a:pathLst>
                  <a:path w="10336" h="7083" extrusionOk="0">
                    <a:moveTo>
                      <a:pt x="183" y="0"/>
                    </a:moveTo>
                    <a:cubicBezTo>
                      <a:pt x="122" y="0"/>
                      <a:pt x="92" y="30"/>
                      <a:pt x="31" y="61"/>
                    </a:cubicBezTo>
                    <a:cubicBezTo>
                      <a:pt x="1" y="91"/>
                      <a:pt x="1" y="122"/>
                      <a:pt x="1" y="152"/>
                    </a:cubicBezTo>
                    <a:cubicBezTo>
                      <a:pt x="1" y="258"/>
                      <a:pt x="84" y="312"/>
                      <a:pt x="168" y="312"/>
                    </a:cubicBezTo>
                    <a:cubicBezTo>
                      <a:pt x="251" y="312"/>
                      <a:pt x="335" y="258"/>
                      <a:pt x="335" y="152"/>
                    </a:cubicBezTo>
                    <a:cubicBezTo>
                      <a:pt x="335" y="61"/>
                      <a:pt x="274" y="0"/>
                      <a:pt x="183" y="0"/>
                    </a:cubicBezTo>
                    <a:close/>
                    <a:moveTo>
                      <a:pt x="2523" y="91"/>
                    </a:moveTo>
                    <a:cubicBezTo>
                      <a:pt x="2493" y="122"/>
                      <a:pt x="2493" y="122"/>
                      <a:pt x="2523" y="152"/>
                    </a:cubicBezTo>
                    <a:cubicBezTo>
                      <a:pt x="2523" y="258"/>
                      <a:pt x="2599" y="312"/>
                      <a:pt x="2675" y="312"/>
                    </a:cubicBezTo>
                    <a:cubicBezTo>
                      <a:pt x="2751" y="312"/>
                      <a:pt x="2827" y="258"/>
                      <a:pt x="2827" y="152"/>
                    </a:cubicBezTo>
                    <a:lnTo>
                      <a:pt x="2523" y="91"/>
                    </a:lnTo>
                    <a:close/>
                    <a:moveTo>
                      <a:pt x="3922" y="1733"/>
                    </a:moveTo>
                    <a:cubicBezTo>
                      <a:pt x="3736" y="1733"/>
                      <a:pt x="3923" y="1964"/>
                      <a:pt x="4021" y="1964"/>
                    </a:cubicBezTo>
                    <a:cubicBezTo>
                      <a:pt x="4052" y="1964"/>
                      <a:pt x="4074" y="1942"/>
                      <a:pt x="4074" y="1885"/>
                    </a:cubicBezTo>
                    <a:cubicBezTo>
                      <a:pt x="4074" y="1793"/>
                      <a:pt x="4013" y="1733"/>
                      <a:pt x="3922" y="1733"/>
                    </a:cubicBezTo>
                    <a:close/>
                    <a:moveTo>
                      <a:pt x="6414" y="1733"/>
                    </a:moveTo>
                    <a:cubicBezTo>
                      <a:pt x="6228" y="1733"/>
                      <a:pt x="6433" y="1964"/>
                      <a:pt x="6540" y="1964"/>
                    </a:cubicBezTo>
                    <a:cubicBezTo>
                      <a:pt x="6573" y="1964"/>
                      <a:pt x="6596" y="1942"/>
                      <a:pt x="6596" y="1885"/>
                    </a:cubicBezTo>
                    <a:cubicBezTo>
                      <a:pt x="6596" y="1793"/>
                      <a:pt x="6505" y="1733"/>
                      <a:pt x="6414" y="1733"/>
                    </a:cubicBezTo>
                    <a:close/>
                    <a:moveTo>
                      <a:pt x="1464" y="1727"/>
                    </a:moveTo>
                    <a:cubicBezTo>
                      <a:pt x="1453" y="1727"/>
                      <a:pt x="1441" y="1729"/>
                      <a:pt x="1429" y="1733"/>
                    </a:cubicBezTo>
                    <a:cubicBezTo>
                      <a:pt x="1222" y="1733"/>
                      <a:pt x="1416" y="1976"/>
                      <a:pt x="1522" y="1976"/>
                    </a:cubicBezTo>
                    <a:cubicBezTo>
                      <a:pt x="1556" y="1976"/>
                      <a:pt x="1581" y="1951"/>
                      <a:pt x="1581" y="1885"/>
                    </a:cubicBezTo>
                    <a:cubicBezTo>
                      <a:pt x="1581" y="1806"/>
                      <a:pt x="1536" y="1727"/>
                      <a:pt x="1464" y="1727"/>
                    </a:cubicBezTo>
                    <a:close/>
                    <a:moveTo>
                      <a:pt x="2675" y="3435"/>
                    </a:moveTo>
                    <a:cubicBezTo>
                      <a:pt x="2466" y="3435"/>
                      <a:pt x="2666" y="3666"/>
                      <a:pt x="2771" y="3666"/>
                    </a:cubicBezTo>
                    <a:cubicBezTo>
                      <a:pt x="2804" y="3666"/>
                      <a:pt x="2827" y="3644"/>
                      <a:pt x="2827" y="3587"/>
                    </a:cubicBezTo>
                    <a:cubicBezTo>
                      <a:pt x="2827" y="3496"/>
                      <a:pt x="2767" y="3435"/>
                      <a:pt x="2675" y="3435"/>
                    </a:cubicBezTo>
                    <a:close/>
                    <a:moveTo>
                      <a:pt x="5168" y="3435"/>
                    </a:moveTo>
                    <a:cubicBezTo>
                      <a:pt x="4982" y="3435"/>
                      <a:pt x="5169" y="3666"/>
                      <a:pt x="5268" y="3666"/>
                    </a:cubicBezTo>
                    <a:cubicBezTo>
                      <a:pt x="5298" y="3666"/>
                      <a:pt x="5320" y="3644"/>
                      <a:pt x="5320" y="3587"/>
                    </a:cubicBezTo>
                    <a:cubicBezTo>
                      <a:pt x="5320" y="3496"/>
                      <a:pt x="5259" y="3435"/>
                      <a:pt x="5168" y="3435"/>
                    </a:cubicBezTo>
                    <a:close/>
                    <a:moveTo>
                      <a:pt x="7660" y="3435"/>
                    </a:moveTo>
                    <a:cubicBezTo>
                      <a:pt x="7474" y="3435"/>
                      <a:pt x="7679" y="3666"/>
                      <a:pt x="7786" y="3666"/>
                    </a:cubicBezTo>
                    <a:cubicBezTo>
                      <a:pt x="7819" y="3666"/>
                      <a:pt x="7843" y="3644"/>
                      <a:pt x="7843" y="3587"/>
                    </a:cubicBezTo>
                    <a:cubicBezTo>
                      <a:pt x="7843" y="3496"/>
                      <a:pt x="7752" y="3435"/>
                      <a:pt x="7691" y="3435"/>
                    </a:cubicBezTo>
                    <a:close/>
                    <a:moveTo>
                      <a:pt x="10183" y="3435"/>
                    </a:moveTo>
                    <a:cubicBezTo>
                      <a:pt x="9974" y="3435"/>
                      <a:pt x="10174" y="3666"/>
                      <a:pt x="10279" y="3666"/>
                    </a:cubicBezTo>
                    <a:cubicBezTo>
                      <a:pt x="10312" y="3666"/>
                      <a:pt x="10335" y="3644"/>
                      <a:pt x="10335" y="3587"/>
                    </a:cubicBezTo>
                    <a:cubicBezTo>
                      <a:pt x="10335" y="3496"/>
                      <a:pt x="10274" y="3435"/>
                      <a:pt x="10183" y="3435"/>
                    </a:cubicBezTo>
                    <a:close/>
                    <a:moveTo>
                      <a:pt x="3922" y="5137"/>
                    </a:moveTo>
                    <a:cubicBezTo>
                      <a:pt x="3709" y="5137"/>
                      <a:pt x="3919" y="5394"/>
                      <a:pt x="4023" y="5394"/>
                    </a:cubicBezTo>
                    <a:cubicBezTo>
                      <a:pt x="4053" y="5394"/>
                      <a:pt x="4074" y="5373"/>
                      <a:pt x="4074" y="5319"/>
                    </a:cubicBezTo>
                    <a:cubicBezTo>
                      <a:pt x="4074" y="5228"/>
                      <a:pt x="4013" y="5137"/>
                      <a:pt x="3922" y="5137"/>
                    </a:cubicBezTo>
                    <a:close/>
                    <a:moveTo>
                      <a:pt x="6414" y="5137"/>
                    </a:moveTo>
                    <a:cubicBezTo>
                      <a:pt x="6201" y="5137"/>
                      <a:pt x="6411" y="5394"/>
                      <a:pt x="6530" y="5394"/>
                    </a:cubicBezTo>
                    <a:cubicBezTo>
                      <a:pt x="6563" y="5394"/>
                      <a:pt x="6590" y="5373"/>
                      <a:pt x="6596" y="5319"/>
                    </a:cubicBezTo>
                    <a:cubicBezTo>
                      <a:pt x="6596" y="5228"/>
                      <a:pt x="6505" y="5137"/>
                      <a:pt x="6414" y="5137"/>
                    </a:cubicBezTo>
                    <a:close/>
                    <a:moveTo>
                      <a:pt x="8937" y="5137"/>
                    </a:moveTo>
                    <a:cubicBezTo>
                      <a:pt x="8846" y="5137"/>
                      <a:pt x="8755" y="5228"/>
                      <a:pt x="8755" y="5319"/>
                    </a:cubicBezTo>
                    <a:cubicBezTo>
                      <a:pt x="8755" y="5350"/>
                      <a:pt x="8755" y="5380"/>
                      <a:pt x="8785" y="5410"/>
                    </a:cubicBezTo>
                    <a:lnTo>
                      <a:pt x="9059" y="5228"/>
                    </a:lnTo>
                    <a:cubicBezTo>
                      <a:pt x="9028" y="5167"/>
                      <a:pt x="8998" y="5137"/>
                      <a:pt x="8937" y="5137"/>
                    </a:cubicBezTo>
                    <a:close/>
                    <a:moveTo>
                      <a:pt x="5168" y="6839"/>
                    </a:moveTo>
                    <a:cubicBezTo>
                      <a:pt x="4961" y="6839"/>
                      <a:pt x="5172" y="7083"/>
                      <a:pt x="5273" y="7083"/>
                    </a:cubicBezTo>
                    <a:cubicBezTo>
                      <a:pt x="5306" y="7083"/>
                      <a:pt x="5327" y="7058"/>
                      <a:pt x="5320" y="6991"/>
                    </a:cubicBezTo>
                    <a:cubicBezTo>
                      <a:pt x="5320" y="6930"/>
                      <a:pt x="5259" y="6839"/>
                      <a:pt x="5168" y="68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1;p34">
                <a:extLst>
                  <a:ext uri="{FF2B5EF4-FFF2-40B4-BE49-F238E27FC236}">
                    <a16:creationId xmlns:a16="http://schemas.microsoft.com/office/drawing/2014/main" id="{D793EE83-DA6B-41F9-8E69-DAA5AAFC966C}"/>
                  </a:ext>
                </a:extLst>
              </p:cNvPr>
              <p:cNvSpPr/>
              <p:nvPr/>
            </p:nvSpPr>
            <p:spPr>
              <a:xfrm>
                <a:off x="1906104" y="2149987"/>
                <a:ext cx="70717" cy="55706"/>
              </a:xfrm>
              <a:custGeom>
                <a:avLst/>
                <a:gdLst/>
                <a:ahLst/>
                <a:cxnLst/>
                <a:rect l="l" t="t" r="r" b="b"/>
                <a:pathLst>
                  <a:path w="2949" h="2323" extrusionOk="0">
                    <a:moveTo>
                      <a:pt x="35" y="0"/>
                    </a:moveTo>
                    <a:cubicBezTo>
                      <a:pt x="15" y="0"/>
                      <a:pt x="0" y="22"/>
                      <a:pt x="0" y="43"/>
                    </a:cubicBezTo>
                    <a:cubicBezTo>
                      <a:pt x="213" y="286"/>
                      <a:pt x="365" y="438"/>
                      <a:pt x="517" y="651"/>
                    </a:cubicBezTo>
                    <a:cubicBezTo>
                      <a:pt x="669" y="864"/>
                      <a:pt x="821" y="1016"/>
                      <a:pt x="973" y="1198"/>
                    </a:cubicBezTo>
                    <a:cubicBezTo>
                      <a:pt x="1307" y="1563"/>
                      <a:pt x="1642" y="1958"/>
                      <a:pt x="2006" y="2323"/>
                    </a:cubicBezTo>
                    <a:cubicBezTo>
                      <a:pt x="2310" y="2141"/>
                      <a:pt x="2645" y="1958"/>
                      <a:pt x="2949" y="1745"/>
                    </a:cubicBezTo>
                    <a:cubicBezTo>
                      <a:pt x="2949" y="1745"/>
                      <a:pt x="2918" y="1715"/>
                      <a:pt x="2918" y="1715"/>
                    </a:cubicBezTo>
                    <a:cubicBezTo>
                      <a:pt x="2827" y="1745"/>
                      <a:pt x="2098" y="2141"/>
                      <a:pt x="2067" y="2171"/>
                    </a:cubicBezTo>
                    <a:cubicBezTo>
                      <a:pt x="1733" y="1806"/>
                      <a:pt x="1429" y="1441"/>
                      <a:pt x="1094" y="1107"/>
                    </a:cubicBezTo>
                    <a:cubicBezTo>
                      <a:pt x="943" y="925"/>
                      <a:pt x="760" y="742"/>
                      <a:pt x="608" y="590"/>
                    </a:cubicBezTo>
                    <a:cubicBezTo>
                      <a:pt x="426" y="408"/>
                      <a:pt x="213" y="165"/>
                      <a:pt x="61" y="13"/>
                    </a:cubicBezTo>
                    <a:cubicBezTo>
                      <a:pt x="52" y="4"/>
                      <a:pt x="43" y="0"/>
                      <a:pt x="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2;p34">
                <a:extLst>
                  <a:ext uri="{FF2B5EF4-FFF2-40B4-BE49-F238E27FC236}">
                    <a16:creationId xmlns:a16="http://schemas.microsoft.com/office/drawing/2014/main" id="{51EC75E2-A4AC-4D46-B07D-994622B79201}"/>
                  </a:ext>
                </a:extLst>
              </p:cNvPr>
              <p:cNvSpPr/>
              <p:nvPr/>
            </p:nvSpPr>
            <p:spPr>
              <a:xfrm>
                <a:off x="1949246" y="2099986"/>
                <a:ext cx="149299" cy="84050"/>
              </a:xfrm>
              <a:custGeom>
                <a:avLst/>
                <a:gdLst/>
                <a:ahLst/>
                <a:cxnLst/>
                <a:rect l="l" t="t" r="r" b="b"/>
                <a:pathLst>
                  <a:path w="6226" h="3505" extrusionOk="0">
                    <a:moveTo>
                      <a:pt x="6165" y="1"/>
                    </a:moveTo>
                    <a:cubicBezTo>
                      <a:pt x="5131" y="517"/>
                      <a:pt x="4068" y="1064"/>
                      <a:pt x="3034" y="1612"/>
                    </a:cubicBezTo>
                    <a:cubicBezTo>
                      <a:pt x="2517" y="1915"/>
                      <a:pt x="2001" y="2219"/>
                      <a:pt x="1514" y="2523"/>
                    </a:cubicBezTo>
                    <a:cubicBezTo>
                      <a:pt x="1028" y="2827"/>
                      <a:pt x="542" y="3162"/>
                      <a:pt x="25" y="3466"/>
                    </a:cubicBezTo>
                    <a:cubicBezTo>
                      <a:pt x="1" y="3466"/>
                      <a:pt x="15" y="3505"/>
                      <a:pt x="38" y="3505"/>
                    </a:cubicBezTo>
                    <a:cubicBezTo>
                      <a:pt x="43" y="3505"/>
                      <a:pt x="49" y="3502"/>
                      <a:pt x="55" y="3496"/>
                    </a:cubicBezTo>
                    <a:cubicBezTo>
                      <a:pt x="542" y="3192"/>
                      <a:pt x="1089" y="2919"/>
                      <a:pt x="1575" y="2645"/>
                    </a:cubicBezTo>
                    <a:lnTo>
                      <a:pt x="3095" y="1764"/>
                    </a:lnTo>
                    <a:cubicBezTo>
                      <a:pt x="4128" y="1186"/>
                      <a:pt x="5131" y="608"/>
                      <a:pt x="6195" y="61"/>
                    </a:cubicBezTo>
                    <a:cubicBezTo>
                      <a:pt x="6226" y="31"/>
                      <a:pt x="6195" y="1"/>
                      <a:pt x="6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3;p34">
                <a:extLst>
                  <a:ext uri="{FF2B5EF4-FFF2-40B4-BE49-F238E27FC236}">
                    <a16:creationId xmlns:a16="http://schemas.microsoft.com/office/drawing/2014/main" id="{1428CCF0-DEFC-431F-AEB3-5169D54D0069}"/>
                  </a:ext>
                </a:extLst>
              </p:cNvPr>
              <p:cNvSpPr/>
              <p:nvPr/>
            </p:nvSpPr>
            <p:spPr>
              <a:xfrm>
                <a:off x="1537273" y="2022982"/>
                <a:ext cx="523364" cy="577223"/>
              </a:xfrm>
              <a:custGeom>
                <a:avLst/>
                <a:gdLst/>
                <a:ahLst/>
                <a:cxnLst/>
                <a:rect l="l" t="t" r="r" b="b"/>
                <a:pathLst>
                  <a:path w="21825" h="24071" extrusionOk="0">
                    <a:moveTo>
                      <a:pt x="12862" y="0"/>
                    </a:moveTo>
                    <a:cubicBezTo>
                      <a:pt x="11897" y="0"/>
                      <a:pt x="10888" y="453"/>
                      <a:pt x="9879" y="1540"/>
                    </a:cubicBezTo>
                    <a:cubicBezTo>
                      <a:pt x="5471" y="6221"/>
                      <a:pt x="0" y="23637"/>
                      <a:pt x="0" y="23637"/>
                    </a:cubicBezTo>
                    <a:cubicBezTo>
                      <a:pt x="3632" y="23953"/>
                      <a:pt x="6816" y="24070"/>
                      <a:pt x="9541" y="24070"/>
                    </a:cubicBezTo>
                    <a:cubicBezTo>
                      <a:pt x="17307" y="24070"/>
                      <a:pt x="21338" y="23121"/>
                      <a:pt x="21338" y="23121"/>
                    </a:cubicBezTo>
                    <a:lnTo>
                      <a:pt x="20213" y="14458"/>
                    </a:lnTo>
                    <a:cubicBezTo>
                      <a:pt x="20213" y="14458"/>
                      <a:pt x="21824" y="12209"/>
                      <a:pt x="21459" y="10203"/>
                    </a:cubicBezTo>
                    <a:cubicBezTo>
                      <a:pt x="21003" y="7923"/>
                      <a:pt x="15897" y="1449"/>
                      <a:pt x="15471" y="1084"/>
                    </a:cubicBezTo>
                    <a:cubicBezTo>
                      <a:pt x="14669" y="415"/>
                      <a:pt x="13786" y="0"/>
                      <a:pt x="12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4;p34">
                <a:extLst>
                  <a:ext uri="{FF2B5EF4-FFF2-40B4-BE49-F238E27FC236}">
                    <a16:creationId xmlns:a16="http://schemas.microsoft.com/office/drawing/2014/main" id="{96672D6F-FD6B-4FEB-B9E1-C02B919A0E27}"/>
                  </a:ext>
                </a:extLst>
              </p:cNvPr>
              <p:cNvSpPr/>
              <p:nvPr/>
            </p:nvSpPr>
            <p:spPr>
              <a:xfrm>
                <a:off x="1973155" y="2132049"/>
                <a:ext cx="80213" cy="151650"/>
              </a:xfrm>
              <a:custGeom>
                <a:avLst/>
                <a:gdLst/>
                <a:ahLst/>
                <a:cxnLst/>
                <a:rect l="l" t="t" r="r" b="b"/>
                <a:pathLst>
                  <a:path w="3345" h="6324" extrusionOk="0">
                    <a:moveTo>
                      <a:pt x="1" y="1"/>
                    </a:moveTo>
                    <a:lnTo>
                      <a:pt x="1" y="1"/>
                    </a:lnTo>
                    <a:cubicBezTo>
                      <a:pt x="639" y="1004"/>
                      <a:pt x="1338" y="2007"/>
                      <a:pt x="1976" y="3041"/>
                    </a:cubicBezTo>
                    <a:cubicBezTo>
                      <a:pt x="2311" y="3527"/>
                      <a:pt x="2615" y="4044"/>
                      <a:pt x="2888" y="4591"/>
                    </a:cubicBezTo>
                    <a:cubicBezTo>
                      <a:pt x="3162" y="5107"/>
                      <a:pt x="3314" y="5715"/>
                      <a:pt x="3314" y="6323"/>
                    </a:cubicBezTo>
                    <a:cubicBezTo>
                      <a:pt x="3344" y="5989"/>
                      <a:pt x="3344" y="5685"/>
                      <a:pt x="3283" y="5381"/>
                    </a:cubicBezTo>
                    <a:cubicBezTo>
                      <a:pt x="3223" y="5107"/>
                      <a:pt x="3131" y="4803"/>
                      <a:pt x="3010" y="4530"/>
                    </a:cubicBezTo>
                    <a:cubicBezTo>
                      <a:pt x="2767" y="3952"/>
                      <a:pt x="2463" y="3436"/>
                      <a:pt x="2128" y="2919"/>
                    </a:cubicBezTo>
                    <a:cubicBezTo>
                      <a:pt x="1824" y="2463"/>
                      <a:pt x="1520" y="2007"/>
                      <a:pt x="1186" y="1551"/>
                    </a:cubicBezTo>
                    <a:cubicBezTo>
                      <a:pt x="1125" y="1399"/>
                      <a:pt x="1065" y="1217"/>
                      <a:pt x="1004" y="1065"/>
                    </a:cubicBezTo>
                    <a:cubicBezTo>
                      <a:pt x="913" y="852"/>
                      <a:pt x="791" y="639"/>
                      <a:pt x="669" y="427"/>
                    </a:cubicBezTo>
                    <a:lnTo>
                      <a:pt x="669" y="427"/>
                    </a:lnTo>
                    <a:cubicBezTo>
                      <a:pt x="730" y="639"/>
                      <a:pt x="821" y="882"/>
                      <a:pt x="913" y="1095"/>
                    </a:cubicBezTo>
                    <a:cubicBezTo>
                      <a:pt x="943" y="1186"/>
                      <a:pt x="973" y="1247"/>
                      <a:pt x="1004" y="1308"/>
                    </a:cubicBezTo>
                    <a:cubicBezTo>
                      <a:pt x="669" y="852"/>
                      <a:pt x="335" y="4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5;p34">
                <a:extLst>
                  <a:ext uri="{FF2B5EF4-FFF2-40B4-BE49-F238E27FC236}">
                    <a16:creationId xmlns:a16="http://schemas.microsoft.com/office/drawing/2014/main" id="{555EB788-EDE9-4A54-8BEE-396BFCD0F00B}"/>
                  </a:ext>
                </a:extLst>
              </p:cNvPr>
              <p:cNvSpPr/>
              <p:nvPr/>
            </p:nvSpPr>
            <p:spPr>
              <a:xfrm>
                <a:off x="1573053" y="2022718"/>
                <a:ext cx="459145" cy="575856"/>
              </a:xfrm>
              <a:custGeom>
                <a:avLst/>
                <a:gdLst/>
                <a:ahLst/>
                <a:cxnLst/>
                <a:rect l="l" t="t" r="r" b="b"/>
                <a:pathLst>
                  <a:path w="19147" h="24014" extrusionOk="0">
                    <a:moveTo>
                      <a:pt x="11365" y="1"/>
                    </a:moveTo>
                    <a:lnTo>
                      <a:pt x="11365" y="1"/>
                    </a:lnTo>
                    <a:cubicBezTo>
                      <a:pt x="11396" y="31"/>
                      <a:pt x="11426" y="31"/>
                      <a:pt x="11487" y="31"/>
                    </a:cubicBezTo>
                    <a:lnTo>
                      <a:pt x="11548" y="31"/>
                    </a:lnTo>
                    <a:lnTo>
                      <a:pt x="11365" y="1"/>
                    </a:lnTo>
                    <a:close/>
                    <a:moveTo>
                      <a:pt x="12768" y="1454"/>
                    </a:moveTo>
                    <a:cubicBezTo>
                      <a:pt x="12757" y="1454"/>
                      <a:pt x="12745" y="1456"/>
                      <a:pt x="12733" y="1460"/>
                    </a:cubicBezTo>
                    <a:cubicBezTo>
                      <a:pt x="12524" y="1460"/>
                      <a:pt x="12724" y="1691"/>
                      <a:pt x="12829" y="1691"/>
                    </a:cubicBezTo>
                    <a:cubicBezTo>
                      <a:pt x="12862" y="1691"/>
                      <a:pt x="12885" y="1669"/>
                      <a:pt x="12885" y="1612"/>
                    </a:cubicBezTo>
                    <a:cubicBezTo>
                      <a:pt x="12885" y="1533"/>
                      <a:pt x="12840" y="1454"/>
                      <a:pt x="12768" y="1454"/>
                    </a:cubicBezTo>
                    <a:close/>
                    <a:moveTo>
                      <a:pt x="10189" y="1458"/>
                    </a:moveTo>
                    <a:cubicBezTo>
                      <a:pt x="10041" y="1458"/>
                      <a:pt x="10235" y="1699"/>
                      <a:pt x="10337" y="1699"/>
                    </a:cubicBezTo>
                    <a:cubicBezTo>
                      <a:pt x="10370" y="1699"/>
                      <a:pt x="10393" y="1675"/>
                      <a:pt x="10393" y="1612"/>
                    </a:cubicBezTo>
                    <a:cubicBezTo>
                      <a:pt x="10393" y="1520"/>
                      <a:pt x="10302" y="1460"/>
                      <a:pt x="10210" y="1460"/>
                    </a:cubicBezTo>
                    <a:cubicBezTo>
                      <a:pt x="10202" y="1459"/>
                      <a:pt x="10195" y="1458"/>
                      <a:pt x="10189" y="1458"/>
                    </a:cubicBezTo>
                    <a:close/>
                    <a:moveTo>
                      <a:pt x="8964" y="3162"/>
                    </a:moveTo>
                    <a:cubicBezTo>
                      <a:pt x="8778" y="3162"/>
                      <a:pt x="8983" y="3393"/>
                      <a:pt x="9090" y="3393"/>
                    </a:cubicBezTo>
                    <a:cubicBezTo>
                      <a:pt x="9123" y="3393"/>
                      <a:pt x="9147" y="3371"/>
                      <a:pt x="9147" y="3314"/>
                    </a:cubicBezTo>
                    <a:cubicBezTo>
                      <a:pt x="9147" y="3223"/>
                      <a:pt x="9055" y="3162"/>
                      <a:pt x="8964" y="3162"/>
                    </a:cubicBezTo>
                    <a:close/>
                    <a:moveTo>
                      <a:pt x="11487" y="3162"/>
                    </a:moveTo>
                    <a:cubicBezTo>
                      <a:pt x="11278" y="3162"/>
                      <a:pt x="11477" y="3393"/>
                      <a:pt x="11583" y="3393"/>
                    </a:cubicBezTo>
                    <a:cubicBezTo>
                      <a:pt x="11615" y="3393"/>
                      <a:pt x="11639" y="3371"/>
                      <a:pt x="11639" y="3314"/>
                    </a:cubicBezTo>
                    <a:cubicBezTo>
                      <a:pt x="11639" y="3223"/>
                      <a:pt x="11578" y="3162"/>
                      <a:pt x="11487" y="3162"/>
                    </a:cubicBezTo>
                    <a:close/>
                    <a:moveTo>
                      <a:pt x="13979" y="3162"/>
                    </a:moveTo>
                    <a:cubicBezTo>
                      <a:pt x="13770" y="3162"/>
                      <a:pt x="13970" y="3393"/>
                      <a:pt x="14075" y="3393"/>
                    </a:cubicBezTo>
                    <a:cubicBezTo>
                      <a:pt x="14108" y="3393"/>
                      <a:pt x="14131" y="3371"/>
                      <a:pt x="14131" y="3314"/>
                    </a:cubicBezTo>
                    <a:cubicBezTo>
                      <a:pt x="14131" y="3223"/>
                      <a:pt x="14071" y="3162"/>
                      <a:pt x="13979" y="3162"/>
                    </a:cubicBezTo>
                    <a:close/>
                    <a:moveTo>
                      <a:pt x="7718" y="4864"/>
                    </a:moveTo>
                    <a:cubicBezTo>
                      <a:pt x="7505" y="4864"/>
                      <a:pt x="7715" y="5121"/>
                      <a:pt x="7819" y="5121"/>
                    </a:cubicBezTo>
                    <a:cubicBezTo>
                      <a:pt x="7849" y="5121"/>
                      <a:pt x="7870" y="5100"/>
                      <a:pt x="7870" y="5046"/>
                    </a:cubicBezTo>
                    <a:cubicBezTo>
                      <a:pt x="7870" y="4955"/>
                      <a:pt x="7809" y="4864"/>
                      <a:pt x="7718" y="4864"/>
                    </a:cubicBezTo>
                    <a:close/>
                    <a:moveTo>
                      <a:pt x="10210" y="4864"/>
                    </a:moveTo>
                    <a:cubicBezTo>
                      <a:pt x="10021" y="4864"/>
                      <a:pt x="10237" y="5121"/>
                      <a:pt x="10342" y="5121"/>
                    </a:cubicBezTo>
                    <a:cubicBezTo>
                      <a:pt x="10372" y="5121"/>
                      <a:pt x="10393" y="5100"/>
                      <a:pt x="10393" y="5046"/>
                    </a:cubicBezTo>
                    <a:cubicBezTo>
                      <a:pt x="10393" y="4955"/>
                      <a:pt x="10302" y="4864"/>
                      <a:pt x="10210" y="4864"/>
                    </a:cubicBezTo>
                    <a:close/>
                    <a:moveTo>
                      <a:pt x="12733" y="4864"/>
                    </a:moveTo>
                    <a:cubicBezTo>
                      <a:pt x="12520" y="4864"/>
                      <a:pt x="12731" y="5121"/>
                      <a:pt x="12834" y="5121"/>
                    </a:cubicBezTo>
                    <a:cubicBezTo>
                      <a:pt x="12864" y="5121"/>
                      <a:pt x="12885" y="5100"/>
                      <a:pt x="12885" y="5046"/>
                    </a:cubicBezTo>
                    <a:cubicBezTo>
                      <a:pt x="12885" y="4955"/>
                      <a:pt x="12824" y="4864"/>
                      <a:pt x="12733" y="4864"/>
                    </a:cubicBezTo>
                    <a:close/>
                    <a:moveTo>
                      <a:pt x="15226" y="4864"/>
                    </a:moveTo>
                    <a:cubicBezTo>
                      <a:pt x="15013" y="4864"/>
                      <a:pt x="15223" y="5121"/>
                      <a:pt x="15327" y="5121"/>
                    </a:cubicBezTo>
                    <a:cubicBezTo>
                      <a:pt x="15357" y="5121"/>
                      <a:pt x="15378" y="5100"/>
                      <a:pt x="15378" y="5046"/>
                    </a:cubicBezTo>
                    <a:cubicBezTo>
                      <a:pt x="15378" y="4955"/>
                      <a:pt x="15317" y="4864"/>
                      <a:pt x="15226" y="4864"/>
                    </a:cubicBezTo>
                    <a:close/>
                    <a:moveTo>
                      <a:pt x="6472" y="6566"/>
                    </a:moveTo>
                    <a:cubicBezTo>
                      <a:pt x="6259" y="6566"/>
                      <a:pt x="6469" y="6824"/>
                      <a:pt x="6573" y="6824"/>
                    </a:cubicBezTo>
                    <a:cubicBezTo>
                      <a:pt x="6603" y="6824"/>
                      <a:pt x="6624" y="6802"/>
                      <a:pt x="6624" y="6748"/>
                    </a:cubicBezTo>
                    <a:cubicBezTo>
                      <a:pt x="6624" y="6657"/>
                      <a:pt x="6563" y="6566"/>
                      <a:pt x="6472" y="6566"/>
                    </a:cubicBezTo>
                    <a:close/>
                    <a:moveTo>
                      <a:pt x="8964" y="6566"/>
                    </a:moveTo>
                    <a:cubicBezTo>
                      <a:pt x="8751" y="6566"/>
                      <a:pt x="8980" y="6824"/>
                      <a:pt x="9092" y="6824"/>
                    </a:cubicBezTo>
                    <a:cubicBezTo>
                      <a:pt x="9124" y="6824"/>
                      <a:pt x="9147" y="6802"/>
                      <a:pt x="9147" y="6748"/>
                    </a:cubicBezTo>
                    <a:cubicBezTo>
                      <a:pt x="9147" y="6657"/>
                      <a:pt x="9055" y="6566"/>
                      <a:pt x="8964" y="6566"/>
                    </a:cubicBezTo>
                    <a:close/>
                    <a:moveTo>
                      <a:pt x="11487" y="6566"/>
                    </a:moveTo>
                    <a:cubicBezTo>
                      <a:pt x="11274" y="6566"/>
                      <a:pt x="11484" y="6824"/>
                      <a:pt x="11588" y="6824"/>
                    </a:cubicBezTo>
                    <a:cubicBezTo>
                      <a:pt x="11618" y="6824"/>
                      <a:pt x="11639" y="6802"/>
                      <a:pt x="11639" y="6748"/>
                    </a:cubicBezTo>
                    <a:cubicBezTo>
                      <a:pt x="11639" y="6657"/>
                      <a:pt x="11578" y="6596"/>
                      <a:pt x="11487" y="6566"/>
                    </a:cubicBezTo>
                    <a:close/>
                    <a:moveTo>
                      <a:pt x="13979" y="6566"/>
                    </a:moveTo>
                    <a:cubicBezTo>
                      <a:pt x="13767" y="6566"/>
                      <a:pt x="13977" y="6824"/>
                      <a:pt x="14081" y="6824"/>
                    </a:cubicBezTo>
                    <a:cubicBezTo>
                      <a:pt x="14110" y="6824"/>
                      <a:pt x="14131" y="6802"/>
                      <a:pt x="14131" y="6748"/>
                    </a:cubicBezTo>
                    <a:cubicBezTo>
                      <a:pt x="14131" y="6657"/>
                      <a:pt x="14071" y="6566"/>
                      <a:pt x="13979" y="6566"/>
                    </a:cubicBezTo>
                    <a:close/>
                    <a:moveTo>
                      <a:pt x="16472" y="6566"/>
                    </a:moveTo>
                    <a:cubicBezTo>
                      <a:pt x="16283" y="6566"/>
                      <a:pt x="16498" y="6824"/>
                      <a:pt x="16603" y="6824"/>
                    </a:cubicBezTo>
                    <a:cubicBezTo>
                      <a:pt x="16633" y="6824"/>
                      <a:pt x="16654" y="6802"/>
                      <a:pt x="16654" y="6748"/>
                    </a:cubicBezTo>
                    <a:cubicBezTo>
                      <a:pt x="16654" y="6657"/>
                      <a:pt x="16563" y="6566"/>
                      <a:pt x="16472" y="6566"/>
                    </a:cubicBezTo>
                    <a:close/>
                    <a:moveTo>
                      <a:pt x="5225" y="8299"/>
                    </a:moveTo>
                    <a:cubicBezTo>
                      <a:pt x="5013" y="8299"/>
                      <a:pt x="5223" y="8556"/>
                      <a:pt x="5327" y="8556"/>
                    </a:cubicBezTo>
                    <a:cubicBezTo>
                      <a:pt x="5356" y="8556"/>
                      <a:pt x="5377" y="8535"/>
                      <a:pt x="5377" y="8481"/>
                    </a:cubicBezTo>
                    <a:cubicBezTo>
                      <a:pt x="5377" y="8390"/>
                      <a:pt x="5317" y="8299"/>
                      <a:pt x="5225" y="8299"/>
                    </a:cubicBezTo>
                    <a:close/>
                    <a:moveTo>
                      <a:pt x="7718" y="8299"/>
                    </a:moveTo>
                    <a:cubicBezTo>
                      <a:pt x="7529" y="8299"/>
                      <a:pt x="7726" y="8556"/>
                      <a:pt x="7823" y="8556"/>
                    </a:cubicBezTo>
                    <a:cubicBezTo>
                      <a:pt x="7850" y="8556"/>
                      <a:pt x="7870" y="8535"/>
                      <a:pt x="7870" y="8481"/>
                    </a:cubicBezTo>
                    <a:cubicBezTo>
                      <a:pt x="7870" y="8390"/>
                      <a:pt x="7809" y="8299"/>
                      <a:pt x="7718" y="8299"/>
                    </a:cubicBezTo>
                    <a:close/>
                    <a:moveTo>
                      <a:pt x="10210" y="8299"/>
                    </a:moveTo>
                    <a:cubicBezTo>
                      <a:pt x="10021" y="8299"/>
                      <a:pt x="10237" y="8556"/>
                      <a:pt x="10342" y="8556"/>
                    </a:cubicBezTo>
                    <a:cubicBezTo>
                      <a:pt x="10372" y="8556"/>
                      <a:pt x="10393" y="8535"/>
                      <a:pt x="10393" y="8481"/>
                    </a:cubicBezTo>
                    <a:cubicBezTo>
                      <a:pt x="10393" y="8390"/>
                      <a:pt x="10302" y="8299"/>
                      <a:pt x="10210" y="8299"/>
                    </a:cubicBezTo>
                    <a:close/>
                    <a:moveTo>
                      <a:pt x="12733" y="8299"/>
                    </a:moveTo>
                    <a:cubicBezTo>
                      <a:pt x="12520" y="8299"/>
                      <a:pt x="12731" y="8556"/>
                      <a:pt x="12834" y="8556"/>
                    </a:cubicBezTo>
                    <a:cubicBezTo>
                      <a:pt x="12864" y="8556"/>
                      <a:pt x="12885" y="8535"/>
                      <a:pt x="12885" y="8481"/>
                    </a:cubicBezTo>
                    <a:cubicBezTo>
                      <a:pt x="12885" y="8359"/>
                      <a:pt x="12824" y="8299"/>
                      <a:pt x="12733" y="8299"/>
                    </a:cubicBezTo>
                    <a:close/>
                    <a:moveTo>
                      <a:pt x="15226" y="8299"/>
                    </a:moveTo>
                    <a:cubicBezTo>
                      <a:pt x="15037" y="8299"/>
                      <a:pt x="15234" y="8556"/>
                      <a:pt x="15330" y="8556"/>
                    </a:cubicBezTo>
                    <a:cubicBezTo>
                      <a:pt x="15358" y="8556"/>
                      <a:pt x="15378" y="8535"/>
                      <a:pt x="15378" y="8481"/>
                    </a:cubicBezTo>
                    <a:cubicBezTo>
                      <a:pt x="15378" y="8390"/>
                      <a:pt x="15317" y="8299"/>
                      <a:pt x="15226" y="8299"/>
                    </a:cubicBezTo>
                    <a:close/>
                    <a:moveTo>
                      <a:pt x="17718" y="8299"/>
                    </a:moveTo>
                    <a:cubicBezTo>
                      <a:pt x="17529" y="8299"/>
                      <a:pt x="17744" y="8556"/>
                      <a:pt x="17849" y="8556"/>
                    </a:cubicBezTo>
                    <a:cubicBezTo>
                      <a:pt x="17879" y="8556"/>
                      <a:pt x="17900" y="8535"/>
                      <a:pt x="17900" y="8481"/>
                    </a:cubicBezTo>
                    <a:cubicBezTo>
                      <a:pt x="17900" y="8390"/>
                      <a:pt x="17809" y="8299"/>
                      <a:pt x="17718" y="8299"/>
                    </a:cubicBezTo>
                    <a:close/>
                    <a:moveTo>
                      <a:pt x="3979" y="10001"/>
                    </a:moveTo>
                    <a:cubicBezTo>
                      <a:pt x="3766" y="10001"/>
                      <a:pt x="3977" y="10258"/>
                      <a:pt x="4081" y="10258"/>
                    </a:cubicBezTo>
                    <a:cubicBezTo>
                      <a:pt x="4110" y="10258"/>
                      <a:pt x="4131" y="10237"/>
                      <a:pt x="4131" y="10183"/>
                    </a:cubicBezTo>
                    <a:cubicBezTo>
                      <a:pt x="4131" y="10092"/>
                      <a:pt x="4040" y="10001"/>
                      <a:pt x="3979" y="10001"/>
                    </a:cubicBezTo>
                    <a:close/>
                    <a:moveTo>
                      <a:pt x="6472" y="10001"/>
                    </a:moveTo>
                    <a:cubicBezTo>
                      <a:pt x="6259" y="10001"/>
                      <a:pt x="6469" y="10258"/>
                      <a:pt x="6573" y="10258"/>
                    </a:cubicBezTo>
                    <a:cubicBezTo>
                      <a:pt x="6603" y="10258"/>
                      <a:pt x="6624" y="10237"/>
                      <a:pt x="6624" y="10183"/>
                    </a:cubicBezTo>
                    <a:cubicBezTo>
                      <a:pt x="6624" y="10062"/>
                      <a:pt x="6563" y="10001"/>
                      <a:pt x="6472" y="10001"/>
                    </a:cubicBezTo>
                    <a:close/>
                    <a:moveTo>
                      <a:pt x="8964" y="10001"/>
                    </a:moveTo>
                    <a:cubicBezTo>
                      <a:pt x="8775" y="10001"/>
                      <a:pt x="8990" y="10258"/>
                      <a:pt x="9095" y="10258"/>
                    </a:cubicBezTo>
                    <a:cubicBezTo>
                      <a:pt x="9126" y="10258"/>
                      <a:pt x="9147" y="10237"/>
                      <a:pt x="9147" y="10183"/>
                    </a:cubicBezTo>
                    <a:cubicBezTo>
                      <a:pt x="9147" y="10092"/>
                      <a:pt x="9055" y="10001"/>
                      <a:pt x="8964" y="10001"/>
                    </a:cubicBezTo>
                    <a:close/>
                    <a:moveTo>
                      <a:pt x="11487" y="10001"/>
                    </a:moveTo>
                    <a:cubicBezTo>
                      <a:pt x="11274" y="10001"/>
                      <a:pt x="11484" y="10258"/>
                      <a:pt x="11588" y="10258"/>
                    </a:cubicBezTo>
                    <a:cubicBezTo>
                      <a:pt x="11618" y="10258"/>
                      <a:pt x="11639" y="10237"/>
                      <a:pt x="11639" y="10183"/>
                    </a:cubicBezTo>
                    <a:cubicBezTo>
                      <a:pt x="11639" y="10092"/>
                      <a:pt x="11578" y="10001"/>
                      <a:pt x="11487" y="10001"/>
                    </a:cubicBezTo>
                    <a:close/>
                    <a:moveTo>
                      <a:pt x="13979" y="10001"/>
                    </a:moveTo>
                    <a:cubicBezTo>
                      <a:pt x="13767" y="10001"/>
                      <a:pt x="13977" y="10258"/>
                      <a:pt x="14081" y="10258"/>
                    </a:cubicBezTo>
                    <a:cubicBezTo>
                      <a:pt x="14110" y="10258"/>
                      <a:pt x="14131" y="10237"/>
                      <a:pt x="14131" y="10183"/>
                    </a:cubicBezTo>
                    <a:cubicBezTo>
                      <a:pt x="14131" y="10092"/>
                      <a:pt x="14071" y="10001"/>
                      <a:pt x="13979" y="10001"/>
                    </a:cubicBezTo>
                    <a:close/>
                    <a:moveTo>
                      <a:pt x="16472" y="10001"/>
                    </a:moveTo>
                    <a:cubicBezTo>
                      <a:pt x="16283" y="10001"/>
                      <a:pt x="16498" y="10258"/>
                      <a:pt x="16603" y="10258"/>
                    </a:cubicBezTo>
                    <a:cubicBezTo>
                      <a:pt x="16633" y="10258"/>
                      <a:pt x="16654" y="10237"/>
                      <a:pt x="16654" y="10183"/>
                    </a:cubicBezTo>
                    <a:cubicBezTo>
                      <a:pt x="16654" y="10092"/>
                      <a:pt x="16563" y="10001"/>
                      <a:pt x="16472" y="10001"/>
                    </a:cubicBezTo>
                    <a:close/>
                    <a:moveTo>
                      <a:pt x="18995" y="10001"/>
                    </a:moveTo>
                    <a:cubicBezTo>
                      <a:pt x="18782" y="10001"/>
                      <a:pt x="18992" y="10258"/>
                      <a:pt x="19096" y="10258"/>
                    </a:cubicBezTo>
                    <a:cubicBezTo>
                      <a:pt x="19126" y="10258"/>
                      <a:pt x="19147" y="10237"/>
                      <a:pt x="19147" y="10183"/>
                    </a:cubicBezTo>
                    <a:cubicBezTo>
                      <a:pt x="19147" y="10062"/>
                      <a:pt x="19086" y="10001"/>
                      <a:pt x="18995" y="10001"/>
                    </a:cubicBezTo>
                    <a:close/>
                    <a:moveTo>
                      <a:pt x="10210" y="11733"/>
                    </a:moveTo>
                    <a:cubicBezTo>
                      <a:pt x="10119" y="11733"/>
                      <a:pt x="10058" y="11794"/>
                      <a:pt x="10058" y="11885"/>
                    </a:cubicBezTo>
                    <a:cubicBezTo>
                      <a:pt x="10074" y="11976"/>
                      <a:pt x="10150" y="12022"/>
                      <a:pt x="10226" y="12022"/>
                    </a:cubicBezTo>
                    <a:cubicBezTo>
                      <a:pt x="10302" y="12022"/>
                      <a:pt x="10378" y="11976"/>
                      <a:pt x="10393" y="11885"/>
                    </a:cubicBezTo>
                    <a:cubicBezTo>
                      <a:pt x="10393" y="11794"/>
                      <a:pt x="10302" y="11733"/>
                      <a:pt x="10210" y="11733"/>
                    </a:cubicBezTo>
                    <a:close/>
                    <a:moveTo>
                      <a:pt x="12733" y="11733"/>
                    </a:moveTo>
                    <a:cubicBezTo>
                      <a:pt x="12642" y="11733"/>
                      <a:pt x="12551" y="11794"/>
                      <a:pt x="12551" y="11885"/>
                    </a:cubicBezTo>
                    <a:cubicBezTo>
                      <a:pt x="12566" y="11976"/>
                      <a:pt x="12642" y="12022"/>
                      <a:pt x="12718" y="12022"/>
                    </a:cubicBezTo>
                    <a:cubicBezTo>
                      <a:pt x="12794" y="12022"/>
                      <a:pt x="12870" y="11976"/>
                      <a:pt x="12885" y="11885"/>
                    </a:cubicBezTo>
                    <a:cubicBezTo>
                      <a:pt x="12885" y="11794"/>
                      <a:pt x="12794" y="11733"/>
                      <a:pt x="12733" y="11733"/>
                    </a:cubicBezTo>
                    <a:close/>
                    <a:moveTo>
                      <a:pt x="2824" y="11764"/>
                    </a:moveTo>
                    <a:lnTo>
                      <a:pt x="2703" y="12037"/>
                    </a:lnTo>
                    <a:cubicBezTo>
                      <a:pt x="2794" y="12037"/>
                      <a:pt x="2885" y="11976"/>
                      <a:pt x="2885" y="11885"/>
                    </a:cubicBezTo>
                    <a:cubicBezTo>
                      <a:pt x="2885" y="11825"/>
                      <a:pt x="2855" y="11794"/>
                      <a:pt x="2824" y="11764"/>
                    </a:cubicBezTo>
                    <a:close/>
                    <a:moveTo>
                      <a:pt x="5225" y="11733"/>
                    </a:moveTo>
                    <a:cubicBezTo>
                      <a:pt x="5134" y="11733"/>
                      <a:pt x="5043" y="11794"/>
                      <a:pt x="5043" y="11885"/>
                    </a:cubicBezTo>
                    <a:cubicBezTo>
                      <a:pt x="5043" y="11992"/>
                      <a:pt x="5127" y="12045"/>
                      <a:pt x="5210" y="12045"/>
                    </a:cubicBezTo>
                    <a:cubicBezTo>
                      <a:pt x="5294" y="12045"/>
                      <a:pt x="5377" y="11992"/>
                      <a:pt x="5377" y="11885"/>
                    </a:cubicBezTo>
                    <a:cubicBezTo>
                      <a:pt x="5377" y="11794"/>
                      <a:pt x="5286" y="11733"/>
                      <a:pt x="5225" y="11733"/>
                    </a:cubicBezTo>
                    <a:close/>
                    <a:moveTo>
                      <a:pt x="7718" y="11733"/>
                    </a:moveTo>
                    <a:cubicBezTo>
                      <a:pt x="7627" y="11733"/>
                      <a:pt x="7566" y="11794"/>
                      <a:pt x="7566" y="11885"/>
                    </a:cubicBezTo>
                    <a:cubicBezTo>
                      <a:pt x="7566" y="11992"/>
                      <a:pt x="7642" y="12045"/>
                      <a:pt x="7718" y="12045"/>
                    </a:cubicBezTo>
                    <a:cubicBezTo>
                      <a:pt x="7794" y="12045"/>
                      <a:pt x="7870" y="11992"/>
                      <a:pt x="7870" y="11885"/>
                    </a:cubicBezTo>
                    <a:cubicBezTo>
                      <a:pt x="7870" y="11794"/>
                      <a:pt x="7809" y="11733"/>
                      <a:pt x="7718" y="11733"/>
                    </a:cubicBezTo>
                    <a:close/>
                    <a:moveTo>
                      <a:pt x="15226" y="11733"/>
                    </a:moveTo>
                    <a:cubicBezTo>
                      <a:pt x="15134" y="11733"/>
                      <a:pt x="15074" y="11794"/>
                      <a:pt x="15074" y="11885"/>
                    </a:cubicBezTo>
                    <a:cubicBezTo>
                      <a:pt x="15074" y="11992"/>
                      <a:pt x="15150" y="12045"/>
                      <a:pt x="15226" y="12045"/>
                    </a:cubicBezTo>
                    <a:cubicBezTo>
                      <a:pt x="15302" y="12045"/>
                      <a:pt x="15378" y="11992"/>
                      <a:pt x="15378" y="11885"/>
                    </a:cubicBezTo>
                    <a:cubicBezTo>
                      <a:pt x="15378" y="11794"/>
                      <a:pt x="15317" y="11733"/>
                      <a:pt x="15226" y="11733"/>
                    </a:cubicBezTo>
                    <a:close/>
                    <a:moveTo>
                      <a:pt x="17718" y="11733"/>
                    </a:moveTo>
                    <a:cubicBezTo>
                      <a:pt x="17627" y="11733"/>
                      <a:pt x="17566" y="11794"/>
                      <a:pt x="17566" y="11885"/>
                    </a:cubicBezTo>
                    <a:cubicBezTo>
                      <a:pt x="17566" y="11992"/>
                      <a:pt x="17650" y="12045"/>
                      <a:pt x="17733" y="12045"/>
                    </a:cubicBezTo>
                    <a:cubicBezTo>
                      <a:pt x="17817" y="12045"/>
                      <a:pt x="17900" y="11992"/>
                      <a:pt x="17900" y="11885"/>
                    </a:cubicBezTo>
                    <a:cubicBezTo>
                      <a:pt x="17900" y="11794"/>
                      <a:pt x="17809" y="11733"/>
                      <a:pt x="17718" y="11733"/>
                    </a:cubicBezTo>
                    <a:close/>
                    <a:moveTo>
                      <a:pt x="3979" y="13435"/>
                    </a:moveTo>
                    <a:cubicBezTo>
                      <a:pt x="3772" y="13435"/>
                      <a:pt x="3966" y="13679"/>
                      <a:pt x="4072" y="13679"/>
                    </a:cubicBezTo>
                    <a:cubicBezTo>
                      <a:pt x="4106" y="13679"/>
                      <a:pt x="4131" y="13654"/>
                      <a:pt x="4131" y="13587"/>
                    </a:cubicBezTo>
                    <a:cubicBezTo>
                      <a:pt x="4131" y="13496"/>
                      <a:pt x="4040" y="13435"/>
                      <a:pt x="3979" y="13435"/>
                    </a:cubicBezTo>
                    <a:close/>
                    <a:moveTo>
                      <a:pt x="6472" y="13435"/>
                    </a:moveTo>
                    <a:cubicBezTo>
                      <a:pt x="6265" y="13435"/>
                      <a:pt x="6458" y="13679"/>
                      <a:pt x="6564" y="13679"/>
                    </a:cubicBezTo>
                    <a:cubicBezTo>
                      <a:pt x="6598" y="13679"/>
                      <a:pt x="6624" y="13654"/>
                      <a:pt x="6624" y="13587"/>
                    </a:cubicBezTo>
                    <a:cubicBezTo>
                      <a:pt x="6624" y="13496"/>
                      <a:pt x="6563" y="13435"/>
                      <a:pt x="6472" y="13435"/>
                    </a:cubicBezTo>
                    <a:close/>
                    <a:moveTo>
                      <a:pt x="8964" y="13435"/>
                    </a:moveTo>
                    <a:cubicBezTo>
                      <a:pt x="8757" y="13435"/>
                      <a:pt x="8968" y="13679"/>
                      <a:pt x="9083" y="13679"/>
                    </a:cubicBezTo>
                    <a:cubicBezTo>
                      <a:pt x="9120" y="13679"/>
                      <a:pt x="9147" y="13654"/>
                      <a:pt x="9147" y="13587"/>
                    </a:cubicBezTo>
                    <a:cubicBezTo>
                      <a:pt x="9147" y="13496"/>
                      <a:pt x="9055" y="13435"/>
                      <a:pt x="8964" y="13435"/>
                    </a:cubicBezTo>
                    <a:close/>
                    <a:moveTo>
                      <a:pt x="11487" y="13435"/>
                    </a:moveTo>
                    <a:cubicBezTo>
                      <a:pt x="11280" y="13435"/>
                      <a:pt x="11473" y="13679"/>
                      <a:pt x="11580" y="13679"/>
                    </a:cubicBezTo>
                    <a:cubicBezTo>
                      <a:pt x="11614" y="13679"/>
                      <a:pt x="11639" y="13654"/>
                      <a:pt x="11639" y="13587"/>
                    </a:cubicBezTo>
                    <a:cubicBezTo>
                      <a:pt x="11639" y="13496"/>
                      <a:pt x="11578" y="13435"/>
                      <a:pt x="11487" y="13435"/>
                    </a:cubicBezTo>
                    <a:close/>
                    <a:moveTo>
                      <a:pt x="13979" y="13435"/>
                    </a:moveTo>
                    <a:cubicBezTo>
                      <a:pt x="13772" y="13435"/>
                      <a:pt x="13966" y="13679"/>
                      <a:pt x="14072" y="13679"/>
                    </a:cubicBezTo>
                    <a:cubicBezTo>
                      <a:pt x="14106" y="13679"/>
                      <a:pt x="14131" y="13654"/>
                      <a:pt x="14131" y="13587"/>
                    </a:cubicBezTo>
                    <a:cubicBezTo>
                      <a:pt x="14131" y="13496"/>
                      <a:pt x="14071" y="13435"/>
                      <a:pt x="13979" y="13435"/>
                    </a:cubicBezTo>
                    <a:close/>
                    <a:moveTo>
                      <a:pt x="16472" y="13435"/>
                    </a:moveTo>
                    <a:cubicBezTo>
                      <a:pt x="16288" y="13435"/>
                      <a:pt x="16487" y="13679"/>
                      <a:pt x="16594" y="13679"/>
                    </a:cubicBezTo>
                    <a:cubicBezTo>
                      <a:pt x="16629" y="13679"/>
                      <a:pt x="16654" y="13654"/>
                      <a:pt x="16654" y="13587"/>
                    </a:cubicBezTo>
                    <a:cubicBezTo>
                      <a:pt x="16654" y="13496"/>
                      <a:pt x="16563" y="13435"/>
                      <a:pt x="16472" y="13435"/>
                    </a:cubicBezTo>
                    <a:close/>
                    <a:moveTo>
                      <a:pt x="18995" y="13435"/>
                    </a:moveTo>
                    <a:cubicBezTo>
                      <a:pt x="18788" y="13435"/>
                      <a:pt x="18981" y="13679"/>
                      <a:pt x="19087" y="13679"/>
                    </a:cubicBezTo>
                    <a:cubicBezTo>
                      <a:pt x="19122" y="13679"/>
                      <a:pt x="19147" y="13654"/>
                      <a:pt x="19147" y="13587"/>
                    </a:cubicBezTo>
                    <a:cubicBezTo>
                      <a:pt x="19147" y="13496"/>
                      <a:pt x="19056" y="13435"/>
                      <a:pt x="18995" y="13435"/>
                    </a:cubicBezTo>
                    <a:close/>
                    <a:moveTo>
                      <a:pt x="2703" y="15168"/>
                    </a:moveTo>
                    <a:cubicBezTo>
                      <a:pt x="2519" y="15168"/>
                      <a:pt x="2718" y="15412"/>
                      <a:pt x="2825" y="15412"/>
                    </a:cubicBezTo>
                    <a:cubicBezTo>
                      <a:pt x="2860" y="15412"/>
                      <a:pt x="2885" y="15387"/>
                      <a:pt x="2885" y="15320"/>
                    </a:cubicBezTo>
                    <a:cubicBezTo>
                      <a:pt x="2885" y="15229"/>
                      <a:pt x="2794" y="15168"/>
                      <a:pt x="2703" y="15168"/>
                    </a:cubicBezTo>
                    <a:close/>
                    <a:moveTo>
                      <a:pt x="5225" y="15168"/>
                    </a:moveTo>
                    <a:cubicBezTo>
                      <a:pt x="5018" y="15168"/>
                      <a:pt x="5212" y="15412"/>
                      <a:pt x="5318" y="15412"/>
                    </a:cubicBezTo>
                    <a:cubicBezTo>
                      <a:pt x="5352" y="15412"/>
                      <a:pt x="5377" y="15387"/>
                      <a:pt x="5377" y="15320"/>
                    </a:cubicBezTo>
                    <a:cubicBezTo>
                      <a:pt x="5377" y="15229"/>
                      <a:pt x="5317" y="15168"/>
                      <a:pt x="5225" y="15168"/>
                    </a:cubicBezTo>
                    <a:close/>
                    <a:moveTo>
                      <a:pt x="7718" y="15168"/>
                    </a:moveTo>
                    <a:cubicBezTo>
                      <a:pt x="7534" y="15168"/>
                      <a:pt x="7715" y="15412"/>
                      <a:pt x="7815" y="15412"/>
                    </a:cubicBezTo>
                    <a:cubicBezTo>
                      <a:pt x="7847" y="15412"/>
                      <a:pt x="7870" y="15387"/>
                      <a:pt x="7870" y="15320"/>
                    </a:cubicBezTo>
                    <a:cubicBezTo>
                      <a:pt x="7870" y="15229"/>
                      <a:pt x="7809" y="15168"/>
                      <a:pt x="7718" y="15168"/>
                    </a:cubicBezTo>
                    <a:close/>
                    <a:moveTo>
                      <a:pt x="10210" y="15168"/>
                    </a:moveTo>
                    <a:cubicBezTo>
                      <a:pt x="10026" y="15168"/>
                      <a:pt x="10225" y="15412"/>
                      <a:pt x="10333" y="15412"/>
                    </a:cubicBezTo>
                    <a:cubicBezTo>
                      <a:pt x="10368" y="15412"/>
                      <a:pt x="10393" y="15387"/>
                      <a:pt x="10393" y="15320"/>
                    </a:cubicBezTo>
                    <a:cubicBezTo>
                      <a:pt x="10393" y="15229"/>
                      <a:pt x="10302" y="15168"/>
                      <a:pt x="10210" y="15168"/>
                    </a:cubicBezTo>
                    <a:close/>
                    <a:moveTo>
                      <a:pt x="12733" y="15168"/>
                    </a:moveTo>
                    <a:cubicBezTo>
                      <a:pt x="12526" y="15168"/>
                      <a:pt x="12720" y="15412"/>
                      <a:pt x="12826" y="15412"/>
                    </a:cubicBezTo>
                    <a:cubicBezTo>
                      <a:pt x="12860" y="15412"/>
                      <a:pt x="12885" y="15387"/>
                      <a:pt x="12885" y="15320"/>
                    </a:cubicBezTo>
                    <a:cubicBezTo>
                      <a:pt x="12885" y="15229"/>
                      <a:pt x="12824" y="15168"/>
                      <a:pt x="12733" y="15168"/>
                    </a:cubicBezTo>
                    <a:close/>
                    <a:moveTo>
                      <a:pt x="15226" y="15168"/>
                    </a:moveTo>
                    <a:cubicBezTo>
                      <a:pt x="15042" y="15168"/>
                      <a:pt x="15223" y="15412"/>
                      <a:pt x="15322" y="15412"/>
                    </a:cubicBezTo>
                    <a:cubicBezTo>
                      <a:pt x="15354" y="15412"/>
                      <a:pt x="15378" y="15387"/>
                      <a:pt x="15378" y="15320"/>
                    </a:cubicBezTo>
                    <a:cubicBezTo>
                      <a:pt x="15378" y="15229"/>
                      <a:pt x="15317" y="15168"/>
                      <a:pt x="15226" y="15168"/>
                    </a:cubicBezTo>
                    <a:close/>
                    <a:moveTo>
                      <a:pt x="17718" y="15168"/>
                    </a:moveTo>
                    <a:cubicBezTo>
                      <a:pt x="17534" y="15168"/>
                      <a:pt x="17733" y="15412"/>
                      <a:pt x="17841" y="15412"/>
                    </a:cubicBezTo>
                    <a:cubicBezTo>
                      <a:pt x="17875" y="15412"/>
                      <a:pt x="17900" y="15387"/>
                      <a:pt x="17900" y="15320"/>
                    </a:cubicBezTo>
                    <a:cubicBezTo>
                      <a:pt x="17900" y="15229"/>
                      <a:pt x="17809" y="15168"/>
                      <a:pt x="17718" y="15168"/>
                    </a:cubicBezTo>
                    <a:close/>
                    <a:moveTo>
                      <a:pt x="1456" y="16870"/>
                    </a:moveTo>
                    <a:cubicBezTo>
                      <a:pt x="1267" y="16870"/>
                      <a:pt x="1483" y="17128"/>
                      <a:pt x="1588" y="17128"/>
                    </a:cubicBezTo>
                    <a:cubicBezTo>
                      <a:pt x="1618" y="17128"/>
                      <a:pt x="1639" y="17107"/>
                      <a:pt x="1639" y="17053"/>
                    </a:cubicBezTo>
                    <a:cubicBezTo>
                      <a:pt x="1639" y="16931"/>
                      <a:pt x="1548" y="16870"/>
                      <a:pt x="1456" y="16870"/>
                    </a:cubicBezTo>
                    <a:close/>
                    <a:moveTo>
                      <a:pt x="3979" y="16870"/>
                    </a:moveTo>
                    <a:cubicBezTo>
                      <a:pt x="3766" y="16870"/>
                      <a:pt x="3977" y="17128"/>
                      <a:pt x="4081" y="17128"/>
                    </a:cubicBezTo>
                    <a:cubicBezTo>
                      <a:pt x="4110" y="17128"/>
                      <a:pt x="4131" y="17107"/>
                      <a:pt x="4131" y="17053"/>
                    </a:cubicBezTo>
                    <a:cubicBezTo>
                      <a:pt x="4131" y="16931"/>
                      <a:pt x="4070" y="16870"/>
                      <a:pt x="3979" y="16870"/>
                    </a:cubicBezTo>
                    <a:close/>
                    <a:moveTo>
                      <a:pt x="6472" y="16870"/>
                    </a:moveTo>
                    <a:cubicBezTo>
                      <a:pt x="6259" y="16870"/>
                      <a:pt x="6469" y="17128"/>
                      <a:pt x="6573" y="17128"/>
                    </a:cubicBezTo>
                    <a:cubicBezTo>
                      <a:pt x="6603" y="17128"/>
                      <a:pt x="6624" y="17107"/>
                      <a:pt x="6624" y="17053"/>
                    </a:cubicBezTo>
                    <a:cubicBezTo>
                      <a:pt x="6624" y="16931"/>
                      <a:pt x="6563" y="16870"/>
                      <a:pt x="6472" y="16870"/>
                    </a:cubicBezTo>
                    <a:close/>
                    <a:moveTo>
                      <a:pt x="8964" y="16870"/>
                    </a:moveTo>
                    <a:cubicBezTo>
                      <a:pt x="8775" y="16870"/>
                      <a:pt x="8990" y="17128"/>
                      <a:pt x="9095" y="17128"/>
                    </a:cubicBezTo>
                    <a:cubicBezTo>
                      <a:pt x="9126" y="17128"/>
                      <a:pt x="9147" y="17107"/>
                      <a:pt x="9147" y="17053"/>
                    </a:cubicBezTo>
                    <a:cubicBezTo>
                      <a:pt x="9147" y="16931"/>
                      <a:pt x="9055" y="16870"/>
                      <a:pt x="8964" y="16870"/>
                    </a:cubicBezTo>
                    <a:close/>
                    <a:moveTo>
                      <a:pt x="11487" y="16870"/>
                    </a:moveTo>
                    <a:cubicBezTo>
                      <a:pt x="11274" y="16870"/>
                      <a:pt x="11484" y="17128"/>
                      <a:pt x="11588" y="17128"/>
                    </a:cubicBezTo>
                    <a:cubicBezTo>
                      <a:pt x="11618" y="17128"/>
                      <a:pt x="11639" y="17107"/>
                      <a:pt x="11639" y="17053"/>
                    </a:cubicBezTo>
                    <a:cubicBezTo>
                      <a:pt x="11639" y="16961"/>
                      <a:pt x="11578" y="16870"/>
                      <a:pt x="11487" y="16870"/>
                    </a:cubicBezTo>
                    <a:close/>
                    <a:moveTo>
                      <a:pt x="13979" y="16870"/>
                    </a:moveTo>
                    <a:cubicBezTo>
                      <a:pt x="13767" y="16870"/>
                      <a:pt x="13977" y="17128"/>
                      <a:pt x="14081" y="17128"/>
                    </a:cubicBezTo>
                    <a:cubicBezTo>
                      <a:pt x="14110" y="17128"/>
                      <a:pt x="14131" y="17107"/>
                      <a:pt x="14131" y="17053"/>
                    </a:cubicBezTo>
                    <a:cubicBezTo>
                      <a:pt x="14131" y="16931"/>
                      <a:pt x="14071" y="16870"/>
                      <a:pt x="13979" y="16870"/>
                    </a:cubicBezTo>
                    <a:close/>
                    <a:moveTo>
                      <a:pt x="16472" y="16870"/>
                    </a:moveTo>
                    <a:cubicBezTo>
                      <a:pt x="16283" y="16870"/>
                      <a:pt x="16498" y="17128"/>
                      <a:pt x="16603" y="17128"/>
                    </a:cubicBezTo>
                    <a:cubicBezTo>
                      <a:pt x="16633" y="17128"/>
                      <a:pt x="16654" y="17107"/>
                      <a:pt x="16654" y="17053"/>
                    </a:cubicBezTo>
                    <a:cubicBezTo>
                      <a:pt x="16654" y="16931"/>
                      <a:pt x="16563" y="16870"/>
                      <a:pt x="16472" y="16870"/>
                    </a:cubicBezTo>
                    <a:close/>
                    <a:moveTo>
                      <a:pt x="18995" y="16870"/>
                    </a:moveTo>
                    <a:cubicBezTo>
                      <a:pt x="18752" y="16870"/>
                      <a:pt x="18752" y="17205"/>
                      <a:pt x="18995" y="17205"/>
                    </a:cubicBezTo>
                    <a:cubicBezTo>
                      <a:pt x="18995" y="17205"/>
                      <a:pt x="19025" y="17205"/>
                      <a:pt x="19056" y="17174"/>
                    </a:cubicBezTo>
                    <a:lnTo>
                      <a:pt x="19025" y="16870"/>
                    </a:lnTo>
                    <a:close/>
                    <a:moveTo>
                      <a:pt x="2703" y="18603"/>
                    </a:moveTo>
                    <a:cubicBezTo>
                      <a:pt x="2519" y="18603"/>
                      <a:pt x="2718" y="18846"/>
                      <a:pt x="2825" y="18846"/>
                    </a:cubicBezTo>
                    <a:cubicBezTo>
                      <a:pt x="2860" y="18846"/>
                      <a:pt x="2885" y="18821"/>
                      <a:pt x="2885" y="18755"/>
                    </a:cubicBezTo>
                    <a:cubicBezTo>
                      <a:pt x="2885" y="18664"/>
                      <a:pt x="2794" y="18603"/>
                      <a:pt x="2703" y="18603"/>
                    </a:cubicBezTo>
                    <a:close/>
                    <a:moveTo>
                      <a:pt x="5225" y="18603"/>
                    </a:moveTo>
                    <a:cubicBezTo>
                      <a:pt x="5018" y="18603"/>
                      <a:pt x="5212" y="18846"/>
                      <a:pt x="5318" y="18846"/>
                    </a:cubicBezTo>
                    <a:cubicBezTo>
                      <a:pt x="5352" y="18846"/>
                      <a:pt x="5377" y="18821"/>
                      <a:pt x="5377" y="18755"/>
                    </a:cubicBezTo>
                    <a:cubicBezTo>
                      <a:pt x="5377" y="18664"/>
                      <a:pt x="5317" y="18603"/>
                      <a:pt x="5225" y="18603"/>
                    </a:cubicBezTo>
                    <a:close/>
                    <a:moveTo>
                      <a:pt x="7718" y="18603"/>
                    </a:moveTo>
                    <a:cubicBezTo>
                      <a:pt x="7534" y="18603"/>
                      <a:pt x="7715" y="18846"/>
                      <a:pt x="7815" y="18846"/>
                    </a:cubicBezTo>
                    <a:cubicBezTo>
                      <a:pt x="7847" y="18846"/>
                      <a:pt x="7870" y="18821"/>
                      <a:pt x="7870" y="18755"/>
                    </a:cubicBezTo>
                    <a:cubicBezTo>
                      <a:pt x="7870" y="18664"/>
                      <a:pt x="7809" y="18603"/>
                      <a:pt x="7718" y="18603"/>
                    </a:cubicBezTo>
                    <a:close/>
                    <a:moveTo>
                      <a:pt x="10210" y="18603"/>
                    </a:moveTo>
                    <a:cubicBezTo>
                      <a:pt x="10026" y="18603"/>
                      <a:pt x="10225" y="18846"/>
                      <a:pt x="10333" y="18846"/>
                    </a:cubicBezTo>
                    <a:cubicBezTo>
                      <a:pt x="10368" y="18846"/>
                      <a:pt x="10393" y="18821"/>
                      <a:pt x="10393" y="18755"/>
                    </a:cubicBezTo>
                    <a:cubicBezTo>
                      <a:pt x="10393" y="18664"/>
                      <a:pt x="10302" y="18603"/>
                      <a:pt x="10210" y="18603"/>
                    </a:cubicBezTo>
                    <a:close/>
                    <a:moveTo>
                      <a:pt x="12733" y="18603"/>
                    </a:moveTo>
                    <a:cubicBezTo>
                      <a:pt x="12526" y="18603"/>
                      <a:pt x="12720" y="18846"/>
                      <a:pt x="12826" y="18846"/>
                    </a:cubicBezTo>
                    <a:cubicBezTo>
                      <a:pt x="12860" y="18846"/>
                      <a:pt x="12885" y="18821"/>
                      <a:pt x="12885" y="18755"/>
                    </a:cubicBezTo>
                    <a:cubicBezTo>
                      <a:pt x="12885" y="18664"/>
                      <a:pt x="12824" y="18603"/>
                      <a:pt x="12733" y="18603"/>
                    </a:cubicBezTo>
                    <a:close/>
                    <a:moveTo>
                      <a:pt x="15226" y="18603"/>
                    </a:moveTo>
                    <a:cubicBezTo>
                      <a:pt x="15042" y="18603"/>
                      <a:pt x="15223" y="18846"/>
                      <a:pt x="15322" y="18846"/>
                    </a:cubicBezTo>
                    <a:cubicBezTo>
                      <a:pt x="15354" y="18846"/>
                      <a:pt x="15378" y="18821"/>
                      <a:pt x="15378" y="18755"/>
                    </a:cubicBezTo>
                    <a:cubicBezTo>
                      <a:pt x="15378" y="18664"/>
                      <a:pt x="15317" y="18603"/>
                      <a:pt x="15226" y="18603"/>
                    </a:cubicBezTo>
                    <a:close/>
                    <a:moveTo>
                      <a:pt x="17718" y="18603"/>
                    </a:moveTo>
                    <a:cubicBezTo>
                      <a:pt x="17534" y="18603"/>
                      <a:pt x="17733" y="18846"/>
                      <a:pt x="17841" y="18846"/>
                    </a:cubicBezTo>
                    <a:cubicBezTo>
                      <a:pt x="17875" y="18846"/>
                      <a:pt x="17900" y="18821"/>
                      <a:pt x="17900" y="18755"/>
                    </a:cubicBezTo>
                    <a:cubicBezTo>
                      <a:pt x="17900" y="18664"/>
                      <a:pt x="17809" y="18603"/>
                      <a:pt x="17718" y="18603"/>
                    </a:cubicBezTo>
                    <a:close/>
                    <a:moveTo>
                      <a:pt x="210" y="18603"/>
                    </a:moveTo>
                    <a:cubicBezTo>
                      <a:pt x="180" y="18694"/>
                      <a:pt x="149" y="18785"/>
                      <a:pt x="119" y="18907"/>
                    </a:cubicBezTo>
                    <a:cubicBezTo>
                      <a:pt x="149" y="18907"/>
                      <a:pt x="180" y="18937"/>
                      <a:pt x="210" y="18937"/>
                    </a:cubicBezTo>
                    <a:cubicBezTo>
                      <a:pt x="301" y="18937"/>
                      <a:pt x="362" y="18846"/>
                      <a:pt x="362" y="18755"/>
                    </a:cubicBezTo>
                    <a:cubicBezTo>
                      <a:pt x="362" y="18664"/>
                      <a:pt x="301" y="18603"/>
                      <a:pt x="210" y="18603"/>
                    </a:cubicBezTo>
                    <a:close/>
                    <a:moveTo>
                      <a:pt x="1432" y="20303"/>
                    </a:moveTo>
                    <a:cubicBezTo>
                      <a:pt x="1263" y="20303"/>
                      <a:pt x="1453" y="20545"/>
                      <a:pt x="1567" y="20545"/>
                    </a:cubicBezTo>
                    <a:cubicBezTo>
                      <a:pt x="1603" y="20545"/>
                      <a:pt x="1632" y="20520"/>
                      <a:pt x="1639" y="20457"/>
                    </a:cubicBezTo>
                    <a:cubicBezTo>
                      <a:pt x="1639" y="20366"/>
                      <a:pt x="1548" y="20305"/>
                      <a:pt x="1456" y="20305"/>
                    </a:cubicBezTo>
                    <a:cubicBezTo>
                      <a:pt x="1447" y="20304"/>
                      <a:pt x="1439" y="20303"/>
                      <a:pt x="1432" y="20303"/>
                    </a:cubicBezTo>
                    <a:close/>
                    <a:moveTo>
                      <a:pt x="3955" y="20303"/>
                    </a:moveTo>
                    <a:cubicBezTo>
                      <a:pt x="3786" y="20303"/>
                      <a:pt x="3976" y="20545"/>
                      <a:pt x="4076" y="20545"/>
                    </a:cubicBezTo>
                    <a:cubicBezTo>
                      <a:pt x="4108" y="20545"/>
                      <a:pt x="4131" y="20520"/>
                      <a:pt x="4131" y="20457"/>
                    </a:cubicBezTo>
                    <a:cubicBezTo>
                      <a:pt x="4131" y="20366"/>
                      <a:pt x="4070" y="20305"/>
                      <a:pt x="3979" y="20305"/>
                    </a:cubicBezTo>
                    <a:cubicBezTo>
                      <a:pt x="3970" y="20304"/>
                      <a:pt x="3962" y="20303"/>
                      <a:pt x="3955" y="20303"/>
                    </a:cubicBezTo>
                    <a:close/>
                    <a:moveTo>
                      <a:pt x="8940" y="20303"/>
                    </a:moveTo>
                    <a:cubicBezTo>
                      <a:pt x="8771" y="20303"/>
                      <a:pt x="8961" y="20545"/>
                      <a:pt x="9075" y="20545"/>
                    </a:cubicBezTo>
                    <a:cubicBezTo>
                      <a:pt x="9111" y="20545"/>
                      <a:pt x="9139" y="20520"/>
                      <a:pt x="9147" y="20457"/>
                    </a:cubicBezTo>
                    <a:cubicBezTo>
                      <a:pt x="9147" y="20366"/>
                      <a:pt x="9055" y="20305"/>
                      <a:pt x="8964" y="20305"/>
                    </a:cubicBezTo>
                    <a:cubicBezTo>
                      <a:pt x="8955" y="20304"/>
                      <a:pt x="8947" y="20303"/>
                      <a:pt x="8940" y="20303"/>
                    </a:cubicBezTo>
                    <a:close/>
                    <a:moveTo>
                      <a:pt x="11462" y="20303"/>
                    </a:moveTo>
                    <a:cubicBezTo>
                      <a:pt x="11294" y="20303"/>
                      <a:pt x="11483" y="20545"/>
                      <a:pt x="11584" y="20545"/>
                    </a:cubicBezTo>
                    <a:cubicBezTo>
                      <a:pt x="11616" y="20545"/>
                      <a:pt x="11639" y="20520"/>
                      <a:pt x="11639" y="20457"/>
                    </a:cubicBezTo>
                    <a:cubicBezTo>
                      <a:pt x="11639" y="20366"/>
                      <a:pt x="11578" y="20305"/>
                      <a:pt x="11487" y="20305"/>
                    </a:cubicBezTo>
                    <a:cubicBezTo>
                      <a:pt x="11478" y="20304"/>
                      <a:pt x="11470" y="20303"/>
                      <a:pt x="11462" y="20303"/>
                    </a:cubicBezTo>
                    <a:close/>
                    <a:moveTo>
                      <a:pt x="13955" y="20303"/>
                    </a:moveTo>
                    <a:cubicBezTo>
                      <a:pt x="13786" y="20303"/>
                      <a:pt x="13976" y="20545"/>
                      <a:pt x="14077" y="20545"/>
                    </a:cubicBezTo>
                    <a:cubicBezTo>
                      <a:pt x="14108" y="20545"/>
                      <a:pt x="14131" y="20520"/>
                      <a:pt x="14131" y="20457"/>
                    </a:cubicBezTo>
                    <a:cubicBezTo>
                      <a:pt x="14131" y="20366"/>
                      <a:pt x="14071" y="20305"/>
                      <a:pt x="13979" y="20305"/>
                    </a:cubicBezTo>
                    <a:cubicBezTo>
                      <a:pt x="13971" y="20304"/>
                      <a:pt x="13962" y="20303"/>
                      <a:pt x="13955" y="20303"/>
                    </a:cubicBezTo>
                    <a:close/>
                    <a:moveTo>
                      <a:pt x="16450" y="20303"/>
                    </a:moveTo>
                    <a:cubicBezTo>
                      <a:pt x="16303" y="20303"/>
                      <a:pt x="16497" y="20545"/>
                      <a:pt x="16599" y="20545"/>
                    </a:cubicBezTo>
                    <a:cubicBezTo>
                      <a:pt x="16631" y="20545"/>
                      <a:pt x="16654" y="20520"/>
                      <a:pt x="16654" y="20457"/>
                    </a:cubicBezTo>
                    <a:cubicBezTo>
                      <a:pt x="16654" y="20366"/>
                      <a:pt x="16563" y="20305"/>
                      <a:pt x="16472" y="20305"/>
                    </a:cubicBezTo>
                    <a:cubicBezTo>
                      <a:pt x="16464" y="20304"/>
                      <a:pt x="16457" y="20303"/>
                      <a:pt x="16450" y="20303"/>
                    </a:cubicBezTo>
                    <a:close/>
                    <a:moveTo>
                      <a:pt x="6507" y="20299"/>
                    </a:moveTo>
                    <a:cubicBezTo>
                      <a:pt x="6496" y="20299"/>
                      <a:pt x="6484" y="20301"/>
                      <a:pt x="6472" y="20305"/>
                    </a:cubicBezTo>
                    <a:cubicBezTo>
                      <a:pt x="6265" y="20305"/>
                      <a:pt x="6458" y="20549"/>
                      <a:pt x="6564" y="20549"/>
                    </a:cubicBezTo>
                    <a:cubicBezTo>
                      <a:pt x="6598" y="20549"/>
                      <a:pt x="6624" y="20523"/>
                      <a:pt x="6624" y="20457"/>
                    </a:cubicBezTo>
                    <a:cubicBezTo>
                      <a:pt x="6624" y="20378"/>
                      <a:pt x="6578" y="20299"/>
                      <a:pt x="6507" y="20299"/>
                    </a:cubicBezTo>
                    <a:close/>
                    <a:moveTo>
                      <a:pt x="19030" y="20299"/>
                    </a:moveTo>
                    <a:cubicBezTo>
                      <a:pt x="19019" y="20299"/>
                      <a:pt x="19007" y="20301"/>
                      <a:pt x="18995" y="20305"/>
                    </a:cubicBezTo>
                    <a:cubicBezTo>
                      <a:pt x="18788" y="20305"/>
                      <a:pt x="18981" y="20549"/>
                      <a:pt x="19087" y="20549"/>
                    </a:cubicBezTo>
                    <a:cubicBezTo>
                      <a:pt x="19122" y="20549"/>
                      <a:pt x="19147" y="20523"/>
                      <a:pt x="19147" y="20457"/>
                    </a:cubicBezTo>
                    <a:cubicBezTo>
                      <a:pt x="19147" y="20378"/>
                      <a:pt x="19101" y="20299"/>
                      <a:pt x="19030" y="20299"/>
                    </a:cubicBezTo>
                    <a:close/>
                    <a:moveTo>
                      <a:pt x="245" y="22031"/>
                    </a:moveTo>
                    <a:cubicBezTo>
                      <a:pt x="234" y="22031"/>
                      <a:pt x="222" y="22033"/>
                      <a:pt x="210" y="22037"/>
                    </a:cubicBezTo>
                    <a:cubicBezTo>
                      <a:pt x="1" y="22037"/>
                      <a:pt x="201" y="22269"/>
                      <a:pt x="306" y="22269"/>
                    </a:cubicBezTo>
                    <a:cubicBezTo>
                      <a:pt x="339" y="22269"/>
                      <a:pt x="362" y="22247"/>
                      <a:pt x="362" y="22189"/>
                    </a:cubicBezTo>
                    <a:cubicBezTo>
                      <a:pt x="362" y="22110"/>
                      <a:pt x="317" y="22031"/>
                      <a:pt x="245" y="22031"/>
                    </a:cubicBezTo>
                    <a:close/>
                    <a:moveTo>
                      <a:pt x="2703" y="22037"/>
                    </a:moveTo>
                    <a:cubicBezTo>
                      <a:pt x="2517" y="22037"/>
                      <a:pt x="2722" y="22269"/>
                      <a:pt x="2829" y="22269"/>
                    </a:cubicBezTo>
                    <a:cubicBezTo>
                      <a:pt x="2861" y="22269"/>
                      <a:pt x="2885" y="22247"/>
                      <a:pt x="2885" y="22189"/>
                    </a:cubicBezTo>
                    <a:cubicBezTo>
                      <a:pt x="2885" y="22098"/>
                      <a:pt x="2794" y="22037"/>
                      <a:pt x="2703" y="22037"/>
                    </a:cubicBezTo>
                    <a:close/>
                    <a:moveTo>
                      <a:pt x="5225" y="22037"/>
                    </a:moveTo>
                    <a:cubicBezTo>
                      <a:pt x="5016" y="22037"/>
                      <a:pt x="5216" y="22269"/>
                      <a:pt x="5321" y="22269"/>
                    </a:cubicBezTo>
                    <a:cubicBezTo>
                      <a:pt x="5354" y="22269"/>
                      <a:pt x="5377" y="22247"/>
                      <a:pt x="5377" y="22189"/>
                    </a:cubicBezTo>
                    <a:cubicBezTo>
                      <a:pt x="5377" y="22098"/>
                      <a:pt x="5317" y="22037"/>
                      <a:pt x="5225" y="22037"/>
                    </a:cubicBezTo>
                    <a:close/>
                    <a:moveTo>
                      <a:pt x="7718" y="22037"/>
                    </a:moveTo>
                    <a:cubicBezTo>
                      <a:pt x="7532" y="22037"/>
                      <a:pt x="7719" y="22269"/>
                      <a:pt x="7818" y="22269"/>
                    </a:cubicBezTo>
                    <a:cubicBezTo>
                      <a:pt x="7848" y="22269"/>
                      <a:pt x="7870" y="22247"/>
                      <a:pt x="7870" y="22189"/>
                    </a:cubicBezTo>
                    <a:cubicBezTo>
                      <a:pt x="7870" y="22098"/>
                      <a:pt x="7809" y="22037"/>
                      <a:pt x="7718" y="22037"/>
                    </a:cubicBezTo>
                    <a:close/>
                    <a:moveTo>
                      <a:pt x="10210" y="22037"/>
                    </a:moveTo>
                    <a:cubicBezTo>
                      <a:pt x="10024" y="22037"/>
                      <a:pt x="10230" y="22269"/>
                      <a:pt x="10336" y="22269"/>
                    </a:cubicBezTo>
                    <a:cubicBezTo>
                      <a:pt x="10369" y="22269"/>
                      <a:pt x="10393" y="22247"/>
                      <a:pt x="10393" y="22189"/>
                    </a:cubicBezTo>
                    <a:cubicBezTo>
                      <a:pt x="10393" y="22098"/>
                      <a:pt x="10302" y="22037"/>
                      <a:pt x="10210" y="22037"/>
                    </a:cubicBezTo>
                    <a:close/>
                    <a:moveTo>
                      <a:pt x="12768" y="22031"/>
                    </a:moveTo>
                    <a:cubicBezTo>
                      <a:pt x="12757" y="22031"/>
                      <a:pt x="12745" y="22033"/>
                      <a:pt x="12733" y="22037"/>
                    </a:cubicBezTo>
                    <a:cubicBezTo>
                      <a:pt x="12524" y="22037"/>
                      <a:pt x="12724" y="22269"/>
                      <a:pt x="12829" y="22269"/>
                    </a:cubicBezTo>
                    <a:cubicBezTo>
                      <a:pt x="12862" y="22269"/>
                      <a:pt x="12885" y="22247"/>
                      <a:pt x="12885" y="22189"/>
                    </a:cubicBezTo>
                    <a:cubicBezTo>
                      <a:pt x="12885" y="22110"/>
                      <a:pt x="12840" y="22031"/>
                      <a:pt x="12768" y="22031"/>
                    </a:cubicBezTo>
                    <a:close/>
                    <a:moveTo>
                      <a:pt x="15226" y="22037"/>
                    </a:moveTo>
                    <a:cubicBezTo>
                      <a:pt x="15040" y="22037"/>
                      <a:pt x="15227" y="22269"/>
                      <a:pt x="15325" y="22269"/>
                    </a:cubicBezTo>
                    <a:cubicBezTo>
                      <a:pt x="15356" y="22269"/>
                      <a:pt x="15378" y="22247"/>
                      <a:pt x="15378" y="22189"/>
                    </a:cubicBezTo>
                    <a:cubicBezTo>
                      <a:pt x="15378" y="22098"/>
                      <a:pt x="15317" y="22037"/>
                      <a:pt x="15226" y="22037"/>
                    </a:cubicBezTo>
                    <a:close/>
                    <a:moveTo>
                      <a:pt x="17718" y="22037"/>
                    </a:moveTo>
                    <a:cubicBezTo>
                      <a:pt x="17532" y="22037"/>
                      <a:pt x="17737" y="22269"/>
                      <a:pt x="17844" y="22269"/>
                    </a:cubicBezTo>
                    <a:cubicBezTo>
                      <a:pt x="17877" y="22269"/>
                      <a:pt x="17900" y="22247"/>
                      <a:pt x="17900" y="22189"/>
                    </a:cubicBezTo>
                    <a:cubicBezTo>
                      <a:pt x="17900" y="22098"/>
                      <a:pt x="17809" y="22037"/>
                      <a:pt x="17718" y="22037"/>
                    </a:cubicBezTo>
                    <a:close/>
                    <a:moveTo>
                      <a:pt x="1456" y="23709"/>
                    </a:moveTo>
                    <a:cubicBezTo>
                      <a:pt x="1365" y="23709"/>
                      <a:pt x="1304" y="23770"/>
                      <a:pt x="1304" y="23861"/>
                    </a:cubicBezTo>
                    <a:lnTo>
                      <a:pt x="1639" y="23892"/>
                    </a:lnTo>
                    <a:cubicBezTo>
                      <a:pt x="1608" y="23800"/>
                      <a:pt x="1548" y="23709"/>
                      <a:pt x="1456" y="23709"/>
                    </a:cubicBezTo>
                    <a:close/>
                    <a:moveTo>
                      <a:pt x="13979" y="23709"/>
                    </a:moveTo>
                    <a:cubicBezTo>
                      <a:pt x="13888" y="23709"/>
                      <a:pt x="13827" y="23800"/>
                      <a:pt x="13827" y="23892"/>
                    </a:cubicBezTo>
                    <a:lnTo>
                      <a:pt x="14131" y="23861"/>
                    </a:lnTo>
                    <a:cubicBezTo>
                      <a:pt x="14131" y="23770"/>
                      <a:pt x="14040" y="23709"/>
                      <a:pt x="13979" y="23709"/>
                    </a:cubicBezTo>
                    <a:close/>
                    <a:moveTo>
                      <a:pt x="6472" y="23709"/>
                    </a:moveTo>
                    <a:cubicBezTo>
                      <a:pt x="6259" y="23709"/>
                      <a:pt x="6469" y="23967"/>
                      <a:pt x="6573" y="23967"/>
                    </a:cubicBezTo>
                    <a:cubicBezTo>
                      <a:pt x="6603" y="23967"/>
                      <a:pt x="6624" y="23946"/>
                      <a:pt x="6624" y="23892"/>
                    </a:cubicBezTo>
                    <a:cubicBezTo>
                      <a:pt x="6624" y="23800"/>
                      <a:pt x="6563" y="23709"/>
                      <a:pt x="6472" y="23709"/>
                    </a:cubicBezTo>
                    <a:close/>
                    <a:moveTo>
                      <a:pt x="8964" y="23709"/>
                    </a:moveTo>
                    <a:cubicBezTo>
                      <a:pt x="8775" y="23709"/>
                      <a:pt x="8990" y="23967"/>
                      <a:pt x="9095" y="23967"/>
                    </a:cubicBezTo>
                    <a:cubicBezTo>
                      <a:pt x="9126" y="23967"/>
                      <a:pt x="9147" y="23946"/>
                      <a:pt x="9147" y="23892"/>
                    </a:cubicBezTo>
                    <a:cubicBezTo>
                      <a:pt x="9116" y="23800"/>
                      <a:pt x="9055" y="23709"/>
                      <a:pt x="8964" y="23709"/>
                    </a:cubicBezTo>
                    <a:close/>
                    <a:moveTo>
                      <a:pt x="3979" y="23709"/>
                    </a:moveTo>
                    <a:cubicBezTo>
                      <a:pt x="3888" y="23709"/>
                      <a:pt x="3797" y="23800"/>
                      <a:pt x="3797" y="23892"/>
                    </a:cubicBezTo>
                    <a:cubicBezTo>
                      <a:pt x="3797" y="23922"/>
                      <a:pt x="3827" y="23952"/>
                      <a:pt x="3858" y="23983"/>
                    </a:cubicBezTo>
                    <a:lnTo>
                      <a:pt x="4070" y="23983"/>
                    </a:lnTo>
                    <a:cubicBezTo>
                      <a:pt x="4101" y="23952"/>
                      <a:pt x="4131" y="23922"/>
                      <a:pt x="4131" y="23861"/>
                    </a:cubicBezTo>
                    <a:cubicBezTo>
                      <a:pt x="4131" y="23770"/>
                      <a:pt x="4040" y="23709"/>
                      <a:pt x="3979" y="23709"/>
                    </a:cubicBezTo>
                    <a:close/>
                    <a:moveTo>
                      <a:pt x="11487" y="23709"/>
                    </a:moveTo>
                    <a:cubicBezTo>
                      <a:pt x="11396" y="23709"/>
                      <a:pt x="11305" y="23800"/>
                      <a:pt x="11305" y="23892"/>
                    </a:cubicBezTo>
                    <a:cubicBezTo>
                      <a:pt x="11305" y="23922"/>
                      <a:pt x="11335" y="23983"/>
                      <a:pt x="11396" y="24013"/>
                    </a:cubicBezTo>
                    <a:lnTo>
                      <a:pt x="11578" y="24013"/>
                    </a:lnTo>
                    <a:cubicBezTo>
                      <a:pt x="11609" y="23983"/>
                      <a:pt x="11639" y="23922"/>
                      <a:pt x="11639" y="23892"/>
                    </a:cubicBezTo>
                    <a:cubicBezTo>
                      <a:pt x="11639" y="23800"/>
                      <a:pt x="11578" y="23740"/>
                      <a:pt x="11487" y="2370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36;p34">
                <a:extLst>
                  <a:ext uri="{FF2B5EF4-FFF2-40B4-BE49-F238E27FC236}">
                    <a16:creationId xmlns:a16="http://schemas.microsoft.com/office/drawing/2014/main" id="{9E3ADBFB-5B90-49CB-83D7-16EF83BF8C2A}"/>
                  </a:ext>
                </a:extLst>
              </p:cNvPr>
              <p:cNvSpPr/>
              <p:nvPr/>
            </p:nvSpPr>
            <p:spPr>
              <a:xfrm>
                <a:off x="1556218" y="2038306"/>
                <a:ext cx="621034" cy="565352"/>
              </a:xfrm>
              <a:custGeom>
                <a:avLst/>
                <a:gdLst/>
                <a:ahLst/>
                <a:cxnLst/>
                <a:rect l="l" t="t" r="r" b="b"/>
                <a:pathLst>
                  <a:path w="25898" h="23576" extrusionOk="0">
                    <a:moveTo>
                      <a:pt x="10735" y="0"/>
                    </a:moveTo>
                    <a:cubicBezTo>
                      <a:pt x="9915" y="0"/>
                      <a:pt x="8851" y="983"/>
                      <a:pt x="8329" y="1873"/>
                    </a:cubicBezTo>
                    <a:cubicBezTo>
                      <a:pt x="4712" y="8044"/>
                      <a:pt x="0" y="18287"/>
                      <a:pt x="2858" y="20111"/>
                    </a:cubicBezTo>
                    <a:cubicBezTo>
                      <a:pt x="7569" y="23090"/>
                      <a:pt x="20274" y="23576"/>
                      <a:pt x="23162" y="23576"/>
                    </a:cubicBezTo>
                    <a:cubicBezTo>
                      <a:pt x="24408" y="23576"/>
                      <a:pt x="25897" y="15217"/>
                      <a:pt x="24955" y="14275"/>
                    </a:cubicBezTo>
                    <a:cubicBezTo>
                      <a:pt x="24484" y="13804"/>
                      <a:pt x="20928" y="13789"/>
                      <a:pt x="17466" y="13789"/>
                    </a:cubicBezTo>
                    <a:cubicBezTo>
                      <a:pt x="17228" y="13789"/>
                      <a:pt x="16989" y="13789"/>
                      <a:pt x="16753" y="13789"/>
                    </a:cubicBezTo>
                    <a:cubicBezTo>
                      <a:pt x="13556" y="13789"/>
                      <a:pt x="10633" y="13775"/>
                      <a:pt x="10548" y="13393"/>
                    </a:cubicBezTo>
                    <a:cubicBezTo>
                      <a:pt x="10426" y="12937"/>
                      <a:pt x="11034" y="8895"/>
                      <a:pt x="11703" y="3849"/>
                    </a:cubicBezTo>
                    <a:cubicBezTo>
                      <a:pt x="12109" y="945"/>
                      <a:pt x="11539" y="0"/>
                      <a:pt x="10735"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37;p34">
                <a:extLst>
                  <a:ext uri="{FF2B5EF4-FFF2-40B4-BE49-F238E27FC236}">
                    <a16:creationId xmlns:a16="http://schemas.microsoft.com/office/drawing/2014/main" id="{121B4F48-F9F5-45C6-BC07-8FB2A386E800}"/>
                  </a:ext>
                </a:extLst>
              </p:cNvPr>
              <p:cNvSpPr/>
              <p:nvPr/>
            </p:nvSpPr>
            <p:spPr>
              <a:xfrm>
                <a:off x="2054787" y="2352124"/>
                <a:ext cx="500055" cy="265003"/>
              </a:xfrm>
              <a:custGeom>
                <a:avLst/>
                <a:gdLst/>
                <a:ahLst/>
                <a:cxnLst/>
                <a:rect l="l" t="t" r="r" b="b"/>
                <a:pathLst>
                  <a:path w="20853" h="11051" extrusionOk="0">
                    <a:moveTo>
                      <a:pt x="9822" y="0"/>
                    </a:moveTo>
                    <a:cubicBezTo>
                      <a:pt x="9221" y="0"/>
                      <a:pt x="8643" y="24"/>
                      <a:pt x="8177" y="64"/>
                    </a:cubicBezTo>
                    <a:cubicBezTo>
                      <a:pt x="5685" y="277"/>
                      <a:pt x="1916" y="763"/>
                      <a:pt x="1916" y="763"/>
                    </a:cubicBezTo>
                    <a:cubicBezTo>
                      <a:pt x="1916" y="763"/>
                      <a:pt x="1" y="10247"/>
                      <a:pt x="427" y="10338"/>
                    </a:cubicBezTo>
                    <a:cubicBezTo>
                      <a:pt x="995" y="10446"/>
                      <a:pt x="1639" y="10541"/>
                      <a:pt x="2360" y="10541"/>
                    </a:cubicBezTo>
                    <a:cubicBezTo>
                      <a:pt x="3876" y="10541"/>
                      <a:pt x="5731" y="10121"/>
                      <a:pt x="7934" y="8514"/>
                    </a:cubicBezTo>
                    <a:cubicBezTo>
                      <a:pt x="7934" y="8514"/>
                      <a:pt x="11353" y="11051"/>
                      <a:pt x="13118" y="11051"/>
                    </a:cubicBezTo>
                    <a:cubicBezTo>
                      <a:pt x="13424" y="11051"/>
                      <a:pt x="13681" y="10974"/>
                      <a:pt x="13861" y="10794"/>
                    </a:cubicBezTo>
                    <a:cubicBezTo>
                      <a:pt x="14346" y="10282"/>
                      <a:pt x="13646" y="9392"/>
                      <a:pt x="12739" y="8574"/>
                    </a:cubicBezTo>
                    <a:lnTo>
                      <a:pt x="12739" y="8574"/>
                    </a:lnTo>
                    <a:cubicBezTo>
                      <a:pt x="13818" y="9298"/>
                      <a:pt x="15002" y="9958"/>
                      <a:pt x="15736" y="9958"/>
                    </a:cubicBezTo>
                    <a:cubicBezTo>
                      <a:pt x="15940" y="9958"/>
                      <a:pt x="16110" y="9906"/>
                      <a:pt x="16232" y="9791"/>
                    </a:cubicBezTo>
                    <a:cubicBezTo>
                      <a:pt x="16772" y="9285"/>
                      <a:pt x="16372" y="8501"/>
                      <a:pt x="15654" y="7714"/>
                    </a:cubicBezTo>
                    <a:lnTo>
                      <a:pt x="15654" y="7714"/>
                    </a:lnTo>
                    <a:cubicBezTo>
                      <a:pt x="16470" y="8237"/>
                      <a:pt x="17276" y="8628"/>
                      <a:pt x="17866" y="8628"/>
                    </a:cubicBezTo>
                    <a:cubicBezTo>
                      <a:pt x="18148" y="8628"/>
                      <a:pt x="18381" y="8538"/>
                      <a:pt x="18542" y="8332"/>
                    </a:cubicBezTo>
                    <a:cubicBezTo>
                      <a:pt x="19290" y="7373"/>
                      <a:pt x="17424" y="5760"/>
                      <a:pt x="15945" y="4701"/>
                    </a:cubicBezTo>
                    <a:lnTo>
                      <a:pt x="15945" y="4701"/>
                    </a:lnTo>
                    <a:cubicBezTo>
                      <a:pt x="17075" y="5390"/>
                      <a:pt x="18536" y="6163"/>
                      <a:pt x="19406" y="6163"/>
                    </a:cubicBezTo>
                    <a:cubicBezTo>
                      <a:pt x="19711" y="6163"/>
                      <a:pt x="19943" y="6067"/>
                      <a:pt x="20062" y="5839"/>
                    </a:cubicBezTo>
                    <a:cubicBezTo>
                      <a:pt x="20852" y="4320"/>
                      <a:pt x="14591" y="915"/>
                      <a:pt x="13010" y="338"/>
                    </a:cubicBezTo>
                    <a:cubicBezTo>
                      <a:pt x="12321" y="95"/>
                      <a:pt x="11024" y="0"/>
                      <a:pt x="9822"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38;p34">
                <a:extLst>
                  <a:ext uri="{FF2B5EF4-FFF2-40B4-BE49-F238E27FC236}">
                    <a16:creationId xmlns:a16="http://schemas.microsoft.com/office/drawing/2014/main" id="{481DA079-64BA-4B04-8D4F-26D528BDE5A6}"/>
                  </a:ext>
                </a:extLst>
              </p:cNvPr>
              <p:cNvSpPr/>
              <p:nvPr/>
            </p:nvSpPr>
            <p:spPr>
              <a:xfrm>
                <a:off x="2355128" y="2409775"/>
                <a:ext cx="137765" cy="106447"/>
              </a:xfrm>
              <a:custGeom>
                <a:avLst/>
                <a:gdLst/>
                <a:ahLst/>
                <a:cxnLst/>
                <a:rect l="l" t="t" r="r" b="b"/>
                <a:pathLst>
                  <a:path w="5745" h="4439" extrusionOk="0">
                    <a:moveTo>
                      <a:pt x="30" y="1"/>
                    </a:moveTo>
                    <a:cubicBezTo>
                      <a:pt x="30" y="1"/>
                      <a:pt x="0" y="31"/>
                      <a:pt x="0" y="31"/>
                    </a:cubicBezTo>
                    <a:cubicBezTo>
                      <a:pt x="608" y="457"/>
                      <a:pt x="1216" y="882"/>
                      <a:pt x="1824" y="1277"/>
                    </a:cubicBezTo>
                    <a:cubicBezTo>
                      <a:pt x="2432" y="1703"/>
                      <a:pt x="4590" y="3192"/>
                      <a:pt x="5745" y="4438"/>
                    </a:cubicBezTo>
                    <a:cubicBezTo>
                      <a:pt x="5167" y="3679"/>
                      <a:pt x="4468" y="3010"/>
                      <a:pt x="3708" y="2432"/>
                    </a:cubicBezTo>
                    <a:cubicBezTo>
                      <a:pt x="3131" y="1976"/>
                      <a:pt x="2553" y="1551"/>
                      <a:pt x="1945" y="1125"/>
                    </a:cubicBezTo>
                    <a:cubicBezTo>
                      <a:pt x="1337" y="730"/>
                      <a:pt x="669" y="365"/>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39;p34">
                <a:extLst>
                  <a:ext uri="{FF2B5EF4-FFF2-40B4-BE49-F238E27FC236}">
                    <a16:creationId xmlns:a16="http://schemas.microsoft.com/office/drawing/2014/main" id="{005AD943-1AE7-43D0-AEAF-233A8996854E}"/>
                  </a:ext>
                </a:extLst>
              </p:cNvPr>
              <p:cNvSpPr/>
              <p:nvPr/>
            </p:nvSpPr>
            <p:spPr>
              <a:xfrm>
                <a:off x="2319396" y="2462270"/>
                <a:ext cx="111843" cy="75393"/>
              </a:xfrm>
              <a:custGeom>
                <a:avLst/>
                <a:gdLst/>
                <a:ahLst/>
                <a:cxnLst/>
                <a:rect l="l" t="t" r="r" b="b"/>
                <a:pathLst>
                  <a:path w="4664" h="3144" extrusionOk="0">
                    <a:moveTo>
                      <a:pt x="1" y="0"/>
                    </a:moveTo>
                    <a:cubicBezTo>
                      <a:pt x="791" y="517"/>
                      <a:pt x="1551" y="1064"/>
                      <a:pt x="2311" y="1611"/>
                    </a:cubicBezTo>
                    <a:cubicBezTo>
                      <a:pt x="3071" y="2128"/>
                      <a:pt x="3830" y="2584"/>
                      <a:pt x="4590" y="3131"/>
                    </a:cubicBezTo>
                    <a:cubicBezTo>
                      <a:pt x="4599" y="3140"/>
                      <a:pt x="4611" y="3144"/>
                      <a:pt x="4621" y="3144"/>
                    </a:cubicBezTo>
                    <a:cubicBezTo>
                      <a:pt x="4646" y="3144"/>
                      <a:pt x="4664" y="3122"/>
                      <a:pt x="4621" y="3101"/>
                    </a:cubicBezTo>
                    <a:cubicBezTo>
                      <a:pt x="3891" y="2523"/>
                      <a:pt x="3192" y="1976"/>
                      <a:pt x="2402" y="1459"/>
                    </a:cubicBezTo>
                    <a:cubicBezTo>
                      <a:pt x="1642" y="942"/>
                      <a:pt x="821" y="487"/>
                      <a:pt x="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40;p34">
                <a:extLst>
                  <a:ext uri="{FF2B5EF4-FFF2-40B4-BE49-F238E27FC236}">
                    <a16:creationId xmlns:a16="http://schemas.microsoft.com/office/drawing/2014/main" id="{130C8A57-E222-4EFF-B145-6E8DC7C34E1C}"/>
                  </a:ext>
                </a:extLst>
              </p:cNvPr>
              <p:cNvSpPr/>
              <p:nvPr/>
            </p:nvSpPr>
            <p:spPr>
              <a:xfrm>
                <a:off x="2279444" y="2501431"/>
                <a:ext cx="85585" cy="61197"/>
              </a:xfrm>
              <a:custGeom>
                <a:avLst/>
                <a:gdLst/>
                <a:ahLst/>
                <a:cxnLst/>
                <a:rect l="l" t="t" r="r" b="b"/>
                <a:pathLst>
                  <a:path w="3569" h="2552" extrusionOk="0">
                    <a:moveTo>
                      <a:pt x="38" y="0"/>
                    </a:moveTo>
                    <a:cubicBezTo>
                      <a:pt x="16" y="0"/>
                      <a:pt x="1" y="39"/>
                      <a:pt x="25" y="39"/>
                    </a:cubicBezTo>
                    <a:cubicBezTo>
                      <a:pt x="1454" y="1012"/>
                      <a:pt x="2335" y="1680"/>
                      <a:pt x="3490" y="2531"/>
                    </a:cubicBezTo>
                    <a:cubicBezTo>
                      <a:pt x="3516" y="2544"/>
                      <a:pt x="3535" y="2551"/>
                      <a:pt x="3548" y="2551"/>
                    </a:cubicBezTo>
                    <a:cubicBezTo>
                      <a:pt x="3566" y="2551"/>
                      <a:pt x="3569" y="2537"/>
                      <a:pt x="3551" y="2501"/>
                    </a:cubicBezTo>
                    <a:cubicBezTo>
                      <a:pt x="2457" y="1559"/>
                      <a:pt x="1302" y="708"/>
                      <a:pt x="56" y="9"/>
                    </a:cubicBezTo>
                    <a:cubicBezTo>
                      <a:pt x="50" y="2"/>
                      <a:pt x="43"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41;p34">
                <a:extLst>
                  <a:ext uri="{FF2B5EF4-FFF2-40B4-BE49-F238E27FC236}">
                    <a16:creationId xmlns:a16="http://schemas.microsoft.com/office/drawing/2014/main" id="{62822576-DF6B-4FE0-AB5F-0B833BC740DF}"/>
                  </a:ext>
                </a:extLst>
              </p:cNvPr>
              <p:cNvSpPr/>
              <p:nvPr/>
            </p:nvSpPr>
            <p:spPr>
              <a:xfrm>
                <a:off x="2084692" y="2349870"/>
                <a:ext cx="295937" cy="22757"/>
              </a:xfrm>
              <a:custGeom>
                <a:avLst/>
                <a:gdLst/>
                <a:ahLst/>
                <a:cxnLst/>
                <a:rect l="l" t="t" r="r" b="b"/>
                <a:pathLst>
                  <a:path w="12341" h="949" extrusionOk="0">
                    <a:moveTo>
                      <a:pt x="8780" y="1"/>
                    </a:moveTo>
                    <a:cubicBezTo>
                      <a:pt x="7509" y="1"/>
                      <a:pt x="6218" y="165"/>
                      <a:pt x="4985" y="310"/>
                    </a:cubicBezTo>
                    <a:cubicBezTo>
                      <a:pt x="3313" y="493"/>
                      <a:pt x="1672" y="675"/>
                      <a:pt x="31" y="888"/>
                    </a:cubicBezTo>
                    <a:cubicBezTo>
                      <a:pt x="0" y="888"/>
                      <a:pt x="0" y="949"/>
                      <a:pt x="31" y="949"/>
                    </a:cubicBezTo>
                    <a:cubicBezTo>
                      <a:pt x="973" y="888"/>
                      <a:pt x="1885" y="797"/>
                      <a:pt x="2797" y="736"/>
                    </a:cubicBezTo>
                    <a:cubicBezTo>
                      <a:pt x="4377" y="553"/>
                      <a:pt x="5927" y="371"/>
                      <a:pt x="7508" y="280"/>
                    </a:cubicBezTo>
                    <a:cubicBezTo>
                      <a:pt x="7916" y="241"/>
                      <a:pt x="8324" y="222"/>
                      <a:pt x="8731" y="222"/>
                    </a:cubicBezTo>
                    <a:cubicBezTo>
                      <a:pt x="9931" y="222"/>
                      <a:pt x="11122" y="388"/>
                      <a:pt x="12280" y="705"/>
                    </a:cubicBezTo>
                    <a:cubicBezTo>
                      <a:pt x="12310" y="705"/>
                      <a:pt x="12341" y="645"/>
                      <a:pt x="12310" y="645"/>
                    </a:cubicBezTo>
                    <a:cubicBezTo>
                      <a:pt x="11490" y="310"/>
                      <a:pt x="10639" y="97"/>
                      <a:pt x="9757" y="37"/>
                    </a:cubicBezTo>
                    <a:cubicBezTo>
                      <a:pt x="9434" y="12"/>
                      <a:pt x="9108" y="1"/>
                      <a:pt x="8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42;p34">
                <a:extLst>
                  <a:ext uri="{FF2B5EF4-FFF2-40B4-BE49-F238E27FC236}">
                    <a16:creationId xmlns:a16="http://schemas.microsoft.com/office/drawing/2014/main" id="{276812AD-0691-4387-A3F1-A1A9B6D4AF1A}"/>
                  </a:ext>
                </a:extLst>
              </p:cNvPr>
              <p:cNvSpPr/>
              <p:nvPr/>
            </p:nvSpPr>
            <p:spPr>
              <a:xfrm>
                <a:off x="1644421" y="2031735"/>
                <a:ext cx="202655" cy="238841"/>
              </a:xfrm>
              <a:custGeom>
                <a:avLst/>
                <a:gdLst/>
                <a:ahLst/>
                <a:cxnLst/>
                <a:rect l="l" t="t" r="r" b="b"/>
                <a:pathLst>
                  <a:path w="8451" h="9960" extrusionOk="0">
                    <a:moveTo>
                      <a:pt x="7267" y="1"/>
                    </a:moveTo>
                    <a:cubicBezTo>
                      <a:pt x="6690" y="1"/>
                      <a:pt x="5894" y="571"/>
                      <a:pt x="4864" y="1813"/>
                    </a:cubicBezTo>
                    <a:cubicBezTo>
                      <a:pt x="3283" y="3698"/>
                      <a:pt x="0" y="9959"/>
                      <a:pt x="0" y="9959"/>
                    </a:cubicBezTo>
                    <a:lnTo>
                      <a:pt x="8025" y="8956"/>
                    </a:lnTo>
                    <a:cubicBezTo>
                      <a:pt x="8268" y="6859"/>
                      <a:pt x="8420" y="4761"/>
                      <a:pt x="8450" y="2664"/>
                    </a:cubicBezTo>
                    <a:cubicBezTo>
                      <a:pt x="8399" y="964"/>
                      <a:pt x="8017" y="1"/>
                      <a:pt x="7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43;p34">
                <a:extLst>
                  <a:ext uri="{FF2B5EF4-FFF2-40B4-BE49-F238E27FC236}">
                    <a16:creationId xmlns:a16="http://schemas.microsoft.com/office/drawing/2014/main" id="{3CC0BCFC-7D2D-4CF0-8165-901155A09964}"/>
                  </a:ext>
                </a:extLst>
              </p:cNvPr>
              <p:cNvSpPr/>
              <p:nvPr/>
            </p:nvSpPr>
            <p:spPr>
              <a:xfrm>
                <a:off x="1664086" y="2057683"/>
                <a:ext cx="182991" cy="209969"/>
              </a:xfrm>
              <a:custGeom>
                <a:avLst/>
                <a:gdLst/>
                <a:ahLst/>
                <a:cxnLst/>
                <a:rect l="l" t="t" r="r" b="b"/>
                <a:pathLst>
                  <a:path w="7631" h="8756" extrusionOk="0">
                    <a:moveTo>
                      <a:pt x="6393" y="0"/>
                    </a:moveTo>
                    <a:cubicBezTo>
                      <a:pt x="6245" y="0"/>
                      <a:pt x="6439" y="241"/>
                      <a:pt x="6541" y="241"/>
                    </a:cubicBezTo>
                    <a:cubicBezTo>
                      <a:pt x="6574" y="241"/>
                      <a:pt x="6597" y="217"/>
                      <a:pt x="6597" y="154"/>
                    </a:cubicBezTo>
                    <a:cubicBezTo>
                      <a:pt x="6597" y="62"/>
                      <a:pt x="6506" y="2"/>
                      <a:pt x="6414" y="2"/>
                    </a:cubicBezTo>
                    <a:cubicBezTo>
                      <a:pt x="6406" y="1"/>
                      <a:pt x="6399" y="0"/>
                      <a:pt x="6393" y="0"/>
                    </a:cubicBezTo>
                    <a:close/>
                    <a:moveTo>
                      <a:pt x="5205" y="1698"/>
                    </a:moveTo>
                    <a:cubicBezTo>
                      <a:pt x="5193" y="1698"/>
                      <a:pt x="5180" y="1700"/>
                      <a:pt x="5168" y="1704"/>
                    </a:cubicBezTo>
                    <a:cubicBezTo>
                      <a:pt x="4982" y="1704"/>
                      <a:pt x="5187" y="1935"/>
                      <a:pt x="5294" y="1935"/>
                    </a:cubicBezTo>
                    <a:cubicBezTo>
                      <a:pt x="5327" y="1935"/>
                      <a:pt x="5351" y="1913"/>
                      <a:pt x="5351" y="1856"/>
                    </a:cubicBezTo>
                    <a:cubicBezTo>
                      <a:pt x="5351" y="1777"/>
                      <a:pt x="5282" y="1698"/>
                      <a:pt x="5205" y="1698"/>
                    </a:cubicBezTo>
                    <a:close/>
                    <a:moveTo>
                      <a:pt x="7630" y="1704"/>
                    </a:moveTo>
                    <a:cubicBezTo>
                      <a:pt x="7478" y="1734"/>
                      <a:pt x="7478" y="1947"/>
                      <a:pt x="7630" y="2008"/>
                    </a:cubicBezTo>
                    <a:cubicBezTo>
                      <a:pt x="7630" y="1917"/>
                      <a:pt x="7630" y="1795"/>
                      <a:pt x="7630" y="1704"/>
                    </a:cubicBezTo>
                    <a:close/>
                    <a:moveTo>
                      <a:pt x="6414" y="3406"/>
                    </a:moveTo>
                    <a:cubicBezTo>
                      <a:pt x="6419" y="3406"/>
                      <a:pt x="6423" y="3406"/>
                      <a:pt x="6428" y="3407"/>
                    </a:cubicBezTo>
                    <a:lnTo>
                      <a:pt x="6428" y="3407"/>
                    </a:lnTo>
                    <a:cubicBezTo>
                      <a:pt x="6433" y="3406"/>
                      <a:pt x="6439" y="3406"/>
                      <a:pt x="6445" y="3406"/>
                    </a:cubicBezTo>
                    <a:close/>
                    <a:moveTo>
                      <a:pt x="3922" y="3406"/>
                    </a:moveTo>
                    <a:cubicBezTo>
                      <a:pt x="3733" y="3406"/>
                      <a:pt x="3948" y="3663"/>
                      <a:pt x="4053" y="3663"/>
                    </a:cubicBezTo>
                    <a:cubicBezTo>
                      <a:pt x="4083" y="3663"/>
                      <a:pt x="4104" y="3642"/>
                      <a:pt x="4104" y="3588"/>
                    </a:cubicBezTo>
                    <a:cubicBezTo>
                      <a:pt x="4104" y="3497"/>
                      <a:pt x="4013" y="3406"/>
                      <a:pt x="3922" y="3406"/>
                    </a:cubicBezTo>
                    <a:close/>
                    <a:moveTo>
                      <a:pt x="6428" y="3407"/>
                    </a:moveTo>
                    <a:cubicBezTo>
                      <a:pt x="6244" y="3420"/>
                      <a:pt x="6445" y="3663"/>
                      <a:pt x="6546" y="3663"/>
                    </a:cubicBezTo>
                    <a:cubicBezTo>
                      <a:pt x="6576" y="3663"/>
                      <a:pt x="6597" y="3642"/>
                      <a:pt x="6597" y="3588"/>
                    </a:cubicBezTo>
                    <a:cubicBezTo>
                      <a:pt x="6597" y="3502"/>
                      <a:pt x="6514" y="3415"/>
                      <a:pt x="6428" y="3407"/>
                    </a:cubicBezTo>
                    <a:close/>
                    <a:moveTo>
                      <a:pt x="2676" y="5108"/>
                    </a:moveTo>
                    <a:cubicBezTo>
                      <a:pt x="2463" y="5108"/>
                      <a:pt x="2673" y="5366"/>
                      <a:pt x="2777" y="5366"/>
                    </a:cubicBezTo>
                    <a:cubicBezTo>
                      <a:pt x="2807" y="5366"/>
                      <a:pt x="2828" y="5344"/>
                      <a:pt x="2828" y="5290"/>
                    </a:cubicBezTo>
                    <a:cubicBezTo>
                      <a:pt x="2828" y="5199"/>
                      <a:pt x="2767" y="5108"/>
                      <a:pt x="2676" y="5108"/>
                    </a:cubicBezTo>
                    <a:close/>
                    <a:moveTo>
                      <a:pt x="5168" y="5108"/>
                    </a:moveTo>
                    <a:cubicBezTo>
                      <a:pt x="4955" y="5108"/>
                      <a:pt x="5184" y="5366"/>
                      <a:pt x="5296" y="5366"/>
                    </a:cubicBezTo>
                    <a:cubicBezTo>
                      <a:pt x="5328" y="5366"/>
                      <a:pt x="5351" y="5344"/>
                      <a:pt x="5351" y="5290"/>
                    </a:cubicBezTo>
                    <a:cubicBezTo>
                      <a:pt x="5351" y="5199"/>
                      <a:pt x="5259" y="5108"/>
                      <a:pt x="5168" y="5108"/>
                    </a:cubicBezTo>
                    <a:close/>
                    <a:moveTo>
                      <a:pt x="1429" y="6841"/>
                    </a:moveTo>
                    <a:cubicBezTo>
                      <a:pt x="1217" y="6841"/>
                      <a:pt x="1427" y="7098"/>
                      <a:pt x="1531" y="7098"/>
                    </a:cubicBezTo>
                    <a:cubicBezTo>
                      <a:pt x="1560" y="7098"/>
                      <a:pt x="1581" y="7077"/>
                      <a:pt x="1581" y="7023"/>
                    </a:cubicBezTo>
                    <a:cubicBezTo>
                      <a:pt x="1581" y="6932"/>
                      <a:pt x="1521" y="6841"/>
                      <a:pt x="1429" y="6841"/>
                    </a:cubicBezTo>
                    <a:close/>
                    <a:moveTo>
                      <a:pt x="3922" y="6841"/>
                    </a:moveTo>
                    <a:cubicBezTo>
                      <a:pt x="3733" y="6841"/>
                      <a:pt x="3930" y="7098"/>
                      <a:pt x="4027" y="7098"/>
                    </a:cubicBezTo>
                    <a:cubicBezTo>
                      <a:pt x="4054" y="7098"/>
                      <a:pt x="4074" y="7077"/>
                      <a:pt x="4074" y="7023"/>
                    </a:cubicBezTo>
                    <a:cubicBezTo>
                      <a:pt x="4074" y="6932"/>
                      <a:pt x="4013" y="6841"/>
                      <a:pt x="3922" y="6841"/>
                    </a:cubicBezTo>
                    <a:close/>
                    <a:moveTo>
                      <a:pt x="6414" y="6841"/>
                    </a:moveTo>
                    <a:cubicBezTo>
                      <a:pt x="6225" y="6841"/>
                      <a:pt x="6441" y="7098"/>
                      <a:pt x="6546" y="7098"/>
                    </a:cubicBezTo>
                    <a:cubicBezTo>
                      <a:pt x="6576" y="7098"/>
                      <a:pt x="6597" y="7077"/>
                      <a:pt x="6597" y="7023"/>
                    </a:cubicBezTo>
                    <a:cubicBezTo>
                      <a:pt x="6597" y="6932"/>
                      <a:pt x="6506" y="6841"/>
                      <a:pt x="6414" y="6841"/>
                    </a:cubicBezTo>
                    <a:close/>
                    <a:moveTo>
                      <a:pt x="183" y="8543"/>
                    </a:moveTo>
                    <a:cubicBezTo>
                      <a:pt x="92" y="8543"/>
                      <a:pt x="1" y="8604"/>
                      <a:pt x="1" y="8695"/>
                    </a:cubicBezTo>
                    <a:cubicBezTo>
                      <a:pt x="1" y="8725"/>
                      <a:pt x="1" y="8756"/>
                      <a:pt x="1" y="8756"/>
                    </a:cubicBezTo>
                    <a:lnTo>
                      <a:pt x="305" y="8725"/>
                    </a:lnTo>
                    <a:cubicBezTo>
                      <a:pt x="305" y="8725"/>
                      <a:pt x="305" y="8695"/>
                      <a:pt x="305" y="8695"/>
                    </a:cubicBezTo>
                    <a:cubicBezTo>
                      <a:pt x="305" y="8634"/>
                      <a:pt x="244" y="8543"/>
                      <a:pt x="183" y="854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44;p34">
                <a:extLst>
                  <a:ext uri="{FF2B5EF4-FFF2-40B4-BE49-F238E27FC236}">
                    <a16:creationId xmlns:a16="http://schemas.microsoft.com/office/drawing/2014/main" id="{82E721DE-48B4-4A65-9BC4-7766604E523D}"/>
                  </a:ext>
                </a:extLst>
              </p:cNvPr>
              <p:cNvSpPr/>
              <p:nvPr/>
            </p:nvSpPr>
            <p:spPr>
              <a:xfrm>
                <a:off x="1813512" y="2174519"/>
                <a:ext cx="31390" cy="75657"/>
              </a:xfrm>
              <a:custGeom>
                <a:avLst/>
                <a:gdLst/>
                <a:ahLst/>
                <a:cxnLst/>
                <a:rect l="l" t="t" r="r" b="b"/>
                <a:pathLst>
                  <a:path w="1309" h="3155" extrusionOk="0">
                    <a:moveTo>
                      <a:pt x="1293" y="1"/>
                    </a:moveTo>
                    <a:cubicBezTo>
                      <a:pt x="1285" y="1"/>
                      <a:pt x="1278" y="8"/>
                      <a:pt x="1278" y="23"/>
                    </a:cubicBezTo>
                    <a:cubicBezTo>
                      <a:pt x="1247" y="266"/>
                      <a:pt x="1217" y="601"/>
                      <a:pt x="1186" y="844"/>
                    </a:cubicBezTo>
                    <a:cubicBezTo>
                      <a:pt x="1156" y="1057"/>
                      <a:pt x="1126" y="1300"/>
                      <a:pt x="1095" y="1543"/>
                    </a:cubicBezTo>
                    <a:cubicBezTo>
                      <a:pt x="1034" y="2029"/>
                      <a:pt x="1004" y="2485"/>
                      <a:pt x="974" y="2972"/>
                    </a:cubicBezTo>
                    <a:cubicBezTo>
                      <a:pt x="913" y="2972"/>
                      <a:pt x="92" y="3093"/>
                      <a:pt x="1" y="3124"/>
                    </a:cubicBezTo>
                    <a:lnTo>
                      <a:pt x="1" y="3154"/>
                    </a:lnTo>
                    <a:cubicBezTo>
                      <a:pt x="366" y="3154"/>
                      <a:pt x="730" y="3124"/>
                      <a:pt x="1095" y="3063"/>
                    </a:cubicBezTo>
                    <a:cubicBezTo>
                      <a:pt x="1156" y="2577"/>
                      <a:pt x="1186" y="2029"/>
                      <a:pt x="1247" y="1543"/>
                    </a:cubicBezTo>
                    <a:cubicBezTo>
                      <a:pt x="1247" y="1300"/>
                      <a:pt x="1278" y="1087"/>
                      <a:pt x="1278" y="844"/>
                    </a:cubicBezTo>
                    <a:cubicBezTo>
                      <a:pt x="1278" y="570"/>
                      <a:pt x="1308" y="327"/>
                      <a:pt x="1308" y="23"/>
                    </a:cubicBezTo>
                    <a:cubicBezTo>
                      <a:pt x="1308" y="8"/>
                      <a:pt x="1300"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45;p34">
                <a:extLst>
                  <a:ext uri="{FF2B5EF4-FFF2-40B4-BE49-F238E27FC236}">
                    <a16:creationId xmlns:a16="http://schemas.microsoft.com/office/drawing/2014/main" id="{24A2AA84-E0CE-4AFD-B354-3375C122CB85}"/>
                  </a:ext>
                </a:extLst>
              </p:cNvPr>
              <p:cNvSpPr/>
              <p:nvPr/>
            </p:nvSpPr>
            <p:spPr>
              <a:xfrm>
                <a:off x="1661184" y="2227398"/>
                <a:ext cx="169035" cy="24220"/>
              </a:xfrm>
              <a:custGeom>
                <a:avLst/>
                <a:gdLst/>
                <a:ahLst/>
                <a:cxnLst/>
                <a:rect l="l" t="t" r="r" b="b"/>
                <a:pathLst>
                  <a:path w="7049" h="1010" extrusionOk="0">
                    <a:moveTo>
                      <a:pt x="7033" y="1"/>
                    </a:moveTo>
                    <a:cubicBezTo>
                      <a:pt x="7030" y="1"/>
                      <a:pt x="7026" y="2"/>
                      <a:pt x="7022" y="7"/>
                    </a:cubicBezTo>
                    <a:cubicBezTo>
                      <a:pt x="6444" y="68"/>
                      <a:pt x="5836" y="68"/>
                      <a:pt x="5259" y="128"/>
                    </a:cubicBezTo>
                    <a:cubicBezTo>
                      <a:pt x="4681" y="189"/>
                      <a:pt x="4104" y="280"/>
                      <a:pt x="3496" y="341"/>
                    </a:cubicBezTo>
                    <a:cubicBezTo>
                      <a:pt x="2341" y="524"/>
                      <a:pt x="1155" y="736"/>
                      <a:pt x="31" y="949"/>
                    </a:cubicBezTo>
                    <a:cubicBezTo>
                      <a:pt x="0" y="949"/>
                      <a:pt x="0" y="1010"/>
                      <a:pt x="31" y="1010"/>
                    </a:cubicBezTo>
                    <a:cubicBezTo>
                      <a:pt x="1186" y="827"/>
                      <a:pt x="2341" y="645"/>
                      <a:pt x="3526" y="493"/>
                    </a:cubicBezTo>
                    <a:lnTo>
                      <a:pt x="5259" y="280"/>
                    </a:lnTo>
                    <a:cubicBezTo>
                      <a:pt x="5867" y="189"/>
                      <a:pt x="6444" y="98"/>
                      <a:pt x="7022" y="37"/>
                    </a:cubicBezTo>
                    <a:cubicBezTo>
                      <a:pt x="7026" y="42"/>
                      <a:pt x="7030" y="43"/>
                      <a:pt x="7033" y="43"/>
                    </a:cubicBezTo>
                    <a:cubicBezTo>
                      <a:pt x="7048" y="43"/>
                      <a:pt x="7048" y="1"/>
                      <a:pt x="70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46;p34">
                <a:extLst>
                  <a:ext uri="{FF2B5EF4-FFF2-40B4-BE49-F238E27FC236}">
                    <a16:creationId xmlns:a16="http://schemas.microsoft.com/office/drawing/2014/main" id="{8AA8A07B-E75A-4E65-ABF5-FA8CE386A46F}"/>
                  </a:ext>
                </a:extLst>
              </p:cNvPr>
              <p:cNvSpPr/>
              <p:nvPr/>
            </p:nvSpPr>
            <p:spPr>
              <a:xfrm>
                <a:off x="1831019" y="1890054"/>
                <a:ext cx="131962" cy="229656"/>
              </a:xfrm>
              <a:custGeom>
                <a:avLst/>
                <a:gdLst/>
                <a:ahLst/>
                <a:cxnLst/>
                <a:rect l="l" t="t" r="r" b="b"/>
                <a:pathLst>
                  <a:path w="5503" h="9577" extrusionOk="0">
                    <a:moveTo>
                      <a:pt x="1824" y="1"/>
                    </a:moveTo>
                    <a:cubicBezTo>
                      <a:pt x="1824" y="1"/>
                      <a:pt x="1520" y="852"/>
                      <a:pt x="1156" y="1885"/>
                    </a:cubicBezTo>
                    <a:cubicBezTo>
                      <a:pt x="1156" y="1946"/>
                      <a:pt x="1125" y="2007"/>
                      <a:pt x="1125" y="2037"/>
                    </a:cubicBezTo>
                    <a:cubicBezTo>
                      <a:pt x="1095" y="2098"/>
                      <a:pt x="1064" y="2159"/>
                      <a:pt x="1064" y="2220"/>
                    </a:cubicBezTo>
                    <a:cubicBezTo>
                      <a:pt x="1004" y="2372"/>
                      <a:pt x="943" y="2523"/>
                      <a:pt x="882" y="2706"/>
                    </a:cubicBezTo>
                    <a:cubicBezTo>
                      <a:pt x="852" y="2858"/>
                      <a:pt x="821" y="2919"/>
                      <a:pt x="760" y="3071"/>
                    </a:cubicBezTo>
                    <a:cubicBezTo>
                      <a:pt x="730" y="3223"/>
                      <a:pt x="700" y="3314"/>
                      <a:pt x="669" y="3466"/>
                    </a:cubicBezTo>
                    <a:cubicBezTo>
                      <a:pt x="365" y="4347"/>
                      <a:pt x="152" y="5289"/>
                      <a:pt x="0" y="6232"/>
                    </a:cubicBezTo>
                    <a:cubicBezTo>
                      <a:pt x="0" y="6596"/>
                      <a:pt x="1338" y="9332"/>
                      <a:pt x="3040" y="9575"/>
                    </a:cubicBezTo>
                    <a:cubicBezTo>
                      <a:pt x="3046" y="9576"/>
                      <a:pt x="3051" y="9576"/>
                      <a:pt x="3056" y="9576"/>
                    </a:cubicBezTo>
                    <a:cubicBezTo>
                      <a:pt x="3598" y="9576"/>
                      <a:pt x="4134" y="6627"/>
                      <a:pt x="4134" y="6627"/>
                    </a:cubicBezTo>
                    <a:lnTo>
                      <a:pt x="4225" y="6414"/>
                    </a:lnTo>
                    <a:lnTo>
                      <a:pt x="5502" y="3435"/>
                    </a:lnTo>
                    <a:lnTo>
                      <a:pt x="2280" y="396"/>
                    </a:lnTo>
                    <a:lnTo>
                      <a:pt x="1824" y="1"/>
                    </a:ln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47;p34">
                <a:extLst>
                  <a:ext uri="{FF2B5EF4-FFF2-40B4-BE49-F238E27FC236}">
                    <a16:creationId xmlns:a16="http://schemas.microsoft.com/office/drawing/2014/main" id="{0CE346E4-55AB-4DD4-91B5-39DD95C51B53}"/>
                  </a:ext>
                </a:extLst>
              </p:cNvPr>
              <p:cNvSpPr/>
              <p:nvPr/>
            </p:nvSpPr>
            <p:spPr>
              <a:xfrm>
                <a:off x="1858717" y="1890054"/>
                <a:ext cx="104265" cy="153832"/>
              </a:xfrm>
              <a:custGeom>
                <a:avLst/>
                <a:gdLst/>
                <a:ahLst/>
                <a:cxnLst/>
                <a:rect l="l" t="t" r="r" b="b"/>
                <a:pathLst>
                  <a:path w="4348" h="6415" extrusionOk="0">
                    <a:moveTo>
                      <a:pt x="669" y="1"/>
                    </a:moveTo>
                    <a:cubicBezTo>
                      <a:pt x="669" y="1"/>
                      <a:pt x="365" y="852"/>
                      <a:pt x="1" y="1885"/>
                    </a:cubicBezTo>
                    <a:cubicBezTo>
                      <a:pt x="335" y="3770"/>
                      <a:pt x="1429" y="5441"/>
                      <a:pt x="3070" y="6414"/>
                    </a:cubicBezTo>
                    <a:lnTo>
                      <a:pt x="4347" y="3435"/>
                    </a:lnTo>
                    <a:lnTo>
                      <a:pt x="1125" y="396"/>
                    </a:lnTo>
                    <a:lnTo>
                      <a:pt x="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48;p34">
                <a:extLst>
                  <a:ext uri="{FF2B5EF4-FFF2-40B4-BE49-F238E27FC236}">
                    <a16:creationId xmlns:a16="http://schemas.microsoft.com/office/drawing/2014/main" id="{DA932C04-B32A-4739-A205-9F71000EB7B0}"/>
                  </a:ext>
                </a:extLst>
              </p:cNvPr>
              <p:cNvSpPr/>
              <p:nvPr/>
            </p:nvSpPr>
            <p:spPr>
              <a:xfrm>
                <a:off x="1845599" y="1696526"/>
                <a:ext cx="262413" cy="322795"/>
              </a:xfrm>
              <a:custGeom>
                <a:avLst/>
                <a:gdLst/>
                <a:ahLst/>
                <a:cxnLst/>
                <a:rect l="l" t="t" r="r" b="b"/>
                <a:pathLst>
                  <a:path w="10943" h="13461" extrusionOk="0">
                    <a:moveTo>
                      <a:pt x="5207" y="1"/>
                    </a:moveTo>
                    <a:cubicBezTo>
                      <a:pt x="2772" y="1"/>
                      <a:pt x="237" y="1572"/>
                      <a:pt x="122" y="6976"/>
                    </a:cubicBezTo>
                    <a:cubicBezTo>
                      <a:pt x="0" y="12660"/>
                      <a:pt x="3739" y="13299"/>
                      <a:pt x="4864" y="13420"/>
                    </a:cubicBezTo>
                    <a:cubicBezTo>
                      <a:pt x="5015" y="13443"/>
                      <a:pt x="5203" y="13460"/>
                      <a:pt x="5418" y="13460"/>
                    </a:cubicBezTo>
                    <a:cubicBezTo>
                      <a:pt x="6894" y="13460"/>
                      <a:pt x="9634" y="12670"/>
                      <a:pt x="10244" y="7736"/>
                    </a:cubicBezTo>
                    <a:cubicBezTo>
                      <a:pt x="10943" y="2083"/>
                      <a:pt x="8177" y="198"/>
                      <a:pt x="5624" y="16"/>
                    </a:cubicBezTo>
                    <a:cubicBezTo>
                      <a:pt x="5485" y="6"/>
                      <a:pt x="5346" y="1"/>
                      <a:pt x="5207"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49;p34">
                <a:extLst>
                  <a:ext uri="{FF2B5EF4-FFF2-40B4-BE49-F238E27FC236}">
                    <a16:creationId xmlns:a16="http://schemas.microsoft.com/office/drawing/2014/main" id="{EAEF8357-7674-4A04-A13D-85D69F37CFDB}"/>
                  </a:ext>
                </a:extLst>
              </p:cNvPr>
              <p:cNvSpPr/>
              <p:nvPr/>
            </p:nvSpPr>
            <p:spPr>
              <a:xfrm>
                <a:off x="1973155" y="1808782"/>
                <a:ext cx="123209" cy="211576"/>
              </a:xfrm>
              <a:custGeom>
                <a:avLst/>
                <a:gdLst/>
                <a:ahLst/>
                <a:cxnLst/>
                <a:rect l="l" t="t" r="r" b="b"/>
                <a:pathLst>
                  <a:path w="5138" h="8823" extrusionOk="0">
                    <a:moveTo>
                      <a:pt x="4970" y="1"/>
                    </a:moveTo>
                    <a:cubicBezTo>
                      <a:pt x="4948" y="1"/>
                      <a:pt x="4925" y="16"/>
                      <a:pt x="4925" y="46"/>
                    </a:cubicBezTo>
                    <a:cubicBezTo>
                      <a:pt x="4894" y="928"/>
                      <a:pt x="4894" y="1779"/>
                      <a:pt x="4803" y="2630"/>
                    </a:cubicBezTo>
                    <a:cubicBezTo>
                      <a:pt x="4682" y="4058"/>
                      <a:pt x="4408" y="5517"/>
                      <a:pt x="3587" y="6703"/>
                    </a:cubicBezTo>
                    <a:cubicBezTo>
                      <a:pt x="3223" y="7250"/>
                      <a:pt x="2736" y="7736"/>
                      <a:pt x="2159" y="8131"/>
                    </a:cubicBezTo>
                    <a:cubicBezTo>
                      <a:pt x="1520" y="8496"/>
                      <a:pt x="791" y="8739"/>
                      <a:pt x="31" y="8770"/>
                    </a:cubicBezTo>
                    <a:cubicBezTo>
                      <a:pt x="1" y="8770"/>
                      <a:pt x="1" y="8800"/>
                      <a:pt x="31" y="8800"/>
                    </a:cubicBezTo>
                    <a:cubicBezTo>
                      <a:pt x="169" y="8815"/>
                      <a:pt x="307" y="8823"/>
                      <a:pt x="445" y="8823"/>
                    </a:cubicBezTo>
                    <a:cubicBezTo>
                      <a:pt x="1125" y="8823"/>
                      <a:pt x="1795" y="8637"/>
                      <a:pt x="2402" y="8283"/>
                    </a:cubicBezTo>
                    <a:cubicBezTo>
                      <a:pt x="3527" y="7432"/>
                      <a:pt x="4317" y="6247"/>
                      <a:pt x="4712" y="4879"/>
                    </a:cubicBezTo>
                    <a:cubicBezTo>
                      <a:pt x="5138" y="3329"/>
                      <a:pt x="5138" y="1657"/>
                      <a:pt x="5016" y="46"/>
                    </a:cubicBezTo>
                    <a:cubicBezTo>
                      <a:pt x="5016" y="16"/>
                      <a:pt x="4993" y="1"/>
                      <a:pt x="4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50;p34">
                <a:extLst>
                  <a:ext uri="{FF2B5EF4-FFF2-40B4-BE49-F238E27FC236}">
                    <a16:creationId xmlns:a16="http://schemas.microsoft.com/office/drawing/2014/main" id="{C63E1199-65DF-498C-A1E1-D2368C96FCF5}"/>
                  </a:ext>
                </a:extLst>
              </p:cNvPr>
              <p:cNvSpPr/>
              <p:nvPr/>
            </p:nvSpPr>
            <p:spPr>
              <a:xfrm>
                <a:off x="2056250" y="1839909"/>
                <a:ext cx="26090" cy="15995"/>
              </a:xfrm>
              <a:custGeom>
                <a:avLst/>
                <a:gdLst/>
                <a:ahLst/>
                <a:cxnLst/>
                <a:rect l="l" t="t" r="r" b="b"/>
                <a:pathLst>
                  <a:path w="1088" h="667" extrusionOk="0">
                    <a:moveTo>
                      <a:pt x="376" y="0"/>
                    </a:moveTo>
                    <a:cubicBezTo>
                      <a:pt x="279" y="0"/>
                      <a:pt x="180" y="33"/>
                      <a:pt x="92" y="86"/>
                    </a:cubicBezTo>
                    <a:cubicBezTo>
                      <a:pt x="31" y="146"/>
                      <a:pt x="1" y="238"/>
                      <a:pt x="62" y="329"/>
                    </a:cubicBezTo>
                    <a:cubicBezTo>
                      <a:pt x="122" y="450"/>
                      <a:pt x="244" y="511"/>
                      <a:pt x="396" y="541"/>
                    </a:cubicBezTo>
                    <a:cubicBezTo>
                      <a:pt x="548" y="602"/>
                      <a:pt x="639" y="633"/>
                      <a:pt x="791" y="663"/>
                    </a:cubicBezTo>
                    <a:cubicBezTo>
                      <a:pt x="804" y="666"/>
                      <a:pt x="817" y="667"/>
                      <a:pt x="830" y="667"/>
                    </a:cubicBezTo>
                    <a:cubicBezTo>
                      <a:pt x="967" y="667"/>
                      <a:pt x="1087" y="526"/>
                      <a:pt x="1004" y="359"/>
                    </a:cubicBezTo>
                    <a:cubicBezTo>
                      <a:pt x="913" y="207"/>
                      <a:pt x="761" y="86"/>
                      <a:pt x="578" y="55"/>
                    </a:cubicBezTo>
                    <a:cubicBezTo>
                      <a:pt x="515" y="17"/>
                      <a:pt x="446" y="0"/>
                      <a:pt x="3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51;p34">
                <a:extLst>
                  <a:ext uri="{FF2B5EF4-FFF2-40B4-BE49-F238E27FC236}">
                    <a16:creationId xmlns:a16="http://schemas.microsoft.com/office/drawing/2014/main" id="{BD729C91-FC41-4481-A8FA-3E75C38B1081}"/>
                  </a:ext>
                </a:extLst>
              </p:cNvPr>
              <p:cNvSpPr/>
              <p:nvPr/>
            </p:nvSpPr>
            <p:spPr>
              <a:xfrm>
                <a:off x="1974834" y="1828686"/>
                <a:ext cx="27505" cy="13357"/>
              </a:xfrm>
              <a:custGeom>
                <a:avLst/>
                <a:gdLst/>
                <a:ahLst/>
                <a:cxnLst/>
                <a:rect l="l" t="t" r="r" b="b"/>
                <a:pathLst>
                  <a:path w="1147" h="557" extrusionOk="0">
                    <a:moveTo>
                      <a:pt x="702" y="1"/>
                    </a:moveTo>
                    <a:cubicBezTo>
                      <a:pt x="678" y="1"/>
                      <a:pt x="654" y="2"/>
                      <a:pt x="630" y="6"/>
                    </a:cubicBezTo>
                    <a:cubicBezTo>
                      <a:pt x="447" y="6"/>
                      <a:pt x="265" y="67"/>
                      <a:pt x="143" y="189"/>
                    </a:cubicBezTo>
                    <a:cubicBezTo>
                      <a:pt x="0" y="332"/>
                      <a:pt x="100" y="556"/>
                      <a:pt x="290" y="556"/>
                    </a:cubicBezTo>
                    <a:cubicBezTo>
                      <a:pt x="302" y="556"/>
                      <a:pt x="314" y="555"/>
                      <a:pt x="326" y="554"/>
                    </a:cubicBezTo>
                    <a:lnTo>
                      <a:pt x="691" y="554"/>
                    </a:lnTo>
                    <a:cubicBezTo>
                      <a:pt x="812" y="554"/>
                      <a:pt x="964" y="523"/>
                      <a:pt x="1086" y="432"/>
                    </a:cubicBezTo>
                    <a:cubicBezTo>
                      <a:pt x="1146" y="371"/>
                      <a:pt x="1146" y="280"/>
                      <a:pt x="1116" y="189"/>
                    </a:cubicBezTo>
                    <a:cubicBezTo>
                      <a:pt x="1010" y="83"/>
                      <a:pt x="859" y="1"/>
                      <a:pt x="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2;p34">
                <a:extLst>
                  <a:ext uri="{FF2B5EF4-FFF2-40B4-BE49-F238E27FC236}">
                    <a16:creationId xmlns:a16="http://schemas.microsoft.com/office/drawing/2014/main" id="{FAAEF5BF-03F1-447A-BFDC-60A356487B03}"/>
                  </a:ext>
                </a:extLst>
              </p:cNvPr>
              <p:cNvSpPr/>
              <p:nvPr/>
            </p:nvSpPr>
            <p:spPr>
              <a:xfrm>
                <a:off x="1986273" y="1878399"/>
                <a:ext cx="13141" cy="23333"/>
              </a:xfrm>
              <a:custGeom>
                <a:avLst/>
                <a:gdLst/>
                <a:ahLst/>
                <a:cxnLst/>
                <a:rect l="l" t="t" r="r" b="b"/>
                <a:pathLst>
                  <a:path w="548" h="973" extrusionOk="0">
                    <a:moveTo>
                      <a:pt x="518" y="0"/>
                    </a:moveTo>
                    <a:cubicBezTo>
                      <a:pt x="517" y="0"/>
                      <a:pt x="487" y="0"/>
                      <a:pt x="487" y="31"/>
                    </a:cubicBezTo>
                    <a:cubicBezTo>
                      <a:pt x="457" y="426"/>
                      <a:pt x="366" y="851"/>
                      <a:pt x="1" y="943"/>
                    </a:cubicBezTo>
                    <a:lnTo>
                      <a:pt x="1" y="973"/>
                    </a:lnTo>
                    <a:cubicBezTo>
                      <a:pt x="426" y="973"/>
                      <a:pt x="548" y="365"/>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53;p34">
                <a:extLst>
                  <a:ext uri="{FF2B5EF4-FFF2-40B4-BE49-F238E27FC236}">
                    <a16:creationId xmlns:a16="http://schemas.microsoft.com/office/drawing/2014/main" id="{97BF7856-669D-4F52-8516-5496C10EB65E}"/>
                  </a:ext>
                </a:extLst>
              </p:cNvPr>
              <p:cNvSpPr/>
              <p:nvPr/>
            </p:nvSpPr>
            <p:spPr>
              <a:xfrm>
                <a:off x="1973083" y="1867272"/>
                <a:ext cx="30862" cy="29567"/>
              </a:xfrm>
              <a:custGeom>
                <a:avLst/>
                <a:gdLst/>
                <a:ahLst/>
                <a:cxnLst/>
                <a:rect l="l" t="t" r="r" b="b"/>
                <a:pathLst>
                  <a:path w="1287" h="1233" extrusionOk="0">
                    <a:moveTo>
                      <a:pt x="708" y="0"/>
                    </a:moveTo>
                    <a:cubicBezTo>
                      <a:pt x="140" y="0"/>
                      <a:pt x="0" y="1137"/>
                      <a:pt x="551" y="1224"/>
                    </a:cubicBezTo>
                    <a:cubicBezTo>
                      <a:pt x="577" y="1230"/>
                      <a:pt x="602" y="1233"/>
                      <a:pt x="626" y="1233"/>
                    </a:cubicBezTo>
                    <a:cubicBezTo>
                      <a:pt x="1116" y="1233"/>
                      <a:pt x="1286" y="124"/>
                      <a:pt x="794" y="8"/>
                    </a:cubicBezTo>
                    <a:cubicBezTo>
                      <a:pt x="764" y="3"/>
                      <a:pt x="736"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54;p34">
                <a:extLst>
                  <a:ext uri="{FF2B5EF4-FFF2-40B4-BE49-F238E27FC236}">
                    <a16:creationId xmlns:a16="http://schemas.microsoft.com/office/drawing/2014/main" id="{ADF410EF-6B00-42FE-AC2C-EF9313A4D8EC}"/>
                  </a:ext>
                </a:extLst>
              </p:cNvPr>
              <p:cNvSpPr/>
              <p:nvPr/>
            </p:nvSpPr>
            <p:spPr>
              <a:xfrm>
                <a:off x="1966609" y="1865282"/>
                <a:ext cx="21150" cy="13717"/>
              </a:xfrm>
              <a:custGeom>
                <a:avLst/>
                <a:gdLst/>
                <a:ahLst/>
                <a:cxnLst/>
                <a:rect l="l" t="t" r="r" b="b"/>
                <a:pathLst>
                  <a:path w="882" h="572" extrusionOk="0">
                    <a:moveTo>
                      <a:pt x="61" y="0"/>
                    </a:moveTo>
                    <a:cubicBezTo>
                      <a:pt x="0" y="213"/>
                      <a:pt x="91" y="456"/>
                      <a:pt x="334" y="547"/>
                    </a:cubicBezTo>
                    <a:cubicBezTo>
                      <a:pt x="373" y="564"/>
                      <a:pt x="411" y="571"/>
                      <a:pt x="448" y="571"/>
                    </a:cubicBezTo>
                    <a:cubicBezTo>
                      <a:pt x="620" y="571"/>
                      <a:pt x="776" y="413"/>
                      <a:pt x="851" y="213"/>
                    </a:cubicBezTo>
                    <a:cubicBezTo>
                      <a:pt x="882" y="183"/>
                      <a:pt x="851" y="122"/>
                      <a:pt x="790" y="122"/>
                    </a:cubicBezTo>
                    <a:cubicBezTo>
                      <a:pt x="682" y="176"/>
                      <a:pt x="574" y="279"/>
                      <a:pt x="465" y="279"/>
                    </a:cubicBezTo>
                    <a:cubicBezTo>
                      <a:pt x="452" y="279"/>
                      <a:pt x="439" y="277"/>
                      <a:pt x="426" y="274"/>
                    </a:cubicBezTo>
                    <a:cubicBezTo>
                      <a:pt x="274" y="274"/>
                      <a:pt x="182" y="122"/>
                      <a:pt x="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55;p34">
                <a:extLst>
                  <a:ext uri="{FF2B5EF4-FFF2-40B4-BE49-F238E27FC236}">
                    <a16:creationId xmlns:a16="http://schemas.microsoft.com/office/drawing/2014/main" id="{AEE1B300-CDDF-4C42-84C3-F053F5E2BEDA}"/>
                  </a:ext>
                </a:extLst>
              </p:cNvPr>
              <p:cNvSpPr/>
              <p:nvPr/>
            </p:nvSpPr>
            <p:spPr>
              <a:xfrm>
                <a:off x="2046058" y="1884946"/>
                <a:ext cx="10215" cy="25539"/>
              </a:xfrm>
              <a:custGeom>
                <a:avLst/>
                <a:gdLst/>
                <a:ahLst/>
                <a:cxnLst/>
                <a:rect l="l" t="t" r="r" b="b"/>
                <a:pathLst>
                  <a:path w="426" h="1065" extrusionOk="0">
                    <a:moveTo>
                      <a:pt x="183" y="1"/>
                    </a:moveTo>
                    <a:cubicBezTo>
                      <a:pt x="31" y="335"/>
                      <a:pt x="0" y="943"/>
                      <a:pt x="426" y="1065"/>
                    </a:cubicBezTo>
                    <a:lnTo>
                      <a:pt x="426" y="1034"/>
                    </a:lnTo>
                    <a:cubicBezTo>
                      <a:pt x="91" y="852"/>
                      <a:pt x="122" y="426"/>
                      <a:pt x="183" y="31"/>
                    </a:cubicBezTo>
                    <a:cubicBezTo>
                      <a:pt x="183" y="31"/>
                      <a:pt x="183"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56;p34">
                <a:extLst>
                  <a:ext uri="{FF2B5EF4-FFF2-40B4-BE49-F238E27FC236}">
                    <a16:creationId xmlns:a16="http://schemas.microsoft.com/office/drawing/2014/main" id="{6061D0DE-7455-4B98-83B4-8C2DBE763E28}"/>
                  </a:ext>
                </a:extLst>
              </p:cNvPr>
              <p:cNvSpPr/>
              <p:nvPr/>
            </p:nvSpPr>
            <p:spPr>
              <a:xfrm>
                <a:off x="2043468" y="1876888"/>
                <a:ext cx="31390" cy="29280"/>
              </a:xfrm>
              <a:custGeom>
                <a:avLst/>
                <a:gdLst/>
                <a:ahLst/>
                <a:cxnLst/>
                <a:rect l="l" t="t" r="r" b="b"/>
                <a:pathLst>
                  <a:path w="1309" h="1221" extrusionOk="0">
                    <a:moveTo>
                      <a:pt x="649" y="0"/>
                    </a:moveTo>
                    <a:cubicBezTo>
                      <a:pt x="161" y="0"/>
                      <a:pt x="0" y="1189"/>
                      <a:pt x="564" y="1218"/>
                    </a:cubicBezTo>
                    <a:cubicBezTo>
                      <a:pt x="578" y="1220"/>
                      <a:pt x="591" y="1221"/>
                      <a:pt x="605" y="1221"/>
                    </a:cubicBezTo>
                    <a:cubicBezTo>
                      <a:pt x="1150" y="1221"/>
                      <a:pt x="1309" y="32"/>
                      <a:pt x="686" y="3"/>
                    </a:cubicBezTo>
                    <a:cubicBezTo>
                      <a:pt x="673" y="1"/>
                      <a:pt x="661"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57;p34">
                <a:extLst>
                  <a:ext uri="{FF2B5EF4-FFF2-40B4-BE49-F238E27FC236}">
                    <a16:creationId xmlns:a16="http://schemas.microsoft.com/office/drawing/2014/main" id="{40521931-7A12-48FA-9169-202A804D5C20}"/>
                  </a:ext>
                </a:extLst>
              </p:cNvPr>
              <p:cNvSpPr/>
              <p:nvPr/>
            </p:nvSpPr>
            <p:spPr>
              <a:xfrm>
                <a:off x="2062821" y="1879646"/>
                <a:ext cx="18249" cy="11966"/>
              </a:xfrm>
              <a:custGeom>
                <a:avLst/>
                <a:gdLst/>
                <a:ahLst/>
                <a:cxnLst/>
                <a:rect l="l" t="t" r="r" b="b"/>
                <a:pathLst>
                  <a:path w="761" h="499" extrusionOk="0">
                    <a:moveTo>
                      <a:pt x="104" y="1"/>
                    </a:moveTo>
                    <a:cubicBezTo>
                      <a:pt x="79" y="1"/>
                      <a:pt x="50" y="45"/>
                      <a:pt x="0" y="70"/>
                    </a:cubicBezTo>
                    <a:cubicBezTo>
                      <a:pt x="58" y="270"/>
                      <a:pt x="142" y="498"/>
                      <a:pt x="355" y="498"/>
                    </a:cubicBezTo>
                    <a:cubicBezTo>
                      <a:pt x="368" y="498"/>
                      <a:pt x="382" y="497"/>
                      <a:pt x="395" y="495"/>
                    </a:cubicBezTo>
                    <a:cubicBezTo>
                      <a:pt x="639" y="495"/>
                      <a:pt x="760" y="252"/>
                      <a:pt x="760" y="9"/>
                    </a:cubicBezTo>
                    <a:lnTo>
                      <a:pt x="760" y="9"/>
                    </a:lnTo>
                    <a:cubicBezTo>
                      <a:pt x="679" y="118"/>
                      <a:pt x="548" y="227"/>
                      <a:pt x="457" y="227"/>
                    </a:cubicBezTo>
                    <a:cubicBezTo>
                      <a:pt x="446" y="227"/>
                      <a:pt x="435" y="225"/>
                      <a:pt x="426" y="222"/>
                    </a:cubicBezTo>
                    <a:cubicBezTo>
                      <a:pt x="304" y="191"/>
                      <a:pt x="213" y="70"/>
                      <a:pt x="122" y="9"/>
                    </a:cubicBezTo>
                    <a:cubicBezTo>
                      <a:pt x="116" y="3"/>
                      <a:pt x="110" y="1"/>
                      <a:pt x="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58;p34">
                <a:extLst>
                  <a:ext uri="{FF2B5EF4-FFF2-40B4-BE49-F238E27FC236}">
                    <a16:creationId xmlns:a16="http://schemas.microsoft.com/office/drawing/2014/main" id="{264300D9-FE7A-46B7-8DFA-811788279D29}"/>
                  </a:ext>
                </a:extLst>
              </p:cNvPr>
              <p:cNvSpPr/>
              <p:nvPr/>
            </p:nvSpPr>
            <p:spPr>
              <a:xfrm>
                <a:off x="1983371" y="1953484"/>
                <a:ext cx="18968" cy="10935"/>
              </a:xfrm>
              <a:custGeom>
                <a:avLst/>
                <a:gdLst/>
                <a:ahLst/>
                <a:cxnLst/>
                <a:rect l="l" t="t" r="r" b="b"/>
                <a:pathLst>
                  <a:path w="791" h="456" extrusionOk="0">
                    <a:moveTo>
                      <a:pt x="91" y="0"/>
                    </a:moveTo>
                    <a:cubicBezTo>
                      <a:pt x="91" y="0"/>
                      <a:pt x="61" y="0"/>
                      <a:pt x="31" y="30"/>
                    </a:cubicBezTo>
                    <a:cubicBezTo>
                      <a:pt x="0" y="182"/>
                      <a:pt x="91" y="365"/>
                      <a:pt x="243" y="426"/>
                    </a:cubicBezTo>
                    <a:cubicBezTo>
                      <a:pt x="304" y="446"/>
                      <a:pt x="368" y="456"/>
                      <a:pt x="432" y="456"/>
                    </a:cubicBezTo>
                    <a:cubicBezTo>
                      <a:pt x="561" y="456"/>
                      <a:pt x="689" y="415"/>
                      <a:pt x="790" y="334"/>
                    </a:cubicBezTo>
                    <a:cubicBezTo>
                      <a:pt x="790" y="304"/>
                      <a:pt x="790" y="304"/>
                      <a:pt x="790" y="304"/>
                    </a:cubicBezTo>
                    <a:cubicBezTo>
                      <a:pt x="714" y="319"/>
                      <a:pt x="639" y="327"/>
                      <a:pt x="563" y="327"/>
                    </a:cubicBezTo>
                    <a:cubicBezTo>
                      <a:pt x="487" y="327"/>
                      <a:pt x="411" y="319"/>
                      <a:pt x="335" y="304"/>
                    </a:cubicBezTo>
                    <a:cubicBezTo>
                      <a:pt x="213" y="243"/>
                      <a:pt x="152" y="122"/>
                      <a:pt x="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59;p34">
                <a:extLst>
                  <a:ext uri="{FF2B5EF4-FFF2-40B4-BE49-F238E27FC236}">
                    <a16:creationId xmlns:a16="http://schemas.microsoft.com/office/drawing/2014/main" id="{BA548C75-6103-4216-B37D-B1B8FE3E346C}"/>
                  </a:ext>
                </a:extLst>
              </p:cNvPr>
              <p:cNvSpPr/>
              <p:nvPr/>
            </p:nvSpPr>
            <p:spPr>
              <a:xfrm>
                <a:off x="1989918" y="1930151"/>
                <a:ext cx="33548" cy="25179"/>
              </a:xfrm>
              <a:custGeom>
                <a:avLst/>
                <a:gdLst/>
                <a:ahLst/>
                <a:cxnLst/>
                <a:rect l="l" t="t" r="r" b="b"/>
                <a:pathLst>
                  <a:path w="1399" h="1050" extrusionOk="0">
                    <a:moveTo>
                      <a:pt x="244" y="0"/>
                    </a:moveTo>
                    <a:cubicBezTo>
                      <a:pt x="183" y="122"/>
                      <a:pt x="122" y="244"/>
                      <a:pt x="92" y="365"/>
                    </a:cubicBezTo>
                    <a:cubicBezTo>
                      <a:pt x="1" y="639"/>
                      <a:pt x="1" y="912"/>
                      <a:pt x="305" y="1003"/>
                    </a:cubicBezTo>
                    <a:cubicBezTo>
                      <a:pt x="366" y="1034"/>
                      <a:pt x="434" y="1049"/>
                      <a:pt x="506" y="1049"/>
                    </a:cubicBezTo>
                    <a:cubicBezTo>
                      <a:pt x="578" y="1049"/>
                      <a:pt x="654" y="1034"/>
                      <a:pt x="730" y="1003"/>
                    </a:cubicBezTo>
                    <a:cubicBezTo>
                      <a:pt x="973" y="912"/>
                      <a:pt x="1217" y="791"/>
                      <a:pt x="1399" y="578"/>
                    </a:cubicBezTo>
                    <a:cubicBezTo>
                      <a:pt x="973" y="517"/>
                      <a:pt x="548" y="304"/>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60;p34">
                <a:extLst>
                  <a:ext uri="{FF2B5EF4-FFF2-40B4-BE49-F238E27FC236}">
                    <a16:creationId xmlns:a16="http://schemas.microsoft.com/office/drawing/2014/main" id="{E6F67BC2-9F64-4B02-89BF-F8EF77B63FB3}"/>
                  </a:ext>
                </a:extLst>
              </p:cNvPr>
              <p:cNvSpPr/>
              <p:nvPr/>
            </p:nvSpPr>
            <p:spPr>
              <a:xfrm>
                <a:off x="1989918" y="1938904"/>
                <a:ext cx="17529" cy="16426"/>
              </a:xfrm>
              <a:custGeom>
                <a:avLst/>
                <a:gdLst/>
                <a:ahLst/>
                <a:cxnLst/>
                <a:rect l="l" t="t" r="r" b="b"/>
                <a:pathLst>
                  <a:path w="731" h="685" extrusionOk="0">
                    <a:moveTo>
                      <a:pt x="92" y="0"/>
                    </a:moveTo>
                    <a:lnTo>
                      <a:pt x="92" y="0"/>
                    </a:lnTo>
                    <a:cubicBezTo>
                      <a:pt x="1" y="274"/>
                      <a:pt x="1" y="547"/>
                      <a:pt x="305" y="638"/>
                    </a:cubicBezTo>
                    <a:cubicBezTo>
                      <a:pt x="366" y="669"/>
                      <a:pt x="434" y="684"/>
                      <a:pt x="506" y="684"/>
                    </a:cubicBezTo>
                    <a:cubicBezTo>
                      <a:pt x="578" y="684"/>
                      <a:pt x="654" y="669"/>
                      <a:pt x="730" y="638"/>
                    </a:cubicBezTo>
                    <a:cubicBezTo>
                      <a:pt x="669" y="304"/>
                      <a:pt x="426" y="61"/>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61;p34">
                <a:extLst>
                  <a:ext uri="{FF2B5EF4-FFF2-40B4-BE49-F238E27FC236}">
                    <a16:creationId xmlns:a16="http://schemas.microsoft.com/office/drawing/2014/main" id="{620AE87B-459D-4D86-AB55-BC53C78B1482}"/>
                  </a:ext>
                </a:extLst>
              </p:cNvPr>
              <p:cNvSpPr/>
              <p:nvPr/>
            </p:nvSpPr>
            <p:spPr>
              <a:xfrm>
                <a:off x="1995746" y="1836288"/>
                <a:ext cx="50334" cy="111195"/>
              </a:xfrm>
              <a:custGeom>
                <a:avLst/>
                <a:gdLst/>
                <a:ahLst/>
                <a:cxnLst/>
                <a:rect l="l" t="t" r="r" b="b"/>
                <a:pathLst>
                  <a:path w="2099" h="4637" extrusionOk="0">
                    <a:moveTo>
                      <a:pt x="1794" y="1"/>
                    </a:moveTo>
                    <a:cubicBezTo>
                      <a:pt x="1779" y="1"/>
                      <a:pt x="1764" y="9"/>
                      <a:pt x="1764" y="24"/>
                    </a:cubicBezTo>
                    <a:cubicBezTo>
                      <a:pt x="1703" y="1240"/>
                      <a:pt x="1825" y="2455"/>
                      <a:pt x="1794" y="3671"/>
                    </a:cubicBezTo>
                    <a:cubicBezTo>
                      <a:pt x="1612" y="3580"/>
                      <a:pt x="1399" y="3489"/>
                      <a:pt x="1186" y="3458"/>
                    </a:cubicBezTo>
                    <a:cubicBezTo>
                      <a:pt x="1186" y="3458"/>
                      <a:pt x="1185" y="3458"/>
                      <a:pt x="1185" y="3458"/>
                    </a:cubicBezTo>
                    <a:cubicBezTo>
                      <a:pt x="1157" y="3458"/>
                      <a:pt x="1186" y="4371"/>
                      <a:pt x="1156" y="4431"/>
                    </a:cubicBezTo>
                    <a:cubicBezTo>
                      <a:pt x="761" y="4401"/>
                      <a:pt x="366" y="4218"/>
                      <a:pt x="62" y="3914"/>
                    </a:cubicBezTo>
                    <a:cubicBezTo>
                      <a:pt x="31" y="3914"/>
                      <a:pt x="1" y="3945"/>
                      <a:pt x="1" y="3975"/>
                    </a:cubicBezTo>
                    <a:cubicBezTo>
                      <a:pt x="232" y="4350"/>
                      <a:pt x="654" y="4616"/>
                      <a:pt x="1113" y="4616"/>
                    </a:cubicBezTo>
                    <a:cubicBezTo>
                      <a:pt x="1137" y="4616"/>
                      <a:pt x="1162" y="4615"/>
                      <a:pt x="1186" y="4614"/>
                    </a:cubicBezTo>
                    <a:cubicBezTo>
                      <a:pt x="1232" y="4629"/>
                      <a:pt x="1270" y="4636"/>
                      <a:pt x="1297" y="4636"/>
                    </a:cubicBezTo>
                    <a:cubicBezTo>
                      <a:pt x="1323" y="4636"/>
                      <a:pt x="1338" y="4629"/>
                      <a:pt x="1338" y="4614"/>
                    </a:cubicBezTo>
                    <a:cubicBezTo>
                      <a:pt x="1399" y="4340"/>
                      <a:pt x="1399" y="3762"/>
                      <a:pt x="1399" y="3762"/>
                    </a:cubicBezTo>
                    <a:cubicBezTo>
                      <a:pt x="1471" y="3810"/>
                      <a:pt x="1807" y="3990"/>
                      <a:pt x="1946" y="3990"/>
                    </a:cubicBezTo>
                    <a:cubicBezTo>
                      <a:pt x="1984" y="3990"/>
                      <a:pt x="2007" y="3977"/>
                      <a:pt x="2007" y="3945"/>
                    </a:cubicBezTo>
                    <a:cubicBezTo>
                      <a:pt x="2098" y="2638"/>
                      <a:pt x="2037" y="1331"/>
                      <a:pt x="1825" y="24"/>
                    </a:cubicBezTo>
                    <a:cubicBezTo>
                      <a:pt x="1825" y="9"/>
                      <a:pt x="1809" y="1"/>
                      <a:pt x="1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62;p34">
                <a:extLst>
                  <a:ext uri="{FF2B5EF4-FFF2-40B4-BE49-F238E27FC236}">
                    <a16:creationId xmlns:a16="http://schemas.microsoft.com/office/drawing/2014/main" id="{CE674174-78F9-4DF5-B385-6CA73D78C1DB}"/>
                  </a:ext>
                </a:extLst>
              </p:cNvPr>
              <p:cNvSpPr/>
              <p:nvPr/>
            </p:nvSpPr>
            <p:spPr>
              <a:xfrm>
                <a:off x="1814256" y="1686981"/>
                <a:ext cx="294283" cy="189970"/>
              </a:xfrm>
              <a:custGeom>
                <a:avLst/>
                <a:gdLst/>
                <a:ahLst/>
                <a:cxnLst/>
                <a:rect l="l" t="t" r="r" b="b"/>
                <a:pathLst>
                  <a:path w="12272" h="7922" extrusionOk="0">
                    <a:moveTo>
                      <a:pt x="7695" y="1"/>
                    </a:moveTo>
                    <a:cubicBezTo>
                      <a:pt x="6034" y="1"/>
                      <a:pt x="4352" y="678"/>
                      <a:pt x="3709" y="1204"/>
                    </a:cubicBezTo>
                    <a:cubicBezTo>
                      <a:pt x="3709" y="1204"/>
                      <a:pt x="2614" y="1265"/>
                      <a:pt x="1307" y="2754"/>
                    </a:cubicBezTo>
                    <a:cubicBezTo>
                      <a:pt x="0" y="4244"/>
                      <a:pt x="1125" y="7861"/>
                      <a:pt x="1824" y="7922"/>
                    </a:cubicBezTo>
                    <a:cubicBezTo>
                      <a:pt x="2334" y="7922"/>
                      <a:pt x="3658" y="6851"/>
                      <a:pt x="4250" y="4728"/>
                    </a:cubicBezTo>
                    <a:lnTo>
                      <a:pt x="4250" y="4728"/>
                    </a:lnTo>
                    <a:cubicBezTo>
                      <a:pt x="4104" y="5456"/>
                      <a:pt x="3924" y="6246"/>
                      <a:pt x="3800" y="6432"/>
                    </a:cubicBezTo>
                    <a:cubicBezTo>
                      <a:pt x="3771" y="6480"/>
                      <a:pt x="3762" y="6503"/>
                      <a:pt x="3771" y="6503"/>
                    </a:cubicBezTo>
                    <a:cubicBezTo>
                      <a:pt x="3836" y="6503"/>
                      <a:pt x="4806" y="5265"/>
                      <a:pt x="5046" y="3180"/>
                    </a:cubicBezTo>
                    <a:cubicBezTo>
                      <a:pt x="5776" y="3788"/>
                      <a:pt x="6566" y="4274"/>
                      <a:pt x="7417" y="4669"/>
                    </a:cubicBezTo>
                    <a:cubicBezTo>
                      <a:pt x="8227" y="4962"/>
                      <a:pt x="8821" y="5071"/>
                      <a:pt x="9111" y="5071"/>
                    </a:cubicBezTo>
                    <a:cubicBezTo>
                      <a:pt x="9213" y="5071"/>
                      <a:pt x="9278" y="5058"/>
                      <a:pt x="9301" y="5034"/>
                    </a:cubicBezTo>
                    <a:cubicBezTo>
                      <a:pt x="9423" y="4943"/>
                      <a:pt x="7782" y="4274"/>
                      <a:pt x="7387" y="3727"/>
                    </a:cubicBezTo>
                    <a:lnTo>
                      <a:pt x="7387" y="3727"/>
                    </a:lnTo>
                    <a:cubicBezTo>
                      <a:pt x="7387" y="3727"/>
                      <a:pt x="10274" y="5399"/>
                      <a:pt x="11642" y="5642"/>
                    </a:cubicBezTo>
                    <a:cubicBezTo>
                      <a:pt x="11643" y="5642"/>
                      <a:pt x="11643" y="5642"/>
                      <a:pt x="11644" y="5642"/>
                    </a:cubicBezTo>
                    <a:cubicBezTo>
                      <a:pt x="11798" y="5642"/>
                      <a:pt x="12271" y="2352"/>
                      <a:pt x="10274" y="779"/>
                    </a:cubicBezTo>
                    <a:cubicBezTo>
                      <a:pt x="9544" y="212"/>
                      <a:pt x="8623" y="1"/>
                      <a:pt x="7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63;p34">
                <a:extLst>
                  <a:ext uri="{FF2B5EF4-FFF2-40B4-BE49-F238E27FC236}">
                    <a16:creationId xmlns:a16="http://schemas.microsoft.com/office/drawing/2014/main" id="{AAA9F9AD-9A17-485A-A30E-A3F9A27656D6}"/>
                  </a:ext>
                </a:extLst>
              </p:cNvPr>
              <p:cNvSpPr/>
              <p:nvPr/>
            </p:nvSpPr>
            <p:spPr>
              <a:xfrm>
                <a:off x="1922867" y="1835113"/>
                <a:ext cx="106040" cy="86304"/>
              </a:xfrm>
              <a:custGeom>
                <a:avLst/>
                <a:gdLst/>
                <a:ahLst/>
                <a:cxnLst/>
                <a:rect l="l" t="t" r="r" b="b"/>
                <a:pathLst>
                  <a:path w="4422" h="3599" extrusionOk="0">
                    <a:moveTo>
                      <a:pt x="2280" y="255"/>
                    </a:moveTo>
                    <a:cubicBezTo>
                      <a:pt x="2402" y="255"/>
                      <a:pt x="2554" y="255"/>
                      <a:pt x="2675" y="286"/>
                    </a:cubicBezTo>
                    <a:cubicBezTo>
                      <a:pt x="4422" y="751"/>
                      <a:pt x="3994" y="3280"/>
                      <a:pt x="2326" y="3280"/>
                    </a:cubicBezTo>
                    <a:cubicBezTo>
                      <a:pt x="2253" y="3280"/>
                      <a:pt x="2176" y="3275"/>
                      <a:pt x="2098" y="3264"/>
                    </a:cubicBezTo>
                    <a:cubicBezTo>
                      <a:pt x="213" y="3021"/>
                      <a:pt x="365" y="255"/>
                      <a:pt x="2280" y="255"/>
                    </a:cubicBezTo>
                    <a:close/>
                    <a:moveTo>
                      <a:pt x="2271" y="1"/>
                    </a:moveTo>
                    <a:cubicBezTo>
                      <a:pt x="1902" y="1"/>
                      <a:pt x="1523" y="117"/>
                      <a:pt x="1186" y="377"/>
                    </a:cubicBezTo>
                    <a:cubicBezTo>
                      <a:pt x="0" y="1289"/>
                      <a:pt x="365" y="3143"/>
                      <a:pt x="1824" y="3538"/>
                    </a:cubicBezTo>
                    <a:cubicBezTo>
                      <a:pt x="1946" y="3568"/>
                      <a:pt x="2098" y="3568"/>
                      <a:pt x="2250" y="3599"/>
                    </a:cubicBezTo>
                    <a:cubicBezTo>
                      <a:pt x="3253" y="3599"/>
                      <a:pt x="4043" y="2808"/>
                      <a:pt x="4043" y="1805"/>
                    </a:cubicBezTo>
                    <a:cubicBezTo>
                      <a:pt x="4065" y="740"/>
                      <a:pt x="3199" y="1"/>
                      <a:pt x="2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64;p34">
                <a:extLst>
                  <a:ext uri="{FF2B5EF4-FFF2-40B4-BE49-F238E27FC236}">
                    <a16:creationId xmlns:a16="http://schemas.microsoft.com/office/drawing/2014/main" id="{27D08C2A-1A50-4911-90FA-94177FC3CEE1}"/>
                  </a:ext>
                </a:extLst>
              </p:cNvPr>
              <p:cNvSpPr/>
              <p:nvPr/>
            </p:nvSpPr>
            <p:spPr>
              <a:xfrm>
                <a:off x="2038025" y="1848926"/>
                <a:ext cx="67815" cy="85081"/>
              </a:xfrm>
              <a:custGeom>
                <a:avLst/>
                <a:gdLst/>
                <a:ahLst/>
                <a:cxnLst/>
                <a:rect l="l" t="t" r="r" b="b"/>
                <a:pathLst>
                  <a:path w="2828" h="3548" extrusionOk="0">
                    <a:moveTo>
                      <a:pt x="1571" y="252"/>
                    </a:moveTo>
                    <a:cubicBezTo>
                      <a:pt x="1605" y="252"/>
                      <a:pt x="1638" y="254"/>
                      <a:pt x="1673" y="257"/>
                    </a:cubicBezTo>
                    <a:lnTo>
                      <a:pt x="1733" y="257"/>
                    </a:lnTo>
                    <a:cubicBezTo>
                      <a:pt x="2007" y="317"/>
                      <a:pt x="2220" y="530"/>
                      <a:pt x="2341" y="804"/>
                    </a:cubicBezTo>
                    <a:cubicBezTo>
                      <a:pt x="2524" y="1138"/>
                      <a:pt x="2585" y="1533"/>
                      <a:pt x="2524" y="1928"/>
                    </a:cubicBezTo>
                    <a:cubicBezTo>
                      <a:pt x="2410" y="2723"/>
                      <a:pt x="1900" y="3305"/>
                      <a:pt x="1338" y="3305"/>
                    </a:cubicBezTo>
                    <a:cubicBezTo>
                      <a:pt x="1298" y="3305"/>
                      <a:pt x="1257" y="3302"/>
                      <a:pt x="1217" y="3296"/>
                    </a:cubicBezTo>
                    <a:cubicBezTo>
                      <a:pt x="609" y="3235"/>
                      <a:pt x="244" y="2476"/>
                      <a:pt x="366" y="1624"/>
                    </a:cubicBezTo>
                    <a:cubicBezTo>
                      <a:pt x="396" y="1229"/>
                      <a:pt x="578" y="865"/>
                      <a:pt x="852" y="561"/>
                    </a:cubicBezTo>
                    <a:cubicBezTo>
                      <a:pt x="1016" y="370"/>
                      <a:pt x="1277" y="252"/>
                      <a:pt x="1571" y="252"/>
                    </a:cubicBezTo>
                    <a:close/>
                    <a:moveTo>
                      <a:pt x="1530" y="0"/>
                    </a:moveTo>
                    <a:cubicBezTo>
                      <a:pt x="1202" y="0"/>
                      <a:pt x="903" y="145"/>
                      <a:pt x="670" y="378"/>
                    </a:cubicBezTo>
                    <a:cubicBezTo>
                      <a:pt x="366" y="713"/>
                      <a:pt x="183" y="1138"/>
                      <a:pt x="122" y="1564"/>
                    </a:cubicBezTo>
                    <a:cubicBezTo>
                      <a:pt x="1" y="2506"/>
                      <a:pt x="426" y="3327"/>
                      <a:pt x="1065" y="3509"/>
                    </a:cubicBezTo>
                    <a:lnTo>
                      <a:pt x="1186" y="3539"/>
                    </a:lnTo>
                    <a:cubicBezTo>
                      <a:pt x="1229" y="3545"/>
                      <a:pt x="1272" y="3547"/>
                      <a:pt x="1315" y="3547"/>
                    </a:cubicBezTo>
                    <a:cubicBezTo>
                      <a:pt x="1996" y="3547"/>
                      <a:pt x="2624" y="2874"/>
                      <a:pt x="2767" y="1959"/>
                    </a:cubicBezTo>
                    <a:cubicBezTo>
                      <a:pt x="2828" y="1533"/>
                      <a:pt x="2767" y="1077"/>
                      <a:pt x="2554" y="682"/>
                    </a:cubicBezTo>
                    <a:cubicBezTo>
                      <a:pt x="2402" y="317"/>
                      <a:pt x="2068" y="74"/>
                      <a:pt x="1703" y="13"/>
                    </a:cubicBezTo>
                    <a:cubicBezTo>
                      <a:pt x="1645" y="5"/>
                      <a:pt x="1587"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65;p34">
                <a:extLst>
                  <a:ext uri="{FF2B5EF4-FFF2-40B4-BE49-F238E27FC236}">
                    <a16:creationId xmlns:a16="http://schemas.microsoft.com/office/drawing/2014/main" id="{AFA1D853-883B-4FDE-AA98-6628B43B8B80}"/>
                  </a:ext>
                </a:extLst>
              </p:cNvPr>
              <p:cNvSpPr/>
              <p:nvPr/>
            </p:nvSpPr>
            <p:spPr>
              <a:xfrm>
                <a:off x="2014715" y="1873531"/>
                <a:ext cx="32085" cy="11438"/>
              </a:xfrm>
              <a:custGeom>
                <a:avLst/>
                <a:gdLst/>
                <a:ahLst/>
                <a:cxnLst/>
                <a:rect l="l" t="t" r="r" b="b"/>
                <a:pathLst>
                  <a:path w="1338" h="477" extrusionOk="0">
                    <a:moveTo>
                      <a:pt x="694" y="1"/>
                    </a:moveTo>
                    <a:cubicBezTo>
                      <a:pt x="426" y="1"/>
                      <a:pt x="162" y="106"/>
                      <a:pt x="0" y="203"/>
                    </a:cubicBezTo>
                    <a:lnTo>
                      <a:pt x="152" y="416"/>
                    </a:lnTo>
                    <a:cubicBezTo>
                      <a:pt x="152" y="397"/>
                      <a:pt x="413" y="236"/>
                      <a:pt x="690" y="236"/>
                    </a:cubicBezTo>
                    <a:cubicBezTo>
                      <a:pt x="857" y="236"/>
                      <a:pt x="1030" y="294"/>
                      <a:pt x="1155" y="477"/>
                    </a:cubicBezTo>
                    <a:lnTo>
                      <a:pt x="1338" y="325"/>
                    </a:lnTo>
                    <a:cubicBezTo>
                      <a:pt x="1167" y="83"/>
                      <a:pt x="929" y="1"/>
                      <a:pt x="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66;p34">
                <a:extLst>
                  <a:ext uri="{FF2B5EF4-FFF2-40B4-BE49-F238E27FC236}">
                    <a16:creationId xmlns:a16="http://schemas.microsoft.com/office/drawing/2014/main" id="{86931A80-4864-4AC4-B2D1-A6BBE817AFA4}"/>
                  </a:ext>
                </a:extLst>
              </p:cNvPr>
              <p:cNvSpPr/>
              <p:nvPr/>
            </p:nvSpPr>
            <p:spPr>
              <a:xfrm>
                <a:off x="1823009" y="1842667"/>
                <a:ext cx="118821" cy="24819"/>
              </a:xfrm>
              <a:custGeom>
                <a:avLst/>
                <a:gdLst/>
                <a:ahLst/>
                <a:cxnLst/>
                <a:rect l="l" t="t" r="r" b="b"/>
                <a:pathLst>
                  <a:path w="4955" h="1035" extrusionOk="0">
                    <a:moveTo>
                      <a:pt x="1221" y="0"/>
                    </a:moveTo>
                    <a:cubicBezTo>
                      <a:pt x="1208" y="0"/>
                      <a:pt x="1196" y="0"/>
                      <a:pt x="1186" y="1"/>
                    </a:cubicBezTo>
                    <a:cubicBezTo>
                      <a:pt x="638" y="1"/>
                      <a:pt x="61" y="791"/>
                      <a:pt x="0" y="913"/>
                    </a:cubicBezTo>
                    <a:lnTo>
                      <a:pt x="183" y="1034"/>
                    </a:lnTo>
                    <a:cubicBezTo>
                      <a:pt x="334" y="822"/>
                      <a:pt x="790" y="244"/>
                      <a:pt x="1186" y="244"/>
                    </a:cubicBezTo>
                    <a:cubicBezTo>
                      <a:pt x="1581" y="244"/>
                      <a:pt x="3982" y="791"/>
                      <a:pt x="4894" y="1004"/>
                    </a:cubicBezTo>
                    <a:lnTo>
                      <a:pt x="4955" y="761"/>
                    </a:lnTo>
                    <a:cubicBezTo>
                      <a:pt x="4806" y="731"/>
                      <a:pt x="1852" y="0"/>
                      <a:pt x="1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67;p34">
                <a:extLst>
                  <a:ext uri="{FF2B5EF4-FFF2-40B4-BE49-F238E27FC236}">
                    <a16:creationId xmlns:a16="http://schemas.microsoft.com/office/drawing/2014/main" id="{49D845A2-7C6E-4844-9148-1132F4AE545E}"/>
                  </a:ext>
                </a:extLst>
              </p:cNvPr>
              <p:cNvSpPr/>
              <p:nvPr/>
            </p:nvSpPr>
            <p:spPr>
              <a:xfrm>
                <a:off x="1812793" y="1829070"/>
                <a:ext cx="61988" cy="89733"/>
              </a:xfrm>
              <a:custGeom>
                <a:avLst/>
                <a:gdLst/>
                <a:ahLst/>
                <a:cxnLst/>
                <a:rect l="l" t="t" r="r" b="b"/>
                <a:pathLst>
                  <a:path w="2585" h="3742" extrusionOk="0">
                    <a:moveTo>
                      <a:pt x="1005" y="0"/>
                    </a:moveTo>
                    <a:cubicBezTo>
                      <a:pt x="954" y="0"/>
                      <a:pt x="903" y="7"/>
                      <a:pt x="852" y="21"/>
                    </a:cubicBezTo>
                    <a:cubicBezTo>
                      <a:pt x="1" y="294"/>
                      <a:pt x="365" y="3000"/>
                      <a:pt x="1216" y="3547"/>
                    </a:cubicBezTo>
                    <a:cubicBezTo>
                      <a:pt x="1308" y="3607"/>
                      <a:pt x="1368" y="3638"/>
                      <a:pt x="1460" y="3668"/>
                    </a:cubicBezTo>
                    <a:cubicBezTo>
                      <a:pt x="1560" y="3718"/>
                      <a:pt x="1670" y="3741"/>
                      <a:pt x="1783" y="3741"/>
                    </a:cubicBezTo>
                    <a:cubicBezTo>
                      <a:pt x="1876" y="3741"/>
                      <a:pt x="1972" y="3726"/>
                      <a:pt x="2068" y="3699"/>
                    </a:cubicBezTo>
                    <a:cubicBezTo>
                      <a:pt x="2159" y="3668"/>
                      <a:pt x="2219" y="3638"/>
                      <a:pt x="2311" y="3577"/>
                    </a:cubicBezTo>
                    <a:cubicBezTo>
                      <a:pt x="2402" y="3516"/>
                      <a:pt x="2523" y="3425"/>
                      <a:pt x="2584" y="3334"/>
                    </a:cubicBezTo>
                    <a:lnTo>
                      <a:pt x="2584" y="1753"/>
                    </a:lnTo>
                    <a:cubicBezTo>
                      <a:pt x="2584" y="1753"/>
                      <a:pt x="1829" y="0"/>
                      <a:pt x="1005"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68;p34">
                <a:extLst>
                  <a:ext uri="{FF2B5EF4-FFF2-40B4-BE49-F238E27FC236}">
                    <a16:creationId xmlns:a16="http://schemas.microsoft.com/office/drawing/2014/main" id="{A686B9CB-F3AE-4C74-8EF4-04EEEEAF857F}"/>
                  </a:ext>
                </a:extLst>
              </p:cNvPr>
              <p:cNvSpPr/>
              <p:nvPr/>
            </p:nvSpPr>
            <p:spPr>
              <a:xfrm>
                <a:off x="1836846" y="1848519"/>
                <a:ext cx="29903" cy="59422"/>
              </a:xfrm>
              <a:custGeom>
                <a:avLst/>
                <a:gdLst/>
                <a:ahLst/>
                <a:cxnLst/>
                <a:rect l="l" t="t" r="r" b="b"/>
                <a:pathLst>
                  <a:path w="1247" h="2478" extrusionOk="0">
                    <a:moveTo>
                      <a:pt x="1" y="0"/>
                    </a:moveTo>
                    <a:lnTo>
                      <a:pt x="1" y="30"/>
                    </a:lnTo>
                    <a:cubicBezTo>
                      <a:pt x="517" y="456"/>
                      <a:pt x="852" y="1094"/>
                      <a:pt x="913" y="1763"/>
                    </a:cubicBezTo>
                    <a:cubicBezTo>
                      <a:pt x="824" y="1541"/>
                      <a:pt x="604" y="1399"/>
                      <a:pt x="386" y="1399"/>
                    </a:cubicBezTo>
                    <a:cubicBezTo>
                      <a:pt x="306" y="1399"/>
                      <a:pt x="226" y="1418"/>
                      <a:pt x="153" y="1459"/>
                    </a:cubicBezTo>
                    <a:lnTo>
                      <a:pt x="153" y="1489"/>
                    </a:lnTo>
                    <a:cubicBezTo>
                      <a:pt x="396" y="1489"/>
                      <a:pt x="639" y="1611"/>
                      <a:pt x="730" y="1854"/>
                    </a:cubicBezTo>
                    <a:cubicBezTo>
                      <a:pt x="821" y="2037"/>
                      <a:pt x="882" y="2219"/>
                      <a:pt x="943" y="2432"/>
                    </a:cubicBezTo>
                    <a:cubicBezTo>
                      <a:pt x="943" y="2462"/>
                      <a:pt x="973" y="2477"/>
                      <a:pt x="1004" y="2477"/>
                    </a:cubicBezTo>
                    <a:cubicBezTo>
                      <a:pt x="1034" y="2477"/>
                      <a:pt x="1065" y="2462"/>
                      <a:pt x="1065" y="2432"/>
                    </a:cubicBezTo>
                    <a:cubicBezTo>
                      <a:pt x="1247" y="1550"/>
                      <a:pt x="882" y="27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69;p34">
                <a:extLst>
                  <a:ext uri="{FF2B5EF4-FFF2-40B4-BE49-F238E27FC236}">
                    <a16:creationId xmlns:a16="http://schemas.microsoft.com/office/drawing/2014/main" id="{A72228C1-048D-4C42-9BA7-51758B490AB4}"/>
                  </a:ext>
                </a:extLst>
              </p:cNvPr>
              <p:cNvSpPr/>
              <p:nvPr/>
            </p:nvSpPr>
            <p:spPr>
              <a:xfrm>
                <a:off x="1844880" y="1903076"/>
                <a:ext cx="13141" cy="12518"/>
              </a:xfrm>
              <a:custGeom>
                <a:avLst/>
                <a:gdLst/>
                <a:ahLst/>
                <a:cxnLst/>
                <a:rect l="l" t="t" r="r" b="b"/>
                <a:pathLst>
                  <a:path w="548" h="522" extrusionOk="0">
                    <a:moveTo>
                      <a:pt x="227" y="0"/>
                    </a:moveTo>
                    <a:cubicBezTo>
                      <a:pt x="98" y="0"/>
                      <a:pt x="0" y="112"/>
                      <a:pt x="0" y="248"/>
                    </a:cubicBezTo>
                    <a:cubicBezTo>
                      <a:pt x="0" y="400"/>
                      <a:pt x="122" y="521"/>
                      <a:pt x="274" y="521"/>
                    </a:cubicBezTo>
                    <a:cubicBezTo>
                      <a:pt x="426" y="521"/>
                      <a:pt x="517" y="400"/>
                      <a:pt x="547" y="248"/>
                    </a:cubicBezTo>
                    <a:cubicBezTo>
                      <a:pt x="547" y="96"/>
                      <a:pt x="426" y="5"/>
                      <a:pt x="274" y="5"/>
                    </a:cubicBezTo>
                    <a:cubicBezTo>
                      <a:pt x="258" y="2"/>
                      <a:pt x="242"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70;p34">
                <a:extLst>
                  <a:ext uri="{FF2B5EF4-FFF2-40B4-BE49-F238E27FC236}">
                    <a16:creationId xmlns:a16="http://schemas.microsoft.com/office/drawing/2014/main" id="{B829C043-0048-4E96-8038-C46BD430584D}"/>
                  </a:ext>
                </a:extLst>
              </p:cNvPr>
              <p:cNvSpPr/>
              <p:nvPr/>
            </p:nvSpPr>
            <p:spPr>
              <a:xfrm>
                <a:off x="1833944" y="1892836"/>
                <a:ext cx="9496" cy="8897"/>
              </a:xfrm>
              <a:custGeom>
                <a:avLst/>
                <a:gdLst/>
                <a:ahLst/>
                <a:cxnLst/>
                <a:rect l="l" t="t" r="r" b="b"/>
                <a:pathLst>
                  <a:path w="396" h="371" extrusionOk="0">
                    <a:moveTo>
                      <a:pt x="167" y="0"/>
                    </a:moveTo>
                    <a:cubicBezTo>
                      <a:pt x="69" y="0"/>
                      <a:pt x="4" y="83"/>
                      <a:pt x="30" y="189"/>
                    </a:cubicBezTo>
                    <a:cubicBezTo>
                      <a:pt x="0" y="280"/>
                      <a:pt x="91" y="371"/>
                      <a:pt x="213" y="371"/>
                    </a:cubicBezTo>
                    <a:cubicBezTo>
                      <a:pt x="304" y="371"/>
                      <a:pt x="395" y="280"/>
                      <a:pt x="395" y="189"/>
                    </a:cubicBezTo>
                    <a:cubicBezTo>
                      <a:pt x="395" y="83"/>
                      <a:pt x="326" y="0"/>
                      <a:pt x="249" y="0"/>
                    </a:cubicBezTo>
                    <a:cubicBezTo>
                      <a:pt x="237" y="0"/>
                      <a:pt x="225" y="2"/>
                      <a:pt x="213" y="6"/>
                    </a:cubicBezTo>
                    <a:cubicBezTo>
                      <a:pt x="197" y="2"/>
                      <a:pt x="18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71;p34">
                <a:extLst>
                  <a:ext uri="{FF2B5EF4-FFF2-40B4-BE49-F238E27FC236}">
                    <a16:creationId xmlns:a16="http://schemas.microsoft.com/office/drawing/2014/main" id="{DBFCE90D-4734-463A-8A91-6D068E40DBDF}"/>
                  </a:ext>
                </a:extLst>
              </p:cNvPr>
              <p:cNvSpPr/>
              <p:nvPr/>
            </p:nvSpPr>
            <p:spPr>
              <a:xfrm>
                <a:off x="1189569" y="2570137"/>
                <a:ext cx="2534374" cy="74386"/>
              </a:xfrm>
              <a:custGeom>
                <a:avLst/>
                <a:gdLst/>
                <a:ahLst/>
                <a:cxnLst/>
                <a:rect l="l" t="t" r="r" b="b"/>
                <a:pathLst>
                  <a:path w="105687" h="3102" extrusionOk="0">
                    <a:moveTo>
                      <a:pt x="0" y="1"/>
                    </a:moveTo>
                    <a:lnTo>
                      <a:pt x="0" y="3101"/>
                    </a:lnTo>
                    <a:lnTo>
                      <a:pt x="105686" y="3101"/>
                    </a:lnTo>
                    <a:lnTo>
                      <a:pt x="105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72;p34">
                <a:extLst>
                  <a:ext uri="{FF2B5EF4-FFF2-40B4-BE49-F238E27FC236}">
                    <a16:creationId xmlns:a16="http://schemas.microsoft.com/office/drawing/2014/main" id="{E2BEF3BB-4AA3-42BF-AA00-9367A38E448C}"/>
                  </a:ext>
                </a:extLst>
              </p:cNvPr>
              <p:cNvSpPr/>
              <p:nvPr/>
            </p:nvSpPr>
            <p:spPr>
              <a:xfrm>
                <a:off x="1231850" y="2643169"/>
                <a:ext cx="2449821" cy="29575"/>
              </a:xfrm>
              <a:custGeom>
                <a:avLst/>
                <a:gdLst/>
                <a:ahLst/>
                <a:cxnLst/>
                <a:rect l="l" t="t" r="r" b="b"/>
                <a:pathLst>
                  <a:path w="102161" h="1277" extrusionOk="0">
                    <a:moveTo>
                      <a:pt x="0" y="0"/>
                    </a:moveTo>
                    <a:lnTo>
                      <a:pt x="0" y="1277"/>
                    </a:lnTo>
                    <a:lnTo>
                      <a:pt x="102160" y="1277"/>
                    </a:lnTo>
                    <a:lnTo>
                      <a:pt x="1021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73;p34">
                <a:extLst>
                  <a:ext uri="{FF2B5EF4-FFF2-40B4-BE49-F238E27FC236}">
                    <a16:creationId xmlns:a16="http://schemas.microsoft.com/office/drawing/2014/main" id="{D466B8A8-CC6D-452E-BA0E-1A6533AA8E8B}"/>
                  </a:ext>
                </a:extLst>
              </p:cNvPr>
              <p:cNvSpPr/>
              <p:nvPr/>
            </p:nvSpPr>
            <p:spPr>
              <a:xfrm>
                <a:off x="1338253" y="2675103"/>
                <a:ext cx="344808" cy="1479662"/>
              </a:xfrm>
              <a:custGeom>
                <a:avLst/>
                <a:gdLst/>
                <a:ahLst/>
                <a:cxnLst/>
                <a:rect l="l" t="t" r="r" b="b"/>
                <a:pathLst>
                  <a:path w="14379" h="61704" extrusionOk="0">
                    <a:moveTo>
                      <a:pt x="1" y="1"/>
                    </a:moveTo>
                    <a:lnTo>
                      <a:pt x="1" y="61704"/>
                    </a:lnTo>
                    <a:lnTo>
                      <a:pt x="14378" y="61704"/>
                    </a:lnTo>
                    <a:lnTo>
                      <a:pt x="143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74;p34">
                <a:extLst>
                  <a:ext uri="{FF2B5EF4-FFF2-40B4-BE49-F238E27FC236}">
                    <a16:creationId xmlns:a16="http://schemas.microsoft.com/office/drawing/2014/main" id="{EC92DF6E-1E73-45EB-899D-E28070A09614}"/>
                  </a:ext>
                </a:extLst>
              </p:cNvPr>
              <p:cNvSpPr/>
              <p:nvPr/>
            </p:nvSpPr>
            <p:spPr>
              <a:xfrm>
                <a:off x="1339000" y="2666925"/>
                <a:ext cx="344065" cy="172943"/>
              </a:xfrm>
              <a:custGeom>
                <a:avLst/>
                <a:gdLst/>
                <a:ahLst/>
                <a:cxnLst/>
                <a:rect l="l" t="t" r="r" b="b"/>
                <a:pathLst>
                  <a:path w="14348" h="6871" extrusionOk="0">
                    <a:moveTo>
                      <a:pt x="0" y="1"/>
                    </a:moveTo>
                    <a:lnTo>
                      <a:pt x="0" y="6870"/>
                    </a:lnTo>
                    <a:lnTo>
                      <a:pt x="14347" y="6870"/>
                    </a:lnTo>
                    <a:lnTo>
                      <a:pt x="143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75;p34">
                <a:extLst>
                  <a:ext uri="{FF2B5EF4-FFF2-40B4-BE49-F238E27FC236}">
                    <a16:creationId xmlns:a16="http://schemas.microsoft.com/office/drawing/2014/main" id="{F8A1EE3E-E63F-4163-B042-BA5A15966212}"/>
                  </a:ext>
                </a:extLst>
              </p:cNvPr>
              <p:cNvSpPr/>
              <p:nvPr/>
            </p:nvSpPr>
            <p:spPr>
              <a:xfrm>
                <a:off x="1196116" y="2401765"/>
                <a:ext cx="406749" cy="69254"/>
              </a:xfrm>
              <a:custGeom>
                <a:avLst/>
                <a:gdLst/>
                <a:ahLst/>
                <a:cxnLst/>
                <a:rect l="l" t="t" r="r" b="b"/>
                <a:pathLst>
                  <a:path w="16962" h="2888" extrusionOk="0">
                    <a:moveTo>
                      <a:pt x="1" y="0"/>
                    </a:moveTo>
                    <a:lnTo>
                      <a:pt x="1" y="2888"/>
                    </a:lnTo>
                    <a:lnTo>
                      <a:pt x="16962" y="2888"/>
                    </a:lnTo>
                    <a:lnTo>
                      <a:pt x="169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976;p34">
                <a:extLst>
                  <a:ext uri="{FF2B5EF4-FFF2-40B4-BE49-F238E27FC236}">
                    <a16:creationId xmlns:a16="http://schemas.microsoft.com/office/drawing/2014/main" id="{E34B005D-6524-4601-B013-85CF4B4A3677}"/>
                  </a:ext>
                </a:extLst>
              </p:cNvPr>
              <p:cNvSpPr/>
              <p:nvPr/>
            </p:nvSpPr>
            <p:spPr>
              <a:xfrm>
                <a:off x="1521949" y="2401765"/>
                <a:ext cx="37936" cy="69254"/>
              </a:xfrm>
              <a:custGeom>
                <a:avLst/>
                <a:gdLst/>
                <a:ahLst/>
                <a:cxnLst/>
                <a:rect l="l" t="t" r="r" b="b"/>
                <a:pathLst>
                  <a:path w="1582" h="2888" extrusionOk="0">
                    <a:moveTo>
                      <a:pt x="1" y="0"/>
                    </a:moveTo>
                    <a:lnTo>
                      <a:pt x="1" y="2888"/>
                    </a:lnTo>
                    <a:lnTo>
                      <a:pt x="1581" y="2888"/>
                    </a:lnTo>
                    <a:lnTo>
                      <a:pt x="15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77;p34">
                <a:extLst>
                  <a:ext uri="{FF2B5EF4-FFF2-40B4-BE49-F238E27FC236}">
                    <a16:creationId xmlns:a16="http://schemas.microsoft.com/office/drawing/2014/main" id="{8645E10C-6E5A-4196-93C7-BCB244BC1E13}"/>
                  </a:ext>
                </a:extLst>
              </p:cNvPr>
              <p:cNvSpPr/>
              <p:nvPr/>
            </p:nvSpPr>
            <p:spPr>
              <a:xfrm>
                <a:off x="1279954" y="2401765"/>
                <a:ext cx="37912" cy="69254"/>
              </a:xfrm>
              <a:custGeom>
                <a:avLst/>
                <a:gdLst/>
                <a:ahLst/>
                <a:cxnLst/>
                <a:rect l="l" t="t" r="r" b="b"/>
                <a:pathLst>
                  <a:path w="1581" h="2888" extrusionOk="0">
                    <a:moveTo>
                      <a:pt x="0" y="0"/>
                    </a:moveTo>
                    <a:lnTo>
                      <a:pt x="0" y="2888"/>
                    </a:lnTo>
                    <a:lnTo>
                      <a:pt x="1581" y="2888"/>
                    </a:lnTo>
                    <a:lnTo>
                      <a:pt x="15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78;p34">
                <a:extLst>
                  <a:ext uri="{FF2B5EF4-FFF2-40B4-BE49-F238E27FC236}">
                    <a16:creationId xmlns:a16="http://schemas.microsoft.com/office/drawing/2014/main" id="{048CE683-9226-4C74-8934-20647B33C475}"/>
                  </a:ext>
                </a:extLst>
              </p:cNvPr>
              <p:cNvSpPr/>
              <p:nvPr/>
            </p:nvSpPr>
            <p:spPr>
              <a:xfrm>
                <a:off x="1343361" y="2401765"/>
                <a:ext cx="15347" cy="69254"/>
              </a:xfrm>
              <a:custGeom>
                <a:avLst/>
                <a:gdLst/>
                <a:ahLst/>
                <a:cxnLst/>
                <a:rect l="l" t="t" r="r" b="b"/>
                <a:pathLst>
                  <a:path w="640" h="2888" extrusionOk="0">
                    <a:moveTo>
                      <a:pt x="1" y="0"/>
                    </a:moveTo>
                    <a:lnTo>
                      <a:pt x="1" y="2888"/>
                    </a:lnTo>
                    <a:lnTo>
                      <a:pt x="639" y="2888"/>
                    </a:lnTo>
                    <a:lnTo>
                      <a:pt x="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79;p34">
                <a:extLst>
                  <a:ext uri="{FF2B5EF4-FFF2-40B4-BE49-F238E27FC236}">
                    <a16:creationId xmlns:a16="http://schemas.microsoft.com/office/drawing/2014/main" id="{24DC095A-3F9F-4115-94C6-F18A38473D8B}"/>
                  </a:ext>
                </a:extLst>
              </p:cNvPr>
              <p:cNvSpPr/>
              <p:nvPr/>
            </p:nvSpPr>
            <p:spPr>
              <a:xfrm>
                <a:off x="1216524" y="2470999"/>
                <a:ext cx="503700" cy="99157"/>
              </a:xfrm>
              <a:custGeom>
                <a:avLst/>
                <a:gdLst/>
                <a:ahLst/>
                <a:cxnLst/>
                <a:rect l="l" t="t" r="r" b="b"/>
                <a:pathLst>
                  <a:path w="21005" h="4135" extrusionOk="0">
                    <a:moveTo>
                      <a:pt x="1" y="1"/>
                    </a:moveTo>
                    <a:lnTo>
                      <a:pt x="1" y="4135"/>
                    </a:lnTo>
                    <a:lnTo>
                      <a:pt x="21004" y="4135"/>
                    </a:lnTo>
                    <a:lnTo>
                      <a:pt x="2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80;p34">
                <a:extLst>
                  <a:ext uri="{FF2B5EF4-FFF2-40B4-BE49-F238E27FC236}">
                    <a16:creationId xmlns:a16="http://schemas.microsoft.com/office/drawing/2014/main" id="{ED5771A6-99D3-4D68-A3EB-C7DE15E2A282}"/>
                  </a:ext>
                </a:extLst>
              </p:cNvPr>
              <p:cNvSpPr/>
              <p:nvPr/>
            </p:nvSpPr>
            <p:spPr>
              <a:xfrm>
                <a:off x="1399501" y="2481215"/>
                <a:ext cx="320732" cy="78750"/>
              </a:xfrm>
              <a:custGeom>
                <a:avLst/>
                <a:gdLst/>
                <a:ahLst/>
                <a:cxnLst/>
                <a:rect l="l" t="t" r="r" b="b"/>
                <a:pathLst>
                  <a:path w="13375" h="3284" extrusionOk="0">
                    <a:moveTo>
                      <a:pt x="0" y="0"/>
                    </a:moveTo>
                    <a:lnTo>
                      <a:pt x="0" y="3283"/>
                    </a:lnTo>
                    <a:lnTo>
                      <a:pt x="13374" y="3283"/>
                    </a:lnTo>
                    <a:lnTo>
                      <a:pt x="13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81;p34">
                <a:extLst>
                  <a:ext uri="{FF2B5EF4-FFF2-40B4-BE49-F238E27FC236}">
                    <a16:creationId xmlns:a16="http://schemas.microsoft.com/office/drawing/2014/main" id="{6B78676A-986F-4C99-A5BD-E465B2E579BD}"/>
                  </a:ext>
                </a:extLst>
              </p:cNvPr>
              <p:cNvSpPr/>
              <p:nvPr/>
            </p:nvSpPr>
            <p:spPr>
              <a:xfrm>
                <a:off x="1400220" y="2496515"/>
                <a:ext cx="299606" cy="2206"/>
              </a:xfrm>
              <a:custGeom>
                <a:avLst/>
                <a:gdLst/>
                <a:ahLst/>
                <a:cxnLst/>
                <a:rect l="l" t="t" r="r" b="b"/>
                <a:pathLst>
                  <a:path w="12494" h="92" extrusionOk="0">
                    <a:moveTo>
                      <a:pt x="3131" y="1"/>
                    </a:moveTo>
                    <a:cubicBezTo>
                      <a:pt x="2068" y="1"/>
                      <a:pt x="1034" y="1"/>
                      <a:pt x="1" y="31"/>
                    </a:cubicBezTo>
                    <a:cubicBezTo>
                      <a:pt x="1034" y="62"/>
                      <a:pt x="2068" y="62"/>
                      <a:pt x="3131" y="92"/>
                    </a:cubicBezTo>
                    <a:lnTo>
                      <a:pt x="9363" y="92"/>
                    </a:lnTo>
                    <a:cubicBezTo>
                      <a:pt x="10396" y="62"/>
                      <a:pt x="11460" y="62"/>
                      <a:pt x="12493" y="31"/>
                    </a:cubicBezTo>
                    <a:cubicBezTo>
                      <a:pt x="11460" y="1"/>
                      <a:pt x="10396" y="1"/>
                      <a:pt x="9363"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82;p34">
                <a:extLst>
                  <a:ext uri="{FF2B5EF4-FFF2-40B4-BE49-F238E27FC236}">
                    <a16:creationId xmlns:a16="http://schemas.microsoft.com/office/drawing/2014/main" id="{B8414111-0333-4D8D-B23A-18BEEFB081FD}"/>
                  </a:ext>
                </a:extLst>
              </p:cNvPr>
              <p:cNvSpPr/>
              <p:nvPr/>
            </p:nvSpPr>
            <p:spPr>
              <a:xfrm>
                <a:off x="1399501" y="2511839"/>
                <a:ext cx="300326" cy="2206"/>
              </a:xfrm>
              <a:custGeom>
                <a:avLst/>
                <a:gdLst/>
                <a:ahLst/>
                <a:cxnLst/>
                <a:rect l="l" t="t" r="r" b="b"/>
                <a:pathLst>
                  <a:path w="12524" h="92" extrusionOk="0">
                    <a:moveTo>
                      <a:pt x="3131" y="0"/>
                    </a:moveTo>
                    <a:cubicBezTo>
                      <a:pt x="2098" y="0"/>
                      <a:pt x="1034" y="0"/>
                      <a:pt x="0" y="30"/>
                    </a:cubicBezTo>
                    <a:cubicBezTo>
                      <a:pt x="1034" y="61"/>
                      <a:pt x="2098" y="91"/>
                      <a:pt x="3131" y="91"/>
                    </a:cubicBezTo>
                    <a:lnTo>
                      <a:pt x="9393" y="91"/>
                    </a:lnTo>
                    <a:cubicBezTo>
                      <a:pt x="10426" y="91"/>
                      <a:pt x="11490" y="61"/>
                      <a:pt x="12523" y="30"/>
                    </a:cubicBezTo>
                    <a:cubicBezTo>
                      <a:pt x="11490" y="30"/>
                      <a:pt x="10426" y="0"/>
                      <a:pt x="9393"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83;p34">
                <a:extLst>
                  <a:ext uri="{FF2B5EF4-FFF2-40B4-BE49-F238E27FC236}">
                    <a16:creationId xmlns:a16="http://schemas.microsoft.com/office/drawing/2014/main" id="{2330508C-55D8-4121-BF6F-EB9DB65BDAB5}"/>
                  </a:ext>
                </a:extLst>
              </p:cNvPr>
              <p:cNvSpPr/>
              <p:nvPr/>
            </p:nvSpPr>
            <p:spPr>
              <a:xfrm>
                <a:off x="1399501" y="2527139"/>
                <a:ext cx="300326" cy="2206"/>
              </a:xfrm>
              <a:custGeom>
                <a:avLst/>
                <a:gdLst/>
                <a:ahLst/>
                <a:cxnLst/>
                <a:rect l="l" t="t" r="r" b="b"/>
                <a:pathLst>
                  <a:path w="12524" h="92" extrusionOk="0">
                    <a:moveTo>
                      <a:pt x="3131" y="0"/>
                    </a:moveTo>
                    <a:cubicBezTo>
                      <a:pt x="2098" y="0"/>
                      <a:pt x="1034" y="31"/>
                      <a:pt x="0" y="61"/>
                    </a:cubicBezTo>
                    <a:cubicBezTo>
                      <a:pt x="1034" y="61"/>
                      <a:pt x="2098" y="92"/>
                      <a:pt x="3131" y="92"/>
                    </a:cubicBezTo>
                    <a:lnTo>
                      <a:pt x="9393" y="92"/>
                    </a:lnTo>
                    <a:cubicBezTo>
                      <a:pt x="10426" y="92"/>
                      <a:pt x="11490" y="61"/>
                      <a:pt x="12523" y="61"/>
                    </a:cubicBezTo>
                    <a:cubicBezTo>
                      <a:pt x="11490" y="31"/>
                      <a:pt x="10426" y="0"/>
                      <a:pt x="9393"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84;p34">
                <a:extLst>
                  <a:ext uri="{FF2B5EF4-FFF2-40B4-BE49-F238E27FC236}">
                    <a16:creationId xmlns:a16="http://schemas.microsoft.com/office/drawing/2014/main" id="{84B8F97A-7C1E-49A9-8F10-1350CB350DE6}"/>
                  </a:ext>
                </a:extLst>
              </p:cNvPr>
              <p:cNvSpPr/>
              <p:nvPr/>
            </p:nvSpPr>
            <p:spPr>
              <a:xfrm>
                <a:off x="1399501" y="2542439"/>
                <a:ext cx="300326" cy="2206"/>
              </a:xfrm>
              <a:custGeom>
                <a:avLst/>
                <a:gdLst/>
                <a:ahLst/>
                <a:cxnLst/>
                <a:rect l="l" t="t" r="r" b="b"/>
                <a:pathLst>
                  <a:path w="12524" h="92" extrusionOk="0">
                    <a:moveTo>
                      <a:pt x="3131" y="1"/>
                    </a:moveTo>
                    <a:cubicBezTo>
                      <a:pt x="2098" y="1"/>
                      <a:pt x="1034" y="31"/>
                      <a:pt x="0" y="61"/>
                    </a:cubicBezTo>
                    <a:cubicBezTo>
                      <a:pt x="1034" y="92"/>
                      <a:pt x="2098" y="92"/>
                      <a:pt x="3131" y="92"/>
                    </a:cubicBezTo>
                    <a:lnTo>
                      <a:pt x="9393" y="92"/>
                    </a:lnTo>
                    <a:cubicBezTo>
                      <a:pt x="10426" y="92"/>
                      <a:pt x="11490" y="61"/>
                      <a:pt x="12523" y="61"/>
                    </a:cubicBezTo>
                    <a:cubicBezTo>
                      <a:pt x="11490" y="31"/>
                      <a:pt x="10426" y="1"/>
                      <a:pt x="9393"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85;p34">
                <a:extLst>
                  <a:ext uri="{FF2B5EF4-FFF2-40B4-BE49-F238E27FC236}">
                    <a16:creationId xmlns:a16="http://schemas.microsoft.com/office/drawing/2014/main" id="{2039A11F-DEDA-43C3-A804-FD34F4DB4832}"/>
                  </a:ext>
                </a:extLst>
              </p:cNvPr>
              <p:cNvSpPr/>
              <p:nvPr/>
            </p:nvSpPr>
            <p:spPr>
              <a:xfrm>
                <a:off x="1257364" y="2349742"/>
                <a:ext cx="457754" cy="52492"/>
              </a:xfrm>
              <a:custGeom>
                <a:avLst/>
                <a:gdLst/>
                <a:ahLst/>
                <a:cxnLst/>
                <a:rect l="l" t="t" r="r" b="b"/>
                <a:pathLst>
                  <a:path w="19089" h="2189" extrusionOk="0">
                    <a:moveTo>
                      <a:pt x="0" y="0"/>
                    </a:moveTo>
                    <a:lnTo>
                      <a:pt x="0" y="2189"/>
                    </a:lnTo>
                    <a:lnTo>
                      <a:pt x="19089" y="2189"/>
                    </a:lnTo>
                    <a:lnTo>
                      <a:pt x="190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86;p34">
                <a:extLst>
                  <a:ext uri="{FF2B5EF4-FFF2-40B4-BE49-F238E27FC236}">
                    <a16:creationId xmlns:a16="http://schemas.microsoft.com/office/drawing/2014/main" id="{832AF3B6-4005-4165-9229-B38148832430}"/>
                  </a:ext>
                </a:extLst>
              </p:cNvPr>
              <p:cNvSpPr/>
              <p:nvPr/>
            </p:nvSpPr>
            <p:spPr>
              <a:xfrm>
                <a:off x="1257364" y="2353659"/>
                <a:ext cx="268984" cy="42301"/>
              </a:xfrm>
              <a:custGeom>
                <a:avLst/>
                <a:gdLst/>
                <a:ahLst/>
                <a:cxnLst/>
                <a:rect l="l" t="t" r="r" b="b"/>
                <a:pathLst>
                  <a:path w="11217" h="1764" extrusionOk="0">
                    <a:moveTo>
                      <a:pt x="0" y="0"/>
                    </a:moveTo>
                    <a:lnTo>
                      <a:pt x="0" y="1763"/>
                    </a:lnTo>
                    <a:lnTo>
                      <a:pt x="11216" y="1763"/>
                    </a:lnTo>
                    <a:lnTo>
                      <a:pt x="112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87;p34">
                <a:extLst>
                  <a:ext uri="{FF2B5EF4-FFF2-40B4-BE49-F238E27FC236}">
                    <a16:creationId xmlns:a16="http://schemas.microsoft.com/office/drawing/2014/main" id="{FF20E508-32E6-4888-B902-B30E0CAB3D45}"/>
                  </a:ext>
                </a:extLst>
              </p:cNvPr>
              <p:cNvSpPr/>
              <p:nvPr/>
            </p:nvSpPr>
            <p:spPr>
              <a:xfrm>
                <a:off x="1274846" y="2387185"/>
                <a:ext cx="251502" cy="24"/>
              </a:xfrm>
              <a:custGeom>
                <a:avLst/>
                <a:gdLst/>
                <a:ahLst/>
                <a:cxnLst/>
                <a:rect l="l" t="t" r="r" b="b"/>
                <a:pathLst>
                  <a:path w="10488" h="1" extrusionOk="0">
                    <a:moveTo>
                      <a:pt x="1" y="0"/>
                    </a:moveTo>
                    <a:lnTo>
                      <a:pt x="2615" y="0"/>
                    </a:lnTo>
                    <a:lnTo>
                      <a:pt x="7843" y="0"/>
                    </a:lnTo>
                    <a:lnTo>
                      <a:pt x="10487" y="0"/>
                    </a:lnTo>
                    <a:lnTo>
                      <a:pt x="7843" y="0"/>
                    </a:lnTo>
                    <a:lnTo>
                      <a:pt x="5229" y="0"/>
                    </a:lnTo>
                    <a:lnTo>
                      <a:pt x="2615"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88;p34">
                <a:extLst>
                  <a:ext uri="{FF2B5EF4-FFF2-40B4-BE49-F238E27FC236}">
                    <a16:creationId xmlns:a16="http://schemas.microsoft.com/office/drawing/2014/main" id="{5131368E-44C0-409E-81C0-C609EEEE526E}"/>
                  </a:ext>
                </a:extLst>
              </p:cNvPr>
              <p:cNvSpPr/>
              <p:nvPr/>
            </p:nvSpPr>
            <p:spPr>
              <a:xfrm>
                <a:off x="1274846" y="2379175"/>
                <a:ext cx="251502" cy="24"/>
              </a:xfrm>
              <a:custGeom>
                <a:avLst/>
                <a:gdLst/>
                <a:ahLst/>
                <a:cxnLst/>
                <a:rect l="l" t="t" r="r" b="b"/>
                <a:pathLst>
                  <a:path w="10488" h="1" extrusionOk="0">
                    <a:moveTo>
                      <a:pt x="1" y="0"/>
                    </a:moveTo>
                    <a:cubicBezTo>
                      <a:pt x="852" y="0"/>
                      <a:pt x="1733" y="0"/>
                      <a:pt x="2615" y="0"/>
                    </a:cubicBezTo>
                    <a:lnTo>
                      <a:pt x="5229" y="0"/>
                    </a:lnTo>
                    <a:lnTo>
                      <a:pt x="7843" y="0"/>
                    </a:lnTo>
                    <a:cubicBezTo>
                      <a:pt x="8724" y="0"/>
                      <a:pt x="9606" y="0"/>
                      <a:pt x="10487" y="0"/>
                    </a:cubicBezTo>
                    <a:lnTo>
                      <a:pt x="7843" y="0"/>
                    </a:lnTo>
                    <a:lnTo>
                      <a:pt x="2615"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89;p34">
                <a:extLst>
                  <a:ext uri="{FF2B5EF4-FFF2-40B4-BE49-F238E27FC236}">
                    <a16:creationId xmlns:a16="http://schemas.microsoft.com/office/drawing/2014/main" id="{9D126AF4-65B6-4D5E-8A49-98584ED1F06C}"/>
                  </a:ext>
                </a:extLst>
              </p:cNvPr>
              <p:cNvSpPr/>
              <p:nvPr/>
            </p:nvSpPr>
            <p:spPr>
              <a:xfrm>
                <a:off x="1274846" y="2370422"/>
                <a:ext cx="251502" cy="743"/>
              </a:xfrm>
              <a:custGeom>
                <a:avLst/>
                <a:gdLst/>
                <a:ahLst/>
                <a:cxnLst/>
                <a:rect l="l" t="t" r="r" b="b"/>
                <a:pathLst>
                  <a:path w="10488" h="31" extrusionOk="0">
                    <a:moveTo>
                      <a:pt x="2615" y="0"/>
                    </a:moveTo>
                    <a:lnTo>
                      <a:pt x="1" y="31"/>
                    </a:lnTo>
                    <a:lnTo>
                      <a:pt x="10487" y="31"/>
                    </a:lnTo>
                    <a:lnTo>
                      <a:pt x="7843"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90;p34">
                <a:extLst>
                  <a:ext uri="{FF2B5EF4-FFF2-40B4-BE49-F238E27FC236}">
                    <a16:creationId xmlns:a16="http://schemas.microsoft.com/office/drawing/2014/main" id="{7FBD84BF-2299-4B43-A4EE-00E5CF432B9D}"/>
                  </a:ext>
                </a:extLst>
              </p:cNvPr>
              <p:cNvSpPr/>
              <p:nvPr/>
            </p:nvSpPr>
            <p:spPr>
              <a:xfrm>
                <a:off x="1274846" y="2362388"/>
                <a:ext cx="251502" cy="24"/>
              </a:xfrm>
              <a:custGeom>
                <a:avLst/>
                <a:gdLst/>
                <a:ahLst/>
                <a:cxnLst/>
                <a:rect l="l" t="t" r="r" b="b"/>
                <a:pathLst>
                  <a:path w="10488" h="1" extrusionOk="0">
                    <a:moveTo>
                      <a:pt x="1" y="1"/>
                    </a:moveTo>
                    <a:lnTo>
                      <a:pt x="2615" y="1"/>
                    </a:lnTo>
                    <a:lnTo>
                      <a:pt x="5229" y="1"/>
                    </a:lnTo>
                    <a:lnTo>
                      <a:pt x="7843" y="1"/>
                    </a:lnTo>
                    <a:lnTo>
                      <a:pt x="10487" y="1"/>
                    </a:lnTo>
                    <a:lnTo>
                      <a:pt x="7843" y="1"/>
                    </a:lnTo>
                    <a:lnTo>
                      <a:pt x="2615"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91;p34">
                <a:extLst>
                  <a:ext uri="{FF2B5EF4-FFF2-40B4-BE49-F238E27FC236}">
                    <a16:creationId xmlns:a16="http://schemas.microsoft.com/office/drawing/2014/main" id="{9477783F-CD05-482B-B18C-FA7E27FB9D96}"/>
                  </a:ext>
                </a:extLst>
              </p:cNvPr>
              <p:cNvSpPr/>
              <p:nvPr/>
            </p:nvSpPr>
            <p:spPr>
              <a:xfrm>
                <a:off x="2718175" y="3945900"/>
                <a:ext cx="644897" cy="168475"/>
              </a:xfrm>
              <a:custGeom>
                <a:avLst/>
                <a:gdLst/>
                <a:ahLst/>
                <a:cxnLst/>
                <a:rect l="l" t="t" r="r" b="b"/>
                <a:pathLst>
                  <a:path w="27145" h="6739" extrusionOk="0">
                    <a:moveTo>
                      <a:pt x="19059" y="0"/>
                    </a:moveTo>
                    <a:lnTo>
                      <a:pt x="19059" y="0"/>
                    </a:lnTo>
                    <a:cubicBezTo>
                      <a:pt x="20001" y="638"/>
                      <a:pt x="21126" y="1490"/>
                      <a:pt x="20761" y="1976"/>
                    </a:cubicBezTo>
                    <a:cubicBezTo>
                      <a:pt x="20488" y="2339"/>
                      <a:pt x="18971" y="2512"/>
                      <a:pt x="16778" y="2512"/>
                    </a:cubicBezTo>
                    <a:cubicBezTo>
                      <a:pt x="12371" y="2512"/>
                      <a:pt x="5237" y="1816"/>
                      <a:pt x="1" y="578"/>
                    </a:cubicBezTo>
                    <a:lnTo>
                      <a:pt x="1" y="578"/>
                    </a:lnTo>
                    <a:cubicBezTo>
                      <a:pt x="31" y="669"/>
                      <a:pt x="62" y="730"/>
                      <a:pt x="92" y="790"/>
                    </a:cubicBezTo>
                    <a:cubicBezTo>
                      <a:pt x="92" y="790"/>
                      <a:pt x="92" y="5988"/>
                      <a:pt x="214" y="6079"/>
                    </a:cubicBezTo>
                    <a:cubicBezTo>
                      <a:pt x="872" y="6496"/>
                      <a:pt x="13733" y="6739"/>
                      <a:pt x="21151" y="6739"/>
                    </a:cubicBezTo>
                    <a:cubicBezTo>
                      <a:pt x="24013" y="6739"/>
                      <a:pt x="26065" y="6703"/>
                      <a:pt x="26293" y="6626"/>
                    </a:cubicBezTo>
                    <a:cubicBezTo>
                      <a:pt x="27144" y="6353"/>
                      <a:pt x="26415" y="3982"/>
                      <a:pt x="25503" y="3222"/>
                    </a:cubicBezTo>
                    <a:cubicBezTo>
                      <a:pt x="24317" y="2523"/>
                      <a:pt x="23102" y="1885"/>
                      <a:pt x="21855" y="1338"/>
                    </a:cubicBezTo>
                    <a:cubicBezTo>
                      <a:pt x="20944" y="882"/>
                      <a:pt x="19971" y="426"/>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886395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9D25D-5DFA-4B79-BC07-D2B7C7D0AAC1}"/>
              </a:ext>
            </a:extLst>
          </p:cNvPr>
          <p:cNvSpPr>
            <a:spLocks noGrp="1"/>
          </p:cNvSpPr>
          <p:nvPr>
            <p:ph type="title"/>
          </p:nvPr>
        </p:nvSpPr>
        <p:spPr>
          <a:xfrm>
            <a:off x="1257300" y="302167"/>
            <a:ext cx="6761285" cy="510242"/>
          </a:xfrm>
        </p:spPr>
        <p:txBody>
          <a:bodyPr/>
          <a:lstStyle/>
          <a:p>
            <a:r>
              <a:rPr lang="en-US" b="1" dirty="0">
                <a:solidFill>
                  <a:srgbClr val="C00000"/>
                </a:solidFill>
              </a:rPr>
              <a:t>3- Using an online editor:</a:t>
            </a:r>
          </a:p>
        </p:txBody>
      </p:sp>
      <p:sp>
        <p:nvSpPr>
          <p:cNvPr id="3" name="Content Placeholder 2">
            <a:extLst>
              <a:ext uri="{FF2B5EF4-FFF2-40B4-BE49-F238E27FC236}">
                <a16:creationId xmlns:a16="http://schemas.microsoft.com/office/drawing/2014/main" id="{535EF91A-AC77-4750-ABBE-E0760DB5AEC4}"/>
              </a:ext>
            </a:extLst>
          </p:cNvPr>
          <p:cNvSpPr>
            <a:spLocks noGrp="1"/>
          </p:cNvSpPr>
          <p:nvPr>
            <p:ph idx="1"/>
          </p:nvPr>
        </p:nvSpPr>
        <p:spPr>
          <a:xfrm>
            <a:off x="478255" y="2381719"/>
            <a:ext cx="8261707" cy="713405"/>
          </a:xfrm>
        </p:spPr>
        <p:txBody>
          <a:bodyPr>
            <a:normAutofit fontScale="25000" lnSpcReduction="20000"/>
          </a:bodyPr>
          <a:lstStyle/>
          <a:p>
            <a:pPr marL="0" indent="0">
              <a:buNone/>
            </a:pPr>
            <a:endParaRPr lang="en-US" dirty="0">
              <a:solidFill>
                <a:srgbClr val="FFFF00"/>
              </a:solidFill>
              <a:hlinkClick r:id="" action="ppaction://noaction">
                <a:extLst>
                  <a:ext uri="{A12FA001-AC4F-418D-AE19-62706E023703}">
                    <ahyp:hlinkClr xmlns:ahyp="http://schemas.microsoft.com/office/drawing/2018/hyperlinkcolor" val="tx"/>
                  </a:ext>
                </a:extLst>
              </a:hlinkClick>
            </a:endParaRPr>
          </a:p>
          <a:p>
            <a:endParaRPr lang="en-US" dirty="0">
              <a:solidFill>
                <a:srgbClr val="FFFF00"/>
              </a:solidFill>
              <a:hlinkClick r:id="" action="ppaction://noaction">
                <a:extLst>
                  <a:ext uri="{A12FA001-AC4F-418D-AE19-62706E023703}">
                    <ahyp:hlinkClr xmlns:ahyp="http://schemas.microsoft.com/office/drawing/2018/hyperlinkcolor" val="tx"/>
                  </a:ext>
                </a:extLst>
              </a:hlinkClick>
            </a:endParaRPr>
          </a:p>
          <a:p>
            <a:pPr marL="0" indent="0">
              <a:buNone/>
            </a:pPr>
            <a:r>
              <a:rPr lang="en-US" sz="16200" dirty="0">
                <a:solidFill>
                  <a:srgbClr val="FFFF00"/>
                </a:solidFill>
                <a:hlinkClick r:id="rId2">
                  <a:extLst>
                    <a:ext uri="{A12FA001-AC4F-418D-AE19-62706E023703}">
                      <ahyp:hlinkClr xmlns:ahyp="http://schemas.microsoft.com/office/drawing/2018/hyperlinkcolor" val="tx"/>
                    </a:ext>
                  </a:extLst>
                </a:hlinkClick>
              </a:rPr>
              <a:t>https://prowritingaid.com/Free</a:t>
            </a:r>
            <a:endParaRPr lang="en-US" sz="16200" dirty="0">
              <a:solidFill>
                <a:srgbClr val="FFFF00"/>
              </a:solidFill>
            </a:endParaRPr>
          </a:p>
          <a:p>
            <a:endParaRPr lang="en-US" sz="4350" dirty="0"/>
          </a:p>
          <a:p>
            <a:pPr marL="0" indent="0">
              <a:buNone/>
            </a:pPr>
            <a:r>
              <a:rPr lang="en-US" sz="6000" b="1" dirty="0"/>
              <a:t>                 Use the following credentials:</a:t>
            </a:r>
          </a:p>
          <a:p>
            <a:endParaRPr lang="en-US" sz="4350" dirty="0">
              <a:solidFill>
                <a:srgbClr val="FFFF00"/>
              </a:solidFill>
            </a:endParaRPr>
          </a:p>
          <a:p>
            <a:pPr marL="0" indent="0">
              <a:buNone/>
            </a:pPr>
            <a:r>
              <a:rPr lang="en-US" sz="4350" dirty="0">
                <a:solidFill>
                  <a:srgbClr val="FFFF00"/>
                </a:solidFill>
              </a:rPr>
              <a:t>                            Email:  </a:t>
            </a:r>
            <a:r>
              <a:rPr lang="en-US" sz="4350" dirty="0">
                <a:solidFill>
                  <a:srgbClr val="FFFF00"/>
                </a:solidFill>
                <a:hlinkClick r:id="rId3">
                  <a:extLst>
                    <a:ext uri="{A12FA001-AC4F-418D-AE19-62706E023703}">
                      <ahyp:hlinkClr xmlns:ahyp="http://schemas.microsoft.com/office/drawing/2018/hyperlinkcolor" val="tx"/>
                    </a:ext>
                  </a:extLst>
                </a:hlinkClick>
              </a:rPr>
              <a:t>grade12advanced@yahoo.com</a:t>
            </a:r>
            <a:endParaRPr lang="en-US" sz="4350" dirty="0">
              <a:solidFill>
                <a:srgbClr val="FFFF00"/>
              </a:solidFill>
            </a:endParaRPr>
          </a:p>
          <a:p>
            <a:pPr marL="0" indent="0">
              <a:buNone/>
            </a:pPr>
            <a:endParaRPr lang="en-US" sz="4350" dirty="0">
              <a:solidFill>
                <a:srgbClr val="FFFF00"/>
              </a:solidFill>
            </a:endParaRPr>
          </a:p>
          <a:p>
            <a:pPr marL="0" indent="0">
              <a:buNone/>
            </a:pPr>
            <a:r>
              <a:rPr lang="en-US" sz="4350" dirty="0">
                <a:solidFill>
                  <a:srgbClr val="FFFF00"/>
                </a:solidFill>
              </a:rPr>
              <a:t>                                  Password</a:t>
            </a:r>
            <a:r>
              <a:rPr lang="en-US" sz="4350" dirty="0"/>
              <a:t>: </a:t>
            </a:r>
            <a:r>
              <a:rPr lang="en-US" sz="6400" b="1" dirty="0">
                <a:solidFill>
                  <a:srgbClr val="C00000"/>
                </a:solidFill>
                <a:highlight>
                  <a:srgbClr val="FFFF00"/>
                </a:highlight>
              </a:rPr>
              <a:t>12advqatralnada</a:t>
            </a:r>
            <a:r>
              <a:rPr lang="en-US" sz="4350" b="1" dirty="0">
                <a:solidFill>
                  <a:srgbClr val="C00000"/>
                </a:solidFill>
                <a:highlight>
                  <a:srgbClr val="FFFF00"/>
                </a:highlight>
              </a:rPr>
              <a:t> </a:t>
            </a:r>
          </a:p>
        </p:txBody>
      </p:sp>
      <p:sp>
        <p:nvSpPr>
          <p:cNvPr id="5" name="TextBox 4">
            <a:extLst>
              <a:ext uri="{FF2B5EF4-FFF2-40B4-BE49-F238E27FC236}">
                <a16:creationId xmlns:a16="http://schemas.microsoft.com/office/drawing/2014/main" id="{1E5244D4-438D-4780-8029-4349576A5DA7}"/>
              </a:ext>
            </a:extLst>
          </p:cNvPr>
          <p:cNvSpPr txBox="1"/>
          <p:nvPr/>
        </p:nvSpPr>
        <p:spPr>
          <a:xfrm>
            <a:off x="1096633" y="985241"/>
            <a:ext cx="7534776" cy="1200329"/>
          </a:xfrm>
          <a:prstGeom prst="rect">
            <a:avLst/>
          </a:prstGeom>
          <a:noFill/>
        </p:spPr>
        <p:txBody>
          <a:bodyPr wrap="square" rtlCol="0">
            <a:spAutoFit/>
          </a:bodyPr>
          <a:lstStyle/>
          <a:p>
            <a:r>
              <a:rPr lang="en-US" sz="2400" dirty="0"/>
              <a:t>Before you submit your answer, you need to proofread your writing. </a:t>
            </a:r>
          </a:p>
          <a:p>
            <a:r>
              <a:rPr lang="en-US" sz="2400" dirty="0"/>
              <a:t>An online editor can help you do this!</a:t>
            </a:r>
          </a:p>
        </p:txBody>
      </p:sp>
    </p:spTree>
    <p:extLst>
      <p:ext uri="{BB962C8B-B14F-4D97-AF65-F5344CB8AC3E}">
        <p14:creationId xmlns:p14="http://schemas.microsoft.com/office/powerpoint/2010/main" val="2452832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9CCE-7F16-4716-83D0-25DCE0E1DBAE}"/>
              </a:ext>
            </a:extLst>
          </p:cNvPr>
          <p:cNvSpPr>
            <a:spLocks noGrp="1"/>
          </p:cNvSpPr>
          <p:nvPr>
            <p:ph type="title"/>
          </p:nvPr>
        </p:nvSpPr>
        <p:spPr/>
        <p:txBody>
          <a:bodyPr/>
          <a:lstStyle/>
          <a:p>
            <a:r>
              <a:rPr lang="en-US" b="1" dirty="0">
                <a:solidFill>
                  <a:srgbClr val="C00000"/>
                </a:solidFill>
              </a:rPr>
              <a:t>If you find this difficult, you can use the spellcheck option in Word as follows:</a:t>
            </a:r>
          </a:p>
        </p:txBody>
      </p:sp>
      <p:pic>
        <p:nvPicPr>
          <p:cNvPr id="7" name="Content Placeholder 6">
            <a:extLst>
              <a:ext uri="{FF2B5EF4-FFF2-40B4-BE49-F238E27FC236}">
                <a16:creationId xmlns:a16="http://schemas.microsoft.com/office/drawing/2014/main" id="{15034549-8BEF-4BAE-8005-ED3C816C53C5}"/>
              </a:ext>
            </a:extLst>
          </p:cNvPr>
          <p:cNvPicPr>
            <a:picLocks noGrp="1" noChangeAspect="1"/>
          </p:cNvPicPr>
          <p:nvPr>
            <p:ph idx="1"/>
          </p:nvPr>
        </p:nvPicPr>
        <p:blipFill>
          <a:blip r:embed="rId2"/>
          <a:stretch>
            <a:fillRect/>
          </a:stretch>
        </p:blipFill>
        <p:spPr>
          <a:xfrm>
            <a:off x="570955" y="2195431"/>
            <a:ext cx="542925" cy="1035844"/>
          </a:xfrm>
          <a:prstGeom prst="rect">
            <a:avLst/>
          </a:prstGeom>
        </p:spPr>
      </p:pic>
      <p:sp>
        <p:nvSpPr>
          <p:cNvPr id="8" name="TextBox 7">
            <a:extLst>
              <a:ext uri="{FF2B5EF4-FFF2-40B4-BE49-F238E27FC236}">
                <a16:creationId xmlns:a16="http://schemas.microsoft.com/office/drawing/2014/main" id="{26E980FC-76DE-4791-8306-D94A43A2F43E}"/>
              </a:ext>
            </a:extLst>
          </p:cNvPr>
          <p:cNvSpPr txBox="1"/>
          <p:nvPr/>
        </p:nvSpPr>
        <p:spPr>
          <a:xfrm>
            <a:off x="450056" y="1660922"/>
            <a:ext cx="2828925" cy="253916"/>
          </a:xfrm>
          <a:prstGeom prst="rect">
            <a:avLst/>
          </a:prstGeom>
          <a:noFill/>
        </p:spPr>
        <p:txBody>
          <a:bodyPr wrap="square" rtlCol="0">
            <a:spAutoFit/>
          </a:bodyPr>
          <a:lstStyle/>
          <a:p>
            <a:r>
              <a:rPr lang="en-US" sz="1050" dirty="0"/>
              <a:t>1- Click the file tab and then click options</a:t>
            </a:r>
          </a:p>
        </p:txBody>
      </p:sp>
      <p:pic>
        <p:nvPicPr>
          <p:cNvPr id="9" name="Picture 8">
            <a:extLst>
              <a:ext uri="{FF2B5EF4-FFF2-40B4-BE49-F238E27FC236}">
                <a16:creationId xmlns:a16="http://schemas.microsoft.com/office/drawing/2014/main" id="{179FE9AB-EC53-4A19-B90E-0D6092B25CE4}"/>
              </a:ext>
            </a:extLst>
          </p:cNvPr>
          <p:cNvPicPr>
            <a:picLocks noChangeAspect="1"/>
          </p:cNvPicPr>
          <p:nvPr/>
        </p:nvPicPr>
        <p:blipFill>
          <a:blip r:embed="rId3"/>
          <a:stretch>
            <a:fillRect/>
          </a:stretch>
        </p:blipFill>
        <p:spPr>
          <a:xfrm>
            <a:off x="1234778" y="2145671"/>
            <a:ext cx="855334" cy="2890673"/>
          </a:xfrm>
          <a:prstGeom prst="rect">
            <a:avLst/>
          </a:prstGeom>
        </p:spPr>
      </p:pic>
      <p:pic>
        <p:nvPicPr>
          <p:cNvPr id="11" name="Picture 10">
            <a:extLst>
              <a:ext uri="{FF2B5EF4-FFF2-40B4-BE49-F238E27FC236}">
                <a16:creationId xmlns:a16="http://schemas.microsoft.com/office/drawing/2014/main" id="{2E2D751C-22E3-429C-BE52-D4B99A1838CB}"/>
              </a:ext>
            </a:extLst>
          </p:cNvPr>
          <p:cNvPicPr>
            <a:picLocks noChangeAspect="1"/>
          </p:cNvPicPr>
          <p:nvPr/>
        </p:nvPicPr>
        <p:blipFill>
          <a:blip r:embed="rId4"/>
          <a:stretch>
            <a:fillRect/>
          </a:stretch>
        </p:blipFill>
        <p:spPr>
          <a:xfrm>
            <a:off x="2211010" y="2386772"/>
            <a:ext cx="3343275" cy="2408470"/>
          </a:xfrm>
          <a:prstGeom prst="rect">
            <a:avLst/>
          </a:prstGeom>
        </p:spPr>
      </p:pic>
      <p:sp>
        <p:nvSpPr>
          <p:cNvPr id="12" name="TextBox 11">
            <a:extLst>
              <a:ext uri="{FF2B5EF4-FFF2-40B4-BE49-F238E27FC236}">
                <a16:creationId xmlns:a16="http://schemas.microsoft.com/office/drawing/2014/main" id="{67E45D5C-244D-4C31-926D-3FA5D446B400}"/>
              </a:ext>
            </a:extLst>
          </p:cNvPr>
          <p:cNvSpPr txBox="1"/>
          <p:nvPr/>
        </p:nvSpPr>
        <p:spPr>
          <a:xfrm>
            <a:off x="3256233" y="1691747"/>
            <a:ext cx="2725342" cy="253916"/>
          </a:xfrm>
          <a:prstGeom prst="rect">
            <a:avLst/>
          </a:prstGeom>
          <a:noFill/>
        </p:spPr>
        <p:txBody>
          <a:bodyPr wrap="square" rtlCol="0">
            <a:spAutoFit/>
          </a:bodyPr>
          <a:lstStyle/>
          <a:p>
            <a:r>
              <a:rPr lang="en-US" sz="1050" dirty="0"/>
              <a:t>2- Click proofing</a:t>
            </a:r>
          </a:p>
        </p:txBody>
      </p:sp>
      <p:pic>
        <p:nvPicPr>
          <p:cNvPr id="13" name="Picture 12">
            <a:extLst>
              <a:ext uri="{FF2B5EF4-FFF2-40B4-BE49-F238E27FC236}">
                <a16:creationId xmlns:a16="http://schemas.microsoft.com/office/drawing/2014/main" id="{854CD2A4-210F-4477-822B-6C4989115CE2}"/>
              </a:ext>
            </a:extLst>
          </p:cNvPr>
          <p:cNvPicPr>
            <a:picLocks noChangeAspect="1"/>
          </p:cNvPicPr>
          <p:nvPr/>
        </p:nvPicPr>
        <p:blipFill>
          <a:blip r:embed="rId5"/>
          <a:stretch>
            <a:fillRect/>
          </a:stretch>
        </p:blipFill>
        <p:spPr>
          <a:xfrm>
            <a:off x="5794521" y="2386772"/>
            <a:ext cx="2993231" cy="2408470"/>
          </a:xfrm>
          <a:prstGeom prst="rect">
            <a:avLst/>
          </a:prstGeom>
        </p:spPr>
      </p:pic>
      <p:sp>
        <p:nvSpPr>
          <p:cNvPr id="14" name="TextBox 13">
            <a:extLst>
              <a:ext uri="{FF2B5EF4-FFF2-40B4-BE49-F238E27FC236}">
                <a16:creationId xmlns:a16="http://schemas.microsoft.com/office/drawing/2014/main" id="{70260D60-4254-42B5-A151-A12DF86736F7}"/>
              </a:ext>
            </a:extLst>
          </p:cNvPr>
          <p:cNvSpPr txBox="1"/>
          <p:nvPr/>
        </p:nvSpPr>
        <p:spPr>
          <a:xfrm>
            <a:off x="6726780" y="1622994"/>
            <a:ext cx="2060972" cy="415498"/>
          </a:xfrm>
          <a:prstGeom prst="rect">
            <a:avLst/>
          </a:prstGeom>
          <a:noFill/>
        </p:spPr>
        <p:txBody>
          <a:bodyPr wrap="square" rtlCol="0">
            <a:spAutoFit/>
          </a:bodyPr>
          <a:lstStyle/>
          <a:p>
            <a:r>
              <a:rPr lang="en-US" sz="1050" dirty="0"/>
              <a:t>3- Select the boxes highlighted here!</a:t>
            </a:r>
          </a:p>
        </p:txBody>
      </p:sp>
    </p:spTree>
    <p:extLst>
      <p:ext uri="{BB962C8B-B14F-4D97-AF65-F5344CB8AC3E}">
        <p14:creationId xmlns:p14="http://schemas.microsoft.com/office/powerpoint/2010/main" val="1617955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 young, little&#10;&#10;Description automatically generated">
            <a:extLst>
              <a:ext uri="{FF2B5EF4-FFF2-40B4-BE49-F238E27FC236}">
                <a16:creationId xmlns:a16="http://schemas.microsoft.com/office/drawing/2014/main" id="{0B4B914C-CF7B-F146-B050-122BBB31E0F4}"/>
              </a:ext>
            </a:extLst>
          </p:cNvPr>
          <p:cNvPicPr>
            <a:picLocks noChangeAspect="1"/>
          </p:cNvPicPr>
          <p:nvPr/>
        </p:nvPicPr>
        <p:blipFill>
          <a:blip r:embed="rId2"/>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768D7CBF-E7B0-0E43-9864-4D4A23AA33F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85236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50"/>
        <p:cNvGrpSpPr/>
        <p:nvPr/>
      </p:nvGrpSpPr>
      <p:grpSpPr>
        <a:xfrm>
          <a:off x="0" y="0"/>
          <a:ext cx="0" cy="0"/>
          <a:chOff x="0" y="0"/>
          <a:chExt cx="0" cy="0"/>
        </a:xfrm>
      </p:grpSpPr>
      <p:pic>
        <p:nvPicPr>
          <p:cNvPr id="7754" name="Google Shape;7754;p80"/>
          <p:cNvPicPr preferRelativeResize="0"/>
          <p:nvPr/>
        </p:nvPicPr>
        <p:blipFill rotWithShape="1">
          <a:blip r:embed="rId3">
            <a:alphaModFix amt="82000"/>
          </a:blip>
          <a:srcRect l="17944" r="17944" b="3873"/>
          <a:stretch/>
        </p:blipFill>
        <p:spPr>
          <a:xfrm>
            <a:off x="1428600" y="1556000"/>
            <a:ext cx="2673900" cy="2673300"/>
          </a:xfrm>
          <a:prstGeom prst="ellipse">
            <a:avLst/>
          </a:prstGeom>
          <a:noFill/>
          <a:ln>
            <a:noFill/>
          </a:ln>
        </p:spPr>
      </p:pic>
      <p:sp>
        <p:nvSpPr>
          <p:cNvPr id="7755" name="Google Shape;7755;p80">
            <a:hlinkClick r:id="rId4" action="ppaction://hlinksldjump"/>
          </p:cNvPr>
          <p:cNvSpPr txBox="1"/>
          <p:nvPr/>
        </p:nvSpPr>
        <p:spPr>
          <a:xfrm>
            <a:off x="917325" y="409338"/>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SEP</a:t>
            </a:r>
            <a:endParaRPr>
              <a:solidFill>
                <a:schemeClr val="accent3"/>
              </a:solidFill>
              <a:latin typeface="Francois One"/>
              <a:ea typeface="Francois One"/>
              <a:cs typeface="Francois One"/>
              <a:sym typeface="Francois One"/>
            </a:endParaRPr>
          </a:p>
        </p:txBody>
      </p:sp>
      <p:sp>
        <p:nvSpPr>
          <p:cNvPr id="7756" name="Google Shape;7756;p80">
            <a:hlinkClick r:id="rId5" action="ppaction://hlinksldjump"/>
          </p:cNvPr>
          <p:cNvSpPr txBox="1"/>
          <p:nvPr/>
        </p:nvSpPr>
        <p:spPr>
          <a:xfrm>
            <a:off x="1535325" y="409338"/>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OCT</a:t>
            </a:r>
            <a:endParaRPr>
              <a:solidFill>
                <a:schemeClr val="accent3"/>
              </a:solidFill>
              <a:latin typeface="Francois One"/>
              <a:ea typeface="Francois One"/>
              <a:cs typeface="Francois One"/>
              <a:sym typeface="Francois One"/>
            </a:endParaRPr>
          </a:p>
        </p:txBody>
      </p:sp>
      <p:sp>
        <p:nvSpPr>
          <p:cNvPr id="7757" name="Google Shape;7757;p80"/>
          <p:cNvSpPr txBox="1"/>
          <p:nvPr/>
        </p:nvSpPr>
        <p:spPr>
          <a:xfrm>
            <a:off x="2131813" y="40935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6" action="ppaction://hlinksldjump">
                  <a:extLst>
                    <a:ext uri="{A12FA001-AC4F-418D-AE19-62706E023703}">
                      <ahyp:hlinkClr xmlns:ahyp="http://schemas.microsoft.com/office/drawing/2018/hyperlinkcolor" val="tx"/>
                    </a:ext>
                  </a:extLst>
                </a:hlinkClick>
              </a:rPr>
              <a:t>NOV</a:t>
            </a:r>
            <a:endParaRPr>
              <a:solidFill>
                <a:schemeClr val="accent3"/>
              </a:solidFill>
              <a:latin typeface="Francois One"/>
              <a:ea typeface="Francois One"/>
              <a:cs typeface="Francois One"/>
              <a:sym typeface="Francois One"/>
            </a:endParaRPr>
          </a:p>
        </p:txBody>
      </p:sp>
      <p:sp>
        <p:nvSpPr>
          <p:cNvPr id="7758" name="Google Shape;7758;p80"/>
          <p:cNvSpPr txBox="1"/>
          <p:nvPr/>
        </p:nvSpPr>
        <p:spPr>
          <a:xfrm>
            <a:off x="2759256" y="411713"/>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7" action="ppaction://hlinksldjump">
                  <a:extLst>
                    <a:ext uri="{A12FA001-AC4F-418D-AE19-62706E023703}">
                      <ahyp:hlinkClr xmlns:ahyp="http://schemas.microsoft.com/office/drawing/2018/hyperlinkcolor" val="tx"/>
                    </a:ext>
                  </a:extLst>
                </a:hlinkClick>
              </a:rPr>
              <a:t>DEC</a:t>
            </a:r>
            <a:endParaRPr>
              <a:solidFill>
                <a:schemeClr val="accent3"/>
              </a:solidFill>
              <a:latin typeface="Francois One"/>
              <a:ea typeface="Francois One"/>
              <a:cs typeface="Francois One"/>
              <a:sym typeface="Francois One"/>
            </a:endParaRPr>
          </a:p>
        </p:txBody>
      </p:sp>
      <p:sp>
        <p:nvSpPr>
          <p:cNvPr id="7759" name="Google Shape;7759;p80"/>
          <p:cNvSpPr txBox="1"/>
          <p:nvPr/>
        </p:nvSpPr>
        <p:spPr>
          <a:xfrm>
            <a:off x="3973650" y="41170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8" action="ppaction://hlinksldjump">
                  <a:extLst>
                    <a:ext uri="{A12FA001-AC4F-418D-AE19-62706E023703}">
                      <ahyp:hlinkClr xmlns:ahyp="http://schemas.microsoft.com/office/drawing/2018/hyperlinkcolor" val="tx"/>
                    </a:ext>
                  </a:extLst>
                </a:hlinkClick>
              </a:rPr>
              <a:t>FEB</a:t>
            </a:r>
            <a:endParaRPr>
              <a:solidFill>
                <a:schemeClr val="accent3"/>
              </a:solidFill>
              <a:latin typeface="Francois One"/>
              <a:ea typeface="Francois One"/>
              <a:cs typeface="Francois One"/>
              <a:sym typeface="Francois One"/>
            </a:endParaRPr>
          </a:p>
        </p:txBody>
      </p:sp>
      <p:sp>
        <p:nvSpPr>
          <p:cNvPr id="7760" name="Google Shape;7760;p80"/>
          <p:cNvSpPr txBox="1"/>
          <p:nvPr/>
        </p:nvSpPr>
        <p:spPr>
          <a:xfrm>
            <a:off x="4669001" y="4087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9" action="ppaction://hlinksldjump">
                  <a:extLst>
                    <a:ext uri="{A12FA001-AC4F-418D-AE19-62706E023703}">
                      <ahyp:hlinkClr xmlns:ahyp="http://schemas.microsoft.com/office/drawing/2018/hyperlinkcolor" val="tx"/>
                    </a:ext>
                  </a:extLst>
                </a:hlinkClick>
              </a:rPr>
              <a:t>MAR</a:t>
            </a:r>
            <a:endParaRPr>
              <a:solidFill>
                <a:schemeClr val="accent3"/>
              </a:solidFill>
              <a:latin typeface="Francois One"/>
              <a:ea typeface="Francois One"/>
              <a:cs typeface="Francois One"/>
              <a:sym typeface="Francois One"/>
            </a:endParaRPr>
          </a:p>
        </p:txBody>
      </p:sp>
      <p:sp>
        <p:nvSpPr>
          <p:cNvPr id="7761" name="Google Shape;7761;p80"/>
          <p:cNvSpPr txBox="1"/>
          <p:nvPr/>
        </p:nvSpPr>
        <p:spPr>
          <a:xfrm>
            <a:off x="5300525" y="411731"/>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0" action="ppaction://hlinksldjump">
                  <a:extLst>
                    <a:ext uri="{A12FA001-AC4F-418D-AE19-62706E023703}">
                      <ahyp:hlinkClr xmlns:ahyp="http://schemas.microsoft.com/office/drawing/2018/hyperlinkcolor" val="tx"/>
                    </a:ext>
                  </a:extLst>
                </a:hlinkClick>
              </a:rPr>
              <a:t>APR</a:t>
            </a:r>
            <a:endParaRPr>
              <a:solidFill>
                <a:schemeClr val="accent3"/>
              </a:solidFill>
              <a:latin typeface="Francois One"/>
              <a:ea typeface="Francois One"/>
              <a:cs typeface="Francois One"/>
              <a:sym typeface="Francois One"/>
            </a:endParaRPr>
          </a:p>
        </p:txBody>
      </p:sp>
      <p:sp>
        <p:nvSpPr>
          <p:cNvPr id="7762" name="Google Shape;7762;p80"/>
          <p:cNvSpPr txBox="1"/>
          <p:nvPr/>
        </p:nvSpPr>
        <p:spPr>
          <a:xfrm>
            <a:off x="5887656" y="409306"/>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MAY</a:t>
            </a:r>
            <a:endParaRPr>
              <a:solidFill>
                <a:schemeClr val="accent3"/>
              </a:solidFill>
              <a:latin typeface="Francois One"/>
              <a:ea typeface="Francois One"/>
              <a:cs typeface="Francois One"/>
              <a:sym typeface="Francois One"/>
            </a:endParaRPr>
          </a:p>
        </p:txBody>
      </p:sp>
      <p:sp>
        <p:nvSpPr>
          <p:cNvPr id="7763" name="Google Shape;7763;p80"/>
          <p:cNvSpPr txBox="1"/>
          <p:nvPr/>
        </p:nvSpPr>
        <p:spPr>
          <a:xfrm>
            <a:off x="6498188" y="4093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1" action="ppaction://hlinksldjump">
                  <a:extLst>
                    <a:ext uri="{A12FA001-AC4F-418D-AE19-62706E023703}">
                      <ahyp:hlinkClr xmlns:ahyp="http://schemas.microsoft.com/office/drawing/2018/hyperlinkcolor" val="tx"/>
                    </a:ext>
                  </a:extLst>
                </a:hlinkClick>
              </a:rPr>
              <a:t>JUN</a:t>
            </a:r>
            <a:endParaRPr>
              <a:solidFill>
                <a:schemeClr val="accent3"/>
              </a:solidFill>
              <a:latin typeface="Francois One"/>
              <a:ea typeface="Francois One"/>
              <a:cs typeface="Francois One"/>
              <a:sym typeface="Francois One"/>
            </a:endParaRPr>
          </a:p>
        </p:txBody>
      </p:sp>
      <p:sp>
        <p:nvSpPr>
          <p:cNvPr id="7764" name="Google Shape;7764;p80"/>
          <p:cNvSpPr txBox="1"/>
          <p:nvPr/>
        </p:nvSpPr>
        <p:spPr>
          <a:xfrm>
            <a:off x="7125369" y="409344"/>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JUL</a:t>
            </a:r>
            <a:endParaRPr>
              <a:solidFill>
                <a:schemeClr val="accent3"/>
              </a:solidFill>
              <a:latin typeface="Francois One"/>
              <a:ea typeface="Francois One"/>
              <a:cs typeface="Francois One"/>
              <a:sym typeface="Francois One"/>
            </a:endParaRPr>
          </a:p>
        </p:txBody>
      </p:sp>
      <p:sp>
        <p:nvSpPr>
          <p:cNvPr id="7765" name="Google Shape;7765;p80"/>
          <p:cNvSpPr txBox="1"/>
          <p:nvPr/>
        </p:nvSpPr>
        <p:spPr>
          <a:xfrm>
            <a:off x="7738975" y="408756"/>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AUG</a:t>
            </a:r>
            <a:endParaRPr>
              <a:solidFill>
                <a:schemeClr val="accent3"/>
              </a:solidFill>
              <a:latin typeface="Francois One"/>
              <a:ea typeface="Francois One"/>
              <a:cs typeface="Francois One"/>
              <a:sym typeface="Francois One"/>
            </a:endParaRPr>
          </a:p>
        </p:txBody>
      </p:sp>
      <p:sp>
        <p:nvSpPr>
          <p:cNvPr id="7766" name="Google Shape;7766;p80">
            <a:hlinkClick r:id="" action="ppaction://noaction"/>
          </p:cNvPr>
          <p:cNvSpPr txBox="1"/>
          <p:nvPr/>
        </p:nvSpPr>
        <p:spPr>
          <a:xfrm>
            <a:off x="8488800" y="9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3"/>
                </a:solidFill>
                <a:latin typeface="Francois One"/>
                <a:ea typeface="Francois One"/>
                <a:cs typeface="Francois One"/>
                <a:sym typeface="Francois One"/>
              </a:rPr>
              <a:t>A</a:t>
            </a:r>
            <a:endParaRPr>
              <a:solidFill>
                <a:schemeClr val="accent3"/>
              </a:solidFill>
              <a:latin typeface="Francois One"/>
              <a:ea typeface="Francois One"/>
              <a:cs typeface="Francois One"/>
              <a:sym typeface="Francois One"/>
            </a:endParaRPr>
          </a:p>
        </p:txBody>
      </p:sp>
      <p:sp>
        <p:nvSpPr>
          <p:cNvPr id="7767" name="Google Shape;7767;p80"/>
          <p:cNvSpPr txBox="1"/>
          <p:nvPr/>
        </p:nvSpPr>
        <p:spPr>
          <a:xfrm>
            <a:off x="8488800" y="15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B</a:t>
            </a:r>
            <a:r>
              <a:rPr lang="en">
                <a:solidFill>
                  <a:schemeClr val="accent3"/>
                </a:solidFill>
                <a:latin typeface="Francois One"/>
                <a:ea typeface="Francois One"/>
                <a:cs typeface="Francois One"/>
                <a:sym typeface="Francois One"/>
              </a:rPr>
              <a:t>  </a:t>
            </a:r>
            <a:endParaRPr>
              <a:solidFill>
                <a:schemeClr val="accent3"/>
              </a:solidFill>
              <a:latin typeface="Francois One"/>
              <a:ea typeface="Francois One"/>
              <a:cs typeface="Francois One"/>
              <a:sym typeface="Francois One"/>
            </a:endParaRPr>
          </a:p>
        </p:txBody>
      </p:sp>
      <p:sp>
        <p:nvSpPr>
          <p:cNvPr id="7768" name="Google Shape;7768;p80"/>
          <p:cNvSpPr txBox="1"/>
          <p:nvPr/>
        </p:nvSpPr>
        <p:spPr>
          <a:xfrm>
            <a:off x="8488800" y="21204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C</a:t>
            </a:r>
            <a:endParaRPr>
              <a:solidFill>
                <a:schemeClr val="accent3"/>
              </a:solidFill>
              <a:latin typeface="Francois One"/>
              <a:ea typeface="Francois One"/>
              <a:cs typeface="Francois One"/>
              <a:sym typeface="Francois One"/>
            </a:endParaRPr>
          </a:p>
        </p:txBody>
      </p:sp>
      <p:sp>
        <p:nvSpPr>
          <p:cNvPr id="7769" name="Google Shape;7769;p80"/>
          <p:cNvSpPr txBox="1"/>
          <p:nvPr/>
        </p:nvSpPr>
        <p:spPr>
          <a:xfrm>
            <a:off x="8488800" y="27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D</a:t>
            </a:r>
            <a:endParaRPr>
              <a:solidFill>
                <a:schemeClr val="accent3"/>
              </a:solidFill>
              <a:latin typeface="Francois One"/>
              <a:ea typeface="Francois One"/>
              <a:cs typeface="Francois One"/>
              <a:sym typeface="Francois One"/>
            </a:endParaRPr>
          </a:p>
        </p:txBody>
      </p:sp>
      <p:sp>
        <p:nvSpPr>
          <p:cNvPr id="7770" name="Google Shape;7770;p80"/>
          <p:cNvSpPr txBox="1"/>
          <p:nvPr/>
        </p:nvSpPr>
        <p:spPr>
          <a:xfrm>
            <a:off x="8488800" y="33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E</a:t>
            </a:r>
            <a:endParaRPr>
              <a:solidFill>
                <a:schemeClr val="accent3"/>
              </a:solidFill>
              <a:latin typeface="Francois One"/>
              <a:ea typeface="Francois One"/>
              <a:cs typeface="Francois One"/>
              <a:sym typeface="Francois One"/>
            </a:endParaRPr>
          </a:p>
        </p:txBody>
      </p:sp>
      <p:sp>
        <p:nvSpPr>
          <p:cNvPr id="7771" name="Google Shape;7771;p80"/>
          <p:cNvSpPr txBox="1"/>
          <p:nvPr/>
        </p:nvSpPr>
        <p:spPr>
          <a:xfrm>
            <a:off x="8488800" y="3903225"/>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rId11" action="ppaction://hlinksldjump"/>
              </a:rPr>
              <a:t>F</a:t>
            </a:r>
            <a:endParaRPr>
              <a:solidFill>
                <a:schemeClr val="accent3"/>
              </a:solidFill>
              <a:latin typeface="Francois One"/>
              <a:ea typeface="Francois One"/>
              <a:cs typeface="Francois One"/>
              <a:sym typeface="Francois One"/>
            </a:endParaRPr>
          </a:p>
        </p:txBody>
      </p:sp>
      <p:sp>
        <p:nvSpPr>
          <p:cNvPr id="7772" name="Google Shape;7772;p80"/>
          <p:cNvSpPr txBox="1"/>
          <p:nvPr/>
        </p:nvSpPr>
        <p:spPr>
          <a:xfrm>
            <a:off x="3353575" y="411713"/>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2" action="ppaction://hlinksldjump">
                  <a:extLst>
                    <a:ext uri="{A12FA001-AC4F-418D-AE19-62706E023703}">
                      <ahyp:hlinkClr xmlns:ahyp="http://schemas.microsoft.com/office/drawing/2018/hyperlinkcolor" val="tx"/>
                    </a:ext>
                  </a:extLst>
                </a:hlinkClick>
              </a:rPr>
              <a:t>JAN</a:t>
            </a:r>
            <a:endParaRPr>
              <a:solidFill>
                <a:schemeClr val="accent3"/>
              </a:solidFill>
              <a:latin typeface="Francois One"/>
              <a:ea typeface="Francois One"/>
              <a:cs typeface="Francois One"/>
              <a:sym typeface="Francois One"/>
            </a:endParaRPr>
          </a:p>
        </p:txBody>
      </p:sp>
      <p:sp>
        <p:nvSpPr>
          <p:cNvPr id="30" name="Google Shape;7777;p81">
            <a:extLst>
              <a:ext uri="{FF2B5EF4-FFF2-40B4-BE49-F238E27FC236}">
                <a16:creationId xmlns:a16="http://schemas.microsoft.com/office/drawing/2014/main" id="{EBA341FB-3410-4590-8F38-BC81DCB4CB06}"/>
              </a:ext>
            </a:extLst>
          </p:cNvPr>
          <p:cNvSpPr txBox="1">
            <a:spLocks/>
          </p:cNvSpPr>
          <p:nvPr/>
        </p:nvSpPr>
        <p:spPr>
          <a:xfrm flipH="1">
            <a:off x="4756828" y="2032612"/>
            <a:ext cx="3018621" cy="1004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Francois One"/>
              <a:buNone/>
              <a:defRPr sz="2500" b="1" i="0" u="none" strike="noStrike" cap="none">
                <a:solidFill>
                  <a:schemeClr val="lt1"/>
                </a:solidFill>
                <a:latin typeface="Francois One"/>
                <a:ea typeface="Francois One"/>
                <a:cs typeface="Francois One"/>
                <a:sym typeface="Francois One"/>
              </a:defRPr>
            </a:lvl1pPr>
            <a:lvl2pPr marR="0" lvl="1"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9pPr>
          </a:lstStyle>
          <a:p>
            <a:r>
              <a:rPr lang="en-US" sz="6000" dirty="0"/>
              <a:t>Thanks!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6" name="Google Shape;2076;p25">
            <a:hlinkClick r:id="rId3" action="ppaction://hlinksldjump"/>
          </p:cNvPr>
          <p:cNvSpPr txBox="1"/>
          <p:nvPr/>
        </p:nvSpPr>
        <p:spPr>
          <a:xfrm>
            <a:off x="917325" y="409338"/>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SEP</a:t>
            </a:r>
            <a:endParaRPr>
              <a:solidFill>
                <a:schemeClr val="accent3"/>
              </a:solidFill>
              <a:latin typeface="Francois One"/>
              <a:ea typeface="Francois One"/>
              <a:cs typeface="Francois One"/>
              <a:sym typeface="Francois One"/>
            </a:endParaRPr>
          </a:p>
        </p:txBody>
      </p:sp>
      <p:sp>
        <p:nvSpPr>
          <p:cNvPr id="2077" name="Google Shape;2077;p25">
            <a:hlinkClick r:id="rId4" action="ppaction://hlinksldjump"/>
          </p:cNvPr>
          <p:cNvSpPr txBox="1"/>
          <p:nvPr/>
        </p:nvSpPr>
        <p:spPr>
          <a:xfrm>
            <a:off x="1535325" y="409338"/>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OCT</a:t>
            </a:r>
            <a:endParaRPr>
              <a:solidFill>
                <a:schemeClr val="accent3"/>
              </a:solidFill>
              <a:latin typeface="Francois One"/>
              <a:ea typeface="Francois One"/>
              <a:cs typeface="Francois One"/>
              <a:sym typeface="Francois One"/>
            </a:endParaRPr>
          </a:p>
        </p:txBody>
      </p:sp>
      <p:sp>
        <p:nvSpPr>
          <p:cNvPr id="2078" name="Google Shape;2078;p25"/>
          <p:cNvSpPr txBox="1"/>
          <p:nvPr/>
        </p:nvSpPr>
        <p:spPr>
          <a:xfrm>
            <a:off x="2131813" y="40935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5" action="ppaction://hlinksldjump">
                  <a:extLst>
                    <a:ext uri="{A12FA001-AC4F-418D-AE19-62706E023703}">
                      <ahyp:hlinkClr xmlns:ahyp="http://schemas.microsoft.com/office/drawing/2018/hyperlinkcolor" val="tx"/>
                    </a:ext>
                  </a:extLst>
                </a:hlinkClick>
              </a:rPr>
              <a:t>NOV</a:t>
            </a:r>
            <a:endParaRPr>
              <a:solidFill>
                <a:schemeClr val="accent3"/>
              </a:solidFill>
              <a:latin typeface="Francois One"/>
              <a:ea typeface="Francois One"/>
              <a:cs typeface="Francois One"/>
              <a:sym typeface="Francois One"/>
            </a:endParaRPr>
          </a:p>
        </p:txBody>
      </p:sp>
      <p:sp>
        <p:nvSpPr>
          <p:cNvPr id="2079" name="Google Shape;2079;p25"/>
          <p:cNvSpPr txBox="1"/>
          <p:nvPr/>
        </p:nvSpPr>
        <p:spPr>
          <a:xfrm>
            <a:off x="2759256" y="411713"/>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6" action="ppaction://hlinksldjump">
                  <a:extLst>
                    <a:ext uri="{A12FA001-AC4F-418D-AE19-62706E023703}">
                      <ahyp:hlinkClr xmlns:ahyp="http://schemas.microsoft.com/office/drawing/2018/hyperlinkcolor" val="tx"/>
                    </a:ext>
                  </a:extLst>
                </a:hlinkClick>
              </a:rPr>
              <a:t>DEC</a:t>
            </a:r>
            <a:endParaRPr>
              <a:solidFill>
                <a:schemeClr val="accent3"/>
              </a:solidFill>
              <a:latin typeface="Francois One"/>
              <a:ea typeface="Francois One"/>
              <a:cs typeface="Francois One"/>
              <a:sym typeface="Francois One"/>
            </a:endParaRPr>
          </a:p>
        </p:txBody>
      </p:sp>
      <p:sp>
        <p:nvSpPr>
          <p:cNvPr id="2080" name="Google Shape;2080;p25"/>
          <p:cNvSpPr txBox="1"/>
          <p:nvPr/>
        </p:nvSpPr>
        <p:spPr>
          <a:xfrm>
            <a:off x="3973650" y="41170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7" action="ppaction://hlinksldjump">
                  <a:extLst>
                    <a:ext uri="{A12FA001-AC4F-418D-AE19-62706E023703}">
                      <ahyp:hlinkClr xmlns:ahyp="http://schemas.microsoft.com/office/drawing/2018/hyperlinkcolor" val="tx"/>
                    </a:ext>
                  </a:extLst>
                </a:hlinkClick>
              </a:rPr>
              <a:t>FEB</a:t>
            </a:r>
            <a:endParaRPr>
              <a:solidFill>
                <a:schemeClr val="accent3"/>
              </a:solidFill>
              <a:latin typeface="Francois One"/>
              <a:ea typeface="Francois One"/>
              <a:cs typeface="Francois One"/>
              <a:sym typeface="Francois One"/>
            </a:endParaRPr>
          </a:p>
        </p:txBody>
      </p:sp>
      <p:sp>
        <p:nvSpPr>
          <p:cNvPr id="2081" name="Google Shape;2081;p25"/>
          <p:cNvSpPr txBox="1"/>
          <p:nvPr/>
        </p:nvSpPr>
        <p:spPr>
          <a:xfrm>
            <a:off x="4669001" y="4087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8" action="ppaction://hlinksldjump">
                  <a:extLst>
                    <a:ext uri="{A12FA001-AC4F-418D-AE19-62706E023703}">
                      <ahyp:hlinkClr xmlns:ahyp="http://schemas.microsoft.com/office/drawing/2018/hyperlinkcolor" val="tx"/>
                    </a:ext>
                  </a:extLst>
                </a:hlinkClick>
              </a:rPr>
              <a:t>MAR</a:t>
            </a:r>
            <a:endParaRPr>
              <a:solidFill>
                <a:schemeClr val="accent3"/>
              </a:solidFill>
              <a:latin typeface="Francois One"/>
              <a:ea typeface="Francois One"/>
              <a:cs typeface="Francois One"/>
              <a:sym typeface="Francois One"/>
            </a:endParaRPr>
          </a:p>
        </p:txBody>
      </p:sp>
      <p:sp>
        <p:nvSpPr>
          <p:cNvPr id="2082" name="Google Shape;2082;p25"/>
          <p:cNvSpPr txBox="1"/>
          <p:nvPr/>
        </p:nvSpPr>
        <p:spPr>
          <a:xfrm>
            <a:off x="5300525" y="411731"/>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9" action="ppaction://hlinksldjump">
                  <a:extLst>
                    <a:ext uri="{A12FA001-AC4F-418D-AE19-62706E023703}">
                      <ahyp:hlinkClr xmlns:ahyp="http://schemas.microsoft.com/office/drawing/2018/hyperlinkcolor" val="tx"/>
                    </a:ext>
                  </a:extLst>
                </a:hlinkClick>
              </a:rPr>
              <a:t>APR</a:t>
            </a:r>
            <a:endParaRPr>
              <a:solidFill>
                <a:schemeClr val="accent3"/>
              </a:solidFill>
              <a:latin typeface="Francois One"/>
              <a:ea typeface="Francois One"/>
              <a:cs typeface="Francois One"/>
              <a:sym typeface="Francois One"/>
            </a:endParaRPr>
          </a:p>
        </p:txBody>
      </p:sp>
      <p:sp>
        <p:nvSpPr>
          <p:cNvPr id="2083" name="Google Shape;2083;p25"/>
          <p:cNvSpPr txBox="1"/>
          <p:nvPr/>
        </p:nvSpPr>
        <p:spPr>
          <a:xfrm>
            <a:off x="5887656" y="409306"/>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MAY</a:t>
            </a:r>
            <a:endParaRPr>
              <a:solidFill>
                <a:schemeClr val="accent3"/>
              </a:solidFill>
              <a:latin typeface="Francois One"/>
              <a:ea typeface="Francois One"/>
              <a:cs typeface="Francois One"/>
              <a:sym typeface="Francois One"/>
            </a:endParaRPr>
          </a:p>
        </p:txBody>
      </p:sp>
      <p:sp>
        <p:nvSpPr>
          <p:cNvPr id="2084" name="Google Shape;2084;p25"/>
          <p:cNvSpPr txBox="1"/>
          <p:nvPr/>
        </p:nvSpPr>
        <p:spPr>
          <a:xfrm>
            <a:off x="6498188" y="4093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0" action="ppaction://hlinksldjump">
                  <a:extLst>
                    <a:ext uri="{A12FA001-AC4F-418D-AE19-62706E023703}">
                      <ahyp:hlinkClr xmlns:ahyp="http://schemas.microsoft.com/office/drawing/2018/hyperlinkcolor" val="tx"/>
                    </a:ext>
                  </a:extLst>
                </a:hlinkClick>
              </a:rPr>
              <a:t>JUN</a:t>
            </a:r>
            <a:endParaRPr>
              <a:solidFill>
                <a:schemeClr val="accent3"/>
              </a:solidFill>
              <a:latin typeface="Francois One"/>
              <a:ea typeface="Francois One"/>
              <a:cs typeface="Francois One"/>
              <a:sym typeface="Francois One"/>
            </a:endParaRPr>
          </a:p>
        </p:txBody>
      </p:sp>
      <p:sp>
        <p:nvSpPr>
          <p:cNvPr id="2085" name="Google Shape;2085;p25"/>
          <p:cNvSpPr txBox="1"/>
          <p:nvPr/>
        </p:nvSpPr>
        <p:spPr>
          <a:xfrm>
            <a:off x="7125369" y="409344"/>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JUL</a:t>
            </a:r>
            <a:endParaRPr>
              <a:solidFill>
                <a:schemeClr val="accent3"/>
              </a:solidFill>
              <a:latin typeface="Francois One"/>
              <a:ea typeface="Francois One"/>
              <a:cs typeface="Francois One"/>
              <a:sym typeface="Francois One"/>
            </a:endParaRPr>
          </a:p>
        </p:txBody>
      </p:sp>
      <p:sp>
        <p:nvSpPr>
          <p:cNvPr id="2086" name="Google Shape;2086;p25"/>
          <p:cNvSpPr txBox="1"/>
          <p:nvPr/>
        </p:nvSpPr>
        <p:spPr>
          <a:xfrm>
            <a:off x="7738975" y="408756"/>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AUG</a:t>
            </a:r>
            <a:endParaRPr>
              <a:solidFill>
                <a:schemeClr val="accent3"/>
              </a:solidFill>
              <a:latin typeface="Francois One"/>
              <a:ea typeface="Francois One"/>
              <a:cs typeface="Francois One"/>
              <a:sym typeface="Francois One"/>
            </a:endParaRPr>
          </a:p>
        </p:txBody>
      </p:sp>
      <p:sp>
        <p:nvSpPr>
          <p:cNvPr id="2087" name="Google Shape;2087;p25">
            <a:hlinkClick r:id="" action="ppaction://noaction"/>
          </p:cNvPr>
          <p:cNvSpPr txBox="1"/>
          <p:nvPr/>
        </p:nvSpPr>
        <p:spPr>
          <a:xfrm>
            <a:off x="8488800" y="9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3"/>
                </a:solidFill>
                <a:latin typeface="Francois One"/>
                <a:ea typeface="Francois One"/>
                <a:cs typeface="Francois One"/>
                <a:sym typeface="Francois One"/>
              </a:rPr>
              <a:t>A</a:t>
            </a:r>
            <a:endParaRPr>
              <a:solidFill>
                <a:schemeClr val="accent3"/>
              </a:solidFill>
              <a:latin typeface="Francois One"/>
              <a:ea typeface="Francois One"/>
              <a:cs typeface="Francois One"/>
              <a:sym typeface="Francois One"/>
            </a:endParaRPr>
          </a:p>
        </p:txBody>
      </p:sp>
      <p:sp>
        <p:nvSpPr>
          <p:cNvPr id="2088" name="Google Shape;2088;p25"/>
          <p:cNvSpPr txBox="1"/>
          <p:nvPr/>
        </p:nvSpPr>
        <p:spPr>
          <a:xfrm>
            <a:off x="8488800" y="15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B</a:t>
            </a:r>
            <a:r>
              <a:rPr lang="en">
                <a:solidFill>
                  <a:schemeClr val="accent3"/>
                </a:solidFill>
                <a:latin typeface="Francois One"/>
                <a:ea typeface="Francois One"/>
                <a:cs typeface="Francois One"/>
                <a:sym typeface="Francois One"/>
              </a:rPr>
              <a:t>  </a:t>
            </a:r>
            <a:endParaRPr>
              <a:solidFill>
                <a:schemeClr val="accent3"/>
              </a:solidFill>
              <a:latin typeface="Francois One"/>
              <a:ea typeface="Francois One"/>
              <a:cs typeface="Francois One"/>
              <a:sym typeface="Francois One"/>
            </a:endParaRPr>
          </a:p>
        </p:txBody>
      </p:sp>
      <p:sp>
        <p:nvSpPr>
          <p:cNvPr id="2089" name="Google Shape;2089;p25"/>
          <p:cNvSpPr txBox="1"/>
          <p:nvPr/>
        </p:nvSpPr>
        <p:spPr>
          <a:xfrm>
            <a:off x="8488800" y="21204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C</a:t>
            </a:r>
            <a:endParaRPr>
              <a:solidFill>
                <a:schemeClr val="accent3"/>
              </a:solidFill>
              <a:latin typeface="Francois One"/>
              <a:ea typeface="Francois One"/>
              <a:cs typeface="Francois One"/>
              <a:sym typeface="Francois One"/>
            </a:endParaRPr>
          </a:p>
        </p:txBody>
      </p:sp>
      <p:sp>
        <p:nvSpPr>
          <p:cNvPr id="2090" name="Google Shape;2090;p25"/>
          <p:cNvSpPr txBox="1"/>
          <p:nvPr/>
        </p:nvSpPr>
        <p:spPr>
          <a:xfrm>
            <a:off x="8488800" y="27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D</a:t>
            </a:r>
            <a:endParaRPr>
              <a:solidFill>
                <a:schemeClr val="accent3"/>
              </a:solidFill>
              <a:latin typeface="Francois One"/>
              <a:ea typeface="Francois One"/>
              <a:cs typeface="Francois One"/>
              <a:sym typeface="Francois One"/>
            </a:endParaRPr>
          </a:p>
        </p:txBody>
      </p:sp>
      <p:sp>
        <p:nvSpPr>
          <p:cNvPr id="2091" name="Google Shape;2091;p25"/>
          <p:cNvSpPr txBox="1"/>
          <p:nvPr/>
        </p:nvSpPr>
        <p:spPr>
          <a:xfrm>
            <a:off x="8488800" y="33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E</a:t>
            </a:r>
            <a:endParaRPr>
              <a:solidFill>
                <a:schemeClr val="accent3"/>
              </a:solidFill>
              <a:latin typeface="Francois One"/>
              <a:ea typeface="Francois One"/>
              <a:cs typeface="Francois One"/>
              <a:sym typeface="Francois One"/>
            </a:endParaRPr>
          </a:p>
        </p:txBody>
      </p:sp>
      <p:sp>
        <p:nvSpPr>
          <p:cNvPr id="2092" name="Google Shape;2092;p25"/>
          <p:cNvSpPr txBox="1"/>
          <p:nvPr/>
        </p:nvSpPr>
        <p:spPr>
          <a:xfrm>
            <a:off x="8488800" y="3903225"/>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rId10" action="ppaction://hlinksldjump"/>
              </a:rPr>
              <a:t>F</a:t>
            </a:r>
            <a:endParaRPr>
              <a:solidFill>
                <a:schemeClr val="accent3"/>
              </a:solidFill>
              <a:latin typeface="Francois One"/>
              <a:ea typeface="Francois One"/>
              <a:cs typeface="Francois One"/>
              <a:sym typeface="Francois One"/>
            </a:endParaRPr>
          </a:p>
        </p:txBody>
      </p:sp>
      <p:sp>
        <p:nvSpPr>
          <p:cNvPr id="2093" name="Google Shape;2093;p25"/>
          <p:cNvSpPr txBox="1"/>
          <p:nvPr/>
        </p:nvSpPr>
        <p:spPr>
          <a:xfrm>
            <a:off x="3353575" y="411713"/>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1" action="ppaction://hlinksldjump">
                  <a:extLst>
                    <a:ext uri="{A12FA001-AC4F-418D-AE19-62706E023703}">
                      <ahyp:hlinkClr xmlns:ahyp="http://schemas.microsoft.com/office/drawing/2018/hyperlinkcolor" val="tx"/>
                    </a:ext>
                  </a:extLst>
                </a:hlinkClick>
              </a:rPr>
              <a:t>JAN</a:t>
            </a:r>
            <a:endParaRPr>
              <a:solidFill>
                <a:schemeClr val="accent3"/>
              </a:solidFill>
              <a:latin typeface="Francois One"/>
              <a:ea typeface="Francois One"/>
              <a:cs typeface="Francois One"/>
              <a:sym typeface="Francois One"/>
            </a:endParaRPr>
          </a:p>
        </p:txBody>
      </p:sp>
      <p:sp>
        <p:nvSpPr>
          <p:cNvPr id="3" name="Text Placeholder 2">
            <a:extLst>
              <a:ext uri="{FF2B5EF4-FFF2-40B4-BE49-F238E27FC236}">
                <a16:creationId xmlns:a16="http://schemas.microsoft.com/office/drawing/2014/main" id="{51ED1C7B-796A-4193-8778-F0B9AE9E173C}"/>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BF7B3ABC-EAB9-4A03-BE1C-6A7BBD90B169}"/>
              </a:ext>
            </a:extLst>
          </p:cNvPr>
          <p:cNvSpPr>
            <a:spLocks noGrp="1"/>
          </p:cNvSpPr>
          <p:nvPr>
            <p:ph type="title"/>
          </p:nvPr>
        </p:nvSpPr>
        <p:spPr>
          <a:xfrm>
            <a:off x="1005925" y="838250"/>
            <a:ext cx="7327500" cy="470100"/>
          </a:xfrm>
        </p:spPr>
        <p:txBody>
          <a:bodyPr/>
          <a:lstStyle/>
          <a:p>
            <a:r>
              <a:rPr lang="en-US" sz="2800" dirty="0"/>
              <a:t>English Language Writing Test Specifications </a:t>
            </a:r>
            <a:endParaRPr lang="en-US" dirty="0"/>
          </a:p>
        </p:txBody>
      </p:sp>
      <p:pic>
        <p:nvPicPr>
          <p:cNvPr id="7" name="Picture 6">
            <a:extLst>
              <a:ext uri="{FF2B5EF4-FFF2-40B4-BE49-F238E27FC236}">
                <a16:creationId xmlns:a16="http://schemas.microsoft.com/office/drawing/2014/main" id="{C256A2FD-9B7D-4F92-839D-C2817DEFAFA0}"/>
              </a:ext>
            </a:extLst>
          </p:cNvPr>
          <p:cNvPicPr>
            <a:picLocks noChangeAspect="1"/>
          </p:cNvPicPr>
          <p:nvPr/>
        </p:nvPicPr>
        <p:blipFill rotWithShape="1">
          <a:blip r:embed="rId12"/>
          <a:srcRect l="15551" t="23760" r="15366" b="31361"/>
          <a:stretch/>
        </p:blipFill>
        <p:spPr>
          <a:xfrm>
            <a:off x="1195209" y="1403498"/>
            <a:ext cx="7138216" cy="29302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 young, little&#10;&#10;Description automatically generated">
            <a:extLst>
              <a:ext uri="{FF2B5EF4-FFF2-40B4-BE49-F238E27FC236}">
                <a16:creationId xmlns:a16="http://schemas.microsoft.com/office/drawing/2014/main" id="{0B4B914C-CF7B-F146-B050-122BBB31E0F4}"/>
              </a:ext>
            </a:extLst>
          </p:cNvPr>
          <p:cNvPicPr>
            <a:picLocks noChangeAspect="1"/>
          </p:cNvPicPr>
          <p:nvPr/>
        </p:nvPicPr>
        <p:blipFill>
          <a:blip r:embed="rId2"/>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768D7CBF-E7B0-0E43-9864-4D4A23AA33F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7204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F60C9-3E9C-4C4F-BF6A-E14B04AFD1FF}"/>
              </a:ext>
            </a:extLst>
          </p:cNvPr>
          <p:cNvSpPr/>
          <p:nvPr/>
        </p:nvSpPr>
        <p:spPr>
          <a:xfrm>
            <a:off x="585391" y="817424"/>
            <a:ext cx="4114200"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Part 1 </a:t>
            </a:r>
          </a:p>
          <a:p>
            <a:pPr algn="ctr"/>
            <a:r>
              <a:rPr lang="en-US" sz="5400" dirty="0">
                <a:ln w="0"/>
                <a:solidFill>
                  <a:schemeClr val="tx1"/>
                </a:solidFill>
                <a:effectLst>
                  <a:outerShdw blurRad="38100" dist="19050" dir="2700000" algn="tl" rotWithShape="0">
                    <a:schemeClr val="dk1">
                      <a:alpha val="40000"/>
                    </a:schemeClr>
                  </a:outerShdw>
                </a:effectLst>
              </a:rPr>
              <a:t>Vocabulary </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82490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26"/>
          <p:cNvSpPr txBox="1">
            <a:spLocks noGrp="1"/>
          </p:cNvSpPr>
          <p:nvPr>
            <p:ph type="title"/>
          </p:nvPr>
        </p:nvSpPr>
        <p:spPr>
          <a:xfrm>
            <a:off x="1996756" y="952936"/>
            <a:ext cx="5233349" cy="216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rPr>
              <a:t>AWESOME</a:t>
            </a:r>
            <a:r>
              <a:rPr lang="en" dirty="0"/>
              <a:t> WORDS to remember </a:t>
            </a:r>
            <a:endParaRPr dirty="0"/>
          </a:p>
        </p:txBody>
      </p:sp>
      <p:sp>
        <p:nvSpPr>
          <p:cNvPr id="2099" name="Google Shape;2099;p26">
            <a:hlinkClick r:id="rId3" action="ppaction://hlinksldjump"/>
          </p:cNvPr>
          <p:cNvSpPr txBox="1"/>
          <p:nvPr/>
        </p:nvSpPr>
        <p:spPr>
          <a:xfrm>
            <a:off x="917325" y="409338"/>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SEP</a:t>
            </a:r>
            <a:endParaRPr>
              <a:solidFill>
                <a:schemeClr val="accent3"/>
              </a:solidFill>
              <a:latin typeface="Francois One"/>
              <a:ea typeface="Francois One"/>
              <a:cs typeface="Francois One"/>
              <a:sym typeface="Francois One"/>
            </a:endParaRPr>
          </a:p>
        </p:txBody>
      </p:sp>
      <p:sp>
        <p:nvSpPr>
          <p:cNvPr id="2100" name="Google Shape;2100;p26">
            <a:hlinkClick r:id="rId4" action="ppaction://hlinksldjump"/>
          </p:cNvPr>
          <p:cNvSpPr txBox="1"/>
          <p:nvPr/>
        </p:nvSpPr>
        <p:spPr>
          <a:xfrm>
            <a:off x="1535325" y="409338"/>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Francois One"/>
                <a:ea typeface="Francois One"/>
                <a:cs typeface="Francois One"/>
                <a:sym typeface="Francois One"/>
              </a:rPr>
              <a:t>OCT</a:t>
            </a:r>
            <a:endParaRPr>
              <a:solidFill>
                <a:schemeClr val="accent3"/>
              </a:solidFill>
              <a:latin typeface="Francois One"/>
              <a:ea typeface="Francois One"/>
              <a:cs typeface="Francois One"/>
              <a:sym typeface="Francois One"/>
            </a:endParaRPr>
          </a:p>
        </p:txBody>
      </p:sp>
      <p:sp>
        <p:nvSpPr>
          <p:cNvPr id="2101" name="Google Shape;2101;p26"/>
          <p:cNvSpPr txBox="1"/>
          <p:nvPr/>
        </p:nvSpPr>
        <p:spPr>
          <a:xfrm>
            <a:off x="2131813" y="40935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5" action="ppaction://hlinksldjump">
                  <a:extLst>
                    <a:ext uri="{A12FA001-AC4F-418D-AE19-62706E023703}">
                      <ahyp:hlinkClr xmlns:ahyp="http://schemas.microsoft.com/office/drawing/2018/hyperlinkcolor" val="tx"/>
                    </a:ext>
                  </a:extLst>
                </a:hlinkClick>
              </a:rPr>
              <a:t>NOV</a:t>
            </a:r>
            <a:endParaRPr>
              <a:solidFill>
                <a:schemeClr val="accent3"/>
              </a:solidFill>
              <a:latin typeface="Francois One"/>
              <a:ea typeface="Francois One"/>
              <a:cs typeface="Francois One"/>
              <a:sym typeface="Francois One"/>
            </a:endParaRPr>
          </a:p>
        </p:txBody>
      </p:sp>
      <p:sp>
        <p:nvSpPr>
          <p:cNvPr id="2102" name="Google Shape;2102;p26"/>
          <p:cNvSpPr txBox="1"/>
          <p:nvPr/>
        </p:nvSpPr>
        <p:spPr>
          <a:xfrm>
            <a:off x="2759256" y="411713"/>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6" action="ppaction://hlinksldjump">
                  <a:extLst>
                    <a:ext uri="{A12FA001-AC4F-418D-AE19-62706E023703}">
                      <ahyp:hlinkClr xmlns:ahyp="http://schemas.microsoft.com/office/drawing/2018/hyperlinkcolor" val="tx"/>
                    </a:ext>
                  </a:extLst>
                </a:hlinkClick>
              </a:rPr>
              <a:t>DEC</a:t>
            </a:r>
            <a:endParaRPr>
              <a:solidFill>
                <a:schemeClr val="accent3"/>
              </a:solidFill>
              <a:latin typeface="Francois One"/>
              <a:ea typeface="Francois One"/>
              <a:cs typeface="Francois One"/>
              <a:sym typeface="Francois One"/>
            </a:endParaRPr>
          </a:p>
        </p:txBody>
      </p:sp>
      <p:sp>
        <p:nvSpPr>
          <p:cNvPr id="2103" name="Google Shape;2103;p26"/>
          <p:cNvSpPr txBox="1"/>
          <p:nvPr/>
        </p:nvSpPr>
        <p:spPr>
          <a:xfrm>
            <a:off x="3973650" y="411700"/>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7" action="ppaction://hlinksldjump">
                  <a:extLst>
                    <a:ext uri="{A12FA001-AC4F-418D-AE19-62706E023703}">
                      <ahyp:hlinkClr xmlns:ahyp="http://schemas.microsoft.com/office/drawing/2018/hyperlinkcolor" val="tx"/>
                    </a:ext>
                  </a:extLst>
                </a:hlinkClick>
              </a:rPr>
              <a:t>FEB</a:t>
            </a:r>
            <a:endParaRPr>
              <a:solidFill>
                <a:schemeClr val="accent3"/>
              </a:solidFill>
              <a:latin typeface="Francois One"/>
              <a:ea typeface="Francois One"/>
              <a:cs typeface="Francois One"/>
              <a:sym typeface="Francois One"/>
            </a:endParaRPr>
          </a:p>
        </p:txBody>
      </p:sp>
      <p:sp>
        <p:nvSpPr>
          <p:cNvPr id="2104" name="Google Shape;2104;p26"/>
          <p:cNvSpPr txBox="1"/>
          <p:nvPr/>
        </p:nvSpPr>
        <p:spPr>
          <a:xfrm>
            <a:off x="4669001" y="4087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8" action="ppaction://hlinksldjump">
                  <a:extLst>
                    <a:ext uri="{A12FA001-AC4F-418D-AE19-62706E023703}">
                      <ahyp:hlinkClr xmlns:ahyp="http://schemas.microsoft.com/office/drawing/2018/hyperlinkcolor" val="tx"/>
                    </a:ext>
                  </a:extLst>
                </a:hlinkClick>
              </a:rPr>
              <a:t>MAR</a:t>
            </a:r>
            <a:endParaRPr>
              <a:solidFill>
                <a:schemeClr val="accent3"/>
              </a:solidFill>
              <a:latin typeface="Francois One"/>
              <a:ea typeface="Francois One"/>
              <a:cs typeface="Francois One"/>
              <a:sym typeface="Francois One"/>
            </a:endParaRPr>
          </a:p>
        </p:txBody>
      </p:sp>
      <p:sp>
        <p:nvSpPr>
          <p:cNvPr id="2105" name="Google Shape;2105;p26"/>
          <p:cNvSpPr txBox="1"/>
          <p:nvPr/>
        </p:nvSpPr>
        <p:spPr>
          <a:xfrm>
            <a:off x="5300525" y="411731"/>
            <a:ext cx="4833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9" action="ppaction://hlinksldjump">
                  <a:extLst>
                    <a:ext uri="{A12FA001-AC4F-418D-AE19-62706E023703}">
                      <ahyp:hlinkClr xmlns:ahyp="http://schemas.microsoft.com/office/drawing/2018/hyperlinkcolor" val="tx"/>
                    </a:ext>
                  </a:extLst>
                </a:hlinkClick>
              </a:rPr>
              <a:t>APR</a:t>
            </a:r>
            <a:endParaRPr>
              <a:solidFill>
                <a:schemeClr val="accent3"/>
              </a:solidFill>
              <a:latin typeface="Francois One"/>
              <a:ea typeface="Francois One"/>
              <a:cs typeface="Francois One"/>
              <a:sym typeface="Francois One"/>
            </a:endParaRPr>
          </a:p>
        </p:txBody>
      </p:sp>
      <p:sp>
        <p:nvSpPr>
          <p:cNvPr id="2106" name="Google Shape;2106;p26"/>
          <p:cNvSpPr txBox="1"/>
          <p:nvPr/>
        </p:nvSpPr>
        <p:spPr>
          <a:xfrm>
            <a:off x="5887656" y="409306"/>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MAY</a:t>
            </a:r>
            <a:endParaRPr>
              <a:solidFill>
                <a:schemeClr val="accent3"/>
              </a:solidFill>
              <a:latin typeface="Francois One"/>
              <a:ea typeface="Francois One"/>
              <a:cs typeface="Francois One"/>
              <a:sym typeface="Francois One"/>
            </a:endParaRPr>
          </a:p>
        </p:txBody>
      </p:sp>
      <p:sp>
        <p:nvSpPr>
          <p:cNvPr id="2107" name="Google Shape;2107;p26"/>
          <p:cNvSpPr txBox="1"/>
          <p:nvPr/>
        </p:nvSpPr>
        <p:spPr>
          <a:xfrm>
            <a:off x="6498188" y="409350"/>
            <a:ext cx="5277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0" action="ppaction://hlinksldjump">
                  <a:extLst>
                    <a:ext uri="{A12FA001-AC4F-418D-AE19-62706E023703}">
                      <ahyp:hlinkClr xmlns:ahyp="http://schemas.microsoft.com/office/drawing/2018/hyperlinkcolor" val="tx"/>
                    </a:ext>
                  </a:extLst>
                </a:hlinkClick>
              </a:rPr>
              <a:t>JUN</a:t>
            </a:r>
            <a:endParaRPr>
              <a:solidFill>
                <a:schemeClr val="accent3"/>
              </a:solidFill>
              <a:latin typeface="Francois One"/>
              <a:ea typeface="Francois One"/>
              <a:cs typeface="Francois One"/>
              <a:sym typeface="Francois One"/>
            </a:endParaRPr>
          </a:p>
        </p:txBody>
      </p:sp>
      <p:sp>
        <p:nvSpPr>
          <p:cNvPr id="2108" name="Google Shape;2108;p26"/>
          <p:cNvSpPr txBox="1"/>
          <p:nvPr/>
        </p:nvSpPr>
        <p:spPr>
          <a:xfrm>
            <a:off x="7125369" y="409344"/>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JUL</a:t>
            </a:r>
            <a:endParaRPr>
              <a:solidFill>
                <a:schemeClr val="accent3"/>
              </a:solidFill>
              <a:latin typeface="Francois One"/>
              <a:ea typeface="Francois One"/>
              <a:cs typeface="Francois One"/>
              <a:sym typeface="Francois One"/>
            </a:endParaRPr>
          </a:p>
        </p:txBody>
      </p:sp>
      <p:sp>
        <p:nvSpPr>
          <p:cNvPr id="2109" name="Google Shape;2109;p26"/>
          <p:cNvSpPr txBox="1"/>
          <p:nvPr/>
        </p:nvSpPr>
        <p:spPr>
          <a:xfrm>
            <a:off x="7738975" y="408756"/>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 action="ppaction://noaction">
                  <a:extLst>
                    <a:ext uri="{A12FA001-AC4F-418D-AE19-62706E023703}">
                      <ahyp:hlinkClr xmlns:ahyp="http://schemas.microsoft.com/office/drawing/2018/hyperlinkcolor" val="tx"/>
                    </a:ext>
                  </a:extLst>
                </a:hlinkClick>
              </a:rPr>
              <a:t>AUG</a:t>
            </a:r>
            <a:endParaRPr>
              <a:solidFill>
                <a:schemeClr val="accent3"/>
              </a:solidFill>
              <a:latin typeface="Francois One"/>
              <a:ea typeface="Francois One"/>
              <a:cs typeface="Francois One"/>
              <a:sym typeface="Francois One"/>
            </a:endParaRPr>
          </a:p>
        </p:txBody>
      </p:sp>
      <p:sp>
        <p:nvSpPr>
          <p:cNvPr id="2110" name="Google Shape;2110;p26">
            <a:hlinkClick r:id="" action="ppaction://noaction"/>
          </p:cNvPr>
          <p:cNvSpPr txBox="1"/>
          <p:nvPr/>
        </p:nvSpPr>
        <p:spPr>
          <a:xfrm>
            <a:off x="8488800" y="9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3"/>
                </a:solidFill>
                <a:latin typeface="Francois One"/>
                <a:ea typeface="Francois One"/>
                <a:cs typeface="Francois One"/>
                <a:sym typeface="Francois One"/>
              </a:rPr>
              <a:t>A</a:t>
            </a:r>
            <a:endParaRPr>
              <a:solidFill>
                <a:schemeClr val="accent3"/>
              </a:solidFill>
              <a:latin typeface="Francois One"/>
              <a:ea typeface="Francois One"/>
              <a:cs typeface="Francois One"/>
              <a:sym typeface="Francois One"/>
            </a:endParaRPr>
          </a:p>
        </p:txBody>
      </p:sp>
      <p:sp>
        <p:nvSpPr>
          <p:cNvPr id="2111" name="Google Shape;2111;p26"/>
          <p:cNvSpPr txBox="1"/>
          <p:nvPr/>
        </p:nvSpPr>
        <p:spPr>
          <a:xfrm>
            <a:off x="8488800" y="15153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B</a:t>
            </a:r>
            <a:r>
              <a:rPr lang="en">
                <a:solidFill>
                  <a:schemeClr val="accent3"/>
                </a:solidFill>
                <a:latin typeface="Francois One"/>
                <a:ea typeface="Francois One"/>
                <a:cs typeface="Francois One"/>
                <a:sym typeface="Francois One"/>
              </a:rPr>
              <a:t>  </a:t>
            </a:r>
            <a:endParaRPr>
              <a:solidFill>
                <a:schemeClr val="accent3"/>
              </a:solidFill>
              <a:latin typeface="Francois One"/>
              <a:ea typeface="Francois One"/>
              <a:cs typeface="Francois One"/>
              <a:sym typeface="Francois One"/>
            </a:endParaRPr>
          </a:p>
        </p:txBody>
      </p:sp>
      <p:sp>
        <p:nvSpPr>
          <p:cNvPr id="2112" name="Google Shape;2112;p26"/>
          <p:cNvSpPr txBox="1"/>
          <p:nvPr/>
        </p:nvSpPr>
        <p:spPr>
          <a:xfrm>
            <a:off x="8488800" y="21204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C</a:t>
            </a:r>
            <a:endParaRPr>
              <a:solidFill>
                <a:schemeClr val="accent3"/>
              </a:solidFill>
              <a:latin typeface="Francois One"/>
              <a:ea typeface="Francois One"/>
              <a:cs typeface="Francois One"/>
              <a:sym typeface="Francois One"/>
            </a:endParaRPr>
          </a:p>
        </p:txBody>
      </p:sp>
      <p:sp>
        <p:nvSpPr>
          <p:cNvPr id="2113" name="Google Shape;2113;p26"/>
          <p:cNvSpPr txBox="1"/>
          <p:nvPr/>
        </p:nvSpPr>
        <p:spPr>
          <a:xfrm>
            <a:off x="8488800" y="27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D</a:t>
            </a:r>
            <a:endParaRPr>
              <a:solidFill>
                <a:schemeClr val="accent3"/>
              </a:solidFill>
              <a:latin typeface="Francois One"/>
              <a:ea typeface="Francois One"/>
              <a:cs typeface="Francois One"/>
              <a:sym typeface="Francois One"/>
            </a:endParaRPr>
          </a:p>
        </p:txBody>
      </p:sp>
      <p:sp>
        <p:nvSpPr>
          <p:cNvPr id="2114" name="Google Shape;2114;p26"/>
          <p:cNvSpPr txBox="1"/>
          <p:nvPr/>
        </p:nvSpPr>
        <p:spPr>
          <a:xfrm>
            <a:off x="8488800" y="3325500"/>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 action="ppaction://noaction"/>
              </a:rPr>
              <a:t>E</a:t>
            </a:r>
            <a:endParaRPr>
              <a:solidFill>
                <a:schemeClr val="accent3"/>
              </a:solidFill>
              <a:latin typeface="Francois One"/>
              <a:ea typeface="Francois One"/>
              <a:cs typeface="Francois One"/>
              <a:sym typeface="Francois One"/>
            </a:endParaRPr>
          </a:p>
        </p:txBody>
      </p:sp>
      <p:sp>
        <p:nvSpPr>
          <p:cNvPr id="2115" name="Google Shape;2115;p26"/>
          <p:cNvSpPr txBox="1"/>
          <p:nvPr/>
        </p:nvSpPr>
        <p:spPr>
          <a:xfrm>
            <a:off x="8488800" y="3903225"/>
            <a:ext cx="259200" cy="5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hlink"/>
                </a:solidFill>
                <a:uFill>
                  <a:noFill/>
                </a:uFill>
                <a:latin typeface="Francois One"/>
                <a:ea typeface="Francois One"/>
                <a:cs typeface="Francois One"/>
                <a:sym typeface="Francois One"/>
                <a:hlinkClick r:id="rId10" action="ppaction://hlinksldjump"/>
              </a:rPr>
              <a:t>F</a:t>
            </a:r>
            <a:endParaRPr>
              <a:solidFill>
                <a:schemeClr val="accent3"/>
              </a:solidFill>
              <a:latin typeface="Francois One"/>
              <a:ea typeface="Francois One"/>
              <a:cs typeface="Francois One"/>
              <a:sym typeface="Francois One"/>
            </a:endParaRPr>
          </a:p>
        </p:txBody>
      </p:sp>
      <p:grpSp>
        <p:nvGrpSpPr>
          <p:cNvPr id="2116" name="Google Shape;2116;p26"/>
          <p:cNvGrpSpPr/>
          <p:nvPr/>
        </p:nvGrpSpPr>
        <p:grpSpPr>
          <a:xfrm>
            <a:off x="6349900" y="3188273"/>
            <a:ext cx="1752606" cy="1111792"/>
            <a:chOff x="6200025" y="3257548"/>
            <a:chExt cx="1752606" cy="1111792"/>
          </a:xfrm>
        </p:grpSpPr>
        <p:sp>
          <p:nvSpPr>
            <p:cNvPr id="2117" name="Google Shape;2117;p26"/>
            <p:cNvSpPr/>
            <p:nvPr/>
          </p:nvSpPr>
          <p:spPr>
            <a:xfrm>
              <a:off x="6200025" y="4076975"/>
              <a:ext cx="1752606" cy="292365"/>
            </a:xfrm>
            <a:custGeom>
              <a:avLst/>
              <a:gdLst/>
              <a:ahLst/>
              <a:cxnLst/>
              <a:rect l="l" t="t" r="r" b="b"/>
              <a:pathLst>
                <a:path w="53206" h="8741" extrusionOk="0">
                  <a:moveTo>
                    <a:pt x="26620" y="1"/>
                  </a:moveTo>
                  <a:cubicBezTo>
                    <a:pt x="11943" y="1"/>
                    <a:pt x="1" y="1969"/>
                    <a:pt x="1" y="4370"/>
                  </a:cubicBezTo>
                  <a:cubicBezTo>
                    <a:pt x="1" y="6772"/>
                    <a:pt x="11943" y="8740"/>
                    <a:pt x="26620" y="8740"/>
                  </a:cubicBezTo>
                  <a:cubicBezTo>
                    <a:pt x="41297" y="8740"/>
                    <a:pt x="53205" y="6772"/>
                    <a:pt x="53205" y="4370"/>
                  </a:cubicBezTo>
                  <a:cubicBezTo>
                    <a:pt x="53205" y="1969"/>
                    <a:pt x="41297" y="1"/>
                    <a:pt x="26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a:off x="6813231" y="3806213"/>
              <a:ext cx="102784" cy="208219"/>
            </a:xfrm>
            <a:custGeom>
              <a:avLst/>
              <a:gdLst/>
              <a:ahLst/>
              <a:cxnLst/>
              <a:rect l="l" t="t" r="r" b="b"/>
              <a:pathLst>
                <a:path w="3837" h="7773" extrusionOk="0">
                  <a:moveTo>
                    <a:pt x="1" y="0"/>
                  </a:moveTo>
                  <a:lnTo>
                    <a:pt x="1" y="7773"/>
                  </a:lnTo>
                  <a:lnTo>
                    <a:pt x="3837" y="7773"/>
                  </a:lnTo>
                  <a:lnTo>
                    <a:pt x="3837"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6"/>
            <p:cNvSpPr/>
            <p:nvPr/>
          </p:nvSpPr>
          <p:spPr>
            <a:xfrm>
              <a:off x="6954436" y="3806213"/>
              <a:ext cx="42914" cy="208219"/>
            </a:xfrm>
            <a:custGeom>
              <a:avLst/>
              <a:gdLst/>
              <a:ahLst/>
              <a:cxnLst/>
              <a:rect l="l" t="t" r="r" b="b"/>
              <a:pathLst>
                <a:path w="1602" h="7773" extrusionOk="0">
                  <a:moveTo>
                    <a:pt x="0" y="0"/>
                  </a:moveTo>
                  <a:lnTo>
                    <a:pt x="0" y="7773"/>
                  </a:lnTo>
                  <a:lnTo>
                    <a:pt x="1601" y="7773"/>
                  </a:lnTo>
                  <a:lnTo>
                    <a:pt x="1601"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6"/>
            <p:cNvSpPr/>
            <p:nvPr/>
          </p:nvSpPr>
          <p:spPr>
            <a:xfrm>
              <a:off x="6718505" y="3806213"/>
              <a:ext cx="1057115" cy="208219"/>
            </a:xfrm>
            <a:custGeom>
              <a:avLst/>
              <a:gdLst/>
              <a:ahLst/>
              <a:cxnLst/>
              <a:rect l="l" t="t" r="r" b="b"/>
              <a:pathLst>
                <a:path w="39463" h="7773" extrusionOk="0">
                  <a:moveTo>
                    <a:pt x="1" y="0"/>
                  </a:moveTo>
                  <a:lnTo>
                    <a:pt x="1" y="7773"/>
                  </a:lnTo>
                  <a:lnTo>
                    <a:pt x="39462" y="7773"/>
                  </a:lnTo>
                  <a:lnTo>
                    <a:pt x="39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6"/>
            <p:cNvSpPr/>
            <p:nvPr/>
          </p:nvSpPr>
          <p:spPr>
            <a:xfrm>
              <a:off x="7576370" y="3806213"/>
              <a:ext cx="103694" cy="208219"/>
            </a:xfrm>
            <a:custGeom>
              <a:avLst/>
              <a:gdLst/>
              <a:ahLst/>
              <a:cxnLst/>
              <a:rect l="l" t="t" r="r" b="b"/>
              <a:pathLst>
                <a:path w="3871" h="7773" extrusionOk="0">
                  <a:moveTo>
                    <a:pt x="1" y="0"/>
                  </a:moveTo>
                  <a:lnTo>
                    <a:pt x="1" y="7773"/>
                  </a:lnTo>
                  <a:lnTo>
                    <a:pt x="3870" y="7773"/>
                  </a:lnTo>
                  <a:lnTo>
                    <a:pt x="38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6"/>
            <p:cNvSpPr/>
            <p:nvPr/>
          </p:nvSpPr>
          <p:spPr>
            <a:xfrm>
              <a:off x="6551422" y="3650730"/>
              <a:ext cx="732718" cy="155501"/>
            </a:xfrm>
            <a:custGeom>
              <a:avLst/>
              <a:gdLst/>
              <a:ahLst/>
              <a:cxnLst/>
              <a:rect l="l" t="t" r="r" b="b"/>
              <a:pathLst>
                <a:path w="27353" h="5805" extrusionOk="0">
                  <a:moveTo>
                    <a:pt x="0" y="0"/>
                  </a:moveTo>
                  <a:lnTo>
                    <a:pt x="0" y="5804"/>
                  </a:lnTo>
                  <a:lnTo>
                    <a:pt x="27353" y="5804"/>
                  </a:lnTo>
                  <a:lnTo>
                    <a:pt x="27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6"/>
            <p:cNvSpPr/>
            <p:nvPr/>
          </p:nvSpPr>
          <p:spPr>
            <a:xfrm>
              <a:off x="7284155" y="3650730"/>
              <a:ext cx="316360" cy="155501"/>
            </a:xfrm>
            <a:custGeom>
              <a:avLst/>
              <a:gdLst/>
              <a:ahLst/>
              <a:cxnLst/>
              <a:rect l="l" t="t" r="r" b="b"/>
              <a:pathLst>
                <a:path w="11810" h="5805" extrusionOk="0">
                  <a:moveTo>
                    <a:pt x="1" y="0"/>
                  </a:moveTo>
                  <a:lnTo>
                    <a:pt x="1" y="5804"/>
                  </a:lnTo>
                  <a:lnTo>
                    <a:pt x="11809" y="5804"/>
                  </a:lnTo>
                  <a:lnTo>
                    <a:pt x="118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6551422" y="3666803"/>
              <a:ext cx="732718" cy="123330"/>
            </a:xfrm>
            <a:custGeom>
              <a:avLst/>
              <a:gdLst/>
              <a:ahLst/>
              <a:cxnLst/>
              <a:rect l="l" t="t" r="r" b="b"/>
              <a:pathLst>
                <a:path w="27353" h="4604" extrusionOk="0">
                  <a:moveTo>
                    <a:pt x="0" y="1"/>
                  </a:moveTo>
                  <a:lnTo>
                    <a:pt x="0" y="4604"/>
                  </a:lnTo>
                  <a:lnTo>
                    <a:pt x="27353" y="4604"/>
                  </a:lnTo>
                  <a:lnTo>
                    <a:pt x="273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6598758" y="3690029"/>
              <a:ext cx="685385" cy="4500"/>
            </a:xfrm>
            <a:custGeom>
              <a:avLst/>
              <a:gdLst/>
              <a:ahLst/>
              <a:cxnLst/>
              <a:rect l="l" t="t" r="r" b="b"/>
              <a:pathLst>
                <a:path w="25586" h="168" extrusionOk="0">
                  <a:moveTo>
                    <a:pt x="6406" y="1"/>
                  </a:moveTo>
                  <a:cubicBezTo>
                    <a:pt x="4271" y="34"/>
                    <a:pt x="2136" y="34"/>
                    <a:pt x="1" y="68"/>
                  </a:cubicBezTo>
                  <a:cubicBezTo>
                    <a:pt x="2136" y="101"/>
                    <a:pt x="4271" y="134"/>
                    <a:pt x="6406" y="134"/>
                  </a:cubicBezTo>
                  <a:lnTo>
                    <a:pt x="12810" y="168"/>
                  </a:lnTo>
                  <a:lnTo>
                    <a:pt x="19215" y="134"/>
                  </a:lnTo>
                  <a:cubicBezTo>
                    <a:pt x="21316" y="134"/>
                    <a:pt x="23451" y="101"/>
                    <a:pt x="25586" y="68"/>
                  </a:cubicBezTo>
                  <a:cubicBezTo>
                    <a:pt x="23451" y="34"/>
                    <a:pt x="21316" y="1"/>
                    <a:pt x="19215"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6598758" y="3714166"/>
              <a:ext cx="685385" cy="4500"/>
            </a:xfrm>
            <a:custGeom>
              <a:avLst/>
              <a:gdLst/>
              <a:ahLst/>
              <a:cxnLst/>
              <a:rect l="l" t="t" r="r" b="b"/>
              <a:pathLst>
                <a:path w="25586" h="168" extrusionOk="0">
                  <a:moveTo>
                    <a:pt x="6406" y="1"/>
                  </a:moveTo>
                  <a:cubicBezTo>
                    <a:pt x="4271" y="34"/>
                    <a:pt x="2136" y="34"/>
                    <a:pt x="1" y="67"/>
                  </a:cubicBezTo>
                  <a:cubicBezTo>
                    <a:pt x="2136" y="101"/>
                    <a:pt x="4271" y="134"/>
                    <a:pt x="6406" y="134"/>
                  </a:cubicBezTo>
                  <a:lnTo>
                    <a:pt x="12810" y="167"/>
                  </a:lnTo>
                  <a:lnTo>
                    <a:pt x="19215" y="134"/>
                  </a:lnTo>
                  <a:cubicBezTo>
                    <a:pt x="21316" y="134"/>
                    <a:pt x="23451" y="101"/>
                    <a:pt x="25586" y="67"/>
                  </a:cubicBezTo>
                  <a:cubicBezTo>
                    <a:pt x="23451" y="34"/>
                    <a:pt x="21316" y="1"/>
                    <a:pt x="19215"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6598758" y="3738303"/>
              <a:ext cx="685385" cy="5384"/>
            </a:xfrm>
            <a:custGeom>
              <a:avLst/>
              <a:gdLst/>
              <a:ahLst/>
              <a:cxnLst/>
              <a:rect l="l" t="t" r="r" b="b"/>
              <a:pathLst>
                <a:path w="25586" h="201" extrusionOk="0">
                  <a:moveTo>
                    <a:pt x="6406" y="0"/>
                  </a:moveTo>
                  <a:cubicBezTo>
                    <a:pt x="4271" y="34"/>
                    <a:pt x="2136" y="67"/>
                    <a:pt x="1" y="100"/>
                  </a:cubicBezTo>
                  <a:cubicBezTo>
                    <a:pt x="2136" y="134"/>
                    <a:pt x="4271" y="134"/>
                    <a:pt x="6406" y="167"/>
                  </a:cubicBezTo>
                  <a:lnTo>
                    <a:pt x="12810" y="200"/>
                  </a:lnTo>
                  <a:lnTo>
                    <a:pt x="19215" y="167"/>
                  </a:lnTo>
                  <a:cubicBezTo>
                    <a:pt x="21316" y="134"/>
                    <a:pt x="23451" y="100"/>
                    <a:pt x="25586" y="100"/>
                  </a:cubicBezTo>
                  <a:cubicBezTo>
                    <a:pt x="23451" y="34"/>
                    <a:pt x="21316" y="0"/>
                    <a:pt x="1921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6598758" y="3762413"/>
              <a:ext cx="685385" cy="4500"/>
            </a:xfrm>
            <a:custGeom>
              <a:avLst/>
              <a:gdLst/>
              <a:ahLst/>
              <a:cxnLst/>
              <a:rect l="l" t="t" r="r" b="b"/>
              <a:pathLst>
                <a:path w="25586" h="168" extrusionOk="0">
                  <a:moveTo>
                    <a:pt x="12810" y="1"/>
                  </a:moveTo>
                  <a:lnTo>
                    <a:pt x="6406" y="34"/>
                  </a:lnTo>
                  <a:cubicBezTo>
                    <a:pt x="4271" y="34"/>
                    <a:pt x="2136" y="68"/>
                    <a:pt x="1" y="101"/>
                  </a:cubicBezTo>
                  <a:cubicBezTo>
                    <a:pt x="2136" y="134"/>
                    <a:pt x="4271" y="134"/>
                    <a:pt x="6406" y="134"/>
                  </a:cubicBezTo>
                  <a:lnTo>
                    <a:pt x="12810" y="168"/>
                  </a:lnTo>
                  <a:lnTo>
                    <a:pt x="19215" y="168"/>
                  </a:lnTo>
                  <a:cubicBezTo>
                    <a:pt x="21316" y="134"/>
                    <a:pt x="23451" y="134"/>
                    <a:pt x="25586" y="101"/>
                  </a:cubicBezTo>
                  <a:cubicBezTo>
                    <a:pt x="23451" y="34"/>
                    <a:pt x="21316" y="34"/>
                    <a:pt x="19215" y="34"/>
                  </a:cubicBezTo>
                  <a:lnTo>
                    <a:pt x="12810"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6919696" y="4014417"/>
              <a:ext cx="614800" cy="214488"/>
            </a:xfrm>
            <a:custGeom>
              <a:avLst/>
              <a:gdLst/>
              <a:ahLst/>
              <a:cxnLst/>
              <a:rect l="l" t="t" r="r" b="b"/>
              <a:pathLst>
                <a:path w="22951" h="8007" extrusionOk="0">
                  <a:moveTo>
                    <a:pt x="1" y="1"/>
                  </a:moveTo>
                  <a:lnTo>
                    <a:pt x="1" y="8006"/>
                  </a:lnTo>
                  <a:lnTo>
                    <a:pt x="22951" y="8006"/>
                  </a:lnTo>
                  <a:lnTo>
                    <a:pt x="229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6655953" y="4014417"/>
              <a:ext cx="265411" cy="214488"/>
            </a:xfrm>
            <a:custGeom>
              <a:avLst/>
              <a:gdLst/>
              <a:ahLst/>
              <a:cxnLst/>
              <a:rect l="l" t="t" r="r" b="b"/>
              <a:pathLst>
                <a:path w="9908" h="8007" extrusionOk="0">
                  <a:moveTo>
                    <a:pt x="1" y="1"/>
                  </a:moveTo>
                  <a:lnTo>
                    <a:pt x="1" y="8006"/>
                  </a:lnTo>
                  <a:lnTo>
                    <a:pt x="9908" y="8006"/>
                  </a:lnTo>
                  <a:lnTo>
                    <a:pt x="99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6921352" y="4036759"/>
              <a:ext cx="614800" cy="169806"/>
            </a:xfrm>
            <a:custGeom>
              <a:avLst/>
              <a:gdLst/>
              <a:ahLst/>
              <a:cxnLst/>
              <a:rect l="l" t="t" r="r" b="b"/>
              <a:pathLst>
                <a:path w="22951" h="6339" extrusionOk="0">
                  <a:moveTo>
                    <a:pt x="1" y="1"/>
                  </a:moveTo>
                  <a:lnTo>
                    <a:pt x="1" y="6338"/>
                  </a:lnTo>
                  <a:lnTo>
                    <a:pt x="22951" y="6338"/>
                  </a:lnTo>
                  <a:lnTo>
                    <a:pt x="229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6921352" y="4102875"/>
              <a:ext cx="574592" cy="4500"/>
            </a:xfrm>
            <a:custGeom>
              <a:avLst/>
              <a:gdLst/>
              <a:ahLst/>
              <a:cxnLst/>
              <a:rect l="l" t="t" r="r" b="b"/>
              <a:pathLst>
                <a:path w="21450" h="168" extrusionOk="0">
                  <a:moveTo>
                    <a:pt x="5371" y="1"/>
                  </a:moveTo>
                  <a:cubicBezTo>
                    <a:pt x="3570" y="34"/>
                    <a:pt x="1769" y="68"/>
                    <a:pt x="1" y="101"/>
                  </a:cubicBezTo>
                  <a:cubicBezTo>
                    <a:pt x="1769" y="134"/>
                    <a:pt x="3570" y="134"/>
                    <a:pt x="5371" y="168"/>
                  </a:cubicBezTo>
                  <a:lnTo>
                    <a:pt x="16079" y="168"/>
                  </a:lnTo>
                  <a:cubicBezTo>
                    <a:pt x="17880" y="134"/>
                    <a:pt x="19682" y="101"/>
                    <a:pt x="21450" y="101"/>
                  </a:cubicBezTo>
                  <a:cubicBezTo>
                    <a:pt x="19648" y="68"/>
                    <a:pt x="17880" y="34"/>
                    <a:pt x="16079"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6921352" y="4069817"/>
              <a:ext cx="574592" cy="4500"/>
            </a:xfrm>
            <a:custGeom>
              <a:avLst/>
              <a:gdLst/>
              <a:ahLst/>
              <a:cxnLst/>
              <a:rect l="l" t="t" r="r" b="b"/>
              <a:pathLst>
                <a:path w="21450" h="168" extrusionOk="0">
                  <a:moveTo>
                    <a:pt x="5371" y="1"/>
                  </a:moveTo>
                  <a:cubicBezTo>
                    <a:pt x="3570" y="34"/>
                    <a:pt x="1769" y="34"/>
                    <a:pt x="1" y="67"/>
                  </a:cubicBezTo>
                  <a:cubicBezTo>
                    <a:pt x="1769" y="134"/>
                    <a:pt x="3570" y="134"/>
                    <a:pt x="5371" y="134"/>
                  </a:cubicBezTo>
                  <a:lnTo>
                    <a:pt x="10742" y="168"/>
                  </a:lnTo>
                  <a:lnTo>
                    <a:pt x="16079" y="134"/>
                  </a:lnTo>
                  <a:cubicBezTo>
                    <a:pt x="17880" y="134"/>
                    <a:pt x="19682" y="101"/>
                    <a:pt x="21450" y="67"/>
                  </a:cubicBezTo>
                  <a:cubicBezTo>
                    <a:pt x="19648" y="34"/>
                    <a:pt x="17880" y="34"/>
                    <a:pt x="16079" y="34"/>
                  </a:cubicBezTo>
                  <a:lnTo>
                    <a:pt x="10709"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6685448" y="3505051"/>
              <a:ext cx="965957" cy="145697"/>
            </a:xfrm>
            <a:custGeom>
              <a:avLst/>
              <a:gdLst/>
              <a:ahLst/>
              <a:cxnLst/>
              <a:rect l="l" t="t" r="r" b="b"/>
              <a:pathLst>
                <a:path w="36060" h="5439" extrusionOk="0">
                  <a:moveTo>
                    <a:pt x="1" y="1"/>
                  </a:moveTo>
                  <a:lnTo>
                    <a:pt x="1" y="5438"/>
                  </a:lnTo>
                  <a:lnTo>
                    <a:pt x="36060" y="5438"/>
                  </a:lnTo>
                  <a:lnTo>
                    <a:pt x="36060" y="1"/>
                  </a:ln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6685448" y="3505051"/>
              <a:ext cx="965957" cy="145697"/>
            </a:xfrm>
            <a:custGeom>
              <a:avLst/>
              <a:gdLst/>
              <a:ahLst/>
              <a:cxnLst/>
              <a:rect l="l" t="t" r="r" b="b"/>
              <a:pathLst>
                <a:path w="36060" h="5439" extrusionOk="0">
                  <a:moveTo>
                    <a:pt x="1" y="1"/>
                  </a:moveTo>
                  <a:lnTo>
                    <a:pt x="1" y="5438"/>
                  </a:lnTo>
                  <a:lnTo>
                    <a:pt x="36060" y="5438"/>
                  </a:lnTo>
                  <a:lnTo>
                    <a:pt x="36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6776611" y="3535457"/>
              <a:ext cx="371730" cy="87595"/>
            </a:xfrm>
            <a:custGeom>
              <a:avLst/>
              <a:gdLst/>
              <a:ahLst/>
              <a:cxnLst/>
              <a:rect l="l" t="t" r="r" b="b"/>
              <a:pathLst>
                <a:path w="13877" h="3270" extrusionOk="0">
                  <a:moveTo>
                    <a:pt x="0" y="0"/>
                  </a:moveTo>
                  <a:lnTo>
                    <a:pt x="0" y="3269"/>
                  </a:lnTo>
                  <a:lnTo>
                    <a:pt x="13877" y="3269"/>
                  </a:lnTo>
                  <a:lnTo>
                    <a:pt x="138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6880257" y="3257548"/>
              <a:ext cx="733629" cy="247517"/>
            </a:xfrm>
            <a:custGeom>
              <a:avLst/>
              <a:gdLst/>
              <a:ahLst/>
              <a:cxnLst/>
              <a:rect l="l" t="t" r="r" b="b"/>
              <a:pathLst>
                <a:path w="27387" h="9240" extrusionOk="0">
                  <a:moveTo>
                    <a:pt x="0" y="0"/>
                  </a:moveTo>
                  <a:lnTo>
                    <a:pt x="0" y="9240"/>
                  </a:lnTo>
                  <a:lnTo>
                    <a:pt x="27387" y="9240"/>
                  </a:lnTo>
                  <a:lnTo>
                    <a:pt x="273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7468249" y="3257548"/>
              <a:ext cx="67933" cy="247517"/>
            </a:xfrm>
            <a:custGeom>
              <a:avLst/>
              <a:gdLst/>
              <a:ahLst/>
              <a:cxnLst/>
              <a:rect l="l" t="t" r="r" b="b"/>
              <a:pathLst>
                <a:path w="2536" h="9240" extrusionOk="0">
                  <a:moveTo>
                    <a:pt x="0" y="0"/>
                  </a:moveTo>
                  <a:lnTo>
                    <a:pt x="0" y="9240"/>
                  </a:lnTo>
                  <a:lnTo>
                    <a:pt x="2536" y="9240"/>
                  </a:lnTo>
                  <a:lnTo>
                    <a:pt x="25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7396749" y="3257548"/>
              <a:ext cx="25957" cy="247517"/>
            </a:xfrm>
            <a:custGeom>
              <a:avLst/>
              <a:gdLst/>
              <a:ahLst/>
              <a:cxnLst/>
              <a:rect l="l" t="t" r="r" b="b"/>
              <a:pathLst>
                <a:path w="969" h="9240" extrusionOk="0">
                  <a:moveTo>
                    <a:pt x="1" y="0"/>
                  </a:moveTo>
                  <a:lnTo>
                    <a:pt x="1" y="9240"/>
                  </a:lnTo>
                  <a:lnTo>
                    <a:pt x="968" y="9240"/>
                  </a:ln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0" name="Google Shape;2140;p26"/>
          <p:cNvGrpSpPr/>
          <p:nvPr/>
        </p:nvGrpSpPr>
        <p:grpSpPr>
          <a:xfrm flipH="1">
            <a:off x="1041475" y="3188273"/>
            <a:ext cx="1752606" cy="1111792"/>
            <a:chOff x="6200025" y="3257548"/>
            <a:chExt cx="1752606" cy="1111792"/>
          </a:xfrm>
        </p:grpSpPr>
        <p:sp>
          <p:nvSpPr>
            <p:cNvPr id="2141" name="Google Shape;2141;p26"/>
            <p:cNvSpPr/>
            <p:nvPr/>
          </p:nvSpPr>
          <p:spPr>
            <a:xfrm>
              <a:off x="6200025" y="4076975"/>
              <a:ext cx="1752606" cy="292365"/>
            </a:xfrm>
            <a:custGeom>
              <a:avLst/>
              <a:gdLst/>
              <a:ahLst/>
              <a:cxnLst/>
              <a:rect l="l" t="t" r="r" b="b"/>
              <a:pathLst>
                <a:path w="53206" h="8741" extrusionOk="0">
                  <a:moveTo>
                    <a:pt x="26620" y="1"/>
                  </a:moveTo>
                  <a:cubicBezTo>
                    <a:pt x="11943" y="1"/>
                    <a:pt x="1" y="1969"/>
                    <a:pt x="1" y="4370"/>
                  </a:cubicBezTo>
                  <a:cubicBezTo>
                    <a:pt x="1" y="6772"/>
                    <a:pt x="11943" y="8740"/>
                    <a:pt x="26620" y="8740"/>
                  </a:cubicBezTo>
                  <a:cubicBezTo>
                    <a:pt x="41297" y="8740"/>
                    <a:pt x="53205" y="6772"/>
                    <a:pt x="53205" y="4370"/>
                  </a:cubicBezTo>
                  <a:cubicBezTo>
                    <a:pt x="53205" y="1969"/>
                    <a:pt x="41297" y="1"/>
                    <a:pt x="26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6813231" y="3806213"/>
              <a:ext cx="102784" cy="208219"/>
            </a:xfrm>
            <a:custGeom>
              <a:avLst/>
              <a:gdLst/>
              <a:ahLst/>
              <a:cxnLst/>
              <a:rect l="l" t="t" r="r" b="b"/>
              <a:pathLst>
                <a:path w="3837" h="7773" extrusionOk="0">
                  <a:moveTo>
                    <a:pt x="1" y="0"/>
                  </a:moveTo>
                  <a:lnTo>
                    <a:pt x="1" y="7773"/>
                  </a:lnTo>
                  <a:lnTo>
                    <a:pt x="3837" y="7773"/>
                  </a:lnTo>
                  <a:lnTo>
                    <a:pt x="3837"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6954436" y="3806213"/>
              <a:ext cx="42914" cy="208219"/>
            </a:xfrm>
            <a:custGeom>
              <a:avLst/>
              <a:gdLst/>
              <a:ahLst/>
              <a:cxnLst/>
              <a:rect l="l" t="t" r="r" b="b"/>
              <a:pathLst>
                <a:path w="1602" h="7773" extrusionOk="0">
                  <a:moveTo>
                    <a:pt x="0" y="0"/>
                  </a:moveTo>
                  <a:lnTo>
                    <a:pt x="0" y="7773"/>
                  </a:lnTo>
                  <a:lnTo>
                    <a:pt x="1601" y="7773"/>
                  </a:lnTo>
                  <a:lnTo>
                    <a:pt x="1601"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6718505" y="3806213"/>
              <a:ext cx="1057115" cy="208219"/>
            </a:xfrm>
            <a:custGeom>
              <a:avLst/>
              <a:gdLst/>
              <a:ahLst/>
              <a:cxnLst/>
              <a:rect l="l" t="t" r="r" b="b"/>
              <a:pathLst>
                <a:path w="39463" h="7773" extrusionOk="0">
                  <a:moveTo>
                    <a:pt x="1" y="0"/>
                  </a:moveTo>
                  <a:lnTo>
                    <a:pt x="1" y="7773"/>
                  </a:lnTo>
                  <a:lnTo>
                    <a:pt x="39462" y="7773"/>
                  </a:lnTo>
                  <a:lnTo>
                    <a:pt x="39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6"/>
            <p:cNvSpPr/>
            <p:nvPr/>
          </p:nvSpPr>
          <p:spPr>
            <a:xfrm>
              <a:off x="7576370" y="3806213"/>
              <a:ext cx="103694" cy="208219"/>
            </a:xfrm>
            <a:custGeom>
              <a:avLst/>
              <a:gdLst/>
              <a:ahLst/>
              <a:cxnLst/>
              <a:rect l="l" t="t" r="r" b="b"/>
              <a:pathLst>
                <a:path w="3871" h="7773" extrusionOk="0">
                  <a:moveTo>
                    <a:pt x="1" y="0"/>
                  </a:moveTo>
                  <a:lnTo>
                    <a:pt x="1" y="7773"/>
                  </a:lnTo>
                  <a:lnTo>
                    <a:pt x="3870" y="7773"/>
                  </a:lnTo>
                  <a:lnTo>
                    <a:pt x="38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6"/>
            <p:cNvSpPr/>
            <p:nvPr/>
          </p:nvSpPr>
          <p:spPr>
            <a:xfrm>
              <a:off x="6551422" y="3650730"/>
              <a:ext cx="732718" cy="155501"/>
            </a:xfrm>
            <a:custGeom>
              <a:avLst/>
              <a:gdLst/>
              <a:ahLst/>
              <a:cxnLst/>
              <a:rect l="l" t="t" r="r" b="b"/>
              <a:pathLst>
                <a:path w="27353" h="5805" extrusionOk="0">
                  <a:moveTo>
                    <a:pt x="0" y="0"/>
                  </a:moveTo>
                  <a:lnTo>
                    <a:pt x="0" y="5804"/>
                  </a:lnTo>
                  <a:lnTo>
                    <a:pt x="27353" y="5804"/>
                  </a:lnTo>
                  <a:lnTo>
                    <a:pt x="27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7284155" y="3650730"/>
              <a:ext cx="316360" cy="155501"/>
            </a:xfrm>
            <a:custGeom>
              <a:avLst/>
              <a:gdLst/>
              <a:ahLst/>
              <a:cxnLst/>
              <a:rect l="l" t="t" r="r" b="b"/>
              <a:pathLst>
                <a:path w="11810" h="5805" extrusionOk="0">
                  <a:moveTo>
                    <a:pt x="1" y="0"/>
                  </a:moveTo>
                  <a:lnTo>
                    <a:pt x="1" y="5804"/>
                  </a:lnTo>
                  <a:lnTo>
                    <a:pt x="11809" y="5804"/>
                  </a:lnTo>
                  <a:lnTo>
                    <a:pt x="118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6551422" y="3666803"/>
              <a:ext cx="732718" cy="123330"/>
            </a:xfrm>
            <a:custGeom>
              <a:avLst/>
              <a:gdLst/>
              <a:ahLst/>
              <a:cxnLst/>
              <a:rect l="l" t="t" r="r" b="b"/>
              <a:pathLst>
                <a:path w="27353" h="4604" extrusionOk="0">
                  <a:moveTo>
                    <a:pt x="0" y="1"/>
                  </a:moveTo>
                  <a:lnTo>
                    <a:pt x="0" y="4604"/>
                  </a:lnTo>
                  <a:lnTo>
                    <a:pt x="27353" y="4604"/>
                  </a:lnTo>
                  <a:lnTo>
                    <a:pt x="273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6598758" y="3690029"/>
              <a:ext cx="685385" cy="4500"/>
            </a:xfrm>
            <a:custGeom>
              <a:avLst/>
              <a:gdLst/>
              <a:ahLst/>
              <a:cxnLst/>
              <a:rect l="l" t="t" r="r" b="b"/>
              <a:pathLst>
                <a:path w="25586" h="168" extrusionOk="0">
                  <a:moveTo>
                    <a:pt x="6406" y="1"/>
                  </a:moveTo>
                  <a:cubicBezTo>
                    <a:pt x="4271" y="34"/>
                    <a:pt x="2136" y="34"/>
                    <a:pt x="1" y="68"/>
                  </a:cubicBezTo>
                  <a:cubicBezTo>
                    <a:pt x="2136" y="101"/>
                    <a:pt x="4271" y="134"/>
                    <a:pt x="6406" y="134"/>
                  </a:cubicBezTo>
                  <a:lnTo>
                    <a:pt x="12810" y="168"/>
                  </a:lnTo>
                  <a:lnTo>
                    <a:pt x="19215" y="134"/>
                  </a:lnTo>
                  <a:cubicBezTo>
                    <a:pt x="21316" y="134"/>
                    <a:pt x="23451" y="101"/>
                    <a:pt x="25586" y="68"/>
                  </a:cubicBezTo>
                  <a:cubicBezTo>
                    <a:pt x="23451" y="34"/>
                    <a:pt x="21316" y="1"/>
                    <a:pt x="19215"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6598758" y="3714166"/>
              <a:ext cx="685385" cy="4500"/>
            </a:xfrm>
            <a:custGeom>
              <a:avLst/>
              <a:gdLst/>
              <a:ahLst/>
              <a:cxnLst/>
              <a:rect l="l" t="t" r="r" b="b"/>
              <a:pathLst>
                <a:path w="25586" h="168" extrusionOk="0">
                  <a:moveTo>
                    <a:pt x="6406" y="1"/>
                  </a:moveTo>
                  <a:cubicBezTo>
                    <a:pt x="4271" y="34"/>
                    <a:pt x="2136" y="34"/>
                    <a:pt x="1" y="67"/>
                  </a:cubicBezTo>
                  <a:cubicBezTo>
                    <a:pt x="2136" y="101"/>
                    <a:pt x="4271" y="134"/>
                    <a:pt x="6406" y="134"/>
                  </a:cubicBezTo>
                  <a:lnTo>
                    <a:pt x="12810" y="167"/>
                  </a:lnTo>
                  <a:lnTo>
                    <a:pt x="19215" y="134"/>
                  </a:lnTo>
                  <a:cubicBezTo>
                    <a:pt x="21316" y="134"/>
                    <a:pt x="23451" y="101"/>
                    <a:pt x="25586" y="67"/>
                  </a:cubicBezTo>
                  <a:cubicBezTo>
                    <a:pt x="23451" y="34"/>
                    <a:pt x="21316" y="1"/>
                    <a:pt x="19215"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6"/>
            <p:cNvSpPr/>
            <p:nvPr/>
          </p:nvSpPr>
          <p:spPr>
            <a:xfrm>
              <a:off x="6598758" y="3738303"/>
              <a:ext cx="685385" cy="5384"/>
            </a:xfrm>
            <a:custGeom>
              <a:avLst/>
              <a:gdLst/>
              <a:ahLst/>
              <a:cxnLst/>
              <a:rect l="l" t="t" r="r" b="b"/>
              <a:pathLst>
                <a:path w="25586" h="201" extrusionOk="0">
                  <a:moveTo>
                    <a:pt x="6406" y="0"/>
                  </a:moveTo>
                  <a:cubicBezTo>
                    <a:pt x="4271" y="34"/>
                    <a:pt x="2136" y="67"/>
                    <a:pt x="1" y="100"/>
                  </a:cubicBezTo>
                  <a:cubicBezTo>
                    <a:pt x="2136" y="134"/>
                    <a:pt x="4271" y="134"/>
                    <a:pt x="6406" y="167"/>
                  </a:cubicBezTo>
                  <a:lnTo>
                    <a:pt x="12810" y="200"/>
                  </a:lnTo>
                  <a:lnTo>
                    <a:pt x="19215" y="167"/>
                  </a:lnTo>
                  <a:cubicBezTo>
                    <a:pt x="21316" y="134"/>
                    <a:pt x="23451" y="100"/>
                    <a:pt x="25586" y="100"/>
                  </a:cubicBezTo>
                  <a:cubicBezTo>
                    <a:pt x="23451" y="34"/>
                    <a:pt x="21316" y="0"/>
                    <a:pt x="1921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6"/>
            <p:cNvSpPr/>
            <p:nvPr/>
          </p:nvSpPr>
          <p:spPr>
            <a:xfrm>
              <a:off x="6598758" y="3762413"/>
              <a:ext cx="685385" cy="4500"/>
            </a:xfrm>
            <a:custGeom>
              <a:avLst/>
              <a:gdLst/>
              <a:ahLst/>
              <a:cxnLst/>
              <a:rect l="l" t="t" r="r" b="b"/>
              <a:pathLst>
                <a:path w="25586" h="168" extrusionOk="0">
                  <a:moveTo>
                    <a:pt x="12810" y="1"/>
                  </a:moveTo>
                  <a:lnTo>
                    <a:pt x="6406" y="34"/>
                  </a:lnTo>
                  <a:cubicBezTo>
                    <a:pt x="4271" y="34"/>
                    <a:pt x="2136" y="68"/>
                    <a:pt x="1" y="101"/>
                  </a:cubicBezTo>
                  <a:cubicBezTo>
                    <a:pt x="2136" y="134"/>
                    <a:pt x="4271" y="134"/>
                    <a:pt x="6406" y="134"/>
                  </a:cubicBezTo>
                  <a:lnTo>
                    <a:pt x="12810" y="168"/>
                  </a:lnTo>
                  <a:lnTo>
                    <a:pt x="19215" y="168"/>
                  </a:lnTo>
                  <a:cubicBezTo>
                    <a:pt x="21316" y="134"/>
                    <a:pt x="23451" y="134"/>
                    <a:pt x="25586" y="101"/>
                  </a:cubicBezTo>
                  <a:cubicBezTo>
                    <a:pt x="23451" y="34"/>
                    <a:pt x="21316" y="34"/>
                    <a:pt x="19215" y="34"/>
                  </a:cubicBezTo>
                  <a:lnTo>
                    <a:pt x="12810"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6"/>
            <p:cNvSpPr/>
            <p:nvPr/>
          </p:nvSpPr>
          <p:spPr>
            <a:xfrm>
              <a:off x="6919696" y="4014417"/>
              <a:ext cx="614800" cy="214488"/>
            </a:xfrm>
            <a:custGeom>
              <a:avLst/>
              <a:gdLst/>
              <a:ahLst/>
              <a:cxnLst/>
              <a:rect l="l" t="t" r="r" b="b"/>
              <a:pathLst>
                <a:path w="22951" h="8007" extrusionOk="0">
                  <a:moveTo>
                    <a:pt x="1" y="1"/>
                  </a:moveTo>
                  <a:lnTo>
                    <a:pt x="1" y="8006"/>
                  </a:lnTo>
                  <a:lnTo>
                    <a:pt x="22951" y="8006"/>
                  </a:lnTo>
                  <a:lnTo>
                    <a:pt x="229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6"/>
            <p:cNvSpPr/>
            <p:nvPr/>
          </p:nvSpPr>
          <p:spPr>
            <a:xfrm>
              <a:off x="6655953" y="4014417"/>
              <a:ext cx="265411" cy="214488"/>
            </a:xfrm>
            <a:custGeom>
              <a:avLst/>
              <a:gdLst/>
              <a:ahLst/>
              <a:cxnLst/>
              <a:rect l="l" t="t" r="r" b="b"/>
              <a:pathLst>
                <a:path w="9908" h="8007" extrusionOk="0">
                  <a:moveTo>
                    <a:pt x="1" y="1"/>
                  </a:moveTo>
                  <a:lnTo>
                    <a:pt x="1" y="8006"/>
                  </a:lnTo>
                  <a:lnTo>
                    <a:pt x="9908" y="8006"/>
                  </a:lnTo>
                  <a:lnTo>
                    <a:pt x="99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6"/>
            <p:cNvSpPr/>
            <p:nvPr/>
          </p:nvSpPr>
          <p:spPr>
            <a:xfrm>
              <a:off x="6921352" y="4036759"/>
              <a:ext cx="614800" cy="169806"/>
            </a:xfrm>
            <a:custGeom>
              <a:avLst/>
              <a:gdLst/>
              <a:ahLst/>
              <a:cxnLst/>
              <a:rect l="l" t="t" r="r" b="b"/>
              <a:pathLst>
                <a:path w="22951" h="6339" extrusionOk="0">
                  <a:moveTo>
                    <a:pt x="1" y="1"/>
                  </a:moveTo>
                  <a:lnTo>
                    <a:pt x="1" y="6338"/>
                  </a:lnTo>
                  <a:lnTo>
                    <a:pt x="22951" y="6338"/>
                  </a:lnTo>
                  <a:lnTo>
                    <a:pt x="229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6"/>
            <p:cNvSpPr/>
            <p:nvPr/>
          </p:nvSpPr>
          <p:spPr>
            <a:xfrm>
              <a:off x="6921352" y="4102875"/>
              <a:ext cx="574592" cy="4500"/>
            </a:xfrm>
            <a:custGeom>
              <a:avLst/>
              <a:gdLst/>
              <a:ahLst/>
              <a:cxnLst/>
              <a:rect l="l" t="t" r="r" b="b"/>
              <a:pathLst>
                <a:path w="21450" h="168" extrusionOk="0">
                  <a:moveTo>
                    <a:pt x="5371" y="1"/>
                  </a:moveTo>
                  <a:cubicBezTo>
                    <a:pt x="3570" y="34"/>
                    <a:pt x="1769" y="68"/>
                    <a:pt x="1" y="101"/>
                  </a:cubicBezTo>
                  <a:cubicBezTo>
                    <a:pt x="1769" y="134"/>
                    <a:pt x="3570" y="134"/>
                    <a:pt x="5371" y="168"/>
                  </a:cubicBezTo>
                  <a:lnTo>
                    <a:pt x="16079" y="168"/>
                  </a:lnTo>
                  <a:cubicBezTo>
                    <a:pt x="17880" y="134"/>
                    <a:pt x="19682" y="101"/>
                    <a:pt x="21450" y="101"/>
                  </a:cubicBezTo>
                  <a:cubicBezTo>
                    <a:pt x="19648" y="68"/>
                    <a:pt x="17880" y="34"/>
                    <a:pt x="16079"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6"/>
            <p:cNvSpPr/>
            <p:nvPr/>
          </p:nvSpPr>
          <p:spPr>
            <a:xfrm>
              <a:off x="6921352" y="4069817"/>
              <a:ext cx="574592" cy="4500"/>
            </a:xfrm>
            <a:custGeom>
              <a:avLst/>
              <a:gdLst/>
              <a:ahLst/>
              <a:cxnLst/>
              <a:rect l="l" t="t" r="r" b="b"/>
              <a:pathLst>
                <a:path w="21450" h="168" extrusionOk="0">
                  <a:moveTo>
                    <a:pt x="5371" y="1"/>
                  </a:moveTo>
                  <a:cubicBezTo>
                    <a:pt x="3570" y="34"/>
                    <a:pt x="1769" y="34"/>
                    <a:pt x="1" y="67"/>
                  </a:cubicBezTo>
                  <a:cubicBezTo>
                    <a:pt x="1769" y="134"/>
                    <a:pt x="3570" y="134"/>
                    <a:pt x="5371" y="134"/>
                  </a:cubicBezTo>
                  <a:lnTo>
                    <a:pt x="10742" y="168"/>
                  </a:lnTo>
                  <a:lnTo>
                    <a:pt x="16079" y="134"/>
                  </a:lnTo>
                  <a:cubicBezTo>
                    <a:pt x="17880" y="134"/>
                    <a:pt x="19682" y="101"/>
                    <a:pt x="21450" y="67"/>
                  </a:cubicBezTo>
                  <a:cubicBezTo>
                    <a:pt x="19648" y="34"/>
                    <a:pt x="17880" y="34"/>
                    <a:pt x="16079" y="34"/>
                  </a:cubicBezTo>
                  <a:lnTo>
                    <a:pt x="10709"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6"/>
            <p:cNvSpPr/>
            <p:nvPr/>
          </p:nvSpPr>
          <p:spPr>
            <a:xfrm>
              <a:off x="6685448" y="3505051"/>
              <a:ext cx="965957" cy="145697"/>
            </a:xfrm>
            <a:custGeom>
              <a:avLst/>
              <a:gdLst/>
              <a:ahLst/>
              <a:cxnLst/>
              <a:rect l="l" t="t" r="r" b="b"/>
              <a:pathLst>
                <a:path w="36060" h="5439" extrusionOk="0">
                  <a:moveTo>
                    <a:pt x="1" y="1"/>
                  </a:moveTo>
                  <a:lnTo>
                    <a:pt x="1" y="5438"/>
                  </a:lnTo>
                  <a:lnTo>
                    <a:pt x="36060" y="5438"/>
                  </a:lnTo>
                  <a:lnTo>
                    <a:pt x="36060" y="1"/>
                  </a:lnTo>
                  <a:close/>
                </a:path>
              </a:pathLst>
            </a:cu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6"/>
            <p:cNvSpPr/>
            <p:nvPr/>
          </p:nvSpPr>
          <p:spPr>
            <a:xfrm>
              <a:off x="6685448" y="3505051"/>
              <a:ext cx="965957" cy="145697"/>
            </a:xfrm>
            <a:custGeom>
              <a:avLst/>
              <a:gdLst/>
              <a:ahLst/>
              <a:cxnLst/>
              <a:rect l="l" t="t" r="r" b="b"/>
              <a:pathLst>
                <a:path w="36060" h="5439" extrusionOk="0">
                  <a:moveTo>
                    <a:pt x="1" y="1"/>
                  </a:moveTo>
                  <a:lnTo>
                    <a:pt x="1" y="5438"/>
                  </a:lnTo>
                  <a:lnTo>
                    <a:pt x="36060" y="5438"/>
                  </a:lnTo>
                  <a:lnTo>
                    <a:pt x="36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6"/>
            <p:cNvSpPr/>
            <p:nvPr/>
          </p:nvSpPr>
          <p:spPr>
            <a:xfrm>
              <a:off x="6776611" y="3535457"/>
              <a:ext cx="371730" cy="87595"/>
            </a:xfrm>
            <a:custGeom>
              <a:avLst/>
              <a:gdLst/>
              <a:ahLst/>
              <a:cxnLst/>
              <a:rect l="l" t="t" r="r" b="b"/>
              <a:pathLst>
                <a:path w="13877" h="3270" extrusionOk="0">
                  <a:moveTo>
                    <a:pt x="0" y="0"/>
                  </a:moveTo>
                  <a:lnTo>
                    <a:pt x="0" y="3269"/>
                  </a:lnTo>
                  <a:lnTo>
                    <a:pt x="13877" y="3269"/>
                  </a:lnTo>
                  <a:lnTo>
                    <a:pt x="138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6"/>
            <p:cNvSpPr/>
            <p:nvPr/>
          </p:nvSpPr>
          <p:spPr>
            <a:xfrm>
              <a:off x="6880257" y="3257548"/>
              <a:ext cx="733629" cy="247517"/>
            </a:xfrm>
            <a:custGeom>
              <a:avLst/>
              <a:gdLst/>
              <a:ahLst/>
              <a:cxnLst/>
              <a:rect l="l" t="t" r="r" b="b"/>
              <a:pathLst>
                <a:path w="27387" h="9240" extrusionOk="0">
                  <a:moveTo>
                    <a:pt x="0" y="0"/>
                  </a:moveTo>
                  <a:lnTo>
                    <a:pt x="0" y="9240"/>
                  </a:lnTo>
                  <a:lnTo>
                    <a:pt x="27387" y="9240"/>
                  </a:lnTo>
                  <a:lnTo>
                    <a:pt x="273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6"/>
            <p:cNvSpPr/>
            <p:nvPr/>
          </p:nvSpPr>
          <p:spPr>
            <a:xfrm>
              <a:off x="7468249" y="3257548"/>
              <a:ext cx="67933" cy="247517"/>
            </a:xfrm>
            <a:custGeom>
              <a:avLst/>
              <a:gdLst/>
              <a:ahLst/>
              <a:cxnLst/>
              <a:rect l="l" t="t" r="r" b="b"/>
              <a:pathLst>
                <a:path w="2536" h="9240" extrusionOk="0">
                  <a:moveTo>
                    <a:pt x="0" y="0"/>
                  </a:moveTo>
                  <a:lnTo>
                    <a:pt x="0" y="9240"/>
                  </a:lnTo>
                  <a:lnTo>
                    <a:pt x="2536" y="9240"/>
                  </a:lnTo>
                  <a:lnTo>
                    <a:pt x="25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6"/>
            <p:cNvSpPr/>
            <p:nvPr/>
          </p:nvSpPr>
          <p:spPr>
            <a:xfrm>
              <a:off x="7396749" y="3257548"/>
              <a:ext cx="25957" cy="247517"/>
            </a:xfrm>
            <a:custGeom>
              <a:avLst/>
              <a:gdLst/>
              <a:ahLst/>
              <a:cxnLst/>
              <a:rect l="l" t="t" r="r" b="b"/>
              <a:pathLst>
                <a:path w="969" h="9240" extrusionOk="0">
                  <a:moveTo>
                    <a:pt x="1" y="0"/>
                  </a:moveTo>
                  <a:lnTo>
                    <a:pt x="1" y="9240"/>
                  </a:lnTo>
                  <a:lnTo>
                    <a:pt x="968" y="9240"/>
                  </a:ln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4" name="Google Shape;2164;p26"/>
          <p:cNvSpPr txBox="1"/>
          <p:nvPr/>
        </p:nvSpPr>
        <p:spPr>
          <a:xfrm>
            <a:off x="3353575" y="411713"/>
            <a:ext cx="504600" cy="3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uFill>
                  <a:noFill/>
                </a:uFill>
                <a:latin typeface="Francois One"/>
                <a:ea typeface="Francois One"/>
                <a:cs typeface="Francois One"/>
                <a:sym typeface="Francois One"/>
                <a:hlinkClick r:id="rId11" action="ppaction://hlinksldjump">
                  <a:extLst>
                    <a:ext uri="{A12FA001-AC4F-418D-AE19-62706E023703}">
                      <ahyp:hlinkClr xmlns:ahyp="http://schemas.microsoft.com/office/drawing/2018/hyperlinkcolor" val="tx"/>
                    </a:ext>
                  </a:extLst>
                </a:hlinkClick>
              </a:rPr>
              <a:t>JAN</a:t>
            </a:r>
            <a:endParaRPr>
              <a:solidFill>
                <a:schemeClr val="accent3"/>
              </a:solidFill>
              <a:latin typeface="Francois One"/>
              <a:ea typeface="Francois One"/>
              <a:cs typeface="Francois One"/>
              <a:sym typeface="Francois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536"/>
            <a:ext cx="6858000" cy="857250"/>
          </a:xfrm>
        </p:spPr>
        <p:txBody>
          <a:bodyPr>
            <a:normAutofit/>
          </a:bodyPr>
          <a:lstStyle/>
          <a:p>
            <a:r>
              <a:rPr lang="en-US" sz="4050" dirty="0">
                <a:solidFill>
                  <a:schemeClr val="accent2"/>
                </a:solidFill>
              </a:rPr>
              <a:t>vocabulary</a:t>
            </a:r>
            <a:endParaRPr sz="4050" dirty="0">
              <a:solidFill>
                <a:schemeClr val="accent2"/>
              </a:solidFill>
            </a:endParaRPr>
          </a:p>
        </p:txBody>
      </p:sp>
      <p:graphicFrame>
        <p:nvGraphicFramePr>
          <p:cNvPr id="6" name="Diagram 5">
            <a:extLst>
              <a:ext uri="{FF2B5EF4-FFF2-40B4-BE49-F238E27FC236}">
                <a16:creationId xmlns:a16="http://schemas.microsoft.com/office/drawing/2014/main" id="{7965A930-AB75-4A88-907B-3941F3D67171}"/>
              </a:ext>
            </a:extLst>
          </p:cNvPr>
          <p:cNvGraphicFramePr/>
          <p:nvPr>
            <p:extLst>
              <p:ext uri="{D42A27DB-BD31-4B8C-83A1-F6EECF244321}">
                <p14:modId xmlns:p14="http://schemas.microsoft.com/office/powerpoint/2010/main" val="265978900"/>
              </p:ext>
            </p:extLst>
          </p:nvPr>
        </p:nvGraphicFramePr>
        <p:xfrm>
          <a:off x="171450" y="1294363"/>
          <a:ext cx="897255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indoor, set, several&#10;&#10;Description automatically generated">
            <a:extLst>
              <a:ext uri="{FF2B5EF4-FFF2-40B4-BE49-F238E27FC236}">
                <a16:creationId xmlns:a16="http://schemas.microsoft.com/office/drawing/2014/main" id="{E7F9050C-8A7D-4C3B-B8F7-BB01735BA45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686050" y="1795094"/>
            <a:ext cx="1485900" cy="971550"/>
          </a:xfrm>
          <a:prstGeom prst="rect">
            <a:avLst/>
          </a:prstGeom>
        </p:spPr>
      </p:pic>
      <p:sp>
        <p:nvSpPr>
          <p:cNvPr id="3" name="TextBox 2">
            <a:extLst>
              <a:ext uri="{FF2B5EF4-FFF2-40B4-BE49-F238E27FC236}">
                <a16:creationId xmlns:a16="http://schemas.microsoft.com/office/drawing/2014/main" id="{8C0C0F45-1BDD-4A66-8AE3-E5F1E39B335D}"/>
              </a:ext>
            </a:extLst>
          </p:cNvPr>
          <p:cNvSpPr txBox="1"/>
          <p:nvPr/>
        </p:nvSpPr>
        <p:spPr>
          <a:xfrm>
            <a:off x="2507027" y="696048"/>
            <a:ext cx="7772400" cy="415498"/>
          </a:xfrm>
          <a:prstGeom prst="rect">
            <a:avLst/>
          </a:prstGeom>
          <a:noFill/>
        </p:spPr>
        <p:txBody>
          <a:bodyPr wrap="square" rtlCol="0">
            <a:spAutoFit/>
          </a:bodyPr>
          <a:lstStyle/>
          <a:p>
            <a:r>
              <a:rPr lang="en-US" sz="1050" dirty="0">
                <a:hlinkClick r:id="rId9"/>
              </a:rPr>
              <a:t>https://thewordsearch.com/puzzle/2239475/treasured-possession/</a:t>
            </a:r>
            <a:endParaRPr lang="en-US" sz="1050" dirty="0"/>
          </a:p>
          <a:p>
            <a:endParaRPr lang="en-US" sz="1050" dirty="0"/>
          </a:p>
        </p:txBody>
      </p:sp>
      <p:sp>
        <p:nvSpPr>
          <p:cNvPr id="5" name="TextBox 4">
            <a:extLst>
              <a:ext uri="{FF2B5EF4-FFF2-40B4-BE49-F238E27FC236}">
                <a16:creationId xmlns:a16="http://schemas.microsoft.com/office/drawing/2014/main" id="{5D4369E5-9A90-4736-80FC-8922C719E931}"/>
              </a:ext>
            </a:extLst>
          </p:cNvPr>
          <p:cNvSpPr txBox="1"/>
          <p:nvPr/>
        </p:nvSpPr>
        <p:spPr>
          <a:xfrm>
            <a:off x="6627850" y="581551"/>
            <a:ext cx="1293909" cy="523220"/>
          </a:xfrm>
          <a:prstGeom prst="rect">
            <a:avLst/>
          </a:prstGeom>
          <a:noFill/>
        </p:spPr>
        <p:txBody>
          <a:bodyPr wrap="square" rtlCol="0">
            <a:spAutoFit/>
          </a:bodyPr>
          <a:lstStyle/>
          <a:p>
            <a:r>
              <a:rPr lang="en-US" dirty="0"/>
              <a:t>Wordsearch Activity</a:t>
            </a:r>
          </a:p>
        </p:txBody>
      </p:sp>
    </p:spTree>
    <p:extLst>
      <p:ext uri="{BB962C8B-B14F-4D97-AF65-F5344CB8AC3E}">
        <p14:creationId xmlns:p14="http://schemas.microsoft.com/office/powerpoint/2010/main" val="4145261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8A5797B-7A80-4B9C-8516-7355C2E3E7F1}"/>
              </a:ext>
            </a:extLst>
          </p:cNvPr>
          <p:cNvGraphicFramePr/>
          <p:nvPr>
            <p:extLst>
              <p:ext uri="{D42A27DB-BD31-4B8C-83A1-F6EECF244321}">
                <p14:modId xmlns:p14="http://schemas.microsoft.com/office/powerpoint/2010/main" val="1314621417"/>
              </p:ext>
            </p:extLst>
          </p:nvPr>
        </p:nvGraphicFramePr>
        <p:xfrm>
          <a:off x="514350" y="1295597"/>
          <a:ext cx="8531321" cy="3764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E159F43-FD33-4D3A-AA2F-F4B1300B4F69}"/>
              </a:ext>
            </a:extLst>
          </p:cNvPr>
          <p:cNvSpPr txBox="1"/>
          <p:nvPr/>
        </p:nvSpPr>
        <p:spPr>
          <a:xfrm>
            <a:off x="222665" y="649266"/>
            <a:ext cx="3600450" cy="646331"/>
          </a:xfrm>
          <a:prstGeom prst="rect">
            <a:avLst/>
          </a:prstGeom>
          <a:noFill/>
        </p:spPr>
        <p:txBody>
          <a:bodyPr wrap="square" rtlCol="0">
            <a:spAutoFit/>
          </a:bodyPr>
          <a:lstStyle/>
          <a:p>
            <a:r>
              <a:rPr lang="en-US" sz="3600" b="1" dirty="0">
                <a:latin typeface="Century Gothic" panose="020B0502020202020204" pitchFamily="34" charset="0"/>
              </a:rPr>
              <a:t>Vocabulary</a:t>
            </a:r>
          </a:p>
        </p:txBody>
      </p:sp>
    </p:spTree>
    <p:extLst>
      <p:ext uri="{BB962C8B-B14F-4D97-AF65-F5344CB8AC3E}">
        <p14:creationId xmlns:p14="http://schemas.microsoft.com/office/powerpoint/2010/main" val="2465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ream Interactive Planner by Slidesgo">
  <a:themeElements>
    <a:clrScheme name="Simple Light">
      <a:dk1>
        <a:srgbClr val="FF9900"/>
      </a:dk1>
      <a:lt1>
        <a:srgbClr val="FFCC00"/>
      </a:lt1>
      <a:dk2>
        <a:srgbClr val="0966C5"/>
      </a:dk2>
      <a:lt2>
        <a:srgbClr val="7596FA"/>
      </a:lt2>
      <a:accent1>
        <a:srgbClr val="0C4075"/>
      </a:accent1>
      <a:accent2>
        <a:srgbClr val="003047"/>
      </a:accent2>
      <a:accent3>
        <a:srgbClr val="FFFFFF"/>
      </a:accent3>
      <a:accent4>
        <a:srgbClr val="EFEFEF"/>
      </a:accent4>
      <a:accent5>
        <a:srgbClr val="DBDBDB"/>
      </a:accent5>
      <a:accent6>
        <a:srgbClr val="E73D9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TotalTime>
  <Words>1983</Words>
  <Application>Microsoft Office PowerPoint</Application>
  <PresentationFormat>On-screen Show (16:9)</PresentationFormat>
  <Paragraphs>237</Paragraphs>
  <Slides>36</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Varela Round</vt:lpstr>
      <vt:lpstr>MFRKU I+ Helvetica Neue LT Std</vt:lpstr>
      <vt:lpstr>PalatinoLTStd-Medium</vt:lpstr>
      <vt:lpstr>Arial</vt:lpstr>
      <vt:lpstr>Francois One</vt:lpstr>
      <vt:lpstr>Calibri</vt:lpstr>
      <vt:lpstr>GE Dinar One</vt:lpstr>
      <vt:lpstr>Helvetica</vt:lpstr>
      <vt:lpstr>Century Gothic</vt:lpstr>
      <vt:lpstr>Aream Interactive Planner by Slidesgo</vt:lpstr>
      <vt:lpstr>Document</vt:lpstr>
      <vt:lpstr>PowerPoint Presentation</vt:lpstr>
      <vt:lpstr>English   Final Exam  </vt:lpstr>
      <vt:lpstr>English Language Reading Test Specifications </vt:lpstr>
      <vt:lpstr>English Language Writing Test Specifications </vt:lpstr>
      <vt:lpstr>PowerPoint Presentation</vt:lpstr>
      <vt:lpstr>PowerPoint Presentation</vt:lpstr>
      <vt:lpstr>AWESOME WORDS to remember </vt:lpstr>
      <vt:lpstr>vocabulary</vt:lpstr>
      <vt:lpstr>PowerPoint Presentation</vt:lpstr>
      <vt:lpstr>PowerPoint Presentation</vt:lpstr>
      <vt:lpstr>PowerPoint Presentation</vt:lpstr>
      <vt:lpstr>phrasal verbs</vt:lpstr>
      <vt:lpstr>Unit 8  Vocabulary </vt:lpstr>
      <vt:lpstr>PowerPoint Presentation</vt:lpstr>
      <vt:lpstr>PowerPoint Presentation</vt:lpstr>
      <vt:lpstr>PowerPoint Presentation</vt:lpstr>
      <vt:lpstr>Choose the correct word </vt:lpstr>
      <vt:lpstr>PowerPoint Presentation</vt:lpstr>
      <vt:lpstr>PowerPoint Presentation</vt:lpstr>
      <vt:lpstr>PowerPoint Presentation</vt:lpstr>
      <vt:lpstr>Outcomes Focus                           Level 6</vt:lpstr>
      <vt:lpstr>Reading 1 </vt:lpstr>
      <vt:lpstr>Read and answer the questions by choosing the best answer – A, B, C </vt:lpstr>
      <vt:lpstr>PowerPoint Presentation</vt:lpstr>
      <vt:lpstr>PowerPoint Presentation</vt:lpstr>
      <vt:lpstr>PowerPoint Presentation</vt:lpstr>
      <vt:lpstr>Outcomes Focus                           Level 6</vt:lpstr>
      <vt:lpstr>Level 6           Writing Rubric </vt:lpstr>
      <vt:lpstr>Writing </vt:lpstr>
      <vt:lpstr>PowerPoint Presentation</vt:lpstr>
      <vt:lpstr>PowerPoint Presentation</vt:lpstr>
      <vt:lpstr>PowerPoint Presentation</vt:lpstr>
      <vt:lpstr>3- Using an online editor:</vt:lpstr>
      <vt:lpstr>If you find this difficult, you can use the spellcheck option in Word as follows: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Aream Interactive Planner</dc:title>
  <cp:lastModifiedBy>Rugaia Alraosh</cp:lastModifiedBy>
  <cp:revision>26</cp:revision>
  <dcterms:modified xsi:type="dcterms:W3CDTF">2021-06-03T08:07:37Z</dcterms:modified>
</cp:coreProperties>
</file>