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9" r:id="rId3"/>
    <p:sldId id="265" r:id="rId4"/>
    <p:sldId id="267" r:id="rId5"/>
    <p:sldId id="266" r:id="rId6"/>
    <p:sldId id="268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66CC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7E2AAB-A7C3-450D-8012-2A337D6438CF}" type="doc">
      <dgm:prSet loTypeId="urn:microsoft.com/office/officeart/2005/8/layout/cycle4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2E692D4-AC0F-48FD-A915-B835A224BDE9}">
      <dgm:prSet phldrT="[Text]" phldr="1"/>
      <dgm:spPr/>
      <dgm:t>
        <a:bodyPr/>
        <a:lstStyle/>
        <a:p>
          <a:endParaRPr lang="en-US"/>
        </a:p>
      </dgm:t>
    </dgm:pt>
    <dgm:pt modelId="{79156338-7CD8-4065-ADDE-5A0298FA1844}" type="parTrans" cxnId="{921874AA-3265-4B25-A9CE-84639FFDF385}">
      <dgm:prSet/>
      <dgm:spPr/>
      <dgm:t>
        <a:bodyPr/>
        <a:lstStyle/>
        <a:p>
          <a:endParaRPr lang="en-US"/>
        </a:p>
      </dgm:t>
    </dgm:pt>
    <dgm:pt modelId="{3DB521E2-4F9E-4143-BD71-BDF8752D4504}" type="sibTrans" cxnId="{921874AA-3265-4B25-A9CE-84639FFDF385}">
      <dgm:prSet/>
      <dgm:spPr/>
      <dgm:t>
        <a:bodyPr/>
        <a:lstStyle/>
        <a:p>
          <a:endParaRPr lang="en-US"/>
        </a:p>
      </dgm:t>
    </dgm:pt>
    <dgm:pt modelId="{21B84B18-E24D-4B3C-BE3D-3F5F0733F5A7}">
      <dgm:prSet phldrT="[Text]" custT="1"/>
      <dgm:spPr>
        <a:ln w="38100">
          <a:solidFill>
            <a:srgbClr val="FFC000"/>
          </a:solidFill>
        </a:ln>
      </dgm:spPr>
      <dgm:t>
        <a:bodyPr/>
        <a:lstStyle/>
        <a:p>
          <a:r>
            <a:rPr lang="ar-AE" sz="1800" b="1" dirty="0"/>
            <a:t>متحدون في</a:t>
          </a:r>
          <a:r>
            <a:rPr lang="ar-AE" sz="1800" dirty="0"/>
            <a:t>......</a:t>
          </a:r>
          <a:endParaRPr lang="en-US" sz="1800" dirty="0"/>
        </a:p>
      </dgm:t>
    </dgm:pt>
    <dgm:pt modelId="{99A4F419-2732-48C1-B2E2-F1D57E9044C7}" type="parTrans" cxnId="{9AEE4CDA-B32E-4F02-A383-68912599311C}">
      <dgm:prSet/>
      <dgm:spPr/>
      <dgm:t>
        <a:bodyPr/>
        <a:lstStyle/>
        <a:p>
          <a:endParaRPr lang="en-US"/>
        </a:p>
      </dgm:t>
    </dgm:pt>
    <dgm:pt modelId="{E96D5D8C-E415-42D4-AFE9-869B3A8A95FB}" type="sibTrans" cxnId="{9AEE4CDA-B32E-4F02-A383-68912599311C}">
      <dgm:prSet/>
      <dgm:spPr/>
      <dgm:t>
        <a:bodyPr/>
        <a:lstStyle/>
        <a:p>
          <a:endParaRPr lang="en-US"/>
        </a:p>
      </dgm:t>
    </dgm:pt>
    <dgm:pt modelId="{F623626B-F684-4437-B412-A2E0F779BD95}">
      <dgm:prSet phldrT="[Text]" phldr="1"/>
      <dgm:spPr/>
      <dgm:t>
        <a:bodyPr/>
        <a:lstStyle/>
        <a:p>
          <a:endParaRPr lang="en-US"/>
        </a:p>
      </dgm:t>
    </dgm:pt>
    <dgm:pt modelId="{70F1390B-42ED-496D-932E-17DC8A3CE8DA}" type="parTrans" cxnId="{713006E3-CAA0-474F-B5B1-CC6BDC89D69B}">
      <dgm:prSet/>
      <dgm:spPr/>
      <dgm:t>
        <a:bodyPr/>
        <a:lstStyle/>
        <a:p>
          <a:endParaRPr lang="en-US"/>
        </a:p>
      </dgm:t>
    </dgm:pt>
    <dgm:pt modelId="{596CCE60-C294-4658-8112-7F9426B7E1AB}" type="sibTrans" cxnId="{713006E3-CAA0-474F-B5B1-CC6BDC89D69B}">
      <dgm:prSet/>
      <dgm:spPr/>
      <dgm:t>
        <a:bodyPr/>
        <a:lstStyle/>
        <a:p>
          <a:endParaRPr lang="en-US"/>
        </a:p>
      </dgm:t>
    </dgm:pt>
    <dgm:pt modelId="{40B42EB7-41DE-408F-83D7-958B7F6A6702}">
      <dgm:prSet phldrT="[Text]" custT="1"/>
      <dgm:spPr>
        <a:ln w="38100">
          <a:solidFill>
            <a:srgbClr val="92D050"/>
          </a:solidFill>
        </a:ln>
      </dgm:spPr>
      <dgm:t>
        <a:bodyPr/>
        <a:lstStyle/>
        <a:p>
          <a:r>
            <a:rPr lang="ar-AE" sz="1800" b="1" dirty="0"/>
            <a:t>متحدون في</a:t>
          </a:r>
          <a:r>
            <a:rPr lang="ar-AE" sz="1800" dirty="0"/>
            <a:t>......</a:t>
          </a:r>
          <a:endParaRPr lang="en-US" sz="1800" dirty="0"/>
        </a:p>
      </dgm:t>
    </dgm:pt>
    <dgm:pt modelId="{ABEF0E3A-BB71-471A-9F51-E83C8550CC4E}" type="parTrans" cxnId="{34E8A4D4-7C06-4E63-B704-156480017C30}">
      <dgm:prSet/>
      <dgm:spPr/>
      <dgm:t>
        <a:bodyPr/>
        <a:lstStyle/>
        <a:p>
          <a:endParaRPr lang="en-US"/>
        </a:p>
      </dgm:t>
    </dgm:pt>
    <dgm:pt modelId="{7D833604-DD05-41DA-A9EC-19DDECD32A43}" type="sibTrans" cxnId="{34E8A4D4-7C06-4E63-B704-156480017C30}">
      <dgm:prSet/>
      <dgm:spPr/>
      <dgm:t>
        <a:bodyPr/>
        <a:lstStyle/>
        <a:p>
          <a:endParaRPr lang="en-US"/>
        </a:p>
      </dgm:t>
    </dgm:pt>
    <dgm:pt modelId="{2872EB21-BB15-4866-A7FB-BC880C514BE2}">
      <dgm:prSet phldrT="[Text]" phldr="1"/>
      <dgm:spPr/>
      <dgm:t>
        <a:bodyPr/>
        <a:lstStyle/>
        <a:p>
          <a:endParaRPr lang="en-US"/>
        </a:p>
      </dgm:t>
    </dgm:pt>
    <dgm:pt modelId="{F19EEFA6-72C5-487B-BD3E-D1BEC30E95F8}" type="parTrans" cxnId="{13498BC7-1975-49B4-8FDF-FF89E6B72A66}">
      <dgm:prSet/>
      <dgm:spPr/>
      <dgm:t>
        <a:bodyPr/>
        <a:lstStyle/>
        <a:p>
          <a:endParaRPr lang="en-US"/>
        </a:p>
      </dgm:t>
    </dgm:pt>
    <dgm:pt modelId="{49967B15-3BA8-4803-9AA8-16E3A28027F2}" type="sibTrans" cxnId="{13498BC7-1975-49B4-8FDF-FF89E6B72A66}">
      <dgm:prSet/>
      <dgm:spPr/>
      <dgm:t>
        <a:bodyPr/>
        <a:lstStyle/>
        <a:p>
          <a:endParaRPr lang="en-US"/>
        </a:p>
      </dgm:t>
    </dgm:pt>
    <dgm:pt modelId="{2C5ABB5C-1285-4FDE-B445-4F1EB1F098ED}">
      <dgm:prSet phldrT="[Text]" custT="1"/>
      <dgm:spPr>
        <a:ln w="38100">
          <a:solidFill>
            <a:srgbClr val="66FF99"/>
          </a:solidFill>
        </a:ln>
      </dgm:spPr>
      <dgm:t>
        <a:bodyPr/>
        <a:lstStyle/>
        <a:p>
          <a:pPr algn="r"/>
          <a:r>
            <a:rPr lang="ar-AE" sz="1800" b="1" dirty="0"/>
            <a:t>متحدون في</a:t>
          </a:r>
          <a:r>
            <a:rPr lang="ar-AE" sz="1800" dirty="0"/>
            <a:t>.....</a:t>
          </a:r>
          <a:endParaRPr lang="en-US" sz="1800" dirty="0"/>
        </a:p>
      </dgm:t>
    </dgm:pt>
    <dgm:pt modelId="{3B9BB0EC-D502-46B9-91F9-41212B8D8559}" type="parTrans" cxnId="{3A6F1B20-757F-46EC-A551-B4E7E1E0EC20}">
      <dgm:prSet/>
      <dgm:spPr/>
      <dgm:t>
        <a:bodyPr/>
        <a:lstStyle/>
        <a:p>
          <a:endParaRPr lang="en-US"/>
        </a:p>
      </dgm:t>
    </dgm:pt>
    <dgm:pt modelId="{11BD1C3C-F149-46C9-A52B-5E01F47F9EC4}" type="sibTrans" cxnId="{3A6F1B20-757F-46EC-A551-B4E7E1E0EC20}">
      <dgm:prSet/>
      <dgm:spPr/>
      <dgm:t>
        <a:bodyPr/>
        <a:lstStyle/>
        <a:p>
          <a:endParaRPr lang="en-US"/>
        </a:p>
      </dgm:t>
    </dgm:pt>
    <dgm:pt modelId="{B0F460FD-F050-46DA-9C90-A3D33FCC694D}">
      <dgm:prSet phldrT="[Text]" phldr="1"/>
      <dgm:spPr/>
      <dgm:t>
        <a:bodyPr/>
        <a:lstStyle/>
        <a:p>
          <a:endParaRPr lang="en-US"/>
        </a:p>
      </dgm:t>
    </dgm:pt>
    <dgm:pt modelId="{80387C34-B28E-43A4-86A6-6FB16962CDC5}" type="parTrans" cxnId="{FF490D50-72F7-44DA-9B76-AF7A81C089CB}">
      <dgm:prSet/>
      <dgm:spPr/>
      <dgm:t>
        <a:bodyPr/>
        <a:lstStyle/>
        <a:p>
          <a:endParaRPr lang="en-US"/>
        </a:p>
      </dgm:t>
    </dgm:pt>
    <dgm:pt modelId="{10B5F9F1-D8E2-4A43-8A8B-AFDC71EEE04F}" type="sibTrans" cxnId="{FF490D50-72F7-44DA-9B76-AF7A81C089CB}">
      <dgm:prSet/>
      <dgm:spPr/>
      <dgm:t>
        <a:bodyPr/>
        <a:lstStyle/>
        <a:p>
          <a:endParaRPr lang="en-US"/>
        </a:p>
      </dgm:t>
    </dgm:pt>
    <dgm:pt modelId="{168CB2BE-2323-4D1E-BE02-B8BE1C993A27}">
      <dgm:prSet phldrT="[Text]" custT="1"/>
      <dgm:spPr>
        <a:ln w="38100">
          <a:solidFill>
            <a:srgbClr val="00B0F0"/>
          </a:solidFill>
        </a:ln>
      </dgm:spPr>
      <dgm:t>
        <a:bodyPr/>
        <a:lstStyle/>
        <a:p>
          <a:pPr algn="l"/>
          <a:r>
            <a:rPr lang="ar-AE" sz="1800" b="1" dirty="0"/>
            <a:t>متحدون في </a:t>
          </a:r>
          <a:r>
            <a:rPr lang="ar-AE" sz="1800" dirty="0"/>
            <a:t>....</a:t>
          </a:r>
          <a:endParaRPr lang="en-US" sz="1800" dirty="0"/>
        </a:p>
      </dgm:t>
    </dgm:pt>
    <dgm:pt modelId="{3C89C1C7-7941-4F0B-AFDA-BE8AC8C2EF88}" type="parTrans" cxnId="{AC1E154D-F455-474E-AC88-68D606AF96B5}">
      <dgm:prSet/>
      <dgm:spPr/>
      <dgm:t>
        <a:bodyPr/>
        <a:lstStyle/>
        <a:p>
          <a:endParaRPr lang="en-US"/>
        </a:p>
      </dgm:t>
    </dgm:pt>
    <dgm:pt modelId="{528DDED3-8587-43F0-9746-C7EAA87FEA5A}" type="sibTrans" cxnId="{AC1E154D-F455-474E-AC88-68D606AF96B5}">
      <dgm:prSet/>
      <dgm:spPr/>
      <dgm:t>
        <a:bodyPr/>
        <a:lstStyle/>
        <a:p>
          <a:endParaRPr lang="en-US"/>
        </a:p>
      </dgm:t>
    </dgm:pt>
    <dgm:pt modelId="{0671EA36-EBF8-4DFD-B401-7736B44DC73E}" type="pres">
      <dgm:prSet presAssocID="{267E2AAB-A7C3-450D-8012-2A337D6438C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D6895C1-BD46-4B57-98E9-1A28A4AFD097}" type="pres">
      <dgm:prSet presAssocID="{267E2AAB-A7C3-450D-8012-2A337D6438CF}" presName="children" presStyleCnt="0"/>
      <dgm:spPr/>
    </dgm:pt>
    <dgm:pt modelId="{0B75BB2F-8FDA-40D4-AF5F-D16F38F35F17}" type="pres">
      <dgm:prSet presAssocID="{267E2AAB-A7C3-450D-8012-2A337D6438CF}" presName="child1group" presStyleCnt="0"/>
      <dgm:spPr/>
    </dgm:pt>
    <dgm:pt modelId="{41E5B47D-B76A-4E8D-A43F-1D4752A4212B}" type="pres">
      <dgm:prSet presAssocID="{267E2AAB-A7C3-450D-8012-2A337D6438CF}" presName="child1" presStyleLbl="bgAcc1" presStyleIdx="0" presStyleCnt="4" custLinFactNeighborX="-1194" custLinFactNeighborY="-3559"/>
      <dgm:spPr/>
    </dgm:pt>
    <dgm:pt modelId="{12795682-FCDF-460B-8DB0-92B952E3AA64}" type="pres">
      <dgm:prSet presAssocID="{267E2AAB-A7C3-450D-8012-2A337D6438CF}" presName="child1Text" presStyleLbl="bgAcc1" presStyleIdx="0" presStyleCnt="4">
        <dgm:presLayoutVars>
          <dgm:bulletEnabled val="1"/>
        </dgm:presLayoutVars>
      </dgm:prSet>
      <dgm:spPr/>
    </dgm:pt>
    <dgm:pt modelId="{56C9A749-8AD5-49B3-8888-03C76EA1AC03}" type="pres">
      <dgm:prSet presAssocID="{267E2AAB-A7C3-450D-8012-2A337D6438CF}" presName="child2group" presStyleCnt="0"/>
      <dgm:spPr/>
    </dgm:pt>
    <dgm:pt modelId="{9E475603-13C3-495C-8DBB-5D4F90E8F1AA}" type="pres">
      <dgm:prSet presAssocID="{267E2AAB-A7C3-450D-8012-2A337D6438CF}" presName="child2" presStyleLbl="bgAcc1" presStyleIdx="1" presStyleCnt="4"/>
      <dgm:spPr/>
    </dgm:pt>
    <dgm:pt modelId="{19E16359-728D-4997-A13F-347BB439A73E}" type="pres">
      <dgm:prSet presAssocID="{267E2AAB-A7C3-450D-8012-2A337D6438CF}" presName="child2Text" presStyleLbl="bgAcc1" presStyleIdx="1" presStyleCnt="4">
        <dgm:presLayoutVars>
          <dgm:bulletEnabled val="1"/>
        </dgm:presLayoutVars>
      </dgm:prSet>
      <dgm:spPr/>
    </dgm:pt>
    <dgm:pt modelId="{E224D8A0-77E1-4E20-B892-E904C075DEC6}" type="pres">
      <dgm:prSet presAssocID="{267E2AAB-A7C3-450D-8012-2A337D6438CF}" presName="child3group" presStyleCnt="0"/>
      <dgm:spPr/>
    </dgm:pt>
    <dgm:pt modelId="{3AD68C5A-0F84-4AFF-B58B-E9666B689290}" type="pres">
      <dgm:prSet presAssocID="{267E2AAB-A7C3-450D-8012-2A337D6438CF}" presName="child3" presStyleLbl="bgAcc1" presStyleIdx="2" presStyleCnt="4"/>
      <dgm:spPr/>
    </dgm:pt>
    <dgm:pt modelId="{28A3CAD1-F7D1-4E63-A74B-08F9F6450BD8}" type="pres">
      <dgm:prSet presAssocID="{267E2AAB-A7C3-450D-8012-2A337D6438CF}" presName="child3Text" presStyleLbl="bgAcc1" presStyleIdx="2" presStyleCnt="4">
        <dgm:presLayoutVars>
          <dgm:bulletEnabled val="1"/>
        </dgm:presLayoutVars>
      </dgm:prSet>
      <dgm:spPr/>
    </dgm:pt>
    <dgm:pt modelId="{FDF2B6D1-1BC6-41A5-AA3D-0D197E69DC51}" type="pres">
      <dgm:prSet presAssocID="{267E2AAB-A7C3-450D-8012-2A337D6438CF}" presName="child4group" presStyleCnt="0"/>
      <dgm:spPr/>
    </dgm:pt>
    <dgm:pt modelId="{8896710E-693F-4C9F-8D4B-8DD32428E361}" type="pres">
      <dgm:prSet presAssocID="{267E2AAB-A7C3-450D-8012-2A337D6438CF}" presName="child4" presStyleLbl="bgAcc1" presStyleIdx="3" presStyleCnt="4" custLinFactNeighborX="-1729" custLinFactNeighborY="-3559"/>
      <dgm:spPr/>
    </dgm:pt>
    <dgm:pt modelId="{D84F8325-9E54-485B-B269-34B86E482728}" type="pres">
      <dgm:prSet presAssocID="{267E2AAB-A7C3-450D-8012-2A337D6438CF}" presName="child4Text" presStyleLbl="bgAcc1" presStyleIdx="3" presStyleCnt="4">
        <dgm:presLayoutVars>
          <dgm:bulletEnabled val="1"/>
        </dgm:presLayoutVars>
      </dgm:prSet>
      <dgm:spPr/>
    </dgm:pt>
    <dgm:pt modelId="{C5566CDB-C1DD-49E5-AECF-4140E35D9A2D}" type="pres">
      <dgm:prSet presAssocID="{267E2AAB-A7C3-450D-8012-2A337D6438CF}" presName="childPlaceholder" presStyleCnt="0"/>
      <dgm:spPr/>
    </dgm:pt>
    <dgm:pt modelId="{FD851ECA-1697-4054-BF34-EF631EB2A549}" type="pres">
      <dgm:prSet presAssocID="{267E2AAB-A7C3-450D-8012-2A337D6438CF}" presName="circle" presStyleCnt="0"/>
      <dgm:spPr/>
    </dgm:pt>
    <dgm:pt modelId="{35394A90-43B4-4228-89B3-9DECF3CF6659}" type="pres">
      <dgm:prSet presAssocID="{267E2AAB-A7C3-450D-8012-2A337D6438C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4BFBB6AE-C763-4DD8-A175-8F85FED96DD2}" type="pres">
      <dgm:prSet presAssocID="{267E2AAB-A7C3-450D-8012-2A337D6438CF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9CE6D22C-A084-416F-84D0-01ACDEA7E82D}" type="pres">
      <dgm:prSet presAssocID="{267E2AAB-A7C3-450D-8012-2A337D6438C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50AED26-CCA5-4BB6-B254-E585700D521E}" type="pres">
      <dgm:prSet presAssocID="{267E2AAB-A7C3-450D-8012-2A337D6438CF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1EA995E7-D120-4BD4-818D-0DCFBD8200F9}" type="pres">
      <dgm:prSet presAssocID="{267E2AAB-A7C3-450D-8012-2A337D6438CF}" presName="quadrantPlaceholder" presStyleCnt="0"/>
      <dgm:spPr/>
    </dgm:pt>
    <dgm:pt modelId="{A6C22F96-931D-4178-884A-5DA30BA4640C}" type="pres">
      <dgm:prSet presAssocID="{267E2AAB-A7C3-450D-8012-2A337D6438CF}" presName="center1" presStyleLbl="fgShp" presStyleIdx="0" presStyleCnt="2"/>
      <dgm:spPr/>
    </dgm:pt>
    <dgm:pt modelId="{3368DB2A-7491-4757-99AD-0B134137A957}" type="pres">
      <dgm:prSet presAssocID="{267E2AAB-A7C3-450D-8012-2A337D6438CF}" presName="center2" presStyleLbl="fgShp" presStyleIdx="1" presStyleCnt="2"/>
      <dgm:spPr/>
    </dgm:pt>
  </dgm:ptLst>
  <dgm:cxnLst>
    <dgm:cxn modelId="{4CA69F0A-B80E-44B1-866A-9455746A6365}" type="presOf" srcId="{40B42EB7-41DE-408F-83D7-958B7F6A6702}" destId="{9E475603-13C3-495C-8DBB-5D4F90E8F1AA}" srcOrd="0" destOrd="0" presId="urn:microsoft.com/office/officeart/2005/8/layout/cycle4"/>
    <dgm:cxn modelId="{3A6F1B20-757F-46EC-A551-B4E7E1E0EC20}" srcId="{2872EB21-BB15-4866-A7FB-BC880C514BE2}" destId="{2C5ABB5C-1285-4FDE-B445-4F1EB1F098ED}" srcOrd="0" destOrd="0" parTransId="{3B9BB0EC-D502-46B9-91F9-41212B8D8559}" sibTransId="{11BD1C3C-F149-46C9-A52B-5E01F47F9EC4}"/>
    <dgm:cxn modelId="{A051F033-ED48-4EA5-B0E1-354AD84D1DE9}" type="presOf" srcId="{168CB2BE-2323-4D1E-BE02-B8BE1C993A27}" destId="{8896710E-693F-4C9F-8D4B-8DD32428E361}" srcOrd="0" destOrd="0" presId="urn:microsoft.com/office/officeart/2005/8/layout/cycle4"/>
    <dgm:cxn modelId="{C8C74740-C95F-4B64-B192-487102702621}" type="presOf" srcId="{21B84B18-E24D-4B3C-BE3D-3F5F0733F5A7}" destId="{12795682-FCDF-460B-8DB0-92B952E3AA64}" srcOrd="1" destOrd="0" presId="urn:microsoft.com/office/officeart/2005/8/layout/cycle4"/>
    <dgm:cxn modelId="{80272661-B9C1-4103-B251-F62A221039CA}" type="presOf" srcId="{40B42EB7-41DE-408F-83D7-958B7F6A6702}" destId="{19E16359-728D-4997-A13F-347BB439A73E}" srcOrd="1" destOrd="0" presId="urn:microsoft.com/office/officeart/2005/8/layout/cycle4"/>
    <dgm:cxn modelId="{27C6B666-DCDB-4719-AC3F-C30EFCDB9C9E}" type="presOf" srcId="{F623626B-F684-4437-B412-A2E0F779BD95}" destId="{4BFBB6AE-C763-4DD8-A175-8F85FED96DD2}" srcOrd="0" destOrd="0" presId="urn:microsoft.com/office/officeart/2005/8/layout/cycle4"/>
    <dgm:cxn modelId="{AC1E154D-F455-474E-AC88-68D606AF96B5}" srcId="{B0F460FD-F050-46DA-9C90-A3D33FCC694D}" destId="{168CB2BE-2323-4D1E-BE02-B8BE1C993A27}" srcOrd="0" destOrd="0" parTransId="{3C89C1C7-7941-4F0B-AFDA-BE8AC8C2EF88}" sibTransId="{528DDED3-8587-43F0-9746-C7EAA87FEA5A}"/>
    <dgm:cxn modelId="{FF490D50-72F7-44DA-9B76-AF7A81C089CB}" srcId="{267E2AAB-A7C3-450D-8012-2A337D6438CF}" destId="{B0F460FD-F050-46DA-9C90-A3D33FCC694D}" srcOrd="3" destOrd="0" parTransId="{80387C34-B28E-43A4-86A6-6FB16962CDC5}" sibTransId="{10B5F9F1-D8E2-4A43-8A8B-AFDC71EEE04F}"/>
    <dgm:cxn modelId="{1AEC847D-A0D8-4FD9-A207-C5A82902CFE0}" type="presOf" srcId="{267E2AAB-A7C3-450D-8012-2A337D6438CF}" destId="{0671EA36-EBF8-4DFD-B401-7736B44DC73E}" srcOrd="0" destOrd="0" presId="urn:microsoft.com/office/officeart/2005/8/layout/cycle4"/>
    <dgm:cxn modelId="{E68E3687-99B2-4671-AF7D-EDA2A5320C88}" type="presOf" srcId="{21B84B18-E24D-4B3C-BE3D-3F5F0733F5A7}" destId="{41E5B47D-B76A-4E8D-A43F-1D4752A4212B}" srcOrd="0" destOrd="0" presId="urn:microsoft.com/office/officeart/2005/8/layout/cycle4"/>
    <dgm:cxn modelId="{2CAAF9A9-8D81-4377-A5AF-4BBC47E1231E}" type="presOf" srcId="{2872EB21-BB15-4866-A7FB-BC880C514BE2}" destId="{9CE6D22C-A084-416F-84D0-01ACDEA7E82D}" srcOrd="0" destOrd="0" presId="urn:microsoft.com/office/officeart/2005/8/layout/cycle4"/>
    <dgm:cxn modelId="{921874AA-3265-4B25-A9CE-84639FFDF385}" srcId="{267E2AAB-A7C3-450D-8012-2A337D6438CF}" destId="{92E692D4-AC0F-48FD-A915-B835A224BDE9}" srcOrd="0" destOrd="0" parTransId="{79156338-7CD8-4065-ADDE-5A0298FA1844}" sibTransId="{3DB521E2-4F9E-4143-BD71-BDF8752D4504}"/>
    <dgm:cxn modelId="{D75BADB9-1E63-4AAF-9395-BFA87E3F0DCE}" type="presOf" srcId="{B0F460FD-F050-46DA-9C90-A3D33FCC694D}" destId="{850AED26-CCA5-4BB6-B254-E585700D521E}" srcOrd="0" destOrd="0" presId="urn:microsoft.com/office/officeart/2005/8/layout/cycle4"/>
    <dgm:cxn modelId="{D4D396C1-D487-4D46-8F77-F04E4EFB49A8}" type="presOf" srcId="{92E692D4-AC0F-48FD-A915-B835A224BDE9}" destId="{35394A90-43B4-4228-89B3-9DECF3CF6659}" srcOrd="0" destOrd="0" presId="urn:microsoft.com/office/officeart/2005/8/layout/cycle4"/>
    <dgm:cxn modelId="{8B164DC5-21BF-4F69-9A67-DFCEC9859572}" type="presOf" srcId="{2C5ABB5C-1285-4FDE-B445-4F1EB1F098ED}" destId="{3AD68C5A-0F84-4AFF-B58B-E9666B689290}" srcOrd="0" destOrd="0" presId="urn:microsoft.com/office/officeart/2005/8/layout/cycle4"/>
    <dgm:cxn modelId="{13498BC7-1975-49B4-8FDF-FF89E6B72A66}" srcId="{267E2AAB-A7C3-450D-8012-2A337D6438CF}" destId="{2872EB21-BB15-4866-A7FB-BC880C514BE2}" srcOrd="2" destOrd="0" parTransId="{F19EEFA6-72C5-487B-BD3E-D1BEC30E95F8}" sibTransId="{49967B15-3BA8-4803-9AA8-16E3A28027F2}"/>
    <dgm:cxn modelId="{34B9F0CC-9B3A-4CA5-AE85-EFD1D9CEE96B}" type="presOf" srcId="{2C5ABB5C-1285-4FDE-B445-4F1EB1F098ED}" destId="{28A3CAD1-F7D1-4E63-A74B-08F9F6450BD8}" srcOrd="1" destOrd="0" presId="urn:microsoft.com/office/officeart/2005/8/layout/cycle4"/>
    <dgm:cxn modelId="{F8E102D1-30EB-4DAD-9E1E-E40CF50D6B0E}" type="presOf" srcId="{168CB2BE-2323-4D1E-BE02-B8BE1C993A27}" destId="{D84F8325-9E54-485B-B269-34B86E482728}" srcOrd="1" destOrd="0" presId="urn:microsoft.com/office/officeart/2005/8/layout/cycle4"/>
    <dgm:cxn modelId="{34E8A4D4-7C06-4E63-B704-156480017C30}" srcId="{F623626B-F684-4437-B412-A2E0F779BD95}" destId="{40B42EB7-41DE-408F-83D7-958B7F6A6702}" srcOrd="0" destOrd="0" parTransId="{ABEF0E3A-BB71-471A-9F51-E83C8550CC4E}" sibTransId="{7D833604-DD05-41DA-A9EC-19DDECD32A43}"/>
    <dgm:cxn modelId="{9AEE4CDA-B32E-4F02-A383-68912599311C}" srcId="{92E692D4-AC0F-48FD-A915-B835A224BDE9}" destId="{21B84B18-E24D-4B3C-BE3D-3F5F0733F5A7}" srcOrd="0" destOrd="0" parTransId="{99A4F419-2732-48C1-B2E2-F1D57E9044C7}" sibTransId="{E96D5D8C-E415-42D4-AFE9-869B3A8A95FB}"/>
    <dgm:cxn modelId="{713006E3-CAA0-474F-B5B1-CC6BDC89D69B}" srcId="{267E2AAB-A7C3-450D-8012-2A337D6438CF}" destId="{F623626B-F684-4437-B412-A2E0F779BD95}" srcOrd="1" destOrd="0" parTransId="{70F1390B-42ED-496D-932E-17DC8A3CE8DA}" sibTransId="{596CCE60-C294-4658-8112-7F9426B7E1AB}"/>
    <dgm:cxn modelId="{0584AFED-F56A-418C-8753-0069C35CA210}" type="presParOf" srcId="{0671EA36-EBF8-4DFD-B401-7736B44DC73E}" destId="{BD6895C1-BD46-4B57-98E9-1A28A4AFD097}" srcOrd="0" destOrd="0" presId="urn:microsoft.com/office/officeart/2005/8/layout/cycle4"/>
    <dgm:cxn modelId="{9D4B6145-1E99-48E6-A424-44DC50E3403F}" type="presParOf" srcId="{BD6895C1-BD46-4B57-98E9-1A28A4AFD097}" destId="{0B75BB2F-8FDA-40D4-AF5F-D16F38F35F17}" srcOrd="0" destOrd="0" presId="urn:microsoft.com/office/officeart/2005/8/layout/cycle4"/>
    <dgm:cxn modelId="{2B8C88C6-D4C9-4C87-AE83-73E76C8BE86A}" type="presParOf" srcId="{0B75BB2F-8FDA-40D4-AF5F-D16F38F35F17}" destId="{41E5B47D-B76A-4E8D-A43F-1D4752A4212B}" srcOrd="0" destOrd="0" presId="urn:microsoft.com/office/officeart/2005/8/layout/cycle4"/>
    <dgm:cxn modelId="{73F8C9A8-3FE8-4475-A558-B51922B90FAD}" type="presParOf" srcId="{0B75BB2F-8FDA-40D4-AF5F-D16F38F35F17}" destId="{12795682-FCDF-460B-8DB0-92B952E3AA64}" srcOrd="1" destOrd="0" presId="urn:microsoft.com/office/officeart/2005/8/layout/cycle4"/>
    <dgm:cxn modelId="{47833CF5-41C0-403E-8507-FEBE128E9A07}" type="presParOf" srcId="{BD6895C1-BD46-4B57-98E9-1A28A4AFD097}" destId="{56C9A749-8AD5-49B3-8888-03C76EA1AC03}" srcOrd="1" destOrd="0" presId="urn:microsoft.com/office/officeart/2005/8/layout/cycle4"/>
    <dgm:cxn modelId="{D9A74D3B-CE5E-480F-AB31-EB87F0B7634C}" type="presParOf" srcId="{56C9A749-8AD5-49B3-8888-03C76EA1AC03}" destId="{9E475603-13C3-495C-8DBB-5D4F90E8F1AA}" srcOrd="0" destOrd="0" presId="urn:microsoft.com/office/officeart/2005/8/layout/cycle4"/>
    <dgm:cxn modelId="{28003794-89AA-4674-9991-B9849C500CB1}" type="presParOf" srcId="{56C9A749-8AD5-49B3-8888-03C76EA1AC03}" destId="{19E16359-728D-4997-A13F-347BB439A73E}" srcOrd="1" destOrd="0" presId="urn:microsoft.com/office/officeart/2005/8/layout/cycle4"/>
    <dgm:cxn modelId="{0485ADA6-566D-46E4-AA2F-4BB2769DC12D}" type="presParOf" srcId="{BD6895C1-BD46-4B57-98E9-1A28A4AFD097}" destId="{E224D8A0-77E1-4E20-B892-E904C075DEC6}" srcOrd="2" destOrd="0" presId="urn:microsoft.com/office/officeart/2005/8/layout/cycle4"/>
    <dgm:cxn modelId="{6E36DE25-34B5-4657-B149-038048A70DA8}" type="presParOf" srcId="{E224D8A0-77E1-4E20-B892-E904C075DEC6}" destId="{3AD68C5A-0F84-4AFF-B58B-E9666B689290}" srcOrd="0" destOrd="0" presId="urn:microsoft.com/office/officeart/2005/8/layout/cycle4"/>
    <dgm:cxn modelId="{CC562FDC-D42A-49BF-842B-5F141B2FA690}" type="presParOf" srcId="{E224D8A0-77E1-4E20-B892-E904C075DEC6}" destId="{28A3CAD1-F7D1-4E63-A74B-08F9F6450BD8}" srcOrd="1" destOrd="0" presId="urn:microsoft.com/office/officeart/2005/8/layout/cycle4"/>
    <dgm:cxn modelId="{7DE9E794-1C32-40C0-88E9-E2D29B79EA7C}" type="presParOf" srcId="{BD6895C1-BD46-4B57-98E9-1A28A4AFD097}" destId="{FDF2B6D1-1BC6-41A5-AA3D-0D197E69DC51}" srcOrd="3" destOrd="0" presId="urn:microsoft.com/office/officeart/2005/8/layout/cycle4"/>
    <dgm:cxn modelId="{9DFE05DC-4722-4A7C-B04C-0155FF3796EF}" type="presParOf" srcId="{FDF2B6D1-1BC6-41A5-AA3D-0D197E69DC51}" destId="{8896710E-693F-4C9F-8D4B-8DD32428E361}" srcOrd="0" destOrd="0" presId="urn:microsoft.com/office/officeart/2005/8/layout/cycle4"/>
    <dgm:cxn modelId="{59B91CC5-477A-408D-981D-0F6967B12E37}" type="presParOf" srcId="{FDF2B6D1-1BC6-41A5-AA3D-0D197E69DC51}" destId="{D84F8325-9E54-485B-B269-34B86E482728}" srcOrd="1" destOrd="0" presId="urn:microsoft.com/office/officeart/2005/8/layout/cycle4"/>
    <dgm:cxn modelId="{D3973076-A191-4C24-8FD5-83B94A32740A}" type="presParOf" srcId="{BD6895C1-BD46-4B57-98E9-1A28A4AFD097}" destId="{C5566CDB-C1DD-49E5-AECF-4140E35D9A2D}" srcOrd="4" destOrd="0" presId="urn:microsoft.com/office/officeart/2005/8/layout/cycle4"/>
    <dgm:cxn modelId="{E26A790B-D2BC-40AF-ACE9-16A14277D162}" type="presParOf" srcId="{0671EA36-EBF8-4DFD-B401-7736B44DC73E}" destId="{FD851ECA-1697-4054-BF34-EF631EB2A549}" srcOrd="1" destOrd="0" presId="urn:microsoft.com/office/officeart/2005/8/layout/cycle4"/>
    <dgm:cxn modelId="{DA7FB52D-691D-4A02-99FB-A11046622D92}" type="presParOf" srcId="{FD851ECA-1697-4054-BF34-EF631EB2A549}" destId="{35394A90-43B4-4228-89B3-9DECF3CF6659}" srcOrd="0" destOrd="0" presId="urn:microsoft.com/office/officeart/2005/8/layout/cycle4"/>
    <dgm:cxn modelId="{A5E4BBD9-8436-4F74-A01B-189890BD3DB8}" type="presParOf" srcId="{FD851ECA-1697-4054-BF34-EF631EB2A549}" destId="{4BFBB6AE-C763-4DD8-A175-8F85FED96DD2}" srcOrd="1" destOrd="0" presId="urn:microsoft.com/office/officeart/2005/8/layout/cycle4"/>
    <dgm:cxn modelId="{CC76C87A-D931-4C61-AD07-B3B2682F58C5}" type="presParOf" srcId="{FD851ECA-1697-4054-BF34-EF631EB2A549}" destId="{9CE6D22C-A084-416F-84D0-01ACDEA7E82D}" srcOrd="2" destOrd="0" presId="urn:microsoft.com/office/officeart/2005/8/layout/cycle4"/>
    <dgm:cxn modelId="{6B5F16DC-E4BF-4D71-9AAD-9C6E5B088FFA}" type="presParOf" srcId="{FD851ECA-1697-4054-BF34-EF631EB2A549}" destId="{850AED26-CCA5-4BB6-B254-E585700D521E}" srcOrd="3" destOrd="0" presId="urn:microsoft.com/office/officeart/2005/8/layout/cycle4"/>
    <dgm:cxn modelId="{AD716529-D08E-498C-AF55-DB21F04D9A55}" type="presParOf" srcId="{FD851ECA-1697-4054-BF34-EF631EB2A549}" destId="{1EA995E7-D120-4BD4-818D-0DCFBD8200F9}" srcOrd="4" destOrd="0" presId="urn:microsoft.com/office/officeart/2005/8/layout/cycle4"/>
    <dgm:cxn modelId="{881264E4-D475-447F-A8D3-9C2407465A88}" type="presParOf" srcId="{0671EA36-EBF8-4DFD-B401-7736B44DC73E}" destId="{A6C22F96-931D-4178-884A-5DA30BA4640C}" srcOrd="2" destOrd="0" presId="urn:microsoft.com/office/officeart/2005/8/layout/cycle4"/>
    <dgm:cxn modelId="{78FE16C3-1E62-4BFE-81F2-3E3CB7058414}" type="presParOf" srcId="{0671EA36-EBF8-4DFD-B401-7736B44DC73E}" destId="{3368DB2A-7491-4757-99AD-0B134137A957}" srcOrd="3" destOrd="0" presId="urn:microsoft.com/office/officeart/2005/8/layout/cycle4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68C5A-0F84-4AFF-B58B-E9666B689290}">
      <dsp:nvSpPr>
        <dsp:cNvPr id="0" name=""/>
        <dsp:cNvSpPr/>
      </dsp:nvSpPr>
      <dsp:spPr>
        <a:xfrm>
          <a:off x="4381429" y="3164781"/>
          <a:ext cx="2299120" cy="148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66FF99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AE" sz="1800" b="1" kern="1200" dirty="0"/>
            <a:t>متحدون في</a:t>
          </a:r>
          <a:r>
            <a:rPr lang="ar-AE" sz="1800" kern="1200" dirty="0"/>
            <a:t>.....</a:t>
          </a:r>
          <a:endParaRPr lang="en-US" sz="1800" kern="1200" dirty="0"/>
        </a:p>
      </dsp:txBody>
      <dsp:txXfrm>
        <a:off x="5103880" y="3569823"/>
        <a:ext cx="1543954" cy="1051551"/>
      </dsp:txXfrm>
    </dsp:sp>
    <dsp:sp modelId="{8896710E-693F-4C9F-8D4B-8DD32428E361}">
      <dsp:nvSpPr>
        <dsp:cNvPr id="0" name=""/>
        <dsp:cNvSpPr/>
      </dsp:nvSpPr>
      <dsp:spPr>
        <a:xfrm>
          <a:off x="590481" y="3111776"/>
          <a:ext cx="2299120" cy="148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B0F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AE" sz="1800" b="1" kern="1200" dirty="0"/>
            <a:t>متحدون في </a:t>
          </a:r>
          <a:r>
            <a:rPr lang="ar-AE" sz="1800" kern="1200" dirty="0"/>
            <a:t>....</a:t>
          </a:r>
          <a:endParaRPr lang="en-US" sz="1800" kern="1200" dirty="0"/>
        </a:p>
      </dsp:txBody>
      <dsp:txXfrm>
        <a:off x="623196" y="3516818"/>
        <a:ext cx="1543954" cy="1051551"/>
      </dsp:txXfrm>
    </dsp:sp>
    <dsp:sp modelId="{9E475603-13C3-495C-8DBB-5D4F90E8F1AA}">
      <dsp:nvSpPr>
        <dsp:cNvPr id="0" name=""/>
        <dsp:cNvSpPr/>
      </dsp:nvSpPr>
      <dsp:spPr>
        <a:xfrm>
          <a:off x="4381429" y="0"/>
          <a:ext cx="2299120" cy="148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AE" sz="1800" b="1" kern="1200" dirty="0"/>
            <a:t>متحدون في</a:t>
          </a:r>
          <a:r>
            <a:rPr lang="ar-AE" sz="1800" kern="1200" dirty="0"/>
            <a:t>......</a:t>
          </a:r>
          <a:endParaRPr lang="en-US" sz="1800" kern="1200" dirty="0"/>
        </a:p>
      </dsp:txBody>
      <dsp:txXfrm>
        <a:off x="5103880" y="32715"/>
        <a:ext cx="1543954" cy="1051551"/>
      </dsp:txXfrm>
    </dsp:sp>
    <dsp:sp modelId="{41E5B47D-B76A-4E8D-A43F-1D4752A4212B}">
      <dsp:nvSpPr>
        <dsp:cNvPr id="0" name=""/>
        <dsp:cNvSpPr/>
      </dsp:nvSpPr>
      <dsp:spPr>
        <a:xfrm>
          <a:off x="602781" y="0"/>
          <a:ext cx="2299120" cy="148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AE" sz="1800" b="1" kern="1200" dirty="0"/>
            <a:t>متحدون في</a:t>
          </a:r>
          <a:r>
            <a:rPr lang="ar-AE" sz="1800" kern="1200" dirty="0"/>
            <a:t>......</a:t>
          </a:r>
          <a:endParaRPr lang="en-US" sz="1800" kern="1200" dirty="0"/>
        </a:p>
      </dsp:txBody>
      <dsp:txXfrm>
        <a:off x="635496" y="32715"/>
        <a:ext cx="1543954" cy="1051551"/>
      </dsp:txXfrm>
    </dsp:sp>
    <dsp:sp modelId="{35394A90-43B4-4228-89B3-9DECF3CF6659}">
      <dsp:nvSpPr>
        <dsp:cNvPr id="0" name=""/>
        <dsp:cNvSpPr/>
      </dsp:nvSpPr>
      <dsp:spPr>
        <a:xfrm>
          <a:off x="1593629" y="265283"/>
          <a:ext cx="2015220" cy="2015220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2183873" y="855527"/>
        <a:ext cx="1424976" cy="1424976"/>
      </dsp:txXfrm>
    </dsp:sp>
    <dsp:sp modelId="{4BFBB6AE-C763-4DD8-A175-8F85FED96DD2}">
      <dsp:nvSpPr>
        <dsp:cNvPr id="0" name=""/>
        <dsp:cNvSpPr/>
      </dsp:nvSpPr>
      <dsp:spPr>
        <a:xfrm rot="5400000">
          <a:off x="3701932" y="265283"/>
          <a:ext cx="2015220" cy="2015220"/>
        </a:xfrm>
        <a:prstGeom prst="pieWedge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-5400000">
        <a:off x="3701932" y="855527"/>
        <a:ext cx="1424976" cy="1424976"/>
      </dsp:txXfrm>
    </dsp:sp>
    <dsp:sp modelId="{9CE6D22C-A084-416F-84D0-01ACDEA7E82D}">
      <dsp:nvSpPr>
        <dsp:cNvPr id="0" name=""/>
        <dsp:cNvSpPr/>
      </dsp:nvSpPr>
      <dsp:spPr>
        <a:xfrm rot="10800000">
          <a:off x="3701932" y="2373585"/>
          <a:ext cx="2015220" cy="2015220"/>
        </a:xfrm>
        <a:prstGeom prst="pieWedge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10800000">
        <a:off x="3701932" y="2373585"/>
        <a:ext cx="1424976" cy="1424976"/>
      </dsp:txXfrm>
    </dsp:sp>
    <dsp:sp modelId="{850AED26-CCA5-4BB6-B254-E585700D521E}">
      <dsp:nvSpPr>
        <dsp:cNvPr id="0" name=""/>
        <dsp:cNvSpPr/>
      </dsp:nvSpPr>
      <dsp:spPr>
        <a:xfrm rot="16200000">
          <a:off x="1593629" y="2373585"/>
          <a:ext cx="2015220" cy="2015220"/>
        </a:xfrm>
        <a:prstGeom prst="pieWedg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5400000">
        <a:off x="2183873" y="2373585"/>
        <a:ext cx="1424976" cy="1424976"/>
      </dsp:txXfrm>
    </dsp:sp>
    <dsp:sp modelId="{A6C22F96-931D-4178-884A-5DA30BA4640C}">
      <dsp:nvSpPr>
        <dsp:cNvPr id="0" name=""/>
        <dsp:cNvSpPr/>
      </dsp:nvSpPr>
      <dsp:spPr>
        <a:xfrm>
          <a:off x="3307498" y="1908176"/>
          <a:ext cx="695786" cy="605031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68DB2A-7491-4757-99AD-0B134137A957}">
      <dsp:nvSpPr>
        <dsp:cNvPr id="0" name=""/>
        <dsp:cNvSpPr/>
      </dsp:nvSpPr>
      <dsp:spPr>
        <a:xfrm rot="10800000">
          <a:off x="3307498" y="2140881"/>
          <a:ext cx="695786" cy="605031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DE377-0A99-4A4D-9FF1-4E626C28F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4AFEC-544A-4295-B8C7-06B746968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37D5F-3276-40AA-B7DA-A8F9266F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5BC9A-4B7E-4408-9244-D8190FE1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939DE-B0C6-44E3-B52F-9896BB1F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1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57496-0912-407B-8D01-22B92191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6CC31-779E-4AD1-BDDC-E867DD8FA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A6565-AF92-48F0-97AC-5E4635F9D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DCDC0-8EE2-41E8-85C1-E1E04E90C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FB43E-9BC9-4D1E-9183-AB9F1806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12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0CC9A1-200F-4FE6-B9B2-945A1EC27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E5AA8-034C-4740-8739-07EA34E8D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7E434-3445-4A81-9CC6-AF1B49E2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1ED64-FA90-40B0-9891-DB72B5551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CB236-A575-4E56-90C0-3899A577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0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2411-5378-4789-959F-4AE3A29E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B96F3-4FE6-4C88-A282-2460ACB31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6399D-FE69-47A3-A815-C5E373AA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2ACA3-7198-4D03-BE5A-E6D4077A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1DE7-EB12-4E86-ABA6-34EC417B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2CE9A-343E-4537-98EA-BA052CC3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E38CD-DB0C-457A-86C3-1AA04C627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FAB85-7663-469F-ADBD-769CD9C2D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CA58C-413A-4967-8B10-4F544645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55196-E495-4B6F-B007-B7C1F272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7CEF-36BD-454B-8B43-2EFCBAC95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EEB3-7105-444E-A1D0-99B84C62E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04866-A0D7-4F21-9A77-3E17E0E91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09983-DAD9-480F-AB40-ABE0BEBC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38AEC-A8BB-45C1-8439-78B0CE36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ADB4B-C9D1-414B-B3E0-F422F973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7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211A-ECF2-4DE4-94E7-4C31D6025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99D88-DEDA-4E6B-B3FF-92C983B17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39B27-9C0E-4E74-81DD-399D6A068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E61D5-9B6D-413E-8FF9-91E54A406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5A550-52B6-475C-802C-6D2744102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EC937-2FFF-4C3A-B512-C4FE023E7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31DD22-E932-4295-86EB-34928B8B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6F7204-4289-4027-B3BA-BE26DA46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4C47D-A232-4628-BFFB-F21D10174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CFDC09-C1CE-48F1-B377-41CAC30A3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0DA10-2624-467C-9DAB-2840B687D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49D0A-3ED1-468D-91DC-646AB5548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5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06147-5DE3-402A-AF72-2C3CDA20E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B179C-C711-41D2-A5A3-63F18D8C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1C48E-409B-4CF0-AE49-675DD323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5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6693-D36A-40D7-BD05-687B6735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819-442A-4303-B8C2-69F8F442A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A1A23-716D-4A1D-A223-C99C9917F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D7EFD-E927-4B8F-AD24-FF365E961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7D8B7-603F-4414-8285-E04DEBCD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BD5C2-2499-4C66-A6A1-1945DDA2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8BA5-9B84-429F-B1EF-5DAC3944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A4CBBB-2B94-4882-A32C-249CEB8AA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0549C-4E85-40F8-BECA-67CA607AF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11095-5399-40B8-93D5-4587406F4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3F8E4-63B0-4BC4-85F8-5DDB9C30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B3FF9-1677-4AA5-B663-DBB76A5A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4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604A8C-0FF1-4603-BAFA-8DE553CC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377CF-F770-41DF-99C3-5B54724AE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06EE9-611C-4FD3-BF40-0F23ED41B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63A0F-FEE6-4B73-9733-4C31DCDA9D6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06F7-C3F2-4461-899E-D96272B75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9D857-7097-4592-93F2-3F15DA740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2E186-51FC-419F-8CB2-18F6A4B22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4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jpg"/><Relationship Id="rId5" Type="http://schemas.openxmlformats.org/officeDocument/2006/relationships/diagramData" Target="../diagrams/data1.xml"/><Relationship Id="rId15" Type="http://schemas.openxmlformats.org/officeDocument/2006/relationships/image" Target="../media/image14.jp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diagramDrawing" Target="../diagrams/drawing1.xml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4"/><Relationship Id="rId7" Type="http://schemas.openxmlformats.org/officeDocument/2006/relationships/image" Target="../media/image3.png"/><Relationship Id="rId12" Type="http://schemas.openxmlformats.org/officeDocument/2006/relationships/image" Target="../media/image20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jpg"/><Relationship Id="rId11" Type="http://schemas.openxmlformats.org/officeDocument/2006/relationships/image" Target="../media/image19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video" Target="../media/media4.mp4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شيدنا الوطني">
            <a:hlinkClick r:id="" action="ppaction://media"/>
            <a:extLst>
              <a:ext uri="{FF2B5EF4-FFF2-40B4-BE49-F238E27FC236}">
                <a16:creationId xmlns:a16="http://schemas.microsoft.com/office/drawing/2014/main" id="{A053B24F-D4EE-4507-AF85-B2C4CA52AF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313" y="553917"/>
            <a:ext cx="11569148" cy="57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12035" y="314052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accent1"/>
                </a:solidFill>
              </a:rPr>
              <a:t>الإمارات الرؤية والمئوية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51795A-F503-40F8-B858-05DD7AB4D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9632">
            <a:off x="10815488" y="134389"/>
            <a:ext cx="1176338" cy="1429761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6BC28D3D-3BAB-40A0-898A-8CBB9343D093}"/>
              </a:ext>
            </a:extLst>
          </p:cNvPr>
          <p:cNvSpPr/>
          <p:nvPr/>
        </p:nvSpPr>
        <p:spPr>
          <a:xfrm>
            <a:off x="8640202" y="4831370"/>
            <a:ext cx="2001079" cy="1435836"/>
          </a:xfrm>
          <a:prstGeom prst="round2Diag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من خلال الفيديو أصبحنا ندرك مفهوم الرؤية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99EF0FDE-0C1F-4D9A-B676-8F6F66777C0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FCFCF"/>
              </a:clrFrom>
              <a:clrTo>
                <a:srgbClr val="CFCF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89" y="4444620"/>
            <a:ext cx="1282563" cy="1435836"/>
          </a:xfrm>
          <a:prstGeom prst="rect">
            <a:avLst/>
          </a:prstGeom>
        </p:spPr>
      </p:pic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A2BA1721-6B95-48E6-8A4B-E4A00271DB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34" y="1680506"/>
            <a:ext cx="5668166" cy="2514951"/>
          </a:xfrm>
          <a:prstGeom prst="rect">
            <a:avLst/>
          </a:prstGeom>
        </p:spPr>
      </p:pic>
      <p:pic>
        <p:nvPicPr>
          <p:cNvPr id="5" name="اجتماع محمد بن راشد والاستعداد لما بعد كوفيد19">
            <a:hlinkClick r:id="" action="ppaction://media"/>
            <a:extLst>
              <a:ext uri="{FF2B5EF4-FFF2-40B4-BE49-F238E27FC236}">
                <a16:creationId xmlns:a16="http://schemas.microsoft.com/office/drawing/2014/main" id="{D3D84036-3DAC-42E4-A940-5EF6721244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187.90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539" y="1698539"/>
            <a:ext cx="6224755" cy="449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4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12035" y="314052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accent1"/>
                </a:solidFill>
              </a:rPr>
              <a:t>الإمارات الرؤية والمئوية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51795A-F503-40F8-B858-05DD7AB4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9632">
            <a:off x="10815488" y="134389"/>
            <a:ext cx="1176338" cy="1429761"/>
          </a:xfrm>
          <a:prstGeom prst="rect">
            <a:avLst/>
          </a:prstGeom>
        </p:spPr>
      </p:pic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A7D21EE-DDED-421B-ACF6-CA1B5C21FC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t="4198" r="18695" b="6887"/>
          <a:stretch/>
        </p:blipFill>
        <p:spPr>
          <a:xfrm>
            <a:off x="7010838" y="2639695"/>
            <a:ext cx="2146852" cy="236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screenshot of a newspaper&#10;&#10;Description automatically generated">
            <a:extLst>
              <a:ext uri="{FF2B5EF4-FFF2-40B4-BE49-F238E27FC236}">
                <a16:creationId xmlns:a16="http://schemas.microsoft.com/office/drawing/2014/main" id="{82F12693-3220-4AA9-BA28-29159B0460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25"/>
          <a:stretch/>
        </p:blipFill>
        <p:spPr>
          <a:xfrm>
            <a:off x="1187883" y="1185030"/>
            <a:ext cx="5156355" cy="5571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60624B-DB20-4D38-BBA9-3B20D9FCE266}"/>
              </a:ext>
            </a:extLst>
          </p:cNvPr>
          <p:cNvSpPr txBox="1"/>
          <p:nvPr/>
        </p:nvSpPr>
        <p:spPr>
          <a:xfrm>
            <a:off x="1679597" y="3398526"/>
            <a:ext cx="1133015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التعرف على مفاهيم ومصطلحات الدرس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3F1F4-5AB6-4EF6-93DF-9DCF1E0CFF02}"/>
              </a:ext>
            </a:extLst>
          </p:cNvPr>
          <p:cNvSpPr txBox="1"/>
          <p:nvPr/>
        </p:nvSpPr>
        <p:spPr>
          <a:xfrm>
            <a:off x="4449739" y="4758220"/>
            <a:ext cx="1288451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توضيح العناصر الرئيسية لرؤية الإمارات </a:t>
            </a:r>
          </a:p>
          <a:p>
            <a:pPr algn="ctr"/>
            <a:r>
              <a:rPr lang="ar-AE" b="1" dirty="0"/>
              <a:t>2021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47B97A-921E-4183-BDAF-CB3640818B9A}"/>
              </a:ext>
            </a:extLst>
          </p:cNvPr>
          <p:cNvSpPr txBox="1"/>
          <p:nvPr/>
        </p:nvSpPr>
        <p:spPr>
          <a:xfrm>
            <a:off x="1679597" y="4758220"/>
            <a:ext cx="1314958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توضح المحاور الرئيسية لمئوية لدولة الإمارات2071</a:t>
            </a:r>
          </a:p>
          <a:p>
            <a:pPr algn="ctr"/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A8C9A8-B9D2-469F-9C4D-EBB082B1A721}"/>
              </a:ext>
            </a:extLst>
          </p:cNvPr>
          <p:cNvSpPr txBox="1"/>
          <p:nvPr/>
        </p:nvSpPr>
        <p:spPr>
          <a:xfrm>
            <a:off x="3064668" y="4758220"/>
            <a:ext cx="1314957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b="1" dirty="0"/>
              <a:t>تقدر جهود حكومة الإمارات لتكون الأفضل بين دول العالم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F2BC6B-2CE0-41D5-B510-DB6791CD183B}"/>
              </a:ext>
            </a:extLst>
          </p:cNvPr>
          <p:cNvSpPr txBox="1"/>
          <p:nvPr/>
        </p:nvSpPr>
        <p:spPr>
          <a:xfrm>
            <a:off x="1679597" y="2639695"/>
            <a:ext cx="405859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ماذا سنتعلم اليوم</a:t>
            </a:r>
            <a:endParaRPr lang="en-US" sz="3600" b="1" dirty="0">
              <a:solidFill>
                <a:srgbClr val="0070C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229271-29B8-461B-8A66-45E8444B489B}"/>
              </a:ext>
            </a:extLst>
          </p:cNvPr>
          <p:cNvCxnSpPr/>
          <p:nvPr/>
        </p:nvCxnSpPr>
        <p:spPr>
          <a:xfrm flipH="1">
            <a:off x="3722146" y="1961253"/>
            <a:ext cx="233628" cy="41031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AF89D81-4E9F-469D-92F5-327C082C9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55" y="3392907"/>
            <a:ext cx="2743635" cy="1219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7234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12035" y="314052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accent1"/>
                </a:solidFill>
              </a:rPr>
              <a:t>الإمارات الرؤية والمئوية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51795A-F503-40F8-B858-05DD7AB4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9632">
            <a:off x="10815488" y="134389"/>
            <a:ext cx="1176338" cy="1429761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2988395-2005-4AA4-A345-7A8E7FCE4B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6103450"/>
              </p:ext>
            </p:extLst>
          </p:nvPr>
        </p:nvGraphicFramePr>
        <p:xfrm>
          <a:off x="177707" y="1889858"/>
          <a:ext cx="7310783" cy="4654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4F8A13F-7B92-4C68-8A51-F93AEDAE31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40404">
                  <a:alpha val="5490"/>
                </a:srgbClr>
              </a:clrFrom>
              <a:clrTo>
                <a:srgbClr val="0404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11816" r="12507" b="11450"/>
          <a:stretch/>
        </p:blipFill>
        <p:spPr>
          <a:xfrm flipH="1">
            <a:off x="5699310" y="2227389"/>
            <a:ext cx="981197" cy="993929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C3C9FF58-1AB7-472F-AE61-0C76681687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4" t="15636" r="30108" b="23996"/>
          <a:stretch/>
        </p:blipFill>
        <p:spPr>
          <a:xfrm>
            <a:off x="1024268" y="2217787"/>
            <a:ext cx="798912" cy="10487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7B0C2A-1A9E-4EE7-A407-A14D68C17A9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21743" r="5681" b="22730"/>
          <a:stretch/>
        </p:blipFill>
        <p:spPr>
          <a:xfrm>
            <a:off x="5142625" y="5665633"/>
            <a:ext cx="1384683" cy="878315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031B4B-DE38-49A7-9D2A-C4DEE84EDDD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95" t="1377" r="19130"/>
          <a:stretch/>
        </p:blipFill>
        <p:spPr>
          <a:xfrm>
            <a:off x="780726" y="5514485"/>
            <a:ext cx="1002748" cy="878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2A51318-540B-4A73-A9C7-136510651878}"/>
              </a:ext>
            </a:extLst>
          </p:cNvPr>
          <p:cNvSpPr txBox="1"/>
          <p:nvPr/>
        </p:nvSpPr>
        <p:spPr>
          <a:xfrm>
            <a:off x="2898819" y="3801404"/>
            <a:ext cx="186855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عناصر رؤية الإمارات 2021</a:t>
            </a:r>
            <a:endParaRPr lang="en-US" sz="2400" b="1" dirty="0"/>
          </a:p>
        </p:txBody>
      </p:sp>
      <p:sp>
        <p:nvSpPr>
          <p:cNvPr id="19" name="Flowchart: Multidocument 18">
            <a:extLst>
              <a:ext uri="{FF2B5EF4-FFF2-40B4-BE49-F238E27FC236}">
                <a16:creationId xmlns:a16="http://schemas.microsoft.com/office/drawing/2014/main" id="{1AFCD957-C683-460C-9CE5-4FD2FA4E3291}"/>
              </a:ext>
            </a:extLst>
          </p:cNvPr>
          <p:cNvSpPr/>
          <p:nvPr/>
        </p:nvSpPr>
        <p:spPr>
          <a:xfrm>
            <a:off x="8338798" y="3083653"/>
            <a:ext cx="2980052" cy="1166800"/>
          </a:xfrm>
          <a:prstGeom prst="flowChartMultidocumen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b="1" dirty="0">
                <a:solidFill>
                  <a:schemeClr val="tx1"/>
                </a:solidFill>
              </a:rPr>
              <a:t>من الصور التي أمامك حاولي</a:t>
            </a:r>
          </a:p>
          <a:p>
            <a:pPr algn="r"/>
            <a:r>
              <a:rPr lang="ar-AE" b="1" dirty="0">
                <a:solidFill>
                  <a:schemeClr val="tx1"/>
                </a:solidFill>
              </a:rPr>
              <a:t> استنتاج عناصر الرؤية؟</a:t>
            </a:r>
          </a:p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1" name="Picture 20" descr="A picture containing speaker&#10;&#10;Description automatically generated">
            <a:extLst>
              <a:ext uri="{FF2B5EF4-FFF2-40B4-BE49-F238E27FC236}">
                <a16:creationId xmlns:a16="http://schemas.microsoft.com/office/drawing/2014/main" id="{13854307-4A47-4A96-AC77-2244BCFA0CC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474" y="4347542"/>
            <a:ext cx="1643899" cy="16438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879484-9EEE-4054-B765-5C7F1AF8BD85}"/>
              </a:ext>
            </a:extLst>
          </p:cNvPr>
          <p:cNvSpPr txBox="1"/>
          <p:nvPr/>
        </p:nvSpPr>
        <p:spPr>
          <a:xfrm>
            <a:off x="8795747" y="4854836"/>
            <a:ext cx="269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C00000"/>
                </a:solidFill>
              </a:rPr>
              <a:t>غردي</a:t>
            </a:r>
          </a:p>
          <a:p>
            <a:pPr algn="r"/>
            <a:r>
              <a:rPr lang="ar-AE" b="1" dirty="0"/>
              <a:t>كيف أساند دولتي لتحقيق </a:t>
            </a:r>
          </a:p>
          <a:p>
            <a:pPr algn="r"/>
            <a:r>
              <a:rPr lang="ar-AE" b="1" dirty="0"/>
              <a:t>رؤية الإمارات 2021م</a:t>
            </a:r>
            <a:endParaRPr lang="en-US" b="1" dirty="0"/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886B9205-49D9-42A9-B325-39AAB511EAA4}"/>
              </a:ext>
            </a:extLst>
          </p:cNvPr>
          <p:cNvSpPr/>
          <p:nvPr/>
        </p:nvSpPr>
        <p:spPr>
          <a:xfrm>
            <a:off x="8104946" y="1984908"/>
            <a:ext cx="3843131" cy="757265"/>
          </a:xfrm>
          <a:prstGeom prst="homePlate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 </a:t>
            </a:r>
            <a:r>
              <a:rPr lang="ar-AE" dirty="0"/>
              <a:t> </a:t>
            </a:r>
            <a:r>
              <a:rPr lang="ar-AE" b="1" dirty="0">
                <a:solidFill>
                  <a:schemeClr val="tx1"/>
                </a:solidFill>
              </a:rPr>
              <a:t>لحل الأسئلة التالية</a:t>
            </a:r>
            <a:r>
              <a:rPr lang="en-US" b="1" dirty="0">
                <a:solidFill>
                  <a:schemeClr val="tx1"/>
                </a:solidFill>
              </a:rPr>
              <a:t>linoit</a:t>
            </a:r>
            <a:r>
              <a:rPr lang="ar-AE" b="1" dirty="0">
                <a:solidFill>
                  <a:schemeClr val="tx1"/>
                </a:solidFill>
              </a:rPr>
              <a:t> توجهي إلى برنامج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E1EDBA-A389-4063-8166-3E036D582BB2}"/>
              </a:ext>
            </a:extLst>
          </p:cNvPr>
          <p:cNvSpPr txBox="1"/>
          <p:nvPr/>
        </p:nvSpPr>
        <p:spPr>
          <a:xfrm>
            <a:off x="4651514" y="1130508"/>
            <a:ext cx="59196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FF00"/>
                </a:solidFill>
              </a:rPr>
              <a:t>الناتج الأول والثاني : التعرف على مصطلحات الدرس وعناصر رؤية الإمارات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19AFAF-CCA5-4AD0-A8EA-8B1671DECC09}"/>
              </a:ext>
            </a:extLst>
          </p:cNvPr>
          <p:cNvSpPr txBox="1"/>
          <p:nvPr/>
        </p:nvSpPr>
        <p:spPr>
          <a:xfrm>
            <a:off x="2256248" y="3329560"/>
            <a:ext cx="3153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/>
              <a:t>استراتيجية تحويل الصور لمعلومات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49136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12035" y="314052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accent1"/>
                </a:solidFill>
              </a:rPr>
              <a:t>الإمارات الرؤية والمئوية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51795A-F503-40F8-B858-05DD7AB4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9632">
            <a:off x="10815488" y="134389"/>
            <a:ext cx="1176338" cy="1429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D4ACC-F0B8-4156-8678-4C1C7C48CE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8" t="4579" r="17006" b="7053"/>
          <a:stretch/>
        </p:blipFill>
        <p:spPr>
          <a:xfrm>
            <a:off x="25967" y="1338470"/>
            <a:ext cx="9050963" cy="5489297"/>
          </a:xfrm>
          <a:prstGeom prst="rect">
            <a:avLst/>
          </a:prstGeom>
        </p:spPr>
      </p:pic>
      <p:pic>
        <p:nvPicPr>
          <p:cNvPr id="6" name="Picture 5" descr="A person sitting at a table&#10;&#10;Description automatically generated">
            <a:extLst>
              <a:ext uri="{FF2B5EF4-FFF2-40B4-BE49-F238E27FC236}">
                <a16:creationId xmlns:a16="http://schemas.microsoft.com/office/drawing/2014/main" id="{5A95EFC9-5E30-43CE-969D-44DF1E08C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774" y="2154258"/>
            <a:ext cx="2981739" cy="2230625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C02B1D1-3D3B-42D9-ABF3-2492C68CBF7D}"/>
              </a:ext>
            </a:extLst>
          </p:cNvPr>
          <p:cNvSpPr/>
          <p:nvPr/>
        </p:nvSpPr>
        <p:spPr>
          <a:xfrm>
            <a:off x="9183757" y="4439478"/>
            <a:ext cx="2650435" cy="1656522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استنتجي مفهوم مئوية الإمارات 2071</a:t>
            </a:r>
          </a:p>
          <a:p>
            <a:pPr algn="ctr"/>
            <a:r>
              <a:rPr lang="ar-AE" b="1" dirty="0">
                <a:solidFill>
                  <a:srgbClr val="0070C0"/>
                </a:solidFill>
              </a:rPr>
              <a:t>الرجاء كتابة الإجابة على الشات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15022-4C86-4C82-AC60-5662BAAC5769}"/>
              </a:ext>
            </a:extLst>
          </p:cNvPr>
          <p:cNvSpPr txBox="1"/>
          <p:nvPr/>
        </p:nvSpPr>
        <p:spPr>
          <a:xfrm>
            <a:off x="7032467" y="1218378"/>
            <a:ext cx="499628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FF00"/>
                </a:solidFill>
              </a:rPr>
              <a:t>النتاج الثالث: استنتاج المحاور الرئيسية لمئوية الإمارات 2071</a:t>
            </a:r>
            <a:r>
              <a:rPr lang="ar-AE" dirty="0"/>
              <a:t>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325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12035" y="314052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accent1"/>
                </a:solidFill>
              </a:rPr>
              <a:t>الإمارات الرؤية والمئوية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51795A-F503-40F8-B858-05DD7AB4D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9632">
            <a:off x="10815488" y="134389"/>
            <a:ext cx="1176338" cy="1429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A0374-5993-469C-8C2F-934399F005C6}"/>
              </a:ext>
            </a:extLst>
          </p:cNvPr>
          <p:cNvSpPr txBox="1"/>
          <p:nvPr/>
        </p:nvSpPr>
        <p:spPr>
          <a:xfrm>
            <a:off x="6069819" y="1153804"/>
            <a:ext cx="454549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FF00"/>
                </a:solidFill>
              </a:rPr>
              <a:t>الناتج الرابع : جهود دولة الإمارات لتصبح أفضل دول العالم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" name="الامارات تفوز بمقعد باليونسكو">
            <a:hlinkClick r:id="" action="ppaction://media"/>
            <a:extLst>
              <a:ext uri="{FF2B5EF4-FFF2-40B4-BE49-F238E27FC236}">
                <a16:creationId xmlns:a16="http://schemas.microsoft.com/office/drawing/2014/main" id="{D7C906D0-5F2E-474A-AFBB-F06A764212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7889" y="2853683"/>
            <a:ext cx="4679573" cy="3402721"/>
          </a:xfrm>
          <a:prstGeom prst="rect">
            <a:avLst/>
          </a:prstGeom>
        </p:spPr>
      </p:pic>
      <p:pic>
        <p:nvPicPr>
          <p:cNvPr id="5" name="اعلان فوز دبي بأكسبو 2020">
            <a:hlinkClick r:id="" action="ppaction://media"/>
            <a:extLst>
              <a:ext uri="{FF2B5EF4-FFF2-40B4-BE49-F238E27FC236}">
                <a16:creationId xmlns:a16="http://schemas.microsoft.com/office/drawing/2014/main" id="{541D816E-6B6D-435A-BCF6-BA3D93B0C19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1684" r="11524"/>
          <a:stretch/>
        </p:blipFill>
        <p:spPr>
          <a:xfrm>
            <a:off x="3617845" y="2063360"/>
            <a:ext cx="3644028" cy="2916052"/>
          </a:xfrm>
          <a:prstGeom prst="rect">
            <a:avLst/>
          </a:prstGeom>
        </p:spPr>
      </p:pic>
      <p:pic>
        <p:nvPicPr>
          <p:cNvPr id="11" name="Picture 10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3BEA9AB-23A0-4BFC-B580-9ACF35583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8" y="1395944"/>
            <a:ext cx="3349619" cy="3098863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1E1876B2-4209-40BB-9B61-3538A8D6855D}"/>
              </a:ext>
            </a:extLst>
          </p:cNvPr>
          <p:cNvSpPr/>
          <p:nvPr/>
        </p:nvSpPr>
        <p:spPr>
          <a:xfrm>
            <a:off x="144538" y="5472867"/>
            <a:ext cx="4456676" cy="1296228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b="1" dirty="0">
                <a:solidFill>
                  <a:srgbClr val="002060"/>
                </a:solidFill>
              </a:rPr>
              <a:t>جهود جبارة قامت بها الإمارات لتكون</a:t>
            </a:r>
          </a:p>
          <a:p>
            <a:pPr algn="r"/>
            <a:r>
              <a:rPr lang="ar-AE" b="1" dirty="0">
                <a:solidFill>
                  <a:srgbClr val="002060"/>
                </a:solidFill>
              </a:rPr>
              <a:t> في الصدارة تنافس أكبر مدن العالم</a:t>
            </a:r>
          </a:p>
          <a:p>
            <a:pPr algn="r"/>
            <a:r>
              <a:rPr lang="ar-AE" b="1" dirty="0">
                <a:solidFill>
                  <a:schemeClr val="tx1"/>
                </a:solidFill>
              </a:rPr>
              <a:t>توجهوا إلى بوابة التعلم الذكي لحل سؤال الشريحة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BEF660BE-646B-4D1C-8532-2B2D568FA2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9" y="4866670"/>
            <a:ext cx="1296228" cy="12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CB395E0-8A2C-45AC-8290-2CC778D00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3"/>
          <a:stretch/>
        </p:blipFill>
        <p:spPr>
          <a:xfrm>
            <a:off x="182881" y="196948"/>
            <a:ext cx="11830928" cy="655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11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12035" y="314052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chemeClr val="accent1"/>
                </a:solidFill>
              </a:rPr>
              <a:t>الإمارات الرؤية والمئوية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51795A-F503-40F8-B858-05DD7AB4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9632">
            <a:off x="10815488" y="134389"/>
            <a:ext cx="1176338" cy="14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46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185</Words>
  <Application>Microsoft Office PowerPoint</Application>
  <PresentationFormat>Widescreen</PresentationFormat>
  <Paragraphs>33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هدى الظهوري</dc:creator>
  <cp:lastModifiedBy>هدى الظهوري</cp:lastModifiedBy>
  <cp:revision>25</cp:revision>
  <dcterms:created xsi:type="dcterms:W3CDTF">2020-05-17T01:52:53Z</dcterms:created>
  <dcterms:modified xsi:type="dcterms:W3CDTF">2021-05-20T04:06:32Z</dcterms:modified>
</cp:coreProperties>
</file>