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7" r:id="rId2"/>
    <p:sldId id="261" r:id="rId3"/>
    <p:sldId id="258" r:id="rId4"/>
    <p:sldId id="262" r:id="rId5"/>
    <p:sldId id="259" r:id="rId6"/>
    <p:sldId id="264" r:id="rId7"/>
    <p:sldId id="260" r:id="rId8"/>
    <p:sldId id="26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93C4D2-271A-4D9C-9E28-2490C2087172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003AA8-A645-4D31-B09E-B7C2D565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18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3D0C-78A1-4689-A728-A96E0449C073}" type="datetimeFigureOut">
              <a:rPr lang="ar-SA" smtClean="0"/>
              <a:t>24/06/1438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5703-E3D0-4F24-BC42-2EA1013016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616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3D0C-78A1-4689-A728-A96E0449C073}" type="datetimeFigureOut">
              <a:rPr lang="ar-SA" smtClean="0"/>
              <a:t>24/06/1438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5703-E3D0-4F24-BC42-2EA1013016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46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3D0C-78A1-4689-A728-A96E0449C073}" type="datetimeFigureOut">
              <a:rPr lang="ar-SA" smtClean="0"/>
              <a:t>24/06/1438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5703-E3D0-4F24-BC42-2EA1013016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12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3D0C-78A1-4689-A728-A96E0449C073}" type="datetimeFigureOut">
              <a:rPr lang="ar-SA" smtClean="0"/>
              <a:t>24/06/1438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5703-E3D0-4F24-BC42-2EA1013016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466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3D0C-78A1-4689-A728-A96E0449C073}" type="datetimeFigureOut">
              <a:rPr lang="ar-SA" smtClean="0"/>
              <a:t>24/06/1438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5703-E3D0-4F24-BC42-2EA1013016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466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3D0C-78A1-4689-A728-A96E0449C073}" type="datetimeFigureOut">
              <a:rPr lang="ar-SA" smtClean="0"/>
              <a:t>24/06/1438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5703-E3D0-4F24-BC42-2EA1013016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83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3D0C-78A1-4689-A728-A96E0449C073}" type="datetimeFigureOut">
              <a:rPr lang="ar-SA" smtClean="0"/>
              <a:t>24/06/1438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5703-E3D0-4F24-BC42-2EA1013016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827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3D0C-78A1-4689-A728-A96E0449C073}" type="datetimeFigureOut">
              <a:rPr lang="ar-SA" smtClean="0"/>
              <a:t>24/06/1438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5703-E3D0-4F24-BC42-2EA1013016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064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3D0C-78A1-4689-A728-A96E0449C073}" type="datetimeFigureOut">
              <a:rPr lang="ar-SA" smtClean="0"/>
              <a:t>24/06/1438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5703-E3D0-4F24-BC42-2EA1013016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738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3D0C-78A1-4689-A728-A96E0449C073}" type="datetimeFigureOut">
              <a:rPr lang="ar-SA" smtClean="0"/>
              <a:t>24/06/1438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5703-E3D0-4F24-BC42-2EA1013016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202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3D0C-78A1-4689-A728-A96E0449C073}" type="datetimeFigureOut">
              <a:rPr lang="ar-SA" smtClean="0"/>
              <a:t>24/06/1438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5703-E3D0-4F24-BC42-2EA1013016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340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33D0C-78A1-4689-A728-A96E0449C073}" type="datetimeFigureOut">
              <a:rPr lang="ar-SA" smtClean="0"/>
              <a:t>24/06/1438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15703-E3D0-4F24-BC42-2EA1013016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480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78171" y="152400"/>
            <a:ext cx="11299971" cy="647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kern="0">
              <a:solidFill>
                <a:sysClr val="windowText" lastClr="0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969360" y="152400"/>
            <a:ext cx="280878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ورقة عمل لدرس قدرة الله تعالى</a:t>
            </a:r>
          </a:p>
          <a:p>
            <a:pPr algn="ctr"/>
            <a:r>
              <a:rPr lang="ar-AE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سورة الملك 15-24</a:t>
            </a:r>
            <a:endParaRPr lang="ar-SA" sz="20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78171" y="6229290"/>
            <a:ext cx="20017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AE" sz="2000" b="1" kern="0" dirty="0">
                <a:solidFill>
                  <a:sysClr val="windowText" lastClr="000000"/>
                </a:solidFill>
              </a:rPr>
              <a:t>معلمة عائشة النقبي</a:t>
            </a:r>
            <a:endParaRPr lang="ar-SA" sz="2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08946" y="179700"/>
            <a:ext cx="255865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AE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اسم المجموعة</a:t>
            </a:r>
            <a:r>
              <a:rPr lang="ar-AE" sz="11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:......................</a:t>
            </a:r>
            <a:endParaRPr lang="ar-AE" sz="20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r>
              <a:rPr lang="ar-AE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الصف </a:t>
            </a:r>
            <a:r>
              <a:rPr lang="ar-AE" sz="11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:.........................</a:t>
            </a:r>
            <a:endParaRPr lang="ar-AE" sz="20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106388" y="226880"/>
            <a:ext cx="458152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AE" sz="2000" b="1" kern="0" dirty="0">
                <a:solidFill>
                  <a:sysClr val="windowText" lastClr="000000"/>
                </a:solidFill>
              </a:rPr>
              <a:t>صلي بين المفرد القرآني ومعناه (بمساعده الصور):</a:t>
            </a:r>
            <a:endParaRPr lang="ar-SA" sz="2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038363" y="1163480"/>
            <a:ext cx="4471332" cy="1590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kern="0">
              <a:solidFill>
                <a:sysClr val="windowText" lastClr="000000"/>
              </a:solidFill>
            </a:endParaRPr>
          </a:p>
        </p:txBody>
      </p:sp>
      <p:sp>
        <p:nvSpPr>
          <p:cNvPr id="11" name="AutoShape 5" descr="Image result for boiling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kern="0">
              <a:solidFill>
                <a:sysClr val="windowText" lastClr="000000"/>
              </a:solidFill>
            </a:endParaRPr>
          </a:p>
        </p:txBody>
      </p:sp>
      <p:sp>
        <p:nvSpPr>
          <p:cNvPr id="14" name="AutoShape 8" descr="Image result for group icon"/>
          <p:cNvSpPr>
            <a:spLocks noChangeAspect="1" noChangeArrowheads="1"/>
          </p:cNvSpPr>
          <p:nvPr/>
        </p:nvSpPr>
        <p:spPr bwMode="auto">
          <a:xfrm>
            <a:off x="10599738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kern="0">
              <a:solidFill>
                <a:sysClr val="windowText" lastClr="000000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813974" y="2676727"/>
            <a:ext cx="3971638" cy="12884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kern="0">
              <a:solidFill>
                <a:sysClr val="windowText" lastClr="000000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813974" y="1176452"/>
            <a:ext cx="3971638" cy="1272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kern="0">
              <a:solidFill>
                <a:sysClr val="windowText" lastClr="000000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781928" y="4430464"/>
            <a:ext cx="4035729" cy="133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kern="0">
              <a:solidFill>
                <a:sysClr val="windowText" lastClr="00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1190519"/>
            <a:ext cx="1316558" cy="6763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1861676"/>
            <a:ext cx="1412625" cy="8736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59403" y="1717178"/>
            <a:ext cx="16690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الأرض ذلولاً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02609" y="3214002"/>
            <a:ext cx="21691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سهلة العيش عليها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مستطيل 9"/>
          <p:cNvSpPr/>
          <p:nvPr/>
        </p:nvSpPr>
        <p:spPr>
          <a:xfrm>
            <a:off x="7004108" y="2832960"/>
            <a:ext cx="4539842" cy="1344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kern="0">
              <a:solidFill>
                <a:sysClr val="windowText" lastClr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49836" y="3320933"/>
            <a:ext cx="9380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يخسف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3842" y="2912185"/>
            <a:ext cx="1597183" cy="116961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757848" y="1584031"/>
            <a:ext cx="19912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هبوطها ونزولها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مستطيل 9"/>
          <p:cNvSpPr/>
          <p:nvPr/>
        </p:nvSpPr>
        <p:spPr>
          <a:xfrm>
            <a:off x="7038363" y="4451264"/>
            <a:ext cx="4539842" cy="1344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kern="0">
              <a:solidFill>
                <a:sysClr val="windowText" lastClr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58001" y="4941146"/>
            <a:ext cx="9316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حاصباً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825" y="4331546"/>
            <a:ext cx="1219200" cy="140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023" y="4509111"/>
            <a:ext cx="1567444" cy="12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608773" y="4862032"/>
            <a:ext cx="24673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ريح محملة بالحصى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32" name="Picture 8" descr="Image result for smiley fa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609" y="167851"/>
            <a:ext cx="365792" cy="36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4981" y="167851"/>
            <a:ext cx="359920" cy="359920"/>
          </a:xfrm>
          <a:prstGeom prst="rect">
            <a:avLst/>
          </a:prstGeom>
        </p:spPr>
      </p:pic>
      <p:pic>
        <p:nvPicPr>
          <p:cNvPr id="42" name="Picture 8" descr="Image result for smiley fa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002" y="677390"/>
            <a:ext cx="365792" cy="36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3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78171" y="152400"/>
            <a:ext cx="11299971" cy="647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kern="0">
              <a:solidFill>
                <a:sysClr val="windowText" lastClr="0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969360" y="152400"/>
            <a:ext cx="280878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ورقة عمل لدرس قدرة الله تعالى</a:t>
            </a:r>
          </a:p>
          <a:p>
            <a:pPr algn="ctr"/>
            <a:r>
              <a:rPr lang="ar-AE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سورة الملك 15-24</a:t>
            </a:r>
            <a:endParaRPr lang="ar-SA" sz="20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78171" y="6229290"/>
            <a:ext cx="20017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AE" sz="2000" b="1" kern="0" dirty="0">
                <a:solidFill>
                  <a:sysClr val="windowText" lastClr="000000"/>
                </a:solidFill>
              </a:rPr>
              <a:t>معلمة عائشة النقبي</a:t>
            </a:r>
            <a:endParaRPr lang="ar-SA" sz="2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08946" y="179700"/>
            <a:ext cx="255865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AE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اسم المجموعة</a:t>
            </a:r>
            <a:r>
              <a:rPr lang="ar-AE" sz="11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:......................</a:t>
            </a:r>
            <a:endParaRPr lang="ar-AE" sz="20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r>
              <a:rPr lang="ar-AE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الصف </a:t>
            </a:r>
            <a:r>
              <a:rPr lang="ar-AE" sz="11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:.........................</a:t>
            </a:r>
            <a:endParaRPr lang="ar-AE" sz="20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106388" y="226880"/>
            <a:ext cx="458152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AE" sz="2000" b="1" kern="0" dirty="0">
                <a:solidFill>
                  <a:sysClr val="windowText" lastClr="000000"/>
                </a:solidFill>
              </a:rPr>
              <a:t>صلي بين المفرد القرآني ومعناه (بمساعده الصور):</a:t>
            </a:r>
            <a:endParaRPr lang="ar-SA" sz="2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038363" y="1163480"/>
            <a:ext cx="4471332" cy="1590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kern="0">
              <a:solidFill>
                <a:sysClr val="windowText" lastClr="000000"/>
              </a:solidFill>
            </a:endParaRPr>
          </a:p>
        </p:txBody>
      </p:sp>
      <p:sp>
        <p:nvSpPr>
          <p:cNvPr id="11" name="AutoShape 5" descr="Image result for boiling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kern="0">
              <a:solidFill>
                <a:sysClr val="windowText" lastClr="000000"/>
              </a:solidFill>
            </a:endParaRPr>
          </a:p>
        </p:txBody>
      </p:sp>
      <p:sp>
        <p:nvSpPr>
          <p:cNvPr id="14" name="AutoShape 8" descr="Image result for group icon"/>
          <p:cNvSpPr>
            <a:spLocks noChangeAspect="1" noChangeArrowheads="1"/>
          </p:cNvSpPr>
          <p:nvPr/>
        </p:nvSpPr>
        <p:spPr bwMode="auto">
          <a:xfrm>
            <a:off x="10599738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kern="0">
              <a:solidFill>
                <a:sysClr val="windowText" lastClr="000000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813974" y="2676727"/>
            <a:ext cx="3971638" cy="12884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kern="0">
              <a:solidFill>
                <a:sysClr val="windowText" lastClr="000000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813974" y="1176452"/>
            <a:ext cx="3971638" cy="1272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kern="0">
              <a:solidFill>
                <a:sysClr val="windowText" lastClr="000000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781928" y="4430464"/>
            <a:ext cx="4035729" cy="133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kern="0">
              <a:solidFill>
                <a:sysClr val="windowText" lastClr="00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1190519"/>
            <a:ext cx="1316558" cy="6763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1861676"/>
            <a:ext cx="1412625" cy="8736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59403" y="1717178"/>
            <a:ext cx="16690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الأرض ذلولاً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02609" y="3214002"/>
            <a:ext cx="21691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سهلة العيش عليها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مستطيل 9"/>
          <p:cNvSpPr/>
          <p:nvPr/>
        </p:nvSpPr>
        <p:spPr>
          <a:xfrm>
            <a:off x="7004108" y="2832960"/>
            <a:ext cx="4539842" cy="1344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kern="0">
              <a:solidFill>
                <a:sysClr val="windowText" lastClr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49836" y="3320933"/>
            <a:ext cx="9380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يخسف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3842" y="2912185"/>
            <a:ext cx="1597183" cy="116961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757848" y="1584031"/>
            <a:ext cx="19912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هبوطها ونزولها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مستطيل 9"/>
          <p:cNvSpPr/>
          <p:nvPr/>
        </p:nvSpPr>
        <p:spPr>
          <a:xfrm>
            <a:off x="7038363" y="4451264"/>
            <a:ext cx="4539842" cy="1344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kern="0">
              <a:solidFill>
                <a:sysClr val="windowText" lastClr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58001" y="4941146"/>
            <a:ext cx="9316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حاصباً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825" y="4331546"/>
            <a:ext cx="1219200" cy="140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023" y="4509111"/>
            <a:ext cx="1567444" cy="12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608773" y="4862032"/>
            <a:ext cx="24673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ريح محملة بالحصى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32" name="Picture 8" descr="Image result for smiley fa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609" y="167851"/>
            <a:ext cx="365792" cy="36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4981" y="167851"/>
            <a:ext cx="359920" cy="359920"/>
          </a:xfrm>
          <a:prstGeom prst="rect">
            <a:avLst/>
          </a:prstGeom>
        </p:spPr>
      </p:pic>
      <p:pic>
        <p:nvPicPr>
          <p:cNvPr id="42" name="Picture 8" descr="Image result for smiley fa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002" y="677390"/>
            <a:ext cx="365792" cy="36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16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78171" y="152400"/>
            <a:ext cx="11299971" cy="647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kern="0">
              <a:solidFill>
                <a:sysClr val="windowText" lastClr="0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969360" y="152400"/>
            <a:ext cx="280878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ورقة عمل لدرس قدرة الله تعالى</a:t>
            </a:r>
          </a:p>
          <a:p>
            <a:pPr algn="ctr"/>
            <a:r>
              <a:rPr lang="ar-AE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سورة الملك 15-24</a:t>
            </a:r>
            <a:endParaRPr lang="ar-SA" sz="20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78171" y="6229290"/>
            <a:ext cx="20017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AE" sz="2000" b="1" kern="0" dirty="0">
                <a:solidFill>
                  <a:sysClr val="windowText" lastClr="000000"/>
                </a:solidFill>
              </a:rPr>
              <a:t>معلمة عائشة النقبي</a:t>
            </a:r>
            <a:endParaRPr lang="ar-SA" sz="2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08946" y="179700"/>
            <a:ext cx="255865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AE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اسم المجموعة</a:t>
            </a:r>
            <a:r>
              <a:rPr lang="ar-AE" sz="11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:......................</a:t>
            </a:r>
            <a:endParaRPr lang="ar-AE" sz="20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r>
              <a:rPr lang="ar-AE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الصف </a:t>
            </a:r>
            <a:r>
              <a:rPr lang="ar-AE" sz="11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:.........................</a:t>
            </a:r>
            <a:endParaRPr lang="ar-AE" sz="20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AutoShape 5" descr="Image result for boiling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kern="0">
              <a:solidFill>
                <a:sysClr val="windowText" lastClr="000000"/>
              </a:solidFill>
            </a:endParaRPr>
          </a:p>
        </p:txBody>
      </p:sp>
      <p:sp>
        <p:nvSpPr>
          <p:cNvPr id="14" name="AutoShape 8" descr="Image result for group icon"/>
          <p:cNvSpPr>
            <a:spLocks noChangeAspect="1" noChangeArrowheads="1"/>
          </p:cNvSpPr>
          <p:nvPr/>
        </p:nvSpPr>
        <p:spPr bwMode="auto">
          <a:xfrm>
            <a:off x="10599738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kern="0">
              <a:solidFill>
                <a:sysClr val="windowText" lastClr="000000"/>
              </a:solidFill>
            </a:endParaRPr>
          </a:p>
        </p:txBody>
      </p:sp>
      <p:sp>
        <p:nvSpPr>
          <p:cNvPr id="33" name="مربع نص 7"/>
          <p:cNvSpPr txBox="1"/>
          <p:nvPr/>
        </p:nvSpPr>
        <p:spPr>
          <a:xfrm>
            <a:off x="3765472" y="306288"/>
            <a:ext cx="490889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AE" sz="2000" b="1" dirty="0"/>
              <a:t>ضعي المعنى الصحيح للمفرد القرآني بالفراغ المناسب :</a:t>
            </a:r>
          </a:p>
        </p:txBody>
      </p:sp>
      <p:sp>
        <p:nvSpPr>
          <p:cNvPr id="37" name="مستطيل 9"/>
          <p:cNvSpPr/>
          <p:nvPr/>
        </p:nvSpPr>
        <p:spPr>
          <a:xfrm>
            <a:off x="9030524" y="2543289"/>
            <a:ext cx="2641946" cy="3001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33"/>
          <p:cNvSpPr txBox="1"/>
          <p:nvPr/>
        </p:nvSpPr>
        <p:spPr>
          <a:xfrm>
            <a:off x="6700559" y="1356724"/>
            <a:ext cx="2154878" cy="52322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جوانبها وطرقها</a:t>
            </a:r>
            <a:endParaRPr lang="ar-SA" sz="2800" b="1" dirty="0"/>
          </a:p>
        </p:txBody>
      </p:sp>
      <p:cxnSp>
        <p:nvCxnSpPr>
          <p:cNvPr id="43" name="رابط مستقيم 29"/>
          <p:cNvCxnSpPr/>
          <p:nvPr/>
        </p:nvCxnSpPr>
        <p:spPr>
          <a:xfrm flipH="1">
            <a:off x="9157152" y="4999489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30"/>
          <p:cNvCxnSpPr/>
          <p:nvPr/>
        </p:nvCxnSpPr>
        <p:spPr>
          <a:xfrm flipH="1">
            <a:off x="9157152" y="5317881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152" y="2583353"/>
            <a:ext cx="2340231" cy="1426586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9909553" y="4221257"/>
            <a:ext cx="9476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مناكبها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مستطيل 9"/>
          <p:cNvSpPr/>
          <p:nvPr/>
        </p:nvSpPr>
        <p:spPr>
          <a:xfrm>
            <a:off x="6213491" y="2543289"/>
            <a:ext cx="2641946" cy="3001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1" name="رابط مستقيم 29"/>
          <p:cNvCxnSpPr/>
          <p:nvPr/>
        </p:nvCxnSpPr>
        <p:spPr>
          <a:xfrm flipH="1">
            <a:off x="6340119" y="4992949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مستقيم 30"/>
          <p:cNvCxnSpPr/>
          <p:nvPr/>
        </p:nvCxnSpPr>
        <p:spPr>
          <a:xfrm flipH="1">
            <a:off x="6340119" y="5311341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237592" y="4214717"/>
            <a:ext cx="6575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نذير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559" y="2643661"/>
            <a:ext cx="1371138" cy="1472236"/>
          </a:xfrm>
          <a:prstGeom prst="rect">
            <a:avLst/>
          </a:prstGeom>
        </p:spPr>
      </p:pic>
      <p:sp>
        <p:nvSpPr>
          <p:cNvPr id="64" name="مربع نص 33"/>
          <p:cNvSpPr txBox="1"/>
          <p:nvPr/>
        </p:nvSpPr>
        <p:spPr>
          <a:xfrm>
            <a:off x="703021" y="1379042"/>
            <a:ext cx="2170501" cy="52322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التنبية والتحذير</a:t>
            </a:r>
            <a:endParaRPr lang="ar-SA" sz="2800" b="1" dirty="0"/>
          </a:p>
        </p:txBody>
      </p:sp>
      <p:sp>
        <p:nvSpPr>
          <p:cNvPr id="65" name="مستطيل 9"/>
          <p:cNvSpPr/>
          <p:nvPr/>
        </p:nvSpPr>
        <p:spPr>
          <a:xfrm>
            <a:off x="3438748" y="2543289"/>
            <a:ext cx="2641946" cy="29952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6" name="رابط مستقيم 29"/>
          <p:cNvCxnSpPr/>
          <p:nvPr/>
        </p:nvCxnSpPr>
        <p:spPr>
          <a:xfrm flipH="1">
            <a:off x="3565376" y="4992949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مستقيم 30"/>
          <p:cNvCxnSpPr/>
          <p:nvPr/>
        </p:nvCxnSpPr>
        <p:spPr>
          <a:xfrm flipH="1">
            <a:off x="3565376" y="5311341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352242" y="4214717"/>
            <a:ext cx="8787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غرور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017" y="2631549"/>
            <a:ext cx="1509118" cy="1632794"/>
          </a:xfrm>
          <a:prstGeom prst="rect">
            <a:avLst/>
          </a:prstGeom>
        </p:spPr>
      </p:pic>
      <p:sp>
        <p:nvSpPr>
          <p:cNvPr id="69" name="مربع نص 33"/>
          <p:cNvSpPr txBox="1"/>
          <p:nvPr/>
        </p:nvSpPr>
        <p:spPr>
          <a:xfrm>
            <a:off x="9558358" y="1354776"/>
            <a:ext cx="1586278" cy="52322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تكبر وتعال</a:t>
            </a:r>
            <a:endParaRPr lang="ar-SA" sz="2800" b="1" dirty="0"/>
          </a:p>
        </p:txBody>
      </p:sp>
      <p:sp>
        <p:nvSpPr>
          <p:cNvPr id="70" name="مستطيل 9"/>
          <p:cNvSpPr/>
          <p:nvPr/>
        </p:nvSpPr>
        <p:spPr>
          <a:xfrm>
            <a:off x="648840" y="2543289"/>
            <a:ext cx="2641946" cy="3001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1" name="رابط مستقيم 29"/>
          <p:cNvCxnSpPr/>
          <p:nvPr/>
        </p:nvCxnSpPr>
        <p:spPr>
          <a:xfrm flipH="1">
            <a:off x="775468" y="4992949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مستقيم 30"/>
          <p:cNvCxnSpPr/>
          <p:nvPr/>
        </p:nvCxnSpPr>
        <p:spPr>
          <a:xfrm flipH="1">
            <a:off x="775468" y="5311341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499016" y="4214717"/>
            <a:ext cx="10054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صافاتٍ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063" y="2789405"/>
            <a:ext cx="1473500" cy="1105125"/>
          </a:xfrm>
          <a:prstGeom prst="rect">
            <a:avLst/>
          </a:prstGeom>
        </p:spPr>
      </p:pic>
      <p:sp>
        <p:nvSpPr>
          <p:cNvPr id="74" name="مربع نص 33"/>
          <p:cNvSpPr txBox="1"/>
          <p:nvPr/>
        </p:nvSpPr>
        <p:spPr>
          <a:xfrm>
            <a:off x="3332493" y="1314033"/>
            <a:ext cx="2918264" cy="83099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/>
              <a:t>باسطات اجنحتهن في الجو عند الطيران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999" y="201336"/>
            <a:ext cx="359403" cy="3594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999" y="602233"/>
            <a:ext cx="366209" cy="36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2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78171" y="152400"/>
            <a:ext cx="11299971" cy="647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kern="0">
              <a:solidFill>
                <a:sysClr val="windowText" lastClr="0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969360" y="152400"/>
            <a:ext cx="280878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ورقة عمل لدرس قدرة الله تعالى</a:t>
            </a:r>
          </a:p>
          <a:p>
            <a:pPr algn="ctr"/>
            <a:r>
              <a:rPr lang="ar-AE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سورة الملك 15-24</a:t>
            </a:r>
            <a:endParaRPr lang="ar-SA" sz="20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78171" y="6229290"/>
            <a:ext cx="20017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AE" sz="2000" b="1" kern="0" dirty="0">
                <a:solidFill>
                  <a:sysClr val="windowText" lastClr="000000"/>
                </a:solidFill>
              </a:rPr>
              <a:t>معلمة عائشة النقبي</a:t>
            </a:r>
            <a:endParaRPr lang="ar-SA" sz="2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08946" y="179700"/>
            <a:ext cx="255865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AE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اسم المجموعة</a:t>
            </a:r>
            <a:r>
              <a:rPr lang="ar-AE" sz="11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:......................</a:t>
            </a:r>
            <a:endParaRPr lang="ar-AE" sz="20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r>
              <a:rPr lang="ar-AE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الصف </a:t>
            </a:r>
            <a:r>
              <a:rPr lang="ar-AE" sz="11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:.........................</a:t>
            </a:r>
            <a:endParaRPr lang="ar-AE" sz="20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AutoShape 5" descr="Image result for boiling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kern="0">
              <a:solidFill>
                <a:sysClr val="windowText" lastClr="000000"/>
              </a:solidFill>
            </a:endParaRPr>
          </a:p>
        </p:txBody>
      </p:sp>
      <p:sp>
        <p:nvSpPr>
          <p:cNvPr id="14" name="AutoShape 8" descr="Image result for group icon"/>
          <p:cNvSpPr>
            <a:spLocks noChangeAspect="1" noChangeArrowheads="1"/>
          </p:cNvSpPr>
          <p:nvPr/>
        </p:nvSpPr>
        <p:spPr bwMode="auto">
          <a:xfrm>
            <a:off x="10599738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kern="0">
              <a:solidFill>
                <a:sysClr val="windowText" lastClr="000000"/>
              </a:solidFill>
            </a:endParaRPr>
          </a:p>
        </p:txBody>
      </p:sp>
      <p:sp>
        <p:nvSpPr>
          <p:cNvPr id="33" name="مربع نص 7"/>
          <p:cNvSpPr txBox="1"/>
          <p:nvPr/>
        </p:nvSpPr>
        <p:spPr>
          <a:xfrm>
            <a:off x="3765472" y="306288"/>
            <a:ext cx="490889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AE" sz="2000" b="1" dirty="0"/>
              <a:t>ضعي المعنى الصحيح للمفرد القرآني بالفراغ المناسب :</a:t>
            </a:r>
          </a:p>
        </p:txBody>
      </p:sp>
      <p:sp>
        <p:nvSpPr>
          <p:cNvPr id="37" name="مستطيل 9"/>
          <p:cNvSpPr/>
          <p:nvPr/>
        </p:nvSpPr>
        <p:spPr>
          <a:xfrm>
            <a:off x="9030524" y="2543289"/>
            <a:ext cx="2641946" cy="3001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33"/>
          <p:cNvSpPr txBox="1"/>
          <p:nvPr/>
        </p:nvSpPr>
        <p:spPr>
          <a:xfrm>
            <a:off x="6700559" y="1356724"/>
            <a:ext cx="2154878" cy="52322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جوانبها وطرقها</a:t>
            </a:r>
            <a:endParaRPr lang="ar-SA" sz="2800" b="1" dirty="0"/>
          </a:p>
        </p:txBody>
      </p:sp>
      <p:cxnSp>
        <p:nvCxnSpPr>
          <p:cNvPr id="43" name="رابط مستقيم 29"/>
          <p:cNvCxnSpPr/>
          <p:nvPr/>
        </p:nvCxnSpPr>
        <p:spPr>
          <a:xfrm flipH="1">
            <a:off x="9157152" y="4999489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30"/>
          <p:cNvCxnSpPr/>
          <p:nvPr/>
        </p:nvCxnSpPr>
        <p:spPr>
          <a:xfrm flipH="1">
            <a:off x="9157152" y="5317881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152" y="2583353"/>
            <a:ext cx="2340231" cy="1426586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9909553" y="4221257"/>
            <a:ext cx="9476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مناكبها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مستطيل 9"/>
          <p:cNvSpPr/>
          <p:nvPr/>
        </p:nvSpPr>
        <p:spPr>
          <a:xfrm>
            <a:off x="6213491" y="2543289"/>
            <a:ext cx="2641946" cy="3001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1" name="رابط مستقيم 29"/>
          <p:cNvCxnSpPr/>
          <p:nvPr/>
        </p:nvCxnSpPr>
        <p:spPr>
          <a:xfrm flipH="1">
            <a:off x="6340119" y="4992949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مستقيم 30"/>
          <p:cNvCxnSpPr/>
          <p:nvPr/>
        </p:nvCxnSpPr>
        <p:spPr>
          <a:xfrm flipH="1">
            <a:off x="6340119" y="5311341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237592" y="4214717"/>
            <a:ext cx="6575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نذير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559" y="2643661"/>
            <a:ext cx="1371138" cy="1472236"/>
          </a:xfrm>
          <a:prstGeom prst="rect">
            <a:avLst/>
          </a:prstGeom>
        </p:spPr>
      </p:pic>
      <p:sp>
        <p:nvSpPr>
          <p:cNvPr id="64" name="مربع نص 33"/>
          <p:cNvSpPr txBox="1"/>
          <p:nvPr/>
        </p:nvSpPr>
        <p:spPr>
          <a:xfrm>
            <a:off x="703021" y="1379042"/>
            <a:ext cx="2170501" cy="52322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التنبية والتحذير</a:t>
            </a:r>
            <a:endParaRPr lang="ar-SA" sz="2800" b="1" dirty="0"/>
          </a:p>
        </p:txBody>
      </p:sp>
      <p:sp>
        <p:nvSpPr>
          <p:cNvPr id="65" name="مستطيل 9"/>
          <p:cNvSpPr/>
          <p:nvPr/>
        </p:nvSpPr>
        <p:spPr>
          <a:xfrm>
            <a:off x="3438748" y="2543289"/>
            <a:ext cx="2641946" cy="29952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6" name="رابط مستقيم 29"/>
          <p:cNvCxnSpPr/>
          <p:nvPr/>
        </p:nvCxnSpPr>
        <p:spPr>
          <a:xfrm flipH="1">
            <a:off x="3565376" y="4992949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مستقيم 30"/>
          <p:cNvCxnSpPr/>
          <p:nvPr/>
        </p:nvCxnSpPr>
        <p:spPr>
          <a:xfrm flipH="1">
            <a:off x="3565376" y="5311341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352242" y="4214717"/>
            <a:ext cx="8787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غرور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017" y="2631549"/>
            <a:ext cx="1509118" cy="1632794"/>
          </a:xfrm>
          <a:prstGeom prst="rect">
            <a:avLst/>
          </a:prstGeom>
        </p:spPr>
      </p:pic>
      <p:sp>
        <p:nvSpPr>
          <p:cNvPr id="69" name="مربع نص 33"/>
          <p:cNvSpPr txBox="1"/>
          <p:nvPr/>
        </p:nvSpPr>
        <p:spPr>
          <a:xfrm>
            <a:off x="9558358" y="1354776"/>
            <a:ext cx="1586278" cy="52322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/>
              <a:t>تكبر وتعال</a:t>
            </a:r>
            <a:endParaRPr lang="ar-SA" sz="2800" b="1" dirty="0"/>
          </a:p>
        </p:txBody>
      </p:sp>
      <p:sp>
        <p:nvSpPr>
          <p:cNvPr id="70" name="مستطيل 9"/>
          <p:cNvSpPr/>
          <p:nvPr/>
        </p:nvSpPr>
        <p:spPr>
          <a:xfrm>
            <a:off x="648840" y="2543289"/>
            <a:ext cx="2641946" cy="3001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1" name="رابط مستقيم 29"/>
          <p:cNvCxnSpPr/>
          <p:nvPr/>
        </p:nvCxnSpPr>
        <p:spPr>
          <a:xfrm flipH="1">
            <a:off x="775468" y="4992949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مستقيم 30"/>
          <p:cNvCxnSpPr/>
          <p:nvPr/>
        </p:nvCxnSpPr>
        <p:spPr>
          <a:xfrm flipH="1">
            <a:off x="775468" y="5311341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499016" y="4214717"/>
            <a:ext cx="10054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صافاتٍ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063" y="2789405"/>
            <a:ext cx="1473500" cy="1105125"/>
          </a:xfrm>
          <a:prstGeom prst="rect">
            <a:avLst/>
          </a:prstGeom>
        </p:spPr>
      </p:pic>
      <p:sp>
        <p:nvSpPr>
          <p:cNvPr id="74" name="مربع نص 33"/>
          <p:cNvSpPr txBox="1"/>
          <p:nvPr/>
        </p:nvSpPr>
        <p:spPr>
          <a:xfrm>
            <a:off x="3332493" y="1314033"/>
            <a:ext cx="2918264" cy="83099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/>
              <a:t>باسطات اجنحتهن في الجو عند الطيران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999" y="201336"/>
            <a:ext cx="359403" cy="3594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999" y="602233"/>
            <a:ext cx="366209" cy="36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1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78171" y="152400"/>
            <a:ext cx="11299971" cy="647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kern="0">
              <a:solidFill>
                <a:sysClr val="windowText" lastClr="0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969360" y="152400"/>
            <a:ext cx="280878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ورقة عمل لدرس قدرة الله تعالى</a:t>
            </a:r>
          </a:p>
          <a:p>
            <a:pPr algn="ctr"/>
            <a:r>
              <a:rPr lang="ar-AE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سورة الملك 15-24</a:t>
            </a:r>
            <a:endParaRPr lang="ar-SA" sz="20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78171" y="6229290"/>
            <a:ext cx="20017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AE" sz="2000" b="1" kern="0" dirty="0">
                <a:solidFill>
                  <a:sysClr val="windowText" lastClr="000000"/>
                </a:solidFill>
              </a:rPr>
              <a:t>معلمة عائشة النقبي</a:t>
            </a:r>
            <a:endParaRPr lang="ar-SA" sz="2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08946" y="179700"/>
            <a:ext cx="255865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AE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اسم المجموعة</a:t>
            </a:r>
            <a:r>
              <a:rPr lang="ar-AE" sz="11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:......................</a:t>
            </a:r>
            <a:endParaRPr lang="ar-AE" sz="20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r>
              <a:rPr lang="ar-AE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الصف </a:t>
            </a:r>
            <a:r>
              <a:rPr lang="ar-AE" sz="11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:.........................</a:t>
            </a:r>
            <a:endParaRPr lang="ar-AE" sz="20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AutoShape 5" descr="Image result for boiling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kern="0">
              <a:solidFill>
                <a:sysClr val="windowText" lastClr="000000"/>
              </a:solidFill>
            </a:endParaRPr>
          </a:p>
        </p:txBody>
      </p:sp>
      <p:sp>
        <p:nvSpPr>
          <p:cNvPr id="14" name="AutoShape 8" descr="Image result for group icon"/>
          <p:cNvSpPr>
            <a:spLocks noChangeAspect="1" noChangeArrowheads="1"/>
          </p:cNvSpPr>
          <p:nvPr/>
        </p:nvSpPr>
        <p:spPr bwMode="auto">
          <a:xfrm>
            <a:off x="10599738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kern="0">
              <a:solidFill>
                <a:sysClr val="windowText" lastClr="000000"/>
              </a:solidFill>
            </a:endParaRPr>
          </a:p>
        </p:txBody>
      </p:sp>
      <p:sp>
        <p:nvSpPr>
          <p:cNvPr id="37" name="مستطيل 9"/>
          <p:cNvSpPr/>
          <p:nvPr/>
        </p:nvSpPr>
        <p:spPr>
          <a:xfrm>
            <a:off x="9030524" y="2543289"/>
            <a:ext cx="2641946" cy="3001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3" name="رابط مستقيم 29"/>
          <p:cNvCxnSpPr/>
          <p:nvPr/>
        </p:nvCxnSpPr>
        <p:spPr>
          <a:xfrm flipH="1">
            <a:off x="9157152" y="4999489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30"/>
          <p:cNvCxnSpPr/>
          <p:nvPr/>
        </p:nvCxnSpPr>
        <p:spPr>
          <a:xfrm flipH="1">
            <a:off x="9157152" y="5317881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9742996" y="4266984"/>
            <a:ext cx="12170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هي تمور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مستطيل 9"/>
          <p:cNvSpPr/>
          <p:nvPr/>
        </p:nvSpPr>
        <p:spPr>
          <a:xfrm>
            <a:off x="6213491" y="2543289"/>
            <a:ext cx="2641946" cy="3001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1" name="رابط مستقيم 29"/>
          <p:cNvCxnSpPr/>
          <p:nvPr/>
        </p:nvCxnSpPr>
        <p:spPr>
          <a:xfrm flipH="1">
            <a:off x="6340119" y="4992949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مستقيم 30"/>
          <p:cNvCxnSpPr/>
          <p:nvPr/>
        </p:nvCxnSpPr>
        <p:spPr>
          <a:xfrm flipH="1">
            <a:off x="6340119" y="5311341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ستطيل 9"/>
          <p:cNvSpPr/>
          <p:nvPr/>
        </p:nvSpPr>
        <p:spPr>
          <a:xfrm>
            <a:off x="3438748" y="2543289"/>
            <a:ext cx="2641946" cy="29952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6" name="رابط مستقيم 29"/>
          <p:cNvCxnSpPr/>
          <p:nvPr/>
        </p:nvCxnSpPr>
        <p:spPr>
          <a:xfrm flipH="1">
            <a:off x="3565376" y="4992949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مستقيم 30"/>
          <p:cNvCxnSpPr/>
          <p:nvPr/>
        </p:nvCxnSpPr>
        <p:spPr>
          <a:xfrm flipH="1">
            <a:off x="3565376" y="5311341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مستطيل 9"/>
          <p:cNvSpPr/>
          <p:nvPr/>
        </p:nvSpPr>
        <p:spPr>
          <a:xfrm>
            <a:off x="648840" y="2543289"/>
            <a:ext cx="2641946" cy="3001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1" name="رابط مستقيم 29"/>
          <p:cNvCxnSpPr/>
          <p:nvPr/>
        </p:nvCxnSpPr>
        <p:spPr>
          <a:xfrm flipH="1">
            <a:off x="775468" y="4992949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مستقيم 30"/>
          <p:cNvCxnSpPr/>
          <p:nvPr/>
        </p:nvCxnSpPr>
        <p:spPr>
          <a:xfrm flipH="1">
            <a:off x="775468" y="5311341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ربع نص 7"/>
          <p:cNvSpPr txBox="1"/>
          <p:nvPr/>
        </p:nvSpPr>
        <p:spPr>
          <a:xfrm>
            <a:off x="2849090" y="1433634"/>
            <a:ext cx="600634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AE" sz="2000" b="1" dirty="0"/>
              <a:t>من خلال قراءتك للآيات ومن الصور استنتجي معنى المفرد القرآني</a:t>
            </a:r>
            <a:endParaRPr lang="ar-SA" sz="2000" b="1" dirty="0"/>
          </a:p>
        </p:txBody>
      </p:sp>
      <p:sp>
        <p:nvSpPr>
          <p:cNvPr id="39" name="Rectangle 38"/>
          <p:cNvSpPr/>
          <p:nvPr/>
        </p:nvSpPr>
        <p:spPr>
          <a:xfrm>
            <a:off x="6911475" y="4266943"/>
            <a:ext cx="11047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ويقبضن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535" y="2656420"/>
            <a:ext cx="2158431" cy="16105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119" y="2605736"/>
            <a:ext cx="2247502" cy="1595950"/>
          </a:xfrm>
          <a:prstGeom prst="rect">
            <a:avLst/>
          </a:prstGeom>
        </p:spPr>
      </p:pic>
      <p:pic>
        <p:nvPicPr>
          <p:cNvPr id="3074" name="Picture 2" descr="Image result for ‫Agents هؤخى‬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485" y="2715861"/>
            <a:ext cx="1789306" cy="145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4212021" y="4266943"/>
            <a:ext cx="10214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جند لكم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10" y="2580113"/>
            <a:ext cx="2528084" cy="1621573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496509" y="4321298"/>
            <a:ext cx="8178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ذرأكم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641" y="259433"/>
            <a:ext cx="493819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7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78171" y="152400"/>
            <a:ext cx="11299971" cy="647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kern="0">
              <a:solidFill>
                <a:sysClr val="windowText" lastClr="0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969360" y="152400"/>
            <a:ext cx="280878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ورقة عمل لدرس قدرة الله تعالى</a:t>
            </a:r>
          </a:p>
          <a:p>
            <a:pPr algn="ctr"/>
            <a:r>
              <a:rPr lang="ar-AE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سورة الملك 15-24</a:t>
            </a:r>
            <a:endParaRPr lang="ar-SA" sz="20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78171" y="6229290"/>
            <a:ext cx="20017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AE" sz="2000" b="1" kern="0" dirty="0">
                <a:solidFill>
                  <a:sysClr val="windowText" lastClr="000000"/>
                </a:solidFill>
              </a:rPr>
              <a:t>معلمة عائشة النقبي</a:t>
            </a:r>
            <a:endParaRPr lang="ar-SA" sz="2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08946" y="179700"/>
            <a:ext cx="255865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AE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اسم المجموعة</a:t>
            </a:r>
            <a:r>
              <a:rPr lang="ar-AE" sz="11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:......................</a:t>
            </a:r>
            <a:endParaRPr lang="ar-AE" sz="20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r>
              <a:rPr lang="ar-AE" sz="20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الصف </a:t>
            </a:r>
            <a:r>
              <a:rPr lang="ar-AE" sz="11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:.........................</a:t>
            </a:r>
            <a:endParaRPr lang="ar-AE" sz="20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AutoShape 5" descr="Image result for boiling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kern="0">
              <a:solidFill>
                <a:sysClr val="windowText" lastClr="000000"/>
              </a:solidFill>
            </a:endParaRPr>
          </a:p>
        </p:txBody>
      </p:sp>
      <p:sp>
        <p:nvSpPr>
          <p:cNvPr id="14" name="AutoShape 8" descr="Image result for group icon"/>
          <p:cNvSpPr>
            <a:spLocks noChangeAspect="1" noChangeArrowheads="1"/>
          </p:cNvSpPr>
          <p:nvPr/>
        </p:nvSpPr>
        <p:spPr bwMode="auto">
          <a:xfrm>
            <a:off x="10599738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kern="0">
              <a:solidFill>
                <a:sysClr val="windowText" lastClr="000000"/>
              </a:solidFill>
            </a:endParaRPr>
          </a:p>
        </p:txBody>
      </p:sp>
      <p:sp>
        <p:nvSpPr>
          <p:cNvPr id="37" name="مستطيل 9"/>
          <p:cNvSpPr/>
          <p:nvPr/>
        </p:nvSpPr>
        <p:spPr>
          <a:xfrm>
            <a:off x="9030524" y="2543289"/>
            <a:ext cx="2641946" cy="3001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3" name="رابط مستقيم 29"/>
          <p:cNvCxnSpPr/>
          <p:nvPr/>
        </p:nvCxnSpPr>
        <p:spPr>
          <a:xfrm flipH="1">
            <a:off x="9157152" y="4999489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30"/>
          <p:cNvCxnSpPr/>
          <p:nvPr/>
        </p:nvCxnSpPr>
        <p:spPr>
          <a:xfrm flipH="1">
            <a:off x="9157152" y="5317881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9742996" y="4266984"/>
            <a:ext cx="12170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هي تمور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مستطيل 9"/>
          <p:cNvSpPr/>
          <p:nvPr/>
        </p:nvSpPr>
        <p:spPr>
          <a:xfrm>
            <a:off x="6213491" y="2543289"/>
            <a:ext cx="2641946" cy="3001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1" name="رابط مستقيم 29"/>
          <p:cNvCxnSpPr/>
          <p:nvPr/>
        </p:nvCxnSpPr>
        <p:spPr>
          <a:xfrm flipH="1">
            <a:off x="6340119" y="4992949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مستقيم 30"/>
          <p:cNvCxnSpPr/>
          <p:nvPr/>
        </p:nvCxnSpPr>
        <p:spPr>
          <a:xfrm flipH="1">
            <a:off x="6340119" y="5311341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ستطيل 9"/>
          <p:cNvSpPr/>
          <p:nvPr/>
        </p:nvSpPr>
        <p:spPr>
          <a:xfrm>
            <a:off x="3438748" y="2543289"/>
            <a:ext cx="2641946" cy="29952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6" name="رابط مستقيم 29"/>
          <p:cNvCxnSpPr/>
          <p:nvPr/>
        </p:nvCxnSpPr>
        <p:spPr>
          <a:xfrm flipH="1">
            <a:off x="3565376" y="4992949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مستقيم 30"/>
          <p:cNvCxnSpPr/>
          <p:nvPr/>
        </p:nvCxnSpPr>
        <p:spPr>
          <a:xfrm flipH="1">
            <a:off x="3565376" y="5311341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مستطيل 9"/>
          <p:cNvSpPr/>
          <p:nvPr/>
        </p:nvSpPr>
        <p:spPr>
          <a:xfrm>
            <a:off x="648840" y="2543289"/>
            <a:ext cx="2641946" cy="3001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1" name="رابط مستقيم 29"/>
          <p:cNvCxnSpPr/>
          <p:nvPr/>
        </p:nvCxnSpPr>
        <p:spPr>
          <a:xfrm flipH="1">
            <a:off x="775468" y="4992949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مستقيم 30"/>
          <p:cNvCxnSpPr/>
          <p:nvPr/>
        </p:nvCxnSpPr>
        <p:spPr>
          <a:xfrm flipH="1">
            <a:off x="775468" y="5311341"/>
            <a:ext cx="246496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ربع نص 7"/>
          <p:cNvSpPr txBox="1"/>
          <p:nvPr/>
        </p:nvSpPr>
        <p:spPr>
          <a:xfrm>
            <a:off x="2849090" y="1433634"/>
            <a:ext cx="600634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AE" sz="2000" b="1" dirty="0"/>
              <a:t>من خلال قراءتك للآيات ومن الصور استنتجي معنى المفرد القرآني</a:t>
            </a:r>
            <a:endParaRPr lang="ar-SA" sz="2000" b="1" dirty="0"/>
          </a:p>
        </p:txBody>
      </p:sp>
      <p:sp>
        <p:nvSpPr>
          <p:cNvPr id="39" name="Rectangle 38"/>
          <p:cNvSpPr/>
          <p:nvPr/>
        </p:nvSpPr>
        <p:spPr>
          <a:xfrm>
            <a:off x="6911475" y="4266943"/>
            <a:ext cx="11047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ويقبضن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535" y="2656420"/>
            <a:ext cx="2158431" cy="16105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119" y="2605736"/>
            <a:ext cx="2247502" cy="1595950"/>
          </a:xfrm>
          <a:prstGeom prst="rect">
            <a:avLst/>
          </a:prstGeom>
        </p:spPr>
      </p:pic>
      <p:pic>
        <p:nvPicPr>
          <p:cNvPr id="3074" name="Picture 2" descr="Image result for ‫Agents هؤخى‬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485" y="2715861"/>
            <a:ext cx="1789306" cy="145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4212021" y="4266943"/>
            <a:ext cx="10214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جند لكم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10" y="2580113"/>
            <a:ext cx="2528084" cy="1621573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496509" y="4321298"/>
            <a:ext cx="8178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ذرأكم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641" y="259433"/>
            <a:ext cx="493819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2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89901" y="152400"/>
            <a:ext cx="9525699" cy="647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/>
          </a:p>
        </p:txBody>
      </p:sp>
      <p:sp>
        <p:nvSpPr>
          <p:cNvPr id="5" name="مستطيل 4"/>
          <p:cNvSpPr/>
          <p:nvPr/>
        </p:nvSpPr>
        <p:spPr>
          <a:xfrm>
            <a:off x="7795340" y="197664"/>
            <a:ext cx="268855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ورقة عمل لدرس سبيل الهداية</a:t>
            </a:r>
          </a:p>
          <a:p>
            <a:pPr algn="ctr"/>
            <a:r>
              <a:rPr lang="ar-A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تفسير المعاني</a:t>
            </a:r>
            <a:endParaRPr lang="ar-S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133601" y="6029234"/>
            <a:ext cx="20017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AE" sz="2000" b="1" dirty="0"/>
              <a:t>معلمة عائشة النقبي</a:t>
            </a:r>
            <a:endParaRPr lang="ar-SA" sz="2000" b="1" dirty="0"/>
          </a:p>
        </p:txBody>
      </p:sp>
      <p:sp>
        <p:nvSpPr>
          <p:cNvPr id="7" name="مستطيل 6"/>
          <p:cNvSpPr/>
          <p:nvPr/>
        </p:nvSpPr>
        <p:spPr>
          <a:xfrm>
            <a:off x="989901" y="151939"/>
            <a:ext cx="203934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ar-A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اسم الطالبة :...........</a:t>
            </a:r>
          </a:p>
          <a:p>
            <a:r>
              <a:rPr lang="ar-A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الصف :..............</a:t>
            </a:r>
            <a:endParaRPr lang="ar-S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971801" y="1170295"/>
            <a:ext cx="600634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AE" sz="2000" b="1" dirty="0"/>
              <a:t>من خلال قراءتك للآيات وبمساعدة الصور لوني معنى المفرد القرآني</a:t>
            </a:r>
            <a:endParaRPr lang="ar-SA" sz="2000" b="1" dirty="0"/>
          </a:p>
        </p:txBody>
      </p:sp>
      <p:sp>
        <p:nvSpPr>
          <p:cNvPr id="11" name="AutoShape 5" descr="Image result for boiling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3344041" y="1656777"/>
            <a:ext cx="5261865" cy="20435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/>
          <p:cNvSpPr txBox="1"/>
          <p:nvPr/>
        </p:nvSpPr>
        <p:spPr>
          <a:xfrm>
            <a:off x="6759463" y="2363501"/>
            <a:ext cx="12590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غرور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AutoShape 8" descr="Image result for group icon"/>
          <p:cNvSpPr>
            <a:spLocks noChangeAspect="1" noChangeArrowheads="1"/>
          </p:cNvSpPr>
          <p:nvPr/>
        </p:nvSpPr>
        <p:spPr bwMode="auto">
          <a:xfrm>
            <a:off x="10599738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4" name="مربع نص 23"/>
          <p:cNvSpPr txBox="1"/>
          <p:nvPr/>
        </p:nvSpPr>
        <p:spPr>
          <a:xfrm>
            <a:off x="1361877" y="4449260"/>
            <a:ext cx="3990299" cy="83099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AE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التواضع والتسامح</a:t>
            </a:r>
            <a:endParaRPr lang="ar-SA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211934" y="4328398"/>
            <a:ext cx="2787943" cy="101566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ar-AE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تكبر وتعال</a:t>
            </a:r>
            <a:endParaRPr lang="ar-SA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284" y="1749867"/>
            <a:ext cx="1486179" cy="1799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525" y="1847339"/>
            <a:ext cx="1385912" cy="1662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236" y="182246"/>
            <a:ext cx="607579" cy="59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8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89901" y="152400"/>
            <a:ext cx="9525699" cy="647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/>
          </a:p>
        </p:txBody>
      </p:sp>
      <p:sp>
        <p:nvSpPr>
          <p:cNvPr id="5" name="مستطيل 4"/>
          <p:cNvSpPr/>
          <p:nvPr/>
        </p:nvSpPr>
        <p:spPr>
          <a:xfrm>
            <a:off x="7795340" y="197664"/>
            <a:ext cx="268855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ورقة عمل لدرس سبيل الهداية</a:t>
            </a:r>
          </a:p>
          <a:p>
            <a:pPr algn="ctr"/>
            <a:r>
              <a:rPr lang="ar-A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تفسير المعاني</a:t>
            </a:r>
            <a:endParaRPr lang="ar-S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133601" y="6029234"/>
            <a:ext cx="20017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AE" sz="2000" b="1" dirty="0"/>
              <a:t>معلمة عائشة النقبي</a:t>
            </a:r>
            <a:endParaRPr lang="ar-SA" sz="2000" b="1" dirty="0"/>
          </a:p>
        </p:txBody>
      </p:sp>
      <p:sp>
        <p:nvSpPr>
          <p:cNvPr id="7" name="مستطيل 6"/>
          <p:cNvSpPr/>
          <p:nvPr/>
        </p:nvSpPr>
        <p:spPr>
          <a:xfrm>
            <a:off x="989901" y="151939"/>
            <a:ext cx="203934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ar-A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اسم الطالبة :...........</a:t>
            </a:r>
          </a:p>
          <a:p>
            <a:r>
              <a:rPr lang="ar-AE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الصف :..............</a:t>
            </a:r>
            <a:endParaRPr lang="ar-S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971801" y="1170295"/>
            <a:ext cx="600634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AE" sz="2000" b="1" dirty="0"/>
              <a:t>من خلال قراءتك للآيات وبمساعدة الصور لوني معنى المفرد القرآني</a:t>
            </a:r>
            <a:endParaRPr lang="ar-SA" sz="2000" b="1" dirty="0"/>
          </a:p>
        </p:txBody>
      </p:sp>
      <p:sp>
        <p:nvSpPr>
          <p:cNvPr id="11" name="AutoShape 5" descr="Image result for boiling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3344041" y="1656777"/>
            <a:ext cx="5261865" cy="20435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/>
          <p:cNvSpPr txBox="1"/>
          <p:nvPr/>
        </p:nvSpPr>
        <p:spPr>
          <a:xfrm>
            <a:off x="6759463" y="2363501"/>
            <a:ext cx="12590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غرور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AutoShape 8" descr="Image result for group icon"/>
          <p:cNvSpPr>
            <a:spLocks noChangeAspect="1" noChangeArrowheads="1"/>
          </p:cNvSpPr>
          <p:nvPr/>
        </p:nvSpPr>
        <p:spPr bwMode="auto">
          <a:xfrm>
            <a:off x="10599738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4" name="مربع نص 23"/>
          <p:cNvSpPr txBox="1"/>
          <p:nvPr/>
        </p:nvSpPr>
        <p:spPr>
          <a:xfrm>
            <a:off x="1361877" y="4449260"/>
            <a:ext cx="3990299" cy="83099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AE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التواضع والتسامح</a:t>
            </a:r>
            <a:endParaRPr lang="ar-SA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211934" y="4328398"/>
            <a:ext cx="2787943" cy="101566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ar-AE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تكبر وتعال</a:t>
            </a:r>
            <a:endParaRPr lang="ar-SA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284" y="1749867"/>
            <a:ext cx="1486179" cy="1799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525" y="1847339"/>
            <a:ext cx="1385912" cy="1662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236" y="182246"/>
            <a:ext cx="607579" cy="59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134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284</Words>
  <Application>Microsoft Office PowerPoint</Application>
  <PresentationFormat>Widescreen</PresentationFormat>
  <Paragraphs>90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 Naqbi</dc:creator>
  <cp:lastModifiedBy>Aisha Al Naqbi</cp:lastModifiedBy>
  <cp:revision>16</cp:revision>
  <cp:lastPrinted>2017-03-22T06:56:24Z</cp:lastPrinted>
  <dcterms:created xsi:type="dcterms:W3CDTF">2017-03-22T04:29:22Z</dcterms:created>
  <dcterms:modified xsi:type="dcterms:W3CDTF">2017-03-22T06:57:23Z</dcterms:modified>
</cp:coreProperties>
</file>