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713" r:id="rId1"/>
    <p:sldMasterId id="2147483797" r:id="rId2"/>
    <p:sldMasterId id="2147483821" r:id="rId3"/>
    <p:sldMasterId id="2147483833" r:id="rId4"/>
    <p:sldMasterId id="2147483845" r:id="rId5"/>
    <p:sldMasterId id="2147483857" r:id="rId6"/>
  </p:sldMasterIdLst>
  <p:notesMasterIdLst>
    <p:notesMasterId r:id="rId19"/>
  </p:notesMasterIdLst>
  <p:sldIdLst>
    <p:sldId id="310" r:id="rId7"/>
    <p:sldId id="261" r:id="rId8"/>
    <p:sldId id="312" r:id="rId9"/>
    <p:sldId id="321" r:id="rId10"/>
    <p:sldId id="322" r:id="rId11"/>
    <p:sldId id="324" r:id="rId12"/>
    <p:sldId id="323" r:id="rId13"/>
    <p:sldId id="325" r:id="rId14"/>
    <p:sldId id="327" r:id="rId15"/>
    <p:sldId id="328" r:id="rId16"/>
    <p:sldId id="330" r:id="rId17"/>
    <p:sldId id="329" r:id="rId18"/>
  </p:sldIdLst>
  <p:sldSz cx="12192000" cy="6858000"/>
  <p:notesSz cx="6858000" cy="9144000"/>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3F6"/>
    <a:srgbClr val="00CC00"/>
    <a:srgbClr val="D60093"/>
    <a:srgbClr val="007E39"/>
    <a:srgbClr val="66FFFF"/>
    <a:srgbClr val="66FF99"/>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4380"/>
    <p:restoredTop sz="94660"/>
  </p:normalViewPr>
  <p:slideViewPr>
    <p:cSldViewPr snapToGrid="0">
      <p:cViewPr>
        <p:scale>
          <a:sx n="73" d="100"/>
          <a:sy n="73" d="100"/>
        </p:scale>
        <p:origin x="-126" y="-114"/>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ADCA16-57A8-41A4-8BA0-73A10BA4C558}" type="datetimeFigureOut">
              <a:rPr lang="en-AU" smtClean="0"/>
              <a:t>30/03/2020</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2E4656-5CD9-4B25-B565-5BAE93F32309}" type="slidenum">
              <a:rPr lang="en-AU" smtClean="0"/>
              <a:t>‹#›</a:t>
            </a:fld>
            <a:endParaRPr lang="en-AU"/>
          </a:p>
        </p:txBody>
      </p:sp>
    </p:spTree>
    <p:extLst>
      <p:ext uri="{BB962C8B-B14F-4D97-AF65-F5344CB8AC3E}">
        <p14:creationId xmlns:p14="http://schemas.microsoft.com/office/powerpoint/2010/main" val="839825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21F60D-DDE0-44F0-A84A-DF8BF48F29D3}" type="datetimeFigureOut">
              <a:rPr lang="ar-AE" smtClean="0"/>
              <a:t>06/08/1441</a:t>
            </a:fld>
            <a:endParaRPr lang="ar-AE"/>
          </a:p>
        </p:txBody>
      </p:sp>
      <p:sp>
        <p:nvSpPr>
          <p:cNvPr id="5" name="Footer Placeholder 4"/>
          <p:cNvSpPr>
            <a:spLocks noGrp="1"/>
          </p:cNvSpPr>
          <p:nvPr>
            <p:ph type="ftr" sz="quarter" idx="11"/>
          </p:nvPr>
        </p:nvSpPr>
        <p:spPr/>
        <p:txBody>
          <a:bodyPr/>
          <a:lstStyle/>
          <a:p>
            <a:endParaRPr lang="ar-AE"/>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E861F22-BB8E-4E3E-AA8A-1B2E6DA9F5D4}" type="slidenum">
              <a:rPr lang="ar-AE" smtClean="0"/>
              <a:t>‹#›</a:t>
            </a:fld>
            <a:endParaRPr lang="ar-A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1F60D-DDE0-44F0-A84A-DF8BF48F29D3}" type="datetimeFigureOut">
              <a:rPr lang="ar-AE" smtClean="0"/>
              <a:t>06/08/1441</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EE861F22-BB8E-4E3E-AA8A-1B2E6DA9F5D4}" type="slidenum">
              <a:rPr lang="ar-AE" smtClean="0"/>
              <a:t>‹#›</a:t>
            </a:fld>
            <a:endParaRPr lang="ar-A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1F60D-DDE0-44F0-A84A-DF8BF48F29D3}" type="datetimeFigureOut">
              <a:rPr lang="ar-AE" smtClean="0"/>
              <a:t>06/08/1441</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EE861F22-BB8E-4E3E-AA8A-1B2E6DA9F5D4}" type="slidenum">
              <a:rPr lang="ar-AE" smtClean="0"/>
              <a:t>‹#›</a:t>
            </a:fld>
            <a:endParaRPr lang="ar-A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CE5B07-F25A-4798-9CFE-1AF3FD0D042B}" type="datetimeFigureOut">
              <a:rPr lang="en-US" smtClean="0">
                <a:solidFill>
                  <a:prstClr val="black">
                    <a:tint val="75000"/>
                  </a:prstClr>
                </a:solidFill>
              </a:rPr>
              <a:pPr/>
              <a:t>3/30/2020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5EE2C6-92EF-4E5A-9E23-B3C08212F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384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E5B07-F25A-4798-9CFE-1AF3FD0D042B}" type="datetimeFigureOut">
              <a:rPr lang="en-US" smtClean="0">
                <a:solidFill>
                  <a:prstClr val="black">
                    <a:tint val="75000"/>
                  </a:prstClr>
                </a:solidFill>
              </a:rPr>
              <a:pPr/>
              <a:t>3/30/2020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5EE2C6-92EF-4E5A-9E23-B3C08212F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78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CE5B07-F25A-4798-9CFE-1AF3FD0D042B}" type="datetimeFigureOut">
              <a:rPr lang="en-US" smtClean="0">
                <a:solidFill>
                  <a:prstClr val="black">
                    <a:tint val="75000"/>
                  </a:prstClr>
                </a:solidFill>
              </a:rPr>
              <a:pPr/>
              <a:t>3/30/2020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5EE2C6-92EF-4E5A-9E23-B3C08212F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86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CE5B07-F25A-4798-9CFE-1AF3FD0D042B}" type="datetimeFigureOut">
              <a:rPr lang="en-US" smtClean="0">
                <a:solidFill>
                  <a:prstClr val="black">
                    <a:tint val="75000"/>
                  </a:prstClr>
                </a:solidFill>
              </a:rPr>
              <a:pPr/>
              <a:t>3/30/2020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5EE2C6-92EF-4E5A-9E23-B3C08212F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188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CE5B07-F25A-4798-9CFE-1AF3FD0D042B}" type="datetimeFigureOut">
              <a:rPr lang="en-US" smtClean="0">
                <a:solidFill>
                  <a:prstClr val="black">
                    <a:tint val="75000"/>
                  </a:prstClr>
                </a:solidFill>
              </a:rPr>
              <a:pPr/>
              <a:t>3/30/2020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5EE2C6-92EF-4E5A-9E23-B3C08212F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107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CE5B07-F25A-4798-9CFE-1AF3FD0D042B}" type="datetimeFigureOut">
              <a:rPr lang="en-US" smtClean="0">
                <a:solidFill>
                  <a:prstClr val="black">
                    <a:tint val="75000"/>
                  </a:prstClr>
                </a:solidFill>
              </a:rPr>
              <a:pPr/>
              <a:t>3/30/2020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5EE2C6-92EF-4E5A-9E23-B3C08212F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777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E5B07-F25A-4798-9CFE-1AF3FD0D042B}" type="datetimeFigureOut">
              <a:rPr lang="en-US" smtClean="0">
                <a:solidFill>
                  <a:prstClr val="black">
                    <a:tint val="75000"/>
                  </a:prstClr>
                </a:solidFill>
              </a:rPr>
              <a:pPr/>
              <a:t>3/30/2020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5EE2C6-92EF-4E5A-9E23-B3C08212F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081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CE5B07-F25A-4798-9CFE-1AF3FD0D042B}" type="datetimeFigureOut">
              <a:rPr lang="en-US" smtClean="0">
                <a:solidFill>
                  <a:prstClr val="black">
                    <a:tint val="75000"/>
                  </a:prstClr>
                </a:solidFill>
              </a:rPr>
              <a:pPr/>
              <a:t>3/30/2020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5EE2C6-92EF-4E5A-9E23-B3C08212F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55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21F60D-DDE0-44F0-A84A-DF8BF48F29D3}" type="datetimeFigureOut">
              <a:rPr lang="ar-AE" smtClean="0"/>
              <a:t>06/08/1441</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EE861F22-BB8E-4E3E-AA8A-1B2E6DA9F5D4}" type="slidenum">
              <a:rPr lang="ar-AE" smtClean="0"/>
              <a:t>‹#›</a:t>
            </a:fld>
            <a:endParaRPr lang="ar-A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CE5B07-F25A-4798-9CFE-1AF3FD0D042B}" type="datetimeFigureOut">
              <a:rPr lang="en-US" smtClean="0">
                <a:solidFill>
                  <a:prstClr val="black">
                    <a:tint val="75000"/>
                  </a:prstClr>
                </a:solidFill>
              </a:rPr>
              <a:pPr/>
              <a:t>3/30/2020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5EE2C6-92EF-4E5A-9E23-B3C08212F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846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E5B07-F25A-4798-9CFE-1AF3FD0D042B}" type="datetimeFigureOut">
              <a:rPr lang="en-US" smtClean="0">
                <a:solidFill>
                  <a:prstClr val="black">
                    <a:tint val="75000"/>
                  </a:prstClr>
                </a:solidFill>
              </a:rPr>
              <a:pPr/>
              <a:t>3/30/2020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5EE2C6-92EF-4E5A-9E23-B3C08212F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852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E5B07-F25A-4798-9CFE-1AF3FD0D042B}" type="datetimeFigureOut">
              <a:rPr lang="en-US" smtClean="0">
                <a:solidFill>
                  <a:prstClr val="black">
                    <a:tint val="75000"/>
                  </a:prstClr>
                </a:solidFill>
              </a:rPr>
              <a:pPr/>
              <a:t>3/30/2020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5EE2C6-92EF-4E5A-9E23-B3C08212F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466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11"/>
          </p:nvPr>
        </p:nvSpPr>
        <p:spPr/>
        <p:txBody>
          <a:bodyPr/>
          <a:lstStyle/>
          <a:p>
            <a:endParaRPr lang="ar-AE">
              <a:solidFill>
                <a:srgbClr val="000000"/>
              </a:solidFill>
            </a:endParaRPr>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E861F22-BB8E-4E3E-AA8A-1B2E6DA9F5D4}" type="slidenum">
              <a:rPr lang="ar-AE" smtClean="0">
                <a:solidFill>
                  <a:srgbClr val="000000"/>
                </a:solidFill>
              </a:rPr>
              <a:pPr/>
              <a:t>‹#›</a:t>
            </a:fld>
            <a:endParaRPr lang="ar-AE">
              <a:solidFill>
                <a:srgbClr val="000000"/>
              </a:solidFill>
            </a:endParaRPr>
          </a:p>
        </p:txBody>
      </p:sp>
    </p:spTree>
    <p:extLst>
      <p:ext uri="{BB962C8B-B14F-4D97-AF65-F5344CB8AC3E}">
        <p14:creationId xmlns:p14="http://schemas.microsoft.com/office/powerpoint/2010/main" val="1773439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11"/>
          </p:nvPr>
        </p:nvSpPr>
        <p:spPr/>
        <p:txBody>
          <a:bodyPr/>
          <a:lstStyle/>
          <a:p>
            <a:endParaRPr lang="ar-AE">
              <a:solidFill>
                <a:srgbClr val="000000"/>
              </a:solidFill>
            </a:endParaRPr>
          </a:p>
        </p:txBody>
      </p:sp>
      <p:sp>
        <p:nvSpPr>
          <p:cNvPr id="6" name="Slide Number Placeholder 5"/>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2969161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8" name="Slide Number Placeholder 7"/>
          <p:cNvSpPr>
            <a:spLocks noGrp="1"/>
          </p:cNvSpPr>
          <p:nvPr>
            <p:ph type="sldNum" sz="quarter" idx="11"/>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
        <p:nvSpPr>
          <p:cNvPr id="9" name="Footer Placeholder 8"/>
          <p:cNvSpPr>
            <a:spLocks noGrp="1"/>
          </p:cNvSpPr>
          <p:nvPr>
            <p:ph type="ftr" sz="quarter" idx="12"/>
          </p:nvPr>
        </p:nvSpPr>
        <p:spPr/>
        <p:txBody>
          <a:bodyPr/>
          <a:lstStyle/>
          <a:p>
            <a:endParaRPr lang="ar-AE">
              <a:solidFill>
                <a:srgbClr val="000000"/>
              </a:solidFill>
            </a:endParaRPr>
          </a:p>
        </p:txBody>
      </p:sp>
    </p:spTree>
    <p:extLst>
      <p:ext uri="{BB962C8B-B14F-4D97-AF65-F5344CB8AC3E}">
        <p14:creationId xmlns:p14="http://schemas.microsoft.com/office/powerpoint/2010/main" val="2214477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6" name="Footer Placeholder 5"/>
          <p:cNvSpPr>
            <a:spLocks noGrp="1"/>
          </p:cNvSpPr>
          <p:nvPr>
            <p:ph type="ftr" sz="quarter" idx="11"/>
          </p:nvPr>
        </p:nvSpPr>
        <p:spPr/>
        <p:txBody>
          <a:bodyPr/>
          <a:lstStyle/>
          <a:p>
            <a:endParaRPr lang="ar-AE">
              <a:solidFill>
                <a:srgbClr val="000000"/>
              </a:solidFill>
            </a:endParaRPr>
          </a:p>
        </p:txBody>
      </p:sp>
      <p:sp>
        <p:nvSpPr>
          <p:cNvPr id="7" name="Slide Number Placeholder 6"/>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1497415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8" name="Footer Placeholder 7"/>
          <p:cNvSpPr>
            <a:spLocks noGrp="1"/>
          </p:cNvSpPr>
          <p:nvPr>
            <p:ph type="ftr" sz="quarter" idx="11"/>
          </p:nvPr>
        </p:nvSpPr>
        <p:spPr/>
        <p:txBody>
          <a:bodyPr/>
          <a:lstStyle/>
          <a:p>
            <a:endParaRPr lang="ar-AE">
              <a:solidFill>
                <a:srgbClr val="000000"/>
              </a:solidFill>
            </a:endParaRPr>
          </a:p>
        </p:txBody>
      </p:sp>
      <p:sp>
        <p:nvSpPr>
          <p:cNvPr id="9" name="Slide Number Placeholder 8"/>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4138211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4" name="Footer Placeholder 3"/>
          <p:cNvSpPr>
            <a:spLocks noGrp="1"/>
          </p:cNvSpPr>
          <p:nvPr>
            <p:ph type="ftr" sz="quarter" idx="11"/>
          </p:nvPr>
        </p:nvSpPr>
        <p:spPr/>
        <p:txBody>
          <a:bodyPr/>
          <a:lstStyle/>
          <a:p>
            <a:endParaRPr lang="ar-AE">
              <a:solidFill>
                <a:srgbClr val="000000"/>
              </a:solidFill>
            </a:endParaRPr>
          </a:p>
        </p:txBody>
      </p:sp>
      <p:sp>
        <p:nvSpPr>
          <p:cNvPr id="5" name="Slide Number Placeholder 4"/>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1681343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3" name="Footer Placeholder 2"/>
          <p:cNvSpPr>
            <a:spLocks noGrp="1"/>
          </p:cNvSpPr>
          <p:nvPr>
            <p:ph type="ftr" sz="quarter" idx="11"/>
          </p:nvPr>
        </p:nvSpPr>
        <p:spPr/>
        <p:txBody>
          <a:bodyPr/>
          <a:lstStyle/>
          <a:p>
            <a:endParaRPr lang="ar-AE">
              <a:solidFill>
                <a:srgbClr val="000000"/>
              </a:solidFill>
            </a:endParaRPr>
          </a:p>
        </p:txBody>
      </p:sp>
      <p:sp>
        <p:nvSpPr>
          <p:cNvPr id="4" name="Slide Number Placeholder 3"/>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51039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621F60D-DDE0-44F0-A84A-DF8BF48F29D3}" type="datetimeFigureOut">
              <a:rPr lang="ar-AE" smtClean="0"/>
              <a:t>06/08/1441</a:t>
            </a:fld>
            <a:endParaRPr lang="ar-AE"/>
          </a:p>
        </p:txBody>
      </p:sp>
      <p:sp>
        <p:nvSpPr>
          <p:cNvPr id="8" name="Slide Number Placeholder 7"/>
          <p:cNvSpPr>
            <a:spLocks noGrp="1"/>
          </p:cNvSpPr>
          <p:nvPr>
            <p:ph type="sldNum" sz="quarter" idx="11"/>
          </p:nvPr>
        </p:nvSpPr>
        <p:spPr/>
        <p:txBody>
          <a:bodyPr/>
          <a:lstStyle/>
          <a:p>
            <a:fld id="{EE861F22-BB8E-4E3E-AA8A-1B2E6DA9F5D4}" type="slidenum">
              <a:rPr lang="ar-AE" smtClean="0"/>
              <a:t>‹#›</a:t>
            </a:fld>
            <a:endParaRPr lang="ar-AE"/>
          </a:p>
        </p:txBody>
      </p:sp>
      <p:sp>
        <p:nvSpPr>
          <p:cNvPr id="9" name="Footer Placeholder 8"/>
          <p:cNvSpPr>
            <a:spLocks noGrp="1"/>
          </p:cNvSpPr>
          <p:nvPr>
            <p:ph type="ftr" sz="quarter" idx="12"/>
          </p:nvPr>
        </p:nvSpPr>
        <p:spPr/>
        <p:txBody>
          <a:bodyPr/>
          <a:lstStyle/>
          <a:p>
            <a:endParaRPr lang="ar-A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6" name="Footer Placeholder 5"/>
          <p:cNvSpPr>
            <a:spLocks noGrp="1"/>
          </p:cNvSpPr>
          <p:nvPr>
            <p:ph type="ftr" sz="quarter" idx="11"/>
          </p:nvPr>
        </p:nvSpPr>
        <p:spPr/>
        <p:txBody>
          <a:bodyPr/>
          <a:lstStyle/>
          <a:p>
            <a:endParaRPr lang="ar-AE">
              <a:solidFill>
                <a:srgbClr val="000000"/>
              </a:solidFill>
            </a:endParaRPr>
          </a:p>
        </p:txBody>
      </p:sp>
      <p:sp>
        <p:nvSpPr>
          <p:cNvPr id="7" name="Slide Number Placeholder 6"/>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1038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6" name="Footer Placeholder 5"/>
          <p:cNvSpPr>
            <a:spLocks noGrp="1"/>
          </p:cNvSpPr>
          <p:nvPr>
            <p:ph type="ftr" sz="quarter" idx="11"/>
          </p:nvPr>
        </p:nvSpPr>
        <p:spPr/>
        <p:txBody>
          <a:bodyPr/>
          <a:lstStyle/>
          <a:p>
            <a:endParaRPr lang="ar-AE">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E861F22-BB8E-4E3E-AA8A-1B2E6DA9F5D4}" type="slidenum">
              <a:rPr lang="ar-AE" smtClean="0">
                <a:solidFill>
                  <a:srgbClr val="000000"/>
                </a:solidFill>
              </a:rPr>
              <a:pPr/>
              <a:t>‹#›</a:t>
            </a:fld>
            <a:endParaRPr lang="ar-AE">
              <a:solidFill>
                <a:srgbClr val="000000"/>
              </a:solidFill>
            </a:endParaRPr>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066340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11"/>
          </p:nvPr>
        </p:nvSpPr>
        <p:spPr/>
        <p:txBody>
          <a:bodyPr/>
          <a:lstStyle/>
          <a:p>
            <a:endParaRPr lang="ar-AE">
              <a:solidFill>
                <a:srgbClr val="000000"/>
              </a:solidFill>
            </a:endParaRPr>
          </a:p>
        </p:txBody>
      </p:sp>
      <p:sp>
        <p:nvSpPr>
          <p:cNvPr id="6" name="Slide Number Placeholder 5"/>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718135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11"/>
          </p:nvPr>
        </p:nvSpPr>
        <p:spPr/>
        <p:txBody>
          <a:bodyPr/>
          <a:lstStyle/>
          <a:p>
            <a:endParaRPr lang="ar-AE">
              <a:solidFill>
                <a:srgbClr val="000000"/>
              </a:solidFill>
            </a:endParaRPr>
          </a:p>
        </p:txBody>
      </p:sp>
      <p:sp>
        <p:nvSpPr>
          <p:cNvPr id="6" name="Slide Number Placeholder 5"/>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96615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11"/>
          </p:nvPr>
        </p:nvSpPr>
        <p:spPr/>
        <p:txBody>
          <a:bodyPr/>
          <a:lstStyle/>
          <a:p>
            <a:endParaRPr lang="ar-AE">
              <a:solidFill>
                <a:srgbClr val="000000"/>
              </a:solidFill>
            </a:endParaRPr>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E861F22-BB8E-4E3E-AA8A-1B2E6DA9F5D4}" type="slidenum">
              <a:rPr lang="ar-AE" smtClean="0">
                <a:solidFill>
                  <a:srgbClr val="000000"/>
                </a:solidFill>
              </a:rPr>
              <a:pPr/>
              <a:t>‹#›</a:t>
            </a:fld>
            <a:endParaRPr lang="ar-AE">
              <a:solidFill>
                <a:srgbClr val="000000"/>
              </a:solidFill>
            </a:endParaRPr>
          </a:p>
        </p:txBody>
      </p:sp>
    </p:spTree>
    <p:extLst>
      <p:ext uri="{BB962C8B-B14F-4D97-AF65-F5344CB8AC3E}">
        <p14:creationId xmlns:p14="http://schemas.microsoft.com/office/powerpoint/2010/main" val="1116453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11"/>
          </p:nvPr>
        </p:nvSpPr>
        <p:spPr/>
        <p:txBody>
          <a:bodyPr/>
          <a:lstStyle/>
          <a:p>
            <a:endParaRPr lang="ar-AE">
              <a:solidFill>
                <a:srgbClr val="000000"/>
              </a:solidFill>
            </a:endParaRPr>
          </a:p>
        </p:txBody>
      </p:sp>
      <p:sp>
        <p:nvSpPr>
          <p:cNvPr id="6" name="Slide Number Placeholder 5"/>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2743329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8" name="Slide Number Placeholder 7"/>
          <p:cNvSpPr>
            <a:spLocks noGrp="1"/>
          </p:cNvSpPr>
          <p:nvPr>
            <p:ph type="sldNum" sz="quarter" idx="11"/>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
        <p:nvSpPr>
          <p:cNvPr id="9" name="Footer Placeholder 8"/>
          <p:cNvSpPr>
            <a:spLocks noGrp="1"/>
          </p:cNvSpPr>
          <p:nvPr>
            <p:ph type="ftr" sz="quarter" idx="12"/>
          </p:nvPr>
        </p:nvSpPr>
        <p:spPr/>
        <p:txBody>
          <a:bodyPr/>
          <a:lstStyle/>
          <a:p>
            <a:endParaRPr lang="ar-AE">
              <a:solidFill>
                <a:srgbClr val="000000"/>
              </a:solidFill>
            </a:endParaRPr>
          </a:p>
        </p:txBody>
      </p:sp>
    </p:spTree>
    <p:extLst>
      <p:ext uri="{BB962C8B-B14F-4D97-AF65-F5344CB8AC3E}">
        <p14:creationId xmlns:p14="http://schemas.microsoft.com/office/powerpoint/2010/main" val="4078944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6" name="Footer Placeholder 5"/>
          <p:cNvSpPr>
            <a:spLocks noGrp="1"/>
          </p:cNvSpPr>
          <p:nvPr>
            <p:ph type="ftr" sz="quarter" idx="11"/>
          </p:nvPr>
        </p:nvSpPr>
        <p:spPr/>
        <p:txBody>
          <a:bodyPr/>
          <a:lstStyle/>
          <a:p>
            <a:endParaRPr lang="ar-AE">
              <a:solidFill>
                <a:srgbClr val="000000"/>
              </a:solidFill>
            </a:endParaRPr>
          </a:p>
        </p:txBody>
      </p:sp>
      <p:sp>
        <p:nvSpPr>
          <p:cNvPr id="7" name="Slide Number Placeholder 6"/>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870963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8" name="Footer Placeholder 7"/>
          <p:cNvSpPr>
            <a:spLocks noGrp="1"/>
          </p:cNvSpPr>
          <p:nvPr>
            <p:ph type="ftr" sz="quarter" idx="11"/>
          </p:nvPr>
        </p:nvSpPr>
        <p:spPr/>
        <p:txBody>
          <a:bodyPr/>
          <a:lstStyle/>
          <a:p>
            <a:endParaRPr lang="ar-AE">
              <a:solidFill>
                <a:srgbClr val="000000"/>
              </a:solidFill>
            </a:endParaRPr>
          </a:p>
        </p:txBody>
      </p:sp>
      <p:sp>
        <p:nvSpPr>
          <p:cNvPr id="9" name="Slide Number Placeholder 8"/>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22755030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4" name="Footer Placeholder 3"/>
          <p:cNvSpPr>
            <a:spLocks noGrp="1"/>
          </p:cNvSpPr>
          <p:nvPr>
            <p:ph type="ftr" sz="quarter" idx="11"/>
          </p:nvPr>
        </p:nvSpPr>
        <p:spPr/>
        <p:txBody>
          <a:bodyPr/>
          <a:lstStyle/>
          <a:p>
            <a:endParaRPr lang="ar-AE">
              <a:solidFill>
                <a:srgbClr val="000000"/>
              </a:solidFill>
            </a:endParaRPr>
          </a:p>
        </p:txBody>
      </p:sp>
      <p:sp>
        <p:nvSpPr>
          <p:cNvPr id="5" name="Slide Number Placeholder 4"/>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3744786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21F60D-DDE0-44F0-A84A-DF8BF48F29D3}" type="datetimeFigureOut">
              <a:rPr lang="ar-AE" smtClean="0"/>
              <a:t>06/08/1441</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EE861F22-BB8E-4E3E-AA8A-1B2E6DA9F5D4}" type="slidenum">
              <a:rPr lang="ar-AE" smtClean="0"/>
              <a:t>‹#›</a:t>
            </a:fld>
            <a:endParaRPr lang="ar-A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3" name="Footer Placeholder 2"/>
          <p:cNvSpPr>
            <a:spLocks noGrp="1"/>
          </p:cNvSpPr>
          <p:nvPr>
            <p:ph type="ftr" sz="quarter" idx="11"/>
          </p:nvPr>
        </p:nvSpPr>
        <p:spPr/>
        <p:txBody>
          <a:bodyPr/>
          <a:lstStyle/>
          <a:p>
            <a:endParaRPr lang="ar-AE">
              <a:solidFill>
                <a:srgbClr val="000000"/>
              </a:solidFill>
            </a:endParaRPr>
          </a:p>
        </p:txBody>
      </p:sp>
      <p:sp>
        <p:nvSpPr>
          <p:cNvPr id="4" name="Slide Number Placeholder 3"/>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1816971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6" name="Footer Placeholder 5"/>
          <p:cNvSpPr>
            <a:spLocks noGrp="1"/>
          </p:cNvSpPr>
          <p:nvPr>
            <p:ph type="ftr" sz="quarter" idx="11"/>
          </p:nvPr>
        </p:nvSpPr>
        <p:spPr/>
        <p:txBody>
          <a:bodyPr/>
          <a:lstStyle/>
          <a:p>
            <a:endParaRPr lang="ar-AE">
              <a:solidFill>
                <a:srgbClr val="000000"/>
              </a:solidFill>
            </a:endParaRPr>
          </a:p>
        </p:txBody>
      </p:sp>
      <p:sp>
        <p:nvSpPr>
          <p:cNvPr id="7" name="Slide Number Placeholder 6"/>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3641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6" name="Footer Placeholder 5"/>
          <p:cNvSpPr>
            <a:spLocks noGrp="1"/>
          </p:cNvSpPr>
          <p:nvPr>
            <p:ph type="ftr" sz="quarter" idx="11"/>
          </p:nvPr>
        </p:nvSpPr>
        <p:spPr/>
        <p:txBody>
          <a:bodyPr/>
          <a:lstStyle/>
          <a:p>
            <a:endParaRPr lang="ar-AE">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E861F22-BB8E-4E3E-AA8A-1B2E6DA9F5D4}" type="slidenum">
              <a:rPr lang="ar-AE" smtClean="0">
                <a:solidFill>
                  <a:srgbClr val="000000"/>
                </a:solidFill>
              </a:rPr>
              <a:pPr/>
              <a:t>‹#›</a:t>
            </a:fld>
            <a:endParaRPr lang="ar-AE">
              <a:solidFill>
                <a:srgbClr val="000000"/>
              </a:solidFill>
            </a:endParaRPr>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4504666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11"/>
          </p:nvPr>
        </p:nvSpPr>
        <p:spPr/>
        <p:txBody>
          <a:bodyPr/>
          <a:lstStyle/>
          <a:p>
            <a:endParaRPr lang="ar-AE">
              <a:solidFill>
                <a:srgbClr val="000000"/>
              </a:solidFill>
            </a:endParaRPr>
          </a:p>
        </p:txBody>
      </p:sp>
      <p:sp>
        <p:nvSpPr>
          <p:cNvPr id="6" name="Slide Number Placeholder 5"/>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4529992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11"/>
          </p:nvPr>
        </p:nvSpPr>
        <p:spPr/>
        <p:txBody>
          <a:bodyPr/>
          <a:lstStyle/>
          <a:p>
            <a:endParaRPr lang="ar-AE">
              <a:solidFill>
                <a:srgbClr val="000000"/>
              </a:solidFill>
            </a:endParaRPr>
          </a:p>
        </p:txBody>
      </p:sp>
      <p:sp>
        <p:nvSpPr>
          <p:cNvPr id="6" name="Slide Number Placeholder 5"/>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3839179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11"/>
          </p:nvPr>
        </p:nvSpPr>
        <p:spPr/>
        <p:txBody>
          <a:bodyPr/>
          <a:lstStyle/>
          <a:p>
            <a:endParaRPr lang="ar-AE">
              <a:solidFill>
                <a:srgbClr val="000000"/>
              </a:solidFill>
            </a:endParaRPr>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E861F22-BB8E-4E3E-AA8A-1B2E6DA9F5D4}" type="slidenum">
              <a:rPr lang="ar-AE" smtClean="0">
                <a:solidFill>
                  <a:srgbClr val="000000"/>
                </a:solidFill>
              </a:rPr>
              <a:pPr/>
              <a:t>‹#›</a:t>
            </a:fld>
            <a:endParaRPr lang="ar-AE">
              <a:solidFill>
                <a:srgbClr val="000000"/>
              </a:solidFill>
            </a:endParaRPr>
          </a:p>
        </p:txBody>
      </p:sp>
    </p:spTree>
    <p:extLst>
      <p:ext uri="{BB962C8B-B14F-4D97-AF65-F5344CB8AC3E}">
        <p14:creationId xmlns:p14="http://schemas.microsoft.com/office/powerpoint/2010/main" val="1651963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11"/>
          </p:nvPr>
        </p:nvSpPr>
        <p:spPr/>
        <p:txBody>
          <a:bodyPr/>
          <a:lstStyle/>
          <a:p>
            <a:endParaRPr lang="ar-AE">
              <a:solidFill>
                <a:srgbClr val="000000"/>
              </a:solidFill>
            </a:endParaRPr>
          </a:p>
        </p:txBody>
      </p:sp>
      <p:sp>
        <p:nvSpPr>
          <p:cNvPr id="6" name="Slide Number Placeholder 5"/>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4005291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8" name="Slide Number Placeholder 7"/>
          <p:cNvSpPr>
            <a:spLocks noGrp="1"/>
          </p:cNvSpPr>
          <p:nvPr>
            <p:ph type="sldNum" sz="quarter" idx="11"/>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
        <p:nvSpPr>
          <p:cNvPr id="9" name="Footer Placeholder 8"/>
          <p:cNvSpPr>
            <a:spLocks noGrp="1"/>
          </p:cNvSpPr>
          <p:nvPr>
            <p:ph type="ftr" sz="quarter" idx="12"/>
          </p:nvPr>
        </p:nvSpPr>
        <p:spPr/>
        <p:txBody>
          <a:bodyPr/>
          <a:lstStyle/>
          <a:p>
            <a:endParaRPr lang="ar-AE">
              <a:solidFill>
                <a:srgbClr val="000000"/>
              </a:solidFill>
            </a:endParaRPr>
          </a:p>
        </p:txBody>
      </p:sp>
    </p:spTree>
    <p:extLst>
      <p:ext uri="{BB962C8B-B14F-4D97-AF65-F5344CB8AC3E}">
        <p14:creationId xmlns:p14="http://schemas.microsoft.com/office/powerpoint/2010/main" val="27822803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6" name="Footer Placeholder 5"/>
          <p:cNvSpPr>
            <a:spLocks noGrp="1"/>
          </p:cNvSpPr>
          <p:nvPr>
            <p:ph type="ftr" sz="quarter" idx="11"/>
          </p:nvPr>
        </p:nvSpPr>
        <p:spPr/>
        <p:txBody>
          <a:bodyPr/>
          <a:lstStyle/>
          <a:p>
            <a:endParaRPr lang="ar-AE">
              <a:solidFill>
                <a:srgbClr val="000000"/>
              </a:solidFill>
            </a:endParaRPr>
          </a:p>
        </p:txBody>
      </p:sp>
      <p:sp>
        <p:nvSpPr>
          <p:cNvPr id="7" name="Slide Number Placeholder 6"/>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2311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8" name="Footer Placeholder 7"/>
          <p:cNvSpPr>
            <a:spLocks noGrp="1"/>
          </p:cNvSpPr>
          <p:nvPr>
            <p:ph type="ftr" sz="quarter" idx="11"/>
          </p:nvPr>
        </p:nvSpPr>
        <p:spPr/>
        <p:txBody>
          <a:bodyPr/>
          <a:lstStyle/>
          <a:p>
            <a:endParaRPr lang="ar-AE">
              <a:solidFill>
                <a:srgbClr val="000000"/>
              </a:solidFill>
            </a:endParaRPr>
          </a:p>
        </p:txBody>
      </p:sp>
      <p:sp>
        <p:nvSpPr>
          <p:cNvPr id="9" name="Slide Number Placeholder 8"/>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207991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21F60D-DDE0-44F0-A84A-DF8BF48F29D3}" type="datetimeFigureOut">
              <a:rPr lang="ar-AE" smtClean="0"/>
              <a:t>06/08/1441</a:t>
            </a:fld>
            <a:endParaRPr lang="ar-AE"/>
          </a:p>
        </p:txBody>
      </p:sp>
      <p:sp>
        <p:nvSpPr>
          <p:cNvPr id="8" name="Footer Placeholder 7"/>
          <p:cNvSpPr>
            <a:spLocks noGrp="1"/>
          </p:cNvSpPr>
          <p:nvPr>
            <p:ph type="ftr" sz="quarter" idx="11"/>
          </p:nvPr>
        </p:nvSpPr>
        <p:spPr/>
        <p:txBody>
          <a:bodyPr/>
          <a:lstStyle/>
          <a:p>
            <a:endParaRPr lang="ar-AE"/>
          </a:p>
        </p:txBody>
      </p:sp>
      <p:sp>
        <p:nvSpPr>
          <p:cNvPr id="9" name="Slide Number Placeholder 8"/>
          <p:cNvSpPr>
            <a:spLocks noGrp="1"/>
          </p:cNvSpPr>
          <p:nvPr>
            <p:ph type="sldNum" sz="quarter" idx="12"/>
          </p:nvPr>
        </p:nvSpPr>
        <p:spPr/>
        <p:txBody>
          <a:bodyPr/>
          <a:lstStyle/>
          <a:p>
            <a:fld id="{EE861F22-BB8E-4E3E-AA8A-1B2E6DA9F5D4}" type="slidenum">
              <a:rPr lang="ar-AE" smtClean="0"/>
              <a:t>‹#›</a:t>
            </a:fld>
            <a:endParaRPr lang="ar-A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4" name="Footer Placeholder 3"/>
          <p:cNvSpPr>
            <a:spLocks noGrp="1"/>
          </p:cNvSpPr>
          <p:nvPr>
            <p:ph type="ftr" sz="quarter" idx="11"/>
          </p:nvPr>
        </p:nvSpPr>
        <p:spPr/>
        <p:txBody>
          <a:bodyPr/>
          <a:lstStyle/>
          <a:p>
            <a:endParaRPr lang="ar-AE">
              <a:solidFill>
                <a:srgbClr val="000000"/>
              </a:solidFill>
            </a:endParaRPr>
          </a:p>
        </p:txBody>
      </p:sp>
      <p:sp>
        <p:nvSpPr>
          <p:cNvPr id="5" name="Slide Number Placeholder 4"/>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29180090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3" name="Footer Placeholder 2"/>
          <p:cNvSpPr>
            <a:spLocks noGrp="1"/>
          </p:cNvSpPr>
          <p:nvPr>
            <p:ph type="ftr" sz="quarter" idx="11"/>
          </p:nvPr>
        </p:nvSpPr>
        <p:spPr/>
        <p:txBody>
          <a:bodyPr/>
          <a:lstStyle/>
          <a:p>
            <a:endParaRPr lang="ar-AE">
              <a:solidFill>
                <a:srgbClr val="000000"/>
              </a:solidFill>
            </a:endParaRPr>
          </a:p>
        </p:txBody>
      </p:sp>
      <p:sp>
        <p:nvSpPr>
          <p:cNvPr id="4" name="Slide Number Placeholder 3"/>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24610586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6" name="Footer Placeholder 5"/>
          <p:cNvSpPr>
            <a:spLocks noGrp="1"/>
          </p:cNvSpPr>
          <p:nvPr>
            <p:ph type="ftr" sz="quarter" idx="11"/>
          </p:nvPr>
        </p:nvSpPr>
        <p:spPr/>
        <p:txBody>
          <a:bodyPr/>
          <a:lstStyle/>
          <a:p>
            <a:endParaRPr lang="ar-AE">
              <a:solidFill>
                <a:srgbClr val="000000"/>
              </a:solidFill>
            </a:endParaRPr>
          </a:p>
        </p:txBody>
      </p:sp>
      <p:sp>
        <p:nvSpPr>
          <p:cNvPr id="7" name="Slide Number Placeholder 6"/>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3507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6" name="Footer Placeholder 5"/>
          <p:cNvSpPr>
            <a:spLocks noGrp="1"/>
          </p:cNvSpPr>
          <p:nvPr>
            <p:ph type="ftr" sz="quarter" idx="11"/>
          </p:nvPr>
        </p:nvSpPr>
        <p:spPr/>
        <p:txBody>
          <a:bodyPr/>
          <a:lstStyle/>
          <a:p>
            <a:endParaRPr lang="ar-AE">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E861F22-BB8E-4E3E-AA8A-1B2E6DA9F5D4}" type="slidenum">
              <a:rPr lang="ar-AE" smtClean="0">
                <a:solidFill>
                  <a:srgbClr val="000000"/>
                </a:solidFill>
              </a:rPr>
              <a:pPr/>
              <a:t>‹#›</a:t>
            </a:fld>
            <a:endParaRPr lang="ar-AE">
              <a:solidFill>
                <a:srgbClr val="000000"/>
              </a:solidFill>
            </a:endParaRPr>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417972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11"/>
          </p:nvPr>
        </p:nvSpPr>
        <p:spPr/>
        <p:txBody>
          <a:bodyPr/>
          <a:lstStyle/>
          <a:p>
            <a:endParaRPr lang="ar-AE">
              <a:solidFill>
                <a:srgbClr val="000000"/>
              </a:solidFill>
            </a:endParaRPr>
          </a:p>
        </p:txBody>
      </p:sp>
      <p:sp>
        <p:nvSpPr>
          <p:cNvPr id="6" name="Slide Number Placeholder 5"/>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820463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11"/>
          </p:nvPr>
        </p:nvSpPr>
        <p:spPr/>
        <p:txBody>
          <a:bodyPr/>
          <a:lstStyle/>
          <a:p>
            <a:endParaRPr lang="ar-AE">
              <a:solidFill>
                <a:srgbClr val="000000"/>
              </a:solidFill>
            </a:endParaRPr>
          </a:p>
        </p:txBody>
      </p:sp>
      <p:sp>
        <p:nvSpPr>
          <p:cNvPr id="6" name="Slide Number Placeholder 5"/>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9361794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11"/>
          </p:nvPr>
        </p:nvSpPr>
        <p:spPr/>
        <p:txBody>
          <a:bodyPr/>
          <a:lstStyle/>
          <a:p>
            <a:endParaRPr lang="ar-AE">
              <a:solidFill>
                <a:srgbClr val="000000"/>
              </a:solidFill>
            </a:endParaRPr>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E861F22-BB8E-4E3E-AA8A-1B2E6DA9F5D4}" type="slidenum">
              <a:rPr lang="ar-AE" smtClean="0">
                <a:solidFill>
                  <a:srgbClr val="000000"/>
                </a:solidFill>
              </a:rPr>
              <a:pPr/>
              <a:t>‹#›</a:t>
            </a:fld>
            <a:endParaRPr lang="ar-AE">
              <a:solidFill>
                <a:srgbClr val="000000"/>
              </a:solidFill>
            </a:endParaRPr>
          </a:p>
        </p:txBody>
      </p:sp>
    </p:spTree>
    <p:extLst>
      <p:ext uri="{BB962C8B-B14F-4D97-AF65-F5344CB8AC3E}">
        <p14:creationId xmlns:p14="http://schemas.microsoft.com/office/powerpoint/2010/main" val="1970508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11"/>
          </p:nvPr>
        </p:nvSpPr>
        <p:spPr/>
        <p:txBody>
          <a:bodyPr/>
          <a:lstStyle/>
          <a:p>
            <a:endParaRPr lang="ar-AE">
              <a:solidFill>
                <a:srgbClr val="000000"/>
              </a:solidFill>
            </a:endParaRPr>
          </a:p>
        </p:txBody>
      </p:sp>
      <p:sp>
        <p:nvSpPr>
          <p:cNvPr id="6" name="Slide Number Placeholder 5"/>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25009623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8" name="Slide Number Placeholder 7"/>
          <p:cNvSpPr>
            <a:spLocks noGrp="1"/>
          </p:cNvSpPr>
          <p:nvPr>
            <p:ph type="sldNum" sz="quarter" idx="11"/>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
        <p:nvSpPr>
          <p:cNvPr id="9" name="Footer Placeholder 8"/>
          <p:cNvSpPr>
            <a:spLocks noGrp="1"/>
          </p:cNvSpPr>
          <p:nvPr>
            <p:ph type="ftr" sz="quarter" idx="12"/>
          </p:nvPr>
        </p:nvSpPr>
        <p:spPr/>
        <p:txBody>
          <a:bodyPr/>
          <a:lstStyle/>
          <a:p>
            <a:endParaRPr lang="ar-AE">
              <a:solidFill>
                <a:srgbClr val="000000"/>
              </a:solidFill>
            </a:endParaRPr>
          </a:p>
        </p:txBody>
      </p:sp>
    </p:spTree>
    <p:extLst>
      <p:ext uri="{BB962C8B-B14F-4D97-AF65-F5344CB8AC3E}">
        <p14:creationId xmlns:p14="http://schemas.microsoft.com/office/powerpoint/2010/main" val="2122989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6" name="Footer Placeholder 5"/>
          <p:cNvSpPr>
            <a:spLocks noGrp="1"/>
          </p:cNvSpPr>
          <p:nvPr>
            <p:ph type="ftr" sz="quarter" idx="11"/>
          </p:nvPr>
        </p:nvSpPr>
        <p:spPr/>
        <p:txBody>
          <a:bodyPr/>
          <a:lstStyle/>
          <a:p>
            <a:endParaRPr lang="ar-AE">
              <a:solidFill>
                <a:srgbClr val="000000"/>
              </a:solidFill>
            </a:endParaRPr>
          </a:p>
        </p:txBody>
      </p:sp>
      <p:sp>
        <p:nvSpPr>
          <p:cNvPr id="7" name="Slide Number Placeholder 6"/>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330788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21F60D-DDE0-44F0-A84A-DF8BF48F29D3}" type="datetimeFigureOut">
              <a:rPr lang="ar-AE" smtClean="0"/>
              <a:t>06/08/1441</a:t>
            </a:fld>
            <a:endParaRPr lang="ar-AE"/>
          </a:p>
        </p:txBody>
      </p:sp>
      <p:sp>
        <p:nvSpPr>
          <p:cNvPr id="4" name="Footer Placeholder 3"/>
          <p:cNvSpPr>
            <a:spLocks noGrp="1"/>
          </p:cNvSpPr>
          <p:nvPr>
            <p:ph type="ftr" sz="quarter" idx="11"/>
          </p:nvPr>
        </p:nvSpPr>
        <p:spPr/>
        <p:txBody>
          <a:bodyPr/>
          <a:lstStyle/>
          <a:p>
            <a:endParaRPr lang="ar-AE"/>
          </a:p>
        </p:txBody>
      </p:sp>
      <p:sp>
        <p:nvSpPr>
          <p:cNvPr id="5" name="Slide Number Placeholder 4"/>
          <p:cNvSpPr>
            <a:spLocks noGrp="1"/>
          </p:cNvSpPr>
          <p:nvPr>
            <p:ph type="sldNum" sz="quarter" idx="12"/>
          </p:nvPr>
        </p:nvSpPr>
        <p:spPr/>
        <p:txBody>
          <a:bodyPr/>
          <a:lstStyle/>
          <a:p>
            <a:fld id="{EE861F22-BB8E-4E3E-AA8A-1B2E6DA9F5D4}" type="slidenum">
              <a:rPr lang="ar-AE" smtClean="0"/>
              <a:t>‹#›</a:t>
            </a:fld>
            <a:endParaRPr lang="ar-A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8" name="Footer Placeholder 7"/>
          <p:cNvSpPr>
            <a:spLocks noGrp="1"/>
          </p:cNvSpPr>
          <p:nvPr>
            <p:ph type="ftr" sz="quarter" idx="11"/>
          </p:nvPr>
        </p:nvSpPr>
        <p:spPr/>
        <p:txBody>
          <a:bodyPr/>
          <a:lstStyle/>
          <a:p>
            <a:endParaRPr lang="ar-AE">
              <a:solidFill>
                <a:srgbClr val="000000"/>
              </a:solidFill>
            </a:endParaRPr>
          </a:p>
        </p:txBody>
      </p:sp>
      <p:sp>
        <p:nvSpPr>
          <p:cNvPr id="9" name="Slide Number Placeholder 8"/>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555153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4" name="Footer Placeholder 3"/>
          <p:cNvSpPr>
            <a:spLocks noGrp="1"/>
          </p:cNvSpPr>
          <p:nvPr>
            <p:ph type="ftr" sz="quarter" idx="11"/>
          </p:nvPr>
        </p:nvSpPr>
        <p:spPr/>
        <p:txBody>
          <a:bodyPr/>
          <a:lstStyle/>
          <a:p>
            <a:endParaRPr lang="ar-AE">
              <a:solidFill>
                <a:srgbClr val="000000"/>
              </a:solidFill>
            </a:endParaRPr>
          </a:p>
        </p:txBody>
      </p:sp>
      <p:sp>
        <p:nvSpPr>
          <p:cNvPr id="5" name="Slide Number Placeholder 4"/>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35230658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3" name="Footer Placeholder 2"/>
          <p:cNvSpPr>
            <a:spLocks noGrp="1"/>
          </p:cNvSpPr>
          <p:nvPr>
            <p:ph type="ftr" sz="quarter" idx="11"/>
          </p:nvPr>
        </p:nvSpPr>
        <p:spPr/>
        <p:txBody>
          <a:bodyPr/>
          <a:lstStyle/>
          <a:p>
            <a:endParaRPr lang="ar-AE">
              <a:solidFill>
                <a:srgbClr val="000000"/>
              </a:solidFill>
            </a:endParaRPr>
          </a:p>
        </p:txBody>
      </p:sp>
      <p:sp>
        <p:nvSpPr>
          <p:cNvPr id="4" name="Slide Number Placeholder 3"/>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3191063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6" name="Footer Placeholder 5"/>
          <p:cNvSpPr>
            <a:spLocks noGrp="1"/>
          </p:cNvSpPr>
          <p:nvPr>
            <p:ph type="ftr" sz="quarter" idx="11"/>
          </p:nvPr>
        </p:nvSpPr>
        <p:spPr/>
        <p:txBody>
          <a:bodyPr/>
          <a:lstStyle/>
          <a:p>
            <a:endParaRPr lang="ar-AE">
              <a:solidFill>
                <a:srgbClr val="000000"/>
              </a:solidFill>
            </a:endParaRPr>
          </a:p>
        </p:txBody>
      </p:sp>
      <p:sp>
        <p:nvSpPr>
          <p:cNvPr id="7" name="Slide Number Placeholder 6"/>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4378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6" name="Footer Placeholder 5"/>
          <p:cNvSpPr>
            <a:spLocks noGrp="1"/>
          </p:cNvSpPr>
          <p:nvPr>
            <p:ph type="ftr" sz="quarter" idx="11"/>
          </p:nvPr>
        </p:nvSpPr>
        <p:spPr/>
        <p:txBody>
          <a:bodyPr/>
          <a:lstStyle/>
          <a:p>
            <a:endParaRPr lang="ar-AE">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E861F22-BB8E-4E3E-AA8A-1B2E6DA9F5D4}" type="slidenum">
              <a:rPr lang="ar-AE" smtClean="0">
                <a:solidFill>
                  <a:srgbClr val="000000"/>
                </a:solidFill>
              </a:rPr>
              <a:pPr/>
              <a:t>‹#›</a:t>
            </a:fld>
            <a:endParaRPr lang="ar-AE">
              <a:solidFill>
                <a:srgbClr val="000000"/>
              </a:solidFill>
            </a:endParaRPr>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97314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11"/>
          </p:nvPr>
        </p:nvSpPr>
        <p:spPr/>
        <p:txBody>
          <a:bodyPr/>
          <a:lstStyle/>
          <a:p>
            <a:endParaRPr lang="ar-AE">
              <a:solidFill>
                <a:srgbClr val="000000"/>
              </a:solidFill>
            </a:endParaRPr>
          </a:p>
        </p:txBody>
      </p:sp>
      <p:sp>
        <p:nvSpPr>
          <p:cNvPr id="6" name="Slide Number Placeholder 5"/>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2978589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11"/>
          </p:nvPr>
        </p:nvSpPr>
        <p:spPr/>
        <p:txBody>
          <a:bodyPr/>
          <a:lstStyle/>
          <a:p>
            <a:endParaRPr lang="ar-AE">
              <a:solidFill>
                <a:srgbClr val="000000"/>
              </a:solidFill>
            </a:endParaRPr>
          </a:p>
        </p:txBody>
      </p:sp>
      <p:sp>
        <p:nvSpPr>
          <p:cNvPr id="6" name="Slide Number Placeholder 5"/>
          <p:cNvSpPr>
            <a:spLocks noGrp="1"/>
          </p:cNvSpPr>
          <p:nvPr>
            <p:ph type="sldNum" sz="quarter" idx="12"/>
          </p:nvPr>
        </p:nvSpPr>
        <p:spPr/>
        <p:txBody>
          <a:bodyPr/>
          <a:lstStyle/>
          <a:p>
            <a:fld id="{EE861F22-BB8E-4E3E-AA8A-1B2E6DA9F5D4}" type="slidenum">
              <a:rPr lang="ar-AE" smtClean="0">
                <a:solidFill>
                  <a:srgbClr val="D1282E"/>
                </a:solidFill>
              </a:rPr>
              <a:pPr/>
              <a:t>‹#›</a:t>
            </a:fld>
            <a:endParaRPr lang="ar-AE">
              <a:solidFill>
                <a:srgbClr val="D1282E"/>
              </a:solidFill>
            </a:endParaRPr>
          </a:p>
        </p:txBody>
      </p:sp>
    </p:spTree>
    <p:extLst>
      <p:ext uri="{BB962C8B-B14F-4D97-AF65-F5344CB8AC3E}">
        <p14:creationId xmlns:p14="http://schemas.microsoft.com/office/powerpoint/2010/main" val="2411271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1F60D-DDE0-44F0-A84A-DF8BF48F29D3}" type="datetimeFigureOut">
              <a:rPr lang="ar-AE" smtClean="0"/>
              <a:t>06/08/1441</a:t>
            </a:fld>
            <a:endParaRPr lang="ar-AE"/>
          </a:p>
        </p:txBody>
      </p:sp>
      <p:sp>
        <p:nvSpPr>
          <p:cNvPr id="3" name="Footer Placeholder 2"/>
          <p:cNvSpPr>
            <a:spLocks noGrp="1"/>
          </p:cNvSpPr>
          <p:nvPr>
            <p:ph type="ftr" sz="quarter" idx="11"/>
          </p:nvPr>
        </p:nvSpPr>
        <p:spPr/>
        <p:txBody>
          <a:bodyPr/>
          <a:lstStyle/>
          <a:p>
            <a:endParaRPr lang="ar-AE"/>
          </a:p>
        </p:txBody>
      </p:sp>
      <p:sp>
        <p:nvSpPr>
          <p:cNvPr id="4" name="Slide Number Placeholder 3"/>
          <p:cNvSpPr>
            <a:spLocks noGrp="1"/>
          </p:cNvSpPr>
          <p:nvPr>
            <p:ph type="sldNum" sz="quarter" idx="12"/>
          </p:nvPr>
        </p:nvSpPr>
        <p:spPr/>
        <p:txBody>
          <a:bodyPr/>
          <a:lstStyle/>
          <a:p>
            <a:fld id="{EE861F22-BB8E-4E3E-AA8A-1B2E6DA9F5D4}" type="slidenum">
              <a:rPr lang="ar-AE" smtClean="0"/>
              <a:t>‹#›</a:t>
            </a:fld>
            <a:endParaRPr lang="ar-A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1F60D-DDE0-44F0-A84A-DF8BF48F29D3}" type="datetimeFigureOut">
              <a:rPr lang="ar-AE" smtClean="0"/>
              <a:t>06/08/1441</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EE861F22-BB8E-4E3E-AA8A-1B2E6DA9F5D4}" type="slidenum">
              <a:rPr lang="ar-AE" smtClean="0"/>
              <a:t>‹#›</a:t>
            </a:fld>
            <a:endParaRPr lang="ar-AE"/>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1F60D-DDE0-44F0-A84A-DF8BF48F29D3}" type="datetimeFigureOut">
              <a:rPr lang="ar-AE" smtClean="0"/>
              <a:t>06/08/1441</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E861F22-BB8E-4E3E-AA8A-1B2E6DA9F5D4}" type="slidenum">
              <a:rPr lang="ar-AE" smtClean="0"/>
              <a:t>‹#›</a:t>
            </a:fld>
            <a:endParaRPr lang="ar-AE"/>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A621F60D-DDE0-44F0-A84A-DF8BF48F29D3}" type="datetimeFigureOut">
              <a:rPr lang="ar-AE" smtClean="0"/>
              <a:t>06/08/1441</a:t>
            </a:fld>
            <a:endParaRPr lang="ar-AE"/>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ar-AE"/>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EE861F22-BB8E-4E3E-AA8A-1B2E6DA9F5D4}" type="slidenum">
              <a:rPr lang="ar-AE" smtClean="0"/>
              <a:t>‹#›</a:t>
            </a:fld>
            <a:endParaRPr lang="ar-AE"/>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5CE5B07-F25A-4798-9CFE-1AF3FD0D042B}" type="datetimeFigureOut">
              <a:rPr lang="en-US" smtClean="0">
                <a:solidFill>
                  <a:prstClr val="black">
                    <a:tint val="75000"/>
                  </a:prstClr>
                </a:solidFill>
              </a:rPr>
              <a:pPr rtl="0"/>
              <a:t>3/30/2020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B5EE2C6-92EF-4E5A-9E23-B3C08212F07F}"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48043382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ar-AE">
              <a:solidFill>
                <a:srgbClr val="000000"/>
              </a:solidFill>
            </a:endParaRPr>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EE861F22-BB8E-4E3E-AA8A-1B2E6DA9F5D4}" type="slidenum">
              <a:rPr lang="ar-AE" smtClean="0">
                <a:solidFill>
                  <a:srgbClr val="D1282E"/>
                </a:solidFill>
              </a:rPr>
              <a:pPr/>
              <a:t>‹#›</a:t>
            </a:fld>
            <a:endParaRPr lang="ar-AE">
              <a:solidFill>
                <a:srgbClr val="D1282E"/>
              </a:solidFill>
            </a:endParaRPr>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68284061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ar-AE">
              <a:solidFill>
                <a:srgbClr val="000000"/>
              </a:solidFill>
            </a:endParaRPr>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EE861F22-BB8E-4E3E-AA8A-1B2E6DA9F5D4}" type="slidenum">
              <a:rPr lang="ar-AE" smtClean="0">
                <a:solidFill>
                  <a:srgbClr val="D1282E"/>
                </a:solidFill>
              </a:rPr>
              <a:pPr/>
              <a:t>‹#›</a:t>
            </a:fld>
            <a:endParaRPr lang="ar-AE">
              <a:solidFill>
                <a:srgbClr val="D1282E"/>
              </a:solidFill>
            </a:endParaRPr>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00895439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ar-AE">
              <a:solidFill>
                <a:srgbClr val="000000"/>
              </a:solidFill>
            </a:endParaRPr>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EE861F22-BB8E-4E3E-AA8A-1B2E6DA9F5D4}" type="slidenum">
              <a:rPr lang="ar-AE" smtClean="0">
                <a:solidFill>
                  <a:srgbClr val="D1282E"/>
                </a:solidFill>
              </a:rPr>
              <a:pPr/>
              <a:t>‹#›</a:t>
            </a:fld>
            <a:endParaRPr lang="ar-AE">
              <a:solidFill>
                <a:srgbClr val="D1282E"/>
              </a:solidFill>
            </a:endParaRPr>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92655369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A621F60D-DDE0-44F0-A84A-DF8BF48F29D3}" type="datetimeFigureOut">
              <a:rPr lang="ar-AE" smtClean="0">
                <a:solidFill>
                  <a:srgbClr val="000000"/>
                </a:solidFill>
              </a:rPr>
              <a:pPr/>
              <a:t>06/08/1441</a:t>
            </a:fld>
            <a:endParaRPr lang="ar-AE">
              <a:solidFill>
                <a:srgbClr val="000000"/>
              </a:solidFill>
            </a:endParaRPr>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ar-AE">
              <a:solidFill>
                <a:srgbClr val="000000"/>
              </a:solidFill>
            </a:endParaRPr>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EE861F22-BB8E-4E3E-AA8A-1B2E6DA9F5D4}" type="slidenum">
              <a:rPr lang="ar-AE" smtClean="0">
                <a:solidFill>
                  <a:srgbClr val="D1282E"/>
                </a:solidFill>
              </a:rPr>
              <a:pPr/>
              <a:t>‹#›</a:t>
            </a:fld>
            <a:endParaRPr lang="ar-AE">
              <a:solidFill>
                <a:srgbClr val="D1282E"/>
              </a:solidFill>
            </a:endParaRPr>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174109382"/>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hyperlink" Target="https://www.google.com/search?q=%D8%A7%D9%84%D8%AD%D8%AF%D9%8A%D9%82%D8%A9+%D8%A7%D9%84%D8%A7%D8%B3%D9%84%D8%A7%D9%85%D9%8A%D8%A9+%D9%81%D9%8A+%D8%A7%D9%84%D8%B4%D8%A7%D8%B1%D9%82%D8%A9&amp;source=lmns&amp;tbm=vid&amp;hl=ar&amp;ved=2ahUKEwiUiLSltZroAhUKdBoKHRU7DlQQ_AUoA3oECAEQAw" TargetMode="Externa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xc2tWASnxiQ&amp;list=RDCMUCaLy24BIrowErPqDex-nUHA&amp;start_radio=1" TargetMode="External"/><Relationship Id="rId2" Type="http://schemas.openxmlformats.org/officeDocument/2006/relationships/hyperlink" Target="https://www.youtube.com/watch?v=xc2tWASnxiQ" TargetMode="External"/><Relationship Id="rId1" Type="http://schemas.openxmlformats.org/officeDocument/2006/relationships/slideLayout" Target="../slideLayouts/slideLayout2.xml"/><Relationship Id="rId4" Type="http://schemas.openxmlformats.org/officeDocument/2006/relationships/hyperlink" Target="https://www.youtube.com/watch?v=I-MzXy6rz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8000" b="-108000"/>
          </a:stretch>
        </a:blipFill>
        <a:effectLst/>
      </p:bgPr>
    </p:bg>
    <p:spTree>
      <p:nvGrpSpPr>
        <p:cNvPr id="1" name=""/>
        <p:cNvGrpSpPr/>
        <p:nvPr/>
      </p:nvGrpSpPr>
      <p:grpSpPr>
        <a:xfrm>
          <a:off x="0" y="0"/>
          <a:ext cx="0" cy="0"/>
          <a:chOff x="0" y="0"/>
          <a:chExt cx="0" cy="0"/>
        </a:xfrm>
      </p:grpSpPr>
      <p:sp>
        <p:nvSpPr>
          <p:cNvPr id="16" name="Content Placeholder 2"/>
          <p:cNvSpPr>
            <a:spLocks noGrp="1"/>
          </p:cNvSpPr>
          <p:nvPr>
            <p:ph idx="1"/>
          </p:nvPr>
        </p:nvSpPr>
        <p:spPr>
          <a:xfrm>
            <a:off x="3753134" y="4337003"/>
            <a:ext cx="7898393" cy="619275"/>
          </a:xfrm>
          <a:prstGeom prst="rect">
            <a:avLst/>
          </a:prstGeom>
        </p:spPr>
        <p:txBody>
          <a:bodyPr>
            <a:normAutofit lnSpcReduction="10000"/>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3600" b="0" i="0" u="none" strike="noStrike" kern="0" cap="none" spc="0" normalizeH="0" baseline="0" noProof="0" dirty="0">
                <a:ln w="18415" cmpd="sng">
                  <a:noFill/>
                  <a:prstDash val="solid"/>
                </a:ln>
                <a:solidFill>
                  <a:srgbClr val="D1282E"/>
                </a:solidFill>
                <a:effectLst>
                  <a:outerShdw blurRad="63500" dir="3600000" algn="tl" rotWithShape="0">
                    <a:srgbClr val="000000">
                      <a:alpha val="70000"/>
                    </a:srgbClr>
                  </a:outerShdw>
                </a:effectLst>
                <a:uLnTx/>
                <a:uFillTx/>
                <a:latin typeface="Andalus" pitchFamily="18" charset="-78"/>
                <a:cs typeface="Andalus" pitchFamily="18" charset="-78"/>
              </a:rPr>
              <a:t>أنطلق</a:t>
            </a:r>
            <a:r>
              <a:rPr kumimoji="0" lang="ar-AE" sz="3600" b="0" i="0" u="none" strike="noStrike" kern="0" cap="none" spc="0" normalizeH="0" noProof="0" dirty="0">
                <a:ln w="18415" cmpd="sng">
                  <a:noFill/>
                  <a:prstDash val="solid"/>
                </a:ln>
                <a:solidFill>
                  <a:srgbClr val="D1282E"/>
                </a:solidFill>
                <a:effectLst>
                  <a:outerShdw blurRad="63500" dir="3600000" algn="tl" rotWithShape="0">
                    <a:srgbClr val="000000">
                      <a:alpha val="70000"/>
                    </a:srgbClr>
                  </a:outerShdw>
                </a:effectLst>
                <a:uLnTx/>
                <a:uFillTx/>
                <a:latin typeface="Andalus" pitchFamily="18" charset="-78"/>
                <a:cs typeface="Andalus" pitchFamily="18" charset="-78"/>
              </a:rPr>
              <a:t> نحو </a:t>
            </a:r>
            <a:r>
              <a:rPr kumimoji="0" lang="ar-AE" sz="3600" b="0" i="0" u="none" strike="noStrike" kern="0" cap="none" spc="0" normalizeH="0" baseline="0" noProof="0" dirty="0">
                <a:ln w="18415" cmpd="sng">
                  <a:noFill/>
                  <a:prstDash val="solid"/>
                </a:ln>
                <a:solidFill>
                  <a:srgbClr val="D1282E"/>
                </a:solidFill>
                <a:effectLst>
                  <a:outerShdw blurRad="63500" dir="3600000" algn="tl" rotWithShape="0">
                    <a:srgbClr val="000000">
                      <a:alpha val="70000"/>
                    </a:srgbClr>
                  </a:outerShdw>
                </a:effectLst>
                <a:uLnTx/>
                <a:uFillTx/>
                <a:latin typeface="Andalus" pitchFamily="18" charset="-78"/>
                <a:cs typeface="Andalus" pitchFamily="18" charset="-78"/>
              </a:rPr>
              <a:t>الدرس: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0000"/>
              </a:solidFill>
              <a:effectLst/>
              <a:uLnTx/>
              <a:uFillTx/>
            </a:endParaRPr>
          </a:p>
        </p:txBody>
      </p:sp>
      <p:sp>
        <p:nvSpPr>
          <p:cNvPr id="18" name="Content Placeholder 2"/>
          <p:cNvSpPr txBox="1">
            <a:spLocks/>
          </p:cNvSpPr>
          <p:nvPr/>
        </p:nvSpPr>
        <p:spPr>
          <a:xfrm>
            <a:off x="7823639" y="1150828"/>
            <a:ext cx="3827887" cy="6192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0000"/>
              </a:lnSpc>
              <a:spcBef>
                <a:spcPts val="0"/>
              </a:spcBef>
              <a:buFontTx/>
              <a:buNone/>
              <a:defRPr/>
            </a:pPr>
            <a:r>
              <a:rPr lang="ar-AE" sz="3600" kern="0" dirty="0">
                <a:ln w="18415" cmpd="sng">
                  <a:noFill/>
                  <a:prstDash val="solid"/>
                </a:ln>
                <a:solidFill>
                  <a:srgbClr val="D1282E"/>
                </a:solidFill>
                <a:effectLst>
                  <a:outerShdw blurRad="63500" dir="3600000" algn="tl" rotWithShape="0">
                    <a:srgbClr val="000000">
                      <a:alpha val="70000"/>
                    </a:srgbClr>
                  </a:outerShdw>
                </a:effectLst>
                <a:latin typeface="Andalus" pitchFamily="18" charset="-78"/>
                <a:cs typeface="Andalus" pitchFamily="18" charset="-78"/>
              </a:rPr>
              <a:t>البداية: </a:t>
            </a:r>
            <a:r>
              <a:rPr lang="en-US" sz="3600" kern="0" dirty="0">
                <a:ln w="18415" cmpd="sng">
                  <a:noFill/>
                  <a:prstDash val="solid"/>
                </a:ln>
                <a:solidFill>
                  <a:srgbClr val="D1282E"/>
                </a:solidFill>
                <a:effectLst>
                  <a:outerShdw blurRad="63500" dir="3600000" algn="tl" rotWithShape="0">
                    <a:srgbClr val="000000">
                      <a:alpha val="70000"/>
                    </a:srgbClr>
                  </a:outerShdw>
                </a:effectLst>
                <a:latin typeface="Andalus" pitchFamily="18" charset="-78"/>
                <a:cs typeface="Andalus" pitchFamily="18" charset="-78"/>
              </a:rPr>
              <a:t> </a:t>
            </a:r>
            <a:endParaRPr lang="ar-AE" sz="3600" kern="0" dirty="0">
              <a:ln w="18415" cmpd="sng">
                <a:noFill/>
                <a:prstDash val="solid"/>
              </a:ln>
              <a:solidFill>
                <a:srgbClr val="D1282E"/>
              </a:solidFill>
              <a:effectLst>
                <a:outerShdw blurRad="63500" dir="3600000" algn="tl" rotWithShape="0">
                  <a:srgbClr val="000000">
                    <a:alpha val="70000"/>
                  </a:srgbClr>
                </a:outerShdw>
              </a:effectLst>
              <a:latin typeface="Andalus" pitchFamily="18" charset="-78"/>
              <a:cs typeface="Andalus" pitchFamily="18" charset="-78"/>
            </a:endParaRPr>
          </a:p>
          <a:p>
            <a:pPr marL="0" indent="0" algn="r" rtl="1">
              <a:lnSpc>
                <a:spcPct val="100000"/>
              </a:lnSpc>
              <a:spcBef>
                <a:spcPts val="0"/>
              </a:spcBef>
              <a:buFontTx/>
              <a:buNone/>
              <a:defRPr/>
            </a:pPr>
            <a:endParaRPr lang="en-AU" sz="1800" kern="0" dirty="0">
              <a:solidFill>
                <a:srgbClr val="FF0000"/>
              </a:solidFill>
            </a:endParaRPr>
          </a:p>
        </p:txBody>
      </p:sp>
    </p:spTree>
    <p:extLst>
      <p:ext uri="{BB962C8B-B14F-4D97-AF65-F5344CB8AC3E}">
        <p14:creationId xmlns:p14="http://schemas.microsoft.com/office/powerpoint/2010/main" val="75534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1928143" y="13648"/>
            <a:ext cx="263857" cy="6858000"/>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solidFill>
                <a:srgbClr val="FFFFFF"/>
              </a:solidFill>
            </a:endParaRPr>
          </a:p>
        </p:txBody>
      </p:sp>
      <p:sp>
        <p:nvSpPr>
          <p:cNvPr id="12" name="Title 1"/>
          <p:cNvSpPr txBox="1">
            <a:spLocks/>
          </p:cNvSpPr>
          <p:nvPr/>
        </p:nvSpPr>
        <p:spPr>
          <a:xfrm>
            <a:off x="3385471" y="490022"/>
            <a:ext cx="8174181" cy="543194"/>
          </a:xfrm>
          <a:prstGeom prst="flowChartPredefined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b">
            <a:normAutofit fontScale="75000" lnSpcReduction="2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r" rtl="1"/>
            <a:r>
              <a:rPr lang="ar-AE" sz="4400" cap="none" spc="0" dirty="0">
                <a:ln w="18415" cmpd="sng">
                  <a:noFill/>
                  <a:prstDash val="solid"/>
                </a:ln>
                <a:solidFill>
                  <a:srgbClr val="DC5924">
                    <a:lumMod val="75000"/>
                  </a:srgbClr>
                </a:solidFill>
              </a:rPr>
              <a:t>أنواع النباتات المعمرة وتوزيعها الجغرافي</a:t>
            </a:r>
            <a:endParaRPr lang="en-AU" sz="4400" cap="none" spc="0" dirty="0">
              <a:ln w="18415" cmpd="sng">
                <a:noFill/>
                <a:prstDash val="solid"/>
              </a:ln>
              <a:solidFill>
                <a:srgbClr val="DC5924">
                  <a:lumMod val="75000"/>
                </a:srgb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97417431"/>
              </p:ext>
            </p:extLst>
          </p:nvPr>
        </p:nvGraphicFramePr>
        <p:xfrm>
          <a:off x="6550926" y="2287511"/>
          <a:ext cx="5186148" cy="4057051"/>
        </p:xfrm>
        <a:graphic>
          <a:graphicData uri="http://schemas.openxmlformats.org/drawingml/2006/table">
            <a:tbl>
              <a:tblPr firstRow="1" bandRow="1">
                <a:tableStyleId>{327F97BB-C833-4FB7-BDE5-3F7075034690}</a:tableStyleId>
              </a:tblPr>
              <a:tblGrid>
                <a:gridCol w="1728716">
                  <a:extLst>
                    <a:ext uri="{9D8B030D-6E8A-4147-A177-3AD203B41FA5}">
                      <a16:colId xmlns:a16="http://schemas.microsoft.com/office/drawing/2014/main" xmlns="" val="20000"/>
                    </a:ext>
                  </a:extLst>
                </a:gridCol>
                <a:gridCol w="1728716">
                  <a:extLst>
                    <a:ext uri="{9D8B030D-6E8A-4147-A177-3AD203B41FA5}">
                      <a16:colId xmlns:a16="http://schemas.microsoft.com/office/drawing/2014/main" xmlns="" val="20001"/>
                    </a:ext>
                  </a:extLst>
                </a:gridCol>
                <a:gridCol w="1728716">
                  <a:extLst>
                    <a:ext uri="{9D8B030D-6E8A-4147-A177-3AD203B41FA5}">
                      <a16:colId xmlns:a16="http://schemas.microsoft.com/office/drawing/2014/main" xmlns="" val="20002"/>
                    </a:ext>
                  </a:extLst>
                </a:gridCol>
              </a:tblGrid>
              <a:tr h="713650">
                <a:tc>
                  <a:txBody>
                    <a:bodyPr/>
                    <a:lstStyle/>
                    <a:p>
                      <a:pPr algn="ctr"/>
                      <a:r>
                        <a:rPr lang="ar-AE" dirty="0"/>
                        <a:t>مناطق الانتشار</a:t>
                      </a:r>
                      <a:endParaRPr lang="en-AU" dirty="0"/>
                    </a:p>
                  </a:txBody>
                  <a:tcPr/>
                </a:tc>
                <a:tc>
                  <a:txBody>
                    <a:bodyPr/>
                    <a:lstStyle/>
                    <a:p>
                      <a:pPr algn="ctr"/>
                      <a:r>
                        <a:rPr lang="ar-AE" dirty="0"/>
                        <a:t>الوصف</a:t>
                      </a:r>
                      <a:endParaRPr lang="en-AU" dirty="0"/>
                    </a:p>
                  </a:txBody>
                  <a:tcPr/>
                </a:tc>
                <a:tc>
                  <a:txBody>
                    <a:bodyPr/>
                    <a:lstStyle/>
                    <a:p>
                      <a:pPr algn="ctr"/>
                      <a:r>
                        <a:rPr lang="ar-AE" dirty="0"/>
                        <a:t>النبات</a:t>
                      </a:r>
                      <a:endParaRPr lang="en-AU" dirty="0"/>
                    </a:p>
                  </a:txBody>
                  <a:tcPr/>
                </a:tc>
                <a:extLst>
                  <a:ext uri="{0D108BD9-81ED-4DB2-BD59-A6C34878D82A}">
                    <a16:rowId xmlns:a16="http://schemas.microsoft.com/office/drawing/2014/main" xmlns="" val="10000"/>
                  </a:ext>
                </a:extLst>
              </a:tr>
              <a:tr h="3343401">
                <a:tc>
                  <a:txBody>
                    <a:bodyPr/>
                    <a:lstStyle/>
                    <a:p>
                      <a:pPr algn="ctr"/>
                      <a:endParaRPr lang="ar-AE" dirty="0"/>
                    </a:p>
                    <a:p>
                      <a:pPr algn="ctr"/>
                      <a:endParaRPr lang="ar-AE" dirty="0"/>
                    </a:p>
                    <a:p>
                      <a:pPr algn="ctr"/>
                      <a:endParaRPr lang="ar-AE" dirty="0"/>
                    </a:p>
                    <a:p>
                      <a:pPr algn="ctr"/>
                      <a:endParaRPr lang="ar-AE" dirty="0"/>
                    </a:p>
                    <a:p>
                      <a:pPr algn="ctr"/>
                      <a:endParaRPr lang="ar-AE" dirty="0"/>
                    </a:p>
                    <a:p>
                      <a:pPr algn="ctr"/>
                      <a:endParaRPr lang="ar-AE" dirty="0"/>
                    </a:p>
                  </a:txBody>
                  <a:tcPr/>
                </a:tc>
                <a:tc>
                  <a:txBody>
                    <a:bodyPr/>
                    <a:lstStyle/>
                    <a:p>
                      <a:pPr algn="ctr"/>
                      <a:endParaRPr lang="en-AU" dirty="0"/>
                    </a:p>
                  </a:txBody>
                  <a:tcPr/>
                </a:tc>
                <a:tc>
                  <a:txBody>
                    <a:bodyPr/>
                    <a:lstStyle/>
                    <a:p>
                      <a:pPr algn="ctr"/>
                      <a:endParaRPr lang="en-AU" dirty="0"/>
                    </a:p>
                  </a:txBody>
                  <a:tcPr/>
                </a:tc>
                <a:extLst>
                  <a:ext uri="{0D108BD9-81ED-4DB2-BD59-A6C34878D82A}">
                    <a16:rowId xmlns:a16="http://schemas.microsoft.com/office/drawing/2014/main" xmlns="" val="10001"/>
                  </a:ext>
                </a:extLst>
              </a:tr>
            </a:tbl>
          </a:graphicData>
        </a:graphic>
      </p:graphicFrame>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015" t="18946" r="11719" b="11244"/>
          <a:stretch/>
        </p:blipFill>
        <p:spPr>
          <a:xfrm>
            <a:off x="122830" y="1760427"/>
            <a:ext cx="6250675" cy="5111221"/>
          </a:xfrm>
          <a:prstGeom prst="rect">
            <a:avLst/>
          </a:prstGeom>
        </p:spPr>
      </p:pic>
    </p:spTree>
    <p:extLst>
      <p:ext uri="{BB962C8B-B14F-4D97-AF65-F5344CB8AC3E}">
        <p14:creationId xmlns:p14="http://schemas.microsoft.com/office/powerpoint/2010/main" val="3279330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1928143" y="13648"/>
            <a:ext cx="263857" cy="6858000"/>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solidFill>
                <a:srgbClr val="FFFFFF"/>
              </a:solidFill>
            </a:endParaRPr>
          </a:p>
        </p:txBody>
      </p:sp>
      <p:sp>
        <p:nvSpPr>
          <p:cNvPr id="12" name="Title 1"/>
          <p:cNvSpPr txBox="1">
            <a:spLocks/>
          </p:cNvSpPr>
          <p:nvPr/>
        </p:nvSpPr>
        <p:spPr>
          <a:xfrm>
            <a:off x="3385472" y="1027720"/>
            <a:ext cx="8174181" cy="543194"/>
          </a:xfrm>
          <a:prstGeom prst="flowChartPredefined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b">
            <a:normAutofit fontScale="82500" lnSpcReduction="2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r" rtl="1"/>
            <a:r>
              <a:rPr lang="ar-AE" sz="4400" cap="none" spc="0" dirty="0">
                <a:ln w="18415" cmpd="sng">
                  <a:noFill/>
                  <a:prstDash val="solid"/>
                </a:ln>
                <a:solidFill>
                  <a:srgbClr val="DC5924">
                    <a:lumMod val="75000"/>
                  </a:srgbClr>
                </a:solidFill>
              </a:rPr>
              <a:t>المفاهيم والمصطلحات:</a:t>
            </a:r>
            <a:endParaRPr lang="en-AU" sz="4400" cap="none" spc="0" dirty="0">
              <a:ln w="18415" cmpd="sng">
                <a:noFill/>
                <a:prstDash val="solid"/>
              </a:ln>
              <a:solidFill>
                <a:srgbClr val="DC5924">
                  <a:lumMod val="75000"/>
                </a:srgbClr>
              </a:solidFill>
            </a:endParaRPr>
          </a:p>
        </p:txBody>
      </p:sp>
      <p:sp>
        <p:nvSpPr>
          <p:cNvPr id="6" name="Rectangle 5"/>
          <p:cNvSpPr/>
          <p:nvPr/>
        </p:nvSpPr>
        <p:spPr>
          <a:xfrm>
            <a:off x="2784144" y="1570914"/>
            <a:ext cx="8775509" cy="295474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ar-AE" sz="2400" b="1" dirty="0">
                <a:ln w="18415" cmpd="sng">
                  <a:noFill/>
                  <a:prstDash val="solid"/>
                </a:ln>
                <a:solidFill>
                  <a:srgbClr val="FF0000"/>
                </a:solidFill>
                <a:effectLst>
                  <a:outerShdw blurRad="63500" dir="3600000" algn="tl" rotWithShape="0">
                    <a:srgbClr val="000000">
                      <a:alpha val="70000"/>
                    </a:srgbClr>
                  </a:outerShdw>
                </a:effectLst>
              </a:rPr>
              <a:t>الطب الشعبي : </a:t>
            </a:r>
          </a:p>
          <a:p>
            <a:pPr algn="ctr"/>
            <a:endParaRPr lang="ar-AE" sz="2400" b="1" dirty="0">
              <a:ln w="18415" cmpd="sng">
                <a:noFill/>
                <a:prstDash val="solid"/>
              </a:ln>
              <a:solidFill>
                <a:srgbClr val="FF0000"/>
              </a:solidFill>
              <a:effectLst>
                <a:outerShdw blurRad="63500" dir="3600000" algn="tl" rotWithShape="0">
                  <a:srgbClr val="000000">
                    <a:alpha val="70000"/>
                  </a:srgbClr>
                </a:outerShdw>
              </a:effectLst>
            </a:endParaRPr>
          </a:p>
          <a:p>
            <a:pPr marL="285750" indent="-285750" algn="ctr">
              <a:buFontTx/>
              <a:buChar char="-"/>
            </a:pPr>
            <a:r>
              <a:rPr lang="ar-AE" sz="2400" dirty="0">
                <a:ln w="18415" cmpd="sng">
                  <a:noFill/>
                  <a:prstDash val="solid"/>
                </a:ln>
                <a:solidFill>
                  <a:srgbClr val="DC5924">
                    <a:lumMod val="75000"/>
                  </a:srgbClr>
                </a:solidFill>
                <a:effectLst>
                  <a:outerShdw blurRad="63500" dir="3600000" algn="tl" rotWithShape="0">
                    <a:srgbClr val="000000">
                      <a:alpha val="70000"/>
                    </a:srgbClr>
                  </a:outerShdw>
                </a:effectLst>
              </a:rPr>
              <a:t>خلاصة مجموعة من التجارب الشعبية المتوارثة حول طرائع العلاج والشفاء، وهو في مكونته يرتبط ببيئة الإمارات وما تنبت الأرض من نباتات وأعشاب إضافة إلى ما يتبع ذلك من المعتقدات والطرائق الشعبية في العلاج وعلاقة الإنسان بالبيئة والتعامل معها وتسخيرها لمصلحته وحياته. </a:t>
            </a:r>
          </a:p>
        </p:txBody>
      </p:sp>
    </p:spTree>
    <p:extLst>
      <p:ext uri="{BB962C8B-B14F-4D97-AF65-F5344CB8AC3E}">
        <p14:creationId xmlns:p14="http://schemas.microsoft.com/office/powerpoint/2010/main" val="156380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1928143" y="13648"/>
            <a:ext cx="263857" cy="6858000"/>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solidFill>
                <a:srgbClr val="FFFFFF"/>
              </a:solidFill>
            </a:endParaRPr>
          </a:p>
        </p:txBody>
      </p:sp>
      <p:sp>
        <p:nvSpPr>
          <p:cNvPr id="12" name="Title 1"/>
          <p:cNvSpPr txBox="1">
            <a:spLocks/>
          </p:cNvSpPr>
          <p:nvPr/>
        </p:nvSpPr>
        <p:spPr>
          <a:xfrm>
            <a:off x="3385472" y="1027720"/>
            <a:ext cx="8174181" cy="543194"/>
          </a:xfrm>
          <a:prstGeom prst="flowChartPredefined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b">
            <a:normAutofit fontScale="82500" lnSpcReduction="2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r" rtl="1"/>
            <a:r>
              <a:rPr lang="ar-AE" sz="4400" cap="none" spc="0" dirty="0">
                <a:ln w="18415" cmpd="sng">
                  <a:noFill/>
                  <a:prstDash val="solid"/>
                </a:ln>
                <a:solidFill>
                  <a:srgbClr val="DC5924">
                    <a:lumMod val="75000"/>
                  </a:srgbClr>
                </a:solidFill>
              </a:rPr>
              <a:t>استخدامات النباتات المعمرة:</a:t>
            </a:r>
            <a:endParaRPr lang="en-AU" sz="4400" cap="none" spc="0" dirty="0">
              <a:ln w="18415" cmpd="sng">
                <a:noFill/>
                <a:prstDash val="solid"/>
              </a:ln>
              <a:solidFill>
                <a:srgbClr val="DC5924">
                  <a:lumMod val="75000"/>
                </a:srgbClr>
              </a:solidFill>
            </a:endParaRPr>
          </a:p>
        </p:txBody>
      </p:sp>
      <p:sp>
        <p:nvSpPr>
          <p:cNvPr id="2" name="Rectangle 1"/>
          <p:cNvSpPr/>
          <p:nvPr/>
        </p:nvSpPr>
        <p:spPr>
          <a:xfrm>
            <a:off x="6346207" y="2045386"/>
            <a:ext cx="4435523" cy="295474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ar-AE" sz="2400" b="1" dirty="0">
                <a:ln w="18415" cmpd="sng">
                  <a:noFill/>
                  <a:prstDash val="solid"/>
                </a:ln>
                <a:solidFill>
                  <a:srgbClr val="FF0000"/>
                </a:solidFill>
                <a:effectLst>
                  <a:outerShdw blurRad="63500" dir="3600000" algn="tl" rotWithShape="0">
                    <a:srgbClr val="000000">
                      <a:alpha val="70000"/>
                    </a:srgbClr>
                  </a:outerShdw>
                </a:effectLst>
              </a:rPr>
              <a:t> </a:t>
            </a:r>
          </a:p>
          <a:p>
            <a:pPr algn="ctr"/>
            <a:endParaRPr lang="ar-AE" sz="2400" b="1" dirty="0">
              <a:ln w="18415" cmpd="sng">
                <a:noFill/>
                <a:prstDash val="solid"/>
              </a:ln>
              <a:solidFill>
                <a:srgbClr val="FF0000"/>
              </a:solidFill>
              <a:effectLst>
                <a:outerShdw blurRad="63500" dir="3600000" algn="tl" rotWithShape="0">
                  <a:srgbClr val="000000">
                    <a:alpha val="70000"/>
                  </a:srgbClr>
                </a:outerShdw>
              </a:effectLst>
            </a:endParaRPr>
          </a:p>
          <a:p>
            <a:pPr marL="285750" indent="-285750" algn="ctr">
              <a:buFontTx/>
              <a:buChar char="-"/>
            </a:pPr>
            <a:r>
              <a:rPr lang="ar-AE" sz="2400" dirty="0">
                <a:ln w="18415" cmpd="sng">
                  <a:noFill/>
                  <a:prstDash val="solid"/>
                </a:ln>
                <a:solidFill>
                  <a:srgbClr val="DC5924">
                    <a:lumMod val="75000"/>
                  </a:srgbClr>
                </a:solidFill>
                <a:effectLst>
                  <a:outerShdw blurRad="63500" dir="3600000" algn="tl" rotWithShape="0">
                    <a:srgbClr val="000000">
                      <a:alpha val="70000"/>
                    </a:srgbClr>
                  </a:outerShdw>
                </a:effectLst>
              </a:rPr>
              <a:t> </a:t>
            </a:r>
          </a:p>
        </p:txBody>
      </p:sp>
    </p:spTree>
    <p:extLst>
      <p:ext uri="{BB962C8B-B14F-4D97-AF65-F5344CB8AC3E}">
        <p14:creationId xmlns:p14="http://schemas.microsoft.com/office/powerpoint/2010/main" val="99026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8000"/>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8657" y="5699322"/>
            <a:ext cx="3827887" cy="616526"/>
          </a:xfrm>
        </p:spPr>
        <p:txBody>
          <a:bodyPr>
            <a:normAutofit fontScale="92500"/>
          </a:bodyPr>
          <a:lstStyle/>
          <a:p>
            <a:pPr algn="r" rtl="1"/>
            <a:r>
              <a:rPr lang="ar-AE" sz="2800" b="0" dirty="0">
                <a:ln w="18415" cmpd="sng">
                  <a:noFill/>
                  <a:prstDash val="solid"/>
                </a:ln>
                <a:solidFill>
                  <a:schemeClr val="tx2"/>
                </a:solidFill>
                <a:effectLst>
                  <a:outerShdw blurRad="63500" dir="3600000" algn="tl" rotWithShape="0">
                    <a:srgbClr val="000000">
                      <a:alpha val="70000"/>
                    </a:srgbClr>
                  </a:outerShdw>
                </a:effectLst>
                <a:latin typeface="Andalus" pitchFamily="18" charset="-78"/>
                <a:cs typeface="Andalus" pitchFamily="18" charset="-78"/>
              </a:rPr>
              <a:t>الدراسات الإجتماعية والتربية الوطنية</a:t>
            </a:r>
          </a:p>
          <a:p>
            <a:pPr algn="r" rtl="1"/>
            <a:endParaRPr lang="en-AU" dirty="0">
              <a:solidFill>
                <a:srgbClr val="FF0000"/>
              </a:solidFill>
            </a:endParaRPr>
          </a:p>
        </p:txBody>
      </p:sp>
      <p:sp>
        <p:nvSpPr>
          <p:cNvPr id="10" name="TextBox 9"/>
          <p:cNvSpPr txBox="1"/>
          <p:nvPr/>
        </p:nvSpPr>
        <p:spPr>
          <a:xfrm>
            <a:off x="8096552" y="2149789"/>
            <a:ext cx="3713018" cy="5232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ar-AE" sz="2800" b="1" dirty="0">
                <a:ln w="18415" cmpd="sng">
                  <a:noFill/>
                  <a:prstDash val="solid"/>
                </a:ln>
                <a:effectLst>
                  <a:outerShdw blurRad="63500" dir="3600000" algn="tl" rotWithShape="0">
                    <a:srgbClr val="000000">
                      <a:alpha val="70000"/>
                    </a:srgbClr>
                  </a:outerShdw>
                </a:effectLst>
              </a:rPr>
              <a:t>الصف السابع: الدرس الأول</a:t>
            </a:r>
            <a:endParaRPr lang="en-AU" sz="3600" b="1" dirty="0">
              <a:ln w="18415" cmpd="sng">
                <a:noFill/>
                <a:prstDash val="solid"/>
              </a:ln>
              <a:solidFill>
                <a:srgbClr val="00CC00"/>
              </a:solidFill>
              <a:effectLst>
                <a:outerShdw blurRad="63500" dir="3600000" algn="tl" rotWithShape="0">
                  <a:srgbClr val="000000">
                    <a:alpha val="70000"/>
                  </a:srgbClr>
                </a:outerShdw>
              </a:effectLst>
            </a:endParaRPr>
          </a:p>
        </p:txBody>
      </p:sp>
      <p:sp>
        <p:nvSpPr>
          <p:cNvPr id="2" name="Rectangle 1"/>
          <p:cNvSpPr/>
          <p:nvPr/>
        </p:nvSpPr>
        <p:spPr>
          <a:xfrm>
            <a:off x="3848669" y="464023"/>
            <a:ext cx="4408227" cy="94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600" b="1" dirty="0">
                <a:solidFill>
                  <a:schemeClr val="accent5">
                    <a:lumMod val="60000"/>
                    <a:lumOff val="40000"/>
                  </a:schemeClr>
                </a:solidFill>
                <a:latin typeface="Andalus" pitchFamily="18" charset="-78"/>
                <a:cs typeface="Andalus" pitchFamily="18" charset="-78"/>
              </a:rPr>
              <a:t>بسم الله الرحمن الرحيم </a:t>
            </a:r>
            <a:endParaRPr lang="en-AU" sz="3600" b="1" dirty="0">
              <a:solidFill>
                <a:schemeClr val="accent5">
                  <a:lumMod val="60000"/>
                  <a:lumOff val="40000"/>
                </a:schemeClr>
              </a:solidFill>
              <a:latin typeface="Andalus" pitchFamily="18" charset="-78"/>
              <a:cs typeface="Andalus" pitchFamily="18" charset="-78"/>
            </a:endParaRPr>
          </a:p>
        </p:txBody>
      </p:sp>
      <p:sp>
        <p:nvSpPr>
          <p:cNvPr id="8" name="Rectangle 7"/>
          <p:cNvSpPr/>
          <p:nvPr/>
        </p:nvSpPr>
        <p:spPr>
          <a:xfrm>
            <a:off x="4506534" y="2902161"/>
            <a:ext cx="309251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5400" i="0" u="none" strike="noStrike" kern="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النبات المعمر</a:t>
            </a:r>
            <a:endParaRPr kumimoji="0" lang="en-US" sz="5400" i="0" u="none" strike="noStrike" kern="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ndParaRPr>
          </a:p>
        </p:txBody>
      </p:sp>
      <p:sp>
        <p:nvSpPr>
          <p:cNvPr id="9" name="Rectangle 8"/>
          <p:cNvSpPr/>
          <p:nvPr/>
        </p:nvSpPr>
        <p:spPr>
          <a:xfrm>
            <a:off x="5477142" y="4224062"/>
            <a:ext cx="298480" cy="584775"/>
          </a:xfrm>
          <a:prstGeom prst="rect">
            <a:avLst/>
          </a:prstGeom>
          <a:noFill/>
        </p:spPr>
        <p:txBody>
          <a:bodyPr wrap="none" lIns="91440" tIns="45720" rIns="91440" bIns="45720">
            <a:spAutoFit/>
          </a:bodyPr>
          <a:lstStyle/>
          <a:p>
            <a:pPr algn="ctr"/>
            <a:r>
              <a:rPr lang="ar-AE" sz="3200" b="1" dirty="0">
                <a:ln w="22225">
                  <a:solidFill>
                    <a:srgbClr val="FF6699"/>
                  </a:solidFill>
                  <a:prstDash val="solid"/>
                </a:ln>
                <a:solidFill>
                  <a:srgbClr val="FFFFCC"/>
                </a:solidFill>
              </a:rPr>
              <a:t> </a:t>
            </a:r>
            <a:endParaRPr lang="en-US" sz="3200" b="1" dirty="0">
              <a:ln w="22225">
                <a:solidFill>
                  <a:srgbClr val="FF6699"/>
                </a:solidFill>
                <a:prstDash val="solid"/>
              </a:ln>
              <a:solidFill>
                <a:srgbClr val="FFFFCC"/>
              </a:solidFill>
            </a:endParaRPr>
          </a:p>
        </p:txBody>
      </p:sp>
    </p:spTree>
    <p:extLst>
      <p:ext uri="{BB962C8B-B14F-4D97-AF65-F5344CB8AC3E}">
        <p14:creationId xmlns:p14="http://schemas.microsoft.com/office/powerpoint/2010/main" val="42883161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0304" y="3552974"/>
            <a:ext cx="7427680" cy="1044787"/>
          </a:xfrm>
          <a:solidFill>
            <a:schemeClr val="bg1"/>
          </a:solidFill>
          <a:ln w="28575">
            <a:solidFill>
              <a:srgbClr val="7030A0"/>
            </a:solidFill>
            <a:prstDash val="sysDash"/>
          </a:ln>
        </p:spPr>
        <p:txBody>
          <a:bodyPr>
            <a:normAutofit fontScale="47500" lnSpcReduction="20000"/>
          </a:bodyPr>
          <a:lstStyle/>
          <a:p>
            <a:pPr lvl="0" algn="r" rtl="1"/>
            <a:r>
              <a:rPr lang="ar-AE" dirty="0">
                <a:solidFill>
                  <a:srgbClr val="000000"/>
                </a:solidFill>
              </a:rPr>
              <a:t> </a:t>
            </a:r>
          </a:p>
          <a:p>
            <a:pPr algn="ctr" rtl="1"/>
            <a:r>
              <a:rPr lang="ar-AE" sz="9300" dirty="0">
                <a:solidFill>
                  <a:schemeClr val="accent2">
                    <a:lumMod val="50000"/>
                  </a:schemeClr>
                </a:solidFill>
                <a:latin typeface="Arabic Typesetting" pitchFamily="66" charset="-78"/>
                <a:cs typeface="Arabic Typesetting" pitchFamily="66" charset="-78"/>
              </a:rPr>
              <a:t> </a:t>
            </a:r>
            <a:endParaRPr lang="en-AU" sz="9300" dirty="0">
              <a:solidFill>
                <a:schemeClr val="accent2">
                  <a:lumMod val="50000"/>
                </a:schemeClr>
              </a:solidFill>
              <a:latin typeface="Arabic Typesetting" pitchFamily="66" charset="-78"/>
              <a:cs typeface="Arabic Typesetting" pitchFamily="66" charset="-78"/>
            </a:endParaRPr>
          </a:p>
          <a:p>
            <a:pPr lvl="0" algn="r" rtl="1"/>
            <a:endParaRPr lang="ar-AE" dirty="0">
              <a:solidFill>
                <a:srgbClr val="000000"/>
              </a:solidFill>
            </a:endParaRPr>
          </a:p>
        </p:txBody>
      </p:sp>
      <p:sp>
        <p:nvSpPr>
          <p:cNvPr id="10" name="Content Placeholder 2"/>
          <p:cNvSpPr txBox="1">
            <a:spLocks/>
          </p:cNvSpPr>
          <p:nvPr/>
        </p:nvSpPr>
        <p:spPr>
          <a:xfrm>
            <a:off x="3630304" y="2256611"/>
            <a:ext cx="7427680" cy="1000125"/>
          </a:xfrm>
          <a:prstGeom prst="rect">
            <a:avLst/>
          </a:prstGeom>
          <a:solidFill>
            <a:schemeClr val="bg1"/>
          </a:solidFill>
          <a:ln w="28575">
            <a:solidFill>
              <a:schemeClr val="bg1">
                <a:lumMod val="50000"/>
              </a:schemeClr>
            </a:solidFill>
            <a:prstDash val="sysDash"/>
          </a:ln>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r" rtl="1"/>
            <a:r>
              <a:rPr lang="ar-AE" sz="4300" dirty="0">
                <a:solidFill>
                  <a:srgbClr val="C00000"/>
                </a:solidFill>
                <a:latin typeface="Arabic Typesetting" pitchFamily="66" charset="-78"/>
                <a:cs typeface="Arabic Typesetting" pitchFamily="66" charset="-78"/>
              </a:rPr>
              <a:t>  يفسر المفاهيم والمصطلحات</a:t>
            </a:r>
          </a:p>
        </p:txBody>
      </p:sp>
      <p:sp>
        <p:nvSpPr>
          <p:cNvPr id="9" name="Rectangle 8"/>
          <p:cNvSpPr/>
          <p:nvPr/>
        </p:nvSpPr>
        <p:spPr>
          <a:xfrm>
            <a:off x="12060071" y="0"/>
            <a:ext cx="131929"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solidFill>
                <a:srgbClr val="FFFFFF"/>
              </a:solidFill>
            </a:endParaRPr>
          </a:p>
        </p:txBody>
      </p:sp>
      <p:sp>
        <p:nvSpPr>
          <p:cNvPr id="6" name="Rectangle 5"/>
          <p:cNvSpPr/>
          <p:nvPr/>
        </p:nvSpPr>
        <p:spPr>
          <a:xfrm>
            <a:off x="-75062" y="6735168"/>
            <a:ext cx="12135133" cy="1467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1" name="Rectangle 10"/>
          <p:cNvSpPr/>
          <p:nvPr/>
        </p:nvSpPr>
        <p:spPr>
          <a:xfrm>
            <a:off x="-14401" y="3061829"/>
            <a:ext cx="131929" cy="37466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solidFill>
                <a:srgbClr val="FFFFFF"/>
              </a:solidFill>
            </a:endParaRPr>
          </a:p>
        </p:txBody>
      </p:sp>
      <p:sp>
        <p:nvSpPr>
          <p:cNvPr id="12" name="Rectangle 11"/>
          <p:cNvSpPr/>
          <p:nvPr/>
        </p:nvSpPr>
        <p:spPr>
          <a:xfrm>
            <a:off x="8043055" y="496712"/>
            <a:ext cx="2339103" cy="70788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tIns="45720" rIns="91440" bIns="45720">
            <a:spAutoFit/>
          </a:bodyPr>
          <a:lstStyle/>
          <a:p>
            <a:pPr algn="ctr"/>
            <a:r>
              <a:rPr lang="ar-AE" sz="4000" b="1" dirty="0">
                <a:ln w="18415" cmpd="sng">
                  <a:noFill/>
                  <a:prstDash val="solid"/>
                </a:ln>
                <a:solidFill>
                  <a:srgbClr val="66FF99"/>
                </a:solidFill>
                <a:effectLst>
                  <a:outerShdw blurRad="63500" dir="3600000" algn="tl" rotWithShape="0">
                    <a:srgbClr val="000000">
                      <a:alpha val="70000"/>
                    </a:srgbClr>
                  </a:outerShdw>
                </a:effectLst>
              </a:rPr>
              <a:t>نواتج التّعلم </a:t>
            </a:r>
            <a:r>
              <a:rPr lang="ar-AE" sz="2400" b="1" dirty="0">
                <a:ln w="18415" cmpd="sng">
                  <a:noFill/>
                  <a:prstDash val="solid"/>
                </a:ln>
                <a:solidFill>
                  <a:srgbClr val="66FF99"/>
                </a:solidFill>
                <a:effectLst>
                  <a:outerShdw blurRad="63500" dir="3600000" algn="tl" rotWithShape="0">
                    <a:srgbClr val="000000">
                      <a:alpha val="70000"/>
                    </a:srgbClr>
                  </a:outerShdw>
                </a:effectLst>
              </a:rPr>
              <a:t>:</a:t>
            </a:r>
            <a:endParaRPr lang="en-US" sz="4000" b="1" dirty="0">
              <a:ln w="18415" cmpd="sng">
                <a:noFill/>
                <a:prstDash val="solid"/>
              </a:ln>
              <a:solidFill>
                <a:srgbClr val="66FF99"/>
              </a:solidFill>
              <a:effectLst>
                <a:outerShdw blurRad="63500" dir="3600000" algn="tl" rotWithShape="0">
                  <a:srgbClr val="000000">
                    <a:alpha val="70000"/>
                  </a:srgbClr>
                </a:outerShdw>
              </a:effectLst>
            </a:endParaRPr>
          </a:p>
        </p:txBody>
      </p:sp>
      <p:sp>
        <p:nvSpPr>
          <p:cNvPr id="17" name="Content Placeholder 2"/>
          <p:cNvSpPr txBox="1">
            <a:spLocks/>
          </p:cNvSpPr>
          <p:nvPr/>
        </p:nvSpPr>
        <p:spPr>
          <a:xfrm>
            <a:off x="3630304" y="4935177"/>
            <a:ext cx="7427680" cy="1044787"/>
          </a:xfrm>
          <a:prstGeom prst="rect">
            <a:avLst/>
          </a:prstGeom>
          <a:solidFill>
            <a:schemeClr val="bg1"/>
          </a:solidFill>
          <a:ln w="28575">
            <a:solidFill>
              <a:srgbClr val="7030A0"/>
            </a:solidFill>
            <a:prstDash val="sysDash"/>
          </a:ln>
        </p:spPr>
        <p:txBody>
          <a:bodyPr vert="horz" lIns="91440" tIns="45720" rIns="91440" bIns="45720" rtlCol="0">
            <a:normAutofit fontScale="47500" lnSpcReduction="2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r" rtl="1"/>
            <a:r>
              <a:rPr lang="ar-AE">
                <a:solidFill>
                  <a:srgbClr val="000000"/>
                </a:solidFill>
              </a:rPr>
              <a:t> </a:t>
            </a:r>
          </a:p>
          <a:p>
            <a:pPr algn="ctr" rtl="1"/>
            <a:r>
              <a:rPr lang="ar-AE" sz="9300">
                <a:solidFill>
                  <a:schemeClr val="accent2">
                    <a:lumMod val="50000"/>
                  </a:schemeClr>
                </a:solidFill>
                <a:latin typeface="Arabic Typesetting" pitchFamily="66" charset="-78"/>
                <a:cs typeface="Arabic Typesetting" pitchFamily="66" charset="-78"/>
              </a:rPr>
              <a:t> </a:t>
            </a:r>
            <a:endParaRPr lang="en-AU" sz="9300">
              <a:solidFill>
                <a:schemeClr val="accent2">
                  <a:lumMod val="50000"/>
                </a:schemeClr>
              </a:solidFill>
              <a:latin typeface="Arabic Typesetting" pitchFamily="66" charset="-78"/>
              <a:cs typeface="Arabic Typesetting" pitchFamily="66" charset="-78"/>
            </a:endParaRPr>
          </a:p>
          <a:p>
            <a:pPr algn="r" rtl="1"/>
            <a:endParaRPr lang="ar-AE" dirty="0">
              <a:solidFill>
                <a:srgbClr val="000000"/>
              </a:solidFill>
            </a:endParaRPr>
          </a:p>
        </p:txBody>
      </p:sp>
      <p:sp>
        <p:nvSpPr>
          <p:cNvPr id="2" name="Down Arrow 1"/>
          <p:cNvSpPr/>
          <p:nvPr/>
        </p:nvSpPr>
        <p:spPr>
          <a:xfrm>
            <a:off x="10621254" y="1459241"/>
            <a:ext cx="382137" cy="351247"/>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5574138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1928143" y="13648"/>
            <a:ext cx="263857" cy="6858000"/>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solidFill>
                <a:srgbClr val="FFFFFF"/>
              </a:solidFill>
            </a:endParaRPr>
          </a:p>
        </p:txBody>
      </p:sp>
      <p:sp>
        <p:nvSpPr>
          <p:cNvPr id="12" name="Title 1"/>
          <p:cNvSpPr txBox="1">
            <a:spLocks/>
          </p:cNvSpPr>
          <p:nvPr/>
        </p:nvSpPr>
        <p:spPr>
          <a:xfrm>
            <a:off x="3385472" y="1027720"/>
            <a:ext cx="8174181" cy="543194"/>
          </a:xfrm>
          <a:prstGeom prst="flowChartPredefined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b">
            <a:normAutofit fontScale="82500" lnSpcReduction="2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r" rtl="1"/>
            <a:r>
              <a:rPr lang="ar-AE" sz="4400" cap="none" spc="0" dirty="0">
                <a:ln w="18415" cmpd="sng">
                  <a:noFill/>
                  <a:prstDash val="solid"/>
                </a:ln>
                <a:solidFill>
                  <a:srgbClr val="DC5924">
                    <a:lumMod val="75000"/>
                  </a:srgbClr>
                </a:solidFill>
              </a:rPr>
              <a:t>المفاهيم والمصطلحات:</a:t>
            </a:r>
            <a:endParaRPr lang="en-AU" sz="4400" cap="none" spc="0" dirty="0">
              <a:ln w="18415" cmpd="sng">
                <a:noFill/>
                <a:prstDash val="solid"/>
              </a:ln>
              <a:solidFill>
                <a:srgbClr val="DC5924">
                  <a:lumMod val="75000"/>
                </a:srgbClr>
              </a:solidFill>
            </a:endParaRPr>
          </a:p>
        </p:txBody>
      </p:sp>
      <p:sp>
        <p:nvSpPr>
          <p:cNvPr id="2" name="Rectangle 1"/>
          <p:cNvSpPr/>
          <p:nvPr/>
        </p:nvSpPr>
        <p:spPr>
          <a:xfrm>
            <a:off x="6346207" y="2045386"/>
            <a:ext cx="4435523" cy="295474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ar-AE" sz="2400" b="1" dirty="0">
                <a:ln w="18415" cmpd="sng">
                  <a:noFill/>
                  <a:prstDash val="solid"/>
                </a:ln>
                <a:solidFill>
                  <a:srgbClr val="FF0000"/>
                </a:solidFill>
                <a:effectLst>
                  <a:outerShdw blurRad="63500" dir="3600000" algn="tl" rotWithShape="0">
                    <a:srgbClr val="000000">
                      <a:alpha val="70000"/>
                    </a:srgbClr>
                  </a:outerShdw>
                </a:effectLst>
              </a:rPr>
              <a:t>النبات المعمر:</a:t>
            </a:r>
          </a:p>
          <a:p>
            <a:pPr algn="ctr"/>
            <a:endParaRPr lang="ar-AE" sz="2400" b="1" dirty="0">
              <a:ln w="18415" cmpd="sng">
                <a:noFill/>
                <a:prstDash val="solid"/>
              </a:ln>
              <a:solidFill>
                <a:srgbClr val="FF0000"/>
              </a:solidFill>
              <a:effectLst>
                <a:outerShdw blurRad="63500" dir="3600000" algn="tl" rotWithShape="0">
                  <a:srgbClr val="000000">
                    <a:alpha val="70000"/>
                  </a:srgbClr>
                </a:outerShdw>
              </a:effectLst>
            </a:endParaRPr>
          </a:p>
          <a:p>
            <a:pPr marL="285750" indent="-285750" algn="ctr">
              <a:buFontTx/>
              <a:buChar char="-"/>
            </a:pPr>
            <a:r>
              <a:rPr lang="ar-AE" sz="2400" dirty="0">
                <a:ln w="18415" cmpd="sng">
                  <a:noFill/>
                  <a:prstDash val="solid"/>
                </a:ln>
                <a:solidFill>
                  <a:srgbClr val="DC5924">
                    <a:lumMod val="75000"/>
                  </a:srgbClr>
                </a:solidFill>
                <a:effectLst>
                  <a:outerShdw blurRad="63500" dir="3600000" algn="tl" rotWithShape="0">
                    <a:srgbClr val="000000">
                      <a:alpha val="70000"/>
                    </a:srgbClr>
                  </a:outerShdw>
                </a:effectLst>
              </a:rPr>
              <a:t> نبات ينمو طول العام دون تدخل الإنسان، ومنها ما يعيش لسنوات عديدة.</a:t>
            </a:r>
          </a:p>
        </p:txBody>
      </p:sp>
      <p:sp>
        <p:nvSpPr>
          <p:cNvPr id="7" name="Rectangle 6"/>
          <p:cNvSpPr/>
          <p:nvPr/>
        </p:nvSpPr>
        <p:spPr>
          <a:xfrm>
            <a:off x="1435288" y="2045386"/>
            <a:ext cx="4435523" cy="295474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gn="ctr">
              <a:buFontTx/>
              <a:buChar char="-"/>
            </a:pPr>
            <a:r>
              <a:rPr lang="ar-AE" sz="2400" b="1" dirty="0">
                <a:ln w="18415" cmpd="sng">
                  <a:noFill/>
                  <a:prstDash val="solid"/>
                </a:ln>
                <a:solidFill>
                  <a:srgbClr val="FF0000"/>
                </a:solidFill>
                <a:effectLst>
                  <a:outerShdw blurRad="63500" dir="3600000" algn="tl" rotWithShape="0">
                    <a:srgbClr val="000000">
                      <a:alpha val="70000"/>
                    </a:srgbClr>
                  </a:outerShdw>
                </a:effectLst>
              </a:rPr>
              <a:t>التصحر:</a:t>
            </a:r>
          </a:p>
          <a:p>
            <a:pPr algn="ctr"/>
            <a:endParaRPr lang="ar-AE" sz="2400" b="1" dirty="0">
              <a:ln w="18415" cmpd="sng">
                <a:noFill/>
                <a:prstDash val="solid"/>
              </a:ln>
              <a:solidFill>
                <a:srgbClr val="FF0000"/>
              </a:solidFill>
              <a:effectLst>
                <a:outerShdw blurRad="63500" dir="3600000" algn="tl" rotWithShape="0">
                  <a:srgbClr val="000000">
                    <a:alpha val="70000"/>
                  </a:srgbClr>
                </a:outerShdw>
              </a:effectLst>
            </a:endParaRPr>
          </a:p>
          <a:p>
            <a:pPr marL="285750" indent="-285750" algn="ctr">
              <a:buFontTx/>
              <a:buChar char="-"/>
            </a:pPr>
            <a:r>
              <a:rPr lang="ar-AE" sz="2400" dirty="0">
                <a:ln w="18415" cmpd="sng">
                  <a:noFill/>
                  <a:prstDash val="solid"/>
                </a:ln>
                <a:solidFill>
                  <a:srgbClr val="DC5924">
                    <a:lumMod val="75000"/>
                  </a:srgbClr>
                </a:solidFill>
                <a:effectLst>
                  <a:outerShdw blurRad="63500" dir="3600000" algn="tl" rotWithShape="0">
                    <a:srgbClr val="000000">
                      <a:alpha val="70000"/>
                    </a:srgbClr>
                  </a:outerShdw>
                </a:effectLst>
              </a:rPr>
              <a:t> تحول الأراضي الزراعية إلى أراضي صحراوية بفعل الجفاف وزحف العمران.</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009" y="4933452"/>
            <a:ext cx="2957582" cy="16859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673" y="4831308"/>
            <a:ext cx="2952750" cy="1721394"/>
          </a:xfrm>
          <a:prstGeom prst="rect">
            <a:avLst/>
          </a:prstGeom>
        </p:spPr>
      </p:pic>
    </p:spTree>
    <p:extLst>
      <p:ext uri="{BB962C8B-B14F-4D97-AF65-F5344CB8AC3E}">
        <p14:creationId xmlns:p14="http://schemas.microsoft.com/office/powerpoint/2010/main" val="362461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1928143" y="13648"/>
            <a:ext cx="263857" cy="6858000"/>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solidFill>
                <a:srgbClr val="FFFFFF"/>
              </a:solidFill>
            </a:endParaRPr>
          </a:p>
        </p:txBody>
      </p:sp>
      <p:sp>
        <p:nvSpPr>
          <p:cNvPr id="12" name="Title 1"/>
          <p:cNvSpPr txBox="1">
            <a:spLocks/>
          </p:cNvSpPr>
          <p:nvPr/>
        </p:nvSpPr>
        <p:spPr>
          <a:xfrm>
            <a:off x="3385471" y="517318"/>
            <a:ext cx="8174181" cy="5431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b">
            <a:normAutofit fontScale="82500" lnSpcReduction="2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r" rtl="1"/>
            <a:r>
              <a:rPr lang="ar-AE" sz="4400" cap="none" spc="0" dirty="0">
                <a:ln w="18415" cmpd="sng">
                  <a:noFill/>
                  <a:prstDash val="solid"/>
                </a:ln>
                <a:solidFill>
                  <a:srgbClr val="DC5924">
                    <a:lumMod val="75000"/>
                  </a:srgbClr>
                </a:solidFill>
              </a:rPr>
              <a:t>النباتات المعمرة:</a:t>
            </a:r>
            <a:endParaRPr lang="en-AU" sz="4400" cap="none" spc="0" dirty="0">
              <a:ln w="18415" cmpd="sng">
                <a:noFill/>
                <a:prstDash val="solid"/>
              </a:ln>
              <a:solidFill>
                <a:srgbClr val="DC5924">
                  <a:lumMod val="75000"/>
                </a:srgbClr>
              </a:solidFill>
            </a:endParaRPr>
          </a:p>
        </p:txBody>
      </p:sp>
      <p:sp>
        <p:nvSpPr>
          <p:cNvPr id="2" name="Rectangle 1"/>
          <p:cNvSpPr/>
          <p:nvPr/>
        </p:nvSpPr>
        <p:spPr>
          <a:xfrm>
            <a:off x="6291206" y="1874595"/>
            <a:ext cx="5268446" cy="26494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ar-AE" sz="2400" b="1" dirty="0">
                <a:ln w="18415" cmpd="sng">
                  <a:noFill/>
                  <a:prstDash val="solid"/>
                </a:ln>
                <a:solidFill>
                  <a:srgbClr val="FF0000"/>
                </a:solidFill>
                <a:effectLst>
                  <a:outerShdw blurRad="63500" dir="3600000" algn="tl" rotWithShape="0">
                    <a:srgbClr val="000000">
                      <a:alpha val="70000"/>
                    </a:srgbClr>
                  </a:outerShdw>
                </a:effectLst>
              </a:rPr>
              <a:t> مميزاتها :</a:t>
            </a:r>
          </a:p>
          <a:p>
            <a:pPr marL="285750" indent="-285750">
              <a:buFontTx/>
              <a:buChar char="-"/>
            </a:pPr>
            <a:r>
              <a:rPr lang="ar-AE" sz="2400" b="1" dirty="0">
                <a:ln w="18415" cmpd="sng">
                  <a:noFill/>
                  <a:prstDash val="solid"/>
                </a:ln>
                <a:solidFill>
                  <a:schemeClr val="accent5">
                    <a:lumMod val="50000"/>
                  </a:schemeClr>
                </a:solidFill>
                <a:effectLst>
                  <a:outerShdw blurRad="63500" dir="3600000" algn="tl" rotWithShape="0">
                    <a:srgbClr val="000000">
                      <a:alpha val="70000"/>
                    </a:srgbClr>
                  </a:outerShdw>
                </a:effectLst>
              </a:rPr>
              <a:t>تتحمل درجات الحرارة والجفاف الشديد.</a:t>
            </a:r>
          </a:p>
          <a:p>
            <a:pPr marL="285750" indent="-285750">
              <a:buFontTx/>
              <a:buChar char="-"/>
            </a:pPr>
            <a:r>
              <a:rPr lang="ar-AE" sz="2400" b="1" dirty="0">
                <a:ln w="18415" cmpd="sng">
                  <a:noFill/>
                  <a:prstDash val="solid"/>
                </a:ln>
                <a:solidFill>
                  <a:schemeClr val="accent5">
                    <a:lumMod val="50000"/>
                  </a:schemeClr>
                </a:solidFill>
                <a:effectLst>
                  <a:outerShdw blurRad="63500" dir="3600000" algn="tl" rotWithShape="0">
                    <a:srgbClr val="000000">
                      <a:alpha val="70000"/>
                    </a:srgbClr>
                  </a:outerShdw>
                </a:effectLst>
              </a:rPr>
              <a:t> تتحمل الملوحة العالية.</a:t>
            </a:r>
          </a:p>
          <a:p>
            <a:pPr marL="285750" indent="-285750">
              <a:buFontTx/>
              <a:buChar char="-"/>
            </a:pPr>
            <a:r>
              <a:rPr lang="ar-AE" sz="2400" b="1" dirty="0">
                <a:ln w="18415" cmpd="sng">
                  <a:noFill/>
                  <a:prstDash val="solid"/>
                </a:ln>
                <a:solidFill>
                  <a:schemeClr val="accent5">
                    <a:lumMod val="50000"/>
                  </a:schemeClr>
                </a:solidFill>
                <a:effectLst>
                  <a:outerShdw blurRad="63500" dir="3600000" algn="tl" rotWithShape="0">
                    <a:srgbClr val="000000">
                      <a:alpha val="70000"/>
                    </a:srgbClr>
                  </a:outerShdw>
                </a:effectLst>
              </a:rPr>
              <a:t>لا تستهلك الكثير من المياه.</a:t>
            </a:r>
          </a:p>
          <a:p>
            <a:pPr marL="285750" indent="-285750">
              <a:buFontTx/>
              <a:buChar char="-"/>
            </a:pPr>
            <a:r>
              <a:rPr lang="ar-AE" sz="2400" b="1" dirty="0">
                <a:ln w="18415" cmpd="sng">
                  <a:noFill/>
                  <a:prstDash val="solid"/>
                </a:ln>
                <a:solidFill>
                  <a:schemeClr val="accent5">
                    <a:lumMod val="50000"/>
                  </a:schemeClr>
                </a:solidFill>
                <a:effectLst>
                  <a:outerShdw blurRad="63500" dir="3600000" algn="tl" rotWithShape="0">
                    <a:srgbClr val="000000">
                      <a:alpha val="70000"/>
                    </a:srgbClr>
                  </a:outerShdw>
                </a:effectLst>
              </a:rPr>
              <a:t>تتحمل تقلبات الجو. </a:t>
            </a:r>
            <a:endParaRPr lang="ar-AE" sz="2400" dirty="0">
              <a:ln w="18415" cmpd="sng">
                <a:noFill/>
                <a:prstDash val="solid"/>
              </a:ln>
              <a:solidFill>
                <a:srgbClr val="DC5924">
                  <a:lumMod val="75000"/>
                </a:srgbClr>
              </a:solidFill>
              <a:effectLst>
                <a:outerShdw blurRad="63500" dir="3600000" algn="tl" rotWithShape="0">
                  <a:srgbClr val="000000">
                    <a:alpha val="70000"/>
                  </a:srgbClr>
                </a:outerShdw>
              </a:effectLst>
            </a:endParaRPr>
          </a:p>
        </p:txBody>
      </p:sp>
      <p:sp>
        <p:nvSpPr>
          <p:cNvPr id="9" name="Oval Callout 8"/>
          <p:cNvSpPr/>
          <p:nvPr/>
        </p:nvSpPr>
        <p:spPr>
          <a:xfrm>
            <a:off x="1091510" y="2842144"/>
            <a:ext cx="4886209" cy="3363807"/>
          </a:xfrm>
          <a:prstGeom prst="wedgeEllipseCallout">
            <a:avLst/>
          </a:prstGeom>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lgn="ctr">
              <a:buFontTx/>
              <a:buChar char="-"/>
            </a:pPr>
            <a:r>
              <a:rPr lang="ar-AE" sz="4000" b="1" dirty="0">
                <a:ln w="18415" cmpd="sng">
                  <a:noFill/>
                  <a:prstDash val="solid"/>
                </a:ln>
                <a:solidFill>
                  <a:schemeClr val="accent5">
                    <a:lumMod val="50000"/>
                  </a:schemeClr>
                </a:solidFill>
                <a:effectLst>
                  <a:outerShdw blurRad="63500" dir="3600000" algn="tl" rotWithShape="0">
                    <a:srgbClr val="000000">
                      <a:alpha val="70000"/>
                    </a:srgbClr>
                  </a:outerShdw>
                </a:effectLst>
              </a:rPr>
              <a:t> أهميته ؟ </a:t>
            </a:r>
          </a:p>
        </p:txBody>
      </p:sp>
    </p:spTree>
    <p:extLst>
      <p:ext uri="{BB962C8B-B14F-4D97-AF65-F5344CB8AC3E}">
        <p14:creationId xmlns:p14="http://schemas.microsoft.com/office/powerpoint/2010/main" val="159311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1928143" y="13648"/>
            <a:ext cx="263857" cy="6858000"/>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solidFill>
                <a:srgbClr val="FFFFFF"/>
              </a:solidFill>
            </a:endParaRPr>
          </a:p>
        </p:txBody>
      </p:sp>
      <p:sp>
        <p:nvSpPr>
          <p:cNvPr id="12" name="Title 1"/>
          <p:cNvSpPr txBox="1">
            <a:spLocks/>
          </p:cNvSpPr>
          <p:nvPr/>
        </p:nvSpPr>
        <p:spPr>
          <a:xfrm>
            <a:off x="3385471" y="517318"/>
            <a:ext cx="8174181" cy="5431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b">
            <a:normAutofit fontScale="82500" lnSpcReduction="2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r" rtl="1"/>
            <a:r>
              <a:rPr lang="ar-AE" sz="4400" cap="none" spc="0" dirty="0">
                <a:ln w="18415" cmpd="sng">
                  <a:noFill/>
                  <a:prstDash val="solid"/>
                </a:ln>
                <a:solidFill>
                  <a:srgbClr val="DC5924">
                    <a:lumMod val="75000"/>
                  </a:srgbClr>
                </a:solidFill>
              </a:rPr>
              <a:t> المبادرات البيئية الرائدة </a:t>
            </a:r>
            <a:r>
              <a:rPr lang="ar-AE" sz="3900" cap="none" spc="0" dirty="0">
                <a:ln w="18415" cmpd="sng">
                  <a:noFill/>
                  <a:prstDash val="solid"/>
                </a:ln>
                <a:solidFill>
                  <a:srgbClr val="DC5924">
                    <a:lumMod val="75000"/>
                  </a:srgbClr>
                </a:solidFill>
              </a:rPr>
              <a:t>:</a:t>
            </a:r>
            <a:endParaRPr lang="en-AU" sz="4400" cap="none" spc="0" dirty="0">
              <a:ln w="18415" cmpd="sng">
                <a:noFill/>
                <a:prstDash val="solid"/>
              </a:ln>
              <a:solidFill>
                <a:srgbClr val="DC5924">
                  <a:lumMod val="75000"/>
                </a:srgbClr>
              </a:solidFill>
            </a:endParaRPr>
          </a:p>
        </p:txBody>
      </p:sp>
      <p:sp>
        <p:nvSpPr>
          <p:cNvPr id="4" name="Rectangle 3"/>
          <p:cNvSpPr/>
          <p:nvPr/>
        </p:nvSpPr>
        <p:spPr>
          <a:xfrm>
            <a:off x="8611735" y="1569492"/>
            <a:ext cx="2947917" cy="805217"/>
          </a:xfrm>
          <a:prstGeom prst="rect">
            <a:avLst/>
          </a:prstGeom>
          <a:solidFill>
            <a:srgbClr val="D4F3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rgbClr val="DC5924">
                    <a:lumMod val="50000"/>
                  </a:srgbClr>
                </a:solidFill>
              </a:rPr>
              <a:t>الحديقة الإسلامية</a:t>
            </a:r>
            <a:endParaRPr lang="en-AU" sz="2400" b="1" dirty="0">
              <a:solidFill>
                <a:srgbClr val="DC5924">
                  <a:lumMod val="50000"/>
                </a:srgbClr>
              </a:solidFill>
            </a:endParaRPr>
          </a:p>
        </p:txBody>
      </p:sp>
      <p:sp>
        <p:nvSpPr>
          <p:cNvPr id="10" name="Rectangle 9"/>
          <p:cNvSpPr/>
          <p:nvPr/>
        </p:nvSpPr>
        <p:spPr>
          <a:xfrm>
            <a:off x="8611734" y="3632578"/>
            <a:ext cx="2947917" cy="805217"/>
          </a:xfrm>
          <a:prstGeom prst="rect">
            <a:avLst/>
          </a:prstGeom>
          <a:solidFill>
            <a:srgbClr val="D4F3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rgbClr val="DC5924">
                    <a:lumMod val="50000"/>
                  </a:srgbClr>
                </a:solidFill>
              </a:rPr>
              <a:t> مشروع التمييز بين أنواع النخيل</a:t>
            </a:r>
            <a:endParaRPr lang="en-AU" sz="2400" b="1" dirty="0">
              <a:solidFill>
                <a:srgbClr val="DC5924">
                  <a:lumMod val="50000"/>
                </a:srgbClr>
              </a:solidFill>
            </a:endParaRPr>
          </a:p>
        </p:txBody>
      </p:sp>
      <p:sp>
        <p:nvSpPr>
          <p:cNvPr id="5" name="Rectangle 4"/>
          <p:cNvSpPr/>
          <p:nvPr/>
        </p:nvSpPr>
        <p:spPr>
          <a:xfrm>
            <a:off x="946244" y="1543712"/>
            <a:ext cx="7529015" cy="830997"/>
          </a:xfrm>
          <a:prstGeom prst="rect">
            <a:avLst/>
          </a:prstGeom>
        </p:spPr>
        <p:txBody>
          <a:bodyPr wrap="square">
            <a:spAutoFit/>
          </a:bodyPr>
          <a:lstStyle/>
          <a:p>
            <a:r>
              <a:rPr lang="en-AU" sz="1200" dirty="0">
                <a:solidFill>
                  <a:srgbClr val="000000"/>
                </a:solidFill>
                <a:hlinkClick r:id="rId2"/>
              </a:rPr>
              <a:t>https://www.google.com/search?q=%D8%A7%D9%84%D8%AD%D8%AF%D9%8A%D9%82%D8%A9+%D8%A7%D9%84%D8%A7%D8%B3%D9%84%D8%A7%D9%85%D9%8A%D8%A9+%D9%81%D9%8A+%D8%A7%D9%84%D8%B4%D8%A7%D8%B1%D9%82%D8%A9&amp;source=lmns&amp;tbm=vid&amp;hl=ar&amp;ved=2ahUKEwiUiLSltZroAhUKdBoKHRU7DlQQ_AUoA3oECAEQAw</a:t>
            </a:r>
            <a:endParaRPr lang="en-AU" sz="1200" dirty="0">
              <a:solidFill>
                <a:srgbClr val="000000"/>
              </a:solidFill>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006" y="2971752"/>
            <a:ext cx="5619697" cy="3498354"/>
          </a:xfrm>
          <a:prstGeom prst="rect">
            <a:avLst/>
          </a:prstGeom>
        </p:spPr>
      </p:pic>
    </p:spTree>
    <p:extLst>
      <p:ext uri="{BB962C8B-B14F-4D97-AF65-F5344CB8AC3E}">
        <p14:creationId xmlns:p14="http://schemas.microsoft.com/office/powerpoint/2010/main" val="3240281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1928143" y="13648"/>
            <a:ext cx="263857" cy="6858000"/>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solidFill>
                <a:srgbClr val="FFFFFF"/>
              </a:solidFill>
            </a:endParaRPr>
          </a:p>
        </p:txBody>
      </p:sp>
      <p:sp>
        <p:nvSpPr>
          <p:cNvPr id="12" name="Title 1"/>
          <p:cNvSpPr txBox="1">
            <a:spLocks/>
          </p:cNvSpPr>
          <p:nvPr/>
        </p:nvSpPr>
        <p:spPr>
          <a:xfrm>
            <a:off x="3385471" y="517318"/>
            <a:ext cx="8174181" cy="5431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b">
            <a:normAutofit fontScale="82500" lnSpcReduction="2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r" rtl="1"/>
            <a:r>
              <a:rPr lang="ar-AE" sz="4400" cap="none" spc="0" dirty="0">
                <a:ln w="18415" cmpd="sng">
                  <a:noFill/>
                  <a:prstDash val="solid"/>
                </a:ln>
                <a:solidFill>
                  <a:srgbClr val="DC5924">
                    <a:lumMod val="75000"/>
                  </a:srgbClr>
                </a:solidFill>
              </a:rPr>
              <a:t> المبادرات البيئية الرائدة </a:t>
            </a:r>
            <a:r>
              <a:rPr lang="ar-AE" sz="3900" cap="none" spc="0" dirty="0">
                <a:ln w="18415" cmpd="sng">
                  <a:noFill/>
                  <a:prstDash val="solid"/>
                </a:ln>
                <a:solidFill>
                  <a:srgbClr val="DC5924">
                    <a:lumMod val="75000"/>
                  </a:srgbClr>
                </a:solidFill>
              </a:rPr>
              <a:t>:</a:t>
            </a:r>
            <a:endParaRPr lang="en-AU" sz="4400" cap="none" spc="0" dirty="0">
              <a:ln w="18415" cmpd="sng">
                <a:noFill/>
                <a:prstDash val="solid"/>
              </a:ln>
              <a:solidFill>
                <a:srgbClr val="DC5924">
                  <a:lumMod val="75000"/>
                </a:srgbClr>
              </a:solidFill>
            </a:endParaRPr>
          </a:p>
        </p:txBody>
      </p:sp>
      <p:sp>
        <p:nvSpPr>
          <p:cNvPr id="4" name="Rectangle 3"/>
          <p:cNvSpPr/>
          <p:nvPr/>
        </p:nvSpPr>
        <p:spPr>
          <a:xfrm>
            <a:off x="8611735" y="1569492"/>
            <a:ext cx="2947917" cy="805217"/>
          </a:xfrm>
          <a:prstGeom prst="rect">
            <a:avLst/>
          </a:prstGeom>
          <a:solidFill>
            <a:srgbClr val="D4F3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accent5">
                    <a:lumMod val="50000"/>
                  </a:schemeClr>
                </a:solidFill>
              </a:rPr>
              <a:t> بنك الجينات</a:t>
            </a:r>
            <a:endParaRPr lang="en-AU" sz="2400" b="1" dirty="0">
              <a:solidFill>
                <a:schemeClr val="accent5">
                  <a:lumMod val="50000"/>
                </a:schemeClr>
              </a:solidFill>
            </a:endParaRPr>
          </a:p>
        </p:txBody>
      </p:sp>
      <p:sp>
        <p:nvSpPr>
          <p:cNvPr id="7" name="Rectangle 6"/>
          <p:cNvSpPr/>
          <p:nvPr/>
        </p:nvSpPr>
        <p:spPr>
          <a:xfrm>
            <a:off x="1023582" y="1569492"/>
            <a:ext cx="6987654" cy="103723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ar-AE" sz="2000" dirty="0"/>
              <a:t>إنشاء مركز أبو ظبي للموارد الوراثية للنباتات بهدف تجميع النباتات المحلية وتوثيقها لحمايتها من الإنقراض.</a:t>
            </a:r>
            <a:endParaRPr lang="en-AU" sz="2000" dirty="0"/>
          </a:p>
        </p:txBody>
      </p:sp>
    </p:spTree>
    <p:extLst>
      <p:ext uri="{BB962C8B-B14F-4D97-AF65-F5344CB8AC3E}">
        <p14:creationId xmlns:p14="http://schemas.microsoft.com/office/powerpoint/2010/main" val="68984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1928143" y="13648"/>
            <a:ext cx="263857" cy="6858000"/>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solidFill>
                <a:srgbClr val="FFFFFF"/>
              </a:solidFill>
            </a:endParaRPr>
          </a:p>
        </p:txBody>
      </p:sp>
      <p:sp>
        <p:nvSpPr>
          <p:cNvPr id="12" name="Title 1"/>
          <p:cNvSpPr txBox="1">
            <a:spLocks/>
          </p:cNvSpPr>
          <p:nvPr/>
        </p:nvSpPr>
        <p:spPr>
          <a:xfrm>
            <a:off x="3385472" y="1027720"/>
            <a:ext cx="8174181" cy="543194"/>
          </a:xfrm>
          <a:prstGeom prst="flowChartPredefined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b">
            <a:normAutofit fontScale="82500" lnSpcReduction="2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r" rtl="1"/>
            <a:r>
              <a:rPr lang="ar-AE" sz="4400" cap="none" spc="0" dirty="0">
                <a:ln w="18415" cmpd="sng">
                  <a:noFill/>
                  <a:prstDash val="solid"/>
                </a:ln>
                <a:solidFill>
                  <a:srgbClr val="DC5924">
                    <a:lumMod val="75000"/>
                  </a:srgbClr>
                </a:solidFill>
              </a:rPr>
              <a:t>المفاهيم والمصطلحات:</a:t>
            </a:r>
            <a:endParaRPr lang="en-AU" sz="4400" cap="none" spc="0" dirty="0">
              <a:ln w="18415" cmpd="sng">
                <a:noFill/>
                <a:prstDash val="solid"/>
              </a:ln>
              <a:solidFill>
                <a:srgbClr val="DC5924">
                  <a:lumMod val="75000"/>
                </a:srgbClr>
              </a:solidFill>
            </a:endParaRPr>
          </a:p>
        </p:txBody>
      </p:sp>
      <p:sp>
        <p:nvSpPr>
          <p:cNvPr id="2" name="Rectangle 1"/>
          <p:cNvSpPr/>
          <p:nvPr/>
        </p:nvSpPr>
        <p:spPr>
          <a:xfrm>
            <a:off x="6346207" y="2045386"/>
            <a:ext cx="4435523" cy="295474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ar-AE" sz="2400" b="1" dirty="0">
                <a:ln w="18415" cmpd="sng">
                  <a:noFill/>
                  <a:prstDash val="solid"/>
                </a:ln>
                <a:solidFill>
                  <a:srgbClr val="FF0000"/>
                </a:solidFill>
                <a:effectLst>
                  <a:outerShdw blurRad="63500" dir="3600000" algn="tl" rotWithShape="0">
                    <a:srgbClr val="000000">
                      <a:alpha val="70000"/>
                    </a:srgbClr>
                  </a:outerShdw>
                </a:effectLst>
              </a:rPr>
              <a:t>الناتج المحلي الإجمالي : </a:t>
            </a:r>
          </a:p>
          <a:p>
            <a:pPr algn="ctr"/>
            <a:endParaRPr lang="ar-AE" sz="2400" b="1" dirty="0">
              <a:ln w="18415" cmpd="sng">
                <a:noFill/>
                <a:prstDash val="solid"/>
              </a:ln>
              <a:solidFill>
                <a:srgbClr val="FF0000"/>
              </a:solidFill>
              <a:effectLst>
                <a:outerShdw blurRad="63500" dir="3600000" algn="tl" rotWithShape="0">
                  <a:srgbClr val="000000">
                    <a:alpha val="70000"/>
                  </a:srgbClr>
                </a:outerShdw>
              </a:effectLst>
            </a:endParaRPr>
          </a:p>
          <a:p>
            <a:pPr marL="285750" indent="-285750" algn="ctr">
              <a:buFontTx/>
              <a:buChar char="-"/>
            </a:pPr>
            <a:r>
              <a:rPr lang="ar-AE" sz="2400" dirty="0">
                <a:ln w="18415" cmpd="sng">
                  <a:noFill/>
                  <a:prstDash val="solid"/>
                </a:ln>
                <a:solidFill>
                  <a:srgbClr val="DC5924">
                    <a:lumMod val="75000"/>
                  </a:srgbClr>
                </a:solidFill>
                <a:effectLst>
                  <a:outerShdw blurRad="63500" dir="3600000" algn="tl" rotWithShape="0">
                    <a:srgbClr val="000000">
                      <a:alpha val="70000"/>
                    </a:srgbClr>
                  </a:outerShdw>
                </a:effectLst>
              </a:rPr>
              <a:t> مؤشر اقتصادي يقيس القيمة النقدية لإجمالي السلع والخدمات التي أنتجت داخل حدود منطقة جغرافية ما خلال مدة زمنية محددة.</a:t>
            </a:r>
          </a:p>
        </p:txBody>
      </p:sp>
    </p:spTree>
    <p:extLst>
      <p:ext uri="{BB962C8B-B14F-4D97-AF65-F5344CB8AC3E}">
        <p14:creationId xmlns:p14="http://schemas.microsoft.com/office/powerpoint/2010/main" val="142763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1928143" y="13648"/>
            <a:ext cx="263857" cy="6858000"/>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solidFill>
                <a:srgbClr val="FFFFFF"/>
              </a:solidFill>
            </a:endParaRPr>
          </a:p>
        </p:txBody>
      </p:sp>
      <p:sp>
        <p:nvSpPr>
          <p:cNvPr id="12" name="Title 1"/>
          <p:cNvSpPr txBox="1">
            <a:spLocks/>
          </p:cNvSpPr>
          <p:nvPr/>
        </p:nvSpPr>
        <p:spPr>
          <a:xfrm>
            <a:off x="3385472" y="1027720"/>
            <a:ext cx="8174181" cy="543194"/>
          </a:xfrm>
          <a:prstGeom prst="flowChartPredefined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b">
            <a:normAutofit fontScale="82500" lnSpcReduction="2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r" rtl="1"/>
            <a:r>
              <a:rPr lang="ar-AE" sz="4400" cap="none" spc="0" dirty="0">
                <a:ln w="18415" cmpd="sng">
                  <a:noFill/>
                  <a:prstDash val="solid"/>
                </a:ln>
                <a:solidFill>
                  <a:srgbClr val="DC5924">
                    <a:lumMod val="75000"/>
                  </a:srgbClr>
                </a:solidFill>
              </a:rPr>
              <a:t> مشاهدة</a:t>
            </a:r>
            <a:endParaRPr lang="en-AU" sz="4400" cap="none" spc="0" dirty="0">
              <a:ln w="18415" cmpd="sng">
                <a:noFill/>
                <a:prstDash val="solid"/>
              </a:ln>
              <a:solidFill>
                <a:srgbClr val="DC5924">
                  <a:lumMod val="75000"/>
                </a:srgbClr>
              </a:solidFill>
            </a:endParaRPr>
          </a:p>
        </p:txBody>
      </p:sp>
      <p:sp>
        <p:nvSpPr>
          <p:cNvPr id="3" name="Rectangle 2"/>
          <p:cNvSpPr/>
          <p:nvPr/>
        </p:nvSpPr>
        <p:spPr>
          <a:xfrm>
            <a:off x="6207582" y="2843873"/>
            <a:ext cx="4908395" cy="369332"/>
          </a:xfrm>
          <a:prstGeom prst="rect">
            <a:avLst/>
          </a:prstGeom>
        </p:spPr>
        <p:txBody>
          <a:bodyPr wrap="none">
            <a:spAutoFit/>
          </a:bodyPr>
          <a:lstStyle/>
          <a:p>
            <a:r>
              <a:rPr lang="en-AU" dirty="0">
                <a:hlinkClick r:id="rId2"/>
              </a:rPr>
              <a:t>https://www.youtube.com/watch?v=xc2tWASnxiQ</a:t>
            </a:r>
            <a:endParaRPr lang="en-AU" dirty="0"/>
          </a:p>
        </p:txBody>
      </p:sp>
      <p:sp>
        <p:nvSpPr>
          <p:cNvPr id="4" name="Rectangle 3"/>
          <p:cNvSpPr/>
          <p:nvPr/>
        </p:nvSpPr>
        <p:spPr>
          <a:xfrm>
            <a:off x="5019977" y="3674154"/>
            <a:ext cx="6096000" cy="646331"/>
          </a:xfrm>
          <a:prstGeom prst="rect">
            <a:avLst/>
          </a:prstGeom>
        </p:spPr>
        <p:txBody>
          <a:bodyPr>
            <a:spAutoFit/>
          </a:bodyPr>
          <a:lstStyle/>
          <a:p>
            <a:r>
              <a:rPr lang="en-AU" dirty="0">
                <a:hlinkClick r:id="rId3"/>
              </a:rPr>
              <a:t>https://www.youtube.com/watch?v=xc2tWASnxiQ&amp;list=RDCMUCaLy24BIrowErPqDex-nUHA&amp;start_radio=1</a:t>
            </a:r>
            <a:r>
              <a:rPr lang="ar-AE" dirty="0"/>
              <a:t> </a:t>
            </a:r>
            <a:endParaRPr lang="en-AU" dirty="0"/>
          </a:p>
        </p:txBody>
      </p:sp>
      <p:sp>
        <p:nvSpPr>
          <p:cNvPr id="5" name="Rectangle 4"/>
          <p:cNvSpPr/>
          <p:nvPr/>
        </p:nvSpPr>
        <p:spPr>
          <a:xfrm>
            <a:off x="6305301" y="2002387"/>
            <a:ext cx="4810676" cy="369332"/>
          </a:xfrm>
          <a:prstGeom prst="rect">
            <a:avLst/>
          </a:prstGeom>
        </p:spPr>
        <p:txBody>
          <a:bodyPr wrap="none">
            <a:spAutoFit/>
          </a:bodyPr>
          <a:lstStyle/>
          <a:p>
            <a:r>
              <a:rPr lang="en-AU" dirty="0">
                <a:hlinkClick r:id="rId4"/>
              </a:rPr>
              <a:t>https://www.youtube.com/watch?v=I-MzXy6rzTY</a:t>
            </a:r>
            <a:endParaRPr lang="en-AU" dirty="0"/>
          </a:p>
        </p:txBody>
      </p:sp>
    </p:spTree>
    <p:extLst>
      <p:ext uri="{BB962C8B-B14F-4D97-AF65-F5344CB8AC3E}">
        <p14:creationId xmlns:p14="http://schemas.microsoft.com/office/powerpoint/2010/main" val="30671589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4.xml><?xml version="1.0" encoding="utf-8"?>
<a:theme xmlns:a="http://schemas.openxmlformats.org/drawingml/2006/main" name="1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5.xml><?xml version="1.0" encoding="utf-8"?>
<a:theme xmlns:a="http://schemas.openxmlformats.org/drawingml/2006/main" name="3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6.xml><?xml version="1.0" encoding="utf-8"?>
<a:theme xmlns:a="http://schemas.openxmlformats.org/drawingml/2006/main" name="4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4945</TotalTime>
  <Words>249</Words>
  <Application>Microsoft Office PowerPoint</Application>
  <PresentationFormat>Custom</PresentationFormat>
  <Paragraphs>58</Paragraphs>
  <Slides>12</Slides>
  <Notes>0</Notes>
  <HiddenSlides>0</HiddenSlides>
  <MMClips>0</MMClips>
  <ScaleCrop>false</ScaleCrop>
  <HeadingPairs>
    <vt:vector size="4" baseType="variant">
      <vt:variant>
        <vt:lpstr>Theme</vt:lpstr>
      </vt:variant>
      <vt:variant>
        <vt:i4>6</vt:i4>
      </vt:variant>
      <vt:variant>
        <vt:lpstr>Slide Titles</vt:lpstr>
      </vt:variant>
      <vt:variant>
        <vt:i4>12</vt:i4>
      </vt:variant>
    </vt:vector>
  </HeadingPairs>
  <TitlesOfParts>
    <vt:vector size="18" baseType="lpstr">
      <vt:lpstr>Essential</vt:lpstr>
      <vt:lpstr>Office Theme</vt:lpstr>
      <vt:lpstr>2_Essential</vt:lpstr>
      <vt:lpstr>1_Essential</vt:lpstr>
      <vt:lpstr>3_Essential</vt:lpstr>
      <vt:lpstr>4_Essential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783</cp:revision>
  <dcterms:created xsi:type="dcterms:W3CDTF">2017-03-03T16:26:59Z</dcterms:created>
  <dcterms:modified xsi:type="dcterms:W3CDTF">2020-03-30T06:56:28Z</dcterms:modified>
</cp:coreProperties>
</file>