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57" r:id="rId2"/>
    <p:sldId id="276" r:id="rId3"/>
    <p:sldId id="582" r:id="rId4"/>
    <p:sldId id="583" r:id="rId5"/>
    <p:sldId id="291" r:id="rId6"/>
    <p:sldId id="542" r:id="rId7"/>
    <p:sldId id="559" r:id="rId8"/>
    <p:sldId id="260" r:id="rId9"/>
    <p:sldId id="261" r:id="rId10"/>
    <p:sldId id="262" r:id="rId11"/>
    <p:sldId id="576" r:id="rId12"/>
    <p:sldId id="263" r:id="rId13"/>
    <p:sldId id="581" r:id="rId14"/>
    <p:sldId id="264" r:id="rId15"/>
    <p:sldId id="265" r:id="rId16"/>
    <p:sldId id="577" r:id="rId17"/>
    <p:sldId id="281" r:id="rId18"/>
    <p:sldId id="282" r:id="rId19"/>
    <p:sldId id="283" r:id="rId20"/>
    <p:sldId id="284" r:id="rId21"/>
    <p:sldId id="285" r:id="rId22"/>
    <p:sldId id="268" r:id="rId23"/>
    <p:sldId id="269" r:id="rId24"/>
    <p:sldId id="270" r:id="rId25"/>
    <p:sldId id="272" r:id="rId26"/>
    <p:sldId id="585" r:id="rId27"/>
    <p:sldId id="578" r:id="rId28"/>
    <p:sldId id="580" r:id="rId29"/>
    <p:sldId id="584" r:id="rId30"/>
    <p:sldId id="274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-54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955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92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44944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733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9073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6488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290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040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545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284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902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451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832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934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988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713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555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google.ae/url?sa=i&amp;url=https://ar.pngtree.com/freepng/video-camera_762561.html&amp;psig=AOvVaw2j-9oaX_-3-x_oZOGICeBG&amp;ust=1586687037540000&amp;source=images&amp;cd=vfe&amp;ved=0CAIQjRxqFwoTCIC0hoGU4OgCFQAAAAAdAAAAABAE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gif"/><Relationship Id="rId11" Type="http://schemas.openxmlformats.org/officeDocument/2006/relationships/image" Target="../media/image32.jfif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image" Target="../media/image34.jpeg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3.wav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0.png"/><Relationship Id="rId5" Type="http://schemas.openxmlformats.org/officeDocument/2006/relationships/image" Target="../media/image34.jpeg"/><Relationship Id="rId10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openxmlformats.org/officeDocument/2006/relationships/slide" Target="slide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4.jpeg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4.jpeg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4.jpeg"/><Relationship Id="rId10" Type="http://schemas.openxmlformats.org/officeDocument/2006/relationships/image" Target="../media/image41.jpg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fif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7.jpeg"/><Relationship Id="rId2" Type="http://schemas.openxmlformats.org/officeDocument/2006/relationships/hyperlink" Target="https://www.google.ae/url?sa=i&amp;url=https://www.pinterest.com/pin/724587027526027655/&amp;psig=AOvVaw0O0udg4lE10c7f7ZtgkqJz&amp;ust=1586162529456000&amp;source=images&amp;cd=vfe&amp;ved=0CAIQjRxqFwoTCLD4t4Ty0OgCFQAAAAAdAAAAABAi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ae/url?sa=i&amp;url=http://www.shuuf.com/shof/%D8%B5%D9%88%D8%B1%20%D9%83%D8%B1%D8%AA%D9%88%D9%86/111835-%D8%B5%D9%88%D8%B1%D9%87-%D9%86%D8%AD%D9%84%D9%87-%D9%83%D8%B1%D8%AA%D9%88%D9%86-.html&amp;psig=AOvVaw3V6s4XEi8HZaQLPRqmSQi4&amp;ust=1586185500452000&amp;source=images&amp;cd=vfe&amp;ved=0CAIQjRxqFwoTCMCV_87H0egCFQAAAAAdAAAAABAZ" TargetMode="External"/><Relationship Id="rId5" Type="http://schemas.openxmlformats.org/officeDocument/2006/relationships/image" Target="../media/image16.gif"/><Relationship Id="rId4" Type="http://schemas.openxmlformats.org/officeDocument/2006/relationships/hyperlink" Target="https://www.google.ae/url?sa=i&amp;url=https://www.pinterest.com/pin/336573772150212567/&amp;psig=AOvVaw0O0udg4lE10c7f7ZtgkqJz&amp;ust=1586162529456000&amp;source=images&amp;cd=vfe&amp;ved=0CAIQjRxqFwoTCLD4t4Ty0OgCFQAAAAAdAAAAABB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hyperlink" Target="https://www.google.ae/url?sa=i&amp;url=https://www.pinterest.com/pin/336573772150212567/&amp;psig=AOvVaw0O0udg4lE10c7f7ZtgkqJz&amp;ust=1586162529456000&amp;source=images&amp;cd=vfe&amp;ved=0CAIQjRxqFwoTCLD4t4Ty0OgCFQAAAAAdAAAAABBl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hyperlink" Target="https://www.google.ae/url?sa=i&amp;url=http://www.shuuf.com/shof/%D8%B5%D9%88%D8%B1%20%D9%83%D8%B1%D8%AA%D9%88%D9%86/111835-%D8%B5%D9%88%D8%B1%D9%87-%D9%86%D8%AD%D9%84%D9%87-%D9%83%D8%B1%D8%AA%D9%88%D9%86-.html&amp;psig=AOvVaw3V6s4XEi8HZaQLPRqmSQi4&amp;ust=1586185500452000&amp;source=images&amp;cd=vfe&amp;ved=0CAIQjRxqFwoTCMCV_87H0egCFQAAAAAdAAAAABAZ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="" xmlns:a16="http://schemas.microsoft.com/office/drawing/2014/main" id="{BCDC46A4-F726-4296-9CE6-0B5E7924B987}"/>
              </a:ext>
            </a:extLst>
          </p:cNvPr>
          <p:cNvSpPr txBox="1"/>
          <p:nvPr/>
        </p:nvSpPr>
        <p:spPr>
          <a:xfrm>
            <a:off x="869091" y="1924430"/>
            <a:ext cx="10453817" cy="31700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اليوم : </a:t>
            </a:r>
            <a:r>
              <a:rPr lang="ar-EG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الخميس                    الحصة </a:t>
            </a:r>
            <a:r>
              <a:rPr lang="ar-EG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السادسة </a:t>
            </a:r>
          </a:p>
          <a:p>
            <a:pPr algn="ctr"/>
            <a:endParaRPr lang="ar-EG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ar-EG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الصف : الخامس              المادة : التربية الأخلاقية </a:t>
            </a:r>
          </a:p>
          <a:p>
            <a:pPr algn="ctr"/>
            <a:endParaRPr lang="ar-EG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2022 – 4 –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21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ar-EG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التاريخ  </a:t>
            </a:r>
            <a:endParaRPr lang="ar-AE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99" y="101600"/>
            <a:ext cx="2030413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149" y="50006"/>
            <a:ext cx="1663700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99" y="4700587"/>
            <a:ext cx="2914650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019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="" xmlns:a16="http://schemas.microsoft.com/office/drawing/2014/main" id="{6F525E91-1396-4AB3-B41A-8C0C714C7880}"/>
              </a:ext>
            </a:extLst>
          </p:cNvPr>
          <p:cNvSpPr txBox="1"/>
          <p:nvPr/>
        </p:nvSpPr>
        <p:spPr>
          <a:xfrm>
            <a:off x="6096000" y="675861"/>
            <a:ext cx="56056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9600" b="1" dirty="0">
                <a:latin typeface="Arial" panose="020B0604020202020204" pitchFamily="34" charset="0"/>
                <a:cs typeface="Arial" panose="020B0604020202020204" pitchFamily="34" charset="0"/>
              </a:rPr>
              <a:t>المفردات : </a:t>
            </a:r>
            <a:endParaRPr lang="en-US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="" xmlns:a16="http://schemas.microsoft.com/office/drawing/2014/main" id="{AF1F824F-EDA4-416C-878C-C8993875679A}"/>
              </a:ext>
            </a:extLst>
          </p:cNvPr>
          <p:cNvSpPr txBox="1"/>
          <p:nvPr/>
        </p:nvSpPr>
        <p:spPr>
          <a:xfrm>
            <a:off x="533400" y="2685868"/>
            <a:ext cx="11074400" cy="415498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6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التميز</a:t>
            </a:r>
            <a:r>
              <a:rPr lang="ar-EG" sz="6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معايير أو جودة عالية للغاية . </a:t>
            </a:r>
            <a:r>
              <a:rPr lang="ar-AE" sz="6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ar-AE" sz="6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ar-AE" sz="6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ar-AE" sz="6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الدافع</a:t>
            </a:r>
            <a:r>
              <a:rPr lang="ar-EG" sz="6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الحماسة أو الرغبة الشديدة في القيام بشيء ما .</a:t>
            </a:r>
            <a:r>
              <a:rPr lang="ar-AE" sz="6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76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كاميرا فيديو, كاميرا فيديو, جهاز فيديو, إطلاق النار PNG والمتجهات ...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 l="8357" t="7987" r="8266" b="11169"/>
          <a:stretch>
            <a:fillRect/>
          </a:stretch>
        </p:blipFill>
        <p:spPr bwMode="auto">
          <a:xfrm>
            <a:off x="2107097" y="998883"/>
            <a:ext cx="8640416" cy="486023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07097" y="3014702"/>
            <a:ext cx="52957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6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</a:t>
            </a:r>
            <a:r>
              <a:rPr lang="ar-AE" sz="6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شاهد</a:t>
            </a:r>
            <a:r>
              <a:rPr lang="ar-EG" sz="6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الفيديو 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16400" y="84483"/>
            <a:ext cx="4991100" cy="7537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400" b="1" dirty="0" smtClean="0"/>
              <a:t>استراتيجية أشاهد أدون أشارك 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="" xmlns:a16="http://schemas.microsoft.com/office/drawing/2014/main" id="{CA08315D-0B50-4D75-B28D-EDA0F672DB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17" t="20450" r="37133" b="47531"/>
          <a:stretch/>
        </p:blipFill>
        <p:spPr>
          <a:xfrm>
            <a:off x="126999" y="85035"/>
            <a:ext cx="4916557" cy="2862471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="" xmlns:a16="http://schemas.microsoft.com/office/drawing/2014/main" id="{8D7DC223-C161-4F8C-A9E9-265B850C7A5B}"/>
              </a:ext>
            </a:extLst>
          </p:cNvPr>
          <p:cNvSpPr txBox="1"/>
          <p:nvPr/>
        </p:nvSpPr>
        <p:spPr>
          <a:xfrm>
            <a:off x="5314122" y="278295"/>
            <a:ext cx="6652591" cy="175432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ar-AE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انظر إلى صورة العلم . هل تعرف ما الذي يمثله ؟ 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="" xmlns:a16="http://schemas.microsoft.com/office/drawing/2014/main" id="{401C4776-A55D-4CC8-8E02-9EB4479D786C}"/>
              </a:ext>
            </a:extLst>
          </p:cNvPr>
          <p:cNvSpPr txBox="1"/>
          <p:nvPr/>
        </p:nvSpPr>
        <p:spPr>
          <a:xfrm>
            <a:off x="318052" y="3528537"/>
            <a:ext cx="116486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dirty="0"/>
              <a:t> </a:t>
            </a:r>
            <a:r>
              <a:rPr lang="ar-AE" sz="3600" b="1" dirty="0">
                <a:latin typeface="Arial" panose="020B0604020202020204" pitchFamily="34" charset="0"/>
                <a:cs typeface="Arial" panose="020B0604020202020204" pitchFamily="34" charset="0"/>
              </a:rPr>
              <a:t>هو علم الألعاب الأولمبية ، تمثل الحلقات الخمس المتشابكة في العلم </a:t>
            </a:r>
            <a:r>
              <a:rPr lang="ar-AE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الحلقات </a:t>
            </a:r>
            <a:r>
              <a:rPr lang="ar-AE" sz="3600" b="1" dirty="0">
                <a:latin typeface="Arial" panose="020B0604020202020204" pitchFamily="34" charset="0"/>
                <a:cs typeface="Arial" panose="020B0604020202020204" pitchFamily="34" charset="0"/>
              </a:rPr>
              <a:t>الأولمبية للقارات الخمس المشاركة وهي أفريقيا و آسيا وأمريكا وأستراليا و أوروبا . </a:t>
            </a:r>
          </a:p>
          <a:p>
            <a:pPr algn="r"/>
            <a:r>
              <a:rPr lang="ar-AE" sz="3600" b="1" dirty="0">
                <a:latin typeface="Arial" panose="020B0604020202020204" pitchFamily="34" charset="0"/>
                <a:cs typeface="Arial" panose="020B0604020202020204" pitchFamily="34" charset="0"/>
              </a:rPr>
              <a:t>ألوان حلقات العلم ( </a:t>
            </a:r>
            <a:r>
              <a:rPr lang="ar-AE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الأزرق</a:t>
            </a:r>
            <a:r>
              <a:rPr lang="ar-AE" sz="3600" b="1" dirty="0">
                <a:latin typeface="Arial" panose="020B0604020202020204" pitchFamily="34" charset="0"/>
                <a:cs typeface="Arial" panose="020B0604020202020204" pitchFamily="34" charset="0"/>
              </a:rPr>
              <a:t> و </a:t>
            </a:r>
            <a:r>
              <a:rPr lang="ar-AE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الأصفر</a:t>
            </a:r>
            <a:r>
              <a:rPr lang="ar-AE" sz="3600" b="1" dirty="0">
                <a:latin typeface="Arial" panose="020B0604020202020204" pitchFamily="34" charset="0"/>
                <a:cs typeface="Arial" panose="020B0604020202020204" pitchFamily="34" charset="0"/>
              </a:rPr>
              <a:t> و الأسود و </a:t>
            </a:r>
            <a:r>
              <a:rPr lang="ar-AE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الأخضر</a:t>
            </a:r>
            <a:r>
              <a:rPr lang="ar-AE" sz="3600" b="1" dirty="0">
                <a:latin typeface="Arial" panose="020B0604020202020204" pitchFamily="34" charset="0"/>
                <a:cs typeface="Arial" panose="020B0604020202020204" pitchFamily="34" charset="0"/>
              </a:rPr>
              <a:t> و </a:t>
            </a:r>
            <a:r>
              <a:rPr lang="ar-AE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الأحمر</a:t>
            </a:r>
            <a:r>
              <a:rPr lang="ar-AE" sz="3600" b="1" dirty="0">
                <a:latin typeface="Arial" panose="020B0604020202020204" pitchFamily="34" charset="0"/>
                <a:cs typeface="Arial" panose="020B0604020202020204" pitchFamily="34" charset="0"/>
              </a:rPr>
              <a:t> ) والخلفية بيضاء مستقاة من أعلام الدول المتنافسة . 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95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العاب الاولمبية الحديثة فيديو ">
            <a:hlinkClick r:id="" action="ppaction://media"/>
            <a:extLst>
              <a:ext uri="{FF2B5EF4-FFF2-40B4-BE49-F238E27FC236}">
                <a16:creationId xmlns="" xmlns:a16="http://schemas.microsoft.com/office/drawing/2014/main" id="{724CAFAA-D3F6-4C38-8563-18E05908FD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5860" y="0"/>
            <a:ext cx="11143607" cy="626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16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="" xmlns:a16="http://schemas.microsoft.com/office/drawing/2014/main" id="{6EC2A139-8690-4F51-B599-5A6718AC76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69" t="20083" r="31305" b="22499"/>
          <a:stretch/>
        </p:blipFill>
        <p:spPr>
          <a:xfrm>
            <a:off x="1656522" y="188843"/>
            <a:ext cx="10243378" cy="655982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557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="" xmlns:a16="http://schemas.microsoft.com/office/drawing/2014/main" id="{935144C2-FA44-46BC-96F4-0D774CAC4B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0" t="51402" r="31848" b="12445"/>
          <a:stretch/>
        </p:blipFill>
        <p:spPr>
          <a:xfrm>
            <a:off x="1293823" y="115956"/>
            <a:ext cx="10691032" cy="662608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صورة 2">
            <a:extLst>
              <a:ext uri="{FF2B5EF4-FFF2-40B4-BE49-F238E27FC236}">
                <a16:creationId xmlns="" xmlns:a16="http://schemas.microsoft.com/office/drawing/2014/main" id="{41DF25AC-B537-4703-9FD9-701C17EC9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01680" cy="228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82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orner store Royalty Free Vector Clip Art illustration -arch0223 ...">
            <a:extLst>
              <a:ext uri="{FF2B5EF4-FFF2-40B4-BE49-F238E27FC236}">
                <a16:creationId xmlns="" xmlns:a16="http://schemas.microsoft.com/office/drawing/2014/main" id="{D2B1BAB0-AF32-46DE-87FA-5703FC40C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25" y="21865"/>
            <a:ext cx="12311925" cy="688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The_Muffin_M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80900" y="4699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17272" y="603340"/>
            <a:ext cx="615745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لعبة </a:t>
            </a:r>
            <a:r>
              <a:rPr kumimoji="0" lang="ar-AE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الألعاب</a:t>
            </a:r>
            <a:r>
              <a:rPr kumimoji="0" lang="ar-AE" sz="6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الأولمبية 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="" xmlns:a16="http://schemas.microsoft.com/office/drawing/2014/main" id="{0360B5A9-B02C-449E-8D5C-89544B8E7E95}"/>
              </a:ext>
            </a:extLst>
          </p:cNvPr>
          <p:cNvSpPr/>
          <p:nvPr/>
        </p:nvSpPr>
        <p:spPr>
          <a:xfrm>
            <a:off x="4670474" y="6372665"/>
            <a:ext cx="3123028" cy="393896"/>
          </a:xfrm>
          <a:prstGeom prst="rect">
            <a:avLst/>
          </a:prstGeom>
          <a:solidFill>
            <a:srgbClr val="FFC98E"/>
          </a:solidFill>
          <a:ln>
            <a:solidFill>
              <a:srgbClr val="FFC9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9" name="Picture 4" descr="Man Clipart Gif">
            <a:extLst>
              <a:ext uri="{FF2B5EF4-FFF2-40B4-BE49-F238E27FC236}">
                <a16:creationId xmlns="" xmlns:a16="http://schemas.microsoft.com/office/drawing/2014/main" id="{06867A92-51EA-41C7-A126-09665DEA29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286" y="3363014"/>
            <a:ext cx="2136877" cy="354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oogle Shape;12111;p48">
            <a:extLst>
              <a:ext uri="{FF2B5EF4-FFF2-40B4-BE49-F238E27FC236}">
                <a16:creationId xmlns="" xmlns:a16="http://schemas.microsoft.com/office/drawing/2014/main" id="{A99C2090-B071-4693-AC69-D57E05459CCE}"/>
              </a:ext>
            </a:extLst>
          </p:cNvPr>
          <p:cNvGrpSpPr/>
          <p:nvPr/>
        </p:nvGrpSpPr>
        <p:grpSpPr>
          <a:xfrm>
            <a:off x="8158991" y="4143852"/>
            <a:ext cx="979781" cy="1175052"/>
            <a:chOff x="-909950" y="3144425"/>
            <a:chExt cx="695575" cy="846250"/>
          </a:xfrm>
        </p:grpSpPr>
        <p:sp>
          <p:nvSpPr>
            <p:cNvPr id="46" name="Google Shape;12112;p48">
              <a:extLst>
                <a:ext uri="{FF2B5EF4-FFF2-40B4-BE49-F238E27FC236}">
                  <a16:creationId xmlns="" xmlns:a16="http://schemas.microsoft.com/office/drawing/2014/main" id="{1C8CDF0E-D053-4E49-9EA8-9F2FC6C79DFB}"/>
                </a:ext>
              </a:extLst>
            </p:cNvPr>
            <p:cNvSpPr/>
            <p:nvPr/>
          </p:nvSpPr>
          <p:spPr>
            <a:xfrm>
              <a:off x="-909950" y="3144425"/>
              <a:ext cx="695575" cy="846250"/>
            </a:xfrm>
            <a:custGeom>
              <a:avLst/>
              <a:gdLst/>
              <a:ahLst/>
              <a:cxnLst/>
              <a:rect l="l" t="t" r="r" b="b"/>
              <a:pathLst>
                <a:path w="27823" h="33850" extrusionOk="0">
                  <a:moveTo>
                    <a:pt x="9769" y="32195"/>
                  </a:moveTo>
                  <a:lnTo>
                    <a:pt x="9953" y="32794"/>
                  </a:lnTo>
                  <a:lnTo>
                    <a:pt x="9949" y="32823"/>
                  </a:lnTo>
                  <a:lnTo>
                    <a:pt x="9769" y="32195"/>
                  </a:lnTo>
                  <a:close/>
                  <a:moveTo>
                    <a:pt x="23125" y="1"/>
                  </a:moveTo>
                  <a:cubicBezTo>
                    <a:pt x="22169" y="1"/>
                    <a:pt x="21156" y="214"/>
                    <a:pt x="20029" y="653"/>
                  </a:cubicBezTo>
                  <a:cubicBezTo>
                    <a:pt x="18831" y="1118"/>
                    <a:pt x="17863" y="1445"/>
                    <a:pt x="16742" y="1639"/>
                  </a:cubicBezTo>
                  <a:cubicBezTo>
                    <a:pt x="16560" y="1671"/>
                    <a:pt x="16324" y="1696"/>
                    <a:pt x="16074" y="1722"/>
                  </a:cubicBezTo>
                  <a:cubicBezTo>
                    <a:pt x="15255" y="1810"/>
                    <a:pt x="14327" y="1908"/>
                    <a:pt x="13602" y="2354"/>
                  </a:cubicBezTo>
                  <a:cubicBezTo>
                    <a:pt x="12747" y="2880"/>
                    <a:pt x="12619" y="3727"/>
                    <a:pt x="12543" y="4233"/>
                  </a:cubicBezTo>
                  <a:cubicBezTo>
                    <a:pt x="12535" y="4291"/>
                    <a:pt x="12526" y="4350"/>
                    <a:pt x="12514" y="4409"/>
                  </a:cubicBezTo>
                  <a:cubicBezTo>
                    <a:pt x="12400" y="5096"/>
                    <a:pt x="12328" y="5790"/>
                    <a:pt x="12300" y="6485"/>
                  </a:cubicBezTo>
                  <a:cubicBezTo>
                    <a:pt x="11734" y="6842"/>
                    <a:pt x="11384" y="7499"/>
                    <a:pt x="11331" y="8088"/>
                  </a:cubicBezTo>
                  <a:cubicBezTo>
                    <a:pt x="11308" y="8246"/>
                    <a:pt x="11314" y="8407"/>
                    <a:pt x="11349" y="8562"/>
                  </a:cubicBezTo>
                  <a:cubicBezTo>
                    <a:pt x="11360" y="8628"/>
                    <a:pt x="11378" y="8693"/>
                    <a:pt x="11399" y="8755"/>
                  </a:cubicBezTo>
                  <a:cubicBezTo>
                    <a:pt x="11420" y="8817"/>
                    <a:pt x="11445" y="8883"/>
                    <a:pt x="11473" y="8950"/>
                  </a:cubicBezTo>
                  <a:cubicBezTo>
                    <a:pt x="11330" y="9062"/>
                    <a:pt x="11196" y="9185"/>
                    <a:pt x="11073" y="9319"/>
                  </a:cubicBezTo>
                  <a:cubicBezTo>
                    <a:pt x="10802" y="9576"/>
                    <a:pt x="10651" y="9937"/>
                    <a:pt x="10659" y="10312"/>
                  </a:cubicBezTo>
                  <a:cubicBezTo>
                    <a:pt x="10667" y="10565"/>
                    <a:pt x="10750" y="10809"/>
                    <a:pt x="10899" y="11014"/>
                  </a:cubicBezTo>
                  <a:cubicBezTo>
                    <a:pt x="10790" y="11226"/>
                    <a:pt x="10696" y="11433"/>
                    <a:pt x="10609" y="11625"/>
                  </a:cubicBezTo>
                  <a:cubicBezTo>
                    <a:pt x="10598" y="11651"/>
                    <a:pt x="10587" y="11677"/>
                    <a:pt x="10577" y="11702"/>
                  </a:cubicBezTo>
                  <a:cubicBezTo>
                    <a:pt x="10486" y="11856"/>
                    <a:pt x="10411" y="12020"/>
                    <a:pt x="10352" y="12190"/>
                  </a:cubicBezTo>
                  <a:cubicBezTo>
                    <a:pt x="10323" y="12278"/>
                    <a:pt x="10303" y="12369"/>
                    <a:pt x="10294" y="12461"/>
                  </a:cubicBezTo>
                  <a:cubicBezTo>
                    <a:pt x="10293" y="12469"/>
                    <a:pt x="10292" y="12477"/>
                    <a:pt x="10291" y="12485"/>
                  </a:cubicBezTo>
                  <a:cubicBezTo>
                    <a:pt x="10151" y="12688"/>
                    <a:pt x="10018" y="12891"/>
                    <a:pt x="9890" y="13091"/>
                  </a:cubicBezTo>
                  <a:cubicBezTo>
                    <a:pt x="9878" y="13107"/>
                    <a:pt x="9867" y="13124"/>
                    <a:pt x="9856" y="13141"/>
                  </a:cubicBezTo>
                  <a:cubicBezTo>
                    <a:pt x="9643" y="13272"/>
                    <a:pt x="9472" y="13461"/>
                    <a:pt x="9364" y="13687"/>
                  </a:cubicBezTo>
                  <a:cubicBezTo>
                    <a:pt x="9354" y="13705"/>
                    <a:pt x="9346" y="13723"/>
                    <a:pt x="9337" y="13743"/>
                  </a:cubicBezTo>
                  <a:cubicBezTo>
                    <a:pt x="9291" y="13844"/>
                    <a:pt x="9211" y="13957"/>
                    <a:pt x="9095" y="14119"/>
                  </a:cubicBezTo>
                  <a:cubicBezTo>
                    <a:pt x="8923" y="14357"/>
                    <a:pt x="8839" y="14648"/>
                    <a:pt x="8858" y="14942"/>
                  </a:cubicBezTo>
                  <a:cubicBezTo>
                    <a:pt x="8754" y="15091"/>
                    <a:pt x="8614" y="15246"/>
                    <a:pt x="8462" y="15416"/>
                  </a:cubicBezTo>
                  <a:cubicBezTo>
                    <a:pt x="8324" y="15568"/>
                    <a:pt x="8173" y="15736"/>
                    <a:pt x="8028" y="15923"/>
                  </a:cubicBezTo>
                  <a:cubicBezTo>
                    <a:pt x="7845" y="16050"/>
                    <a:pt x="7699" y="16223"/>
                    <a:pt x="7604" y="16424"/>
                  </a:cubicBezTo>
                  <a:cubicBezTo>
                    <a:pt x="7546" y="16530"/>
                    <a:pt x="7504" y="16644"/>
                    <a:pt x="7478" y="16762"/>
                  </a:cubicBezTo>
                  <a:lnTo>
                    <a:pt x="7469" y="16779"/>
                  </a:lnTo>
                  <a:cubicBezTo>
                    <a:pt x="7417" y="16858"/>
                    <a:pt x="7371" y="16939"/>
                    <a:pt x="7330" y="17023"/>
                  </a:cubicBezTo>
                  <a:cubicBezTo>
                    <a:pt x="7326" y="17031"/>
                    <a:pt x="7322" y="17038"/>
                    <a:pt x="7318" y="17046"/>
                  </a:cubicBezTo>
                  <a:cubicBezTo>
                    <a:pt x="7316" y="17051"/>
                    <a:pt x="7314" y="17056"/>
                    <a:pt x="7311" y="17062"/>
                  </a:cubicBezTo>
                  <a:cubicBezTo>
                    <a:pt x="7272" y="17143"/>
                    <a:pt x="7241" y="17227"/>
                    <a:pt x="7219" y="17315"/>
                  </a:cubicBezTo>
                  <a:cubicBezTo>
                    <a:pt x="7154" y="17394"/>
                    <a:pt x="7086" y="17470"/>
                    <a:pt x="7014" y="17542"/>
                  </a:cubicBezTo>
                  <a:cubicBezTo>
                    <a:pt x="6924" y="17630"/>
                    <a:pt x="6807" y="17720"/>
                    <a:pt x="6672" y="17823"/>
                  </a:cubicBezTo>
                  <a:lnTo>
                    <a:pt x="6648" y="17841"/>
                  </a:lnTo>
                  <a:cubicBezTo>
                    <a:pt x="6302" y="17983"/>
                    <a:pt x="6037" y="18270"/>
                    <a:pt x="5918" y="18623"/>
                  </a:cubicBezTo>
                  <a:lnTo>
                    <a:pt x="5900" y="18680"/>
                  </a:lnTo>
                  <a:cubicBezTo>
                    <a:pt x="5810" y="18947"/>
                    <a:pt x="5725" y="19201"/>
                    <a:pt x="5627" y="19443"/>
                  </a:cubicBezTo>
                  <a:cubicBezTo>
                    <a:pt x="5511" y="19559"/>
                    <a:pt x="5396" y="19677"/>
                    <a:pt x="5282" y="19794"/>
                  </a:cubicBezTo>
                  <a:lnTo>
                    <a:pt x="5195" y="19882"/>
                  </a:lnTo>
                  <a:cubicBezTo>
                    <a:pt x="5054" y="20021"/>
                    <a:pt x="4883" y="20191"/>
                    <a:pt x="4731" y="20412"/>
                  </a:cubicBezTo>
                  <a:cubicBezTo>
                    <a:pt x="4688" y="20467"/>
                    <a:pt x="4648" y="20525"/>
                    <a:pt x="4612" y="20587"/>
                  </a:cubicBezTo>
                  <a:cubicBezTo>
                    <a:pt x="4420" y="20796"/>
                    <a:pt x="4236" y="21043"/>
                    <a:pt x="4048" y="21344"/>
                  </a:cubicBezTo>
                  <a:cubicBezTo>
                    <a:pt x="3998" y="21425"/>
                    <a:pt x="3957" y="21510"/>
                    <a:pt x="3925" y="21599"/>
                  </a:cubicBezTo>
                  <a:cubicBezTo>
                    <a:pt x="3849" y="21697"/>
                    <a:pt x="3772" y="21796"/>
                    <a:pt x="3695" y="21894"/>
                  </a:cubicBezTo>
                  <a:cubicBezTo>
                    <a:pt x="2805" y="23036"/>
                    <a:pt x="1886" y="24216"/>
                    <a:pt x="1272" y="25625"/>
                  </a:cubicBezTo>
                  <a:cubicBezTo>
                    <a:pt x="1220" y="25715"/>
                    <a:pt x="1180" y="25811"/>
                    <a:pt x="1151" y="25910"/>
                  </a:cubicBezTo>
                  <a:cubicBezTo>
                    <a:pt x="1098" y="26007"/>
                    <a:pt x="1058" y="26111"/>
                    <a:pt x="1032" y="26218"/>
                  </a:cubicBezTo>
                  <a:cubicBezTo>
                    <a:pt x="723" y="27475"/>
                    <a:pt x="0" y="30415"/>
                    <a:pt x="1960" y="32339"/>
                  </a:cubicBezTo>
                  <a:cubicBezTo>
                    <a:pt x="2982" y="33341"/>
                    <a:pt x="4480" y="33850"/>
                    <a:pt x="6415" y="33850"/>
                  </a:cubicBezTo>
                  <a:cubicBezTo>
                    <a:pt x="6888" y="33849"/>
                    <a:pt x="7362" y="33820"/>
                    <a:pt x="7833" y="33763"/>
                  </a:cubicBezTo>
                  <a:cubicBezTo>
                    <a:pt x="8156" y="33726"/>
                    <a:pt x="8497" y="33670"/>
                    <a:pt x="8874" y="33596"/>
                  </a:cubicBezTo>
                  <a:cubicBezTo>
                    <a:pt x="8990" y="33591"/>
                    <a:pt x="9106" y="33569"/>
                    <a:pt x="9217" y="33531"/>
                  </a:cubicBezTo>
                  <a:cubicBezTo>
                    <a:pt x="9310" y="33518"/>
                    <a:pt x="9403" y="33494"/>
                    <a:pt x="9493" y="33462"/>
                  </a:cubicBezTo>
                  <a:cubicBezTo>
                    <a:pt x="9537" y="33451"/>
                    <a:pt x="9582" y="33439"/>
                    <a:pt x="9626" y="33428"/>
                  </a:cubicBezTo>
                  <a:cubicBezTo>
                    <a:pt x="9768" y="33409"/>
                    <a:pt x="9907" y="33373"/>
                    <a:pt x="10041" y="33322"/>
                  </a:cubicBezTo>
                  <a:lnTo>
                    <a:pt x="10058" y="33316"/>
                  </a:lnTo>
                  <a:lnTo>
                    <a:pt x="10084" y="33308"/>
                  </a:lnTo>
                  <a:lnTo>
                    <a:pt x="10070" y="33256"/>
                  </a:lnTo>
                  <a:lnTo>
                    <a:pt x="10094" y="33256"/>
                  </a:lnTo>
                  <a:lnTo>
                    <a:pt x="10107" y="33300"/>
                  </a:lnTo>
                  <a:cubicBezTo>
                    <a:pt x="10176" y="33282"/>
                    <a:pt x="10243" y="33262"/>
                    <a:pt x="10311" y="33240"/>
                  </a:cubicBezTo>
                  <a:cubicBezTo>
                    <a:pt x="10429" y="33220"/>
                    <a:pt x="10544" y="33185"/>
                    <a:pt x="10653" y="33134"/>
                  </a:cubicBezTo>
                  <a:cubicBezTo>
                    <a:pt x="10984" y="33028"/>
                    <a:pt x="11324" y="32906"/>
                    <a:pt x="11666" y="32773"/>
                  </a:cubicBezTo>
                  <a:cubicBezTo>
                    <a:pt x="11866" y="32734"/>
                    <a:pt x="12056" y="32658"/>
                    <a:pt x="12229" y="32552"/>
                  </a:cubicBezTo>
                  <a:cubicBezTo>
                    <a:pt x="12230" y="32552"/>
                    <a:pt x="12230" y="32551"/>
                    <a:pt x="12232" y="32551"/>
                  </a:cubicBezTo>
                  <a:lnTo>
                    <a:pt x="12697" y="32353"/>
                  </a:lnTo>
                  <a:cubicBezTo>
                    <a:pt x="12759" y="32327"/>
                    <a:pt x="12820" y="32293"/>
                    <a:pt x="12877" y="32256"/>
                  </a:cubicBezTo>
                  <a:cubicBezTo>
                    <a:pt x="13064" y="32169"/>
                    <a:pt x="13250" y="32080"/>
                    <a:pt x="13432" y="31988"/>
                  </a:cubicBezTo>
                  <a:lnTo>
                    <a:pt x="13465" y="31972"/>
                  </a:lnTo>
                  <a:cubicBezTo>
                    <a:pt x="13513" y="31954"/>
                    <a:pt x="13559" y="31932"/>
                    <a:pt x="13604" y="31907"/>
                  </a:cubicBezTo>
                  <a:lnTo>
                    <a:pt x="13672" y="31872"/>
                  </a:lnTo>
                  <a:cubicBezTo>
                    <a:pt x="13726" y="31843"/>
                    <a:pt x="13780" y="31815"/>
                    <a:pt x="13832" y="31784"/>
                  </a:cubicBezTo>
                  <a:lnTo>
                    <a:pt x="13962" y="31716"/>
                  </a:lnTo>
                  <a:cubicBezTo>
                    <a:pt x="13999" y="31699"/>
                    <a:pt x="14035" y="31680"/>
                    <a:pt x="14070" y="31659"/>
                  </a:cubicBezTo>
                  <a:cubicBezTo>
                    <a:pt x="15017" y="31158"/>
                    <a:pt x="16188" y="30463"/>
                    <a:pt x="17060" y="29476"/>
                  </a:cubicBezTo>
                  <a:cubicBezTo>
                    <a:pt x="17125" y="29425"/>
                    <a:pt x="17185" y="29368"/>
                    <a:pt x="17238" y="29305"/>
                  </a:cubicBezTo>
                  <a:cubicBezTo>
                    <a:pt x="18774" y="27516"/>
                    <a:pt x="19339" y="25462"/>
                    <a:pt x="19689" y="23689"/>
                  </a:cubicBezTo>
                  <a:cubicBezTo>
                    <a:pt x="19905" y="22590"/>
                    <a:pt x="20170" y="21872"/>
                    <a:pt x="20951" y="21216"/>
                  </a:cubicBezTo>
                  <a:cubicBezTo>
                    <a:pt x="21544" y="20719"/>
                    <a:pt x="22190" y="20227"/>
                    <a:pt x="22941" y="19705"/>
                  </a:cubicBezTo>
                  <a:lnTo>
                    <a:pt x="22959" y="19727"/>
                  </a:lnTo>
                  <a:cubicBezTo>
                    <a:pt x="23007" y="19784"/>
                    <a:pt x="23060" y="19836"/>
                    <a:pt x="23119" y="19884"/>
                  </a:cubicBezTo>
                  <a:cubicBezTo>
                    <a:pt x="23265" y="20166"/>
                    <a:pt x="23483" y="20410"/>
                    <a:pt x="23775" y="20620"/>
                  </a:cubicBezTo>
                  <a:cubicBezTo>
                    <a:pt x="24060" y="20966"/>
                    <a:pt x="24215" y="21235"/>
                    <a:pt x="24299" y="21522"/>
                  </a:cubicBezTo>
                  <a:cubicBezTo>
                    <a:pt x="24334" y="21641"/>
                    <a:pt x="24385" y="21755"/>
                    <a:pt x="24453" y="21860"/>
                  </a:cubicBezTo>
                  <a:cubicBezTo>
                    <a:pt x="24489" y="21969"/>
                    <a:pt x="24527" y="22077"/>
                    <a:pt x="24564" y="22186"/>
                  </a:cubicBezTo>
                  <a:cubicBezTo>
                    <a:pt x="24694" y="22554"/>
                    <a:pt x="24984" y="22842"/>
                    <a:pt x="25351" y="22970"/>
                  </a:cubicBezTo>
                  <a:cubicBezTo>
                    <a:pt x="25431" y="23004"/>
                    <a:pt x="25514" y="23030"/>
                    <a:pt x="25600" y="23046"/>
                  </a:cubicBezTo>
                  <a:cubicBezTo>
                    <a:pt x="25686" y="23063"/>
                    <a:pt x="25775" y="23072"/>
                    <a:pt x="25864" y="23072"/>
                  </a:cubicBezTo>
                  <a:cubicBezTo>
                    <a:pt x="26025" y="23071"/>
                    <a:pt x="26185" y="23044"/>
                    <a:pt x="26336" y="22990"/>
                  </a:cubicBezTo>
                  <a:cubicBezTo>
                    <a:pt x="26621" y="22938"/>
                    <a:pt x="26881" y="22793"/>
                    <a:pt x="27077" y="22580"/>
                  </a:cubicBezTo>
                  <a:cubicBezTo>
                    <a:pt x="27325" y="22310"/>
                    <a:pt x="27449" y="21949"/>
                    <a:pt x="27420" y="21584"/>
                  </a:cubicBezTo>
                  <a:cubicBezTo>
                    <a:pt x="27407" y="21436"/>
                    <a:pt x="27385" y="21288"/>
                    <a:pt x="27355" y="21142"/>
                  </a:cubicBezTo>
                  <a:cubicBezTo>
                    <a:pt x="27359" y="21117"/>
                    <a:pt x="27364" y="21092"/>
                    <a:pt x="27367" y="21067"/>
                  </a:cubicBezTo>
                  <a:cubicBezTo>
                    <a:pt x="27390" y="20891"/>
                    <a:pt x="27376" y="20712"/>
                    <a:pt x="27327" y="20541"/>
                  </a:cubicBezTo>
                  <a:cubicBezTo>
                    <a:pt x="27165" y="19281"/>
                    <a:pt x="26398" y="18522"/>
                    <a:pt x="25778" y="17908"/>
                  </a:cubicBezTo>
                  <a:lnTo>
                    <a:pt x="25741" y="17872"/>
                  </a:lnTo>
                  <a:cubicBezTo>
                    <a:pt x="27182" y="16640"/>
                    <a:pt x="27822" y="14981"/>
                    <a:pt x="27502" y="13222"/>
                  </a:cubicBezTo>
                  <a:cubicBezTo>
                    <a:pt x="27502" y="13218"/>
                    <a:pt x="27502" y="13215"/>
                    <a:pt x="27503" y="13212"/>
                  </a:cubicBezTo>
                  <a:cubicBezTo>
                    <a:pt x="27600" y="12157"/>
                    <a:pt x="27538" y="11209"/>
                    <a:pt x="27314" y="10311"/>
                  </a:cubicBezTo>
                  <a:cubicBezTo>
                    <a:pt x="27211" y="9903"/>
                    <a:pt x="27072" y="9533"/>
                    <a:pt x="26950" y="9207"/>
                  </a:cubicBezTo>
                  <a:cubicBezTo>
                    <a:pt x="26748" y="8670"/>
                    <a:pt x="26588" y="8245"/>
                    <a:pt x="26617" y="7775"/>
                  </a:cubicBezTo>
                  <a:cubicBezTo>
                    <a:pt x="26661" y="7061"/>
                    <a:pt x="26796" y="6343"/>
                    <a:pt x="26938" y="5583"/>
                  </a:cubicBezTo>
                  <a:cubicBezTo>
                    <a:pt x="27098" y="4734"/>
                    <a:pt x="27262" y="3855"/>
                    <a:pt x="27304" y="2921"/>
                  </a:cubicBezTo>
                  <a:cubicBezTo>
                    <a:pt x="27304" y="2898"/>
                    <a:pt x="27306" y="2874"/>
                    <a:pt x="27304" y="2850"/>
                  </a:cubicBezTo>
                  <a:cubicBezTo>
                    <a:pt x="27325" y="2009"/>
                    <a:pt x="26790" y="1174"/>
                    <a:pt x="25914" y="701"/>
                  </a:cubicBezTo>
                  <a:cubicBezTo>
                    <a:pt x="25056" y="236"/>
                    <a:pt x="24119" y="1"/>
                    <a:pt x="23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2113;p48">
              <a:extLst>
                <a:ext uri="{FF2B5EF4-FFF2-40B4-BE49-F238E27FC236}">
                  <a16:creationId xmlns="" xmlns:a16="http://schemas.microsoft.com/office/drawing/2014/main" id="{1FC84254-C449-4298-B03C-3BBF4D1E9AD9}"/>
                </a:ext>
              </a:extLst>
            </p:cNvPr>
            <p:cNvSpPr/>
            <p:nvPr/>
          </p:nvSpPr>
          <p:spPr>
            <a:xfrm>
              <a:off x="-820175" y="3220650"/>
              <a:ext cx="570225" cy="632225"/>
            </a:xfrm>
            <a:custGeom>
              <a:avLst/>
              <a:gdLst/>
              <a:ahLst/>
              <a:cxnLst/>
              <a:rect l="l" t="t" r="r" b="b"/>
              <a:pathLst>
                <a:path w="22809" h="25289" extrusionOk="0">
                  <a:moveTo>
                    <a:pt x="22384" y="1"/>
                  </a:moveTo>
                  <a:cubicBezTo>
                    <a:pt x="22384" y="1"/>
                    <a:pt x="22174" y="404"/>
                    <a:pt x="21545" y="574"/>
                  </a:cubicBezTo>
                  <a:cubicBezTo>
                    <a:pt x="20914" y="743"/>
                    <a:pt x="19276" y="963"/>
                    <a:pt x="18986" y="1790"/>
                  </a:cubicBezTo>
                  <a:cubicBezTo>
                    <a:pt x="18903" y="2026"/>
                    <a:pt x="18855" y="2113"/>
                    <a:pt x="18818" y="2113"/>
                  </a:cubicBezTo>
                  <a:cubicBezTo>
                    <a:pt x="18726" y="2113"/>
                    <a:pt x="18708" y="1572"/>
                    <a:pt x="18409" y="1461"/>
                  </a:cubicBezTo>
                  <a:cubicBezTo>
                    <a:pt x="17989" y="1307"/>
                    <a:pt x="16796" y="1439"/>
                    <a:pt x="15952" y="1278"/>
                  </a:cubicBezTo>
                  <a:cubicBezTo>
                    <a:pt x="15128" y="1121"/>
                    <a:pt x="13789" y="476"/>
                    <a:pt x="13082" y="476"/>
                  </a:cubicBezTo>
                  <a:cubicBezTo>
                    <a:pt x="13065" y="476"/>
                    <a:pt x="13048" y="477"/>
                    <a:pt x="13032" y="477"/>
                  </a:cubicBezTo>
                  <a:cubicBezTo>
                    <a:pt x="12341" y="512"/>
                    <a:pt x="11806" y="769"/>
                    <a:pt x="11417" y="1363"/>
                  </a:cubicBezTo>
                  <a:cubicBezTo>
                    <a:pt x="11029" y="1957"/>
                    <a:pt x="10609" y="3110"/>
                    <a:pt x="10609" y="3110"/>
                  </a:cubicBezTo>
                  <a:cubicBezTo>
                    <a:pt x="10609" y="3110"/>
                    <a:pt x="9921" y="5868"/>
                    <a:pt x="9837" y="6436"/>
                  </a:cubicBezTo>
                  <a:cubicBezTo>
                    <a:pt x="9819" y="6554"/>
                    <a:pt x="9805" y="6600"/>
                    <a:pt x="9794" y="6600"/>
                  </a:cubicBezTo>
                  <a:cubicBezTo>
                    <a:pt x="9751" y="6600"/>
                    <a:pt x="9751" y="5914"/>
                    <a:pt x="9751" y="5914"/>
                  </a:cubicBezTo>
                  <a:lnTo>
                    <a:pt x="8358" y="8641"/>
                  </a:lnTo>
                  <a:lnTo>
                    <a:pt x="7737" y="10212"/>
                  </a:lnTo>
                  <a:lnTo>
                    <a:pt x="7127" y="11027"/>
                  </a:lnTo>
                  <a:lnTo>
                    <a:pt x="6690" y="11847"/>
                  </a:lnTo>
                  <a:lnTo>
                    <a:pt x="6299" y="12677"/>
                  </a:lnTo>
                  <a:lnTo>
                    <a:pt x="5487" y="13613"/>
                  </a:lnTo>
                  <a:lnTo>
                    <a:pt x="4883" y="14535"/>
                  </a:lnTo>
                  <a:lnTo>
                    <a:pt x="4425" y="15303"/>
                  </a:lnTo>
                  <a:lnTo>
                    <a:pt x="3567" y="16047"/>
                  </a:lnTo>
                  <a:lnTo>
                    <a:pt x="3190" y="17043"/>
                  </a:lnTo>
                  <a:lnTo>
                    <a:pt x="1886" y="18519"/>
                  </a:lnTo>
                  <a:lnTo>
                    <a:pt x="1417" y="19240"/>
                  </a:lnTo>
                  <a:lnTo>
                    <a:pt x="1" y="21127"/>
                  </a:lnTo>
                  <a:cubicBezTo>
                    <a:pt x="1" y="21127"/>
                    <a:pt x="1024" y="20749"/>
                    <a:pt x="2124" y="20749"/>
                  </a:cubicBezTo>
                  <a:cubicBezTo>
                    <a:pt x="2498" y="20749"/>
                    <a:pt x="2881" y="20793"/>
                    <a:pt x="3236" y="20910"/>
                  </a:cubicBezTo>
                  <a:cubicBezTo>
                    <a:pt x="4633" y="21372"/>
                    <a:pt x="6210" y="22368"/>
                    <a:pt x="6649" y="22866"/>
                  </a:cubicBezTo>
                  <a:cubicBezTo>
                    <a:pt x="7088" y="23363"/>
                    <a:pt x="7872" y="24482"/>
                    <a:pt x="7872" y="24482"/>
                  </a:cubicBezTo>
                  <a:lnTo>
                    <a:pt x="8259" y="25289"/>
                  </a:lnTo>
                  <a:cubicBezTo>
                    <a:pt x="8259" y="25289"/>
                    <a:pt x="12505" y="22906"/>
                    <a:pt x="13800" y="20889"/>
                  </a:cubicBezTo>
                  <a:cubicBezTo>
                    <a:pt x="15095" y="18873"/>
                    <a:pt x="16028" y="16930"/>
                    <a:pt x="16726" y="15690"/>
                  </a:cubicBezTo>
                  <a:cubicBezTo>
                    <a:pt x="17424" y="14451"/>
                    <a:pt x="20387" y="12768"/>
                    <a:pt x="20387" y="12768"/>
                  </a:cubicBezTo>
                  <a:cubicBezTo>
                    <a:pt x="20387" y="12768"/>
                    <a:pt x="22286" y="11191"/>
                    <a:pt x="22547" y="10376"/>
                  </a:cubicBezTo>
                  <a:cubicBezTo>
                    <a:pt x="22808" y="9560"/>
                    <a:pt x="22669" y="7835"/>
                    <a:pt x="22377" y="7265"/>
                  </a:cubicBezTo>
                  <a:cubicBezTo>
                    <a:pt x="22084" y="6695"/>
                    <a:pt x="21551" y="5660"/>
                    <a:pt x="21803" y="4036"/>
                  </a:cubicBezTo>
                  <a:cubicBezTo>
                    <a:pt x="22055" y="2411"/>
                    <a:pt x="22317" y="280"/>
                    <a:pt x="223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" name="Google Shape;12114;p48">
              <a:extLst>
                <a:ext uri="{FF2B5EF4-FFF2-40B4-BE49-F238E27FC236}">
                  <a16:creationId xmlns="" xmlns:a16="http://schemas.microsoft.com/office/drawing/2014/main" id="{3102717B-D978-4092-87C6-615724F31316}"/>
                </a:ext>
              </a:extLst>
            </p:cNvPr>
            <p:cNvSpPr/>
            <p:nvPr/>
          </p:nvSpPr>
          <p:spPr>
            <a:xfrm>
              <a:off x="-576400" y="3175150"/>
              <a:ext cx="330950" cy="193350"/>
            </a:xfrm>
            <a:custGeom>
              <a:avLst/>
              <a:gdLst/>
              <a:ahLst/>
              <a:cxnLst/>
              <a:rect l="l" t="t" r="r" b="b"/>
              <a:pathLst>
                <a:path w="13238" h="7734" extrusionOk="0">
                  <a:moveTo>
                    <a:pt x="9695" y="1"/>
                  </a:moveTo>
                  <a:cubicBezTo>
                    <a:pt x="7812" y="1"/>
                    <a:pt x="6163" y="1117"/>
                    <a:pt x="5435" y="1300"/>
                  </a:cubicBezTo>
                  <a:cubicBezTo>
                    <a:pt x="4623" y="1503"/>
                    <a:pt x="1652" y="1953"/>
                    <a:pt x="1194" y="2149"/>
                  </a:cubicBezTo>
                  <a:cubicBezTo>
                    <a:pt x="736" y="2344"/>
                    <a:pt x="382" y="3489"/>
                    <a:pt x="334" y="4049"/>
                  </a:cubicBezTo>
                  <a:cubicBezTo>
                    <a:pt x="288" y="4607"/>
                    <a:pt x="221" y="5902"/>
                    <a:pt x="221" y="5902"/>
                  </a:cubicBezTo>
                  <a:lnTo>
                    <a:pt x="225" y="6329"/>
                  </a:lnTo>
                  <a:lnTo>
                    <a:pt x="0" y="7734"/>
                  </a:lnTo>
                  <a:lnTo>
                    <a:pt x="200" y="7734"/>
                  </a:lnTo>
                  <a:cubicBezTo>
                    <a:pt x="200" y="7734"/>
                    <a:pt x="738" y="5033"/>
                    <a:pt x="1471" y="3528"/>
                  </a:cubicBezTo>
                  <a:cubicBezTo>
                    <a:pt x="1929" y="2588"/>
                    <a:pt x="2619" y="2355"/>
                    <a:pt x="3224" y="2355"/>
                  </a:cubicBezTo>
                  <a:cubicBezTo>
                    <a:pt x="3588" y="2355"/>
                    <a:pt x="3921" y="2440"/>
                    <a:pt x="4153" y="2505"/>
                  </a:cubicBezTo>
                  <a:cubicBezTo>
                    <a:pt x="4754" y="2674"/>
                    <a:pt x="5774" y="3142"/>
                    <a:pt x="6902" y="3142"/>
                  </a:cubicBezTo>
                  <a:cubicBezTo>
                    <a:pt x="6931" y="3142"/>
                    <a:pt x="6960" y="3142"/>
                    <a:pt x="6989" y="3141"/>
                  </a:cubicBezTo>
                  <a:cubicBezTo>
                    <a:pt x="7055" y="3140"/>
                    <a:pt x="7119" y="3139"/>
                    <a:pt x="7180" y="3139"/>
                  </a:cubicBezTo>
                  <a:cubicBezTo>
                    <a:pt x="8202" y="3139"/>
                    <a:pt x="8611" y="3319"/>
                    <a:pt x="8751" y="3431"/>
                  </a:cubicBezTo>
                  <a:cubicBezTo>
                    <a:pt x="8900" y="3549"/>
                    <a:pt x="9011" y="3994"/>
                    <a:pt x="9011" y="3994"/>
                  </a:cubicBezTo>
                  <a:cubicBezTo>
                    <a:pt x="9011" y="3994"/>
                    <a:pt x="9458" y="2948"/>
                    <a:pt x="10481" y="2736"/>
                  </a:cubicBezTo>
                  <a:cubicBezTo>
                    <a:pt x="11504" y="2524"/>
                    <a:pt x="12295" y="2334"/>
                    <a:pt x="12633" y="1821"/>
                  </a:cubicBezTo>
                  <a:cubicBezTo>
                    <a:pt x="12633" y="1821"/>
                    <a:pt x="13237" y="470"/>
                    <a:pt x="10348" y="48"/>
                  </a:cubicBezTo>
                  <a:cubicBezTo>
                    <a:pt x="10128" y="16"/>
                    <a:pt x="9910" y="1"/>
                    <a:pt x="9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2115;p48">
              <a:extLst>
                <a:ext uri="{FF2B5EF4-FFF2-40B4-BE49-F238E27FC236}">
                  <a16:creationId xmlns="" xmlns:a16="http://schemas.microsoft.com/office/drawing/2014/main" id="{909A2F2A-262C-484C-9E0F-3552C169FA38}"/>
                </a:ext>
              </a:extLst>
            </p:cNvPr>
            <p:cNvSpPr/>
            <p:nvPr/>
          </p:nvSpPr>
          <p:spPr>
            <a:xfrm>
              <a:off x="-322575" y="3334675"/>
              <a:ext cx="52100" cy="117625"/>
            </a:xfrm>
            <a:custGeom>
              <a:avLst/>
              <a:gdLst/>
              <a:ahLst/>
              <a:cxnLst/>
              <a:rect l="l" t="t" r="r" b="b"/>
              <a:pathLst>
                <a:path w="2084" h="4705" extrusionOk="0">
                  <a:moveTo>
                    <a:pt x="640" y="1"/>
                  </a:moveTo>
                  <a:cubicBezTo>
                    <a:pt x="252" y="1"/>
                    <a:pt x="53" y="350"/>
                    <a:pt x="53" y="350"/>
                  </a:cubicBezTo>
                  <a:cubicBezTo>
                    <a:pt x="53" y="350"/>
                    <a:pt x="197" y="1917"/>
                    <a:pt x="197" y="2432"/>
                  </a:cubicBezTo>
                  <a:cubicBezTo>
                    <a:pt x="197" y="2947"/>
                    <a:pt x="1" y="4689"/>
                    <a:pt x="1" y="4689"/>
                  </a:cubicBezTo>
                  <a:cubicBezTo>
                    <a:pt x="1" y="4689"/>
                    <a:pt x="73" y="4704"/>
                    <a:pt x="194" y="4704"/>
                  </a:cubicBezTo>
                  <a:cubicBezTo>
                    <a:pt x="377" y="4704"/>
                    <a:pt x="672" y="4670"/>
                    <a:pt x="994" y="4500"/>
                  </a:cubicBezTo>
                  <a:cubicBezTo>
                    <a:pt x="1529" y="4218"/>
                    <a:pt x="1689" y="3711"/>
                    <a:pt x="1886" y="2828"/>
                  </a:cubicBezTo>
                  <a:cubicBezTo>
                    <a:pt x="2083" y="1946"/>
                    <a:pt x="1949" y="759"/>
                    <a:pt x="1196" y="213"/>
                  </a:cubicBezTo>
                  <a:cubicBezTo>
                    <a:pt x="981" y="56"/>
                    <a:pt x="796" y="1"/>
                    <a:pt x="6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2116;p48">
              <a:extLst>
                <a:ext uri="{FF2B5EF4-FFF2-40B4-BE49-F238E27FC236}">
                  <a16:creationId xmlns="" xmlns:a16="http://schemas.microsoft.com/office/drawing/2014/main" id="{49D97BC7-F71D-4242-B0FB-AEFA5B2FC2EF}"/>
                </a:ext>
              </a:extLst>
            </p:cNvPr>
            <p:cNvSpPr/>
            <p:nvPr/>
          </p:nvSpPr>
          <p:spPr>
            <a:xfrm>
              <a:off x="-342975" y="3370650"/>
              <a:ext cx="11550" cy="66400"/>
            </a:xfrm>
            <a:custGeom>
              <a:avLst/>
              <a:gdLst/>
              <a:ahLst/>
              <a:cxnLst/>
              <a:rect l="l" t="t" r="r" b="b"/>
              <a:pathLst>
                <a:path w="462" h="2656" extrusionOk="0">
                  <a:moveTo>
                    <a:pt x="239" y="1"/>
                  </a:moveTo>
                  <a:cubicBezTo>
                    <a:pt x="239" y="1"/>
                    <a:pt x="1" y="1176"/>
                    <a:pt x="37" y="1760"/>
                  </a:cubicBezTo>
                  <a:cubicBezTo>
                    <a:pt x="74" y="2345"/>
                    <a:pt x="324" y="2655"/>
                    <a:pt x="324" y="2655"/>
                  </a:cubicBezTo>
                  <a:cubicBezTo>
                    <a:pt x="324" y="2655"/>
                    <a:pt x="461" y="421"/>
                    <a:pt x="2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2117;p48">
              <a:extLst>
                <a:ext uri="{FF2B5EF4-FFF2-40B4-BE49-F238E27FC236}">
                  <a16:creationId xmlns="" xmlns:a16="http://schemas.microsoft.com/office/drawing/2014/main" id="{82D8DEFF-7FEA-4520-A8DC-B13E6CB29937}"/>
                </a:ext>
              </a:extLst>
            </p:cNvPr>
            <p:cNvSpPr/>
            <p:nvPr/>
          </p:nvSpPr>
          <p:spPr>
            <a:xfrm>
              <a:off x="-326250" y="3480025"/>
              <a:ext cx="78775" cy="105525"/>
            </a:xfrm>
            <a:custGeom>
              <a:avLst/>
              <a:gdLst/>
              <a:ahLst/>
              <a:cxnLst/>
              <a:rect l="l" t="t" r="r" b="b"/>
              <a:pathLst>
                <a:path w="3151" h="4221" extrusionOk="0">
                  <a:moveTo>
                    <a:pt x="2790" y="1"/>
                  </a:moveTo>
                  <a:cubicBezTo>
                    <a:pt x="2790" y="1"/>
                    <a:pt x="2592" y="383"/>
                    <a:pt x="1914" y="1298"/>
                  </a:cubicBezTo>
                  <a:cubicBezTo>
                    <a:pt x="1236" y="2214"/>
                    <a:pt x="1" y="2772"/>
                    <a:pt x="1" y="2772"/>
                  </a:cubicBezTo>
                  <a:lnTo>
                    <a:pt x="462" y="4221"/>
                  </a:lnTo>
                  <a:lnTo>
                    <a:pt x="1314" y="3708"/>
                  </a:lnTo>
                  <a:cubicBezTo>
                    <a:pt x="1314" y="3708"/>
                    <a:pt x="2428" y="2875"/>
                    <a:pt x="2790" y="1809"/>
                  </a:cubicBezTo>
                  <a:cubicBezTo>
                    <a:pt x="3150" y="743"/>
                    <a:pt x="2790" y="1"/>
                    <a:pt x="27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2118;p48">
              <a:extLst>
                <a:ext uri="{FF2B5EF4-FFF2-40B4-BE49-F238E27FC236}">
                  <a16:creationId xmlns="" xmlns:a16="http://schemas.microsoft.com/office/drawing/2014/main" id="{75DDD911-C41B-4D43-B6BE-E702D2E079D2}"/>
                </a:ext>
              </a:extLst>
            </p:cNvPr>
            <p:cNvSpPr/>
            <p:nvPr/>
          </p:nvSpPr>
          <p:spPr>
            <a:xfrm>
              <a:off x="-425875" y="3560625"/>
              <a:ext cx="97200" cy="106425"/>
            </a:xfrm>
            <a:custGeom>
              <a:avLst/>
              <a:gdLst/>
              <a:ahLst/>
              <a:cxnLst/>
              <a:rect l="l" t="t" r="r" b="b"/>
              <a:pathLst>
                <a:path w="3888" h="4257" extrusionOk="0">
                  <a:moveTo>
                    <a:pt x="3370" y="0"/>
                  </a:moveTo>
                  <a:cubicBezTo>
                    <a:pt x="3370" y="0"/>
                    <a:pt x="1829" y="870"/>
                    <a:pt x="1204" y="1823"/>
                  </a:cubicBezTo>
                  <a:cubicBezTo>
                    <a:pt x="580" y="2778"/>
                    <a:pt x="176" y="3537"/>
                    <a:pt x="176" y="3537"/>
                  </a:cubicBezTo>
                  <a:lnTo>
                    <a:pt x="1" y="4257"/>
                  </a:lnTo>
                  <a:cubicBezTo>
                    <a:pt x="1" y="4257"/>
                    <a:pt x="1477" y="2730"/>
                    <a:pt x="2325" y="2370"/>
                  </a:cubicBezTo>
                  <a:cubicBezTo>
                    <a:pt x="3172" y="2010"/>
                    <a:pt x="3888" y="1291"/>
                    <a:pt x="3888" y="1291"/>
                  </a:cubicBezTo>
                  <a:lnTo>
                    <a:pt x="33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2119;p48">
              <a:extLst>
                <a:ext uri="{FF2B5EF4-FFF2-40B4-BE49-F238E27FC236}">
                  <a16:creationId xmlns="" xmlns:a16="http://schemas.microsoft.com/office/drawing/2014/main" id="{FB1D70E1-63E0-4064-A175-051DA2B28547}"/>
                </a:ext>
              </a:extLst>
            </p:cNvPr>
            <p:cNvSpPr/>
            <p:nvPr/>
          </p:nvSpPr>
          <p:spPr>
            <a:xfrm>
              <a:off x="-864400" y="3703175"/>
              <a:ext cx="418300" cy="255100"/>
            </a:xfrm>
            <a:custGeom>
              <a:avLst/>
              <a:gdLst/>
              <a:ahLst/>
              <a:cxnLst/>
              <a:rect l="l" t="t" r="r" b="b"/>
              <a:pathLst>
                <a:path w="16732" h="10204" extrusionOk="0">
                  <a:moveTo>
                    <a:pt x="16631" y="1"/>
                  </a:moveTo>
                  <a:cubicBezTo>
                    <a:pt x="16631" y="1"/>
                    <a:pt x="14637" y="3354"/>
                    <a:pt x="11991" y="4891"/>
                  </a:cubicBezTo>
                  <a:cubicBezTo>
                    <a:pt x="9569" y="6297"/>
                    <a:pt x="6881" y="6945"/>
                    <a:pt x="5390" y="6945"/>
                  </a:cubicBezTo>
                  <a:cubicBezTo>
                    <a:pt x="5251" y="6945"/>
                    <a:pt x="5122" y="6940"/>
                    <a:pt x="5005" y="6929"/>
                  </a:cubicBezTo>
                  <a:cubicBezTo>
                    <a:pt x="3632" y="6799"/>
                    <a:pt x="1728" y="6468"/>
                    <a:pt x="1112" y="5693"/>
                  </a:cubicBezTo>
                  <a:cubicBezTo>
                    <a:pt x="498" y="4919"/>
                    <a:pt x="549" y="4339"/>
                    <a:pt x="549" y="4339"/>
                  </a:cubicBezTo>
                  <a:lnTo>
                    <a:pt x="549" y="4339"/>
                  </a:lnTo>
                  <a:cubicBezTo>
                    <a:pt x="549" y="4339"/>
                    <a:pt x="0" y="5545"/>
                    <a:pt x="106" y="6510"/>
                  </a:cubicBezTo>
                  <a:cubicBezTo>
                    <a:pt x="212" y="7475"/>
                    <a:pt x="239" y="9981"/>
                    <a:pt x="4448" y="10192"/>
                  </a:cubicBezTo>
                  <a:cubicBezTo>
                    <a:pt x="4602" y="10200"/>
                    <a:pt x="4755" y="10203"/>
                    <a:pt x="4909" y="10203"/>
                  </a:cubicBezTo>
                  <a:cubicBezTo>
                    <a:pt x="8964" y="10203"/>
                    <a:pt x="12939" y="7614"/>
                    <a:pt x="13756" y="6784"/>
                  </a:cubicBezTo>
                  <a:cubicBezTo>
                    <a:pt x="14606" y="5922"/>
                    <a:pt x="15749" y="4527"/>
                    <a:pt x="16024" y="3138"/>
                  </a:cubicBezTo>
                  <a:cubicBezTo>
                    <a:pt x="16299" y="1749"/>
                    <a:pt x="16731" y="682"/>
                    <a:pt x="16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2120;p48">
              <a:extLst>
                <a:ext uri="{FF2B5EF4-FFF2-40B4-BE49-F238E27FC236}">
                  <a16:creationId xmlns="" xmlns:a16="http://schemas.microsoft.com/office/drawing/2014/main" id="{FA5346A1-0B19-4D4C-8ADF-F2532B577A75}"/>
                </a:ext>
              </a:extLst>
            </p:cNvPr>
            <p:cNvSpPr/>
            <p:nvPr/>
          </p:nvSpPr>
          <p:spPr>
            <a:xfrm>
              <a:off x="-856850" y="3741975"/>
              <a:ext cx="243150" cy="133425"/>
            </a:xfrm>
            <a:custGeom>
              <a:avLst/>
              <a:gdLst/>
              <a:ahLst/>
              <a:cxnLst/>
              <a:rect l="l" t="t" r="r" b="b"/>
              <a:pathLst>
                <a:path w="9726" h="5337" extrusionOk="0">
                  <a:moveTo>
                    <a:pt x="3250" y="1"/>
                  </a:moveTo>
                  <a:cubicBezTo>
                    <a:pt x="2167" y="1"/>
                    <a:pt x="1468" y="274"/>
                    <a:pt x="1468" y="274"/>
                  </a:cubicBezTo>
                  <a:lnTo>
                    <a:pt x="247" y="2407"/>
                  </a:lnTo>
                  <a:cubicBezTo>
                    <a:pt x="247" y="2407"/>
                    <a:pt x="0" y="4675"/>
                    <a:pt x="3027" y="5191"/>
                  </a:cubicBezTo>
                  <a:cubicBezTo>
                    <a:pt x="3631" y="5294"/>
                    <a:pt x="4231" y="5336"/>
                    <a:pt x="4810" y="5336"/>
                  </a:cubicBezTo>
                  <a:cubicBezTo>
                    <a:pt x="7129" y="5336"/>
                    <a:pt x="9115" y="4655"/>
                    <a:pt x="9726" y="4436"/>
                  </a:cubicBezTo>
                  <a:cubicBezTo>
                    <a:pt x="9726" y="4436"/>
                    <a:pt x="8407" y="1650"/>
                    <a:pt x="5937" y="572"/>
                  </a:cubicBezTo>
                  <a:cubicBezTo>
                    <a:pt x="4927" y="131"/>
                    <a:pt x="3997" y="1"/>
                    <a:pt x="32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2121;p48">
              <a:extLst>
                <a:ext uri="{FF2B5EF4-FFF2-40B4-BE49-F238E27FC236}">
                  <a16:creationId xmlns="" xmlns:a16="http://schemas.microsoft.com/office/drawing/2014/main" id="{59B5A2B7-A5A3-45ED-9774-BD79EB8B6253}"/>
                </a:ext>
              </a:extLst>
            </p:cNvPr>
            <p:cNvSpPr/>
            <p:nvPr/>
          </p:nvSpPr>
          <p:spPr>
            <a:xfrm>
              <a:off x="-348250" y="3319300"/>
              <a:ext cx="10550" cy="25125"/>
            </a:xfrm>
            <a:custGeom>
              <a:avLst/>
              <a:gdLst/>
              <a:ahLst/>
              <a:cxnLst/>
              <a:rect l="l" t="t" r="r" b="b"/>
              <a:pathLst>
                <a:path w="422" h="1005" extrusionOk="0">
                  <a:moveTo>
                    <a:pt x="280" y="1"/>
                  </a:moveTo>
                  <a:cubicBezTo>
                    <a:pt x="268" y="1"/>
                    <a:pt x="256" y="5"/>
                    <a:pt x="245" y="14"/>
                  </a:cubicBezTo>
                  <a:cubicBezTo>
                    <a:pt x="159" y="76"/>
                    <a:pt x="1" y="1004"/>
                    <a:pt x="1" y="1004"/>
                  </a:cubicBezTo>
                  <a:cubicBezTo>
                    <a:pt x="1" y="1004"/>
                    <a:pt x="312" y="780"/>
                    <a:pt x="370" y="453"/>
                  </a:cubicBezTo>
                  <a:cubicBezTo>
                    <a:pt x="421" y="170"/>
                    <a:pt x="354" y="1"/>
                    <a:pt x="2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2122;p48">
              <a:extLst>
                <a:ext uri="{FF2B5EF4-FFF2-40B4-BE49-F238E27FC236}">
                  <a16:creationId xmlns="" xmlns:a16="http://schemas.microsoft.com/office/drawing/2014/main" id="{ACC4DBD3-DA3D-4A3B-A40F-2452805F7398}"/>
                </a:ext>
              </a:extLst>
            </p:cNvPr>
            <p:cNvSpPr/>
            <p:nvPr/>
          </p:nvSpPr>
          <p:spPr>
            <a:xfrm>
              <a:off x="-379525" y="3382375"/>
              <a:ext cx="25600" cy="24000"/>
            </a:xfrm>
            <a:custGeom>
              <a:avLst/>
              <a:gdLst/>
              <a:ahLst/>
              <a:cxnLst/>
              <a:rect l="l" t="t" r="r" b="b"/>
              <a:pathLst>
                <a:path w="1024" h="960" extrusionOk="0">
                  <a:moveTo>
                    <a:pt x="513" y="1"/>
                  </a:moveTo>
                  <a:cubicBezTo>
                    <a:pt x="270" y="1"/>
                    <a:pt x="1" y="208"/>
                    <a:pt x="1" y="208"/>
                  </a:cubicBezTo>
                  <a:cubicBezTo>
                    <a:pt x="1" y="208"/>
                    <a:pt x="146" y="340"/>
                    <a:pt x="370" y="532"/>
                  </a:cubicBezTo>
                  <a:cubicBezTo>
                    <a:pt x="594" y="722"/>
                    <a:pt x="518" y="959"/>
                    <a:pt x="518" y="959"/>
                  </a:cubicBezTo>
                  <a:lnTo>
                    <a:pt x="783" y="920"/>
                  </a:lnTo>
                  <a:cubicBezTo>
                    <a:pt x="783" y="920"/>
                    <a:pt x="1024" y="486"/>
                    <a:pt x="783" y="139"/>
                  </a:cubicBezTo>
                  <a:cubicBezTo>
                    <a:pt x="712" y="37"/>
                    <a:pt x="615" y="1"/>
                    <a:pt x="5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2123;p48">
              <a:extLst>
                <a:ext uri="{FF2B5EF4-FFF2-40B4-BE49-F238E27FC236}">
                  <a16:creationId xmlns="" xmlns:a16="http://schemas.microsoft.com/office/drawing/2014/main" id="{2C80FF2B-1FB0-4F9A-9FFA-83BC5DA29EBE}"/>
                </a:ext>
              </a:extLst>
            </p:cNvPr>
            <p:cNvSpPr/>
            <p:nvPr/>
          </p:nvSpPr>
          <p:spPr>
            <a:xfrm>
              <a:off x="-418950" y="3427450"/>
              <a:ext cx="21150" cy="16775"/>
            </a:xfrm>
            <a:custGeom>
              <a:avLst/>
              <a:gdLst/>
              <a:ahLst/>
              <a:cxnLst/>
              <a:rect l="l" t="t" r="r" b="b"/>
              <a:pathLst>
                <a:path w="846" h="671" extrusionOk="0">
                  <a:moveTo>
                    <a:pt x="430" y="0"/>
                  </a:moveTo>
                  <a:cubicBezTo>
                    <a:pt x="183" y="0"/>
                    <a:pt x="1" y="281"/>
                    <a:pt x="1" y="281"/>
                  </a:cubicBezTo>
                  <a:cubicBezTo>
                    <a:pt x="1" y="281"/>
                    <a:pt x="450" y="391"/>
                    <a:pt x="479" y="410"/>
                  </a:cubicBezTo>
                  <a:cubicBezTo>
                    <a:pt x="508" y="430"/>
                    <a:pt x="710" y="670"/>
                    <a:pt x="710" y="670"/>
                  </a:cubicBezTo>
                  <a:lnTo>
                    <a:pt x="846" y="488"/>
                  </a:lnTo>
                  <a:cubicBezTo>
                    <a:pt x="846" y="488"/>
                    <a:pt x="826" y="112"/>
                    <a:pt x="531" y="16"/>
                  </a:cubicBezTo>
                  <a:cubicBezTo>
                    <a:pt x="497" y="5"/>
                    <a:pt x="463" y="0"/>
                    <a:pt x="4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2124;p48">
              <a:extLst>
                <a:ext uri="{FF2B5EF4-FFF2-40B4-BE49-F238E27FC236}">
                  <a16:creationId xmlns="" xmlns:a16="http://schemas.microsoft.com/office/drawing/2014/main" id="{C442CF53-3048-4EAB-8C7A-F887647E3436}"/>
                </a:ext>
              </a:extLst>
            </p:cNvPr>
            <p:cNvSpPr/>
            <p:nvPr/>
          </p:nvSpPr>
          <p:spPr>
            <a:xfrm>
              <a:off x="-446575" y="3480050"/>
              <a:ext cx="27025" cy="27625"/>
            </a:xfrm>
            <a:custGeom>
              <a:avLst/>
              <a:gdLst/>
              <a:ahLst/>
              <a:cxnLst/>
              <a:rect l="l" t="t" r="r" b="b"/>
              <a:pathLst>
                <a:path w="1081" h="1105" extrusionOk="0">
                  <a:moveTo>
                    <a:pt x="566" y="1"/>
                  </a:moveTo>
                  <a:cubicBezTo>
                    <a:pt x="310" y="1"/>
                    <a:pt x="1" y="188"/>
                    <a:pt x="1" y="188"/>
                  </a:cubicBezTo>
                  <a:lnTo>
                    <a:pt x="338" y="284"/>
                  </a:lnTo>
                  <a:cubicBezTo>
                    <a:pt x="454" y="336"/>
                    <a:pt x="541" y="433"/>
                    <a:pt x="584" y="553"/>
                  </a:cubicBezTo>
                  <a:cubicBezTo>
                    <a:pt x="654" y="753"/>
                    <a:pt x="588" y="1105"/>
                    <a:pt x="588" y="1105"/>
                  </a:cubicBezTo>
                  <a:cubicBezTo>
                    <a:pt x="588" y="1105"/>
                    <a:pt x="870" y="960"/>
                    <a:pt x="976" y="728"/>
                  </a:cubicBezTo>
                  <a:cubicBezTo>
                    <a:pt x="1081" y="498"/>
                    <a:pt x="985" y="158"/>
                    <a:pt x="725" y="33"/>
                  </a:cubicBezTo>
                  <a:cubicBezTo>
                    <a:pt x="677" y="10"/>
                    <a:pt x="623" y="1"/>
                    <a:pt x="5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2125;p48">
              <a:extLst>
                <a:ext uri="{FF2B5EF4-FFF2-40B4-BE49-F238E27FC236}">
                  <a16:creationId xmlns="" xmlns:a16="http://schemas.microsoft.com/office/drawing/2014/main" id="{6E2EC8D2-7D78-44DD-84AA-9B5415204EFB}"/>
                </a:ext>
              </a:extLst>
            </p:cNvPr>
            <p:cNvSpPr/>
            <p:nvPr/>
          </p:nvSpPr>
          <p:spPr>
            <a:xfrm>
              <a:off x="-480925" y="3533175"/>
              <a:ext cx="22575" cy="29800"/>
            </a:xfrm>
            <a:custGeom>
              <a:avLst/>
              <a:gdLst/>
              <a:ahLst/>
              <a:cxnLst/>
              <a:rect l="l" t="t" r="r" b="b"/>
              <a:pathLst>
                <a:path w="903" h="1192" extrusionOk="0">
                  <a:moveTo>
                    <a:pt x="288" y="1"/>
                  </a:moveTo>
                  <a:cubicBezTo>
                    <a:pt x="252" y="1"/>
                    <a:pt x="230" y="2"/>
                    <a:pt x="230" y="2"/>
                  </a:cubicBezTo>
                  <a:cubicBezTo>
                    <a:pt x="230" y="2"/>
                    <a:pt x="401" y="533"/>
                    <a:pt x="356" y="709"/>
                  </a:cubicBezTo>
                  <a:cubicBezTo>
                    <a:pt x="311" y="886"/>
                    <a:pt x="11" y="997"/>
                    <a:pt x="6" y="1098"/>
                  </a:cubicBezTo>
                  <a:cubicBezTo>
                    <a:pt x="1" y="1186"/>
                    <a:pt x="62" y="1192"/>
                    <a:pt x="79" y="1192"/>
                  </a:cubicBezTo>
                  <a:cubicBezTo>
                    <a:pt x="82" y="1192"/>
                    <a:pt x="83" y="1192"/>
                    <a:pt x="83" y="1192"/>
                  </a:cubicBezTo>
                  <a:lnTo>
                    <a:pt x="575" y="1098"/>
                  </a:lnTo>
                  <a:cubicBezTo>
                    <a:pt x="575" y="1098"/>
                    <a:pt x="903" y="763"/>
                    <a:pt x="854" y="358"/>
                  </a:cubicBezTo>
                  <a:cubicBezTo>
                    <a:pt x="814" y="32"/>
                    <a:pt x="434" y="1"/>
                    <a:pt x="2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2126;p48">
              <a:extLst>
                <a:ext uri="{FF2B5EF4-FFF2-40B4-BE49-F238E27FC236}">
                  <a16:creationId xmlns="" xmlns:a16="http://schemas.microsoft.com/office/drawing/2014/main" id="{82620732-47CE-4CE3-A57F-0E3BBDD30128}"/>
                </a:ext>
              </a:extLst>
            </p:cNvPr>
            <p:cNvSpPr/>
            <p:nvPr/>
          </p:nvSpPr>
          <p:spPr>
            <a:xfrm>
              <a:off x="-517100" y="3587700"/>
              <a:ext cx="22100" cy="27475"/>
            </a:xfrm>
            <a:custGeom>
              <a:avLst/>
              <a:gdLst/>
              <a:ahLst/>
              <a:cxnLst/>
              <a:rect l="l" t="t" r="r" b="b"/>
              <a:pathLst>
                <a:path w="884" h="1099" extrusionOk="0">
                  <a:moveTo>
                    <a:pt x="285" y="1"/>
                  </a:moveTo>
                  <a:cubicBezTo>
                    <a:pt x="153" y="1"/>
                    <a:pt x="47" y="30"/>
                    <a:pt x="47" y="30"/>
                  </a:cubicBezTo>
                  <a:cubicBezTo>
                    <a:pt x="1" y="194"/>
                    <a:pt x="432" y="472"/>
                    <a:pt x="432" y="472"/>
                  </a:cubicBezTo>
                  <a:lnTo>
                    <a:pt x="85" y="1067"/>
                  </a:lnTo>
                  <a:cubicBezTo>
                    <a:pt x="85" y="1067"/>
                    <a:pt x="248" y="1098"/>
                    <a:pt x="407" y="1098"/>
                  </a:cubicBezTo>
                  <a:cubicBezTo>
                    <a:pt x="504" y="1098"/>
                    <a:pt x="600" y="1086"/>
                    <a:pt x="657" y="1048"/>
                  </a:cubicBezTo>
                  <a:cubicBezTo>
                    <a:pt x="807" y="948"/>
                    <a:pt x="884" y="677"/>
                    <a:pt x="747" y="276"/>
                  </a:cubicBezTo>
                  <a:cubicBezTo>
                    <a:pt x="669" y="50"/>
                    <a:pt x="456" y="1"/>
                    <a:pt x="2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2127;p48">
              <a:extLst>
                <a:ext uri="{FF2B5EF4-FFF2-40B4-BE49-F238E27FC236}">
                  <a16:creationId xmlns="" xmlns:a16="http://schemas.microsoft.com/office/drawing/2014/main" id="{1F962B4A-2814-4B65-B536-DF0C99D2974B}"/>
                </a:ext>
              </a:extLst>
            </p:cNvPr>
            <p:cNvSpPr/>
            <p:nvPr/>
          </p:nvSpPr>
          <p:spPr>
            <a:xfrm>
              <a:off x="-553125" y="3655350"/>
              <a:ext cx="27050" cy="31700"/>
            </a:xfrm>
            <a:custGeom>
              <a:avLst/>
              <a:gdLst/>
              <a:ahLst/>
              <a:cxnLst/>
              <a:rect l="l" t="t" r="r" b="b"/>
              <a:pathLst>
                <a:path w="1082" h="1268" extrusionOk="0">
                  <a:moveTo>
                    <a:pt x="311" y="0"/>
                  </a:moveTo>
                  <a:lnTo>
                    <a:pt x="270" y="179"/>
                  </a:lnTo>
                  <a:cubicBezTo>
                    <a:pt x="270" y="179"/>
                    <a:pt x="501" y="276"/>
                    <a:pt x="504" y="480"/>
                  </a:cubicBezTo>
                  <a:cubicBezTo>
                    <a:pt x="505" y="684"/>
                    <a:pt x="407" y="918"/>
                    <a:pt x="367" y="918"/>
                  </a:cubicBezTo>
                  <a:cubicBezTo>
                    <a:pt x="327" y="918"/>
                    <a:pt x="97" y="836"/>
                    <a:pt x="47" y="826"/>
                  </a:cubicBezTo>
                  <a:cubicBezTo>
                    <a:pt x="46" y="826"/>
                    <a:pt x="45" y="825"/>
                    <a:pt x="44" y="825"/>
                  </a:cubicBezTo>
                  <a:cubicBezTo>
                    <a:pt x="0" y="825"/>
                    <a:pt x="10" y="981"/>
                    <a:pt x="10" y="1029"/>
                  </a:cubicBezTo>
                  <a:cubicBezTo>
                    <a:pt x="10" y="1077"/>
                    <a:pt x="299" y="1260"/>
                    <a:pt x="547" y="1267"/>
                  </a:cubicBezTo>
                  <a:cubicBezTo>
                    <a:pt x="552" y="1267"/>
                    <a:pt x="556" y="1267"/>
                    <a:pt x="561" y="1267"/>
                  </a:cubicBezTo>
                  <a:cubicBezTo>
                    <a:pt x="799" y="1267"/>
                    <a:pt x="898" y="1096"/>
                    <a:pt x="989" y="640"/>
                  </a:cubicBezTo>
                  <a:cubicBezTo>
                    <a:pt x="1082" y="174"/>
                    <a:pt x="311" y="0"/>
                    <a:pt x="3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2128;p48">
              <a:extLst>
                <a:ext uri="{FF2B5EF4-FFF2-40B4-BE49-F238E27FC236}">
                  <a16:creationId xmlns="" xmlns:a16="http://schemas.microsoft.com/office/drawing/2014/main" id="{69A272AE-1F8F-4F6F-8E48-6475F49625F0}"/>
                </a:ext>
              </a:extLst>
            </p:cNvPr>
            <p:cNvSpPr/>
            <p:nvPr/>
          </p:nvSpPr>
          <p:spPr>
            <a:xfrm>
              <a:off x="-588350" y="3729525"/>
              <a:ext cx="32800" cy="27575"/>
            </a:xfrm>
            <a:custGeom>
              <a:avLst/>
              <a:gdLst/>
              <a:ahLst/>
              <a:cxnLst/>
              <a:rect l="l" t="t" r="r" b="b"/>
              <a:pathLst>
                <a:path w="1312" h="1103" extrusionOk="0">
                  <a:moveTo>
                    <a:pt x="941" y="0"/>
                  </a:moveTo>
                  <a:lnTo>
                    <a:pt x="941" y="0"/>
                  </a:lnTo>
                  <a:cubicBezTo>
                    <a:pt x="965" y="300"/>
                    <a:pt x="926" y="463"/>
                    <a:pt x="704" y="627"/>
                  </a:cubicBezTo>
                  <a:cubicBezTo>
                    <a:pt x="650" y="667"/>
                    <a:pt x="590" y="681"/>
                    <a:pt x="529" y="681"/>
                  </a:cubicBezTo>
                  <a:cubicBezTo>
                    <a:pt x="348" y="681"/>
                    <a:pt x="164" y="550"/>
                    <a:pt x="148" y="550"/>
                  </a:cubicBezTo>
                  <a:cubicBezTo>
                    <a:pt x="147" y="550"/>
                    <a:pt x="146" y="550"/>
                    <a:pt x="146" y="551"/>
                  </a:cubicBezTo>
                  <a:cubicBezTo>
                    <a:pt x="150" y="570"/>
                    <a:pt x="0" y="829"/>
                    <a:pt x="0" y="829"/>
                  </a:cubicBezTo>
                  <a:cubicBezTo>
                    <a:pt x="0" y="829"/>
                    <a:pt x="269" y="1081"/>
                    <a:pt x="598" y="1100"/>
                  </a:cubicBezTo>
                  <a:cubicBezTo>
                    <a:pt x="616" y="1102"/>
                    <a:pt x="634" y="1102"/>
                    <a:pt x="650" y="1102"/>
                  </a:cubicBezTo>
                  <a:cubicBezTo>
                    <a:pt x="940" y="1102"/>
                    <a:pt x="1068" y="945"/>
                    <a:pt x="1186" y="608"/>
                  </a:cubicBezTo>
                  <a:cubicBezTo>
                    <a:pt x="1312" y="251"/>
                    <a:pt x="941" y="0"/>
                    <a:pt x="9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2129;p48">
              <a:extLst>
                <a:ext uri="{FF2B5EF4-FFF2-40B4-BE49-F238E27FC236}">
                  <a16:creationId xmlns="" xmlns:a16="http://schemas.microsoft.com/office/drawing/2014/main" id="{53E83660-8D6E-4C29-B4F0-3A0964A5B9D3}"/>
                </a:ext>
              </a:extLst>
            </p:cNvPr>
            <p:cNvSpPr/>
            <p:nvPr/>
          </p:nvSpPr>
          <p:spPr>
            <a:xfrm>
              <a:off x="-596050" y="3333250"/>
              <a:ext cx="228875" cy="83800"/>
            </a:xfrm>
            <a:custGeom>
              <a:avLst/>
              <a:gdLst/>
              <a:ahLst/>
              <a:cxnLst/>
              <a:rect l="l" t="t" r="r" b="b"/>
              <a:pathLst>
                <a:path w="9155" h="3352" extrusionOk="0">
                  <a:moveTo>
                    <a:pt x="666" y="0"/>
                  </a:moveTo>
                  <a:cubicBezTo>
                    <a:pt x="642" y="0"/>
                    <a:pt x="622" y="2"/>
                    <a:pt x="607" y="5"/>
                  </a:cubicBezTo>
                  <a:cubicBezTo>
                    <a:pt x="432" y="45"/>
                    <a:pt x="110" y="462"/>
                    <a:pt x="55" y="790"/>
                  </a:cubicBezTo>
                  <a:cubicBezTo>
                    <a:pt x="1" y="1117"/>
                    <a:pt x="593" y="1561"/>
                    <a:pt x="593" y="1561"/>
                  </a:cubicBezTo>
                  <a:lnTo>
                    <a:pt x="817" y="790"/>
                  </a:lnTo>
                  <a:cubicBezTo>
                    <a:pt x="817" y="790"/>
                    <a:pt x="819" y="781"/>
                    <a:pt x="849" y="781"/>
                  </a:cubicBezTo>
                  <a:cubicBezTo>
                    <a:pt x="903" y="781"/>
                    <a:pt x="1052" y="812"/>
                    <a:pt x="1457" y="990"/>
                  </a:cubicBezTo>
                  <a:cubicBezTo>
                    <a:pt x="2078" y="1265"/>
                    <a:pt x="3208" y="2176"/>
                    <a:pt x="4973" y="2944"/>
                  </a:cubicBezTo>
                  <a:cubicBezTo>
                    <a:pt x="5698" y="3259"/>
                    <a:pt x="6494" y="3352"/>
                    <a:pt x="7181" y="3352"/>
                  </a:cubicBezTo>
                  <a:cubicBezTo>
                    <a:pt x="8163" y="3352"/>
                    <a:pt x="8921" y="3161"/>
                    <a:pt x="8921" y="3161"/>
                  </a:cubicBezTo>
                  <a:cubicBezTo>
                    <a:pt x="8921" y="3161"/>
                    <a:pt x="9154" y="2828"/>
                    <a:pt x="9125" y="2625"/>
                  </a:cubicBezTo>
                  <a:cubicBezTo>
                    <a:pt x="9096" y="2423"/>
                    <a:pt x="8662" y="2393"/>
                    <a:pt x="8662" y="2393"/>
                  </a:cubicBezTo>
                  <a:cubicBezTo>
                    <a:pt x="8662" y="2393"/>
                    <a:pt x="8106" y="2418"/>
                    <a:pt x="7446" y="2418"/>
                  </a:cubicBezTo>
                  <a:cubicBezTo>
                    <a:pt x="7234" y="2418"/>
                    <a:pt x="7012" y="2416"/>
                    <a:pt x="6794" y="2409"/>
                  </a:cubicBezTo>
                  <a:cubicBezTo>
                    <a:pt x="5894" y="2381"/>
                    <a:pt x="4712" y="1713"/>
                    <a:pt x="4133" y="1337"/>
                  </a:cubicBezTo>
                  <a:cubicBezTo>
                    <a:pt x="3554" y="961"/>
                    <a:pt x="1585" y="180"/>
                    <a:pt x="1585" y="180"/>
                  </a:cubicBezTo>
                  <a:cubicBezTo>
                    <a:pt x="1585" y="180"/>
                    <a:pt x="915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2130;p48">
              <a:extLst>
                <a:ext uri="{FF2B5EF4-FFF2-40B4-BE49-F238E27FC236}">
                  <a16:creationId xmlns="" xmlns:a16="http://schemas.microsoft.com/office/drawing/2014/main" id="{92A0896F-8AF7-4C7E-A2E8-922D9088CE73}"/>
                </a:ext>
              </a:extLst>
            </p:cNvPr>
            <p:cNvSpPr/>
            <p:nvPr/>
          </p:nvSpPr>
          <p:spPr>
            <a:xfrm>
              <a:off x="-609050" y="3387025"/>
              <a:ext cx="207350" cy="66400"/>
            </a:xfrm>
            <a:custGeom>
              <a:avLst/>
              <a:gdLst/>
              <a:ahLst/>
              <a:cxnLst/>
              <a:rect l="l" t="t" r="r" b="b"/>
              <a:pathLst>
                <a:path w="8294" h="2656" extrusionOk="0">
                  <a:moveTo>
                    <a:pt x="604" y="0"/>
                  </a:moveTo>
                  <a:lnTo>
                    <a:pt x="1" y="465"/>
                  </a:lnTo>
                  <a:cubicBezTo>
                    <a:pt x="1" y="465"/>
                    <a:pt x="1238" y="1431"/>
                    <a:pt x="2627" y="1864"/>
                  </a:cubicBezTo>
                  <a:cubicBezTo>
                    <a:pt x="4017" y="2298"/>
                    <a:pt x="5401" y="2636"/>
                    <a:pt x="5996" y="2655"/>
                  </a:cubicBezTo>
                  <a:cubicBezTo>
                    <a:pt x="6018" y="2655"/>
                    <a:pt x="6042" y="2656"/>
                    <a:pt x="6067" y="2656"/>
                  </a:cubicBezTo>
                  <a:cubicBezTo>
                    <a:pt x="6710" y="2656"/>
                    <a:pt x="8209" y="2423"/>
                    <a:pt x="8209" y="2423"/>
                  </a:cubicBezTo>
                  <a:cubicBezTo>
                    <a:pt x="8209" y="2423"/>
                    <a:pt x="8294" y="2053"/>
                    <a:pt x="7768" y="1986"/>
                  </a:cubicBezTo>
                  <a:cubicBezTo>
                    <a:pt x="7704" y="1978"/>
                    <a:pt x="7645" y="1975"/>
                    <a:pt x="7585" y="1975"/>
                  </a:cubicBezTo>
                  <a:cubicBezTo>
                    <a:pt x="7421" y="1975"/>
                    <a:pt x="7258" y="1998"/>
                    <a:pt x="6999" y="1998"/>
                  </a:cubicBezTo>
                  <a:cubicBezTo>
                    <a:pt x="6582" y="1998"/>
                    <a:pt x="5919" y="1939"/>
                    <a:pt x="4609" y="1633"/>
                  </a:cubicBezTo>
                  <a:cubicBezTo>
                    <a:pt x="2192" y="1067"/>
                    <a:pt x="896" y="335"/>
                    <a:pt x="6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2131;p48">
              <a:extLst>
                <a:ext uri="{FF2B5EF4-FFF2-40B4-BE49-F238E27FC236}">
                  <a16:creationId xmlns="" xmlns:a16="http://schemas.microsoft.com/office/drawing/2014/main" id="{DF813F4C-4429-422A-A817-065BA62584B4}"/>
                </a:ext>
              </a:extLst>
            </p:cNvPr>
            <p:cNvSpPr/>
            <p:nvPr/>
          </p:nvSpPr>
          <p:spPr>
            <a:xfrm>
              <a:off x="-619925" y="3447075"/>
              <a:ext cx="187875" cy="58100"/>
            </a:xfrm>
            <a:custGeom>
              <a:avLst/>
              <a:gdLst/>
              <a:ahLst/>
              <a:cxnLst/>
              <a:rect l="l" t="t" r="r" b="b"/>
              <a:pathLst>
                <a:path w="7515" h="2324" extrusionOk="0">
                  <a:moveTo>
                    <a:pt x="735" y="1"/>
                  </a:moveTo>
                  <a:cubicBezTo>
                    <a:pt x="454" y="1"/>
                    <a:pt x="288" y="39"/>
                    <a:pt x="288" y="39"/>
                  </a:cubicBezTo>
                  <a:lnTo>
                    <a:pt x="0" y="467"/>
                  </a:lnTo>
                  <a:cubicBezTo>
                    <a:pt x="49" y="556"/>
                    <a:pt x="635" y="638"/>
                    <a:pt x="1109" y="803"/>
                  </a:cubicBezTo>
                  <a:cubicBezTo>
                    <a:pt x="1585" y="969"/>
                    <a:pt x="2487" y="1277"/>
                    <a:pt x="3745" y="1844"/>
                  </a:cubicBezTo>
                  <a:cubicBezTo>
                    <a:pt x="4687" y="2270"/>
                    <a:pt x="6005" y="2324"/>
                    <a:pt x="6604" y="2324"/>
                  </a:cubicBezTo>
                  <a:cubicBezTo>
                    <a:pt x="6804" y="2324"/>
                    <a:pt x="6925" y="2318"/>
                    <a:pt x="6925" y="2318"/>
                  </a:cubicBezTo>
                  <a:cubicBezTo>
                    <a:pt x="6925" y="2318"/>
                    <a:pt x="7398" y="2299"/>
                    <a:pt x="7456" y="2088"/>
                  </a:cubicBezTo>
                  <a:cubicBezTo>
                    <a:pt x="7514" y="1877"/>
                    <a:pt x="7272" y="1604"/>
                    <a:pt x="7272" y="1604"/>
                  </a:cubicBezTo>
                  <a:cubicBezTo>
                    <a:pt x="7272" y="1604"/>
                    <a:pt x="6978" y="1615"/>
                    <a:pt x="6586" y="1615"/>
                  </a:cubicBezTo>
                  <a:cubicBezTo>
                    <a:pt x="6092" y="1615"/>
                    <a:pt x="5444" y="1597"/>
                    <a:pt x="5035" y="1517"/>
                  </a:cubicBezTo>
                  <a:cubicBezTo>
                    <a:pt x="4301" y="1372"/>
                    <a:pt x="3269" y="784"/>
                    <a:pt x="2189" y="316"/>
                  </a:cubicBezTo>
                  <a:cubicBezTo>
                    <a:pt x="1595" y="59"/>
                    <a:pt x="1079" y="1"/>
                    <a:pt x="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2132;p48">
              <a:extLst>
                <a:ext uri="{FF2B5EF4-FFF2-40B4-BE49-F238E27FC236}">
                  <a16:creationId xmlns="" xmlns:a16="http://schemas.microsoft.com/office/drawing/2014/main" id="{8541C4DF-19F0-4EE7-924C-3A60337341B5}"/>
                </a:ext>
              </a:extLst>
            </p:cNvPr>
            <p:cNvSpPr/>
            <p:nvPr/>
          </p:nvSpPr>
          <p:spPr>
            <a:xfrm>
              <a:off x="-654950" y="3500175"/>
              <a:ext cx="189250" cy="58300"/>
            </a:xfrm>
            <a:custGeom>
              <a:avLst/>
              <a:gdLst/>
              <a:ahLst/>
              <a:cxnLst/>
              <a:rect l="l" t="t" r="r" b="b"/>
              <a:pathLst>
                <a:path w="7570" h="2332" extrusionOk="0">
                  <a:moveTo>
                    <a:pt x="1255" y="1"/>
                  </a:moveTo>
                  <a:lnTo>
                    <a:pt x="322" y="12"/>
                  </a:lnTo>
                  <a:lnTo>
                    <a:pt x="1" y="620"/>
                  </a:lnTo>
                  <a:cubicBezTo>
                    <a:pt x="1" y="620"/>
                    <a:pt x="3408" y="1683"/>
                    <a:pt x="4073" y="1918"/>
                  </a:cubicBezTo>
                  <a:cubicBezTo>
                    <a:pt x="4566" y="2091"/>
                    <a:pt x="5950" y="2332"/>
                    <a:pt x="6704" y="2332"/>
                  </a:cubicBezTo>
                  <a:cubicBezTo>
                    <a:pt x="6965" y="2332"/>
                    <a:pt x="7151" y="2303"/>
                    <a:pt x="7198" y="2232"/>
                  </a:cubicBezTo>
                  <a:cubicBezTo>
                    <a:pt x="7382" y="1959"/>
                    <a:pt x="7570" y="1549"/>
                    <a:pt x="7191" y="1464"/>
                  </a:cubicBezTo>
                  <a:cubicBezTo>
                    <a:pt x="6813" y="1379"/>
                    <a:pt x="5635" y="1321"/>
                    <a:pt x="4410" y="878"/>
                  </a:cubicBezTo>
                  <a:cubicBezTo>
                    <a:pt x="3184" y="434"/>
                    <a:pt x="1255" y="1"/>
                    <a:pt x="12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2133;p48">
              <a:extLst>
                <a:ext uri="{FF2B5EF4-FFF2-40B4-BE49-F238E27FC236}">
                  <a16:creationId xmlns="" xmlns:a16="http://schemas.microsoft.com/office/drawing/2014/main" id="{E3B4954F-D708-4E0D-BC23-3B129420E098}"/>
                </a:ext>
              </a:extLst>
            </p:cNvPr>
            <p:cNvSpPr/>
            <p:nvPr/>
          </p:nvSpPr>
          <p:spPr>
            <a:xfrm>
              <a:off x="-694525" y="3560625"/>
              <a:ext cx="188175" cy="52300"/>
            </a:xfrm>
            <a:custGeom>
              <a:avLst/>
              <a:gdLst/>
              <a:ahLst/>
              <a:cxnLst/>
              <a:rect l="l" t="t" r="r" b="b"/>
              <a:pathLst>
                <a:path w="7527" h="2092" extrusionOk="0">
                  <a:moveTo>
                    <a:pt x="1526" y="0"/>
                  </a:moveTo>
                  <a:lnTo>
                    <a:pt x="140" y="323"/>
                  </a:lnTo>
                  <a:lnTo>
                    <a:pt x="0" y="935"/>
                  </a:lnTo>
                  <a:cubicBezTo>
                    <a:pt x="0" y="935"/>
                    <a:pt x="616" y="855"/>
                    <a:pt x="1514" y="855"/>
                  </a:cubicBezTo>
                  <a:cubicBezTo>
                    <a:pt x="2028" y="855"/>
                    <a:pt x="2634" y="882"/>
                    <a:pt x="3270" y="964"/>
                  </a:cubicBezTo>
                  <a:cubicBezTo>
                    <a:pt x="5018" y="1189"/>
                    <a:pt x="6203" y="1727"/>
                    <a:pt x="6203" y="1727"/>
                  </a:cubicBezTo>
                  <a:lnTo>
                    <a:pt x="7144" y="2091"/>
                  </a:lnTo>
                  <a:cubicBezTo>
                    <a:pt x="7144" y="2091"/>
                    <a:pt x="7527" y="1553"/>
                    <a:pt x="7498" y="1493"/>
                  </a:cubicBezTo>
                  <a:cubicBezTo>
                    <a:pt x="7469" y="1432"/>
                    <a:pt x="6399" y="785"/>
                    <a:pt x="4715" y="399"/>
                  </a:cubicBezTo>
                  <a:cubicBezTo>
                    <a:pt x="3031" y="14"/>
                    <a:pt x="1526" y="0"/>
                    <a:pt x="15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2134;p48">
              <a:extLst>
                <a:ext uri="{FF2B5EF4-FFF2-40B4-BE49-F238E27FC236}">
                  <a16:creationId xmlns="" xmlns:a16="http://schemas.microsoft.com/office/drawing/2014/main" id="{442E6F73-8612-4A52-B6F9-D965C9A779A8}"/>
                </a:ext>
              </a:extLst>
            </p:cNvPr>
            <p:cNvSpPr/>
            <p:nvPr/>
          </p:nvSpPr>
          <p:spPr>
            <a:xfrm>
              <a:off x="-739300" y="3616350"/>
              <a:ext cx="199000" cy="62400"/>
            </a:xfrm>
            <a:custGeom>
              <a:avLst/>
              <a:gdLst/>
              <a:ahLst/>
              <a:cxnLst/>
              <a:rect l="l" t="t" r="r" b="b"/>
              <a:pathLst>
                <a:path w="7960" h="2496" extrusionOk="0">
                  <a:moveTo>
                    <a:pt x="1397" y="1"/>
                  </a:moveTo>
                  <a:cubicBezTo>
                    <a:pt x="1331" y="1"/>
                    <a:pt x="1296" y="2"/>
                    <a:pt x="1296" y="2"/>
                  </a:cubicBezTo>
                  <a:lnTo>
                    <a:pt x="333" y="219"/>
                  </a:lnTo>
                  <a:lnTo>
                    <a:pt x="1" y="1032"/>
                  </a:lnTo>
                  <a:cubicBezTo>
                    <a:pt x="1" y="1032"/>
                    <a:pt x="429" y="854"/>
                    <a:pt x="1344" y="854"/>
                  </a:cubicBezTo>
                  <a:cubicBezTo>
                    <a:pt x="1748" y="854"/>
                    <a:pt x="2246" y="889"/>
                    <a:pt x="2845" y="989"/>
                  </a:cubicBezTo>
                  <a:cubicBezTo>
                    <a:pt x="4798" y="1316"/>
                    <a:pt x="6245" y="1923"/>
                    <a:pt x="6245" y="1923"/>
                  </a:cubicBezTo>
                  <a:cubicBezTo>
                    <a:pt x="6245" y="1923"/>
                    <a:pt x="7483" y="2496"/>
                    <a:pt x="7791" y="2496"/>
                  </a:cubicBezTo>
                  <a:cubicBezTo>
                    <a:pt x="7821" y="2496"/>
                    <a:pt x="7842" y="2490"/>
                    <a:pt x="7853" y="2478"/>
                  </a:cubicBezTo>
                  <a:cubicBezTo>
                    <a:pt x="7853" y="2478"/>
                    <a:pt x="7960" y="1972"/>
                    <a:pt x="7883" y="1838"/>
                  </a:cubicBezTo>
                  <a:cubicBezTo>
                    <a:pt x="7808" y="1706"/>
                    <a:pt x="5692" y="606"/>
                    <a:pt x="4124" y="288"/>
                  </a:cubicBezTo>
                  <a:cubicBezTo>
                    <a:pt x="2817" y="23"/>
                    <a:pt x="1726" y="1"/>
                    <a:pt x="13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2135;p48">
              <a:extLst>
                <a:ext uri="{FF2B5EF4-FFF2-40B4-BE49-F238E27FC236}">
                  <a16:creationId xmlns="" xmlns:a16="http://schemas.microsoft.com/office/drawing/2014/main" id="{A0199B5F-2E5B-4CCF-9AAA-79DD8134F4FE}"/>
                </a:ext>
              </a:extLst>
            </p:cNvPr>
            <p:cNvSpPr/>
            <p:nvPr/>
          </p:nvSpPr>
          <p:spPr>
            <a:xfrm>
              <a:off x="-777800" y="3672875"/>
              <a:ext cx="215900" cy="73800"/>
            </a:xfrm>
            <a:custGeom>
              <a:avLst/>
              <a:gdLst/>
              <a:ahLst/>
              <a:cxnLst/>
              <a:rect l="l" t="t" r="r" b="b"/>
              <a:pathLst>
                <a:path w="8636" h="2952" extrusionOk="0">
                  <a:moveTo>
                    <a:pt x="1847" y="1"/>
                  </a:moveTo>
                  <a:cubicBezTo>
                    <a:pt x="991" y="1"/>
                    <a:pt x="441" y="64"/>
                    <a:pt x="441" y="64"/>
                  </a:cubicBezTo>
                  <a:lnTo>
                    <a:pt x="0" y="725"/>
                  </a:lnTo>
                  <a:cubicBezTo>
                    <a:pt x="0" y="725"/>
                    <a:pt x="263" y="702"/>
                    <a:pt x="683" y="702"/>
                  </a:cubicBezTo>
                  <a:cubicBezTo>
                    <a:pt x="1281" y="702"/>
                    <a:pt x="2198" y="748"/>
                    <a:pt x="3126" y="967"/>
                  </a:cubicBezTo>
                  <a:cubicBezTo>
                    <a:pt x="4703" y="1340"/>
                    <a:pt x="6601" y="2125"/>
                    <a:pt x="6601" y="2125"/>
                  </a:cubicBezTo>
                  <a:lnTo>
                    <a:pt x="8209" y="2951"/>
                  </a:lnTo>
                  <a:cubicBezTo>
                    <a:pt x="8209" y="2951"/>
                    <a:pt x="8635" y="2714"/>
                    <a:pt x="8487" y="2398"/>
                  </a:cubicBezTo>
                  <a:cubicBezTo>
                    <a:pt x="8340" y="2083"/>
                    <a:pt x="7326" y="1224"/>
                    <a:pt x="6314" y="897"/>
                  </a:cubicBezTo>
                  <a:cubicBezTo>
                    <a:pt x="5301" y="568"/>
                    <a:pt x="4983" y="207"/>
                    <a:pt x="3331" y="64"/>
                  </a:cubicBezTo>
                  <a:cubicBezTo>
                    <a:pt x="2780" y="17"/>
                    <a:pt x="2276" y="1"/>
                    <a:pt x="18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2136;p48">
              <a:extLst>
                <a:ext uri="{FF2B5EF4-FFF2-40B4-BE49-F238E27FC236}">
                  <a16:creationId xmlns="" xmlns:a16="http://schemas.microsoft.com/office/drawing/2014/main" id="{6C3DEDE9-AE95-48C7-8679-97CE421003EB}"/>
                </a:ext>
              </a:extLst>
            </p:cNvPr>
            <p:cNvSpPr/>
            <p:nvPr/>
          </p:nvSpPr>
          <p:spPr>
            <a:xfrm>
              <a:off x="-346225" y="3326050"/>
              <a:ext cx="89475" cy="363200"/>
            </a:xfrm>
            <a:custGeom>
              <a:avLst/>
              <a:gdLst/>
              <a:ahLst/>
              <a:cxnLst/>
              <a:rect l="l" t="t" r="r" b="b"/>
              <a:pathLst>
                <a:path w="3579" h="14528" extrusionOk="0">
                  <a:moveTo>
                    <a:pt x="369" y="0"/>
                  </a:moveTo>
                  <a:lnTo>
                    <a:pt x="232" y="558"/>
                  </a:lnTo>
                  <a:cubicBezTo>
                    <a:pt x="232" y="558"/>
                    <a:pt x="502" y="1689"/>
                    <a:pt x="608" y="2606"/>
                  </a:cubicBezTo>
                  <a:cubicBezTo>
                    <a:pt x="714" y="3524"/>
                    <a:pt x="280" y="7072"/>
                    <a:pt x="280" y="7072"/>
                  </a:cubicBezTo>
                  <a:cubicBezTo>
                    <a:pt x="280" y="7072"/>
                    <a:pt x="1" y="8876"/>
                    <a:pt x="527" y="10240"/>
                  </a:cubicBezTo>
                  <a:cubicBezTo>
                    <a:pt x="1053" y="11603"/>
                    <a:pt x="2068" y="12316"/>
                    <a:pt x="2418" y="12736"/>
                  </a:cubicBezTo>
                  <a:cubicBezTo>
                    <a:pt x="2767" y="13154"/>
                    <a:pt x="3292" y="14528"/>
                    <a:pt x="3292" y="14528"/>
                  </a:cubicBezTo>
                  <a:lnTo>
                    <a:pt x="3579" y="14463"/>
                  </a:lnTo>
                  <a:lnTo>
                    <a:pt x="3419" y="13786"/>
                  </a:lnTo>
                  <a:lnTo>
                    <a:pt x="3510" y="13567"/>
                  </a:lnTo>
                  <a:cubicBezTo>
                    <a:pt x="3510" y="13567"/>
                    <a:pt x="3470" y="13182"/>
                    <a:pt x="3395" y="12934"/>
                  </a:cubicBezTo>
                  <a:cubicBezTo>
                    <a:pt x="3319" y="12685"/>
                    <a:pt x="3107" y="12233"/>
                    <a:pt x="2824" y="12050"/>
                  </a:cubicBezTo>
                  <a:cubicBezTo>
                    <a:pt x="2541" y="11868"/>
                    <a:pt x="1433" y="10579"/>
                    <a:pt x="1433" y="10579"/>
                  </a:cubicBezTo>
                  <a:cubicBezTo>
                    <a:pt x="1433" y="10579"/>
                    <a:pt x="751" y="8961"/>
                    <a:pt x="730" y="8390"/>
                  </a:cubicBezTo>
                  <a:cubicBezTo>
                    <a:pt x="710" y="7818"/>
                    <a:pt x="931" y="5156"/>
                    <a:pt x="931" y="5156"/>
                  </a:cubicBezTo>
                  <a:cubicBezTo>
                    <a:pt x="931" y="5156"/>
                    <a:pt x="1143" y="2856"/>
                    <a:pt x="1082" y="1666"/>
                  </a:cubicBezTo>
                  <a:cubicBezTo>
                    <a:pt x="1020" y="476"/>
                    <a:pt x="369" y="0"/>
                    <a:pt x="3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2137;p48">
              <a:extLst>
                <a:ext uri="{FF2B5EF4-FFF2-40B4-BE49-F238E27FC236}">
                  <a16:creationId xmlns="" xmlns:a16="http://schemas.microsoft.com/office/drawing/2014/main" id="{2F91161F-8C73-465A-8BB1-F7A482B4F279}"/>
                </a:ext>
              </a:extLst>
            </p:cNvPr>
            <p:cNvSpPr/>
            <p:nvPr/>
          </p:nvSpPr>
          <p:spPr>
            <a:xfrm>
              <a:off x="-529025" y="3248175"/>
              <a:ext cx="80250" cy="16650"/>
            </a:xfrm>
            <a:custGeom>
              <a:avLst/>
              <a:gdLst/>
              <a:ahLst/>
              <a:cxnLst/>
              <a:rect l="l" t="t" r="r" b="b"/>
              <a:pathLst>
                <a:path w="3210" h="666" extrusionOk="0">
                  <a:moveTo>
                    <a:pt x="1113" y="0"/>
                  </a:moveTo>
                  <a:cubicBezTo>
                    <a:pt x="494" y="0"/>
                    <a:pt x="0" y="666"/>
                    <a:pt x="0" y="666"/>
                  </a:cubicBezTo>
                  <a:cubicBezTo>
                    <a:pt x="0" y="666"/>
                    <a:pt x="544" y="208"/>
                    <a:pt x="1172" y="208"/>
                  </a:cubicBezTo>
                  <a:cubicBezTo>
                    <a:pt x="1226" y="208"/>
                    <a:pt x="1282" y="211"/>
                    <a:pt x="1338" y="219"/>
                  </a:cubicBezTo>
                  <a:cubicBezTo>
                    <a:pt x="2031" y="314"/>
                    <a:pt x="3210" y="404"/>
                    <a:pt x="3210" y="404"/>
                  </a:cubicBezTo>
                  <a:cubicBezTo>
                    <a:pt x="3210" y="404"/>
                    <a:pt x="2071" y="239"/>
                    <a:pt x="1347" y="33"/>
                  </a:cubicBezTo>
                  <a:cubicBezTo>
                    <a:pt x="1268" y="11"/>
                    <a:pt x="1190" y="0"/>
                    <a:pt x="11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2138;p48">
              <a:extLst>
                <a:ext uri="{FF2B5EF4-FFF2-40B4-BE49-F238E27FC236}">
                  <a16:creationId xmlns="" xmlns:a16="http://schemas.microsoft.com/office/drawing/2014/main" id="{648F3745-675B-47D5-8D5B-F6D41989A3D3}"/>
                </a:ext>
              </a:extLst>
            </p:cNvPr>
            <p:cNvSpPr/>
            <p:nvPr/>
          </p:nvSpPr>
          <p:spPr>
            <a:xfrm>
              <a:off x="-609875" y="3766750"/>
              <a:ext cx="11825" cy="69050"/>
            </a:xfrm>
            <a:custGeom>
              <a:avLst/>
              <a:gdLst/>
              <a:ahLst/>
              <a:cxnLst/>
              <a:rect l="l" t="t" r="r" b="b"/>
              <a:pathLst>
                <a:path w="473" h="2762" extrusionOk="0">
                  <a:moveTo>
                    <a:pt x="289" y="0"/>
                  </a:moveTo>
                  <a:cubicBezTo>
                    <a:pt x="289" y="1"/>
                    <a:pt x="37" y="1198"/>
                    <a:pt x="47" y="1769"/>
                  </a:cubicBezTo>
                  <a:cubicBezTo>
                    <a:pt x="58" y="2341"/>
                    <a:pt x="172" y="2762"/>
                    <a:pt x="172" y="2762"/>
                  </a:cubicBezTo>
                  <a:lnTo>
                    <a:pt x="473" y="2559"/>
                  </a:lnTo>
                  <a:cubicBezTo>
                    <a:pt x="473" y="2559"/>
                    <a:pt x="1" y="1924"/>
                    <a:pt x="2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2139;p48">
              <a:extLst>
                <a:ext uri="{FF2B5EF4-FFF2-40B4-BE49-F238E27FC236}">
                  <a16:creationId xmlns="" xmlns:a16="http://schemas.microsoft.com/office/drawing/2014/main" id="{753CD0C6-D6C4-4DD5-91A1-4DEFD56F5ADF}"/>
                </a:ext>
              </a:extLst>
            </p:cNvPr>
            <p:cNvSpPr/>
            <p:nvPr/>
          </p:nvSpPr>
          <p:spPr>
            <a:xfrm>
              <a:off x="-304050" y="3445200"/>
              <a:ext cx="46800" cy="72800"/>
            </a:xfrm>
            <a:custGeom>
              <a:avLst/>
              <a:gdLst/>
              <a:ahLst/>
              <a:cxnLst/>
              <a:rect l="l" t="t" r="r" b="b"/>
              <a:pathLst>
                <a:path w="1872" h="2912" extrusionOk="0">
                  <a:moveTo>
                    <a:pt x="1527" y="0"/>
                  </a:moveTo>
                  <a:cubicBezTo>
                    <a:pt x="1527" y="1"/>
                    <a:pt x="1591" y="988"/>
                    <a:pt x="1294" y="1394"/>
                  </a:cubicBezTo>
                  <a:cubicBezTo>
                    <a:pt x="999" y="1799"/>
                    <a:pt x="0" y="2911"/>
                    <a:pt x="0" y="2911"/>
                  </a:cubicBezTo>
                  <a:cubicBezTo>
                    <a:pt x="0" y="2911"/>
                    <a:pt x="597" y="2354"/>
                    <a:pt x="1234" y="1708"/>
                  </a:cubicBezTo>
                  <a:cubicBezTo>
                    <a:pt x="1871" y="1064"/>
                    <a:pt x="1527" y="1"/>
                    <a:pt x="15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2140;p48">
              <a:extLst>
                <a:ext uri="{FF2B5EF4-FFF2-40B4-BE49-F238E27FC236}">
                  <a16:creationId xmlns="" xmlns:a16="http://schemas.microsoft.com/office/drawing/2014/main" id="{547F8226-BE34-4427-A165-B12E36EEEB08}"/>
                </a:ext>
              </a:extLst>
            </p:cNvPr>
            <p:cNvSpPr/>
            <p:nvPr/>
          </p:nvSpPr>
          <p:spPr>
            <a:xfrm>
              <a:off x="-874525" y="3173375"/>
              <a:ext cx="634375" cy="788350"/>
            </a:xfrm>
            <a:custGeom>
              <a:avLst/>
              <a:gdLst/>
              <a:ahLst/>
              <a:cxnLst/>
              <a:rect l="l" t="t" r="r" b="b"/>
              <a:pathLst>
                <a:path w="25375" h="31534" extrusionOk="0">
                  <a:moveTo>
                    <a:pt x="21907" y="239"/>
                  </a:moveTo>
                  <a:cubicBezTo>
                    <a:pt x="22138" y="239"/>
                    <a:pt x="22363" y="259"/>
                    <a:pt x="22574" y="306"/>
                  </a:cubicBezTo>
                  <a:cubicBezTo>
                    <a:pt x="22851" y="367"/>
                    <a:pt x="23126" y="504"/>
                    <a:pt x="23387" y="617"/>
                  </a:cubicBezTo>
                  <a:cubicBezTo>
                    <a:pt x="23626" y="722"/>
                    <a:pt x="24584" y="1136"/>
                    <a:pt x="24574" y="1625"/>
                  </a:cubicBezTo>
                  <a:cubicBezTo>
                    <a:pt x="24527" y="1642"/>
                    <a:pt x="24495" y="1685"/>
                    <a:pt x="24492" y="1735"/>
                  </a:cubicBezTo>
                  <a:cubicBezTo>
                    <a:pt x="24488" y="1783"/>
                    <a:pt x="24481" y="1830"/>
                    <a:pt x="24477" y="1878"/>
                  </a:cubicBezTo>
                  <a:cubicBezTo>
                    <a:pt x="24391" y="1992"/>
                    <a:pt x="24244" y="2106"/>
                    <a:pt x="24015" y="2221"/>
                  </a:cubicBezTo>
                  <a:cubicBezTo>
                    <a:pt x="24013" y="2221"/>
                    <a:pt x="24013" y="2224"/>
                    <a:pt x="24011" y="2224"/>
                  </a:cubicBezTo>
                  <a:cubicBezTo>
                    <a:pt x="23016" y="2582"/>
                    <a:pt x="21581" y="2660"/>
                    <a:pt x="20987" y="3660"/>
                  </a:cubicBezTo>
                  <a:cubicBezTo>
                    <a:pt x="20706" y="3133"/>
                    <a:pt x="20232" y="3064"/>
                    <a:pt x="19690" y="3064"/>
                  </a:cubicBezTo>
                  <a:cubicBezTo>
                    <a:pt x="19564" y="3064"/>
                    <a:pt x="19434" y="3068"/>
                    <a:pt x="19301" y="3071"/>
                  </a:cubicBezTo>
                  <a:cubicBezTo>
                    <a:pt x="19242" y="3072"/>
                    <a:pt x="19183" y="3073"/>
                    <a:pt x="19125" y="3073"/>
                  </a:cubicBezTo>
                  <a:cubicBezTo>
                    <a:pt x="18196" y="3073"/>
                    <a:pt x="17338" y="2918"/>
                    <a:pt x="16463" y="2579"/>
                  </a:cubicBezTo>
                  <a:cubicBezTo>
                    <a:pt x="16064" y="2425"/>
                    <a:pt x="15716" y="2231"/>
                    <a:pt x="15274" y="2228"/>
                  </a:cubicBezTo>
                  <a:cubicBezTo>
                    <a:pt x="15268" y="2228"/>
                    <a:pt x="15262" y="2228"/>
                    <a:pt x="15256" y="2228"/>
                  </a:cubicBezTo>
                  <a:cubicBezTo>
                    <a:pt x="13194" y="2228"/>
                    <a:pt x="12711" y="4763"/>
                    <a:pt x="12309" y="6316"/>
                  </a:cubicBezTo>
                  <a:lnTo>
                    <a:pt x="12273" y="6307"/>
                  </a:lnTo>
                  <a:cubicBezTo>
                    <a:pt x="12266" y="5268"/>
                    <a:pt x="12093" y="2920"/>
                    <a:pt x="13031" y="2382"/>
                  </a:cubicBezTo>
                  <a:cubicBezTo>
                    <a:pt x="13598" y="2058"/>
                    <a:pt x="14484" y="2074"/>
                    <a:pt x="15119" y="1969"/>
                  </a:cubicBezTo>
                  <a:cubicBezTo>
                    <a:pt x="15649" y="1883"/>
                    <a:pt x="16179" y="1798"/>
                    <a:pt x="16703" y="1680"/>
                  </a:cubicBezTo>
                  <a:cubicBezTo>
                    <a:pt x="17911" y="1407"/>
                    <a:pt x="18987" y="793"/>
                    <a:pt x="20185" y="495"/>
                  </a:cubicBezTo>
                  <a:cubicBezTo>
                    <a:pt x="20704" y="366"/>
                    <a:pt x="21323" y="239"/>
                    <a:pt x="21907" y="239"/>
                  </a:cubicBezTo>
                  <a:close/>
                  <a:moveTo>
                    <a:pt x="21361" y="5953"/>
                  </a:moveTo>
                  <a:lnTo>
                    <a:pt x="21361" y="5953"/>
                  </a:lnTo>
                  <a:cubicBezTo>
                    <a:pt x="21395" y="5983"/>
                    <a:pt x="21394" y="6036"/>
                    <a:pt x="21357" y="6064"/>
                  </a:cubicBezTo>
                  <a:lnTo>
                    <a:pt x="21358" y="6065"/>
                  </a:lnTo>
                  <a:cubicBezTo>
                    <a:pt x="21310" y="6261"/>
                    <a:pt x="21247" y="6448"/>
                    <a:pt x="21188" y="6641"/>
                  </a:cubicBezTo>
                  <a:cubicBezTo>
                    <a:pt x="21187" y="6643"/>
                    <a:pt x="21188" y="6647"/>
                    <a:pt x="21187" y="6649"/>
                  </a:cubicBezTo>
                  <a:cubicBezTo>
                    <a:pt x="21183" y="6654"/>
                    <a:pt x="21177" y="6660"/>
                    <a:pt x="21174" y="6666"/>
                  </a:cubicBezTo>
                  <a:cubicBezTo>
                    <a:pt x="21159" y="6694"/>
                    <a:pt x="21138" y="6719"/>
                    <a:pt x="21114" y="6740"/>
                  </a:cubicBezTo>
                  <a:cubicBezTo>
                    <a:pt x="21138" y="6611"/>
                    <a:pt x="21165" y="6483"/>
                    <a:pt x="21199" y="6355"/>
                  </a:cubicBezTo>
                  <a:cubicBezTo>
                    <a:pt x="21215" y="6293"/>
                    <a:pt x="21232" y="6230"/>
                    <a:pt x="21250" y="6169"/>
                  </a:cubicBezTo>
                  <a:cubicBezTo>
                    <a:pt x="21260" y="6138"/>
                    <a:pt x="21269" y="6107"/>
                    <a:pt x="21277" y="6076"/>
                  </a:cubicBezTo>
                  <a:cubicBezTo>
                    <a:pt x="21287" y="6025"/>
                    <a:pt x="21317" y="5981"/>
                    <a:pt x="21361" y="5953"/>
                  </a:cubicBezTo>
                  <a:close/>
                  <a:moveTo>
                    <a:pt x="12067" y="7356"/>
                  </a:moveTo>
                  <a:cubicBezTo>
                    <a:pt x="12084" y="7360"/>
                    <a:pt x="12102" y="7364"/>
                    <a:pt x="12119" y="7368"/>
                  </a:cubicBezTo>
                  <a:cubicBezTo>
                    <a:pt x="12086" y="7472"/>
                    <a:pt x="12055" y="7576"/>
                    <a:pt x="12027" y="7681"/>
                  </a:cubicBezTo>
                  <a:cubicBezTo>
                    <a:pt x="12046" y="7574"/>
                    <a:pt x="12059" y="7464"/>
                    <a:pt x="12067" y="7356"/>
                  </a:cubicBezTo>
                  <a:close/>
                  <a:moveTo>
                    <a:pt x="11369" y="7246"/>
                  </a:moveTo>
                  <a:cubicBezTo>
                    <a:pt x="11525" y="7253"/>
                    <a:pt x="11680" y="7270"/>
                    <a:pt x="11834" y="7300"/>
                  </a:cubicBezTo>
                  <a:cubicBezTo>
                    <a:pt x="11820" y="7457"/>
                    <a:pt x="11793" y="7613"/>
                    <a:pt x="11753" y="7767"/>
                  </a:cubicBezTo>
                  <a:cubicBezTo>
                    <a:pt x="11606" y="7604"/>
                    <a:pt x="11477" y="7438"/>
                    <a:pt x="11369" y="7246"/>
                  </a:cubicBezTo>
                  <a:close/>
                  <a:moveTo>
                    <a:pt x="18801" y="8425"/>
                  </a:moveTo>
                  <a:cubicBezTo>
                    <a:pt x="18718" y="8473"/>
                    <a:pt x="18632" y="8518"/>
                    <a:pt x="18545" y="8560"/>
                  </a:cubicBezTo>
                  <a:cubicBezTo>
                    <a:pt x="18555" y="8547"/>
                    <a:pt x="18564" y="8535"/>
                    <a:pt x="18572" y="8521"/>
                  </a:cubicBezTo>
                  <a:cubicBezTo>
                    <a:pt x="18649" y="8493"/>
                    <a:pt x="18726" y="8459"/>
                    <a:pt x="18801" y="8425"/>
                  </a:cubicBezTo>
                  <a:close/>
                  <a:moveTo>
                    <a:pt x="15195" y="2570"/>
                  </a:moveTo>
                  <a:cubicBezTo>
                    <a:pt x="15485" y="2570"/>
                    <a:pt x="15811" y="2633"/>
                    <a:pt x="16177" y="2772"/>
                  </a:cubicBezTo>
                  <a:cubicBezTo>
                    <a:pt x="16773" y="2998"/>
                    <a:pt x="17342" y="3202"/>
                    <a:pt x="17981" y="3292"/>
                  </a:cubicBezTo>
                  <a:cubicBezTo>
                    <a:pt x="18118" y="3311"/>
                    <a:pt x="18288" y="3316"/>
                    <a:pt x="18476" y="3316"/>
                  </a:cubicBezTo>
                  <a:cubicBezTo>
                    <a:pt x="18657" y="3316"/>
                    <a:pt x="18855" y="3312"/>
                    <a:pt x="19057" y="3312"/>
                  </a:cubicBezTo>
                  <a:cubicBezTo>
                    <a:pt x="19794" y="3312"/>
                    <a:pt x="20588" y="3370"/>
                    <a:pt x="20827" y="3913"/>
                  </a:cubicBezTo>
                  <a:cubicBezTo>
                    <a:pt x="20833" y="3925"/>
                    <a:pt x="20841" y="3936"/>
                    <a:pt x="20851" y="3945"/>
                  </a:cubicBezTo>
                  <a:cubicBezTo>
                    <a:pt x="20622" y="4569"/>
                    <a:pt x="20797" y="5283"/>
                    <a:pt x="20657" y="5928"/>
                  </a:cubicBezTo>
                  <a:cubicBezTo>
                    <a:pt x="20503" y="6649"/>
                    <a:pt x="20138" y="7308"/>
                    <a:pt x="19609" y="7820"/>
                  </a:cubicBezTo>
                  <a:cubicBezTo>
                    <a:pt x="19014" y="8229"/>
                    <a:pt x="18422" y="8493"/>
                    <a:pt x="17703" y="8527"/>
                  </a:cubicBezTo>
                  <a:cubicBezTo>
                    <a:pt x="17656" y="8528"/>
                    <a:pt x="17609" y="8530"/>
                    <a:pt x="17565" y="8534"/>
                  </a:cubicBezTo>
                  <a:cubicBezTo>
                    <a:pt x="17544" y="8538"/>
                    <a:pt x="17525" y="8548"/>
                    <a:pt x="17509" y="8562"/>
                  </a:cubicBezTo>
                  <a:cubicBezTo>
                    <a:pt x="15820" y="8112"/>
                    <a:pt x="14279" y="6912"/>
                    <a:pt x="12577" y="6392"/>
                  </a:cubicBezTo>
                  <a:cubicBezTo>
                    <a:pt x="12985" y="4833"/>
                    <a:pt x="13451" y="2570"/>
                    <a:pt x="15195" y="2570"/>
                  </a:cubicBezTo>
                  <a:close/>
                  <a:moveTo>
                    <a:pt x="11920" y="8122"/>
                  </a:moveTo>
                  <a:cubicBezTo>
                    <a:pt x="11872" y="8342"/>
                    <a:pt x="11836" y="8565"/>
                    <a:pt x="11805" y="8789"/>
                  </a:cubicBezTo>
                  <a:cubicBezTo>
                    <a:pt x="11769" y="8764"/>
                    <a:pt x="11732" y="8738"/>
                    <a:pt x="11696" y="8710"/>
                  </a:cubicBezTo>
                  <a:cubicBezTo>
                    <a:pt x="11783" y="8520"/>
                    <a:pt x="11858" y="8323"/>
                    <a:pt x="11920" y="8122"/>
                  </a:cubicBezTo>
                  <a:close/>
                  <a:moveTo>
                    <a:pt x="20161" y="8468"/>
                  </a:moveTo>
                  <a:cubicBezTo>
                    <a:pt x="20250" y="8468"/>
                    <a:pt x="20342" y="8508"/>
                    <a:pt x="20429" y="8604"/>
                  </a:cubicBezTo>
                  <a:cubicBezTo>
                    <a:pt x="20553" y="8742"/>
                    <a:pt x="20594" y="9091"/>
                    <a:pt x="20443" y="9219"/>
                  </a:cubicBezTo>
                  <a:cubicBezTo>
                    <a:pt x="20462" y="9130"/>
                    <a:pt x="20458" y="9039"/>
                    <a:pt x="20431" y="8952"/>
                  </a:cubicBezTo>
                  <a:cubicBezTo>
                    <a:pt x="20363" y="8747"/>
                    <a:pt x="20119" y="8589"/>
                    <a:pt x="19897" y="8589"/>
                  </a:cubicBezTo>
                  <a:cubicBezTo>
                    <a:pt x="19895" y="8589"/>
                    <a:pt x="19894" y="8589"/>
                    <a:pt x="19892" y="8589"/>
                  </a:cubicBezTo>
                  <a:lnTo>
                    <a:pt x="19892" y="8588"/>
                  </a:lnTo>
                  <a:cubicBezTo>
                    <a:pt x="19973" y="8514"/>
                    <a:pt x="20066" y="8468"/>
                    <a:pt x="20161" y="8468"/>
                  </a:cubicBezTo>
                  <a:close/>
                  <a:moveTo>
                    <a:pt x="11712" y="6469"/>
                  </a:moveTo>
                  <a:cubicBezTo>
                    <a:pt x="14171" y="6856"/>
                    <a:pt x="16230" y="8980"/>
                    <a:pt x="18715" y="8980"/>
                  </a:cubicBezTo>
                  <a:cubicBezTo>
                    <a:pt x="19055" y="8980"/>
                    <a:pt x="19403" y="8940"/>
                    <a:pt x="19761" y="8851"/>
                  </a:cubicBezTo>
                  <a:cubicBezTo>
                    <a:pt x="19770" y="8852"/>
                    <a:pt x="19779" y="8853"/>
                    <a:pt x="19788" y="8853"/>
                  </a:cubicBezTo>
                  <a:cubicBezTo>
                    <a:pt x="19801" y="8853"/>
                    <a:pt x="19814" y="8852"/>
                    <a:pt x="19827" y="8848"/>
                  </a:cubicBezTo>
                  <a:cubicBezTo>
                    <a:pt x="19842" y="8844"/>
                    <a:pt x="19858" y="8842"/>
                    <a:pt x="19874" y="8842"/>
                  </a:cubicBezTo>
                  <a:cubicBezTo>
                    <a:pt x="19992" y="8842"/>
                    <a:pt x="20145" y="8948"/>
                    <a:pt x="20180" y="9049"/>
                  </a:cubicBezTo>
                  <a:cubicBezTo>
                    <a:pt x="20211" y="9136"/>
                    <a:pt x="20193" y="9218"/>
                    <a:pt x="20151" y="9286"/>
                  </a:cubicBezTo>
                  <a:cubicBezTo>
                    <a:pt x="20127" y="9303"/>
                    <a:pt x="20109" y="9327"/>
                    <a:pt x="20097" y="9355"/>
                  </a:cubicBezTo>
                  <a:cubicBezTo>
                    <a:pt x="20078" y="9374"/>
                    <a:pt x="20056" y="9392"/>
                    <a:pt x="20035" y="9408"/>
                  </a:cubicBezTo>
                  <a:cubicBezTo>
                    <a:pt x="19499" y="9512"/>
                    <a:pt x="18970" y="9566"/>
                    <a:pt x="18449" y="9566"/>
                  </a:cubicBezTo>
                  <a:cubicBezTo>
                    <a:pt x="17119" y="9566"/>
                    <a:pt x="15842" y="9217"/>
                    <a:pt x="14653" y="8469"/>
                  </a:cubicBezTo>
                  <a:cubicBezTo>
                    <a:pt x="13573" y="7789"/>
                    <a:pt x="12656" y="7022"/>
                    <a:pt x="11355" y="6978"/>
                  </a:cubicBezTo>
                  <a:cubicBezTo>
                    <a:pt x="11382" y="6886"/>
                    <a:pt x="11409" y="6796"/>
                    <a:pt x="11461" y="6709"/>
                  </a:cubicBezTo>
                  <a:cubicBezTo>
                    <a:pt x="11527" y="6599"/>
                    <a:pt x="11609" y="6528"/>
                    <a:pt x="11712" y="6469"/>
                  </a:cubicBezTo>
                  <a:close/>
                  <a:moveTo>
                    <a:pt x="21531" y="8393"/>
                  </a:moveTo>
                  <a:lnTo>
                    <a:pt x="21531" y="8393"/>
                  </a:lnTo>
                  <a:cubicBezTo>
                    <a:pt x="21574" y="8963"/>
                    <a:pt x="21566" y="9539"/>
                    <a:pt x="21534" y="10117"/>
                  </a:cubicBezTo>
                  <a:cubicBezTo>
                    <a:pt x="21439" y="9546"/>
                    <a:pt x="21438" y="8965"/>
                    <a:pt x="21531" y="8393"/>
                  </a:cubicBezTo>
                  <a:close/>
                  <a:moveTo>
                    <a:pt x="12533" y="8023"/>
                  </a:moveTo>
                  <a:cubicBezTo>
                    <a:pt x="13098" y="8023"/>
                    <a:pt x="13609" y="8172"/>
                    <a:pt x="14111" y="8407"/>
                  </a:cubicBezTo>
                  <a:cubicBezTo>
                    <a:pt x="14696" y="8794"/>
                    <a:pt x="15282" y="9186"/>
                    <a:pt x="15930" y="9423"/>
                  </a:cubicBezTo>
                  <a:cubicBezTo>
                    <a:pt x="15955" y="9432"/>
                    <a:pt x="15980" y="9439"/>
                    <a:pt x="16005" y="9448"/>
                  </a:cubicBezTo>
                  <a:cubicBezTo>
                    <a:pt x="16087" y="9499"/>
                    <a:pt x="16182" y="9537"/>
                    <a:pt x="16264" y="9575"/>
                  </a:cubicBezTo>
                  <a:cubicBezTo>
                    <a:pt x="16393" y="9635"/>
                    <a:pt x="16525" y="9689"/>
                    <a:pt x="16656" y="9741"/>
                  </a:cubicBezTo>
                  <a:cubicBezTo>
                    <a:pt x="16681" y="9792"/>
                    <a:pt x="16707" y="9844"/>
                    <a:pt x="16715" y="9901"/>
                  </a:cubicBezTo>
                  <a:cubicBezTo>
                    <a:pt x="16723" y="9963"/>
                    <a:pt x="16706" y="10025"/>
                    <a:pt x="16704" y="10088"/>
                  </a:cubicBezTo>
                  <a:lnTo>
                    <a:pt x="16704" y="10091"/>
                  </a:lnTo>
                  <a:cubicBezTo>
                    <a:pt x="16641" y="10172"/>
                    <a:pt x="16578" y="10251"/>
                    <a:pt x="16516" y="10332"/>
                  </a:cubicBezTo>
                  <a:cubicBezTo>
                    <a:pt x="15921" y="10251"/>
                    <a:pt x="15333" y="10106"/>
                    <a:pt x="14740" y="9936"/>
                  </a:cubicBezTo>
                  <a:cubicBezTo>
                    <a:pt x="13901" y="9694"/>
                    <a:pt x="12988" y="9459"/>
                    <a:pt x="12203" y="9032"/>
                  </a:cubicBezTo>
                  <a:cubicBezTo>
                    <a:pt x="12268" y="8698"/>
                    <a:pt x="12352" y="8361"/>
                    <a:pt x="12425" y="8025"/>
                  </a:cubicBezTo>
                  <a:cubicBezTo>
                    <a:pt x="12461" y="8024"/>
                    <a:pt x="12497" y="8023"/>
                    <a:pt x="12533" y="8023"/>
                  </a:cubicBezTo>
                  <a:close/>
                  <a:moveTo>
                    <a:pt x="18595" y="10288"/>
                  </a:moveTo>
                  <a:cubicBezTo>
                    <a:pt x="18651" y="10288"/>
                    <a:pt x="18712" y="10307"/>
                    <a:pt x="18777" y="10351"/>
                  </a:cubicBezTo>
                  <a:cubicBezTo>
                    <a:pt x="18918" y="10449"/>
                    <a:pt x="18957" y="10576"/>
                    <a:pt x="18908" y="10694"/>
                  </a:cubicBezTo>
                  <a:lnTo>
                    <a:pt x="18908" y="10693"/>
                  </a:lnTo>
                  <a:cubicBezTo>
                    <a:pt x="18883" y="10625"/>
                    <a:pt x="18848" y="10561"/>
                    <a:pt x="18802" y="10504"/>
                  </a:cubicBezTo>
                  <a:cubicBezTo>
                    <a:pt x="18711" y="10396"/>
                    <a:pt x="18584" y="10344"/>
                    <a:pt x="18450" y="10337"/>
                  </a:cubicBezTo>
                  <a:cubicBezTo>
                    <a:pt x="18493" y="10306"/>
                    <a:pt x="18542" y="10288"/>
                    <a:pt x="18595" y="10288"/>
                  </a:cubicBezTo>
                  <a:close/>
                  <a:moveTo>
                    <a:pt x="11234" y="9648"/>
                  </a:moveTo>
                  <a:cubicBezTo>
                    <a:pt x="11342" y="9706"/>
                    <a:pt x="11452" y="9763"/>
                    <a:pt x="11563" y="9819"/>
                  </a:cubicBezTo>
                  <a:cubicBezTo>
                    <a:pt x="11499" y="9975"/>
                    <a:pt x="11439" y="10134"/>
                    <a:pt x="11368" y="10287"/>
                  </a:cubicBezTo>
                  <a:cubicBezTo>
                    <a:pt x="11284" y="10464"/>
                    <a:pt x="11181" y="10629"/>
                    <a:pt x="11104" y="10810"/>
                  </a:cubicBezTo>
                  <a:lnTo>
                    <a:pt x="11104" y="10813"/>
                  </a:lnTo>
                  <a:cubicBezTo>
                    <a:pt x="11057" y="10811"/>
                    <a:pt x="11009" y="10810"/>
                    <a:pt x="10962" y="10810"/>
                  </a:cubicBezTo>
                  <a:cubicBezTo>
                    <a:pt x="10839" y="10810"/>
                    <a:pt x="10717" y="10816"/>
                    <a:pt x="10595" y="10828"/>
                  </a:cubicBezTo>
                  <a:cubicBezTo>
                    <a:pt x="10787" y="10423"/>
                    <a:pt x="11016" y="10041"/>
                    <a:pt x="11234" y="9648"/>
                  </a:cubicBezTo>
                  <a:close/>
                  <a:moveTo>
                    <a:pt x="11387" y="10806"/>
                  </a:moveTo>
                  <a:cubicBezTo>
                    <a:pt x="11384" y="10818"/>
                    <a:pt x="11380" y="10827"/>
                    <a:pt x="11378" y="10837"/>
                  </a:cubicBezTo>
                  <a:lnTo>
                    <a:pt x="11377" y="10836"/>
                  </a:lnTo>
                  <a:lnTo>
                    <a:pt x="11366" y="10835"/>
                  </a:lnTo>
                  <a:cubicBezTo>
                    <a:pt x="11373" y="10825"/>
                    <a:pt x="11380" y="10816"/>
                    <a:pt x="11387" y="10806"/>
                  </a:cubicBezTo>
                  <a:close/>
                  <a:moveTo>
                    <a:pt x="22910" y="6833"/>
                  </a:moveTo>
                  <a:cubicBezTo>
                    <a:pt x="23327" y="6833"/>
                    <a:pt x="23565" y="7018"/>
                    <a:pt x="23623" y="7390"/>
                  </a:cubicBezTo>
                  <a:cubicBezTo>
                    <a:pt x="23658" y="7531"/>
                    <a:pt x="23688" y="7674"/>
                    <a:pt x="23713" y="7818"/>
                  </a:cubicBezTo>
                  <a:cubicBezTo>
                    <a:pt x="23765" y="8107"/>
                    <a:pt x="23798" y="8401"/>
                    <a:pt x="23811" y="8697"/>
                  </a:cubicBezTo>
                  <a:lnTo>
                    <a:pt x="23811" y="8696"/>
                  </a:lnTo>
                  <a:lnTo>
                    <a:pt x="23811" y="8696"/>
                  </a:lnTo>
                  <a:cubicBezTo>
                    <a:pt x="23857" y="9722"/>
                    <a:pt x="23481" y="10971"/>
                    <a:pt x="22256" y="10971"/>
                  </a:cubicBezTo>
                  <a:cubicBezTo>
                    <a:pt x="22239" y="10971"/>
                    <a:pt x="22221" y="10971"/>
                    <a:pt x="22203" y="10970"/>
                  </a:cubicBezTo>
                  <a:cubicBezTo>
                    <a:pt x="22289" y="10014"/>
                    <a:pt x="22352" y="9056"/>
                    <a:pt x="22331" y="8087"/>
                  </a:cubicBezTo>
                  <a:cubicBezTo>
                    <a:pt x="22323" y="7701"/>
                    <a:pt x="22318" y="7304"/>
                    <a:pt x="22231" y="6948"/>
                  </a:cubicBezTo>
                  <a:cubicBezTo>
                    <a:pt x="22494" y="6871"/>
                    <a:pt x="22720" y="6833"/>
                    <a:pt x="22910" y="6833"/>
                  </a:cubicBezTo>
                  <a:close/>
                  <a:moveTo>
                    <a:pt x="11223" y="8690"/>
                  </a:moveTo>
                  <a:cubicBezTo>
                    <a:pt x="12061" y="9448"/>
                    <a:pt x="13222" y="9762"/>
                    <a:pt x="14284" y="10083"/>
                  </a:cubicBezTo>
                  <a:cubicBezTo>
                    <a:pt x="15311" y="10394"/>
                    <a:pt x="16335" y="10652"/>
                    <a:pt x="17389" y="10652"/>
                  </a:cubicBezTo>
                  <a:cubicBezTo>
                    <a:pt x="17674" y="10652"/>
                    <a:pt x="17961" y="10633"/>
                    <a:pt x="18250" y="10592"/>
                  </a:cubicBezTo>
                  <a:lnTo>
                    <a:pt x="18252" y="10592"/>
                  </a:lnTo>
                  <a:cubicBezTo>
                    <a:pt x="18262" y="10595"/>
                    <a:pt x="18271" y="10597"/>
                    <a:pt x="18281" y="10597"/>
                  </a:cubicBezTo>
                  <a:cubicBezTo>
                    <a:pt x="18285" y="10597"/>
                    <a:pt x="18289" y="10597"/>
                    <a:pt x="18292" y="10596"/>
                  </a:cubicBezTo>
                  <a:cubicBezTo>
                    <a:pt x="18322" y="10592"/>
                    <a:pt x="18352" y="10589"/>
                    <a:pt x="18381" y="10589"/>
                  </a:cubicBezTo>
                  <a:cubicBezTo>
                    <a:pt x="18470" y="10589"/>
                    <a:pt x="18550" y="10615"/>
                    <a:pt x="18609" y="10694"/>
                  </a:cubicBezTo>
                  <a:cubicBezTo>
                    <a:pt x="18659" y="10762"/>
                    <a:pt x="18672" y="10837"/>
                    <a:pt x="18686" y="10912"/>
                  </a:cubicBezTo>
                  <a:cubicBezTo>
                    <a:pt x="18194" y="11009"/>
                    <a:pt x="17696" y="11054"/>
                    <a:pt x="17197" y="11054"/>
                  </a:cubicBezTo>
                  <a:cubicBezTo>
                    <a:pt x="14954" y="11054"/>
                    <a:pt x="12679" y="10151"/>
                    <a:pt x="10755" y="9059"/>
                  </a:cubicBezTo>
                  <a:cubicBezTo>
                    <a:pt x="10817" y="9005"/>
                    <a:pt x="10878" y="8949"/>
                    <a:pt x="10942" y="8896"/>
                  </a:cubicBezTo>
                  <a:cubicBezTo>
                    <a:pt x="11033" y="8823"/>
                    <a:pt x="11128" y="8756"/>
                    <a:pt x="11223" y="8690"/>
                  </a:cubicBezTo>
                  <a:close/>
                  <a:moveTo>
                    <a:pt x="11116" y="11911"/>
                  </a:moveTo>
                  <a:cubicBezTo>
                    <a:pt x="11167" y="11911"/>
                    <a:pt x="11217" y="11913"/>
                    <a:pt x="11267" y="11918"/>
                  </a:cubicBezTo>
                  <a:cubicBezTo>
                    <a:pt x="11279" y="11919"/>
                    <a:pt x="11288" y="11921"/>
                    <a:pt x="11298" y="11922"/>
                  </a:cubicBezTo>
                  <a:cubicBezTo>
                    <a:pt x="11215" y="11924"/>
                    <a:pt x="11130" y="11933"/>
                    <a:pt x="11048" y="11949"/>
                  </a:cubicBezTo>
                  <a:lnTo>
                    <a:pt x="11055" y="11942"/>
                  </a:lnTo>
                  <a:cubicBezTo>
                    <a:pt x="11067" y="11933"/>
                    <a:pt x="11076" y="11922"/>
                    <a:pt x="11086" y="11911"/>
                  </a:cubicBezTo>
                  <a:cubicBezTo>
                    <a:pt x="11096" y="11911"/>
                    <a:pt x="11106" y="11911"/>
                    <a:pt x="11116" y="11911"/>
                  </a:cubicBezTo>
                  <a:close/>
                  <a:moveTo>
                    <a:pt x="11888" y="10116"/>
                  </a:moveTo>
                  <a:cubicBezTo>
                    <a:pt x="12226" y="10280"/>
                    <a:pt x="12631" y="10385"/>
                    <a:pt x="13021" y="10474"/>
                  </a:cubicBezTo>
                  <a:cubicBezTo>
                    <a:pt x="13621" y="10710"/>
                    <a:pt x="14238" y="10903"/>
                    <a:pt x="14865" y="11051"/>
                  </a:cubicBezTo>
                  <a:lnTo>
                    <a:pt x="14865" y="11050"/>
                  </a:lnTo>
                  <a:cubicBezTo>
                    <a:pt x="14983" y="11127"/>
                    <a:pt x="15141" y="11174"/>
                    <a:pt x="15262" y="11220"/>
                  </a:cubicBezTo>
                  <a:cubicBezTo>
                    <a:pt x="15378" y="11264"/>
                    <a:pt x="15498" y="11314"/>
                    <a:pt x="15620" y="11345"/>
                  </a:cubicBezTo>
                  <a:cubicBezTo>
                    <a:pt x="15669" y="11447"/>
                    <a:pt x="15677" y="11545"/>
                    <a:pt x="15689" y="11660"/>
                  </a:cubicBezTo>
                  <a:cubicBezTo>
                    <a:pt x="15689" y="11664"/>
                    <a:pt x="15690" y="11665"/>
                    <a:pt x="15690" y="11668"/>
                  </a:cubicBezTo>
                  <a:cubicBezTo>
                    <a:pt x="15594" y="11851"/>
                    <a:pt x="15498" y="12034"/>
                    <a:pt x="15398" y="12217"/>
                  </a:cubicBezTo>
                  <a:cubicBezTo>
                    <a:pt x="14696" y="12046"/>
                    <a:pt x="14019" y="11780"/>
                    <a:pt x="13272" y="11433"/>
                  </a:cubicBezTo>
                  <a:cubicBezTo>
                    <a:pt x="12731" y="11182"/>
                    <a:pt x="12200" y="10977"/>
                    <a:pt x="11648" y="10876"/>
                  </a:cubicBezTo>
                  <a:cubicBezTo>
                    <a:pt x="11712" y="10773"/>
                    <a:pt x="11742" y="10649"/>
                    <a:pt x="11775" y="10532"/>
                  </a:cubicBezTo>
                  <a:cubicBezTo>
                    <a:pt x="11815" y="10394"/>
                    <a:pt x="11851" y="10255"/>
                    <a:pt x="11888" y="10116"/>
                  </a:cubicBezTo>
                  <a:close/>
                  <a:moveTo>
                    <a:pt x="10344" y="11662"/>
                  </a:moveTo>
                  <a:cubicBezTo>
                    <a:pt x="10445" y="11673"/>
                    <a:pt x="10545" y="11686"/>
                    <a:pt x="10645" y="11705"/>
                  </a:cubicBezTo>
                  <a:cubicBezTo>
                    <a:pt x="10382" y="12108"/>
                    <a:pt x="10141" y="12548"/>
                    <a:pt x="9927" y="12977"/>
                  </a:cubicBezTo>
                  <a:cubicBezTo>
                    <a:pt x="9926" y="12979"/>
                    <a:pt x="9927" y="12981"/>
                    <a:pt x="9926" y="12983"/>
                  </a:cubicBezTo>
                  <a:cubicBezTo>
                    <a:pt x="9785" y="12968"/>
                    <a:pt x="9644" y="12958"/>
                    <a:pt x="9501" y="12952"/>
                  </a:cubicBezTo>
                  <a:cubicBezTo>
                    <a:pt x="9787" y="12530"/>
                    <a:pt x="10087" y="12113"/>
                    <a:pt x="10339" y="11673"/>
                  </a:cubicBezTo>
                  <a:cubicBezTo>
                    <a:pt x="10341" y="11669"/>
                    <a:pt x="10341" y="11666"/>
                    <a:pt x="10344" y="11662"/>
                  </a:cubicBezTo>
                  <a:close/>
                  <a:moveTo>
                    <a:pt x="10889" y="11088"/>
                  </a:moveTo>
                  <a:cubicBezTo>
                    <a:pt x="12221" y="11088"/>
                    <a:pt x="13324" y="11858"/>
                    <a:pt x="14563" y="12336"/>
                  </a:cubicBezTo>
                  <a:cubicBezTo>
                    <a:pt x="15260" y="12605"/>
                    <a:pt x="15935" y="12697"/>
                    <a:pt x="16642" y="12697"/>
                  </a:cubicBezTo>
                  <a:cubicBezTo>
                    <a:pt x="16894" y="12697"/>
                    <a:pt x="17150" y="12685"/>
                    <a:pt x="17412" y="12666"/>
                  </a:cubicBezTo>
                  <a:cubicBezTo>
                    <a:pt x="17503" y="12723"/>
                    <a:pt x="17581" y="12806"/>
                    <a:pt x="17589" y="12918"/>
                  </a:cubicBezTo>
                  <a:cubicBezTo>
                    <a:pt x="17594" y="12998"/>
                    <a:pt x="17561" y="13058"/>
                    <a:pt x="17525" y="13121"/>
                  </a:cubicBezTo>
                  <a:cubicBezTo>
                    <a:pt x="17348" y="13129"/>
                    <a:pt x="17173" y="13134"/>
                    <a:pt x="17000" y="13134"/>
                  </a:cubicBezTo>
                  <a:cubicBezTo>
                    <a:pt x="15635" y="13134"/>
                    <a:pt x="14366" y="12865"/>
                    <a:pt x="13089" y="12294"/>
                  </a:cubicBezTo>
                  <a:cubicBezTo>
                    <a:pt x="12168" y="11885"/>
                    <a:pt x="11313" y="11487"/>
                    <a:pt x="10309" y="11391"/>
                  </a:cubicBezTo>
                  <a:cubicBezTo>
                    <a:pt x="10360" y="11301"/>
                    <a:pt x="10406" y="11210"/>
                    <a:pt x="10447" y="11116"/>
                  </a:cubicBezTo>
                  <a:cubicBezTo>
                    <a:pt x="10597" y="11097"/>
                    <a:pt x="10744" y="11088"/>
                    <a:pt x="10889" y="11088"/>
                  </a:cubicBezTo>
                  <a:close/>
                  <a:moveTo>
                    <a:pt x="17524" y="12394"/>
                  </a:moveTo>
                  <a:cubicBezTo>
                    <a:pt x="17559" y="12394"/>
                    <a:pt x="17593" y="12396"/>
                    <a:pt x="17624" y="12400"/>
                  </a:cubicBezTo>
                  <a:cubicBezTo>
                    <a:pt x="17796" y="12421"/>
                    <a:pt x="17939" y="12543"/>
                    <a:pt x="17986" y="12710"/>
                  </a:cubicBezTo>
                  <a:cubicBezTo>
                    <a:pt x="18044" y="12927"/>
                    <a:pt x="17934" y="13137"/>
                    <a:pt x="17762" y="13213"/>
                  </a:cubicBezTo>
                  <a:cubicBezTo>
                    <a:pt x="17826" y="13106"/>
                    <a:pt x="17853" y="12982"/>
                    <a:pt x="17842" y="12859"/>
                  </a:cubicBezTo>
                  <a:cubicBezTo>
                    <a:pt x="17822" y="12670"/>
                    <a:pt x="17703" y="12532"/>
                    <a:pt x="17547" y="12437"/>
                  </a:cubicBezTo>
                  <a:lnTo>
                    <a:pt x="17545" y="12436"/>
                  </a:lnTo>
                  <a:cubicBezTo>
                    <a:pt x="17528" y="12425"/>
                    <a:pt x="17508" y="12419"/>
                    <a:pt x="17489" y="12419"/>
                  </a:cubicBezTo>
                  <a:cubicBezTo>
                    <a:pt x="17468" y="12419"/>
                    <a:pt x="17448" y="12425"/>
                    <a:pt x="17430" y="12437"/>
                  </a:cubicBezTo>
                  <a:cubicBezTo>
                    <a:pt x="17381" y="12437"/>
                    <a:pt x="17334" y="12436"/>
                    <a:pt x="17287" y="12436"/>
                  </a:cubicBezTo>
                  <a:cubicBezTo>
                    <a:pt x="17359" y="12405"/>
                    <a:pt x="17445" y="12394"/>
                    <a:pt x="17524" y="12394"/>
                  </a:cubicBezTo>
                  <a:close/>
                  <a:moveTo>
                    <a:pt x="9738" y="14080"/>
                  </a:moveTo>
                  <a:cubicBezTo>
                    <a:pt x="9759" y="14085"/>
                    <a:pt x="9779" y="14092"/>
                    <a:pt x="9801" y="14098"/>
                  </a:cubicBezTo>
                  <a:cubicBezTo>
                    <a:pt x="9750" y="14105"/>
                    <a:pt x="9699" y="14112"/>
                    <a:pt x="9652" y="14121"/>
                  </a:cubicBezTo>
                  <a:cubicBezTo>
                    <a:pt x="9681" y="14107"/>
                    <a:pt x="9711" y="14092"/>
                    <a:pt x="9738" y="14081"/>
                  </a:cubicBezTo>
                  <a:lnTo>
                    <a:pt x="9738" y="14080"/>
                  </a:lnTo>
                  <a:close/>
                  <a:moveTo>
                    <a:pt x="11244" y="12114"/>
                  </a:moveTo>
                  <a:cubicBezTo>
                    <a:pt x="11646" y="12114"/>
                    <a:pt x="12048" y="12250"/>
                    <a:pt x="12451" y="12315"/>
                  </a:cubicBezTo>
                  <a:cubicBezTo>
                    <a:pt x="12941" y="12531"/>
                    <a:pt x="13429" y="12759"/>
                    <a:pt x="13939" y="12936"/>
                  </a:cubicBezTo>
                  <a:cubicBezTo>
                    <a:pt x="13997" y="13028"/>
                    <a:pt x="14098" y="13079"/>
                    <a:pt x="14197" y="13129"/>
                  </a:cubicBezTo>
                  <a:cubicBezTo>
                    <a:pt x="14299" y="13179"/>
                    <a:pt x="14404" y="13222"/>
                    <a:pt x="14512" y="13259"/>
                  </a:cubicBezTo>
                  <a:cubicBezTo>
                    <a:pt x="14520" y="13292"/>
                    <a:pt x="14526" y="13325"/>
                    <a:pt x="14529" y="13359"/>
                  </a:cubicBezTo>
                  <a:cubicBezTo>
                    <a:pt x="14535" y="13433"/>
                    <a:pt x="14523" y="13506"/>
                    <a:pt x="14527" y="13579"/>
                  </a:cubicBezTo>
                  <a:cubicBezTo>
                    <a:pt x="14528" y="13593"/>
                    <a:pt x="14532" y="13607"/>
                    <a:pt x="14536" y="13619"/>
                  </a:cubicBezTo>
                  <a:cubicBezTo>
                    <a:pt x="14532" y="13629"/>
                    <a:pt x="14526" y="13641"/>
                    <a:pt x="14520" y="13651"/>
                  </a:cubicBezTo>
                  <a:cubicBezTo>
                    <a:pt x="14437" y="13815"/>
                    <a:pt x="14352" y="13989"/>
                    <a:pt x="14296" y="14166"/>
                  </a:cubicBezTo>
                  <a:lnTo>
                    <a:pt x="14295" y="14165"/>
                  </a:lnTo>
                  <a:cubicBezTo>
                    <a:pt x="12988" y="13857"/>
                    <a:pt x="11737" y="13287"/>
                    <a:pt x="10417" y="13051"/>
                  </a:cubicBezTo>
                  <a:cubicBezTo>
                    <a:pt x="10553" y="12758"/>
                    <a:pt x="10691" y="12464"/>
                    <a:pt x="10828" y="12171"/>
                  </a:cubicBezTo>
                  <a:cubicBezTo>
                    <a:pt x="10967" y="12130"/>
                    <a:pt x="11106" y="12114"/>
                    <a:pt x="11244" y="12114"/>
                  </a:cubicBezTo>
                  <a:close/>
                  <a:moveTo>
                    <a:pt x="24081" y="8319"/>
                  </a:moveTo>
                  <a:cubicBezTo>
                    <a:pt x="24088" y="8337"/>
                    <a:pt x="24094" y="8355"/>
                    <a:pt x="24102" y="8373"/>
                  </a:cubicBezTo>
                  <a:cubicBezTo>
                    <a:pt x="24560" y="9534"/>
                    <a:pt x="24769" y="10633"/>
                    <a:pt x="24666" y="11884"/>
                  </a:cubicBezTo>
                  <a:cubicBezTo>
                    <a:pt x="24634" y="11911"/>
                    <a:pt x="24622" y="11954"/>
                    <a:pt x="24632" y="11995"/>
                  </a:cubicBezTo>
                  <a:cubicBezTo>
                    <a:pt x="24635" y="12009"/>
                    <a:pt x="24638" y="12022"/>
                    <a:pt x="24641" y="12035"/>
                  </a:cubicBezTo>
                  <a:cubicBezTo>
                    <a:pt x="24630" y="12048"/>
                    <a:pt x="24622" y="12064"/>
                    <a:pt x="24616" y="12080"/>
                  </a:cubicBezTo>
                  <a:cubicBezTo>
                    <a:pt x="24233" y="13288"/>
                    <a:pt x="23104" y="14181"/>
                    <a:pt x="22058" y="14846"/>
                  </a:cubicBezTo>
                  <a:cubicBezTo>
                    <a:pt x="21941" y="14083"/>
                    <a:pt x="21976" y="13278"/>
                    <a:pt x="22056" y="12478"/>
                  </a:cubicBezTo>
                  <a:cubicBezTo>
                    <a:pt x="22096" y="12077"/>
                    <a:pt x="22136" y="11678"/>
                    <a:pt x="22175" y="11280"/>
                  </a:cubicBezTo>
                  <a:cubicBezTo>
                    <a:pt x="22205" y="11282"/>
                    <a:pt x="22235" y="11282"/>
                    <a:pt x="22264" y="11282"/>
                  </a:cubicBezTo>
                  <a:cubicBezTo>
                    <a:pt x="23843" y="11282"/>
                    <a:pt x="24191" y="9644"/>
                    <a:pt x="24081" y="8319"/>
                  </a:cubicBezTo>
                  <a:close/>
                  <a:moveTo>
                    <a:pt x="9266" y="13219"/>
                  </a:moveTo>
                  <a:cubicBezTo>
                    <a:pt x="11472" y="13219"/>
                    <a:pt x="13413" y="14602"/>
                    <a:pt x="15609" y="14602"/>
                  </a:cubicBezTo>
                  <a:cubicBezTo>
                    <a:pt x="15715" y="14602"/>
                    <a:pt x="15822" y="14598"/>
                    <a:pt x="15930" y="14592"/>
                  </a:cubicBezTo>
                  <a:lnTo>
                    <a:pt x="15930" y="14592"/>
                  </a:lnTo>
                  <a:cubicBezTo>
                    <a:pt x="16060" y="14814"/>
                    <a:pt x="16041" y="14999"/>
                    <a:pt x="15908" y="15202"/>
                  </a:cubicBezTo>
                  <a:cubicBezTo>
                    <a:pt x="15689" y="15228"/>
                    <a:pt x="15473" y="15239"/>
                    <a:pt x="15259" y="15239"/>
                  </a:cubicBezTo>
                  <a:cubicBezTo>
                    <a:pt x="13054" y="15239"/>
                    <a:pt x="11112" y="13971"/>
                    <a:pt x="8942" y="13607"/>
                  </a:cubicBezTo>
                  <a:cubicBezTo>
                    <a:pt x="9026" y="13485"/>
                    <a:pt x="9096" y="13356"/>
                    <a:pt x="9154" y="13220"/>
                  </a:cubicBezTo>
                  <a:cubicBezTo>
                    <a:pt x="9191" y="13219"/>
                    <a:pt x="9229" y="13219"/>
                    <a:pt x="9266" y="13219"/>
                  </a:cubicBezTo>
                  <a:close/>
                  <a:moveTo>
                    <a:pt x="16218" y="14550"/>
                  </a:moveTo>
                  <a:lnTo>
                    <a:pt x="16218" y="14550"/>
                  </a:lnTo>
                  <a:cubicBezTo>
                    <a:pt x="16413" y="14632"/>
                    <a:pt x="16525" y="14849"/>
                    <a:pt x="16446" y="15083"/>
                  </a:cubicBezTo>
                  <a:cubicBezTo>
                    <a:pt x="16378" y="15285"/>
                    <a:pt x="16169" y="15445"/>
                    <a:pt x="15968" y="15445"/>
                  </a:cubicBezTo>
                  <a:cubicBezTo>
                    <a:pt x="15941" y="15445"/>
                    <a:pt x="15915" y="15442"/>
                    <a:pt x="15889" y="15437"/>
                  </a:cubicBezTo>
                  <a:cubicBezTo>
                    <a:pt x="15916" y="15433"/>
                    <a:pt x="15941" y="15432"/>
                    <a:pt x="15968" y="15427"/>
                  </a:cubicBezTo>
                  <a:lnTo>
                    <a:pt x="15967" y="15426"/>
                  </a:lnTo>
                  <a:lnTo>
                    <a:pt x="15967" y="15426"/>
                  </a:lnTo>
                  <a:cubicBezTo>
                    <a:pt x="15969" y="15426"/>
                    <a:pt x="15970" y="15426"/>
                    <a:pt x="15971" y="15426"/>
                  </a:cubicBezTo>
                  <a:cubicBezTo>
                    <a:pt x="16003" y="15426"/>
                    <a:pt x="16032" y="15414"/>
                    <a:pt x="16055" y="15393"/>
                  </a:cubicBezTo>
                  <a:cubicBezTo>
                    <a:pt x="16291" y="15171"/>
                    <a:pt x="16342" y="14833"/>
                    <a:pt x="16218" y="14550"/>
                  </a:cubicBezTo>
                  <a:close/>
                  <a:moveTo>
                    <a:pt x="8926" y="13896"/>
                  </a:moveTo>
                  <a:cubicBezTo>
                    <a:pt x="9031" y="13916"/>
                    <a:pt x="9134" y="13935"/>
                    <a:pt x="9236" y="13958"/>
                  </a:cubicBezTo>
                  <a:cubicBezTo>
                    <a:pt x="8966" y="14415"/>
                    <a:pt x="8707" y="14885"/>
                    <a:pt x="8462" y="15357"/>
                  </a:cubicBezTo>
                  <a:cubicBezTo>
                    <a:pt x="8262" y="15375"/>
                    <a:pt x="8063" y="15414"/>
                    <a:pt x="7869" y="15470"/>
                  </a:cubicBezTo>
                  <a:cubicBezTo>
                    <a:pt x="8288" y="14983"/>
                    <a:pt x="8783" y="14538"/>
                    <a:pt x="8926" y="13896"/>
                  </a:cubicBezTo>
                  <a:close/>
                  <a:moveTo>
                    <a:pt x="24722" y="12466"/>
                  </a:moveTo>
                  <a:cubicBezTo>
                    <a:pt x="24754" y="12689"/>
                    <a:pt x="24764" y="12913"/>
                    <a:pt x="24754" y="13139"/>
                  </a:cubicBezTo>
                  <a:cubicBezTo>
                    <a:pt x="24198" y="14238"/>
                    <a:pt x="23247" y="15018"/>
                    <a:pt x="22282" y="15750"/>
                  </a:cubicBezTo>
                  <a:cubicBezTo>
                    <a:pt x="22209" y="15544"/>
                    <a:pt x="22150" y="15332"/>
                    <a:pt x="22106" y="15117"/>
                  </a:cubicBezTo>
                  <a:cubicBezTo>
                    <a:pt x="23107" y="14551"/>
                    <a:pt x="24298" y="13596"/>
                    <a:pt x="24722" y="12466"/>
                  </a:cubicBezTo>
                  <a:close/>
                  <a:moveTo>
                    <a:pt x="10048" y="14243"/>
                  </a:moveTo>
                  <a:cubicBezTo>
                    <a:pt x="10133" y="14243"/>
                    <a:pt x="10218" y="14248"/>
                    <a:pt x="10303" y="14258"/>
                  </a:cubicBezTo>
                  <a:cubicBezTo>
                    <a:pt x="10320" y="14260"/>
                    <a:pt x="10337" y="14264"/>
                    <a:pt x="10354" y="14267"/>
                  </a:cubicBezTo>
                  <a:cubicBezTo>
                    <a:pt x="11062" y="14496"/>
                    <a:pt x="11761" y="14770"/>
                    <a:pt x="12466" y="15002"/>
                  </a:cubicBezTo>
                  <a:cubicBezTo>
                    <a:pt x="12534" y="15099"/>
                    <a:pt x="12679" y="15162"/>
                    <a:pt x="12781" y="15220"/>
                  </a:cubicBezTo>
                  <a:cubicBezTo>
                    <a:pt x="12884" y="15278"/>
                    <a:pt x="12988" y="15334"/>
                    <a:pt x="13092" y="15389"/>
                  </a:cubicBezTo>
                  <a:cubicBezTo>
                    <a:pt x="13105" y="15461"/>
                    <a:pt x="13096" y="15531"/>
                    <a:pt x="13086" y="15607"/>
                  </a:cubicBezTo>
                  <a:cubicBezTo>
                    <a:pt x="13083" y="15626"/>
                    <a:pt x="13085" y="15645"/>
                    <a:pt x="13093" y="15664"/>
                  </a:cubicBezTo>
                  <a:cubicBezTo>
                    <a:pt x="13036" y="15762"/>
                    <a:pt x="12979" y="15861"/>
                    <a:pt x="12918" y="15957"/>
                  </a:cubicBezTo>
                  <a:cubicBezTo>
                    <a:pt x="12243" y="15733"/>
                    <a:pt x="11532" y="15601"/>
                    <a:pt x="10797" y="15518"/>
                  </a:cubicBezTo>
                  <a:lnTo>
                    <a:pt x="10797" y="15516"/>
                  </a:lnTo>
                  <a:cubicBezTo>
                    <a:pt x="10215" y="15450"/>
                    <a:pt x="9550" y="15336"/>
                    <a:pt x="8907" y="15335"/>
                  </a:cubicBezTo>
                  <a:cubicBezTo>
                    <a:pt x="9135" y="15012"/>
                    <a:pt x="9402" y="14662"/>
                    <a:pt x="9572" y="14295"/>
                  </a:cubicBezTo>
                  <a:cubicBezTo>
                    <a:pt x="9728" y="14260"/>
                    <a:pt x="9888" y="14243"/>
                    <a:pt x="10048" y="14243"/>
                  </a:cubicBezTo>
                  <a:close/>
                  <a:moveTo>
                    <a:pt x="24665" y="13742"/>
                  </a:moveTo>
                  <a:lnTo>
                    <a:pt x="24665" y="13742"/>
                  </a:lnTo>
                  <a:cubicBezTo>
                    <a:pt x="24397" y="14811"/>
                    <a:pt x="23581" y="15634"/>
                    <a:pt x="22512" y="16277"/>
                  </a:cubicBezTo>
                  <a:cubicBezTo>
                    <a:pt x="22461" y="16177"/>
                    <a:pt x="22413" y="16076"/>
                    <a:pt x="22370" y="15975"/>
                  </a:cubicBezTo>
                  <a:cubicBezTo>
                    <a:pt x="23234" y="15375"/>
                    <a:pt x="24101" y="14648"/>
                    <a:pt x="24665" y="13742"/>
                  </a:cubicBezTo>
                  <a:close/>
                  <a:moveTo>
                    <a:pt x="8295" y="16420"/>
                  </a:moveTo>
                  <a:cubicBezTo>
                    <a:pt x="8246" y="16441"/>
                    <a:pt x="8199" y="16463"/>
                    <a:pt x="8152" y="16487"/>
                  </a:cubicBezTo>
                  <a:cubicBezTo>
                    <a:pt x="8161" y="16469"/>
                    <a:pt x="8168" y="16449"/>
                    <a:pt x="8175" y="16430"/>
                  </a:cubicBezTo>
                  <a:lnTo>
                    <a:pt x="8175" y="16429"/>
                  </a:lnTo>
                  <a:cubicBezTo>
                    <a:pt x="8215" y="16425"/>
                    <a:pt x="8255" y="16422"/>
                    <a:pt x="8295" y="16420"/>
                  </a:cubicBezTo>
                  <a:close/>
                  <a:moveTo>
                    <a:pt x="9004" y="15600"/>
                  </a:moveTo>
                  <a:cubicBezTo>
                    <a:pt x="9795" y="15600"/>
                    <a:pt x="10635" y="15762"/>
                    <a:pt x="11275" y="15857"/>
                  </a:cubicBezTo>
                  <a:cubicBezTo>
                    <a:pt x="12467" y="16036"/>
                    <a:pt x="13581" y="16404"/>
                    <a:pt x="14580" y="17082"/>
                  </a:cubicBezTo>
                  <a:cubicBezTo>
                    <a:pt x="14533" y="17231"/>
                    <a:pt x="14442" y="17339"/>
                    <a:pt x="14328" y="17441"/>
                  </a:cubicBezTo>
                  <a:cubicBezTo>
                    <a:pt x="12578" y="16717"/>
                    <a:pt x="10763" y="16133"/>
                    <a:pt x="8899" y="16133"/>
                  </a:cubicBezTo>
                  <a:cubicBezTo>
                    <a:pt x="8369" y="16133"/>
                    <a:pt x="7836" y="16181"/>
                    <a:pt x="7299" y="16285"/>
                  </a:cubicBezTo>
                  <a:cubicBezTo>
                    <a:pt x="7354" y="16182"/>
                    <a:pt x="7397" y="16073"/>
                    <a:pt x="7427" y="15960"/>
                  </a:cubicBezTo>
                  <a:cubicBezTo>
                    <a:pt x="7444" y="15949"/>
                    <a:pt x="7461" y="15939"/>
                    <a:pt x="7479" y="15929"/>
                  </a:cubicBezTo>
                  <a:cubicBezTo>
                    <a:pt x="7499" y="15922"/>
                    <a:pt x="7518" y="15912"/>
                    <a:pt x="7534" y="15897"/>
                  </a:cubicBezTo>
                  <a:cubicBezTo>
                    <a:pt x="7949" y="15675"/>
                    <a:pt x="8465" y="15600"/>
                    <a:pt x="9004" y="15600"/>
                  </a:cubicBezTo>
                  <a:close/>
                  <a:moveTo>
                    <a:pt x="14533" y="16682"/>
                  </a:moveTo>
                  <a:cubicBezTo>
                    <a:pt x="14734" y="16682"/>
                    <a:pt x="14910" y="16830"/>
                    <a:pt x="14971" y="17045"/>
                  </a:cubicBezTo>
                  <a:cubicBezTo>
                    <a:pt x="15007" y="17175"/>
                    <a:pt x="15017" y="17343"/>
                    <a:pt x="14933" y="17459"/>
                  </a:cubicBezTo>
                  <a:cubicBezTo>
                    <a:pt x="14869" y="17548"/>
                    <a:pt x="14789" y="17579"/>
                    <a:pt x="14703" y="17579"/>
                  </a:cubicBezTo>
                  <a:cubicBezTo>
                    <a:pt x="14662" y="17579"/>
                    <a:pt x="14619" y="17571"/>
                    <a:pt x="14576" y="17560"/>
                  </a:cubicBezTo>
                  <a:cubicBezTo>
                    <a:pt x="14704" y="17432"/>
                    <a:pt x="14793" y="17247"/>
                    <a:pt x="14813" y="17084"/>
                  </a:cubicBezTo>
                  <a:cubicBezTo>
                    <a:pt x="14849" y="17036"/>
                    <a:pt x="14859" y="16971"/>
                    <a:pt x="14809" y="16934"/>
                  </a:cubicBezTo>
                  <a:cubicBezTo>
                    <a:pt x="14693" y="16846"/>
                    <a:pt x="14573" y="16767"/>
                    <a:pt x="14454" y="16690"/>
                  </a:cubicBezTo>
                  <a:cubicBezTo>
                    <a:pt x="14481" y="16685"/>
                    <a:pt x="14507" y="16682"/>
                    <a:pt x="14533" y="16682"/>
                  </a:cubicBezTo>
                  <a:close/>
                  <a:moveTo>
                    <a:pt x="7737" y="16480"/>
                  </a:moveTo>
                  <a:lnTo>
                    <a:pt x="7737" y="16480"/>
                  </a:lnTo>
                  <a:cubicBezTo>
                    <a:pt x="7460" y="16825"/>
                    <a:pt x="7210" y="17193"/>
                    <a:pt x="6994" y="17579"/>
                  </a:cubicBezTo>
                  <a:cubicBezTo>
                    <a:pt x="6767" y="17589"/>
                    <a:pt x="6541" y="17614"/>
                    <a:pt x="6317" y="17656"/>
                  </a:cubicBezTo>
                  <a:cubicBezTo>
                    <a:pt x="6687" y="17357"/>
                    <a:pt x="7013" y="16960"/>
                    <a:pt x="7221" y="16579"/>
                  </a:cubicBezTo>
                  <a:cubicBezTo>
                    <a:pt x="7223" y="16576"/>
                    <a:pt x="7223" y="16573"/>
                    <a:pt x="7224" y="16570"/>
                  </a:cubicBezTo>
                  <a:cubicBezTo>
                    <a:pt x="7396" y="16534"/>
                    <a:pt x="7567" y="16504"/>
                    <a:pt x="7737" y="16480"/>
                  </a:cubicBezTo>
                  <a:close/>
                  <a:moveTo>
                    <a:pt x="21230" y="15698"/>
                  </a:moveTo>
                  <a:cubicBezTo>
                    <a:pt x="21236" y="15914"/>
                    <a:pt x="21260" y="16130"/>
                    <a:pt x="21301" y="16342"/>
                  </a:cubicBezTo>
                  <a:cubicBezTo>
                    <a:pt x="20680" y="16754"/>
                    <a:pt x="20089" y="17218"/>
                    <a:pt x="19508" y="17678"/>
                  </a:cubicBezTo>
                  <a:cubicBezTo>
                    <a:pt x="19128" y="17979"/>
                    <a:pt x="18739" y="18284"/>
                    <a:pt x="18394" y="18628"/>
                  </a:cubicBezTo>
                  <a:cubicBezTo>
                    <a:pt x="18612" y="18201"/>
                    <a:pt x="18869" y="17795"/>
                    <a:pt x="19244" y="17407"/>
                  </a:cubicBezTo>
                  <a:cubicBezTo>
                    <a:pt x="19853" y="16776"/>
                    <a:pt x="20541" y="16238"/>
                    <a:pt x="21230" y="15698"/>
                  </a:cubicBezTo>
                  <a:close/>
                  <a:moveTo>
                    <a:pt x="8953" y="16398"/>
                  </a:moveTo>
                  <a:cubicBezTo>
                    <a:pt x="9767" y="16408"/>
                    <a:pt x="10566" y="16537"/>
                    <a:pt x="11357" y="16732"/>
                  </a:cubicBezTo>
                  <a:cubicBezTo>
                    <a:pt x="11357" y="16739"/>
                    <a:pt x="11356" y="16746"/>
                    <a:pt x="11361" y="16750"/>
                  </a:cubicBezTo>
                  <a:cubicBezTo>
                    <a:pt x="11403" y="16794"/>
                    <a:pt x="11449" y="16799"/>
                    <a:pt x="11503" y="16821"/>
                  </a:cubicBezTo>
                  <a:cubicBezTo>
                    <a:pt x="11589" y="16855"/>
                    <a:pt x="11670" y="16902"/>
                    <a:pt x="11751" y="16945"/>
                  </a:cubicBezTo>
                  <a:cubicBezTo>
                    <a:pt x="11889" y="17018"/>
                    <a:pt x="12027" y="17091"/>
                    <a:pt x="12165" y="17164"/>
                  </a:cubicBezTo>
                  <a:cubicBezTo>
                    <a:pt x="12175" y="17205"/>
                    <a:pt x="12183" y="17247"/>
                    <a:pt x="12189" y="17288"/>
                  </a:cubicBezTo>
                  <a:cubicBezTo>
                    <a:pt x="12193" y="17328"/>
                    <a:pt x="12194" y="17367"/>
                    <a:pt x="12192" y="17406"/>
                  </a:cubicBezTo>
                  <a:cubicBezTo>
                    <a:pt x="12043" y="17807"/>
                    <a:pt x="11918" y="18220"/>
                    <a:pt x="11799" y="18629"/>
                  </a:cubicBezTo>
                  <a:cubicBezTo>
                    <a:pt x="11096" y="18350"/>
                    <a:pt x="10360" y="18149"/>
                    <a:pt x="9624" y="17955"/>
                  </a:cubicBezTo>
                  <a:cubicBezTo>
                    <a:pt x="8930" y="17773"/>
                    <a:pt x="8248" y="17622"/>
                    <a:pt x="7565" y="17583"/>
                  </a:cubicBezTo>
                  <a:cubicBezTo>
                    <a:pt x="7686" y="17435"/>
                    <a:pt x="7779" y="17272"/>
                    <a:pt x="7866" y="17098"/>
                  </a:cubicBezTo>
                  <a:lnTo>
                    <a:pt x="7865" y="17097"/>
                  </a:lnTo>
                  <a:cubicBezTo>
                    <a:pt x="7939" y="16949"/>
                    <a:pt x="8020" y="16798"/>
                    <a:pt x="8089" y="16643"/>
                  </a:cubicBezTo>
                  <a:cubicBezTo>
                    <a:pt x="8213" y="16578"/>
                    <a:pt x="8341" y="16526"/>
                    <a:pt x="8474" y="16486"/>
                  </a:cubicBezTo>
                  <a:cubicBezTo>
                    <a:pt x="8633" y="16439"/>
                    <a:pt x="8793" y="16421"/>
                    <a:pt x="8953" y="16398"/>
                  </a:cubicBezTo>
                  <a:close/>
                  <a:moveTo>
                    <a:pt x="6801" y="18676"/>
                  </a:moveTo>
                  <a:cubicBezTo>
                    <a:pt x="6786" y="18683"/>
                    <a:pt x="6771" y="18689"/>
                    <a:pt x="6758" y="18694"/>
                  </a:cubicBezTo>
                  <a:lnTo>
                    <a:pt x="6758" y="18693"/>
                  </a:lnTo>
                  <a:cubicBezTo>
                    <a:pt x="6760" y="18687"/>
                    <a:pt x="6763" y="18682"/>
                    <a:pt x="6767" y="18676"/>
                  </a:cubicBezTo>
                  <a:close/>
                  <a:moveTo>
                    <a:pt x="6996" y="18682"/>
                  </a:moveTo>
                  <a:cubicBezTo>
                    <a:pt x="7012" y="18683"/>
                    <a:pt x="7028" y="18684"/>
                    <a:pt x="7043" y="18685"/>
                  </a:cubicBezTo>
                  <a:cubicBezTo>
                    <a:pt x="6921" y="18719"/>
                    <a:pt x="6801" y="18765"/>
                    <a:pt x="6687" y="18820"/>
                  </a:cubicBezTo>
                  <a:lnTo>
                    <a:pt x="6687" y="18819"/>
                  </a:lnTo>
                  <a:cubicBezTo>
                    <a:pt x="6788" y="18770"/>
                    <a:pt x="6894" y="18728"/>
                    <a:pt x="6996" y="18682"/>
                  </a:cubicBezTo>
                  <a:close/>
                  <a:moveTo>
                    <a:pt x="21354" y="16586"/>
                  </a:moveTo>
                  <a:cubicBezTo>
                    <a:pt x="21380" y="16694"/>
                    <a:pt x="21410" y="16803"/>
                    <a:pt x="21444" y="16908"/>
                  </a:cubicBezTo>
                  <a:cubicBezTo>
                    <a:pt x="20367" y="17575"/>
                    <a:pt x="18956" y="18398"/>
                    <a:pt x="18038" y="19418"/>
                  </a:cubicBezTo>
                  <a:cubicBezTo>
                    <a:pt x="18832" y="18272"/>
                    <a:pt x="20188" y="17370"/>
                    <a:pt x="21354" y="16586"/>
                  </a:cubicBezTo>
                  <a:close/>
                  <a:moveTo>
                    <a:pt x="13293" y="19417"/>
                  </a:moveTo>
                  <a:lnTo>
                    <a:pt x="13293" y="19417"/>
                  </a:lnTo>
                  <a:cubicBezTo>
                    <a:pt x="13316" y="19419"/>
                    <a:pt x="13338" y="19424"/>
                    <a:pt x="13360" y="19431"/>
                  </a:cubicBezTo>
                  <a:cubicBezTo>
                    <a:pt x="13347" y="19432"/>
                    <a:pt x="13336" y="19434"/>
                    <a:pt x="13324" y="19438"/>
                  </a:cubicBezTo>
                  <a:cubicBezTo>
                    <a:pt x="13314" y="19431"/>
                    <a:pt x="13304" y="19424"/>
                    <a:pt x="13293" y="19417"/>
                  </a:cubicBezTo>
                  <a:close/>
                  <a:moveTo>
                    <a:pt x="21540" y="6296"/>
                  </a:moveTo>
                  <a:cubicBezTo>
                    <a:pt x="22511" y="7143"/>
                    <a:pt x="22074" y="9702"/>
                    <a:pt x="21979" y="10806"/>
                  </a:cubicBezTo>
                  <a:cubicBezTo>
                    <a:pt x="21873" y="12035"/>
                    <a:pt x="21629" y="13270"/>
                    <a:pt x="21734" y="14507"/>
                  </a:cubicBezTo>
                  <a:cubicBezTo>
                    <a:pt x="21801" y="15312"/>
                    <a:pt x="22013" y="16112"/>
                    <a:pt x="22471" y="16783"/>
                  </a:cubicBezTo>
                  <a:cubicBezTo>
                    <a:pt x="23160" y="17792"/>
                    <a:pt x="24381" y="18376"/>
                    <a:pt x="24509" y="19703"/>
                  </a:cubicBezTo>
                  <a:cubicBezTo>
                    <a:pt x="24412" y="19742"/>
                    <a:pt x="24313" y="19779"/>
                    <a:pt x="24215" y="19813"/>
                  </a:cubicBezTo>
                  <a:cubicBezTo>
                    <a:pt x="23990" y="19158"/>
                    <a:pt x="23599" y="18648"/>
                    <a:pt x="23129" y="18132"/>
                  </a:cubicBezTo>
                  <a:cubicBezTo>
                    <a:pt x="22064" y="16966"/>
                    <a:pt x="21470" y="16001"/>
                    <a:pt x="21512" y="14337"/>
                  </a:cubicBezTo>
                  <a:cubicBezTo>
                    <a:pt x="21568" y="12168"/>
                    <a:pt x="22082" y="9780"/>
                    <a:pt x="21706" y="7599"/>
                  </a:cubicBezTo>
                  <a:cubicBezTo>
                    <a:pt x="21708" y="7579"/>
                    <a:pt x="21704" y="7561"/>
                    <a:pt x="21696" y="7544"/>
                  </a:cubicBezTo>
                  <a:cubicBezTo>
                    <a:pt x="21643" y="7250"/>
                    <a:pt x="21573" y="6959"/>
                    <a:pt x="21485" y="6674"/>
                  </a:cubicBezTo>
                  <a:cubicBezTo>
                    <a:pt x="21478" y="6650"/>
                    <a:pt x="21463" y="6629"/>
                    <a:pt x="21443" y="6616"/>
                  </a:cubicBezTo>
                  <a:cubicBezTo>
                    <a:pt x="21485" y="6512"/>
                    <a:pt x="21517" y="6406"/>
                    <a:pt x="21540" y="6296"/>
                  </a:cubicBezTo>
                  <a:close/>
                  <a:moveTo>
                    <a:pt x="6275" y="18711"/>
                  </a:moveTo>
                  <a:cubicBezTo>
                    <a:pt x="6165" y="18863"/>
                    <a:pt x="6060" y="19019"/>
                    <a:pt x="5949" y="19170"/>
                  </a:cubicBezTo>
                  <a:cubicBezTo>
                    <a:pt x="5791" y="19383"/>
                    <a:pt x="5624" y="19592"/>
                    <a:pt x="5467" y="19807"/>
                  </a:cubicBezTo>
                  <a:cubicBezTo>
                    <a:pt x="5197" y="19820"/>
                    <a:pt x="4928" y="19844"/>
                    <a:pt x="4657" y="19877"/>
                  </a:cubicBezTo>
                  <a:cubicBezTo>
                    <a:pt x="4935" y="19575"/>
                    <a:pt x="5219" y="19277"/>
                    <a:pt x="5490" y="18967"/>
                  </a:cubicBezTo>
                  <a:cubicBezTo>
                    <a:pt x="5491" y="18966"/>
                    <a:pt x="5491" y="18963"/>
                    <a:pt x="5492" y="18962"/>
                  </a:cubicBezTo>
                  <a:cubicBezTo>
                    <a:pt x="5510" y="18959"/>
                    <a:pt x="5528" y="18953"/>
                    <a:pt x="5544" y="18944"/>
                  </a:cubicBezTo>
                  <a:cubicBezTo>
                    <a:pt x="5763" y="18822"/>
                    <a:pt x="6011" y="18749"/>
                    <a:pt x="6275" y="18711"/>
                  </a:cubicBezTo>
                  <a:close/>
                  <a:moveTo>
                    <a:pt x="7399" y="17834"/>
                  </a:moveTo>
                  <a:cubicBezTo>
                    <a:pt x="9414" y="17834"/>
                    <a:pt x="11721" y="18726"/>
                    <a:pt x="13247" y="19673"/>
                  </a:cubicBezTo>
                  <a:cubicBezTo>
                    <a:pt x="13277" y="19757"/>
                    <a:pt x="13281" y="19848"/>
                    <a:pt x="13256" y="19935"/>
                  </a:cubicBezTo>
                  <a:cubicBezTo>
                    <a:pt x="13235" y="20003"/>
                    <a:pt x="13200" y="20051"/>
                    <a:pt x="13158" y="20097"/>
                  </a:cubicBezTo>
                  <a:cubicBezTo>
                    <a:pt x="13155" y="20095"/>
                    <a:pt x="13153" y="20092"/>
                    <a:pt x="13150" y="20091"/>
                  </a:cubicBezTo>
                  <a:cubicBezTo>
                    <a:pt x="11739" y="19484"/>
                    <a:pt x="10270" y="19028"/>
                    <a:pt x="8764" y="18727"/>
                  </a:cubicBezTo>
                  <a:cubicBezTo>
                    <a:pt x="8120" y="18598"/>
                    <a:pt x="7398" y="18414"/>
                    <a:pt x="6705" y="18414"/>
                  </a:cubicBezTo>
                  <a:cubicBezTo>
                    <a:pt x="6321" y="18414"/>
                    <a:pt x="5945" y="18470"/>
                    <a:pt x="5597" y="18625"/>
                  </a:cubicBezTo>
                  <a:cubicBezTo>
                    <a:pt x="5666" y="18441"/>
                    <a:pt x="5728" y="18256"/>
                    <a:pt x="5780" y="18068"/>
                  </a:cubicBezTo>
                  <a:lnTo>
                    <a:pt x="5779" y="18068"/>
                  </a:lnTo>
                  <a:cubicBezTo>
                    <a:pt x="6279" y="17906"/>
                    <a:pt x="6827" y="17834"/>
                    <a:pt x="7399" y="17834"/>
                  </a:cubicBezTo>
                  <a:close/>
                  <a:moveTo>
                    <a:pt x="13444" y="19472"/>
                  </a:moveTo>
                  <a:cubicBezTo>
                    <a:pt x="13637" y="19594"/>
                    <a:pt x="13756" y="19887"/>
                    <a:pt x="13691" y="20100"/>
                  </a:cubicBezTo>
                  <a:cubicBezTo>
                    <a:pt x="13646" y="20250"/>
                    <a:pt x="13457" y="20416"/>
                    <a:pt x="13293" y="20430"/>
                  </a:cubicBezTo>
                  <a:cubicBezTo>
                    <a:pt x="13285" y="20430"/>
                    <a:pt x="13276" y="20431"/>
                    <a:pt x="13268" y="20431"/>
                  </a:cubicBezTo>
                  <a:cubicBezTo>
                    <a:pt x="13162" y="20431"/>
                    <a:pt x="13081" y="20378"/>
                    <a:pt x="13022" y="20303"/>
                  </a:cubicBezTo>
                  <a:lnTo>
                    <a:pt x="13022" y="20303"/>
                  </a:lnTo>
                  <a:cubicBezTo>
                    <a:pt x="13031" y="20307"/>
                    <a:pt x="13040" y="20308"/>
                    <a:pt x="13051" y="20309"/>
                  </a:cubicBezTo>
                  <a:cubicBezTo>
                    <a:pt x="13067" y="20350"/>
                    <a:pt x="13109" y="20381"/>
                    <a:pt x="13160" y="20381"/>
                  </a:cubicBezTo>
                  <a:cubicBezTo>
                    <a:pt x="13180" y="20381"/>
                    <a:pt x="13201" y="20376"/>
                    <a:pt x="13223" y="20366"/>
                  </a:cubicBezTo>
                  <a:cubicBezTo>
                    <a:pt x="13534" y="20223"/>
                    <a:pt x="13596" y="19764"/>
                    <a:pt x="13458" y="19488"/>
                  </a:cubicBezTo>
                  <a:cubicBezTo>
                    <a:pt x="13454" y="19482"/>
                    <a:pt x="13450" y="19476"/>
                    <a:pt x="13444" y="19472"/>
                  </a:cubicBezTo>
                  <a:close/>
                  <a:moveTo>
                    <a:pt x="24451" y="19990"/>
                  </a:moveTo>
                  <a:cubicBezTo>
                    <a:pt x="24472" y="20082"/>
                    <a:pt x="24505" y="20172"/>
                    <a:pt x="24528" y="20264"/>
                  </a:cubicBezTo>
                  <a:cubicBezTo>
                    <a:pt x="24545" y="20334"/>
                    <a:pt x="24558" y="20406"/>
                    <a:pt x="24569" y="20476"/>
                  </a:cubicBezTo>
                  <a:cubicBezTo>
                    <a:pt x="24538" y="20486"/>
                    <a:pt x="24507" y="20495"/>
                    <a:pt x="24475" y="20504"/>
                  </a:cubicBezTo>
                  <a:cubicBezTo>
                    <a:pt x="24421" y="20350"/>
                    <a:pt x="24366" y="20195"/>
                    <a:pt x="24309" y="20041"/>
                  </a:cubicBezTo>
                  <a:cubicBezTo>
                    <a:pt x="24356" y="20025"/>
                    <a:pt x="24404" y="20009"/>
                    <a:pt x="24451" y="19990"/>
                  </a:cubicBezTo>
                  <a:close/>
                  <a:moveTo>
                    <a:pt x="7718" y="18765"/>
                  </a:moveTo>
                  <a:cubicBezTo>
                    <a:pt x="8356" y="18871"/>
                    <a:pt x="8987" y="19050"/>
                    <a:pt x="9494" y="19169"/>
                  </a:cubicBezTo>
                  <a:cubicBezTo>
                    <a:pt x="9873" y="19259"/>
                    <a:pt x="10248" y="19362"/>
                    <a:pt x="10620" y="19473"/>
                  </a:cubicBezTo>
                  <a:cubicBezTo>
                    <a:pt x="10704" y="19540"/>
                    <a:pt x="10856" y="19581"/>
                    <a:pt x="10927" y="19626"/>
                  </a:cubicBezTo>
                  <a:cubicBezTo>
                    <a:pt x="11037" y="19694"/>
                    <a:pt x="11144" y="19836"/>
                    <a:pt x="11266" y="19886"/>
                  </a:cubicBezTo>
                  <a:cubicBezTo>
                    <a:pt x="11194" y="20289"/>
                    <a:pt x="11148" y="20698"/>
                    <a:pt x="11047" y="21094"/>
                  </a:cubicBezTo>
                  <a:cubicBezTo>
                    <a:pt x="10471" y="20789"/>
                    <a:pt x="9854" y="20561"/>
                    <a:pt x="9452" y="20411"/>
                  </a:cubicBezTo>
                  <a:cubicBezTo>
                    <a:pt x="8362" y="20009"/>
                    <a:pt x="7231" y="19812"/>
                    <a:pt x="6088" y="19797"/>
                  </a:cubicBezTo>
                  <a:cubicBezTo>
                    <a:pt x="6248" y="19541"/>
                    <a:pt x="6412" y="19286"/>
                    <a:pt x="6567" y="19027"/>
                  </a:cubicBezTo>
                  <a:cubicBezTo>
                    <a:pt x="6747" y="18936"/>
                    <a:pt x="6924" y="18854"/>
                    <a:pt x="7130" y="18813"/>
                  </a:cubicBezTo>
                  <a:cubicBezTo>
                    <a:pt x="7325" y="18774"/>
                    <a:pt x="7522" y="18779"/>
                    <a:pt x="7718" y="18765"/>
                  </a:cubicBezTo>
                  <a:close/>
                  <a:moveTo>
                    <a:pt x="5937" y="20071"/>
                  </a:moveTo>
                  <a:cubicBezTo>
                    <a:pt x="6793" y="20071"/>
                    <a:pt x="7646" y="20177"/>
                    <a:pt x="8486" y="20402"/>
                  </a:cubicBezTo>
                  <a:cubicBezTo>
                    <a:pt x="9461" y="20663"/>
                    <a:pt x="12004" y="21483"/>
                    <a:pt x="12288" y="22648"/>
                  </a:cubicBezTo>
                  <a:cubicBezTo>
                    <a:pt x="12289" y="22651"/>
                    <a:pt x="12290" y="22652"/>
                    <a:pt x="12291" y="22654"/>
                  </a:cubicBezTo>
                  <a:cubicBezTo>
                    <a:pt x="12289" y="22659"/>
                    <a:pt x="12285" y="22665"/>
                    <a:pt x="12283" y="22669"/>
                  </a:cubicBezTo>
                  <a:cubicBezTo>
                    <a:pt x="12278" y="22686"/>
                    <a:pt x="12257" y="22694"/>
                    <a:pt x="12225" y="22694"/>
                  </a:cubicBezTo>
                  <a:cubicBezTo>
                    <a:pt x="11925" y="22694"/>
                    <a:pt x="10575" y="21999"/>
                    <a:pt x="10388" y="21929"/>
                  </a:cubicBezTo>
                  <a:cubicBezTo>
                    <a:pt x="9609" y="21637"/>
                    <a:pt x="8810" y="21389"/>
                    <a:pt x="8012" y="21159"/>
                  </a:cubicBezTo>
                  <a:cubicBezTo>
                    <a:pt x="7059" y="20886"/>
                    <a:pt x="6047" y="20546"/>
                    <a:pt x="5048" y="20546"/>
                  </a:cubicBezTo>
                  <a:cubicBezTo>
                    <a:pt x="4699" y="20546"/>
                    <a:pt x="4352" y="20587"/>
                    <a:pt x="4010" y="20687"/>
                  </a:cubicBezTo>
                  <a:cubicBezTo>
                    <a:pt x="4138" y="20512"/>
                    <a:pt x="4280" y="20349"/>
                    <a:pt x="4420" y="20179"/>
                  </a:cubicBezTo>
                  <a:cubicBezTo>
                    <a:pt x="4926" y="20108"/>
                    <a:pt x="5432" y="20071"/>
                    <a:pt x="5937" y="20071"/>
                  </a:cubicBezTo>
                  <a:close/>
                  <a:moveTo>
                    <a:pt x="4733" y="20830"/>
                  </a:moveTo>
                  <a:cubicBezTo>
                    <a:pt x="4183" y="21707"/>
                    <a:pt x="3592" y="22390"/>
                    <a:pt x="2614" y="22733"/>
                  </a:cubicBezTo>
                  <a:cubicBezTo>
                    <a:pt x="2576" y="22743"/>
                    <a:pt x="2539" y="22754"/>
                    <a:pt x="2500" y="22765"/>
                  </a:cubicBezTo>
                  <a:cubicBezTo>
                    <a:pt x="2937" y="22172"/>
                    <a:pt x="3402" y="21595"/>
                    <a:pt x="3835" y="21006"/>
                  </a:cubicBezTo>
                  <a:lnTo>
                    <a:pt x="3836" y="21004"/>
                  </a:lnTo>
                  <a:cubicBezTo>
                    <a:pt x="3839" y="21005"/>
                    <a:pt x="3842" y="21005"/>
                    <a:pt x="3845" y="21005"/>
                  </a:cubicBezTo>
                  <a:cubicBezTo>
                    <a:pt x="3859" y="21005"/>
                    <a:pt x="3873" y="21002"/>
                    <a:pt x="3888" y="20998"/>
                  </a:cubicBezTo>
                  <a:cubicBezTo>
                    <a:pt x="4160" y="20904"/>
                    <a:pt x="4444" y="20848"/>
                    <a:pt x="4733" y="20830"/>
                  </a:cubicBezTo>
                  <a:close/>
                  <a:moveTo>
                    <a:pt x="12516" y="22563"/>
                  </a:moveTo>
                  <a:cubicBezTo>
                    <a:pt x="12520" y="22576"/>
                    <a:pt x="12527" y="22587"/>
                    <a:pt x="12532" y="22601"/>
                  </a:cubicBezTo>
                  <a:cubicBezTo>
                    <a:pt x="12599" y="22792"/>
                    <a:pt x="12572" y="22898"/>
                    <a:pt x="12426" y="23036"/>
                  </a:cubicBezTo>
                  <a:cubicBezTo>
                    <a:pt x="12317" y="23138"/>
                    <a:pt x="12197" y="23228"/>
                    <a:pt x="12053" y="23228"/>
                  </a:cubicBezTo>
                  <a:cubicBezTo>
                    <a:pt x="12018" y="23228"/>
                    <a:pt x="11980" y="23222"/>
                    <a:pt x="11941" y="23210"/>
                  </a:cubicBezTo>
                  <a:cubicBezTo>
                    <a:pt x="11850" y="23180"/>
                    <a:pt x="11750" y="23102"/>
                    <a:pt x="11680" y="23010"/>
                  </a:cubicBezTo>
                  <a:lnTo>
                    <a:pt x="11680" y="23010"/>
                  </a:lnTo>
                  <a:cubicBezTo>
                    <a:pt x="11821" y="23080"/>
                    <a:pt x="11958" y="23126"/>
                    <a:pt x="12080" y="23126"/>
                  </a:cubicBezTo>
                  <a:cubicBezTo>
                    <a:pt x="12269" y="23126"/>
                    <a:pt x="12423" y="23016"/>
                    <a:pt x="12500" y="22715"/>
                  </a:cubicBezTo>
                  <a:lnTo>
                    <a:pt x="12500" y="22714"/>
                  </a:lnTo>
                  <a:cubicBezTo>
                    <a:pt x="12504" y="22695"/>
                    <a:pt x="12506" y="22677"/>
                    <a:pt x="12502" y="22659"/>
                  </a:cubicBezTo>
                  <a:cubicBezTo>
                    <a:pt x="12518" y="22634"/>
                    <a:pt x="12524" y="22604"/>
                    <a:pt x="12519" y="22575"/>
                  </a:cubicBezTo>
                  <a:cubicBezTo>
                    <a:pt x="12518" y="22571"/>
                    <a:pt x="12517" y="22568"/>
                    <a:pt x="12516" y="22563"/>
                  </a:cubicBezTo>
                  <a:close/>
                  <a:moveTo>
                    <a:pt x="5819" y="20895"/>
                  </a:moveTo>
                  <a:cubicBezTo>
                    <a:pt x="6309" y="20977"/>
                    <a:pt x="6798" y="21113"/>
                    <a:pt x="7282" y="21243"/>
                  </a:cubicBezTo>
                  <a:cubicBezTo>
                    <a:pt x="8167" y="21479"/>
                    <a:pt x="9138" y="21707"/>
                    <a:pt x="10019" y="22051"/>
                  </a:cubicBezTo>
                  <a:cubicBezTo>
                    <a:pt x="10014" y="22059"/>
                    <a:pt x="10013" y="22069"/>
                    <a:pt x="10014" y="22080"/>
                  </a:cubicBezTo>
                  <a:cubicBezTo>
                    <a:pt x="10028" y="22145"/>
                    <a:pt x="10083" y="22161"/>
                    <a:pt x="10138" y="22190"/>
                  </a:cubicBezTo>
                  <a:lnTo>
                    <a:pt x="10138" y="22189"/>
                  </a:lnTo>
                  <a:cubicBezTo>
                    <a:pt x="10290" y="22275"/>
                    <a:pt x="10423" y="22390"/>
                    <a:pt x="10528" y="22529"/>
                  </a:cubicBezTo>
                  <a:cubicBezTo>
                    <a:pt x="10560" y="22571"/>
                    <a:pt x="10580" y="22620"/>
                    <a:pt x="10610" y="22657"/>
                  </a:cubicBezTo>
                  <a:cubicBezTo>
                    <a:pt x="10470" y="23037"/>
                    <a:pt x="10344" y="23423"/>
                    <a:pt x="10241" y="23813"/>
                  </a:cubicBezTo>
                  <a:cubicBezTo>
                    <a:pt x="10230" y="23822"/>
                    <a:pt x="10219" y="23834"/>
                    <a:pt x="10213" y="23849"/>
                  </a:cubicBezTo>
                  <a:cubicBezTo>
                    <a:pt x="9943" y="24441"/>
                    <a:pt x="9704" y="25065"/>
                    <a:pt x="9738" y="25708"/>
                  </a:cubicBezTo>
                  <a:cubicBezTo>
                    <a:pt x="8398" y="23870"/>
                    <a:pt x="6379" y="22513"/>
                    <a:pt x="4154" y="22513"/>
                  </a:cubicBezTo>
                  <a:cubicBezTo>
                    <a:pt x="4086" y="22513"/>
                    <a:pt x="4018" y="22514"/>
                    <a:pt x="3949" y="22516"/>
                  </a:cubicBezTo>
                  <a:cubicBezTo>
                    <a:pt x="4170" y="22368"/>
                    <a:pt x="4347" y="22154"/>
                    <a:pt x="4494" y="21934"/>
                  </a:cubicBezTo>
                  <a:cubicBezTo>
                    <a:pt x="4661" y="21683"/>
                    <a:pt x="4827" y="21415"/>
                    <a:pt x="4935" y="21130"/>
                  </a:cubicBezTo>
                  <a:cubicBezTo>
                    <a:pt x="5091" y="21079"/>
                    <a:pt x="5241" y="21004"/>
                    <a:pt x="5398" y="20965"/>
                  </a:cubicBezTo>
                  <a:cubicBezTo>
                    <a:pt x="5536" y="20933"/>
                    <a:pt x="5678" y="20909"/>
                    <a:pt x="5819" y="20895"/>
                  </a:cubicBezTo>
                  <a:close/>
                  <a:moveTo>
                    <a:pt x="16994" y="21528"/>
                  </a:moveTo>
                  <a:cubicBezTo>
                    <a:pt x="16962" y="21663"/>
                    <a:pt x="16932" y="21799"/>
                    <a:pt x="16905" y="21937"/>
                  </a:cubicBezTo>
                  <a:lnTo>
                    <a:pt x="16905" y="21937"/>
                  </a:lnTo>
                  <a:cubicBezTo>
                    <a:pt x="16890" y="21948"/>
                    <a:pt x="16878" y="21961"/>
                    <a:pt x="16870" y="21978"/>
                  </a:cubicBezTo>
                  <a:cubicBezTo>
                    <a:pt x="15960" y="23788"/>
                    <a:pt x="14758" y="25386"/>
                    <a:pt x="13265" y="26752"/>
                  </a:cubicBezTo>
                  <a:cubicBezTo>
                    <a:pt x="13068" y="26497"/>
                    <a:pt x="12835" y="26273"/>
                    <a:pt x="12574" y="26085"/>
                  </a:cubicBezTo>
                  <a:cubicBezTo>
                    <a:pt x="13412" y="25521"/>
                    <a:pt x="14194" y="24876"/>
                    <a:pt x="14908" y="24159"/>
                  </a:cubicBezTo>
                  <a:cubicBezTo>
                    <a:pt x="14930" y="24151"/>
                    <a:pt x="14950" y="24139"/>
                    <a:pt x="14966" y="24122"/>
                  </a:cubicBezTo>
                  <a:cubicBezTo>
                    <a:pt x="15742" y="23340"/>
                    <a:pt x="16422" y="22470"/>
                    <a:pt x="16994" y="21528"/>
                  </a:cubicBezTo>
                  <a:close/>
                  <a:moveTo>
                    <a:pt x="24443" y="2244"/>
                  </a:moveTo>
                  <a:lnTo>
                    <a:pt x="24443" y="2244"/>
                  </a:lnTo>
                  <a:cubicBezTo>
                    <a:pt x="24275" y="3692"/>
                    <a:pt x="23878" y="5107"/>
                    <a:pt x="23773" y="6561"/>
                  </a:cubicBezTo>
                  <a:lnTo>
                    <a:pt x="23773" y="6560"/>
                  </a:lnTo>
                  <a:cubicBezTo>
                    <a:pt x="23768" y="6640"/>
                    <a:pt x="23765" y="6715"/>
                    <a:pt x="23764" y="6788"/>
                  </a:cubicBezTo>
                  <a:cubicBezTo>
                    <a:pt x="23648" y="6527"/>
                    <a:pt x="23477" y="6307"/>
                    <a:pt x="23211" y="6213"/>
                  </a:cubicBezTo>
                  <a:cubicBezTo>
                    <a:pt x="23127" y="6184"/>
                    <a:pt x="23043" y="6170"/>
                    <a:pt x="22961" y="6170"/>
                  </a:cubicBezTo>
                  <a:cubicBezTo>
                    <a:pt x="22636" y="6170"/>
                    <a:pt x="22331" y="6379"/>
                    <a:pt x="22128" y="6640"/>
                  </a:cubicBezTo>
                  <a:cubicBezTo>
                    <a:pt x="22013" y="6372"/>
                    <a:pt x="21814" y="6149"/>
                    <a:pt x="21564" y="6005"/>
                  </a:cubicBezTo>
                  <a:cubicBezTo>
                    <a:pt x="21562" y="6005"/>
                    <a:pt x="21561" y="6005"/>
                    <a:pt x="21560" y="6003"/>
                  </a:cubicBezTo>
                  <a:cubicBezTo>
                    <a:pt x="21574" y="5985"/>
                    <a:pt x="21581" y="5965"/>
                    <a:pt x="21582" y="5942"/>
                  </a:cubicBezTo>
                  <a:cubicBezTo>
                    <a:pt x="21585" y="5800"/>
                    <a:pt x="21483" y="5731"/>
                    <a:pt x="21371" y="5731"/>
                  </a:cubicBezTo>
                  <a:cubicBezTo>
                    <a:pt x="21299" y="5731"/>
                    <a:pt x="21221" y="5760"/>
                    <a:pt x="21167" y="5819"/>
                  </a:cubicBezTo>
                  <a:cubicBezTo>
                    <a:pt x="21069" y="5924"/>
                    <a:pt x="21037" y="6082"/>
                    <a:pt x="21003" y="6215"/>
                  </a:cubicBezTo>
                  <a:cubicBezTo>
                    <a:pt x="20957" y="6391"/>
                    <a:pt x="20922" y="6569"/>
                    <a:pt x="20893" y="6748"/>
                  </a:cubicBezTo>
                  <a:cubicBezTo>
                    <a:pt x="20884" y="6802"/>
                    <a:pt x="20916" y="6832"/>
                    <a:pt x="20958" y="6844"/>
                  </a:cubicBezTo>
                  <a:cubicBezTo>
                    <a:pt x="20928" y="6908"/>
                    <a:pt x="20960" y="6997"/>
                    <a:pt x="21041" y="6997"/>
                  </a:cubicBezTo>
                  <a:cubicBezTo>
                    <a:pt x="21051" y="6997"/>
                    <a:pt x="21063" y="6995"/>
                    <a:pt x="21074" y="6992"/>
                  </a:cubicBezTo>
                  <a:cubicBezTo>
                    <a:pt x="21114" y="6981"/>
                    <a:pt x="21152" y="6965"/>
                    <a:pt x="21187" y="6943"/>
                  </a:cubicBezTo>
                  <a:lnTo>
                    <a:pt x="21187" y="6943"/>
                  </a:lnTo>
                  <a:cubicBezTo>
                    <a:pt x="21187" y="6946"/>
                    <a:pt x="21185" y="6950"/>
                    <a:pt x="21185" y="6952"/>
                  </a:cubicBezTo>
                  <a:cubicBezTo>
                    <a:pt x="21228" y="7168"/>
                    <a:pt x="21352" y="7380"/>
                    <a:pt x="21419" y="7593"/>
                  </a:cubicBezTo>
                  <a:cubicBezTo>
                    <a:pt x="21428" y="7624"/>
                    <a:pt x="21435" y="7656"/>
                    <a:pt x="21440" y="7688"/>
                  </a:cubicBezTo>
                  <a:cubicBezTo>
                    <a:pt x="21111" y="8776"/>
                    <a:pt x="21106" y="9906"/>
                    <a:pt x="21446" y="10995"/>
                  </a:cubicBezTo>
                  <a:cubicBezTo>
                    <a:pt x="21452" y="11009"/>
                    <a:pt x="21459" y="11022"/>
                    <a:pt x="21468" y="11033"/>
                  </a:cubicBezTo>
                  <a:cubicBezTo>
                    <a:pt x="21347" y="12406"/>
                    <a:pt x="21165" y="13784"/>
                    <a:pt x="21253" y="15128"/>
                  </a:cubicBezTo>
                  <a:cubicBezTo>
                    <a:pt x="21242" y="15223"/>
                    <a:pt x="21234" y="15319"/>
                    <a:pt x="21231" y="15416"/>
                  </a:cubicBezTo>
                  <a:cubicBezTo>
                    <a:pt x="20033" y="16245"/>
                    <a:pt x="18666" y="17259"/>
                    <a:pt x="18039" y="18610"/>
                  </a:cubicBezTo>
                  <a:cubicBezTo>
                    <a:pt x="17111" y="20606"/>
                    <a:pt x="16340" y="22309"/>
                    <a:pt x="14776" y="23933"/>
                  </a:cubicBezTo>
                  <a:cubicBezTo>
                    <a:pt x="14758" y="23951"/>
                    <a:pt x="14745" y="23974"/>
                    <a:pt x="14738" y="24000"/>
                  </a:cubicBezTo>
                  <a:cubicBezTo>
                    <a:pt x="13475" y="25172"/>
                    <a:pt x="12046" y="26218"/>
                    <a:pt x="10485" y="26943"/>
                  </a:cubicBezTo>
                  <a:cubicBezTo>
                    <a:pt x="10486" y="26925"/>
                    <a:pt x="10482" y="26907"/>
                    <a:pt x="10474" y="26893"/>
                  </a:cubicBezTo>
                  <a:cubicBezTo>
                    <a:pt x="10459" y="26864"/>
                    <a:pt x="10442" y="26834"/>
                    <a:pt x="10427" y="26806"/>
                  </a:cubicBezTo>
                  <a:cubicBezTo>
                    <a:pt x="10428" y="26795"/>
                    <a:pt x="10427" y="26783"/>
                    <a:pt x="10425" y="26772"/>
                  </a:cubicBezTo>
                  <a:cubicBezTo>
                    <a:pt x="10021" y="25276"/>
                    <a:pt x="10465" y="23913"/>
                    <a:pt x="10910" y="22495"/>
                  </a:cubicBezTo>
                  <a:cubicBezTo>
                    <a:pt x="11031" y="22583"/>
                    <a:pt x="11171" y="22690"/>
                    <a:pt x="11319" y="22791"/>
                  </a:cubicBezTo>
                  <a:cubicBezTo>
                    <a:pt x="11311" y="23059"/>
                    <a:pt x="11512" y="23311"/>
                    <a:pt x="11745" y="23434"/>
                  </a:cubicBezTo>
                  <a:cubicBezTo>
                    <a:pt x="11834" y="23481"/>
                    <a:pt x="11925" y="23502"/>
                    <a:pt x="12015" y="23502"/>
                  </a:cubicBezTo>
                  <a:cubicBezTo>
                    <a:pt x="12170" y="23502"/>
                    <a:pt x="12323" y="23439"/>
                    <a:pt x="12455" y="23337"/>
                  </a:cubicBezTo>
                  <a:cubicBezTo>
                    <a:pt x="12670" y="23173"/>
                    <a:pt x="12877" y="22967"/>
                    <a:pt x="12820" y="22677"/>
                  </a:cubicBezTo>
                  <a:cubicBezTo>
                    <a:pt x="12763" y="22388"/>
                    <a:pt x="12629" y="22132"/>
                    <a:pt x="12347" y="22014"/>
                  </a:cubicBezTo>
                  <a:cubicBezTo>
                    <a:pt x="12332" y="22007"/>
                    <a:pt x="12316" y="22003"/>
                    <a:pt x="12300" y="22003"/>
                  </a:cubicBezTo>
                  <a:cubicBezTo>
                    <a:pt x="12284" y="22003"/>
                    <a:pt x="12268" y="22007"/>
                    <a:pt x="12254" y="22014"/>
                  </a:cubicBezTo>
                  <a:cubicBezTo>
                    <a:pt x="12019" y="21709"/>
                    <a:pt x="11659" y="21442"/>
                    <a:pt x="11264" y="21213"/>
                  </a:cubicBezTo>
                  <a:cubicBezTo>
                    <a:pt x="11376" y="21028"/>
                    <a:pt x="11388" y="20798"/>
                    <a:pt x="11420" y="20588"/>
                  </a:cubicBezTo>
                  <a:cubicBezTo>
                    <a:pt x="11461" y="20313"/>
                    <a:pt x="11503" y="20037"/>
                    <a:pt x="11532" y="19762"/>
                  </a:cubicBezTo>
                  <a:cubicBezTo>
                    <a:pt x="11907" y="19888"/>
                    <a:pt x="12281" y="20023"/>
                    <a:pt x="12651" y="20164"/>
                  </a:cubicBezTo>
                  <a:lnTo>
                    <a:pt x="12651" y="20165"/>
                  </a:lnTo>
                  <a:cubicBezTo>
                    <a:pt x="12696" y="20465"/>
                    <a:pt x="12935" y="20713"/>
                    <a:pt x="13246" y="20713"/>
                  </a:cubicBezTo>
                  <a:cubicBezTo>
                    <a:pt x="13257" y="20713"/>
                    <a:pt x="13268" y="20713"/>
                    <a:pt x="13279" y="20713"/>
                  </a:cubicBezTo>
                  <a:cubicBezTo>
                    <a:pt x="13551" y="20697"/>
                    <a:pt x="13864" y="20453"/>
                    <a:pt x="13959" y="20201"/>
                  </a:cubicBezTo>
                  <a:cubicBezTo>
                    <a:pt x="14118" y="19786"/>
                    <a:pt x="13739" y="19104"/>
                    <a:pt x="13308" y="19104"/>
                  </a:cubicBezTo>
                  <a:cubicBezTo>
                    <a:pt x="13208" y="19104"/>
                    <a:pt x="13105" y="19140"/>
                    <a:pt x="13005" y="19226"/>
                  </a:cubicBezTo>
                  <a:cubicBezTo>
                    <a:pt x="12699" y="19036"/>
                    <a:pt x="12379" y="18871"/>
                    <a:pt x="12048" y="18730"/>
                  </a:cubicBezTo>
                  <a:cubicBezTo>
                    <a:pt x="12208" y="18174"/>
                    <a:pt x="12407" y="17634"/>
                    <a:pt x="12580" y="17084"/>
                  </a:cubicBezTo>
                  <a:cubicBezTo>
                    <a:pt x="13129" y="17262"/>
                    <a:pt x="13678" y="17463"/>
                    <a:pt x="14225" y="17668"/>
                  </a:cubicBezTo>
                  <a:cubicBezTo>
                    <a:pt x="14227" y="17706"/>
                    <a:pt x="14252" y="17740"/>
                    <a:pt x="14289" y="17751"/>
                  </a:cubicBezTo>
                  <a:cubicBezTo>
                    <a:pt x="14422" y="17804"/>
                    <a:pt x="14557" y="17846"/>
                    <a:pt x="14688" y="17846"/>
                  </a:cubicBezTo>
                  <a:cubicBezTo>
                    <a:pt x="14799" y="17846"/>
                    <a:pt x="14907" y="17816"/>
                    <a:pt x="15011" y="17736"/>
                  </a:cubicBezTo>
                  <a:cubicBezTo>
                    <a:pt x="15206" y="17586"/>
                    <a:pt x="15287" y="17341"/>
                    <a:pt x="15259" y="17100"/>
                  </a:cubicBezTo>
                  <a:cubicBezTo>
                    <a:pt x="15216" y="16720"/>
                    <a:pt x="14921" y="16414"/>
                    <a:pt x="14580" y="16414"/>
                  </a:cubicBezTo>
                  <a:cubicBezTo>
                    <a:pt x="14460" y="16414"/>
                    <a:pt x="14334" y="16452"/>
                    <a:pt x="14211" y="16538"/>
                  </a:cubicBezTo>
                  <a:cubicBezTo>
                    <a:pt x="14211" y="16539"/>
                    <a:pt x="14211" y="16539"/>
                    <a:pt x="14210" y="16539"/>
                  </a:cubicBezTo>
                  <a:cubicBezTo>
                    <a:pt x="13875" y="16344"/>
                    <a:pt x="13524" y="16178"/>
                    <a:pt x="13159" y="16044"/>
                  </a:cubicBezTo>
                  <a:cubicBezTo>
                    <a:pt x="13321" y="15827"/>
                    <a:pt x="13479" y="15573"/>
                    <a:pt x="13579" y="15318"/>
                  </a:cubicBezTo>
                  <a:cubicBezTo>
                    <a:pt x="14071" y="15431"/>
                    <a:pt x="14570" y="15503"/>
                    <a:pt x="15080" y="15503"/>
                  </a:cubicBezTo>
                  <a:cubicBezTo>
                    <a:pt x="15216" y="15503"/>
                    <a:pt x="15352" y="15498"/>
                    <a:pt x="15490" y="15487"/>
                  </a:cubicBezTo>
                  <a:cubicBezTo>
                    <a:pt x="15494" y="15498"/>
                    <a:pt x="15500" y="15508"/>
                    <a:pt x="15507" y="15518"/>
                  </a:cubicBezTo>
                  <a:cubicBezTo>
                    <a:pt x="15628" y="15652"/>
                    <a:pt x="15777" y="15709"/>
                    <a:pt x="15929" y="15709"/>
                  </a:cubicBezTo>
                  <a:cubicBezTo>
                    <a:pt x="16240" y="15709"/>
                    <a:pt x="16562" y="15470"/>
                    <a:pt x="16675" y="15168"/>
                  </a:cubicBezTo>
                  <a:cubicBezTo>
                    <a:pt x="16831" y="14752"/>
                    <a:pt x="16564" y="14281"/>
                    <a:pt x="16134" y="14281"/>
                  </a:cubicBezTo>
                  <a:cubicBezTo>
                    <a:pt x="16088" y="14281"/>
                    <a:pt x="16040" y="14286"/>
                    <a:pt x="15990" y="14298"/>
                  </a:cubicBezTo>
                  <a:cubicBezTo>
                    <a:pt x="15954" y="14307"/>
                    <a:pt x="15925" y="14333"/>
                    <a:pt x="15914" y="14368"/>
                  </a:cubicBezTo>
                  <a:cubicBezTo>
                    <a:pt x="15445" y="14368"/>
                    <a:pt x="14990" y="14311"/>
                    <a:pt x="14542" y="14219"/>
                  </a:cubicBezTo>
                  <a:cubicBezTo>
                    <a:pt x="14615" y="14057"/>
                    <a:pt x="14681" y="13893"/>
                    <a:pt x="14763" y="13734"/>
                  </a:cubicBezTo>
                  <a:cubicBezTo>
                    <a:pt x="14851" y="13565"/>
                    <a:pt x="14962" y="13407"/>
                    <a:pt x="15041" y="13234"/>
                  </a:cubicBezTo>
                  <a:cubicBezTo>
                    <a:pt x="15578" y="13339"/>
                    <a:pt x="16123" y="13392"/>
                    <a:pt x="16669" y="13392"/>
                  </a:cubicBezTo>
                  <a:cubicBezTo>
                    <a:pt x="16865" y="13392"/>
                    <a:pt x="17061" y="13385"/>
                    <a:pt x="17257" y="13372"/>
                  </a:cubicBezTo>
                  <a:cubicBezTo>
                    <a:pt x="17266" y="13386"/>
                    <a:pt x="17279" y="13400"/>
                    <a:pt x="17293" y="13410"/>
                  </a:cubicBezTo>
                  <a:cubicBezTo>
                    <a:pt x="17398" y="13483"/>
                    <a:pt x="17503" y="13515"/>
                    <a:pt x="17604" y="13515"/>
                  </a:cubicBezTo>
                  <a:cubicBezTo>
                    <a:pt x="18005" y="13515"/>
                    <a:pt x="18331" y="13013"/>
                    <a:pt x="18215" y="12604"/>
                  </a:cubicBezTo>
                  <a:cubicBezTo>
                    <a:pt x="18143" y="12351"/>
                    <a:pt x="17923" y="12166"/>
                    <a:pt x="17661" y="12141"/>
                  </a:cubicBezTo>
                  <a:cubicBezTo>
                    <a:pt x="17625" y="12138"/>
                    <a:pt x="17588" y="12136"/>
                    <a:pt x="17550" y="12136"/>
                  </a:cubicBezTo>
                  <a:cubicBezTo>
                    <a:pt x="17314" y="12136"/>
                    <a:pt x="17040" y="12206"/>
                    <a:pt x="16951" y="12431"/>
                  </a:cubicBezTo>
                  <a:cubicBezTo>
                    <a:pt x="16517" y="12415"/>
                    <a:pt x="16084" y="12363"/>
                    <a:pt x="15658" y="12274"/>
                  </a:cubicBezTo>
                  <a:cubicBezTo>
                    <a:pt x="15845" y="11950"/>
                    <a:pt x="16012" y="11616"/>
                    <a:pt x="16157" y="11271"/>
                  </a:cubicBezTo>
                  <a:cubicBezTo>
                    <a:pt x="16458" y="11303"/>
                    <a:pt x="16760" y="11319"/>
                    <a:pt x="17061" y="11319"/>
                  </a:cubicBezTo>
                  <a:cubicBezTo>
                    <a:pt x="17655" y="11319"/>
                    <a:pt x="18244" y="11255"/>
                    <a:pt x="18818" y="11115"/>
                  </a:cubicBezTo>
                  <a:cubicBezTo>
                    <a:pt x="18822" y="11115"/>
                    <a:pt x="18825" y="11116"/>
                    <a:pt x="18829" y="11116"/>
                  </a:cubicBezTo>
                  <a:cubicBezTo>
                    <a:pt x="18882" y="11116"/>
                    <a:pt x="18935" y="11085"/>
                    <a:pt x="18948" y="11023"/>
                  </a:cubicBezTo>
                  <a:cubicBezTo>
                    <a:pt x="18948" y="11018"/>
                    <a:pt x="18948" y="11014"/>
                    <a:pt x="18948" y="11010"/>
                  </a:cubicBezTo>
                  <a:cubicBezTo>
                    <a:pt x="19306" y="10824"/>
                    <a:pt x="19239" y="10318"/>
                    <a:pt x="18941" y="10116"/>
                  </a:cubicBezTo>
                  <a:cubicBezTo>
                    <a:pt x="18849" y="10053"/>
                    <a:pt x="18733" y="10022"/>
                    <a:pt x="18618" y="10022"/>
                  </a:cubicBezTo>
                  <a:cubicBezTo>
                    <a:pt x="18396" y="10022"/>
                    <a:pt x="18174" y="10137"/>
                    <a:pt x="18119" y="10359"/>
                  </a:cubicBezTo>
                  <a:cubicBezTo>
                    <a:pt x="17895" y="10383"/>
                    <a:pt x="17670" y="10395"/>
                    <a:pt x="17444" y="10395"/>
                  </a:cubicBezTo>
                  <a:cubicBezTo>
                    <a:pt x="17233" y="10395"/>
                    <a:pt x="17021" y="10385"/>
                    <a:pt x="16811" y="10364"/>
                  </a:cubicBezTo>
                  <a:cubicBezTo>
                    <a:pt x="16882" y="10274"/>
                    <a:pt x="16951" y="10185"/>
                    <a:pt x="17021" y="10095"/>
                  </a:cubicBezTo>
                  <a:lnTo>
                    <a:pt x="17165" y="9905"/>
                  </a:lnTo>
                  <a:cubicBezTo>
                    <a:pt x="17187" y="9876"/>
                    <a:pt x="17240" y="9780"/>
                    <a:pt x="17275" y="9763"/>
                  </a:cubicBezTo>
                  <a:cubicBezTo>
                    <a:pt x="17626" y="9816"/>
                    <a:pt x="17979" y="9843"/>
                    <a:pt x="18332" y="9843"/>
                  </a:cubicBezTo>
                  <a:cubicBezTo>
                    <a:pt x="18911" y="9843"/>
                    <a:pt x="19489" y="9771"/>
                    <a:pt x="20053" y="9628"/>
                  </a:cubicBezTo>
                  <a:cubicBezTo>
                    <a:pt x="20059" y="9629"/>
                    <a:pt x="20065" y="9630"/>
                    <a:pt x="20071" y="9630"/>
                  </a:cubicBezTo>
                  <a:cubicBezTo>
                    <a:pt x="20084" y="9630"/>
                    <a:pt x="20097" y="9627"/>
                    <a:pt x="20110" y="9623"/>
                  </a:cubicBezTo>
                  <a:cubicBezTo>
                    <a:pt x="20168" y="9600"/>
                    <a:pt x="20223" y="9568"/>
                    <a:pt x="20269" y="9526"/>
                  </a:cubicBezTo>
                  <a:cubicBezTo>
                    <a:pt x="20276" y="9526"/>
                    <a:pt x="20283" y="9526"/>
                    <a:pt x="20290" y="9526"/>
                  </a:cubicBezTo>
                  <a:cubicBezTo>
                    <a:pt x="20737" y="9526"/>
                    <a:pt x="20930" y="8901"/>
                    <a:pt x="20723" y="8540"/>
                  </a:cubicBezTo>
                  <a:cubicBezTo>
                    <a:pt x="20593" y="8314"/>
                    <a:pt x="20394" y="8212"/>
                    <a:pt x="20194" y="8212"/>
                  </a:cubicBezTo>
                  <a:cubicBezTo>
                    <a:pt x="19947" y="8212"/>
                    <a:pt x="19697" y="8366"/>
                    <a:pt x="19567" y="8634"/>
                  </a:cubicBezTo>
                  <a:cubicBezTo>
                    <a:pt x="19562" y="8643"/>
                    <a:pt x="19560" y="8652"/>
                    <a:pt x="19559" y="8661"/>
                  </a:cubicBezTo>
                  <a:cubicBezTo>
                    <a:pt x="19301" y="8709"/>
                    <a:pt x="19039" y="8734"/>
                    <a:pt x="18778" y="8734"/>
                  </a:cubicBezTo>
                  <a:cubicBezTo>
                    <a:pt x="18767" y="8734"/>
                    <a:pt x="18755" y="8734"/>
                    <a:pt x="18744" y="8734"/>
                  </a:cubicBezTo>
                  <a:cubicBezTo>
                    <a:pt x="19689" y="8259"/>
                    <a:pt x="20423" y="7474"/>
                    <a:pt x="20783" y="6445"/>
                  </a:cubicBezTo>
                  <a:cubicBezTo>
                    <a:pt x="21057" y="5656"/>
                    <a:pt x="20902" y="4843"/>
                    <a:pt x="21182" y="4066"/>
                  </a:cubicBezTo>
                  <a:cubicBezTo>
                    <a:pt x="21627" y="2830"/>
                    <a:pt x="23016" y="2859"/>
                    <a:pt x="24104" y="2455"/>
                  </a:cubicBezTo>
                  <a:cubicBezTo>
                    <a:pt x="24115" y="2453"/>
                    <a:pt x="24127" y="2449"/>
                    <a:pt x="24137" y="2445"/>
                  </a:cubicBezTo>
                  <a:cubicBezTo>
                    <a:pt x="24248" y="2391"/>
                    <a:pt x="24350" y="2324"/>
                    <a:pt x="24443" y="2244"/>
                  </a:cubicBezTo>
                  <a:close/>
                  <a:moveTo>
                    <a:pt x="4155" y="22806"/>
                  </a:moveTo>
                  <a:cubicBezTo>
                    <a:pt x="6759" y="22806"/>
                    <a:pt x="8958" y="24672"/>
                    <a:pt x="10268" y="27016"/>
                  </a:cubicBezTo>
                  <a:cubicBezTo>
                    <a:pt x="10273" y="27023"/>
                    <a:pt x="10278" y="27027"/>
                    <a:pt x="10283" y="27033"/>
                  </a:cubicBezTo>
                  <a:cubicBezTo>
                    <a:pt x="9079" y="27566"/>
                    <a:pt x="7799" y="27909"/>
                    <a:pt x="6455" y="27968"/>
                  </a:cubicBezTo>
                  <a:cubicBezTo>
                    <a:pt x="6255" y="27977"/>
                    <a:pt x="6041" y="27982"/>
                    <a:pt x="5819" y="27982"/>
                  </a:cubicBezTo>
                  <a:cubicBezTo>
                    <a:pt x="3797" y="27982"/>
                    <a:pt x="1040" y="27538"/>
                    <a:pt x="1115" y="25105"/>
                  </a:cubicBezTo>
                  <a:cubicBezTo>
                    <a:pt x="1403" y="24403"/>
                    <a:pt x="1795" y="23759"/>
                    <a:pt x="2230" y="23140"/>
                  </a:cubicBezTo>
                  <a:cubicBezTo>
                    <a:pt x="2289" y="23120"/>
                    <a:pt x="2348" y="23101"/>
                    <a:pt x="2408" y="23083"/>
                  </a:cubicBezTo>
                  <a:cubicBezTo>
                    <a:pt x="2524" y="23057"/>
                    <a:pt x="2638" y="23024"/>
                    <a:pt x="2751" y="22985"/>
                  </a:cubicBezTo>
                  <a:cubicBezTo>
                    <a:pt x="3230" y="22863"/>
                    <a:pt x="3698" y="22806"/>
                    <a:pt x="4155" y="22806"/>
                  </a:cubicBezTo>
                  <a:close/>
                  <a:moveTo>
                    <a:pt x="16778" y="22625"/>
                  </a:moveTo>
                  <a:lnTo>
                    <a:pt x="16778" y="22625"/>
                  </a:lnTo>
                  <a:cubicBezTo>
                    <a:pt x="16707" y="23033"/>
                    <a:pt x="16632" y="23438"/>
                    <a:pt x="16525" y="23831"/>
                  </a:cubicBezTo>
                  <a:cubicBezTo>
                    <a:pt x="16179" y="25100"/>
                    <a:pt x="15537" y="26206"/>
                    <a:pt x="14742" y="27242"/>
                  </a:cubicBezTo>
                  <a:lnTo>
                    <a:pt x="14742" y="27243"/>
                  </a:lnTo>
                  <a:cubicBezTo>
                    <a:pt x="14729" y="27259"/>
                    <a:pt x="14721" y="27277"/>
                    <a:pt x="14718" y="27297"/>
                  </a:cubicBezTo>
                  <a:cubicBezTo>
                    <a:pt x="14447" y="27602"/>
                    <a:pt x="14152" y="27885"/>
                    <a:pt x="13834" y="28141"/>
                  </a:cubicBezTo>
                  <a:cubicBezTo>
                    <a:pt x="13799" y="27722"/>
                    <a:pt x="13645" y="27320"/>
                    <a:pt x="13414" y="26964"/>
                  </a:cubicBezTo>
                  <a:cubicBezTo>
                    <a:pt x="14787" y="25711"/>
                    <a:pt x="15916" y="24263"/>
                    <a:pt x="16778" y="22625"/>
                  </a:cubicBezTo>
                  <a:close/>
                  <a:moveTo>
                    <a:pt x="872" y="26036"/>
                  </a:moveTo>
                  <a:lnTo>
                    <a:pt x="872" y="26036"/>
                  </a:lnTo>
                  <a:cubicBezTo>
                    <a:pt x="1311" y="27886"/>
                    <a:pt x="4089" y="28273"/>
                    <a:pt x="5768" y="28276"/>
                  </a:cubicBezTo>
                  <a:cubicBezTo>
                    <a:pt x="5771" y="28276"/>
                    <a:pt x="5775" y="28276"/>
                    <a:pt x="5778" y="28276"/>
                  </a:cubicBezTo>
                  <a:cubicBezTo>
                    <a:pt x="8145" y="28276"/>
                    <a:pt x="10389" y="27499"/>
                    <a:pt x="12349" y="26235"/>
                  </a:cubicBezTo>
                  <a:cubicBezTo>
                    <a:pt x="13011" y="26807"/>
                    <a:pt x="13512" y="27408"/>
                    <a:pt x="13613" y="28313"/>
                  </a:cubicBezTo>
                  <a:lnTo>
                    <a:pt x="13613" y="28316"/>
                  </a:lnTo>
                  <a:cubicBezTo>
                    <a:pt x="11979" y="29566"/>
                    <a:pt x="9782" y="30392"/>
                    <a:pt x="7949" y="30860"/>
                  </a:cubicBezTo>
                  <a:cubicBezTo>
                    <a:pt x="7048" y="31090"/>
                    <a:pt x="6088" y="31248"/>
                    <a:pt x="5137" y="31248"/>
                  </a:cubicBezTo>
                  <a:cubicBezTo>
                    <a:pt x="4378" y="31248"/>
                    <a:pt x="3624" y="31147"/>
                    <a:pt x="2909" y="30903"/>
                  </a:cubicBezTo>
                  <a:cubicBezTo>
                    <a:pt x="649" y="30129"/>
                    <a:pt x="489" y="28032"/>
                    <a:pt x="872" y="26036"/>
                  </a:cubicBezTo>
                  <a:close/>
                  <a:moveTo>
                    <a:pt x="21709" y="0"/>
                  </a:moveTo>
                  <a:cubicBezTo>
                    <a:pt x="20819" y="0"/>
                    <a:pt x="19921" y="227"/>
                    <a:pt x="19031" y="574"/>
                  </a:cubicBezTo>
                  <a:cubicBezTo>
                    <a:pt x="17858" y="1030"/>
                    <a:pt x="16775" y="1406"/>
                    <a:pt x="15523" y="1621"/>
                  </a:cubicBezTo>
                  <a:cubicBezTo>
                    <a:pt x="14734" y="1758"/>
                    <a:pt x="13486" y="1755"/>
                    <a:pt x="12792" y="2182"/>
                  </a:cubicBezTo>
                  <a:cubicBezTo>
                    <a:pt x="12336" y="2462"/>
                    <a:pt x="12327" y="2932"/>
                    <a:pt x="12241" y="3444"/>
                  </a:cubicBezTo>
                  <a:cubicBezTo>
                    <a:pt x="12084" y="4371"/>
                    <a:pt x="12018" y="5310"/>
                    <a:pt x="12026" y="6249"/>
                  </a:cubicBezTo>
                  <a:cubicBezTo>
                    <a:pt x="11941" y="6231"/>
                    <a:pt x="11856" y="6217"/>
                    <a:pt x="11770" y="6203"/>
                  </a:cubicBezTo>
                  <a:cubicBezTo>
                    <a:pt x="11764" y="6202"/>
                    <a:pt x="11757" y="6202"/>
                    <a:pt x="11751" y="6202"/>
                  </a:cubicBezTo>
                  <a:cubicBezTo>
                    <a:pt x="11717" y="6202"/>
                    <a:pt x="11684" y="6214"/>
                    <a:pt x="11659" y="6236"/>
                  </a:cubicBezTo>
                  <a:cubicBezTo>
                    <a:pt x="11338" y="6320"/>
                    <a:pt x="11073" y="6753"/>
                    <a:pt x="11065" y="7076"/>
                  </a:cubicBezTo>
                  <a:cubicBezTo>
                    <a:pt x="11055" y="7109"/>
                    <a:pt x="11057" y="7147"/>
                    <a:pt x="11073" y="7179"/>
                  </a:cubicBezTo>
                  <a:cubicBezTo>
                    <a:pt x="11071" y="7193"/>
                    <a:pt x="11073" y="7208"/>
                    <a:pt x="11078" y="7221"/>
                  </a:cubicBezTo>
                  <a:cubicBezTo>
                    <a:pt x="11185" y="7535"/>
                    <a:pt x="11369" y="7848"/>
                    <a:pt x="11632" y="8056"/>
                  </a:cubicBezTo>
                  <a:cubicBezTo>
                    <a:pt x="11642" y="8063"/>
                    <a:pt x="11653" y="8068"/>
                    <a:pt x="11664" y="8072"/>
                  </a:cubicBezTo>
                  <a:cubicBezTo>
                    <a:pt x="11646" y="8131"/>
                    <a:pt x="11625" y="8190"/>
                    <a:pt x="11604" y="8249"/>
                  </a:cubicBezTo>
                  <a:cubicBezTo>
                    <a:pt x="11495" y="8279"/>
                    <a:pt x="11386" y="8323"/>
                    <a:pt x="11281" y="8360"/>
                  </a:cubicBezTo>
                  <a:cubicBezTo>
                    <a:pt x="11254" y="8369"/>
                    <a:pt x="11230" y="8389"/>
                    <a:pt x="11214" y="8415"/>
                  </a:cubicBezTo>
                  <a:cubicBezTo>
                    <a:pt x="10954" y="8554"/>
                    <a:pt x="10667" y="8757"/>
                    <a:pt x="10475" y="8983"/>
                  </a:cubicBezTo>
                  <a:cubicBezTo>
                    <a:pt x="10398" y="9034"/>
                    <a:pt x="10363" y="9156"/>
                    <a:pt x="10460" y="9214"/>
                  </a:cubicBezTo>
                  <a:cubicBezTo>
                    <a:pt x="10646" y="9324"/>
                    <a:pt x="10836" y="9432"/>
                    <a:pt x="11029" y="9538"/>
                  </a:cubicBezTo>
                  <a:cubicBezTo>
                    <a:pt x="10704" y="9960"/>
                    <a:pt x="10466" y="10456"/>
                    <a:pt x="10249" y="10941"/>
                  </a:cubicBezTo>
                  <a:cubicBezTo>
                    <a:pt x="10241" y="10959"/>
                    <a:pt x="10236" y="10979"/>
                    <a:pt x="10235" y="10999"/>
                  </a:cubicBezTo>
                  <a:cubicBezTo>
                    <a:pt x="10162" y="11125"/>
                    <a:pt x="10081" y="11254"/>
                    <a:pt x="10036" y="11390"/>
                  </a:cubicBezTo>
                  <a:cubicBezTo>
                    <a:pt x="10029" y="11410"/>
                    <a:pt x="10028" y="11431"/>
                    <a:pt x="10031" y="11453"/>
                  </a:cubicBezTo>
                  <a:cubicBezTo>
                    <a:pt x="10005" y="11514"/>
                    <a:pt x="10019" y="11595"/>
                    <a:pt x="10083" y="11628"/>
                  </a:cubicBezTo>
                  <a:cubicBezTo>
                    <a:pt x="9763" y="12051"/>
                    <a:pt x="9484" y="12508"/>
                    <a:pt x="9190" y="12949"/>
                  </a:cubicBezTo>
                  <a:cubicBezTo>
                    <a:pt x="9172" y="12949"/>
                    <a:pt x="9155" y="12948"/>
                    <a:pt x="9137" y="12948"/>
                  </a:cubicBezTo>
                  <a:cubicBezTo>
                    <a:pt x="9129" y="12948"/>
                    <a:pt x="9120" y="12948"/>
                    <a:pt x="9111" y="12949"/>
                  </a:cubicBezTo>
                  <a:cubicBezTo>
                    <a:pt x="9043" y="12951"/>
                    <a:pt x="8999" y="12998"/>
                    <a:pt x="8982" y="13051"/>
                  </a:cubicBezTo>
                  <a:cubicBezTo>
                    <a:pt x="8980" y="13055"/>
                    <a:pt x="8978" y="13057"/>
                    <a:pt x="8975" y="13060"/>
                  </a:cubicBezTo>
                  <a:cubicBezTo>
                    <a:pt x="8881" y="13271"/>
                    <a:pt x="8753" y="13450"/>
                    <a:pt x="8620" y="13637"/>
                  </a:cubicBezTo>
                  <a:cubicBezTo>
                    <a:pt x="8558" y="13722"/>
                    <a:pt x="8629" y="13806"/>
                    <a:pt x="8709" y="13814"/>
                  </a:cubicBezTo>
                  <a:cubicBezTo>
                    <a:pt x="8478" y="14584"/>
                    <a:pt x="7801" y="15042"/>
                    <a:pt x="7372" y="15687"/>
                  </a:cubicBezTo>
                  <a:lnTo>
                    <a:pt x="7356" y="15697"/>
                  </a:lnTo>
                  <a:cubicBezTo>
                    <a:pt x="7352" y="15696"/>
                    <a:pt x="7347" y="15696"/>
                    <a:pt x="7342" y="15696"/>
                  </a:cubicBezTo>
                  <a:cubicBezTo>
                    <a:pt x="7287" y="15696"/>
                    <a:pt x="7238" y="15733"/>
                    <a:pt x="7224" y="15789"/>
                  </a:cubicBezTo>
                  <a:lnTo>
                    <a:pt x="7224" y="15790"/>
                  </a:lnTo>
                  <a:cubicBezTo>
                    <a:pt x="7200" y="15820"/>
                    <a:pt x="7189" y="15857"/>
                    <a:pt x="7192" y="15894"/>
                  </a:cubicBezTo>
                  <a:cubicBezTo>
                    <a:pt x="7170" y="15963"/>
                    <a:pt x="7145" y="16031"/>
                    <a:pt x="7114" y="16097"/>
                  </a:cubicBezTo>
                  <a:cubicBezTo>
                    <a:pt x="7068" y="16193"/>
                    <a:pt x="7002" y="16277"/>
                    <a:pt x="6956" y="16372"/>
                  </a:cubicBezTo>
                  <a:cubicBezTo>
                    <a:pt x="6934" y="16433"/>
                    <a:pt x="6935" y="16499"/>
                    <a:pt x="6956" y="16561"/>
                  </a:cubicBezTo>
                  <a:cubicBezTo>
                    <a:pt x="6785" y="16788"/>
                    <a:pt x="6614" y="17009"/>
                    <a:pt x="6411" y="17210"/>
                  </a:cubicBezTo>
                  <a:cubicBezTo>
                    <a:pt x="6207" y="17410"/>
                    <a:pt x="5973" y="17569"/>
                    <a:pt x="5752" y="17748"/>
                  </a:cubicBezTo>
                  <a:cubicBezTo>
                    <a:pt x="5742" y="17745"/>
                    <a:pt x="5732" y="17744"/>
                    <a:pt x="5722" y="17744"/>
                  </a:cubicBezTo>
                  <a:cubicBezTo>
                    <a:pt x="5668" y="17744"/>
                    <a:pt x="5619" y="17779"/>
                    <a:pt x="5603" y="17833"/>
                  </a:cubicBezTo>
                  <a:cubicBezTo>
                    <a:pt x="5489" y="18171"/>
                    <a:pt x="5378" y="18506"/>
                    <a:pt x="5238" y="18833"/>
                  </a:cubicBezTo>
                  <a:cubicBezTo>
                    <a:pt x="5227" y="18856"/>
                    <a:pt x="5225" y="18881"/>
                    <a:pt x="5231" y="18906"/>
                  </a:cubicBezTo>
                  <a:cubicBezTo>
                    <a:pt x="5050" y="19082"/>
                    <a:pt x="4873" y="19262"/>
                    <a:pt x="4697" y="19443"/>
                  </a:cubicBezTo>
                  <a:cubicBezTo>
                    <a:pt x="4543" y="19602"/>
                    <a:pt x="4360" y="19765"/>
                    <a:pt x="4241" y="19957"/>
                  </a:cubicBezTo>
                  <a:cubicBezTo>
                    <a:pt x="4206" y="19987"/>
                    <a:pt x="4184" y="20031"/>
                    <a:pt x="4180" y="20077"/>
                  </a:cubicBezTo>
                  <a:cubicBezTo>
                    <a:pt x="4180" y="20080"/>
                    <a:pt x="4178" y="20082"/>
                    <a:pt x="4178" y="20084"/>
                  </a:cubicBezTo>
                  <a:cubicBezTo>
                    <a:pt x="3957" y="20291"/>
                    <a:pt x="3774" y="20547"/>
                    <a:pt x="3616" y="20798"/>
                  </a:cubicBezTo>
                  <a:cubicBezTo>
                    <a:pt x="3588" y="20845"/>
                    <a:pt x="3589" y="20886"/>
                    <a:pt x="3604" y="20919"/>
                  </a:cubicBezTo>
                  <a:cubicBezTo>
                    <a:pt x="2604" y="22221"/>
                    <a:pt x="1524" y="23497"/>
                    <a:pt x="883" y="25016"/>
                  </a:cubicBezTo>
                  <a:cubicBezTo>
                    <a:pt x="863" y="25037"/>
                    <a:pt x="849" y="25065"/>
                    <a:pt x="843" y="25094"/>
                  </a:cubicBezTo>
                  <a:cubicBezTo>
                    <a:pt x="843" y="25101"/>
                    <a:pt x="842" y="25107"/>
                    <a:pt x="842" y="25114"/>
                  </a:cubicBezTo>
                  <a:cubicBezTo>
                    <a:pt x="820" y="25166"/>
                    <a:pt x="801" y="25219"/>
                    <a:pt x="780" y="25272"/>
                  </a:cubicBezTo>
                  <a:cubicBezTo>
                    <a:pt x="762" y="25289"/>
                    <a:pt x="749" y="25312"/>
                    <a:pt x="742" y="25337"/>
                  </a:cubicBezTo>
                  <a:cubicBezTo>
                    <a:pt x="336" y="26990"/>
                    <a:pt x="1" y="29025"/>
                    <a:pt x="1357" y="30354"/>
                  </a:cubicBezTo>
                  <a:cubicBezTo>
                    <a:pt x="2282" y="31262"/>
                    <a:pt x="3681" y="31534"/>
                    <a:pt x="5003" y="31534"/>
                  </a:cubicBezTo>
                  <a:cubicBezTo>
                    <a:pt x="5445" y="31534"/>
                    <a:pt x="5879" y="31503"/>
                    <a:pt x="6283" y="31456"/>
                  </a:cubicBezTo>
                  <a:cubicBezTo>
                    <a:pt x="8104" y="31241"/>
                    <a:pt x="9868" y="30614"/>
                    <a:pt x="11500" y="29796"/>
                  </a:cubicBezTo>
                  <a:cubicBezTo>
                    <a:pt x="12685" y="29202"/>
                    <a:pt x="14019" y="28475"/>
                    <a:pt x="14881" y="27431"/>
                  </a:cubicBezTo>
                  <a:cubicBezTo>
                    <a:pt x="14906" y="27425"/>
                    <a:pt x="14929" y="27413"/>
                    <a:pt x="14946" y="27393"/>
                  </a:cubicBezTo>
                  <a:cubicBezTo>
                    <a:pt x="16227" y="25901"/>
                    <a:pt x="16763" y="24205"/>
                    <a:pt x="17138" y="22308"/>
                  </a:cubicBezTo>
                  <a:cubicBezTo>
                    <a:pt x="17393" y="21014"/>
                    <a:pt x="17757" y="20040"/>
                    <a:pt x="18792" y="19172"/>
                  </a:cubicBezTo>
                  <a:cubicBezTo>
                    <a:pt x="19746" y="18372"/>
                    <a:pt x="20756" y="17652"/>
                    <a:pt x="21796" y="16969"/>
                  </a:cubicBezTo>
                  <a:cubicBezTo>
                    <a:pt x="21861" y="17079"/>
                    <a:pt x="21931" y="17186"/>
                    <a:pt x="22007" y="17288"/>
                  </a:cubicBezTo>
                  <a:cubicBezTo>
                    <a:pt x="22692" y="18213"/>
                    <a:pt x="23658" y="18890"/>
                    <a:pt x="23996" y="20042"/>
                  </a:cubicBezTo>
                  <a:cubicBezTo>
                    <a:pt x="24005" y="20077"/>
                    <a:pt x="24030" y="20107"/>
                    <a:pt x="24064" y="20122"/>
                  </a:cubicBezTo>
                  <a:cubicBezTo>
                    <a:pt x="24122" y="20297"/>
                    <a:pt x="24182" y="20471"/>
                    <a:pt x="24242" y="20645"/>
                  </a:cubicBezTo>
                  <a:cubicBezTo>
                    <a:pt x="24257" y="20695"/>
                    <a:pt x="24304" y="20729"/>
                    <a:pt x="24356" y="20729"/>
                  </a:cubicBezTo>
                  <a:cubicBezTo>
                    <a:pt x="24357" y="20729"/>
                    <a:pt x="24359" y="20729"/>
                    <a:pt x="24361" y="20728"/>
                  </a:cubicBezTo>
                  <a:cubicBezTo>
                    <a:pt x="24374" y="20741"/>
                    <a:pt x="24390" y="20750"/>
                    <a:pt x="24409" y="20754"/>
                  </a:cubicBezTo>
                  <a:cubicBezTo>
                    <a:pt x="24423" y="20756"/>
                    <a:pt x="24437" y="20758"/>
                    <a:pt x="24450" y="20758"/>
                  </a:cubicBezTo>
                  <a:cubicBezTo>
                    <a:pt x="24531" y="20758"/>
                    <a:pt x="24594" y="20710"/>
                    <a:pt x="24672" y="20697"/>
                  </a:cubicBezTo>
                  <a:cubicBezTo>
                    <a:pt x="24677" y="20697"/>
                    <a:pt x="24683" y="20698"/>
                    <a:pt x="24688" y="20698"/>
                  </a:cubicBezTo>
                  <a:cubicBezTo>
                    <a:pt x="24766" y="20698"/>
                    <a:pt x="24859" y="20623"/>
                    <a:pt x="24851" y="20526"/>
                  </a:cubicBezTo>
                  <a:cubicBezTo>
                    <a:pt x="24834" y="20324"/>
                    <a:pt x="24788" y="20063"/>
                    <a:pt x="24683" y="19877"/>
                  </a:cubicBezTo>
                  <a:cubicBezTo>
                    <a:pt x="24704" y="19865"/>
                    <a:pt x="24727" y="19856"/>
                    <a:pt x="24748" y="19844"/>
                  </a:cubicBezTo>
                  <a:cubicBezTo>
                    <a:pt x="24819" y="19803"/>
                    <a:pt x="24819" y="19701"/>
                    <a:pt x="24773" y="19654"/>
                  </a:cubicBezTo>
                  <a:cubicBezTo>
                    <a:pt x="24775" y="19646"/>
                    <a:pt x="24776" y="19640"/>
                    <a:pt x="24776" y="19633"/>
                  </a:cubicBezTo>
                  <a:cubicBezTo>
                    <a:pt x="24675" y="18496"/>
                    <a:pt x="23871" y="17937"/>
                    <a:pt x="23138" y="17157"/>
                  </a:cubicBezTo>
                  <a:cubicBezTo>
                    <a:pt x="22946" y="16953"/>
                    <a:pt x="22777" y="16729"/>
                    <a:pt x="22632" y="16488"/>
                  </a:cubicBezTo>
                  <a:cubicBezTo>
                    <a:pt x="24300" y="15547"/>
                    <a:pt x="25374" y="13991"/>
                    <a:pt x="24894" y="12030"/>
                  </a:cubicBezTo>
                  <a:cubicBezTo>
                    <a:pt x="24916" y="12008"/>
                    <a:pt x="24930" y="11978"/>
                    <a:pt x="24933" y="11947"/>
                  </a:cubicBezTo>
                  <a:cubicBezTo>
                    <a:pt x="25012" y="11097"/>
                    <a:pt x="24981" y="10266"/>
                    <a:pt x="24773" y="9434"/>
                  </a:cubicBezTo>
                  <a:cubicBezTo>
                    <a:pt x="24520" y="8422"/>
                    <a:pt x="23977" y="7633"/>
                    <a:pt x="24045" y="6546"/>
                  </a:cubicBezTo>
                  <a:cubicBezTo>
                    <a:pt x="24144" y="4922"/>
                    <a:pt x="24657" y="3352"/>
                    <a:pt x="24730" y="1723"/>
                  </a:cubicBezTo>
                  <a:cubicBezTo>
                    <a:pt x="24730" y="1717"/>
                    <a:pt x="24729" y="1712"/>
                    <a:pt x="24728" y="1706"/>
                  </a:cubicBezTo>
                  <a:cubicBezTo>
                    <a:pt x="24763" y="1281"/>
                    <a:pt x="24437" y="826"/>
                    <a:pt x="23947" y="561"/>
                  </a:cubicBezTo>
                  <a:cubicBezTo>
                    <a:pt x="23215" y="165"/>
                    <a:pt x="22465" y="0"/>
                    <a:pt x="217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5" name="Picture 2" descr="Free Clothing Clip Art Pictures - Clipartix">
            <a:extLst>
              <a:ext uri="{FF2B5EF4-FFF2-40B4-BE49-F238E27FC236}">
                <a16:creationId xmlns="" xmlns:a16="http://schemas.microsoft.com/office/drawing/2014/main" id="{74E61192-FFC4-47C5-BB19-EB9EAC5E6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447" y="4090481"/>
            <a:ext cx="1204445" cy="128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4" descr="Free IPad Cliparts, Download Free Clip Art, Free Clip Art on ...">
            <a:extLst>
              <a:ext uri="{FF2B5EF4-FFF2-40B4-BE49-F238E27FC236}">
                <a16:creationId xmlns="" xmlns:a16="http://schemas.microsoft.com/office/drawing/2014/main" id="{52ED6232-205A-4F63-B822-35266E888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353" y="4317555"/>
            <a:ext cx="1052021" cy="1052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Ice Cream Clipart Images, Stock Photos &amp; Vectors | Shutterstock">
            <a:extLst>
              <a:ext uri="{FF2B5EF4-FFF2-40B4-BE49-F238E27FC236}">
                <a16:creationId xmlns="" xmlns:a16="http://schemas.microsoft.com/office/drawing/2014/main" id="{9C446361-C72B-48EE-A6F2-0AA305A958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55"/>
          <a:stretch/>
        </p:blipFill>
        <p:spPr bwMode="auto">
          <a:xfrm>
            <a:off x="6864470" y="4041534"/>
            <a:ext cx="1187831" cy="117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Chocolate Clipart Images">
            <a:extLst>
              <a:ext uri="{FF2B5EF4-FFF2-40B4-BE49-F238E27FC236}">
                <a16:creationId xmlns="" xmlns:a16="http://schemas.microsoft.com/office/drawing/2014/main" id="{247FEC50-C39F-4AFD-BDD4-DD0C9A5D6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648" y="4249693"/>
            <a:ext cx="1263170" cy="86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7E3BEB26-F3BE-4484-9CAA-A7579FFC60B1}"/>
              </a:ext>
            </a:extLst>
          </p:cNvPr>
          <p:cNvSpPr/>
          <p:nvPr/>
        </p:nvSpPr>
        <p:spPr>
          <a:xfrm>
            <a:off x="8251139" y="6075289"/>
            <a:ext cx="2037224" cy="55617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>
            <a:sp3d>
              <a:bevelT w="44450"/>
            </a:sp3d>
          </a:bodyPr>
          <a:lstStyle/>
          <a:p>
            <a:pPr algn="ctr"/>
            <a:r>
              <a:rPr lang="ar-KW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ابدأ اللعبة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>
            <a:hlinkClick r:id="" action="ppaction://hlinkshowjump?jump=endshow"/>
            <a:extLst>
              <a:ext uri="{FF2B5EF4-FFF2-40B4-BE49-F238E27FC236}">
                <a16:creationId xmlns="" xmlns:a16="http://schemas.microsoft.com/office/drawing/2014/main" id="{AD304869-BDF5-4224-9B3C-528FD3E24677}"/>
              </a:ext>
            </a:extLst>
          </p:cNvPr>
          <p:cNvSpPr/>
          <p:nvPr/>
        </p:nvSpPr>
        <p:spPr>
          <a:xfrm>
            <a:off x="5353193" y="6054553"/>
            <a:ext cx="2037224" cy="55617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>
            <a:sp3d>
              <a:bevelT w="44450"/>
            </a:sp3d>
          </a:bodyPr>
          <a:lstStyle/>
          <a:p>
            <a:pPr algn="ctr"/>
            <a:r>
              <a:rPr lang="ar-KW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خروج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Content Placeholder 7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D56F7E49-1754-4CDF-A3E0-D5D0DC58B3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4" y="1783802"/>
            <a:ext cx="11791402" cy="4149985"/>
          </a:xfrm>
          <a:prstGeom prst="rect">
            <a:avLst/>
          </a:prstGeom>
        </p:spPr>
      </p:pic>
      <p:pic>
        <p:nvPicPr>
          <p:cNvPr id="4" name="صورة 3" descr="صورة تحتوي على كرسي بدون ظهر&#10;&#10;تم إنشاء الوصف تلقائياً">
            <a:extLst>
              <a:ext uri="{FF2B5EF4-FFF2-40B4-BE49-F238E27FC236}">
                <a16:creationId xmlns="" xmlns:a16="http://schemas.microsoft.com/office/drawing/2014/main" id="{FED0669B-8675-47AD-826D-727A3B9410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215" b="89831" l="10000" r="90000">
                        <a14:foregroundMark x1="28000" y1="13277" x2="49000" y2="565"/>
                        <a14:foregroundMark x1="49000" y1="565" x2="73500" y2="6215"/>
                        <a14:foregroundMark x1="73500" y1="6215" x2="70000" y2="21469"/>
                        <a14:foregroundMark x1="70000" y1="21469" x2="69500" y2="21469"/>
                        <a14:foregroundMark x1="28000" y1="88418" x2="38500" y2="86441"/>
                        <a14:foregroundMark x1="55500" y1="89266" x2="61500" y2="872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096" y="1705172"/>
            <a:ext cx="1957984" cy="4228615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="" xmlns:a16="http://schemas.microsoft.com/office/drawing/2014/main" id="{1822067C-93C5-40C5-B6E9-EDB2C8DEA851}"/>
              </a:ext>
            </a:extLst>
          </p:cNvPr>
          <p:cNvSpPr/>
          <p:nvPr/>
        </p:nvSpPr>
        <p:spPr>
          <a:xfrm>
            <a:off x="1251286" y="5933787"/>
            <a:ext cx="1849516" cy="9242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23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80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Facade of a Shop Store or Pharmacy Background Vector Image">
            <a:extLst>
              <a:ext uri="{FF2B5EF4-FFF2-40B4-BE49-F238E27FC236}">
                <a16:creationId xmlns="" xmlns:a16="http://schemas.microsoft.com/office/drawing/2014/main" id="{0905E3D4-7C5D-449F-B8DE-0AD9B8AEE9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727"/>
          <a:stretch/>
        </p:blipFill>
        <p:spPr bwMode="auto">
          <a:xfrm>
            <a:off x="6217991" y="-31262"/>
            <a:ext cx="6350000" cy="688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Facade of a Shop Store or Pharmacy Background Vector Image">
            <a:extLst>
              <a:ext uri="{FF2B5EF4-FFF2-40B4-BE49-F238E27FC236}">
                <a16:creationId xmlns="" xmlns:a16="http://schemas.microsoft.com/office/drawing/2014/main" id="{22AC47E9-000B-4A99-8B49-37A8896271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727"/>
          <a:stretch/>
        </p:blipFill>
        <p:spPr bwMode="auto">
          <a:xfrm>
            <a:off x="-53615" y="-31262"/>
            <a:ext cx="6350000" cy="688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="" xmlns:a16="http://schemas.microsoft.com/office/drawing/2014/main" id="{5F1D30D8-BE24-48A2-A397-E8D5A9C10E2F}"/>
              </a:ext>
            </a:extLst>
          </p:cNvPr>
          <p:cNvSpPr/>
          <p:nvPr/>
        </p:nvSpPr>
        <p:spPr>
          <a:xfrm>
            <a:off x="710646" y="1564839"/>
            <a:ext cx="10526728" cy="1604597"/>
          </a:xfrm>
          <a:prstGeom prst="snip2Diag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السؤال الأول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Khalid Art bold" pitchFamily="2" charset="-78"/>
            </a:endParaRPr>
          </a:p>
          <a:p>
            <a:pPr algn="ctr">
              <a:lnSpc>
                <a:spcPct val="150000"/>
              </a:lnSpc>
            </a:pPr>
            <a:r>
              <a:rPr lang="ar-AE" sz="3200" b="1" dirty="0">
                <a:solidFill>
                  <a:prstClr val="black"/>
                </a:solidFill>
                <a:latin typeface="Arial" panose="020B0604020202020204" pitchFamily="34" charset="0"/>
                <a:cs typeface="Khalid Art bold" pitchFamily="2" charset="-78"/>
              </a:rPr>
              <a:t>ألعاب تقام كل أربع سنوات في مدن مختلفة في جميع أنحاء العالم : </a:t>
            </a:r>
            <a:endParaRPr lang="vi-VN" sz="3200" b="1" dirty="0">
              <a:solidFill>
                <a:prstClr val="black"/>
              </a:solidFill>
              <a:latin typeface="Arial" panose="020B0604020202020204" pitchFamily="34" charset="0"/>
              <a:cs typeface="Khalid Art bold" pitchFamily="2" charset="-78"/>
            </a:endParaRPr>
          </a:p>
        </p:txBody>
      </p:sp>
      <p:sp>
        <p:nvSpPr>
          <p:cNvPr id="8" name="Rectangle 25">
            <a:extLst>
              <a:ext uri="{FF2B5EF4-FFF2-40B4-BE49-F238E27FC236}">
                <a16:creationId xmlns="" xmlns:a16="http://schemas.microsoft.com/office/drawing/2014/main" id="{784FC65A-6131-444D-911A-2BE9FC80F0DD}"/>
              </a:ext>
            </a:extLst>
          </p:cNvPr>
          <p:cNvSpPr/>
          <p:nvPr/>
        </p:nvSpPr>
        <p:spPr>
          <a:xfrm>
            <a:off x="988230" y="3314316"/>
            <a:ext cx="4906798" cy="7708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ب. 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كرة السلة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Khalid Art bold" pitchFamily="2" charset="-78"/>
            </a:endParaRPr>
          </a:p>
        </p:txBody>
      </p:sp>
      <p:sp>
        <p:nvSpPr>
          <p:cNvPr id="9" name="Rectangle 41">
            <a:extLst>
              <a:ext uri="{FF2B5EF4-FFF2-40B4-BE49-F238E27FC236}">
                <a16:creationId xmlns="" xmlns:a16="http://schemas.microsoft.com/office/drawing/2014/main" id="{8F49D194-BCEB-493F-8C99-B0ED37E710E5}"/>
              </a:ext>
            </a:extLst>
          </p:cNvPr>
          <p:cNvSpPr/>
          <p:nvPr/>
        </p:nvSpPr>
        <p:spPr>
          <a:xfrm>
            <a:off x="6008625" y="3318505"/>
            <a:ext cx="4906798" cy="7708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أ. </a:t>
            </a:r>
            <a:r>
              <a:rPr lang="ar-AE" sz="2400" b="1" dirty="0">
                <a:solidFill>
                  <a:prstClr val="black"/>
                </a:solidFill>
                <a:latin typeface="Arial" panose="020B0604020202020204" pitchFamily="34" charset="0"/>
                <a:cs typeface="Khalid Art bold" pitchFamily="2" charset="-78"/>
              </a:rPr>
              <a:t>كرة القدم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Khalid Art bold" pitchFamily="2" charset="-78"/>
            </a:endParaRPr>
          </a:p>
        </p:txBody>
      </p:sp>
      <p:sp>
        <p:nvSpPr>
          <p:cNvPr id="11" name="Rectangle 42">
            <a:extLst>
              <a:ext uri="{FF2B5EF4-FFF2-40B4-BE49-F238E27FC236}">
                <a16:creationId xmlns="" xmlns:a16="http://schemas.microsoft.com/office/drawing/2014/main" id="{E9CE3D8D-D907-4173-A2EF-A1A0133DF9C7}"/>
              </a:ext>
            </a:extLst>
          </p:cNvPr>
          <p:cNvSpPr/>
          <p:nvPr/>
        </p:nvSpPr>
        <p:spPr>
          <a:xfrm>
            <a:off x="988230" y="4203488"/>
            <a:ext cx="4906798" cy="7708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د. 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الألعاب</a:t>
            </a:r>
            <a:r>
              <a:rPr kumimoji="0" lang="ar-AE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 الأولمبية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Khalid Art bold" pitchFamily="2" charset="-78"/>
            </a:endParaRPr>
          </a:p>
        </p:txBody>
      </p:sp>
      <p:sp>
        <p:nvSpPr>
          <p:cNvPr id="13" name="Rectangle 43">
            <a:extLst>
              <a:ext uri="{FF2B5EF4-FFF2-40B4-BE49-F238E27FC236}">
                <a16:creationId xmlns="" xmlns:a16="http://schemas.microsoft.com/office/drawing/2014/main" id="{1A470951-303B-42BD-96B6-E7C7E5B5FAE3}"/>
              </a:ext>
            </a:extLst>
          </p:cNvPr>
          <p:cNvSpPr/>
          <p:nvPr/>
        </p:nvSpPr>
        <p:spPr>
          <a:xfrm>
            <a:off x="6008625" y="4207677"/>
            <a:ext cx="4906798" cy="7708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ج. 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السباحة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Khalid Art bold" pitchFamily="2" charset="-78"/>
            </a:endParaRPr>
          </a:p>
        </p:txBody>
      </p:sp>
      <p:pic>
        <p:nvPicPr>
          <p:cNvPr id="14" name="Picture 46">
            <a:extLst>
              <a:ext uri="{FF2B5EF4-FFF2-40B4-BE49-F238E27FC236}">
                <a16:creationId xmlns="" xmlns:a16="http://schemas.microsoft.com/office/drawing/2014/main" id="{2C90E4BF-1CCA-43E8-9F28-A1C87174E5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306" y="3339791"/>
            <a:ext cx="805722" cy="708059"/>
          </a:xfrm>
          <a:prstGeom prst="rect">
            <a:avLst/>
          </a:prstGeom>
        </p:spPr>
      </p:pic>
      <p:pic>
        <p:nvPicPr>
          <p:cNvPr id="15" name="Picture 50">
            <a:extLst>
              <a:ext uri="{FF2B5EF4-FFF2-40B4-BE49-F238E27FC236}">
                <a16:creationId xmlns="" xmlns:a16="http://schemas.microsoft.com/office/drawing/2014/main" id="{D90A5393-BEED-4368-AF82-36E16378F7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492" y="4267082"/>
            <a:ext cx="804536" cy="643628"/>
          </a:xfrm>
          <a:prstGeom prst="rect">
            <a:avLst/>
          </a:prstGeom>
        </p:spPr>
      </p:pic>
      <p:pic>
        <p:nvPicPr>
          <p:cNvPr id="16" name="Picture 48">
            <a:extLst>
              <a:ext uri="{FF2B5EF4-FFF2-40B4-BE49-F238E27FC236}">
                <a16:creationId xmlns="" xmlns:a16="http://schemas.microsoft.com/office/drawing/2014/main" id="{04DA99DD-CB81-46B7-8301-8BFFF34A08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681" y="4248449"/>
            <a:ext cx="804742" cy="707197"/>
          </a:xfrm>
          <a:prstGeom prst="rect">
            <a:avLst/>
          </a:prstGeom>
        </p:spPr>
      </p:pic>
      <p:pic>
        <p:nvPicPr>
          <p:cNvPr id="17" name="Picture 52">
            <a:extLst>
              <a:ext uri="{FF2B5EF4-FFF2-40B4-BE49-F238E27FC236}">
                <a16:creationId xmlns="" xmlns:a16="http://schemas.microsoft.com/office/drawing/2014/main" id="{E173B941-2AA8-437F-A508-D3F2780678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831" y="3391463"/>
            <a:ext cx="73259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98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 descr="Facade of a Shop Store or Pharmacy Background Vector Image">
            <a:extLst>
              <a:ext uri="{FF2B5EF4-FFF2-40B4-BE49-F238E27FC236}">
                <a16:creationId xmlns="" xmlns:a16="http://schemas.microsoft.com/office/drawing/2014/main" id="{2371D28B-AF4F-4198-ABAE-0083B29A93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727"/>
          <a:stretch/>
        </p:blipFill>
        <p:spPr bwMode="auto">
          <a:xfrm>
            <a:off x="6217991" y="-31262"/>
            <a:ext cx="6350000" cy="688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Facade of a Shop Store or Pharmacy Background Vector Image">
            <a:extLst>
              <a:ext uri="{FF2B5EF4-FFF2-40B4-BE49-F238E27FC236}">
                <a16:creationId xmlns="" xmlns:a16="http://schemas.microsoft.com/office/drawing/2014/main" id="{B6C80D63-0F55-43E1-A34E-2156338664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727"/>
          <a:stretch/>
        </p:blipFill>
        <p:spPr bwMode="auto">
          <a:xfrm>
            <a:off x="-53615" y="-31262"/>
            <a:ext cx="6350000" cy="688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nip Diagonal Corner Rectangle 3">
            <a:extLst>
              <a:ext uri="{FF2B5EF4-FFF2-40B4-BE49-F238E27FC236}">
                <a16:creationId xmlns="" xmlns:a16="http://schemas.microsoft.com/office/drawing/2014/main" id="{7B1198A2-4CB7-4370-BBD7-773261959793}"/>
              </a:ext>
            </a:extLst>
          </p:cNvPr>
          <p:cNvSpPr/>
          <p:nvPr/>
        </p:nvSpPr>
        <p:spPr>
          <a:xfrm>
            <a:off x="832636" y="1611334"/>
            <a:ext cx="10526728" cy="1604597"/>
          </a:xfrm>
          <a:prstGeom prst="snip2Diag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السؤال الثاني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Khalid Art bold" pitchFamily="2" charset="-78"/>
            </a:endParaRPr>
          </a:p>
          <a:p>
            <a:pPr lvl="0" algn="ctr" rtl="0">
              <a:defRPr/>
            </a:pPr>
            <a:r>
              <a:rPr lang="ar-KW" sz="3600" b="1" dirty="0">
                <a:solidFill>
                  <a:prstClr val="black"/>
                </a:solidFill>
                <a:latin typeface="Arial" panose="020B0604020202020204" pitchFamily="34" charset="0"/>
                <a:cs typeface="Khalid Art bold" pitchFamily="2" charset="-78"/>
              </a:rPr>
              <a:t>تدل هذه الصورة على :</a:t>
            </a:r>
            <a:endParaRPr lang="vi-VN" sz="3600" b="1" dirty="0">
              <a:solidFill>
                <a:prstClr val="black"/>
              </a:solidFill>
              <a:cs typeface="Khalid Art bold" pitchFamily="2" charset="-78"/>
            </a:endParaRPr>
          </a:p>
        </p:txBody>
      </p:sp>
      <p:sp>
        <p:nvSpPr>
          <p:cNvPr id="9" name="Rectangle 25">
            <a:extLst>
              <a:ext uri="{FF2B5EF4-FFF2-40B4-BE49-F238E27FC236}">
                <a16:creationId xmlns="" xmlns:a16="http://schemas.microsoft.com/office/drawing/2014/main" id="{6A36268B-2B04-4083-A6EA-086123834A50}"/>
              </a:ext>
            </a:extLst>
          </p:cNvPr>
          <p:cNvSpPr/>
          <p:nvPr/>
        </p:nvSpPr>
        <p:spPr>
          <a:xfrm>
            <a:off x="1110220" y="3360811"/>
            <a:ext cx="4906798" cy="7708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ب. 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شعلة الألعاب</a:t>
            </a:r>
            <a:r>
              <a:rPr kumimoji="0" lang="ar-AE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 الأولمبية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Khalid Art bold" pitchFamily="2" charset="-78"/>
            </a:endParaRPr>
          </a:p>
        </p:txBody>
      </p:sp>
      <p:sp>
        <p:nvSpPr>
          <p:cNvPr id="11" name="Rectangle 41">
            <a:extLst>
              <a:ext uri="{FF2B5EF4-FFF2-40B4-BE49-F238E27FC236}">
                <a16:creationId xmlns="" xmlns:a16="http://schemas.microsoft.com/office/drawing/2014/main" id="{58BCA136-2AFE-49CE-9D13-8F26B01783F7}"/>
              </a:ext>
            </a:extLst>
          </p:cNvPr>
          <p:cNvSpPr/>
          <p:nvPr/>
        </p:nvSpPr>
        <p:spPr>
          <a:xfrm>
            <a:off x="6130615" y="3365000"/>
            <a:ext cx="4906798" cy="7708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أ. 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شعلة السباحة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Khalid Art bold" pitchFamily="2" charset="-78"/>
            </a:endParaRPr>
          </a:p>
        </p:txBody>
      </p:sp>
      <p:sp>
        <p:nvSpPr>
          <p:cNvPr id="13" name="Rectangle 42">
            <a:extLst>
              <a:ext uri="{FF2B5EF4-FFF2-40B4-BE49-F238E27FC236}">
                <a16:creationId xmlns="" xmlns:a16="http://schemas.microsoft.com/office/drawing/2014/main" id="{CD6E41B4-E26D-43CA-AB5E-14A08CB24E11}"/>
              </a:ext>
            </a:extLst>
          </p:cNvPr>
          <p:cNvSpPr/>
          <p:nvPr/>
        </p:nvSpPr>
        <p:spPr>
          <a:xfrm>
            <a:off x="1110220" y="4249983"/>
            <a:ext cx="4906798" cy="7708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د. 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شعلة كرة القدم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Khalid Art bold" pitchFamily="2" charset="-78"/>
            </a:endParaRPr>
          </a:p>
        </p:txBody>
      </p:sp>
      <p:sp>
        <p:nvSpPr>
          <p:cNvPr id="14" name="Rectangle 43">
            <a:extLst>
              <a:ext uri="{FF2B5EF4-FFF2-40B4-BE49-F238E27FC236}">
                <a16:creationId xmlns="" xmlns:a16="http://schemas.microsoft.com/office/drawing/2014/main" id="{7EAC23A0-D3BB-497E-80CB-A47F1792B78C}"/>
              </a:ext>
            </a:extLst>
          </p:cNvPr>
          <p:cNvSpPr/>
          <p:nvPr/>
        </p:nvSpPr>
        <p:spPr>
          <a:xfrm>
            <a:off x="6130615" y="4254172"/>
            <a:ext cx="4906798" cy="7708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ج. 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شعلة الألعاب</a:t>
            </a:r>
            <a:r>
              <a:rPr kumimoji="0" lang="ar-AE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 المدرسية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Khalid Art bold" pitchFamily="2" charset="-78"/>
            </a:endParaRPr>
          </a:p>
        </p:txBody>
      </p:sp>
      <p:pic>
        <p:nvPicPr>
          <p:cNvPr id="15" name="Picture 46">
            <a:extLst>
              <a:ext uri="{FF2B5EF4-FFF2-40B4-BE49-F238E27FC236}">
                <a16:creationId xmlns="" xmlns:a16="http://schemas.microsoft.com/office/drawing/2014/main" id="{B02CF13A-9176-405A-8D29-458A96841E2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3386286"/>
            <a:ext cx="885137" cy="708059"/>
          </a:xfrm>
          <a:prstGeom prst="rect">
            <a:avLst/>
          </a:prstGeom>
        </p:spPr>
      </p:pic>
      <p:pic>
        <p:nvPicPr>
          <p:cNvPr id="16" name="Picture 50">
            <a:extLst>
              <a:ext uri="{FF2B5EF4-FFF2-40B4-BE49-F238E27FC236}">
                <a16:creationId xmlns="" xmlns:a16="http://schemas.microsoft.com/office/drawing/2014/main" id="{2A8CCF32-B707-4751-9839-8B2C82F71ED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4283347"/>
            <a:ext cx="804536" cy="704088"/>
          </a:xfrm>
          <a:prstGeom prst="rect">
            <a:avLst/>
          </a:prstGeom>
        </p:spPr>
      </p:pic>
      <p:pic>
        <p:nvPicPr>
          <p:cNvPr id="17" name="Picture 48">
            <a:extLst>
              <a:ext uri="{FF2B5EF4-FFF2-40B4-BE49-F238E27FC236}">
                <a16:creationId xmlns="" xmlns:a16="http://schemas.microsoft.com/office/drawing/2014/main" id="{2EE8FF94-CD69-4794-91EC-2242A85F51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4294944"/>
            <a:ext cx="804742" cy="707197"/>
          </a:xfrm>
          <a:prstGeom prst="rect">
            <a:avLst/>
          </a:prstGeom>
        </p:spPr>
      </p:pic>
      <p:pic>
        <p:nvPicPr>
          <p:cNvPr id="18" name="Picture 52">
            <a:extLst>
              <a:ext uri="{FF2B5EF4-FFF2-40B4-BE49-F238E27FC236}">
                <a16:creationId xmlns="" xmlns:a16="http://schemas.microsoft.com/office/drawing/2014/main" id="{86750DF1-9495-4502-A095-B3AD6C82C4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406256"/>
            <a:ext cx="804742" cy="707197"/>
          </a:xfrm>
          <a:prstGeom prst="rect">
            <a:avLst/>
          </a:prstGeom>
        </p:spPr>
      </p:pic>
      <p:pic>
        <p:nvPicPr>
          <p:cNvPr id="19" name="Picture 11">
            <a:hlinkClick r:id="rId9" action="ppaction://hlinksldjump"/>
            <a:extLst>
              <a:ext uri="{FF2B5EF4-FFF2-40B4-BE49-F238E27FC236}">
                <a16:creationId xmlns="" xmlns:a16="http://schemas.microsoft.com/office/drawing/2014/main" id="{A0712A6A-839A-4285-B2BF-1175D243783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="" xmlns:a16="http://schemas.microsoft.com/office/drawing/2014/main" id="{94A5E690-6287-462F-AB52-4208A1169A0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4488" t="14561" r="26146" b="36461"/>
          <a:stretch/>
        </p:blipFill>
        <p:spPr>
          <a:xfrm>
            <a:off x="9599504" y="-25941"/>
            <a:ext cx="2968487" cy="313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65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 descr="Facade of a Shop Store or Pharmacy Background Vector Image">
            <a:extLst>
              <a:ext uri="{FF2B5EF4-FFF2-40B4-BE49-F238E27FC236}">
                <a16:creationId xmlns="" xmlns:a16="http://schemas.microsoft.com/office/drawing/2014/main" id="{9D4581F7-1B73-4D4A-950D-593AA2537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727"/>
          <a:stretch/>
        </p:blipFill>
        <p:spPr bwMode="auto">
          <a:xfrm>
            <a:off x="6217991" y="-31262"/>
            <a:ext cx="6350000" cy="688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nip Diagonal Corner Rectangle 3">
            <a:extLst>
              <a:ext uri="{FF2B5EF4-FFF2-40B4-BE49-F238E27FC236}">
                <a16:creationId xmlns="" xmlns:a16="http://schemas.microsoft.com/office/drawing/2014/main" id="{FE56A128-B90A-4C3E-890E-B703E6CFF38E}"/>
              </a:ext>
            </a:extLst>
          </p:cNvPr>
          <p:cNvSpPr/>
          <p:nvPr/>
        </p:nvSpPr>
        <p:spPr>
          <a:xfrm>
            <a:off x="631664" y="1779268"/>
            <a:ext cx="10526728" cy="1604597"/>
          </a:xfrm>
          <a:prstGeom prst="snip2Diag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السؤال الثالث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Khalid Art bold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Khalid Art bold" pitchFamily="2" charset="-78"/>
              </a:rPr>
              <a:t>تهدف الألعاب</a:t>
            </a:r>
            <a:r>
              <a:rPr kumimoji="0" lang="ar-AE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Khalid Art bold" pitchFamily="2" charset="-78"/>
              </a:rPr>
              <a:t> الأولمبية إلى خلق عالم أفضل يسوده السلام من </a:t>
            </a:r>
            <a:r>
              <a:rPr lang="ar-AE" sz="3200" b="1" dirty="0">
                <a:solidFill>
                  <a:prstClr val="black"/>
                </a:solidFill>
                <a:latin typeface="Arial" panose="020B0604020202020204" pitchFamily="34" charset="0"/>
                <a:cs typeface="Khalid Art bold" pitchFamily="2" charset="-78"/>
              </a:rPr>
              <a:t>خلال قيم 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Khalid Art bold" pitchFamily="2" charset="-78"/>
            </a:endParaRPr>
          </a:p>
        </p:txBody>
      </p:sp>
      <p:sp>
        <p:nvSpPr>
          <p:cNvPr id="9" name="Rectangle 25">
            <a:extLst>
              <a:ext uri="{FF2B5EF4-FFF2-40B4-BE49-F238E27FC236}">
                <a16:creationId xmlns="" xmlns:a16="http://schemas.microsoft.com/office/drawing/2014/main" id="{82EB31B8-645F-4451-93EB-CD0113CED658}"/>
              </a:ext>
            </a:extLst>
          </p:cNvPr>
          <p:cNvSpPr/>
          <p:nvPr/>
        </p:nvSpPr>
        <p:spPr>
          <a:xfrm>
            <a:off x="988230" y="3453800"/>
            <a:ext cx="4906798" cy="7708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ب. 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التضامن</a:t>
            </a:r>
            <a:r>
              <a:rPr kumimoji="0" lang="ar-AE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Khalid Art bold" pitchFamily="2" charset="-78"/>
            </a:endParaRPr>
          </a:p>
        </p:txBody>
      </p:sp>
      <p:sp>
        <p:nvSpPr>
          <p:cNvPr id="11" name="Rectangle 41">
            <a:extLst>
              <a:ext uri="{FF2B5EF4-FFF2-40B4-BE49-F238E27FC236}">
                <a16:creationId xmlns="" xmlns:a16="http://schemas.microsoft.com/office/drawing/2014/main" id="{63F1ABD2-82E6-4C34-B331-12D782661371}"/>
              </a:ext>
            </a:extLst>
          </p:cNvPr>
          <p:cNvSpPr/>
          <p:nvPr/>
        </p:nvSpPr>
        <p:spPr>
          <a:xfrm>
            <a:off x="6008625" y="3457989"/>
            <a:ext cx="4906798" cy="7708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أ. </a:t>
            </a:r>
            <a:r>
              <a:rPr lang="ar-AE" sz="2400" b="1" dirty="0">
                <a:solidFill>
                  <a:prstClr val="black"/>
                </a:solidFill>
                <a:latin typeface="Arial" panose="020B0604020202020204" pitchFamily="34" charset="0"/>
                <a:cs typeface="Khalid Art bold" pitchFamily="2" charset="-78"/>
              </a:rPr>
              <a:t>الصداقة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Khalid Art bold" pitchFamily="2" charset="-78"/>
            </a:endParaRPr>
          </a:p>
        </p:txBody>
      </p:sp>
      <p:sp>
        <p:nvSpPr>
          <p:cNvPr id="13" name="Rectangle 42">
            <a:extLst>
              <a:ext uri="{FF2B5EF4-FFF2-40B4-BE49-F238E27FC236}">
                <a16:creationId xmlns="" xmlns:a16="http://schemas.microsoft.com/office/drawing/2014/main" id="{8E2EFF2D-E8CC-4ADD-AFDE-CF62C2B1E3D7}"/>
              </a:ext>
            </a:extLst>
          </p:cNvPr>
          <p:cNvSpPr/>
          <p:nvPr/>
        </p:nvSpPr>
        <p:spPr>
          <a:xfrm>
            <a:off x="988230" y="4342972"/>
            <a:ext cx="4906798" cy="7708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د. </a:t>
            </a:r>
            <a:r>
              <a:rPr lang="ar-AE" sz="2400" b="1" dirty="0">
                <a:solidFill>
                  <a:prstClr val="black"/>
                </a:solidFill>
                <a:latin typeface="Arial" panose="020B0604020202020204" pitchFamily="34" charset="0"/>
                <a:cs typeface="Khalid Art bold" pitchFamily="2" charset="-78"/>
              </a:rPr>
              <a:t>جميع ما ذكر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Khalid Art bold" pitchFamily="2" charset="-78"/>
            </a:endParaRPr>
          </a:p>
        </p:txBody>
      </p:sp>
      <p:sp>
        <p:nvSpPr>
          <p:cNvPr id="14" name="Rectangle 43">
            <a:extLst>
              <a:ext uri="{FF2B5EF4-FFF2-40B4-BE49-F238E27FC236}">
                <a16:creationId xmlns="" xmlns:a16="http://schemas.microsoft.com/office/drawing/2014/main" id="{FF7271A0-A1A8-45F7-88A6-93B499E71D19}"/>
              </a:ext>
            </a:extLst>
          </p:cNvPr>
          <p:cNvSpPr/>
          <p:nvPr/>
        </p:nvSpPr>
        <p:spPr>
          <a:xfrm>
            <a:off x="6008625" y="4347161"/>
            <a:ext cx="4906798" cy="7708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ج. </a:t>
            </a:r>
            <a:r>
              <a:rPr lang="ar-AE" sz="2400" b="1" dirty="0">
                <a:solidFill>
                  <a:prstClr val="black"/>
                </a:solidFill>
                <a:latin typeface="Arial" panose="020B0604020202020204" pitchFamily="34" charset="0"/>
                <a:cs typeface="Khalid Art bold" pitchFamily="2" charset="-78"/>
              </a:rPr>
              <a:t>التنافس الشريف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Khalid Art bold" pitchFamily="2" charset="-78"/>
            </a:endParaRPr>
          </a:p>
        </p:txBody>
      </p:sp>
      <p:pic>
        <p:nvPicPr>
          <p:cNvPr id="15" name="Picture 46">
            <a:extLst>
              <a:ext uri="{FF2B5EF4-FFF2-40B4-BE49-F238E27FC236}">
                <a16:creationId xmlns="" xmlns:a16="http://schemas.microsoft.com/office/drawing/2014/main" id="{30E4E5EF-CA10-4D71-96F2-C1754C7961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306" y="3479275"/>
            <a:ext cx="805722" cy="708059"/>
          </a:xfrm>
          <a:prstGeom prst="rect">
            <a:avLst/>
          </a:prstGeom>
        </p:spPr>
      </p:pic>
      <p:pic>
        <p:nvPicPr>
          <p:cNvPr id="16" name="Picture 50">
            <a:extLst>
              <a:ext uri="{FF2B5EF4-FFF2-40B4-BE49-F238E27FC236}">
                <a16:creationId xmlns="" xmlns:a16="http://schemas.microsoft.com/office/drawing/2014/main" id="{09CA300C-E8EA-42E8-B40F-C9F060F0B0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492" y="4406566"/>
            <a:ext cx="804536" cy="643628"/>
          </a:xfrm>
          <a:prstGeom prst="rect">
            <a:avLst/>
          </a:prstGeom>
        </p:spPr>
      </p:pic>
      <p:pic>
        <p:nvPicPr>
          <p:cNvPr id="17" name="Picture 48">
            <a:extLst>
              <a:ext uri="{FF2B5EF4-FFF2-40B4-BE49-F238E27FC236}">
                <a16:creationId xmlns="" xmlns:a16="http://schemas.microsoft.com/office/drawing/2014/main" id="{0FC89A59-6EA4-4BCD-B1E3-484D53AEAB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681" y="4387933"/>
            <a:ext cx="804742" cy="707197"/>
          </a:xfrm>
          <a:prstGeom prst="rect">
            <a:avLst/>
          </a:prstGeom>
        </p:spPr>
      </p:pic>
      <p:pic>
        <p:nvPicPr>
          <p:cNvPr id="18" name="Picture 52">
            <a:extLst>
              <a:ext uri="{FF2B5EF4-FFF2-40B4-BE49-F238E27FC236}">
                <a16:creationId xmlns="" xmlns:a16="http://schemas.microsoft.com/office/drawing/2014/main" id="{71470FFD-0C2C-4D89-98D3-B19671A957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831" y="3530947"/>
            <a:ext cx="732592" cy="643793"/>
          </a:xfrm>
          <a:prstGeom prst="rect">
            <a:avLst/>
          </a:prstGeom>
        </p:spPr>
      </p:pic>
      <p:pic>
        <p:nvPicPr>
          <p:cNvPr id="19" name="Picture 11">
            <a:hlinkClick r:id="rId8" action="ppaction://hlinksldjump"/>
            <a:extLst>
              <a:ext uri="{FF2B5EF4-FFF2-40B4-BE49-F238E27FC236}">
                <a16:creationId xmlns="" xmlns:a16="http://schemas.microsoft.com/office/drawing/2014/main" id="{4AD3D18D-FEF7-4F1D-ABE3-69AE7BD5728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0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193675"/>
            <a:ext cx="11644313" cy="646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69222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 descr="Facade of a Shop Store or Pharmacy Background Vector Image">
            <a:extLst>
              <a:ext uri="{FF2B5EF4-FFF2-40B4-BE49-F238E27FC236}">
                <a16:creationId xmlns="" xmlns:a16="http://schemas.microsoft.com/office/drawing/2014/main" id="{6383EECF-E972-46C9-8F20-2EFBB8C0F0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727"/>
          <a:stretch/>
        </p:blipFill>
        <p:spPr bwMode="auto">
          <a:xfrm>
            <a:off x="6217991" y="-31262"/>
            <a:ext cx="6350000" cy="688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Facade of a Shop Store or Pharmacy Background Vector Image">
            <a:extLst>
              <a:ext uri="{FF2B5EF4-FFF2-40B4-BE49-F238E27FC236}">
                <a16:creationId xmlns="" xmlns:a16="http://schemas.microsoft.com/office/drawing/2014/main" id="{F51C3C6E-F410-474A-A7E2-CCBB0386B7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727"/>
          <a:stretch/>
        </p:blipFill>
        <p:spPr bwMode="auto">
          <a:xfrm>
            <a:off x="-53615" y="-31262"/>
            <a:ext cx="6350000" cy="688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nip Diagonal Corner Rectangle 3">
            <a:extLst>
              <a:ext uri="{FF2B5EF4-FFF2-40B4-BE49-F238E27FC236}">
                <a16:creationId xmlns="" xmlns:a16="http://schemas.microsoft.com/office/drawing/2014/main" id="{5F4C9303-80FC-4A92-876F-F9EE983CC8AD}"/>
              </a:ext>
            </a:extLst>
          </p:cNvPr>
          <p:cNvSpPr/>
          <p:nvPr/>
        </p:nvSpPr>
        <p:spPr>
          <a:xfrm>
            <a:off x="606908" y="1483872"/>
            <a:ext cx="10526728" cy="1604597"/>
          </a:xfrm>
          <a:prstGeom prst="snip2Diag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السؤال الرابع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Khalid Art bold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Khalid Art bold" pitchFamily="2" charset="-78"/>
            </a:endParaRPr>
          </a:p>
          <a:p>
            <a:pPr algn="ctr" rtl="1">
              <a:defRPr/>
            </a:pPr>
            <a:r>
              <a:rPr lang="ar-AE" sz="3600" b="1" dirty="0">
                <a:solidFill>
                  <a:prstClr val="black"/>
                </a:solidFill>
                <a:latin typeface="Arial" panose="020B0604020202020204" pitchFamily="34" charset="0"/>
                <a:cs typeface="Khalid Art bold" pitchFamily="2" charset="-78"/>
              </a:rPr>
              <a:t>بدأت الألعاب الأولمبية الحديثة </a:t>
            </a:r>
            <a:r>
              <a:rPr lang="ar-AE" sz="3600" b="1" dirty="0" smtClean="0">
                <a:solidFill>
                  <a:prstClr val="black"/>
                </a:solidFill>
                <a:latin typeface="Arial" panose="020B0604020202020204" pitchFamily="34" charset="0"/>
                <a:cs typeface="Khalid Art bold" pitchFamily="2" charset="-78"/>
              </a:rPr>
              <a:t>عا</a:t>
            </a:r>
            <a:r>
              <a:rPr lang="ar-EG" sz="3600" b="1" dirty="0" smtClean="0">
                <a:solidFill>
                  <a:prstClr val="black"/>
                </a:solidFill>
                <a:latin typeface="Arial" panose="020B0604020202020204" pitchFamily="34" charset="0"/>
                <a:cs typeface="Khalid Art bold" pitchFamily="2" charset="-78"/>
              </a:rPr>
              <a:t>م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  <a:cs typeface="Khalid Art bold" pitchFamily="2" charset="-78"/>
              </a:rPr>
              <a:t> </a:t>
            </a:r>
            <a:r>
              <a:rPr lang="ar-EG" sz="3600" b="1" dirty="0" smtClean="0">
                <a:solidFill>
                  <a:prstClr val="black"/>
                </a:solidFill>
                <a:latin typeface="Arial" panose="020B0604020202020204" pitchFamily="34" charset="0"/>
                <a:cs typeface="Khalid Art bold" pitchFamily="2" charset="-78"/>
              </a:rPr>
              <a:t>   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  <a:cs typeface="Khalid Art bold" pitchFamily="2" charset="-78"/>
              </a:rPr>
              <a:t>1896 </a:t>
            </a:r>
            <a:r>
              <a:rPr lang="ar-EG" sz="3600" b="1" dirty="0" smtClean="0">
                <a:solidFill>
                  <a:prstClr val="black"/>
                </a:solidFill>
                <a:latin typeface="Arial" panose="020B0604020202020204" pitchFamily="34" charset="0"/>
                <a:cs typeface="Khalid Art bold" pitchFamily="2" charset="-78"/>
              </a:rPr>
              <a:t>في </a:t>
            </a:r>
            <a:endParaRPr lang="ar-KW" sz="3600" b="1" dirty="0">
              <a:solidFill>
                <a:prstClr val="black"/>
              </a:solidFill>
              <a:latin typeface="Arial" panose="020B0604020202020204" pitchFamily="34" charset="0"/>
              <a:cs typeface="Khalid Art bold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Khalid Art bold" pitchFamily="2" charset="-78"/>
            </a:endParaRPr>
          </a:p>
        </p:txBody>
      </p:sp>
      <p:sp>
        <p:nvSpPr>
          <p:cNvPr id="18" name="Rectangle 25">
            <a:extLst>
              <a:ext uri="{FF2B5EF4-FFF2-40B4-BE49-F238E27FC236}">
                <a16:creationId xmlns="" xmlns:a16="http://schemas.microsoft.com/office/drawing/2014/main" id="{3956B6AC-5C2B-48B0-BE2D-71BE64C3B3D6}"/>
              </a:ext>
            </a:extLst>
          </p:cNvPr>
          <p:cNvSpPr/>
          <p:nvPr/>
        </p:nvSpPr>
        <p:spPr>
          <a:xfrm>
            <a:off x="884492" y="3233349"/>
            <a:ext cx="4906798" cy="7708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ب. </a:t>
            </a:r>
            <a:r>
              <a:rPr lang="ar-AE" sz="2400" b="1" dirty="0">
                <a:solidFill>
                  <a:prstClr val="black"/>
                </a:solidFill>
                <a:latin typeface="Arial" panose="020B0604020202020204" pitchFamily="34" charset="0"/>
                <a:cs typeface="Khalid Art bold" pitchFamily="2" charset="-78"/>
              </a:rPr>
              <a:t>أوروبا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Khalid Art bold" pitchFamily="2" charset="-78"/>
            </a:endParaRPr>
          </a:p>
        </p:txBody>
      </p:sp>
      <p:sp>
        <p:nvSpPr>
          <p:cNvPr id="19" name="Rectangle 41">
            <a:extLst>
              <a:ext uri="{FF2B5EF4-FFF2-40B4-BE49-F238E27FC236}">
                <a16:creationId xmlns="" xmlns:a16="http://schemas.microsoft.com/office/drawing/2014/main" id="{FBC6B215-DD16-4A1A-9629-B86A9CBD770A}"/>
              </a:ext>
            </a:extLst>
          </p:cNvPr>
          <p:cNvSpPr/>
          <p:nvPr/>
        </p:nvSpPr>
        <p:spPr>
          <a:xfrm>
            <a:off x="5904887" y="3237538"/>
            <a:ext cx="4906798" cy="7708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أ. </a:t>
            </a:r>
            <a:r>
              <a:rPr lang="ar-AE" sz="2400" b="1" dirty="0">
                <a:solidFill>
                  <a:prstClr val="black"/>
                </a:solidFill>
                <a:latin typeface="Arial" panose="020B0604020202020204" pitchFamily="34" charset="0"/>
                <a:cs typeface="Khalid Art bold" pitchFamily="2" charset="-78"/>
              </a:rPr>
              <a:t>أمريكا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Khalid Art bold" pitchFamily="2" charset="-78"/>
            </a:endParaRPr>
          </a:p>
        </p:txBody>
      </p:sp>
      <p:sp>
        <p:nvSpPr>
          <p:cNvPr id="20" name="Rectangle 42">
            <a:extLst>
              <a:ext uri="{FF2B5EF4-FFF2-40B4-BE49-F238E27FC236}">
                <a16:creationId xmlns="" xmlns:a16="http://schemas.microsoft.com/office/drawing/2014/main" id="{415B7C96-0C4B-413A-A154-F313B3F14741}"/>
              </a:ext>
            </a:extLst>
          </p:cNvPr>
          <p:cNvSpPr/>
          <p:nvPr/>
        </p:nvSpPr>
        <p:spPr>
          <a:xfrm>
            <a:off x="884492" y="4122521"/>
            <a:ext cx="4906798" cy="7708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د. 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أفريقيا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Khalid Art bold" pitchFamily="2" charset="-78"/>
            </a:endParaRPr>
          </a:p>
        </p:txBody>
      </p:sp>
      <p:sp>
        <p:nvSpPr>
          <p:cNvPr id="21" name="Rectangle 43">
            <a:extLst>
              <a:ext uri="{FF2B5EF4-FFF2-40B4-BE49-F238E27FC236}">
                <a16:creationId xmlns="" xmlns:a16="http://schemas.microsoft.com/office/drawing/2014/main" id="{8C0E660F-DBAB-4414-AD39-EC3E67CE970F}"/>
              </a:ext>
            </a:extLst>
          </p:cNvPr>
          <p:cNvSpPr/>
          <p:nvPr/>
        </p:nvSpPr>
        <p:spPr>
          <a:xfrm>
            <a:off x="5904887" y="4126710"/>
            <a:ext cx="4906798" cy="7708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ج. 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اليونان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Khalid Art bold" pitchFamily="2" charset="-78"/>
            </a:endParaRPr>
          </a:p>
        </p:txBody>
      </p:sp>
      <p:pic>
        <p:nvPicPr>
          <p:cNvPr id="22" name="Picture 46">
            <a:extLst>
              <a:ext uri="{FF2B5EF4-FFF2-40B4-BE49-F238E27FC236}">
                <a16:creationId xmlns="" xmlns:a16="http://schemas.microsoft.com/office/drawing/2014/main" id="{88C733C3-9B3F-4A70-9DDC-DB797F449B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568" y="3258824"/>
            <a:ext cx="805722" cy="708059"/>
          </a:xfrm>
          <a:prstGeom prst="rect">
            <a:avLst/>
          </a:prstGeom>
        </p:spPr>
      </p:pic>
      <p:pic>
        <p:nvPicPr>
          <p:cNvPr id="23" name="Picture 50">
            <a:extLst>
              <a:ext uri="{FF2B5EF4-FFF2-40B4-BE49-F238E27FC236}">
                <a16:creationId xmlns="" xmlns:a16="http://schemas.microsoft.com/office/drawing/2014/main" id="{10B95E9C-D2DD-4BB6-A930-75010655B7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886" y="4186115"/>
            <a:ext cx="732404" cy="643628"/>
          </a:xfrm>
          <a:prstGeom prst="rect">
            <a:avLst/>
          </a:prstGeom>
        </p:spPr>
      </p:pic>
      <p:pic>
        <p:nvPicPr>
          <p:cNvPr id="24" name="Picture 48">
            <a:extLst>
              <a:ext uri="{FF2B5EF4-FFF2-40B4-BE49-F238E27FC236}">
                <a16:creationId xmlns="" xmlns:a16="http://schemas.microsoft.com/office/drawing/2014/main" id="{DE403718-F4BF-430D-BAA6-4BA7D11E88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943" y="4199184"/>
            <a:ext cx="804742" cy="643793"/>
          </a:xfrm>
          <a:prstGeom prst="rect">
            <a:avLst/>
          </a:prstGeom>
        </p:spPr>
      </p:pic>
      <p:pic>
        <p:nvPicPr>
          <p:cNvPr id="25" name="Picture 52">
            <a:extLst>
              <a:ext uri="{FF2B5EF4-FFF2-40B4-BE49-F238E27FC236}">
                <a16:creationId xmlns="" xmlns:a16="http://schemas.microsoft.com/office/drawing/2014/main" id="{70F9EEBC-1A43-4423-9867-86B6BF4DF8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093" y="3310496"/>
            <a:ext cx="732592" cy="643793"/>
          </a:xfrm>
          <a:prstGeom prst="rect">
            <a:avLst/>
          </a:prstGeom>
        </p:spPr>
      </p:pic>
      <p:pic>
        <p:nvPicPr>
          <p:cNvPr id="14" name="Picture 11">
            <a:hlinkClick r:id="rId8" action="ppaction://hlinksldjump"/>
            <a:extLst>
              <a:ext uri="{FF2B5EF4-FFF2-40B4-BE49-F238E27FC236}">
                <a16:creationId xmlns="" xmlns:a16="http://schemas.microsoft.com/office/drawing/2014/main" id="{C2630152-840B-49A6-B204-72C8ED462EC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7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Facade of a Shop Store or Pharmacy Background Vector Image">
            <a:extLst>
              <a:ext uri="{FF2B5EF4-FFF2-40B4-BE49-F238E27FC236}">
                <a16:creationId xmlns="" xmlns:a16="http://schemas.microsoft.com/office/drawing/2014/main" id="{3D0A93F0-9150-48F7-BE7F-89E6906031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727"/>
          <a:stretch/>
        </p:blipFill>
        <p:spPr bwMode="auto">
          <a:xfrm>
            <a:off x="6217991" y="-31262"/>
            <a:ext cx="6350000" cy="688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acade of a Shop Store or Pharmacy Background Vector Image">
            <a:extLst>
              <a:ext uri="{FF2B5EF4-FFF2-40B4-BE49-F238E27FC236}">
                <a16:creationId xmlns="" xmlns:a16="http://schemas.microsoft.com/office/drawing/2014/main" id="{38A89729-6451-4A7A-82DC-9DFE1A53C7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727"/>
          <a:stretch/>
        </p:blipFill>
        <p:spPr bwMode="auto">
          <a:xfrm>
            <a:off x="-53615" y="-31262"/>
            <a:ext cx="6350000" cy="688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nip Diagonal Corner Rectangle 3">
            <a:extLst>
              <a:ext uri="{FF2B5EF4-FFF2-40B4-BE49-F238E27FC236}">
                <a16:creationId xmlns="" xmlns:a16="http://schemas.microsoft.com/office/drawing/2014/main" id="{A2A7C08E-BB6B-4420-9485-C85837598543}"/>
              </a:ext>
            </a:extLst>
          </p:cNvPr>
          <p:cNvSpPr/>
          <p:nvPr/>
        </p:nvSpPr>
        <p:spPr>
          <a:xfrm>
            <a:off x="48311" y="1401642"/>
            <a:ext cx="10526728" cy="1604597"/>
          </a:xfrm>
          <a:prstGeom prst="snip2Diag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السؤال الخامس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Khalid Art bold" pitchFamily="2" charset="-78"/>
            </a:endParaRPr>
          </a:p>
          <a:p>
            <a:pPr algn="ctr" rtl="0">
              <a:defRPr/>
            </a:pPr>
            <a:r>
              <a:rPr lang="ar-AE" sz="3600" b="1" dirty="0">
                <a:solidFill>
                  <a:prstClr val="black"/>
                </a:solidFill>
                <a:latin typeface="Arial" panose="020B0604020202020204" pitchFamily="34" charset="0"/>
                <a:cs typeface="Khalid Art bold" pitchFamily="2" charset="-78"/>
              </a:rPr>
              <a:t>ألوان علم الألعاب الأولمبية يرمز إلى </a:t>
            </a:r>
            <a:r>
              <a:rPr lang="ar-KW" sz="3600" b="1" dirty="0">
                <a:solidFill>
                  <a:prstClr val="black"/>
                </a:solidFill>
                <a:latin typeface="Arial" panose="020B0604020202020204" pitchFamily="34" charset="0"/>
                <a:cs typeface="Khalid Art bold" pitchFamily="2" charset="-78"/>
              </a:rPr>
              <a:t>:</a:t>
            </a: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Khalid Art bold" pitchFamily="2" charset="-78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Khalid Art bold" pitchFamily="2" charset="-78"/>
            </a:endParaRPr>
          </a:p>
        </p:txBody>
      </p:sp>
      <p:sp>
        <p:nvSpPr>
          <p:cNvPr id="9" name="Rectangle 25">
            <a:extLst>
              <a:ext uri="{FF2B5EF4-FFF2-40B4-BE49-F238E27FC236}">
                <a16:creationId xmlns="" xmlns:a16="http://schemas.microsoft.com/office/drawing/2014/main" id="{530E7D95-9187-419D-9998-9A60E2618316}"/>
              </a:ext>
            </a:extLst>
          </p:cNvPr>
          <p:cNvSpPr/>
          <p:nvPr/>
        </p:nvSpPr>
        <p:spPr>
          <a:xfrm>
            <a:off x="1232211" y="3124595"/>
            <a:ext cx="4906798" cy="7708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ب. </a:t>
            </a:r>
            <a:r>
              <a:rPr lang="ar-AE" sz="2400" b="1" dirty="0">
                <a:solidFill>
                  <a:prstClr val="black"/>
                </a:solidFill>
                <a:latin typeface="Arial" panose="020B0604020202020204" pitchFamily="34" charset="0"/>
                <a:cs typeface="Khalid Art bold" pitchFamily="2" charset="-78"/>
              </a:rPr>
              <a:t>اليونان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Khalid Art bold" pitchFamily="2" charset="-78"/>
            </a:endParaRPr>
          </a:p>
        </p:txBody>
      </p:sp>
      <p:sp>
        <p:nvSpPr>
          <p:cNvPr id="11" name="Rectangle 41">
            <a:extLst>
              <a:ext uri="{FF2B5EF4-FFF2-40B4-BE49-F238E27FC236}">
                <a16:creationId xmlns="" xmlns:a16="http://schemas.microsoft.com/office/drawing/2014/main" id="{EE2FBAFB-4712-4A10-ADAA-E81844897312}"/>
              </a:ext>
            </a:extLst>
          </p:cNvPr>
          <p:cNvSpPr/>
          <p:nvPr/>
        </p:nvSpPr>
        <p:spPr>
          <a:xfrm>
            <a:off x="6252606" y="3128784"/>
            <a:ext cx="4906798" cy="7708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أ. 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التعاون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Khalid Art bold" pitchFamily="2" charset="-78"/>
            </a:endParaRPr>
          </a:p>
        </p:txBody>
      </p:sp>
      <p:sp>
        <p:nvSpPr>
          <p:cNvPr id="13" name="Rectangle 42">
            <a:extLst>
              <a:ext uri="{FF2B5EF4-FFF2-40B4-BE49-F238E27FC236}">
                <a16:creationId xmlns="" xmlns:a16="http://schemas.microsoft.com/office/drawing/2014/main" id="{9A1DB7C9-8D83-46EC-9FB6-F0E479CD8609}"/>
              </a:ext>
            </a:extLst>
          </p:cNvPr>
          <p:cNvSpPr/>
          <p:nvPr/>
        </p:nvSpPr>
        <p:spPr>
          <a:xfrm>
            <a:off x="1232211" y="4013767"/>
            <a:ext cx="4906798" cy="7708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د. 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Khalid Art bold" pitchFamily="2" charset="-78"/>
              </a:rPr>
              <a:t>أعلام الدول المتنافسة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Khalid Art bold" pitchFamily="2" charset="-78"/>
            </a:endParaRPr>
          </a:p>
        </p:txBody>
      </p:sp>
      <p:sp>
        <p:nvSpPr>
          <p:cNvPr id="14" name="Rectangle 43">
            <a:extLst>
              <a:ext uri="{FF2B5EF4-FFF2-40B4-BE49-F238E27FC236}">
                <a16:creationId xmlns="" xmlns:a16="http://schemas.microsoft.com/office/drawing/2014/main" id="{170D63B9-2011-43BF-87FA-C454EB1DA96D}"/>
              </a:ext>
            </a:extLst>
          </p:cNvPr>
          <p:cNvSpPr/>
          <p:nvPr/>
        </p:nvSpPr>
        <p:spPr>
          <a:xfrm>
            <a:off x="6252606" y="4017956"/>
            <a:ext cx="4906798" cy="7708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b="1" dirty="0">
                <a:solidFill>
                  <a:prstClr val="black"/>
                </a:solidFill>
                <a:latin typeface="Arial" panose="020B0604020202020204" pitchFamily="34" charset="0"/>
                <a:cs typeface="Khalid Art bold" pitchFamily="2" charset="-78"/>
              </a:rPr>
              <a:t>ج . أمريكا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Khalid Art bold" pitchFamily="2" charset="-78"/>
            </a:endParaRPr>
          </a:p>
        </p:txBody>
      </p:sp>
      <p:pic>
        <p:nvPicPr>
          <p:cNvPr id="15" name="Picture 46">
            <a:extLst>
              <a:ext uri="{FF2B5EF4-FFF2-40B4-BE49-F238E27FC236}">
                <a16:creationId xmlns="" xmlns:a16="http://schemas.microsoft.com/office/drawing/2014/main" id="{AD5EE5D0-F09F-4215-B9AA-5AE800664B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287" y="3150070"/>
            <a:ext cx="805722" cy="708059"/>
          </a:xfrm>
          <a:prstGeom prst="rect">
            <a:avLst/>
          </a:prstGeom>
        </p:spPr>
      </p:pic>
      <p:pic>
        <p:nvPicPr>
          <p:cNvPr id="16" name="Picture 50">
            <a:extLst>
              <a:ext uri="{FF2B5EF4-FFF2-40B4-BE49-F238E27FC236}">
                <a16:creationId xmlns="" xmlns:a16="http://schemas.microsoft.com/office/drawing/2014/main" id="{1076E18A-2AE4-4D1D-AF5D-A7C3665A8E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473" y="4077361"/>
            <a:ext cx="804536" cy="643628"/>
          </a:xfrm>
          <a:prstGeom prst="rect">
            <a:avLst/>
          </a:prstGeom>
        </p:spPr>
      </p:pic>
      <p:pic>
        <p:nvPicPr>
          <p:cNvPr id="17" name="Picture 48">
            <a:extLst>
              <a:ext uri="{FF2B5EF4-FFF2-40B4-BE49-F238E27FC236}">
                <a16:creationId xmlns="" xmlns:a16="http://schemas.microsoft.com/office/drawing/2014/main" id="{D7966B2C-FA1C-4C27-8A68-48A00D0168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662" y="4058728"/>
            <a:ext cx="804742" cy="707197"/>
          </a:xfrm>
          <a:prstGeom prst="rect">
            <a:avLst/>
          </a:prstGeom>
        </p:spPr>
      </p:pic>
      <p:pic>
        <p:nvPicPr>
          <p:cNvPr id="18" name="Picture 52">
            <a:extLst>
              <a:ext uri="{FF2B5EF4-FFF2-40B4-BE49-F238E27FC236}">
                <a16:creationId xmlns="" xmlns:a16="http://schemas.microsoft.com/office/drawing/2014/main" id="{5D0B1434-9325-43BF-8879-0F548EF32F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812" y="3201742"/>
            <a:ext cx="732592" cy="643793"/>
          </a:xfrm>
          <a:prstGeom prst="rect">
            <a:avLst/>
          </a:prstGeom>
        </p:spPr>
      </p:pic>
      <p:pic>
        <p:nvPicPr>
          <p:cNvPr id="20" name="Picture 11">
            <a:hlinkClick r:id="rId8" action="ppaction://hlinksldjump"/>
            <a:extLst>
              <a:ext uri="{FF2B5EF4-FFF2-40B4-BE49-F238E27FC236}">
                <a16:creationId xmlns="" xmlns:a16="http://schemas.microsoft.com/office/drawing/2014/main" id="{D8A4C4B4-C2BE-43C7-B44F-1653A848A74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pic>
        <p:nvPicPr>
          <p:cNvPr id="3" name="صورة 2" descr="صورة تحتوي على خارجي, عشب, مرآة, علامة&#10;&#10;تم إنشاء الوصف تلقائياً">
            <a:extLst>
              <a:ext uri="{FF2B5EF4-FFF2-40B4-BE49-F238E27FC236}">
                <a16:creationId xmlns="" xmlns:a16="http://schemas.microsoft.com/office/drawing/2014/main" id="{9B488248-6E6B-49C9-B650-2020BA94BE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07029" y="2374"/>
            <a:ext cx="3198191" cy="210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5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="" xmlns:a16="http://schemas.microsoft.com/office/drawing/2014/main" id="{49406473-E9A4-421A-AE70-1D0E553B99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40" t="24070" r="36629" b="46859"/>
          <a:stretch/>
        </p:blipFill>
        <p:spPr>
          <a:xfrm>
            <a:off x="185530" y="1601138"/>
            <a:ext cx="3970975" cy="2374711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="" xmlns:a16="http://schemas.microsoft.com/office/drawing/2014/main" id="{5679ECC5-53D0-4489-9416-2EFBAE99B972}"/>
              </a:ext>
            </a:extLst>
          </p:cNvPr>
          <p:cNvSpPr txBox="1"/>
          <p:nvPr/>
        </p:nvSpPr>
        <p:spPr>
          <a:xfrm>
            <a:off x="1630017" y="625757"/>
            <a:ext cx="10561983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ar-AE" sz="4400" b="1" dirty="0">
                <a:latin typeface="Arial" panose="020B0604020202020204" pitchFamily="34" charset="0"/>
                <a:cs typeface="Arial" panose="020B0604020202020204" pitchFamily="34" charset="0"/>
              </a:rPr>
              <a:t>ماذا تعني كلمة التميز ؟ أذكر فكرة واحدة . 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="" xmlns:a16="http://schemas.microsoft.com/office/drawing/2014/main" id="{8185D258-0055-4C34-94D4-73B6656AE6B5}"/>
              </a:ext>
            </a:extLst>
          </p:cNvPr>
          <p:cNvSpPr txBox="1"/>
          <p:nvPr/>
        </p:nvSpPr>
        <p:spPr>
          <a:xfrm>
            <a:off x="4527496" y="1813299"/>
            <a:ext cx="7478974" cy="230832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ar-AE" sz="3600" b="1" dirty="0">
                <a:latin typeface="Arial" panose="020B0604020202020204" pitchFamily="34" charset="0"/>
                <a:cs typeface="Arial" panose="020B0604020202020204" pitchFamily="34" charset="0"/>
              </a:rPr>
              <a:t>- التميز هو معايير أو جودة عالية للغاية . </a:t>
            </a:r>
          </a:p>
          <a:p>
            <a:pPr algn="r"/>
            <a:r>
              <a:rPr lang="ar-AE" sz="3600" b="1" dirty="0">
                <a:latin typeface="Arial" panose="020B0604020202020204" pitchFamily="34" charset="0"/>
                <a:cs typeface="Arial" panose="020B0604020202020204" pitchFamily="34" charset="0"/>
              </a:rPr>
              <a:t>- عمل مبتكر .  </a:t>
            </a:r>
          </a:p>
          <a:p>
            <a:pPr algn="r"/>
            <a:r>
              <a:rPr lang="ar-AE" sz="36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ar-BH" sz="3600" b="1" dirty="0">
                <a:latin typeface="Arial" panose="020B0604020202020204" pitchFamily="34" charset="0"/>
                <a:cs typeface="Arial" panose="020B0604020202020204" pitchFamily="34" charset="0"/>
              </a:rPr>
              <a:t>مهارةً جيدة أو سمةً إيجابية تتجاوز المعايير العادية وظيفياً وإجرائياً</a:t>
            </a:r>
            <a:r>
              <a:rPr lang="ar-AE" sz="3600" b="1" dirty="0">
                <a:latin typeface="Arial" panose="020B0604020202020204" pitchFamily="34" charset="0"/>
                <a:cs typeface="Arial" panose="020B0604020202020204" pitchFamily="34" charset="0"/>
              </a:rPr>
              <a:t> . 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97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taking a selfie&#10;&#10;Description automatically generated">
            <a:extLst>
              <a:ext uri="{FF2B5EF4-FFF2-40B4-BE49-F238E27FC236}">
                <a16:creationId xmlns="" xmlns:a16="http://schemas.microsoft.com/office/drawing/2014/main" id="{70D5E659-F11E-44C5-A926-17DB1B191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9" y="1278982"/>
            <a:ext cx="3750365" cy="4817164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="" xmlns:a16="http://schemas.microsoft.com/office/drawing/2014/main" id="{36517E8A-9986-469A-853A-DE30BA4C0E9B}"/>
              </a:ext>
            </a:extLst>
          </p:cNvPr>
          <p:cNvSpPr txBox="1"/>
          <p:nvPr/>
        </p:nvSpPr>
        <p:spPr>
          <a:xfrm>
            <a:off x="3988904" y="2716696"/>
            <a:ext cx="79645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التميزُ أسلوبٌ وعادةٌ ، ورحلةٌ مليئةٌ بالتعلم والمثابرة والصبر ، ولمتعة التميز مذاقٌ خاصٌّ لا يعرفهُ إلا من جربهُ " </a:t>
            </a:r>
          </a:p>
          <a:p>
            <a:r>
              <a:rPr lang="ar-AE" sz="2800" b="1" dirty="0">
                <a:latin typeface="Arial" panose="020B0604020202020204" pitchFamily="34" charset="0"/>
                <a:cs typeface="Arial" panose="020B0604020202020204" pitchFamily="34" charset="0"/>
              </a:rPr>
              <a:t>صاحب السمو الشيخ محمد بن راشد آل مكتوم حفظه الله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86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="" xmlns:a16="http://schemas.microsoft.com/office/drawing/2014/main" id="{AE1A1179-EE3E-4827-BA98-5EA5C9E77A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11" t="40131" r="28780" b="11665"/>
          <a:stretch/>
        </p:blipFill>
        <p:spPr>
          <a:xfrm>
            <a:off x="228600" y="177371"/>
            <a:ext cx="11798300" cy="650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01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="" xmlns:a16="http://schemas.microsoft.com/office/drawing/2014/main" id="{AC63883B-2906-46CA-86B2-83C6123099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79" t="47535" r="28478" b="43874"/>
          <a:stretch/>
        </p:blipFill>
        <p:spPr>
          <a:xfrm>
            <a:off x="4479235" y="278297"/>
            <a:ext cx="7560364" cy="1073425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="" xmlns:a16="http://schemas.microsoft.com/office/drawing/2014/main" id="{024FD35F-7127-40E5-8BEC-9AF3B36CCB7A}"/>
              </a:ext>
            </a:extLst>
          </p:cNvPr>
          <p:cNvSpPr/>
          <p:nvPr/>
        </p:nvSpPr>
        <p:spPr>
          <a:xfrm>
            <a:off x="3969027" y="1152939"/>
            <a:ext cx="8070571" cy="31540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ظل لورانس ملتزمُا </a:t>
            </a:r>
            <a:r>
              <a:rPr lang="ar-EG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بمثله </a:t>
            </a:r>
            <a:r>
              <a:rPr lang="ar-AE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الأخلاقية </a:t>
            </a:r>
            <a:r>
              <a:rPr lang="ar-AE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أي أنه يؤمن بالتصرف الصائب . على الرغم من أن ذلك كان يعني عدم فوزه بالميدالية . أيضا خاطر بحياته لإنقاذ زملائه الرياضيين . وقد أظهر بعمله هذا قيمة التميز . 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="" xmlns:a16="http://schemas.microsoft.com/office/drawing/2014/main" id="{4A8099B5-00A6-47BC-B462-5DAB8B1402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20" t="64930" r="57322" b="4712"/>
          <a:stretch/>
        </p:blipFill>
        <p:spPr>
          <a:xfrm>
            <a:off x="152401" y="1152940"/>
            <a:ext cx="3597964" cy="315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69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ony\Desktop\Screenshot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0" y="292100"/>
            <a:ext cx="10210800" cy="574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22500" y="3060700"/>
            <a:ext cx="8839200" cy="2120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b="1" dirty="0" smtClean="0"/>
              <a:t>من خلال القيام بالتصرف الصحيح دائما ، حتى لو عنى ذلك التعرض  للخسارة أو التضحية بشيء آخر  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97284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851C19-B906-4BE6-9F28-880C3972F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4147" y="295420"/>
            <a:ext cx="8441635" cy="1325563"/>
          </a:xfrm>
        </p:spPr>
        <p:txBody>
          <a:bodyPr/>
          <a:lstStyle/>
          <a:p>
            <a:pPr algn="r"/>
            <a:r>
              <a:rPr lang="ar-BH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في رأيك ما هي </a:t>
            </a:r>
            <a:r>
              <a:rPr lang="ar-A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القيم الأساسية للألعاب</a:t>
            </a:r>
            <a:r>
              <a:rPr lang="ar-BH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الأولمبية </a:t>
            </a:r>
            <a:r>
              <a:rPr lang="ar-A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، وهل يمكن تطبيقها في حياتنا اليومية ؟ 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74D2E81-774F-45B8-9832-5AD79FEE54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10074" y="2012496"/>
            <a:ext cx="4895557" cy="3745574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ar-AE" sz="3600" dirty="0"/>
              <a:t> </a:t>
            </a:r>
            <a:r>
              <a:rPr lang="ar-AE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الاحترام </a:t>
            </a:r>
          </a:p>
          <a:p>
            <a:pPr marL="0" indent="0" algn="r">
              <a:buNone/>
            </a:pPr>
            <a:r>
              <a:rPr lang="ar-AE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الود </a:t>
            </a:r>
          </a:p>
          <a:p>
            <a:pPr marL="0" indent="0" algn="r">
              <a:buNone/>
            </a:pPr>
            <a:r>
              <a:rPr lang="ar-AE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مساعدة الآخرين </a:t>
            </a:r>
          </a:p>
          <a:p>
            <a:pPr marL="0" indent="0" algn="r">
              <a:buNone/>
            </a:pPr>
            <a:r>
              <a:rPr lang="ar-AE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الصداقة </a:t>
            </a:r>
          </a:p>
          <a:p>
            <a:pPr marL="0" indent="0" algn="r">
              <a:buNone/>
            </a:pPr>
            <a:r>
              <a:rPr lang="ar-AE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التميز </a:t>
            </a:r>
          </a:p>
          <a:p>
            <a:pPr marL="0" indent="0" algn="r">
              <a:buNone/>
            </a:pPr>
            <a:r>
              <a:rPr lang="ar-AE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التنافس الشريف </a:t>
            </a:r>
          </a:p>
          <a:p>
            <a:pPr marL="0" indent="0" algn="r">
              <a:buNone/>
            </a:pPr>
            <a:endParaRPr lang="ar-AE" sz="3600" dirty="0"/>
          </a:p>
        </p:txBody>
      </p:sp>
      <p:pic>
        <p:nvPicPr>
          <p:cNvPr id="8" name="Content Placeholder 7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D6A6ABFB-A8FC-4911-92B9-74D77CB237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69" y="1405145"/>
            <a:ext cx="4895557" cy="4352925"/>
          </a:xfrm>
        </p:spPr>
      </p:pic>
    </p:spTree>
    <p:extLst>
      <p:ext uri="{BB962C8B-B14F-4D97-AF65-F5344CB8AC3E}">
        <p14:creationId xmlns:p14="http://schemas.microsoft.com/office/powerpoint/2010/main" val="183233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شريط: مائل لأسفل 6">
            <a:extLst>
              <a:ext uri="{FF2B5EF4-FFF2-40B4-BE49-F238E27FC236}">
                <a16:creationId xmlns="" xmlns:a16="http://schemas.microsoft.com/office/drawing/2014/main" id="{659FE409-CA1B-465F-9811-9D6F6DBC1360}"/>
              </a:ext>
            </a:extLst>
          </p:cNvPr>
          <p:cNvSpPr/>
          <p:nvPr/>
        </p:nvSpPr>
        <p:spPr>
          <a:xfrm>
            <a:off x="1749287" y="109791"/>
            <a:ext cx="4784035" cy="1285461"/>
          </a:xfrm>
          <a:prstGeom prst="ribb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بطاقة خروج 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صورة 8" descr="صورة تحتوي على رسم&#10;&#10;تم إنشاء الوصف تلقائياً">
            <a:extLst>
              <a:ext uri="{FF2B5EF4-FFF2-40B4-BE49-F238E27FC236}">
                <a16:creationId xmlns="" xmlns:a16="http://schemas.microsoft.com/office/drawing/2014/main" id="{03641F68-CCAC-4E9D-BC23-36FF33284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1852">
                        <a14:foregroundMark x1="61019" y1="51563" x2="64167" y2="43750"/>
                        <a14:foregroundMark x1="64167" y1="43750" x2="57778" y2="36042"/>
                        <a14:foregroundMark x1="57778" y1="36042" x2="47870" y2="34219"/>
                        <a14:foregroundMark x1="47870" y1="34219" x2="39815" y2="39115"/>
                        <a14:foregroundMark x1="39815" y1="39115" x2="38426" y2="47656"/>
                        <a14:foregroundMark x1="38426" y1="47656" x2="41296" y2="55313"/>
                        <a14:foregroundMark x1="41296" y1="55313" x2="33241" y2="49375"/>
                        <a14:foregroundMark x1="33241" y1="49375" x2="21389" y2="47135"/>
                        <a14:foregroundMark x1="21389" y1="47135" x2="14444" y2="40000"/>
                        <a14:foregroundMark x1="14444" y1="40000" x2="6852" y2="45260"/>
                        <a14:foregroundMark x1="6852" y1="45260" x2="8148" y2="53594"/>
                        <a14:foregroundMark x1="8148" y1="53594" x2="2222" y2="59635"/>
                        <a14:foregroundMark x1="2222" y1="59635" x2="8796" y2="65833"/>
                        <a14:foregroundMark x1="8796" y1="65833" x2="10833" y2="74063"/>
                        <a14:foregroundMark x1="10833" y1="74063" x2="15463" y2="81042"/>
                        <a14:foregroundMark x1="15463" y1="81042" x2="10833" y2="87969"/>
                        <a14:foregroundMark x1="10833" y1="87969" x2="16852" y2="93958"/>
                        <a14:foregroundMark x1="16852" y1="93958" x2="36667" y2="99635"/>
                        <a14:foregroundMark x1="36667" y1="99635" x2="46574" y2="99740"/>
                        <a14:foregroundMark x1="46574" y1="99740" x2="57037" y2="99271"/>
                        <a14:foregroundMark x1="57037" y1="99271" x2="62222" y2="92448"/>
                        <a14:foregroundMark x1="62222" y1="92448" x2="72222" y2="93229"/>
                        <a14:foregroundMark x1="72222" y1="93229" x2="81852" y2="93125"/>
                        <a14:foregroundMark x1="81852" y1="93125" x2="83981" y2="84688"/>
                        <a14:foregroundMark x1="83981" y1="84688" x2="81852" y2="77240"/>
                        <a14:foregroundMark x1="81852" y1="77240" x2="88043" y2="73955"/>
                        <a14:foregroundMark x1="91373" y1="67009" x2="91852" y2="64948"/>
                        <a14:foregroundMark x1="91852" y1="64948" x2="84174" y2="56617"/>
                        <a14:foregroundMark x1="80093" y1="52188" x2="62407" y2="50938"/>
                        <a14:backgroundMark x1="28426" y1="20938" x2="28426" y2="20938"/>
                        <a14:backgroundMark x1="11296" y1="19635" x2="41389" y2="19635"/>
                        <a14:backgroundMark x1="41389" y1="19635" x2="63241" y2="17396"/>
                        <a14:backgroundMark x1="63241" y1="17396" x2="76574" y2="17969"/>
                        <a14:backgroundMark x1="31019" y1="41406" x2="43611" y2="31094"/>
                        <a14:backgroundMark x1="43611" y1="31094" x2="64630" y2="28542"/>
                        <a14:backgroundMark x1="64630" y1="28542" x2="78519" y2="29427"/>
                        <a14:backgroundMark x1="78519" y1="29427" x2="87593" y2="35104"/>
                        <a14:backgroundMark x1="87593" y1="35104" x2="90556" y2="45417"/>
                        <a14:backgroundMark x1="73426" y1="43542" x2="78324" y2="51355"/>
                        <a14:backgroundMark x1="85858" y1="58216" x2="91944" y2="63646"/>
                        <a14:backgroundMark x1="79878" y1="52879" x2="83487" y2="56100"/>
                        <a14:backgroundMark x1="92046" y1="65408" x2="92407" y2="71667"/>
                        <a14:backgroundMark x1="91944" y1="63646" x2="92004" y2="64690"/>
                        <a14:backgroundMark x1="92407" y1="71667" x2="89722" y2="79063"/>
                        <a14:backgroundMark x1="89722" y1="79063" x2="93426" y2="84740"/>
                        <a14:backgroundMark x1="78981" y1="47135" x2="89444" y2="47344"/>
                        <a14:backgroundMark x1="89444" y1="47344" x2="73704" y2="47865"/>
                        <a14:backgroundMark x1="73704" y1="47865" x2="84074" y2="50625"/>
                        <a14:backgroundMark x1="84074" y1="50625" x2="89722" y2="44531"/>
                        <a14:backgroundMark x1="89722" y1="44531" x2="89722" y2="42708"/>
                        <a14:backgroundMark x1="78426" y1="45417" x2="90370" y2="44948"/>
                        <a14:backgroundMark x1="90370" y1="44948" x2="78148" y2="45938"/>
                        <a14:backgroundMark x1="78148" y1="45938" x2="88519" y2="48229"/>
                        <a14:backgroundMark x1="88519" y1="48229" x2="84167" y2="52812"/>
                        <a14:backgroundMark x1="77407" y1="51354" x2="84722" y2="56406"/>
                        <a14:backgroundMark x1="84722" y1="56406" x2="84722" y2="64688"/>
                        <a14:backgroundMark x1="90833" y1="66979" x2="89444" y2="75000"/>
                        <a14:backgroundMark x1="89444" y1="75000" x2="95278" y2="773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0278" y="586869"/>
            <a:ext cx="5936974" cy="6271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Subtitle 2">
            <a:extLst>
              <a:ext uri="{FF2B5EF4-FFF2-40B4-BE49-F238E27FC236}">
                <a16:creationId xmlns="" xmlns:a16="http://schemas.microsoft.com/office/drawing/2014/main" id="{DBB09486-38A3-430E-A875-07C8886B5B0B}"/>
              </a:ext>
            </a:extLst>
          </p:cNvPr>
          <p:cNvSpPr txBox="1">
            <a:spLocks/>
          </p:cNvSpPr>
          <p:nvPr/>
        </p:nvSpPr>
        <p:spPr>
          <a:xfrm>
            <a:off x="2093844" y="1574801"/>
            <a:ext cx="9263269" cy="8381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ar-AE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هيا يا </a:t>
            </a:r>
            <a:r>
              <a:rPr lang="ar-EG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مبدعين </a:t>
            </a:r>
            <a:r>
              <a:rPr lang="ar-AE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لنتوجه </a:t>
            </a:r>
            <a:r>
              <a:rPr lang="ar-AE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لبوابة التعلم الذكي لحل ( </a:t>
            </a:r>
            <a:r>
              <a:rPr lang="ar-EG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نشاط </a:t>
            </a:r>
            <a:r>
              <a:rPr lang="ar-AE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01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1" y="177800"/>
            <a:ext cx="11401424" cy="659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4087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219075"/>
            <a:ext cx="11491913" cy="641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44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279400"/>
            <a:ext cx="11449050" cy="629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1672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215900"/>
            <a:ext cx="11399837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915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7BEF71E-B0D0-4004-B32B-EA949D4DC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560" y="516424"/>
            <a:ext cx="8911687" cy="1008482"/>
          </a:xfrm>
        </p:spPr>
        <p:txBody>
          <a:bodyPr>
            <a:normAutofit/>
          </a:bodyPr>
          <a:lstStyle/>
          <a:p>
            <a:pPr algn="ctr"/>
            <a:r>
              <a:rPr lang="ar-AE" sz="6000" b="1" dirty="0">
                <a:solidFill>
                  <a:srgbClr val="C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قواعد التعلم عن بعد</a:t>
            </a:r>
            <a:endParaRPr lang="en-US" sz="6000" b="1" dirty="0">
              <a:solidFill>
                <a:srgbClr val="C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="" xmlns:a16="http://schemas.microsoft.com/office/drawing/2014/main" id="{9F315C1E-6197-4DF7-9732-5D081CA201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1803069"/>
              </p:ext>
            </p:extLst>
          </p:nvPr>
        </p:nvGraphicFramePr>
        <p:xfrm>
          <a:off x="231934" y="1825623"/>
          <a:ext cx="11761800" cy="46672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40450">
                  <a:extLst>
                    <a:ext uri="{9D8B030D-6E8A-4147-A177-3AD203B41FA5}">
                      <a16:colId xmlns="" xmlns:a16="http://schemas.microsoft.com/office/drawing/2014/main" val="1431598752"/>
                    </a:ext>
                  </a:extLst>
                </a:gridCol>
                <a:gridCol w="2940450">
                  <a:extLst>
                    <a:ext uri="{9D8B030D-6E8A-4147-A177-3AD203B41FA5}">
                      <a16:colId xmlns="" xmlns:a16="http://schemas.microsoft.com/office/drawing/2014/main" val="1831791831"/>
                    </a:ext>
                  </a:extLst>
                </a:gridCol>
                <a:gridCol w="2940450">
                  <a:extLst>
                    <a:ext uri="{9D8B030D-6E8A-4147-A177-3AD203B41FA5}">
                      <a16:colId xmlns="" xmlns:a16="http://schemas.microsoft.com/office/drawing/2014/main" val="2472918833"/>
                    </a:ext>
                  </a:extLst>
                </a:gridCol>
                <a:gridCol w="2940450">
                  <a:extLst>
                    <a:ext uri="{9D8B030D-6E8A-4147-A177-3AD203B41FA5}">
                      <a16:colId xmlns="" xmlns:a16="http://schemas.microsoft.com/office/drawing/2014/main" val="3146861712"/>
                    </a:ext>
                  </a:extLst>
                </a:gridCol>
              </a:tblGrid>
              <a:tr h="2333626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AE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جهز أدواتك 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AE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عدم مقاطعة الحصة بأي شكل 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التفاعل الإيجابي 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AE" sz="2400" b="1" dirty="0">
                          <a:cs typeface="(AH) Manal Black" pitchFamily="2" charset="-78"/>
                        </a:rPr>
                        <a:t>الالتزام بالوقت المحدد للحصة</a:t>
                      </a:r>
                      <a:endParaRPr lang="en-US" sz="2400" b="1" dirty="0">
                        <a:cs typeface="(AH) Manal Black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68699308"/>
                  </a:ext>
                </a:extLst>
              </a:tr>
              <a:tr h="2333626">
                <a:tc>
                  <a:txBody>
                    <a:bodyPr/>
                    <a:lstStyle/>
                    <a:p>
                      <a:pPr algn="ctr"/>
                      <a:r>
                        <a:rPr lang="ar-AE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أغلق الصوت وأنتظر دورك للإجابة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عدم تصوير الشاشة أثناء الشرح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AE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استخدام الأجهزة بطريقة تناسب العملية التعليمية 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AE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اتباع تعليمات المعلمة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51027370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57F55A0-6C73-4FEC-B24C-352B01B19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1603" y="2463636"/>
            <a:ext cx="1486728" cy="15829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C4F77C9-FB06-4D4F-9D72-86221308F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816" y="2716696"/>
            <a:ext cx="2236304" cy="13298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3461D7A-AB9B-4F04-A5FF-93DA874F1B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2882" y="2463636"/>
            <a:ext cx="2236303" cy="15863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3E87668-FF55-433A-B25C-AFFAF63638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7263" y="4901909"/>
            <a:ext cx="1193015" cy="14574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91FCDAE-ABAF-4ABF-9A24-3DE29657DC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9369" y="5193191"/>
            <a:ext cx="1257093" cy="12515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7EBA629-729D-448B-A44A-EC7EB915E5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5957" y="5296312"/>
            <a:ext cx="904555" cy="10452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7D1E7DB5-33FE-4E8B-8862-F2F7AA8FBCCD}"/>
              </a:ext>
            </a:extLst>
          </p:cNvPr>
          <p:cNvSpPr/>
          <p:nvPr/>
        </p:nvSpPr>
        <p:spPr>
          <a:xfrm>
            <a:off x="8505884" y="3423059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en-US" sz="5400" b="1" cap="none" spc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CD9112A7-CFA8-458B-B79C-3FDF3C61EBF1}"/>
              </a:ext>
            </a:extLst>
          </p:cNvPr>
          <p:cNvSpPr/>
          <p:nvPr/>
        </p:nvSpPr>
        <p:spPr>
          <a:xfrm>
            <a:off x="5593711" y="3427401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21D27C3-9069-4028-B84F-E56EEE6852C0}"/>
              </a:ext>
            </a:extLst>
          </p:cNvPr>
          <p:cNvSpPr/>
          <p:nvPr/>
        </p:nvSpPr>
        <p:spPr>
          <a:xfrm>
            <a:off x="11394326" y="3383926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D30906B-394E-49C9-BD4E-97440EE8A548}"/>
              </a:ext>
            </a:extLst>
          </p:cNvPr>
          <p:cNvSpPr/>
          <p:nvPr/>
        </p:nvSpPr>
        <p:spPr>
          <a:xfrm>
            <a:off x="5543444" y="571990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7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5C2030A-05B3-49A5-8EF8-19C7697E106E}"/>
              </a:ext>
            </a:extLst>
          </p:cNvPr>
          <p:cNvSpPr/>
          <p:nvPr/>
        </p:nvSpPr>
        <p:spPr>
          <a:xfrm>
            <a:off x="11453659" y="5704480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3D7D5BF3-9CC9-4D75-88E1-AFEEB6C4B239}"/>
              </a:ext>
            </a:extLst>
          </p:cNvPr>
          <p:cNvSpPr/>
          <p:nvPr/>
        </p:nvSpPr>
        <p:spPr>
          <a:xfrm>
            <a:off x="8505884" y="5704480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en-US" sz="5400" b="1" cap="none" spc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6</a:t>
            </a:r>
          </a:p>
        </p:txBody>
      </p:sp>
      <p:pic>
        <p:nvPicPr>
          <p:cNvPr id="20" name="Picture 19" descr="A picture containing sitting, table, holding, game&#10;&#10;Description automatically generated">
            <a:extLst>
              <a:ext uri="{FF2B5EF4-FFF2-40B4-BE49-F238E27FC236}">
                <a16:creationId xmlns="" xmlns:a16="http://schemas.microsoft.com/office/drawing/2014/main" id="{DAA56BF4-4276-4E6F-A9E9-8F382519D9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16" y="2248003"/>
            <a:ext cx="2059253" cy="205925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25A0BD50-05A4-442E-8FA1-7645E468C434}"/>
              </a:ext>
            </a:extLst>
          </p:cNvPr>
          <p:cNvSpPr/>
          <p:nvPr/>
        </p:nvSpPr>
        <p:spPr>
          <a:xfrm>
            <a:off x="2631970" y="3426143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B4E22E04-C544-43DF-9214-B9D7F9844048}"/>
              </a:ext>
            </a:extLst>
          </p:cNvPr>
          <p:cNvSpPr/>
          <p:nvPr/>
        </p:nvSpPr>
        <p:spPr>
          <a:xfrm>
            <a:off x="2619567" y="5704480"/>
            <a:ext cx="53572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8</a:t>
            </a:r>
            <a:endParaRPr lang="en-US" sz="5400" b="1" cap="none" spc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5E3CF9BD-BD66-42AC-8D5E-44AE80875F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3189" y="5144002"/>
            <a:ext cx="1193016" cy="119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75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Picture 6" descr="Moving Cartoon Bee, Cartoon Clipart, Bee Clipart, Moving Clipart ...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77509" y="0"/>
            <a:ext cx="4514491" cy="6858000"/>
          </a:xfrm>
          <a:prstGeom prst="rect">
            <a:avLst/>
          </a:prstGeom>
          <a:noFill/>
        </p:spPr>
      </p:pic>
      <p:pic>
        <p:nvPicPr>
          <p:cNvPr id="31752" name="Picture 8" descr="Calendario CORSI | Calendario e Corsa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138" y="0"/>
            <a:ext cx="2466855" cy="2442186"/>
          </a:xfrm>
          <a:prstGeom prst="rect">
            <a:avLst/>
          </a:prstGeom>
          <a:noFill/>
        </p:spPr>
      </p:pic>
      <p:grpSp>
        <p:nvGrpSpPr>
          <p:cNvPr id="22" name="Group 21"/>
          <p:cNvGrpSpPr/>
          <p:nvPr/>
        </p:nvGrpSpPr>
        <p:grpSpPr>
          <a:xfrm>
            <a:off x="4111224" y="158373"/>
            <a:ext cx="3855154" cy="4040206"/>
            <a:chOff x="2569939" y="458637"/>
            <a:chExt cx="5428185" cy="5864815"/>
          </a:xfrm>
        </p:grpSpPr>
        <p:grpSp>
          <p:nvGrpSpPr>
            <p:cNvPr id="6" name="Group 2"/>
            <p:cNvGrpSpPr/>
            <p:nvPr/>
          </p:nvGrpSpPr>
          <p:grpSpPr>
            <a:xfrm>
              <a:off x="3622714" y="458637"/>
              <a:ext cx="4375410" cy="4285891"/>
              <a:chOff x="5410200" y="152400"/>
              <a:chExt cx="3276600" cy="3657600"/>
            </a:xfrm>
            <a:solidFill>
              <a:schemeClr val="bg1"/>
            </a:solidFill>
          </p:grpSpPr>
          <p:sp>
            <p:nvSpPr>
              <p:cNvPr id="7" name="Hexagon 6"/>
              <p:cNvSpPr/>
              <p:nvPr/>
            </p:nvSpPr>
            <p:spPr>
              <a:xfrm>
                <a:off x="6172200" y="609600"/>
                <a:ext cx="990600" cy="914400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AE" sz="4400" b="1" dirty="0">
                    <a:solidFill>
                      <a:schemeClr val="tx1"/>
                    </a:solidFill>
                  </a:rPr>
                  <a:t>ي</a:t>
                </a:r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Hexagon 7"/>
              <p:cNvSpPr/>
              <p:nvPr/>
            </p:nvSpPr>
            <p:spPr>
              <a:xfrm>
                <a:off x="5410200" y="1066800"/>
                <a:ext cx="990600" cy="914400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AE" sz="4400" b="1" dirty="0">
                    <a:solidFill>
                      <a:schemeClr val="tx1"/>
                    </a:solidFill>
                  </a:rPr>
                  <a:t>م</a:t>
                </a:r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Hexagon 8"/>
              <p:cNvSpPr/>
              <p:nvPr/>
            </p:nvSpPr>
            <p:spPr>
              <a:xfrm>
                <a:off x="6172200" y="1524000"/>
                <a:ext cx="990600" cy="914400"/>
              </a:xfrm>
              <a:prstGeom prst="hexagon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Hexagon 9"/>
              <p:cNvSpPr/>
              <p:nvPr/>
            </p:nvSpPr>
            <p:spPr>
              <a:xfrm>
                <a:off x="6934200" y="1066800"/>
                <a:ext cx="990600" cy="914400"/>
              </a:xfrm>
              <a:prstGeom prst="hexagon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Hexagon 10"/>
              <p:cNvSpPr/>
              <p:nvPr/>
            </p:nvSpPr>
            <p:spPr>
              <a:xfrm>
                <a:off x="5410200" y="1981200"/>
                <a:ext cx="990600" cy="914400"/>
              </a:xfrm>
              <a:prstGeom prst="hexagon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Hexagon 11"/>
              <p:cNvSpPr/>
              <p:nvPr/>
            </p:nvSpPr>
            <p:spPr>
              <a:xfrm>
                <a:off x="6934200" y="1981200"/>
                <a:ext cx="990600" cy="914400"/>
              </a:xfrm>
              <a:prstGeom prst="hexagon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AE" sz="4400" b="1" dirty="0">
                    <a:solidFill>
                      <a:schemeClr val="tx1"/>
                    </a:solidFill>
                  </a:rPr>
                  <a:t>و</a:t>
                </a:r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Hexagon 12"/>
              <p:cNvSpPr/>
              <p:nvPr/>
            </p:nvSpPr>
            <p:spPr>
              <a:xfrm>
                <a:off x="6172200" y="2438400"/>
                <a:ext cx="990600" cy="914400"/>
              </a:xfrm>
              <a:prstGeom prst="hexagon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AE" sz="4400" b="1" dirty="0">
                    <a:solidFill>
                      <a:schemeClr val="tx1"/>
                    </a:solidFill>
                  </a:rPr>
                  <a:t>ل</a:t>
                </a:r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Hexagon 14"/>
              <p:cNvSpPr/>
              <p:nvPr/>
            </p:nvSpPr>
            <p:spPr>
              <a:xfrm>
                <a:off x="5410200" y="152400"/>
                <a:ext cx="990600" cy="914400"/>
              </a:xfrm>
              <a:prstGeom prst="hexagon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Hexagon 15"/>
              <p:cNvSpPr/>
              <p:nvPr/>
            </p:nvSpPr>
            <p:spPr>
              <a:xfrm>
                <a:off x="6934200" y="152400"/>
                <a:ext cx="990600" cy="914400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AE" sz="4400" b="1" dirty="0">
                    <a:solidFill>
                      <a:schemeClr val="tx1"/>
                    </a:solidFill>
                  </a:rPr>
                  <a:t>ق</a:t>
                </a:r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Hexagon 16"/>
              <p:cNvSpPr/>
              <p:nvPr/>
            </p:nvSpPr>
            <p:spPr>
              <a:xfrm>
                <a:off x="6934200" y="2895600"/>
                <a:ext cx="990600" cy="914400"/>
              </a:xfrm>
              <a:prstGeom prst="hexagon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Hexagon 17"/>
              <p:cNvSpPr/>
              <p:nvPr/>
            </p:nvSpPr>
            <p:spPr>
              <a:xfrm>
                <a:off x="5410200" y="2895600"/>
                <a:ext cx="990600" cy="914400"/>
              </a:xfrm>
              <a:prstGeom prst="hexagon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AE" sz="4400" b="1" dirty="0">
                    <a:solidFill>
                      <a:schemeClr val="tx1"/>
                    </a:solidFill>
                  </a:rPr>
                  <a:t>م</a:t>
                </a:r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Hexagon 18"/>
              <p:cNvSpPr/>
              <p:nvPr/>
            </p:nvSpPr>
            <p:spPr>
              <a:xfrm>
                <a:off x="7696200" y="1524000"/>
                <a:ext cx="990600" cy="914400"/>
              </a:xfrm>
              <a:prstGeom prst="hexagon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AE" sz="4400" b="1" dirty="0">
                    <a:solidFill>
                      <a:schemeClr val="tx1"/>
                    </a:solidFill>
                  </a:rPr>
                  <a:t>أ</a:t>
                </a:r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0" name="Hexagon 19"/>
            <p:cNvSpPr/>
            <p:nvPr/>
          </p:nvSpPr>
          <p:spPr>
            <a:xfrm>
              <a:off x="2569939" y="4176409"/>
              <a:ext cx="1322798" cy="1071473"/>
            </a:xfrm>
            <a:prstGeom prst="hexagon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4400" b="1" dirty="0">
                  <a:solidFill>
                    <a:schemeClr val="tx1"/>
                  </a:solidFill>
                </a:rPr>
                <a:t>ب</a:t>
              </a:r>
              <a:endParaRPr lang="en-US" sz="4400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Hexagon 20"/>
            <p:cNvSpPr/>
            <p:nvPr/>
          </p:nvSpPr>
          <p:spPr>
            <a:xfrm>
              <a:off x="2593992" y="5251979"/>
              <a:ext cx="1322798" cy="1071473"/>
            </a:xfrm>
            <a:prstGeom prst="hexagon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4400" b="1" dirty="0">
                  <a:solidFill>
                    <a:schemeClr val="tx1"/>
                  </a:solidFill>
                </a:rPr>
                <a:t>ي</a:t>
              </a:r>
              <a:endParaRPr lang="en-US" sz="4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7" name="Group 23"/>
          <p:cNvGrpSpPr/>
          <p:nvPr/>
        </p:nvGrpSpPr>
        <p:grpSpPr>
          <a:xfrm>
            <a:off x="630145" y="3429000"/>
            <a:ext cx="3055831" cy="3330810"/>
            <a:chOff x="4643525" y="152400"/>
            <a:chExt cx="3281275" cy="4092321"/>
          </a:xfrm>
          <a:solidFill>
            <a:schemeClr val="bg1"/>
          </a:solidFill>
        </p:grpSpPr>
        <p:sp>
          <p:nvSpPr>
            <p:cNvPr id="50" name="Hexagon 49"/>
            <p:cNvSpPr/>
            <p:nvPr/>
          </p:nvSpPr>
          <p:spPr>
            <a:xfrm>
              <a:off x="6172200" y="609600"/>
              <a:ext cx="990600" cy="914400"/>
            </a:xfrm>
            <a:prstGeom prst="hexagon">
              <a:avLst/>
            </a:prstGeom>
            <a:solidFill>
              <a:srgbClr val="FFC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4400" b="1" dirty="0">
                  <a:solidFill>
                    <a:schemeClr val="tx1"/>
                  </a:solidFill>
                </a:rPr>
                <a:t>ل</a:t>
              </a:r>
              <a:endParaRPr lang="en-US" sz="4400" b="1" dirty="0">
                <a:solidFill>
                  <a:schemeClr val="tx1"/>
                </a:solidFill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>
              <a:off x="5410200" y="1066800"/>
              <a:ext cx="990600" cy="914400"/>
            </a:xfrm>
            <a:prstGeom prst="hexagon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4400" b="1" dirty="0">
                  <a:solidFill>
                    <a:schemeClr val="tx1"/>
                  </a:solidFill>
                </a:rPr>
                <a:t>ت</a:t>
              </a:r>
              <a:endParaRPr lang="en-US" sz="4400" b="1" dirty="0">
                <a:solidFill>
                  <a:schemeClr val="tx1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>
              <a:off x="6172200" y="1524000"/>
              <a:ext cx="990600" cy="914400"/>
            </a:xfrm>
            <a:prstGeom prst="hexag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chemeClr val="tx1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>
              <a:off x="6934200" y="1066800"/>
              <a:ext cx="990600" cy="914400"/>
            </a:xfrm>
            <a:prstGeom prst="hexag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chemeClr val="tx1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>
              <a:off x="4643525" y="2402083"/>
              <a:ext cx="990600" cy="914400"/>
            </a:xfrm>
            <a:prstGeom prst="hexagon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4400" b="1" dirty="0">
                  <a:solidFill>
                    <a:schemeClr val="tx1"/>
                  </a:solidFill>
                </a:rPr>
                <a:t>ي</a:t>
              </a:r>
              <a:endParaRPr lang="en-US" sz="4400" b="1" dirty="0">
                <a:solidFill>
                  <a:schemeClr val="tx1"/>
                </a:solidFill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>
              <a:off x="4648200" y="1524000"/>
              <a:ext cx="990600" cy="914400"/>
            </a:xfrm>
            <a:prstGeom prst="hexagon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4400" b="1" dirty="0">
                  <a:solidFill>
                    <a:schemeClr val="tx1"/>
                  </a:solidFill>
                </a:rPr>
                <a:t>م</a:t>
              </a:r>
              <a:endParaRPr lang="en-US" sz="4400" b="1" dirty="0">
                <a:solidFill>
                  <a:schemeClr val="tx1"/>
                </a:solidFill>
              </a:endParaRPr>
            </a:p>
          </p:txBody>
        </p:sp>
        <p:sp>
          <p:nvSpPr>
            <p:cNvPr id="58" name="Hexagon 57"/>
            <p:cNvSpPr/>
            <p:nvPr/>
          </p:nvSpPr>
          <p:spPr>
            <a:xfrm>
              <a:off x="5410200" y="152400"/>
              <a:ext cx="990600" cy="914400"/>
            </a:xfrm>
            <a:prstGeom prst="hexag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chemeClr val="tx1"/>
                </a:solidFill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>
              <a:off x="6934200" y="152400"/>
              <a:ext cx="990600" cy="914400"/>
            </a:xfrm>
            <a:prstGeom prst="hexagon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4400" b="1" dirty="0">
                  <a:solidFill>
                    <a:schemeClr val="tx1"/>
                  </a:solidFill>
                </a:rPr>
                <a:t>ا</a:t>
              </a:r>
              <a:endParaRPr lang="en-US" sz="4400" b="1" dirty="0">
                <a:solidFill>
                  <a:schemeClr val="tx1"/>
                </a:solidFill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>
              <a:off x="4648200" y="3330321"/>
              <a:ext cx="990600" cy="914400"/>
            </a:xfrm>
            <a:prstGeom prst="hexagon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4400" b="1" dirty="0">
                  <a:solidFill>
                    <a:schemeClr val="tx1"/>
                  </a:solidFill>
                </a:rPr>
                <a:t>ز</a:t>
              </a:r>
              <a:endParaRPr lang="en-US" sz="4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10138209" y="3448305"/>
            <a:ext cx="17080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latin typeface="Arial" panose="020B0604020202020204" pitchFamily="34" charset="0"/>
                <a:cs typeface="Arial" panose="020B0604020202020204" pitchFamily="34" charset="0"/>
              </a:rPr>
              <a:t>كون جملة من عسل الخلية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Picture 8" descr="Calendario CORSI | Calendario e Corsa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5182167" y="4636315"/>
            <a:ext cx="2309741" cy="1991727"/>
          </a:xfrm>
          <a:prstGeom prst="rect">
            <a:avLst/>
          </a:prstGeom>
          <a:noFill/>
        </p:spPr>
      </p:pic>
      <p:pic>
        <p:nvPicPr>
          <p:cNvPr id="34818" name="Picture 2" descr="شوف صور جديده | صوره نحله كرتون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4304" y="4643454"/>
            <a:ext cx="511691" cy="548075"/>
          </a:xfrm>
          <a:prstGeom prst="rect">
            <a:avLst/>
          </a:prstGeom>
          <a:noFill/>
        </p:spPr>
      </p:pic>
      <p:pic>
        <p:nvPicPr>
          <p:cNvPr id="65" name="Picture 2" descr="شوف صور جديده | صوره نحله كرتون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23266" y="4199800"/>
            <a:ext cx="511691" cy="548075"/>
          </a:xfrm>
          <a:prstGeom prst="rect">
            <a:avLst/>
          </a:prstGeom>
          <a:noFill/>
        </p:spPr>
      </p:pic>
      <p:pic>
        <p:nvPicPr>
          <p:cNvPr id="66" name="Picture 2" descr="شوف صور جديده | صوره نحله كرتون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76780" y="3527084"/>
            <a:ext cx="511691" cy="548075"/>
          </a:xfrm>
          <a:prstGeom prst="rect">
            <a:avLst/>
          </a:prstGeom>
          <a:noFill/>
        </p:spPr>
      </p:pic>
      <p:pic>
        <p:nvPicPr>
          <p:cNvPr id="67" name="Picture 2" descr="شوف صور جديده | صوره نحله كرتون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61376" y="244345"/>
            <a:ext cx="511691" cy="548075"/>
          </a:xfrm>
          <a:prstGeom prst="rect">
            <a:avLst/>
          </a:prstGeom>
          <a:noFill/>
        </p:spPr>
      </p:pic>
      <p:pic>
        <p:nvPicPr>
          <p:cNvPr id="68" name="Picture 2" descr="شوف صور جديده | صوره نحله كرتون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11771" y="1303091"/>
            <a:ext cx="511691" cy="548075"/>
          </a:xfrm>
          <a:prstGeom prst="rect">
            <a:avLst/>
          </a:prstGeom>
          <a:noFill/>
        </p:spPr>
      </p:pic>
      <p:pic>
        <p:nvPicPr>
          <p:cNvPr id="69" name="Picture 2" descr="شوف صور جديده | صوره نحله كرتون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96252" y="971556"/>
            <a:ext cx="511691" cy="548075"/>
          </a:xfrm>
          <a:prstGeom prst="rect">
            <a:avLst/>
          </a:prstGeom>
          <a:noFill/>
        </p:spPr>
      </p:pic>
      <p:pic>
        <p:nvPicPr>
          <p:cNvPr id="70" name="Picture 2" descr="شوف صور جديده | صوره نحله كرتون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6430" y="2442186"/>
            <a:ext cx="511691" cy="548075"/>
          </a:xfrm>
          <a:prstGeom prst="rect">
            <a:avLst/>
          </a:prstGeom>
          <a:noFill/>
        </p:spPr>
      </p:pic>
      <p:sp>
        <p:nvSpPr>
          <p:cNvPr id="71" name="عنوان 1">
            <a:extLst>
              <a:ext uri="{FF2B5EF4-FFF2-40B4-BE49-F238E27FC236}">
                <a16:creationId xmlns="" xmlns:a16="http://schemas.microsoft.com/office/drawing/2014/main" id="{4DCB4282-CBAE-4428-8BAB-E9EC3FE91C3C}"/>
              </a:ext>
            </a:extLst>
          </p:cNvPr>
          <p:cNvSpPr txBox="1">
            <a:spLocks/>
          </p:cNvSpPr>
          <p:nvPr/>
        </p:nvSpPr>
        <p:spPr>
          <a:xfrm>
            <a:off x="8534780" y="156608"/>
            <a:ext cx="3559545" cy="1280890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ar-AE" sz="1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التهيئة </a:t>
            </a:r>
            <a:endParaRPr lang="en-US" sz="1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2" name="Picture 2" descr="شوف صور جديده | صوره نحله كرتون">
            <a:hlinkClick r:id="rId6"/>
            <a:extLst>
              <a:ext uri="{FF2B5EF4-FFF2-40B4-BE49-F238E27FC236}">
                <a16:creationId xmlns="" xmlns:a16="http://schemas.microsoft.com/office/drawing/2014/main" id="{ED0034C4-DAA8-4ED9-8A51-F602E2C04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02495" y="1716735"/>
            <a:ext cx="511691" cy="548075"/>
          </a:xfrm>
          <a:prstGeom prst="rect">
            <a:avLst/>
          </a:prstGeom>
          <a:noFill/>
        </p:spPr>
      </p:pic>
      <p:sp>
        <p:nvSpPr>
          <p:cNvPr id="73" name="Hexagon 20">
            <a:extLst>
              <a:ext uri="{FF2B5EF4-FFF2-40B4-BE49-F238E27FC236}">
                <a16:creationId xmlns="" xmlns:a16="http://schemas.microsoft.com/office/drawing/2014/main" id="{D0893E71-F675-457E-B4D4-E38249628A79}"/>
              </a:ext>
            </a:extLst>
          </p:cNvPr>
          <p:cNvSpPr/>
          <p:nvPr/>
        </p:nvSpPr>
        <p:spPr>
          <a:xfrm>
            <a:off x="4163030" y="4195756"/>
            <a:ext cx="939465" cy="738126"/>
          </a:xfrm>
          <a:prstGeom prst="hexago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</a:rPr>
              <a:t>ة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74" name="Hexagon 51">
            <a:extLst>
              <a:ext uri="{FF2B5EF4-FFF2-40B4-BE49-F238E27FC236}">
                <a16:creationId xmlns="" xmlns:a16="http://schemas.microsoft.com/office/drawing/2014/main" id="{26EA5DAF-86CC-456C-92E6-10AC745A9137}"/>
              </a:ext>
            </a:extLst>
          </p:cNvPr>
          <p:cNvSpPr/>
          <p:nvPr/>
        </p:nvSpPr>
        <p:spPr>
          <a:xfrm>
            <a:off x="1334296" y="4909568"/>
            <a:ext cx="922540" cy="744246"/>
          </a:xfrm>
          <a:prstGeom prst="hexag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75" name="Hexagon 51">
            <a:extLst>
              <a:ext uri="{FF2B5EF4-FFF2-40B4-BE49-F238E27FC236}">
                <a16:creationId xmlns="" xmlns:a16="http://schemas.microsoft.com/office/drawing/2014/main" id="{041DD27B-C963-4B1B-8CEC-8E5F64A807EA}"/>
              </a:ext>
            </a:extLst>
          </p:cNvPr>
          <p:cNvSpPr/>
          <p:nvPr/>
        </p:nvSpPr>
        <p:spPr>
          <a:xfrm>
            <a:off x="1334296" y="5651365"/>
            <a:ext cx="922540" cy="744246"/>
          </a:xfrm>
          <a:prstGeom prst="hexag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chemeClr val="tx1"/>
              </a:solidFill>
            </a:endParaRPr>
          </a:p>
        </p:txBody>
      </p:sp>
      <p:pic>
        <p:nvPicPr>
          <p:cNvPr id="76" name="Picture 2" descr="شوف صور جديده | صوره نحله كرتون">
            <a:hlinkClick r:id="rId6"/>
            <a:extLst>
              <a:ext uri="{FF2B5EF4-FFF2-40B4-BE49-F238E27FC236}">
                <a16:creationId xmlns="" xmlns:a16="http://schemas.microsoft.com/office/drawing/2014/main" id="{F88ECDA7-808D-40CC-A9A6-CBF2444F3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59073" y="5734991"/>
            <a:ext cx="511691" cy="548075"/>
          </a:xfrm>
          <a:prstGeom prst="rect">
            <a:avLst/>
          </a:prstGeom>
          <a:noFill/>
        </p:spPr>
      </p:pic>
      <p:pic>
        <p:nvPicPr>
          <p:cNvPr id="77" name="Picture 2" descr="شوف صور جديده | صوره نحله كرتون">
            <a:hlinkClick r:id="rId6"/>
            <a:extLst>
              <a:ext uri="{FF2B5EF4-FFF2-40B4-BE49-F238E27FC236}">
                <a16:creationId xmlns="" xmlns:a16="http://schemas.microsoft.com/office/drawing/2014/main" id="{AA9C67CA-8991-486A-AC86-92D2A62EF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39720" y="5026840"/>
            <a:ext cx="511691" cy="548075"/>
          </a:xfrm>
          <a:prstGeom prst="rect">
            <a:avLst/>
          </a:prstGeom>
          <a:noFill/>
        </p:spPr>
      </p:pic>
      <p:sp>
        <p:nvSpPr>
          <p:cNvPr id="79" name="Hexagon 16">
            <a:extLst>
              <a:ext uri="{FF2B5EF4-FFF2-40B4-BE49-F238E27FC236}">
                <a16:creationId xmlns="" xmlns:a16="http://schemas.microsoft.com/office/drawing/2014/main" id="{63C82F0F-7188-4143-8DD0-5359998B6D86}"/>
              </a:ext>
            </a:extLst>
          </p:cNvPr>
          <p:cNvSpPr/>
          <p:nvPr/>
        </p:nvSpPr>
        <p:spPr>
          <a:xfrm>
            <a:off x="4868459" y="3079242"/>
            <a:ext cx="939465" cy="738126"/>
          </a:xfrm>
          <a:prstGeom prst="hexag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80" name="Hexagon 16">
            <a:extLst>
              <a:ext uri="{FF2B5EF4-FFF2-40B4-BE49-F238E27FC236}">
                <a16:creationId xmlns="" xmlns:a16="http://schemas.microsoft.com/office/drawing/2014/main" id="{B47E3702-6CC7-432F-B136-3814FDC9A37C}"/>
              </a:ext>
            </a:extLst>
          </p:cNvPr>
          <p:cNvSpPr/>
          <p:nvPr/>
        </p:nvSpPr>
        <p:spPr>
          <a:xfrm>
            <a:off x="5591125" y="2741813"/>
            <a:ext cx="939465" cy="738126"/>
          </a:xfrm>
          <a:prstGeom prst="hexag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chemeClr val="tx1"/>
              </a:solidFill>
            </a:endParaRPr>
          </a:p>
        </p:txBody>
      </p:sp>
      <p:pic>
        <p:nvPicPr>
          <p:cNvPr id="81" name="Picture 2" descr="شوف صور جديده | صوره نحله كرتون">
            <a:hlinkClick r:id="rId6"/>
            <a:extLst>
              <a:ext uri="{FF2B5EF4-FFF2-40B4-BE49-F238E27FC236}">
                <a16:creationId xmlns="" xmlns:a16="http://schemas.microsoft.com/office/drawing/2014/main" id="{4607528C-7A0D-46E4-9D47-4AD030DD2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19023" y="3154962"/>
            <a:ext cx="511691" cy="548075"/>
          </a:xfrm>
          <a:prstGeom prst="rect">
            <a:avLst/>
          </a:prstGeom>
          <a:noFill/>
        </p:spPr>
      </p:pic>
      <p:pic>
        <p:nvPicPr>
          <p:cNvPr id="82" name="Picture 2" descr="شوف صور جديده | صوره نحله كرتون">
            <a:hlinkClick r:id="rId6"/>
            <a:extLst>
              <a:ext uri="{FF2B5EF4-FFF2-40B4-BE49-F238E27FC236}">
                <a16:creationId xmlns="" xmlns:a16="http://schemas.microsoft.com/office/drawing/2014/main" id="{70069BF1-626B-4517-BE7B-70E0C2DBC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80740" y="2814530"/>
            <a:ext cx="511691" cy="548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ounded Rectangle 69"/>
          <p:cNvSpPr/>
          <p:nvPr/>
        </p:nvSpPr>
        <p:spPr>
          <a:xfrm>
            <a:off x="4286342" y="255590"/>
            <a:ext cx="2834021" cy="89062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قيم أولمبية </a:t>
            </a:r>
            <a:endParaRPr lang="en-US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Rounded Rectangle 70"/>
          <p:cNvSpPr/>
          <p:nvPr/>
        </p:nvSpPr>
        <p:spPr>
          <a:xfrm>
            <a:off x="3696634" y="4350039"/>
            <a:ext cx="3058308" cy="93165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التميز</a:t>
            </a:r>
            <a:endParaRPr lang="en-US" sz="5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3" name="Picture 8" descr="Calendario CORSI | Calendario e Corsa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65902" y="2522613"/>
            <a:ext cx="1163841" cy="1152203"/>
          </a:xfrm>
          <a:prstGeom prst="rect">
            <a:avLst/>
          </a:prstGeom>
          <a:noFill/>
        </p:spPr>
      </p:pic>
      <p:pic>
        <p:nvPicPr>
          <p:cNvPr id="74" name="Picture 8" descr="Calendario CORSI | Calendario e Corsa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26455" y="4451438"/>
            <a:ext cx="991416" cy="981502"/>
          </a:xfrm>
          <a:prstGeom prst="rect">
            <a:avLst/>
          </a:prstGeom>
          <a:noFill/>
        </p:spPr>
      </p:pic>
      <p:pic>
        <p:nvPicPr>
          <p:cNvPr id="75" name="Picture 8" descr="Calendario CORSI | Calendario e Corsa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0026328" y="2958051"/>
            <a:ext cx="1576881" cy="1366628"/>
          </a:xfrm>
          <a:prstGeom prst="rect">
            <a:avLst/>
          </a:prstGeom>
          <a:noFill/>
        </p:spPr>
      </p:pic>
      <p:pic>
        <p:nvPicPr>
          <p:cNvPr id="76" name="Picture 8" descr="Calendario CORSI | Calendario e Corsa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4679135" y="5792214"/>
            <a:ext cx="900643" cy="891636"/>
          </a:xfrm>
          <a:prstGeom prst="rect">
            <a:avLst/>
          </a:prstGeom>
          <a:noFill/>
        </p:spPr>
      </p:pic>
      <p:pic>
        <p:nvPicPr>
          <p:cNvPr id="77" name="Picture 8" descr="Calendario CORSI | Calendario e Corsa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642551" y="346767"/>
            <a:ext cx="1791730" cy="1598887"/>
          </a:xfrm>
          <a:prstGeom prst="rect">
            <a:avLst/>
          </a:prstGeom>
          <a:noFill/>
        </p:spPr>
      </p:pic>
      <p:pic>
        <p:nvPicPr>
          <p:cNvPr id="78" name="Picture 8" descr="Calendario CORSI | Calendario e Corsa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9668137" y="5297087"/>
            <a:ext cx="877540" cy="981502"/>
          </a:xfrm>
          <a:prstGeom prst="rect">
            <a:avLst/>
          </a:prstGeom>
          <a:noFill/>
        </p:spPr>
      </p:pic>
      <p:pic>
        <p:nvPicPr>
          <p:cNvPr id="79" name="Picture 8" descr="Calendario CORSI | Calendario e Corsa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6079676" y="2684013"/>
            <a:ext cx="1184671" cy="1247362"/>
          </a:xfrm>
          <a:prstGeom prst="rect">
            <a:avLst/>
          </a:prstGeom>
          <a:noFill/>
        </p:spPr>
      </p:pic>
      <p:pic>
        <p:nvPicPr>
          <p:cNvPr id="80" name="Picture 8" descr="Calendario CORSI | Calendario e Corsa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5166" y="1294097"/>
            <a:ext cx="1087915" cy="1077036"/>
          </a:xfrm>
          <a:prstGeom prst="rect">
            <a:avLst/>
          </a:prstGeom>
          <a:noFill/>
        </p:spPr>
      </p:pic>
      <p:pic>
        <p:nvPicPr>
          <p:cNvPr id="81" name="Picture 8" descr="Calendario CORSI | Calendario e Corsa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98293" y="4711734"/>
            <a:ext cx="1713260" cy="1696128"/>
          </a:xfrm>
          <a:prstGeom prst="rect">
            <a:avLst/>
          </a:prstGeom>
          <a:noFill/>
        </p:spPr>
      </p:pic>
      <p:grpSp>
        <p:nvGrpSpPr>
          <p:cNvPr id="96" name="Group 21">
            <a:extLst>
              <a:ext uri="{FF2B5EF4-FFF2-40B4-BE49-F238E27FC236}">
                <a16:creationId xmlns="" xmlns:a16="http://schemas.microsoft.com/office/drawing/2014/main" id="{2CAE32EA-A92C-4A7D-A3D0-BF6CA0466CB0}"/>
              </a:ext>
            </a:extLst>
          </p:cNvPr>
          <p:cNvGrpSpPr/>
          <p:nvPr/>
        </p:nvGrpSpPr>
        <p:grpSpPr>
          <a:xfrm>
            <a:off x="7591479" y="126163"/>
            <a:ext cx="3855154" cy="4040206"/>
            <a:chOff x="2569939" y="458637"/>
            <a:chExt cx="5428185" cy="5864815"/>
          </a:xfrm>
        </p:grpSpPr>
        <p:grpSp>
          <p:nvGrpSpPr>
            <p:cNvPr id="97" name="Group 2">
              <a:extLst>
                <a:ext uri="{FF2B5EF4-FFF2-40B4-BE49-F238E27FC236}">
                  <a16:creationId xmlns="" xmlns:a16="http://schemas.microsoft.com/office/drawing/2014/main" id="{F9D4B2D1-2FC5-4FB3-995B-098B84326409}"/>
                </a:ext>
              </a:extLst>
            </p:cNvPr>
            <p:cNvGrpSpPr/>
            <p:nvPr/>
          </p:nvGrpSpPr>
          <p:grpSpPr>
            <a:xfrm>
              <a:off x="3622714" y="458637"/>
              <a:ext cx="4375410" cy="4285891"/>
              <a:chOff x="5410200" y="152400"/>
              <a:chExt cx="3276600" cy="3657600"/>
            </a:xfrm>
            <a:solidFill>
              <a:schemeClr val="bg1"/>
            </a:solidFill>
          </p:grpSpPr>
          <p:sp>
            <p:nvSpPr>
              <p:cNvPr id="100" name="Hexagon 6">
                <a:extLst>
                  <a:ext uri="{FF2B5EF4-FFF2-40B4-BE49-F238E27FC236}">
                    <a16:creationId xmlns="" xmlns:a16="http://schemas.microsoft.com/office/drawing/2014/main" id="{7F7C6AE1-2EB0-4400-996A-7DFEF679C93D}"/>
                  </a:ext>
                </a:extLst>
              </p:cNvPr>
              <p:cNvSpPr/>
              <p:nvPr/>
            </p:nvSpPr>
            <p:spPr>
              <a:xfrm>
                <a:off x="6172200" y="609600"/>
                <a:ext cx="990600" cy="914400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AE" sz="4400" b="1" dirty="0">
                    <a:solidFill>
                      <a:schemeClr val="tx1"/>
                    </a:solidFill>
                  </a:rPr>
                  <a:t>ي</a:t>
                </a:r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1" name="Hexagon 7">
                <a:extLst>
                  <a:ext uri="{FF2B5EF4-FFF2-40B4-BE49-F238E27FC236}">
                    <a16:creationId xmlns="" xmlns:a16="http://schemas.microsoft.com/office/drawing/2014/main" id="{5AC544AF-634E-4A7C-B033-CFD5F41D3E18}"/>
                  </a:ext>
                </a:extLst>
              </p:cNvPr>
              <p:cNvSpPr/>
              <p:nvPr/>
            </p:nvSpPr>
            <p:spPr>
              <a:xfrm>
                <a:off x="5410200" y="1066800"/>
                <a:ext cx="990600" cy="914400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AE" sz="4400" b="1" dirty="0">
                    <a:solidFill>
                      <a:schemeClr val="tx1"/>
                    </a:solidFill>
                  </a:rPr>
                  <a:t>م</a:t>
                </a:r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2" name="Hexagon 8">
                <a:extLst>
                  <a:ext uri="{FF2B5EF4-FFF2-40B4-BE49-F238E27FC236}">
                    <a16:creationId xmlns="" xmlns:a16="http://schemas.microsoft.com/office/drawing/2014/main" id="{79B66EE0-8AFC-47F9-89F9-70D37AF2E844}"/>
                  </a:ext>
                </a:extLst>
              </p:cNvPr>
              <p:cNvSpPr/>
              <p:nvPr/>
            </p:nvSpPr>
            <p:spPr>
              <a:xfrm>
                <a:off x="6172200" y="1524000"/>
                <a:ext cx="990600" cy="914400"/>
              </a:xfrm>
              <a:prstGeom prst="hexagon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Hexagon 9">
                <a:extLst>
                  <a:ext uri="{FF2B5EF4-FFF2-40B4-BE49-F238E27FC236}">
                    <a16:creationId xmlns="" xmlns:a16="http://schemas.microsoft.com/office/drawing/2014/main" id="{FDF1B17C-5C03-4987-AF47-C6787A09BC7B}"/>
                  </a:ext>
                </a:extLst>
              </p:cNvPr>
              <p:cNvSpPr/>
              <p:nvPr/>
            </p:nvSpPr>
            <p:spPr>
              <a:xfrm>
                <a:off x="6934200" y="1066800"/>
                <a:ext cx="990600" cy="914400"/>
              </a:xfrm>
              <a:prstGeom prst="hexagon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4" name="Hexagon 10">
                <a:extLst>
                  <a:ext uri="{FF2B5EF4-FFF2-40B4-BE49-F238E27FC236}">
                    <a16:creationId xmlns="" xmlns:a16="http://schemas.microsoft.com/office/drawing/2014/main" id="{EAFD27A0-8861-4DF0-A550-FE2C13E32F5F}"/>
                  </a:ext>
                </a:extLst>
              </p:cNvPr>
              <p:cNvSpPr/>
              <p:nvPr/>
            </p:nvSpPr>
            <p:spPr>
              <a:xfrm>
                <a:off x="5410200" y="1981200"/>
                <a:ext cx="990600" cy="914400"/>
              </a:xfrm>
              <a:prstGeom prst="hexagon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5" name="Hexagon 11">
                <a:extLst>
                  <a:ext uri="{FF2B5EF4-FFF2-40B4-BE49-F238E27FC236}">
                    <a16:creationId xmlns="" xmlns:a16="http://schemas.microsoft.com/office/drawing/2014/main" id="{951C9078-8F80-422A-BBC6-44CEF6505A50}"/>
                  </a:ext>
                </a:extLst>
              </p:cNvPr>
              <p:cNvSpPr/>
              <p:nvPr/>
            </p:nvSpPr>
            <p:spPr>
              <a:xfrm>
                <a:off x="6934200" y="1981200"/>
                <a:ext cx="990600" cy="914400"/>
              </a:xfrm>
              <a:prstGeom prst="hexagon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AE" sz="4400" b="1" dirty="0">
                    <a:solidFill>
                      <a:schemeClr val="tx1"/>
                    </a:solidFill>
                  </a:rPr>
                  <a:t>و</a:t>
                </a:r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6" name="Hexagon 12">
                <a:extLst>
                  <a:ext uri="{FF2B5EF4-FFF2-40B4-BE49-F238E27FC236}">
                    <a16:creationId xmlns="" xmlns:a16="http://schemas.microsoft.com/office/drawing/2014/main" id="{5728FFD5-2A78-46D6-ADFE-1D4051BAC8AA}"/>
                  </a:ext>
                </a:extLst>
              </p:cNvPr>
              <p:cNvSpPr/>
              <p:nvPr/>
            </p:nvSpPr>
            <p:spPr>
              <a:xfrm>
                <a:off x="6172200" y="2438400"/>
                <a:ext cx="990600" cy="914400"/>
              </a:xfrm>
              <a:prstGeom prst="hexagon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AE" sz="4400" b="1" dirty="0">
                    <a:solidFill>
                      <a:schemeClr val="tx1"/>
                    </a:solidFill>
                  </a:rPr>
                  <a:t>ل</a:t>
                </a:r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7" name="Hexagon 14">
                <a:extLst>
                  <a:ext uri="{FF2B5EF4-FFF2-40B4-BE49-F238E27FC236}">
                    <a16:creationId xmlns="" xmlns:a16="http://schemas.microsoft.com/office/drawing/2014/main" id="{10F05027-1D20-439A-A9E8-5A6FAA2DAE1F}"/>
                  </a:ext>
                </a:extLst>
              </p:cNvPr>
              <p:cNvSpPr/>
              <p:nvPr/>
            </p:nvSpPr>
            <p:spPr>
              <a:xfrm>
                <a:off x="5410200" y="152400"/>
                <a:ext cx="990600" cy="914400"/>
              </a:xfrm>
              <a:prstGeom prst="hexagon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Hexagon 15">
                <a:extLst>
                  <a:ext uri="{FF2B5EF4-FFF2-40B4-BE49-F238E27FC236}">
                    <a16:creationId xmlns="" xmlns:a16="http://schemas.microsoft.com/office/drawing/2014/main" id="{C15E13E4-B2DC-48AB-A869-46F4B0584220}"/>
                  </a:ext>
                </a:extLst>
              </p:cNvPr>
              <p:cNvSpPr/>
              <p:nvPr/>
            </p:nvSpPr>
            <p:spPr>
              <a:xfrm>
                <a:off x="6934200" y="152400"/>
                <a:ext cx="990600" cy="914400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AE" sz="4400" b="1" dirty="0">
                    <a:solidFill>
                      <a:schemeClr val="tx1"/>
                    </a:solidFill>
                  </a:rPr>
                  <a:t>ق</a:t>
                </a:r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Hexagon 16">
                <a:extLst>
                  <a:ext uri="{FF2B5EF4-FFF2-40B4-BE49-F238E27FC236}">
                    <a16:creationId xmlns="" xmlns:a16="http://schemas.microsoft.com/office/drawing/2014/main" id="{32F638C7-1CB1-4FBD-B010-48839CC74FA8}"/>
                  </a:ext>
                </a:extLst>
              </p:cNvPr>
              <p:cNvSpPr/>
              <p:nvPr/>
            </p:nvSpPr>
            <p:spPr>
              <a:xfrm>
                <a:off x="6934200" y="2895600"/>
                <a:ext cx="990600" cy="914400"/>
              </a:xfrm>
              <a:prstGeom prst="hexagon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Hexagon 17">
                <a:extLst>
                  <a:ext uri="{FF2B5EF4-FFF2-40B4-BE49-F238E27FC236}">
                    <a16:creationId xmlns="" xmlns:a16="http://schemas.microsoft.com/office/drawing/2014/main" id="{644FDC76-9509-42A0-B80C-74C2D85EB255}"/>
                  </a:ext>
                </a:extLst>
              </p:cNvPr>
              <p:cNvSpPr/>
              <p:nvPr/>
            </p:nvSpPr>
            <p:spPr>
              <a:xfrm>
                <a:off x="5410200" y="2895600"/>
                <a:ext cx="990600" cy="914400"/>
              </a:xfrm>
              <a:prstGeom prst="hexagon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AE" sz="4400" b="1" dirty="0">
                    <a:solidFill>
                      <a:schemeClr val="tx1"/>
                    </a:solidFill>
                  </a:rPr>
                  <a:t>م</a:t>
                </a:r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1" name="Hexagon 18">
                <a:extLst>
                  <a:ext uri="{FF2B5EF4-FFF2-40B4-BE49-F238E27FC236}">
                    <a16:creationId xmlns="" xmlns:a16="http://schemas.microsoft.com/office/drawing/2014/main" id="{37D6A849-BE3E-4B77-8ACA-7071993BAB28}"/>
                  </a:ext>
                </a:extLst>
              </p:cNvPr>
              <p:cNvSpPr/>
              <p:nvPr/>
            </p:nvSpPr>
            <p:spPr>
              <a:xfrm>
                <a:off x="7696200" y="1524000"/>
                <a:ext cx="990600" cy="914400"/>
              </a:xfrm>
              <a:prstGeom prst="hexagon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AE" sz="4400" b="1" dirty="0">
                    <a:solidFill>
                      <a:schemeClr val="tx1"/>
                    </a:solidFill>
                  </a:rPr>
                  <a:t>أ</a:t>
                </a:r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8" name="Hexagon 19">
              <a:extLst>
                <a:ext uri="{FF2B5EF4-FFF2-40B4-BE49-F238E27FC236}">
                  <a16:creationId xmlns="" xmlns:a16="http://schemas.microsoft.com/office/drawing/2014/main" id="{6E131A14-E5E8-4670-8FC9-69E5CB97A398}"/>
                </a:ext>
              </a:extLst>
            </p:cNvPr>
            <p:cNvSpPr/>
            <p:nvPr/>
          </p:nvSpPr>
          <p:spPr>
            <a:xfrm>
              <a:off x="2569939" y="4176409"/>
              <a:ext cx="1322798" cy="1071473"/>
            </a:xfrm>
            <a:prstGeom prst="hexagon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4400" b="1" dirty="0">
                  <a:solidFill>
                    <a:schemeClr val="tx1"/>
                  </a:solidFill>
                </a:rPr>
                <a:t>ب</a:t>
              </a:r>
              <a:endParaRPr lang="en-US" sz="4400" b="1" dirty="0">
                <a:solidFill>
                  <a:schemeClr val="tx1"/>
                </a:solidFill>
              </a:endParaRPr>
            </a:p>
          </p:txBody>
        </p:sp>
        <p:sp>
          <p:nvSpPr>
            <p:cNvPr id="99" name="Hexagon 20">
              <a:extLst>
                <a:ext uri="{FF2B5EF4-FFF2-40B4-BE49-F238E27FC236}">
                  <a16:creationId xmlns="" xmlns:a16="http://schemas.microsoft.com/office/drawing/2014/main" id="{68EF7FE8-CDA8-40F1-A573-09F10089D8E4}"/>
                </a:ext>
              </a:extLst>
            </p:cNvPr>
            <p:cNvSpPr/>
            <p:nvPr/>
          </p:nvSpPr>
          <p:spPr>
            <a:xfrm>
              <a:off x="2593992" y="5251979"/>
              <a:ext cx="1322798" cy="1071473"/>
            </a:xfrm>
            <a:prstGeom prst="hexagon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4400" b="1" dirty="0">
                  <a:solidFill>
                    <a:schemeClr val="tx1"/>
                  </a:solidFill>
                </a:rPr>
                <a:t>ي</a:t>
              </a:r>
              <a:endParaRPr lang="en-US" sz="4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12" name="Picture 2" descr="شوف صور جديده | صوره نحله كرتون">
            <a:hlinkClick r:id="rId4"/>
            <a:extLst>
              <a:ext uri="{FF2B5EF4-FFF2-40B4-BE49-F238E27FC236}">
                <a16:creationId xmlns="" xmlns:a16="http://schemas.microsoft.com/office/drawing/2014/main" id="{82048536-87F0-4258-AA23-255F8D7B4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41631" y="212135"/>
            <a:ext cx="511691" cy="548075"/>
          </a:xfrm>
          <a:prstGeom prst="rect">
            <a:avLst/>
          </a:prstGeom>
          <a:noFill/>
        </p:spPr>
      </p:pic>
      <p:pic>
        <p:nvPicPr>
          <p:cNvPr id="113" name="Picture 2" descr="شوف صور جديده | صوره نحله كرتون">
            <a:hlinkClick r:id="rId4"/>
            <a:extLst>
              <a:ext uri="{FF2B5EF4-FFF2-40B4-BE49-F238E27FC236}">
                <a16:creationId xmlns="" xmlns:a16="http://schemas.microsoft.com/office/drawing/2014/main" id="{9177C1BF-C4D3-4118-ACCC-A809D8990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92026" y="1270881"/>
            <a:ext cx="511691" cy="548075"/>
          </a:xfrm>
          <a:prstGeom prst="rect">
            <a:avLst/>
          </a:prstGeom>
          <a:noFill/>
        </p:spPr>
      </p:pic>
      <p:pic>
        <p:nvPicPr>
          <p:cNvPr id="114" name="Picture 2" descr="شوف صور جديده | صوره نحله كرتون">
            <a:hlinkClick r:id="rId4"/>
            <a:extLst>
              <a:ext uri="{FF2B5EF4-FFF2-40B4-BE49-F238E27FC236}">
                <a16:creationId xmlns="" xmlns:a16="http://schemas.microsoft.com/office/drawing/2014/main" id="{D0E3C38D-72AE-40C6-A2B3-F5E23B4B1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76507" y="939346"/>
            <a:ext cx="511691" cy="548075"/>
          </a:xfrm>
          <a:prstGeom prst="rect">
            <a:avLst/>
          </a:prstGeom>
          <a:noFill/>
        </p:spPr>
      </p:pic>
      <p:pic>
        <p:nvPicPr>
          <p:cNvPr id="115" name="Picture 2" descr="شوف صور جديده | صوره نحله كرتون">
            <a:hlinkClick r:id="rId4"/>
            <a:extLst>
              <a:ext uri="{FF2B5EF4-FFF2-40B4-BE49-F238E27FC236}">
                <a16:creationId xmlns="" xmlns:a16="http://schemas.microsoft.com/office/drawing/2014/main" id="{FA145A79-E40C-462C-9D4B-A02CA67AC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66685" y="2409976"/>
            <a:ext cx="511691" cy="548075"/>
          </a:xfrm>
          <a:prstGeom prst="rect">
            <a:avLst/>
          </a:prstGeom>
          <a:noFill/>
        </p:spPr>
      </p:pic>
      <p:pic>
        <p:nvPicPr>
          <p:cNvPr id="116" name="Picture 2" descr="شوف صور جديده | صوره نحله كرتون">
            <a:hlinkClick r:id="rId4"/>
            <a:extLst>
              <a:ext uri="{FF2B5EF4-FFF2-40B4-BE49-F238E27FC236}">
                <a16:creationId xmlns="" xmlns:a16="http://schemas.microsoft.com/office/drawing/2014/main" id="{9E6D1AE8-9945-4C13-B8EB-66B3404E2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82750" y="1684525"/>
            <a:ext cx="511691" cy="548075"/>
          </a:xfrm>
          <a:prstGeom prst="rect">
            <a:avLst/>
          </a:prstGeom>
          <a:noFill/>
        </p:spPr>
      </p:pic>
      <p:sp>
        <p:nvSpPr>
          <p:cNvPr id="117" name="Hexagon 20">
            <a:extLst>
              <a:ext uri="{FF2B5EF4-FFF2-40B4-BE49-F238E27FC236}">
                <a16:creationId xmlns="" xmlns:a16="http://schemas.microsoft.com/office/drawing/2014/main" id="{ABE10C93-AB84-45E2-9F08-0F9660CED063}"/>
              </a:ext>
            </a:extLst>
          </p:cNvPr>
          <p:cNvSpPr/>
          <p:nvPr/>
        </p:nvSpPr>
        <p:spPr>
          <a:xfrm>
            <a:off x="7643285" y="4163546"/>
            <a:ext cx="939465" cy="738126"/>
          </a:xfrm>
          <a:prstGeom prst="hexago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</a:rPr>
              <a:t>ة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118" name="Hexagon 16">
            <a:extLst>
              <a:ext uri="{FF2B5EF4-FFF2-40B4-BE49-F238E27FC236}">
                <a16:creationId xmlns="" xmlns:a16="http://schemas.microsoft.com/office/drawing/2014/main" id="{085F6255-9DC6-4E02-A34B-FDD733EBF1ED}"/>
              </a:ext>
            </a:extLst>
          </p:cNvPr>
          <p:cNvSpPr/>
          <p:nvPr/>
        </p:nvSpPr>
        <p:spPr>
          <a:xfrm>
            <a:off x="8348714" y="3047032"/>
            <a:ext cx="939465" cy="738126"/>
          </a:xfrm>
          <a:prstGeom prst="hexag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119" name="Hexagon 16">
            <a:extLst>
              <a:ext uri="{FF2B5EF4-FFF2-40B4-BE49-F238E27FC236}">
                <a16:creationId xmlns="" xmlns:a16="http://schemas.microsoft.com/office/drawing/2014/main" id="{03E61161-11B2-47D3-A4B3-B2ACDD694DE3}"/>
              </a:ext>
            </a:extLst>
          </p:cNvPr>
          <p:cNvSpPr/>
          <p:nvPr/>
        </p:nvSpPr>
        <p:spPr>
          <a:xfrm>
            <a:off x="9071380" y="2709603"/>
            <a:ext cx="939465" cy="738126"/>
          </a:xfrm>
          <a:prstGeom prst="hexag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chemeClr val="tx1"/>
              </a:solidFill>
            </a:endParaRPr>
          </a:p>
        </p:txBody>
      </p:sp>
      <p:pic>
        <p:nvPicPr>
          <p:cNvPr id="120" name="Picture 2" descr="شوف صور جديده | صوره نحله كرتون">
            <a:hlinkClick r:id="rId4"/>
            <a:extLst>
              <a:ext uri="{FF2B5EF4-FFF2-40B4-BE49-F238E27FC236}">
                <a16:creationId xmlns="" xmlns:a16="http://schemas.microsoft.com/office/drawing/2014/main" id="{208907D1-46F0-493C-8462-3EC73C6E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9278" y="3122752"/>
            <a:ext cx="511691" cy="548075"/>
          </a:xfrm>
          <a:prstGeom prst="rect">
            <a:avLst/>
          </a:prstGeom>
          <a:noFill/>
        </p:spPr>
      </p:pic>
      <p:pic>
        <p:nvPicPr>
          <p:cNvPr id="121" name="Picture 2" descr="شوف صور جديده | صوره نحله كرتون">
            <a:hlinkClick r:id="rId4"/>
            <a:extLst>
              <a:ext uri="{FF2B5EF4-FFF2-40B4-BE49-F238E27FC236}">
                <a16:creationId xmlns="" xmlns:a16="http://schemas.microsoft.com/office/drawing/2014/main" id="{37813C6F-06F7-41D9-A149-B57163814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60995" y="2782320"/>
            <a:ext cx="511691" cy="548075"/>
          </a:xfrm>
          <a:prstGeom prst="rect">
            <a:avLst/>
          </a:prstGeom>
          <a:noFill/>
        </p:spPr>
      </p:pic>
      <p:grpSp>
        <p:nvGrpSpPr>
          <p:cNvPr id="122" name="Group 23">
            <a:extLst>
              <a:ext uri="{FF2B5EF4-FFF2-40B4-BE49-F238E27FC236}">
                <a16:creationId xmlns="" xmlns:a16="http://schemas.microsoft.com/office/drawing/2014/main" id="{6A895794-7E24-4E88-B8CD-E0F25A10652B}"/>
              </a:ext>
            </a:extLst>
          </p:cNvPr>
          <p:cNvGrpSpPr/>
          <p:nvPr/>
        </p:nvGrpSpPr>
        <p:grpSpPr>
          <a:xfrm>
            <a:off x="630145" y="3429000"/>
            <a:ext cx="3055831" cy="3330810"/>
            <a:chOff x="4643525" y="152400"/>
            <a:chExt cx="3281275" cy="4092321"/>
          </a:xfrm>
          <a:solidFill>
            <a:schemeClr val="bg1"/>
          </a:solidFill>
        </p:grpSpPr>
        <p:sp>
          <p:nvSpPr>
            <p:cNvPr id="123" name="Hexagon 49">
              <a:extLst>
                <a:ext uri="{FF2B5EF4-FFF2-40B4-BE49-F238E27FC236}">
                  <a16:creationId xmlns="" xmlns:a16="http://schemas.microsoft.com/office/drawing/2014/main" id="{1016AF3F-8152-4EED-9730-813BECDDE8A9}"/>
                </a:ext>
              </a:extLst>
            </p:cNvPr>
            <p:cNvSpPr/>
            <p:nvPr/>
          </p:nvSpPr>
          <p:spPr>
            <a:xfrm>
              <a:off x="6172200" y="609600"/>
              <a:ext cx="990600" cy="914400"/>
            </a:xfrm>
            <a:prstGeom prst="hexagon">
              <a:avLst/>
            </a:prstGeom>
            <a:solidFill>
              <a:srgbClr val="FFC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4400" b="1" dirty="0">
                  <a:solidFill>
                    <a:schemeClr val="tx1"/>
                  </a:solidFill>
                </a:rPr>
                <a:t>ل</a:t>
              </a:r>
              <a:endParaRPr lang="en-US" sz="4400" b="1" dirty="0">
                <a:solidFill>
                  <a:schemeClr val="tx1"/>
                </a:solidFill>
              </a:endParaRPr>
            </a:p>
          </p:txBody>
        </p:sp>
        <p:sp>
          <p:nvSpPr>
            <p:cNvPr id="124" name="Hexagon 50">
              <a:extLst>
                <a:ext uri="{FF2B5EF4-FFF2-40B4-BE49-F238E27FC236}">
                  <a16:creationId xmlns="" xmlns:a16="http://schemas.microsoft.com/office/drawing/2014/main" id="{0289713B-7603-42B6-97EE-1360EDA7A7E2}"/>
                </a:ext>
              </a:extLst>
            </p:cNvPr>
            <p:cNvSpPr/>
            <p:nvPr/>
          </p:nvSpPr>
          <p:spPr>
            <a:xfrm>
              <a:off x="5410200" y="1066800"/>
              <a:ext cx="990600" cy="914400"/>
            </a:xfrm>
            <a:prstGeom prst="hexagon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4400" b="1" dirty="0">
                  <a:solidFill>
                    <a:schemeClr val="tx1"/>
                  </a:solidFill>
                </a:rPr>
                <a:t>ت</a:t>
              </a:r>
              <a:endParaRPr lang="en-US" sz="4400" b="1" dirty="0">
                <a:solidFill>
                  <a:schemeClr val="tx1"/>
                </a:solidFill>
              </a:endParaRPr>
            </a:p>
          </p:txBody>
        </p:sp>
        <p:sp>
          <p:nvSpPr>
            <p:cNvPr id="125" name="Hexagon 51">
              <a:extLst>
                <a:ext uri="{FF2B5EF4-FFF2-40B4-BE49-F238E27FC236}">
                  <a16:creationId xmlns="" xmlns:a16="http://schemas.microsoft.com/office/drawing/2014/main" id="{00FC15C4-BCA4-4822-A738-6BEDA26C23E5}"/>
                </a:ext>
              </a:extLst>
            </p:cNvPr>
            <p:cNvSpPr/>
            <p:nvPr/>
          </p:nvSpPr>
          <p:spPr>
            <a:xfrm>
              <a:off x="6172200" y="1524000"/>
              <a:ext cx="990600" cy="914400"/>
            </a:xfrm>
            <a:prstGeom prst="hexag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chemeClr val="tx1"/>
                </a:solidFill>
              </a:endParaRPr>
            </a:p>
          </p:txBody>
        </p:sp>
        <p:sp>
          <p:nvSpPr>
            <p:cNvPr id="126" name="Hexagon 52">
              <a:extLst>
                <a:ext uri="{FF2B5EF4-FFF2-40B4-BE49-F238E27FC236}">
                  <a16:creationId xmlns="" xmlns:a16="http://schemas.microsoft.com/office/drawing/2014/main" id="{AB7C67DA-4D7B-487C-B81B-11CC1356C782}"/>
                </a:ext>
              </a:extLst>
            </p:cNvPr>
            <p:cNvSpPr/>
            <p:nvPr/>
          </p:nvSpPr>
          <p:spPr>
            <a:xfrm>
              <a:off x="6934200" y="1066800"/>
              <a:ext cx="990600" cy="914400"/>
            </a:xfrm>
            <a:prstGeom prst="hexag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chemeClr val="tx1"/>
                </a:solidFill>
              </a:endParaRPr>
            </a:p>
          </p:txBody>
        </p:sp>
        <p:sp>
          <p:nvSpPr>
            <p:cNvPr id="127" name="Hexagon 53">
              <a:extLst>
                <a:ext uri="{FF2B5EF4-FFF2-40B4-BE49-F238E27FC236}">
                  <a16:creationId xmlns="" xmlns:a16="http://schemas.microsoft.com/office/drawing/2014/main" id="{3B0E3A34-BA56-4BCC-8498-DDF0778AB594}"/>
                </a:ext>
              </a:extLst>
            </p:cNvPr>
            <p:cNvSpPr/>
            <p:nvPr/>
          </p:nvSpPr>
          <p:spPr>
            <a:xfrm>
              <a:off x="4643525" y="2402083"/>
              <a:ext cx="990600" cy="914400"/>
            </a:xfrm>
            <a:prstGeom prst="hexagon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4400" b="1" dirty="0">
                  <a:solidFill>
                    <a:schemeClr val="tx1"/>
                  </a:solidFill>
                </a:rPr>
                <a:t>ي</a:t>
              </a:r>
              <a:endParaRPr lang="en-US" sz="4400" b="1" dirty="0">
                <a:solidFill>
                  <a:schemeClr val="tx1"/>
                </a:solidFill>
              </a:endParaRPr>
            </a:p>
          </p:txBody>
        </p:sp>
        <p:sp>
          <p:nvSpPr>
            <p:cNvPr id="128" name="Hexagon 56">
              <a:extLst>
                <a:ext uri="{FF2B5EF4-FFF2-40B4-BE49-F238E27FC236}">
                  <a16:creationId xmlns="" xmlns:a16="http://schemas.microsoft.com/office/drawing/2014/main" id="{192CA839-134F-4CC1-A623-F7176468BF8C}"/>
                </a:ext>
              </a:extLst>
            </p:cNvPr>
            <p:cNvSpPr/>
            <p:nvPr/>
          </p:nvSpPr>
          <p:spPr>
            <a:xfrm>
              <a:off x="4648200" y="1524000"/>
              <a:ext cx="990600" cy="914400"/>
            </a:xfrm>
            <a:prstGeom prst="hexagon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4400" b="1" dirty="0">
                  <a:solidFill>
                    <a:schemeClr val="tx1"/>
                  </a:solidFill>
                </a:rPr>
                <a:t>م</a:t>
              </a:r>
              <a:endParaRPr lang="en-US" sz="4400" b="1" dirty="0">
                <a:solidFill>
                  <a:schemeClr val="tx1"/>
                </a:solidFill>
              </a:endParaRPr>
            </a:p>
          </p:txBody>
        </p:sp>
        <p:sp>
          <p:nvSpPr>
            <p:cNvPr id="129" name="Hexagon 57">
              <a:extLst>
                <a:ext uri="{FF2B5EF4-FFF2-40B4-BE49-F238E27FC236}">
                  <a16:creationId xmlns="" xmlns:a16="http://schemas.microsoft.com/office/drawing/2014/main" id="{39EC5F85-EC81-4D91-B6BE-2D742D8C7CEE}"/>
                </a:ext>
              </a:extLst>
            </p:cNvPr>
            <p:cNvSpPr/>
            <p:nvPr/>
          </p:nvSpPr>
          <p:spPr>
            <a:xfrm>
              <a:off x="5410200" y="152400"/>
              <a:ext cx="990600" cy="914400"/>
            </a:xfrm>
            <a:prstGeom prst="hexag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chemeClr val="tx1"/>
                </a:solidFill>
              </a:endParaRPr>
            </a:p>
          </p:txBody>
        </p:sp>
        <p:sp>
          <p:nvSpPr>
            <p:cNvPr id="130" name="Hexagon 58">
              <a:extLst>
                <a:ext uri="{FF2B5EF4-FFF2-40B4-BE49-F238E27FC236}">
                  <a16:creationId xmlns="" xmlns:a16="http://schemas.microsoft.com/office/drawing/2014/main" id="{9DC1082E-23E0-4546-A5BE-59CD32D993C1}"/>
                </a:ext>
              </a:extLst>
            </p:cNvPr>
            <p:cNvSpPr/>
            <p:nvPr/>
          </p:nvSpPr>
          <p:spPr>
            <a:xfrm>
              <a:off x="6934200" y="152400"/>
              <a:ext cx="990600" cy="914400"/>
            </a:xfrm>
            <a:prstGeom prst="hexagon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4400" b="1" dirty="0">
                  <a:solidFill>
                    <a:schemeClr val="tx1"/>
                  </a:solidFill>
                </a:rPr>
                <a:t>ا</a:t>
              </a:r>
              <a:endParaRPr lang="en-US" sz="4400" b="1" dirty="0">
                <a:solidFill>
                  <a:schemeClr val="tx1"/>
                </a:solidFill>
              </a:endParaRPr>
            </a:p>
          </p:txBody>
        </p:sp>
        <p:sp>
          <p:nvSpPr>
            <p:cNvPr id="131" name="Hexagon 60">
              <a:extLst>
                <a:ext uri="{FF2B5EF4-FFF2-40B4-BE49-F238E27FC236}">
                  <a16:creationId xmlns="" xmlns:a16="http://schemas.microsoft.com/office/drawing/2014/main" id="{A732944C-62B9-4482-A72E-C22FDDEB4948}"/>
                </a:ext>
              </a:extLst>
            </p:cNvPr>
            <p:cNvSpPr/>
            <p:nvPr/>
          </p:nvSpPr>
          <p:spPr>
            <a:xfrm>
              <a:off x="4648200" y="3330321"/>
              <a:ext cx="990600" cy="914400"/>
            </a:xfrm>
            <a:prstGeom prst="hexagon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4400" b="1" dirty="0">
                  <a:solidFill>
                    <a:schemeClr val="tx1"/>
                  </a:solidFill>
                </a:rPr>
                <a:t>ز</a:t>
              </a:r>
              <a:endParaRPr lang="en-US" sz="4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32" name="Picture 2" descr="شوف صور جديده | صوره نحله كرتون">
            <a:hlinkClick r:id="rId4"/>
            <a:extLst>
              <a:ext uri="{FF2B5EF4-FFF2-40B4-BE49-F238E27FC236}">
                <a16:creationId xmlns="" xmlns:a16="http://schemas.microsoft.com/office/drawing/2014/main" id="{CAE135B5-B400-4415-8DBE-3737402E6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4304" y="4643454"/>
            <a:ext cx="511691" cy="548075"/>
          </a:xfrm>
          <a:prstGeom prst="rect">
            <a:avLst/>
          </a:prstGeom>
          <a:noFill/>
        </p:spPr>
      </p:pic>
      <p:pic>
        <p:nvPicPr>
          <p:cNvPr id="133" name="Picture 2" descr="شوف صور جديده | صوره نحله كرتون">
            <a:hlinkClick r:id="rId4"/>
            <a:extLst>
              <a:ext uri="{FF2B5EF4-FFF2-40B4-BE49-F238E27FC236}">
                <a16:creationId xmlns="" xmlns:a16="http://schemas.microsoft.com/office/drawing/2014/main" id="{FA3CC4B9-FCF6-40BF-862C-02415D895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68860" y="4258571"/>
            <a:ext cx="511691" cy="548075"/>
          </a:xfrm>
          <a:prstGeom prst="rect">
            <a:avLst/>
          </a:prstGeom>
          <a:noFill/>
        </p:spPr>
      </p:pic>
      <p:pic>
        <p:nvPicPr>
          <p:cNvPr id="134" name="Picture 2" descr="شوف صور جديده | صوره نحله كرتون">
            <a:hlinkClick r:id="rId4"/>
            <a:extLst>
              <a:ext uri="{FF2B5EF4-FFF2-40B4-BE49-F238E27FC236}">
                <a16:creationId xmlns="" xmlns:a16="http://schemas.microsoft.com/office/drawing/2014/main" id="{29B822C9-2D14-4E32-8E9F-8E4C6B871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6780" y="3527084"/>
            <a:ext cx="511691" cy="548075"/>
          </a:xfrm>
          <a:prstGeom prst="rect">
            <a:avLst/>
          </a:prstGeom>
          <a:noFill/>
        </p:spPr>
      </p:pic>
      <p:sp>
        <p:nvSpPr>
          <p:cNvPr id="135" name="Hexagon 51">
            <a:extLst>
              <a:ext uri="{FF2B5EF4-FFF2-40B4-BE49-F238E27FC236}">
                <a16:creationId xmlns="" xmlns:a16="http://schemas.microsoft.com/office/drawing/2014/main" id="{C368C011-7D42-468D-AC60-53597C631C2E}"/>
              </a:ext>
            </a:extLst>
          </p:cNvPr>
          <p:cNvSpPr/>
          <p:nvPr/>
        </p:nvSpPr>
        <p:spPr>
          <a:xfrm>
            <a:off x="1334296" y="4909568"/>
            <a:ext cx="922540" cy="744246"/>
          </a:xfrm>
          <a:prstGeom prst="hexag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136" name="Hexagon 51">
            <a:extLst>
              <a:ext uri="{FF2B5EF4-FFF2-40B4-BE49-F238E27FC236}">
                <a16:creationId xmlns="" xmlns:a16="http://schemas.microsoft.com/office/drawing/2014/main" id="{745D4DEC-2075-4469-A840-0994F5FF443C}"/>
              </a:ext>
            </a:extLst>
          </p:cNvPr>
          <p:cNvSpPr/>
          <p:nvPr/>
        </p:nvSpPr>
        <p:spPr>
          <a:xfrm>
            <a:off x="1334296" y="5651365"/>
            <a:ext cx="922540" cy="744246"/>
          </a:xfrm>
          <a:prstGeom prst="hexag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chemeClr val="tx1"/>
              </a:solidFill>
            </a:endParaRPr>
          </a:p>
        </p:txBody>
      </p:sp>
      <p:pic>
        <p:nvPicPr>
          <p:cNvPr id="137" name="Picture 2" descr="شوف صور جديده | صوره نحله كرتون">
            <a:hlinkClick r:id="rId4"/>
            <a:extLst>
              <a:ext uri="{FF2B5EF4-FFF2-40B4-BE49-F238E27FC236}">
                <a16:creationId xmlns="" xmlns:a16="http://schemas.microsoft.com/office/drawing/2014/main" id="{CED331F8-E016-4335-944B-204AD8376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59073" y="5734991"/>
            <a:ext cx="511691" cy="548075"/>
          </a:xfrm>
          <a:prstGeom prst="rect">
            <a:avLst/>
          </a:prstGeom>
          <a:noFill/>
        </p:spPr>
      </p:pic>
      <p:pic>
        <p:nvPicPr>
          <p:cNvPr id="138" name="Picture 2" descr="شوف صور جديده | صوره نحله كرتون">
            <a:hlinkClick r:id="rId4"/>
            <a:extLst>
              <a:ext uri="{FF2B5EF4-FFF2-40B4-BE49-F238E27FC236}">
                <a16:creationId xmlns="" xmlns:a16="http://schemas.microsoft.com/office/drawing/2014/main" id="{1B1A368A-8BEE-485C-85F4-69F641779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39720" y="5026840"/>
            <a:ext cx="511691" cy="548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7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7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="" xmlns:a16="http://schemas.microsoft.com/office/drawing/2014/main" id="{6686358E-A794-4384-9A29-F660F0E11DC4}"/>
              </a:ext>
            </a:extLst>
          </p:cNvPr>
          <p:cNvSpPr/>
          <p:nvPr/>
        </p:nvSpPr>
        <p:spPr>
          <a:xfrm>
            <a:off x="1282997" y="1149292"/>
            <a:ext cx="10182596" cy="36317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11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ar-AE" sz="11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الدرس الأول :</a:t>
            </a:r>
          </a:p>
          <a:p>
            <a:pPr algn="ctr"/>
            <a:r>
              <a:rPr lang="ar-AE" sz="11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قيم أولمبية : التميز </a:t>
            </a:r>
            <a:endParaRPr lang="ar-SA" sz="11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213" y="4781055"/>
            <a:ext cx="3328988" cy="1934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704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="" xmlns:a16="http://schemas.microsoft.com/office/drawing/2014/main" id="{BF396891-85C6-4980-82D9-3EC098414F27}"/>
              </a:ext>
            </a:extLst>
          </p:cNvPr>
          <p:cNvSpPr txBox="1"/>
          <p:nvPr/>
        </p:nvSpPr>
        <p:spPr>
          <a:xfrm>
            <a:off x="3193774" y="689113"/>
            <a:ext cx="83223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8000" b="1" dirty="0">
                <a:latin typeface="Arial" panose="020B0604020202020204" pitchFamily="34" charset="0"/>
                <a:cs typeface="Arial" panose="020B0604020202020204" pitchFamily="34" charset="0"/>
              </a:rPr>
              <a:t>نواتج التعلم : </a:t>
            </a:r>
            <a:endParaRPr lang="en-US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="" xmlns:a16="http://schemas.microsoft.com/office/drawing/2014/main" id="{DC999CD9-21BF-4A7F-AC86-E0C6B312289D}"/>
              </a:ext>
            </a:extLst>
          </p:cNvPr>
          <p:cNvSpPr txBox="1"/>
          <p:nvPr/>
        </p:nvSpPr>
        <p:spPr>
          <a:xfrm>
            <a:off x="278295" y="2915478"/>
            <a:ext cx="11635409" cy="255454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ar-EG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يفسر المفاهيم والمصطلحات الواردة في الدرس .</a:t>
            </a:r>
          </a:p>
          <a:p>
            <a:pPr algn="r"/>
            <a:r>
              <a:rPr lang="ar-EG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يوضح أهم القيم المكتسبة من الألعاب الأولمبية . </a:t>
            </a:r>
          </a:p>
          <a:p>
            <a:pPr algn="r"/>
            <a:r>
              <a:rPr lang="ar-EG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يحلل استخدام القيم في الألعاب الأولمبية كمصدر تحفيز للتنمية الذاتية. </a:t>
            </a:r>
          </a:p>
          <a:p>
            <a:pPr algn="r"/>
            <a:r>
              <a:rPr lang="ar-EG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يقدر أهمية التمسك بالقيم الايجابية في حياتنا .</a:t>
            </a:r>
            <a:endParaRPr lang="ar-EG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4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ربطة">
  <a:themeElements>
    <a:clrScheme name="ربطة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ربطة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ربطة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998</TotalTime>
  <Words>532</Words>
  <Application>Microsoft Office PowerPoint</Application>
  <PresentationFormat>Custom</PresentationFormat>
  <Paragraphs>129</Paragraphs>
  <Slides>30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ربطة</vt:lpstr>
      <vt:lpstr>PowerPoint Presentation</vt:lpstr>
      <vt:lpstr>PowerPoint Presentation</vt:lpstr>
      <vt:lpstr>PowerPoint Presentation</vt:lpstr>
      <vt:lpstr>PowerPoint Presentation</vt:lpstr>
      <vt:lpstr>قواعد التعلم عن بعد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في رأيك ما هي القيم الأساسية للألعاب الأولمبية ، وهل يمكن تطبيقها في حياتنا اليومية ؟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MARYAM ALAWADHI</dc:creator>
  <cp:lastModifiedBy>sony</cp:lastModifiedBy>
  <cp:revision>53</cp:revision>
  <dcterms:created xsi:type="dcterms:W3CDTF">2020-04-10T11:27:42Z</dcterms:created>
  <dcterms:modified xsi:type="dcterms:W3CDTF">2022-04-20T18:38:16Z</dcterms:modified>
</cp:coreProperties>
</file>