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9" r:id="rId2"/>
    <p:sldId id="260" r:id="rId3"/>
    <p:sldId id="277" r:id="rId4"/>
    <p:sldId id="287" r:id="rId5"/>
    <p:sldId id="286" r:id="rId6"/>
    <p:sldId id="285" r:id="rId7"/>
    <p:sldId id="284" r:id="rId8"/>
    <p:sldId id="282" r:id="rId9"/>
    <p:sldId id="281" r:id="rId10"/>
    <p:sldId id="280" r:id="rId11"/>
    <p:sldId id="279" r:id="rId12"/>
    <p:sldId id="278" r:id="rId13"/>
    <p:sldId id="276" r:id="rId14"/>
    <p:sldId id="275" r:id="rId15"/>
    <p:sldId id="274" r:id="rId16"/>
    <p:sldId id="272" r:id="rId17"/>
    <p:sldId id="271" r:id="rId18"/>
    <p:sldId id="270" r:id="rId19"/>
  </p:sldIdLst>
  <p:sldSz cx="12192000" cy="6858000"/>
  <p:notesSz cx="6858000" cy="9144000"/>
  <p:defaultText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162" autoAdjust="0"/>
    <p:restoredTop sz="94660"/>
  </p:normalViewPr>
  <p:slideViewPr>
    <p:cSldViewPr snapToGrid="0">
      <p:cViewPr varScale="1">
        <p:scale>
          <a:sx n="68" d="100"/>
          <a:sy n="68" d="100"/>
        </p:scale>
        <p:origin x="74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59"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408B29-A8A5-48ED-8CDD-9B8A843F42E7}"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2FA4-96AE-478D-AFBF-DA1B2105DEB2}" type="slidenum">
              <a:rPr lang="en-US" smtClean="0"/>
              <a:t>‹#›</a:t>
            </a:fld>
            <a:endParaRPr lang="en-US"/>
          </a:p>
        </p:txBody>
      </p:sp>
    </p:spTree>
    <p:extLst>
      <p:ext uri="{BB962C8B-B14F-4D97-AF65-F5344CB8AC3E}">
        <p14:creationId xmlns:p14="http://schemas.microsoft.com/office/powerpoint/2010/main" val="789266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408B29-A8A5-48ED-8CDD-9B8A843F42E7}"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2FA4-96AE-478D-AFBF-DA1B2105DEB2}" type="slidenum">
              <a:rPr lang="en-US" smtClean="0"/>
              <a:t>‹#›</a:t>
            </a:fld>
            <a:endParaRPr lang="en-US"/>
          </a:p>
        </p:txBody>
      </p:sp>
    </p:spTree>
    <p:extLst>
      <p:ext uri="{BB962C8B-B14F-4D97-AF65-F5344CB8AC3E}">
        <p14:creationId xmlns:p14="http://schemas.microsoft.com/office/powerpoint/2010/main" val="3339139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06376"/>
            <a:ext cx="2743201" cy="438785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1" cy="43878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408B29-A8A5-48ED-8CDD-9B8A843F42E7}"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2FA4-96AE-478D-AFBF-DA1B2105DEB2}" type="slidenum">
              <a:rPr lang="en-US" smtClean="0"/>
              <a:t>‹#›</a:t>
            </a:fld>
            <a:endParaRPr lang="en-US"/>
          </a:p>
        </p:txBody>
      </p:sp>
    </p:spTree>
    <p:extLst>
      <p:ext uri="{BB962C8B-B14F-4D97-AF65-F5344CB8AC3E}">
        <p14:creationId xmlns:p14="http://schemas.microsoft.com/office/powerpoint/2010/main" val="15286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408B29-A8A5-48ED-8CDD-9B8A843F42E7}"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2FA4-96AE-478D-AFBF-DA1B2105DEB2}" type="slidenum">
              <a:rPr lang="en-US" smtClean="0"/>
              <a:t>‹#›</a:t>
            </a:fld>
            <a:endParaRPr lang="en-US"/>
          </a:p>
        </p:txBody>
      </p:sp>
    </p:spTree>
    <p:extLst>
      <p:ext uri="{BB962C8B-B14F-4D97-AF65-F5344CB8AC3E}">
        <p14:creationId xmlns:p14="http://schemas.microsoft.com/office/powerpoint/2010/main" val="422135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5"/>
            <a:ext cx="10363200" cy="1500187"/>
          </a:xfrm>
          <a:prstGeom prst="rect">
            <a:avLst/>
          </a:prstGeo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59"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408B29-A8A5-48ED-8CDD-9B8A843F42E7}"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2FA4-96AE-478D-AFBF-DA1B2105DEB2}" type="slidenum">
              <a:rPr lang="en-US" smtClean="0"/>
              <a:t>‹#›</a:t>
            </a:fld>
            <a:endParaRPr lang="en-US"/>
          </a:p>
        </p:txBody>
      </p:sp>
    </p:spTree>
    <p:extLst>
      <p:ext uri="{BB962C8B-B14F-4D97-AF65-F5344CB8AC3E}">
        <p14:creationId xmlns:p14="http://schemas.microsoft.com/office/powerpoint/2010/main" val="3334697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200152"/>
            <a:ext cx="5384801"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1"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408B29-A8A5-48ED-8CDD-9B8A843F42E7}"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22FA4-96AE-478D-AFBF-DA1B2105DEB2}" type="slidenum">
              <a:rPr lang="en-US" smtClean="0"/>
              <a:t>‹#›</a:t>
            </a:fld>
            <a:endParaRPr lang="en-US"/>
          </a:p>
        </p:txBody>
      </p:sp>
    </p:spTree>
    <p:extLst>
      <p:ext uri="{BB962C8B-B14F-4D97-AF65-F5344CB8AC3E}">
        <p14:creationId xmlns:p14="http://schemas.microsoft.com/office/powerpoint/2010/main" val="377211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a:prstGeom prst="rect">
            <a:avLst/>
          </a:prstGeo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59"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1" y="1535115"/>
            <a:ext cx="5389033" cy="639763"/>
          </a:xfrm>
          <a:prstGeom prst="rect">
            <a:avLst/>
          </a:prstGeo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59"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1" y="2174876"/>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408B29-A8A5-48ED-8CDD-9B8A843F42E7}" type="datetimeFigureOut">
              <a:rPr lang="en-US" smtClean="0"/>
              <a:t>5/30/2021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722FA4-96AE-478D-AFBF-DA1B2105DEB2}" type="slidenum">
              <a:rPr lang="en-US" smtClean="0"/>
              <a:t>‹#›</a:t>
            </a:fld>
            <a:endParaRPr lang="en-US"/>
          </a:p>
        </p:txBody>
      </p:sp>
    </p:spTree>
    <p:extLst>
      <p:ext uri="{BB962C8B-B14F-4D97-AF65-F5344CB8AC3E}">
        <p14:creationId xmlns:p14="http://schemas.microsoft.com/office/powerpoint/2010/main" val="3098185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E408B29-A8A5-48ED-8CDD-9B8A843F42E7}" type="datetimeFigureOut">
              <a:rPr lang="en-US" smtClean="0"/>
              <a:t>5/30/2021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722FA4-96AE-478D-AFBF-DA1B2105DEB2}" type="slidenum">
              <a:rPr lang="en-US" smtClean="0"/>
              <a:t>‹#›</a:t>
            </a:fld>
            <a:endParaRPr lang="en-US"/>
          </a:p>
        </p:txBody>
      </p:sp>
    </p:spTree>
    <p:extLst>
      <p:ext uri="{BB962C8B-B14F-4D97-AF65-F5344CB8AC3E}">
        <p14:creationId xmlns:p14="http://schemas.microsoft.com/office/powerpoint/2010/main" val="198212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08B29-A8A5-48ED-8CDD-9B8A843F42E7}" type="datetimeFigureOut">
              <a:rPr lang="en-US" smtClean="0"/>
              <a:t>5/30/2021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722FA4-96AE-478D-AFBF-DA1B2105DEB2}" type="slidenum">
              <a:rPr lang="en-US" smtClean="0"/>
              <a:t>‹#›</a:t>
            </a:fld>
            <a:endParaRPr lang="en-US"/>
          </a:p>
        </p:txBody>
      </p:sp>
    </p:spTree>
    <p:extLst>
      <p:ext uri="{BB962C8B-B14F-4D97-AF65-F5344CB8AC3E}">
        <p14:creationId xmlns:p14="http://schemas.microsoft.com/office/powerpoint/2010/main" val="357404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5" cy="1162051"/>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5" cy="4691063"/>
          </a:xfrm>
          <a:prstGeom prst="rect">
            <a:avLst/>
          </a:prstGeo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59"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08B29-A8A5-48ED-8CDD-9B8A843F42E7}"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22FA4-96AE-478D-AFBF-DA1B2105DEB2}" type="slidenum">
              <a:rPr lang="en-US" smtClean="0"/>
              <a:t>‹#›</a:t>
            </a:fld>
            <a:endParaRPr lang="en-US"/>
          </a:p>
        </p:txBody>
      </p:sp>
    </p:spTree>
    <p:extLst>
      <p:ext uri="{BB962C8B-B14F-4D97-AF65-F5344CB8AC3E}">
        <p14:creationId xmlns:p14="http://schemas.microsoft.com/office/powerpoint/2010/main" val="152456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a:prstGeom prst="rect">
            <a:avLst/>
          </a:prstGeo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59" indent="0">
              <a:buNone/>
              <a:defRPr sz="2000"/>
            </a:lvl7pPr>
            <a:lvl8pPr marL="3200236" indent="0">
              <a:buNone/>
              <a:defRPr sz="2000"/>
            </a:lvl8pPr>
            <a:lvl9pPr marL="3657413"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59"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08B29-A8A5-48ED-8CDD-9B8A843F42E7}"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22FA4-96AE-478D-AFBF-DA1B2105DEB2}" type="slidenum">
              <a:rPr lang="en-US" smtClean="0"/>
              <a:t>‹#›</a:t>
            </a:fld>
            <a:endParaRPr lang="en-US"/>
          </a:p>
        </p:txBody>
      </p:sp>
    </p:spTree>
    <p:extLst>
      <p:ext uri="{BB962C8B-B14F-4D97-AF65-F5344CB8AC3E}">
        <p14:creationId xmlns:p14="http://schemas.microsoft.com/office/powerpoint/2010/main" val="242115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08B29-A8A5-48ED-8CDD-9B8A843F42E7}" type="datetimeFigureOut">
              <a:rPr lang="en-US" smtClean="0"/>
              <a:t>5/30/2021</a:t>
            </a:fld>
            <a:endParaRPr lang="en-US"/>
          </a:p>
        </p:txBody>
      </p:sp>
      <p:sp>
        <p:nvSpPr>
          <p:cNvPr id="5" name="Footer Placeholder 4"/>
          <p:cNvSpPr>
            <a:spLocks noGrp="1"/>
          </p:cNvSpPr>
          <p:nvPr>
            <p:ph type="ftr" sz="quarter" idx="3"/>
          </p:nvPr>
        </p:nvSpPr>
        <p:spPr>
          <a:xfrm>
            <a:off x="4165601"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22FA4-96AE-478D-AFBF-DA1B2105DEB2}" type="slidenum">
              <a:rPr lang="en-US" smtClean="0"/>
              <a:t>‹#›</a:t>
            </a:fld>
            <a:endParaRPr lang="en-US"/>
          </a:p>
        </p:txBody>
      </p:sp>
      <p:sp>
        <p:nvSpPr>
          <p:cNvPr id="7" name="Frame 6"/>
          <p:cNvSpPr/>
          <p:nvPr userDrawn="1"/>
        </p:nvSpPr>
        <p:spPr>
          <a:xfrm>
            <a:off x="0" y="1"/>
            <a:ext cx="12192000" cy="6858000"/>
          </a:xfrm>
          <a:prstGeom prst="frame">
            <a:avLst>
              <a:gd name="adj1" fmla="val 5092"/>
            </a:avLst>
          </a:prstGeom>
          <a:blipFill>
            <a:blip r:embed="rId1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2102578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5" algn="l" defTabSz="9143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9" algn="l" defTabSz="91435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18" indent="-228589"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5" indent="-228589"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2" indent="-228589"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9"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9"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9"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59"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1377243"/>
            <a:ext cx="10972800" cy="3307645"/>
          </a:xfrm>
        </p:spPr>
        <p:txBody>
          <a:bodyPr/>
          <a:lstStyle/>
          <a:p>
            <a:br>
              <a:rPr lang="ar-AE" dirty="0"/>
            </a:br>
            <a:br>
              <a:rPr lang="ar-AE" dirty="0"/>
            </a:br>
            <a:r>
              <a:rPr lang="ar-AE" sz="9600" b="1" dirty="0"/>
              <a:t>الحادي عشر </a:t>
            </a:r>
          </a:p>
        </p:txBody>
      </p:sp>
    </p:spTree>
    <p:extLst>
      <p:ext uri="{BB962C8B-B14F-4D97-AF65-F5344CB8AC3E}">
        <p14:creationId xmlns:p14="http://schemas.microsoft.com/office/powerpoint/2010/main" val="199381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889" y="587022"/>
            <a:ext cx="10645421" cy="5847645"/>
          </a:xfrm>
          <a:prstGeom prst="rect">
            <a:avLst/>
          </a:prstGeom>
        </p:spPr>
      </p:pic>
      <p:sp>
        <p:nvSpPr>
          <p:cNvPr id="3" name="Oval 2">
            <a:extLst>
              <a:ext uri="{FF2B5EF4-FFF2-40B4-BE49-F238E27FC236}">
                <a16:creationId xmlns:a16="http://schemas.microsoft.com/office/drawing/2014/main" id="{3DE8E859-5010-4AF8-9D45-98334FA0BCF0}"/>
              </a:ext>
            </a:extLst>
          </p:cNvPr>
          <p:cNvSpPr/>
          <p:nvPr/>
        </p:nvSpPr>
        <p:spPr>
          <a:xfrm>
            <a:off x="1295400" y="5705475"/>
            <a:ext cx="257175" cy="352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250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25" y="457200"/>
            <a:ext cx="11191875" cy="5886450"/>
          </a:xfrm>
          <a:prstGeom prst="rect">
            <a:avLst/>
          </a:prstGeom>
        </p:spPr>
      </p:pic>
      <p:sp>
        <p:nvSpPr>
          <p:cNvPr id="3" name="Oval 2">
            <a:extLst>
              <a:ext uri="{FF2B5EF4-FFF2-40B4-BE49-F238E27FC236}">
                <a16:creationId xmlns:a16="http://schemas.microsoft.com/office/drawing/2014/main" id="{938687DB-2F81-40A9-BDBD-8ACBFFAEB29D}"/>
              </a:ext>
            </a:extLst>
          </p:cNvPr>
          <p:cNvSpPr/>
          <p:nvPr/>
        </p:nvSpPr>
        <p:spPr>
          <a:xfrm>
            <a:off x="828675" y="3105150"/>
            <a:ext cx="276225" cy="333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218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628650"/>
            <a:ext cx="11258550" cy="5233683"/>
          </a:xfrm>
          <a:prstGeom prst="rect">
            <a:avLst/>
          </a:prstGeom>
        </p:spPr>
      </p:pic>
      <p:sp>
        <p:nvSpPr>
          <p:cNvPr id="3" name="Oval 2">
            <a:extLst>
              <a:ext uri="{FF2B5EF4-FFF2-40B4-BE49-F238E27FC236}">
                <a16:creationId xmlns:a16="http://schemas.microsoft.com/office/drawing/2014/main" id="{0B7B1E71-5824-41F7-B64C-225E35BB3E9A}"/>
              </a:ext>
            </a:extLst>
          </p:cNvPr>
          <p:cNvSpPr/>
          <p:nvPr/>
        </p:nvSpPr>
        <p:spPr>
          <a:xfrm>
            <a:off x="561975" y="4276724"/>
            <a:ext cx="314325" cy="276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86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76" y="1019476"/>
            <a:ext cx="11191874" cy="4819048"/>
          </a:xfrm>
          <a:prstGeom prst="rect">
            <a:avLst/>
          </a:prstGeom>
        </p:spPr>
      </p:pic>
      <p:sp>
        <p:nvSpPr>
          <p:cNvPr id="3" name="Oval 2">
            <a:extLst>
              <a:ext uri="{FF2B5EF4-FFF2-40B4-BE49-F238E27FC236}">
                <a16:creationId xmlns:a16="http://schemas.microsoft.com/office/drawing/2014/main" id="{ECEA75DF-1F42-401A-9D0D-870866BD4CC2}"/>
              </a:ext>
            </a:extLst>
          </p:cNvPr>
          <p:cNvSpPr/>
          <p:nvPr/>
        </p:nvSpPr>
        <p:spPr>
          <a:xfrm>
            <a:off x="981075" y="3800475"/>
            <a:ext cx="333375" cy="276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7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 y="1052809"/>
            <a:ext cx="11306175" cy="4752381"/>
          </a:xfrm>
          <a:prstGeom prst="rect">
            <a:avLst/>
          </a:prstGeom>
        </p:spPr>
      </p:pic>
      <p:sp>
        <p:nvSpPr>
          <p:cNvPr id="3" name="Oval 2">
            <a:extLst>
              <a:ext uri="{FF2B5EF4-FFF2-40B4-BE49-F238E27FC236}">
                <a16:creationId xmlns:a16="http://schemas.microsoft.com/office/drawing/2014/main" id="{7D316E90-FDD9-4CA7-9EB6-46FCA56AE5E5}"/>
              </a:ext>
            </a:extLst>
          </p:cNvPr>
          <p:cNvSpPr/>
          <p:nvPr/>
        </p:nvSpPr>
        <p:spPr>
          <a:xfrm>
            <a:off x="857250" y="4448175"/>
            <a:ext cx="361950" cy="323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46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76" y="552450"/>
            <a:ext cx="11210924" cy="5695949"/>
          </a:xfrm>
          <a:prstGeom prst="rect">
            <a:avLst/>
          </a:prstGeom>
        </p:spPr>
      </p:pic>
      <p:sp>
        <p:nvSpPr>
          <p:cNvPr id="3" name="Oval 2">
            <a:extLst>
              <a:ext uri="{FF2B5EF4-FFF2-40B4-BE49-F238E27FC236}">
                <a16:creationId xmlns:a16="http://schemas.microsoft.com/office/drawing/2014/main" id="{6568B93F-A717-4F67-9596-D58F5CABAEEC}"/>
              </a:ext>
            </a:extLst>
          </p:cNvPr>
          <p:cNvSpPr/>
          <p:nvPr/>
        </p:nvSpPr>
        <p:spPr>
          <a:xfrm>
            <a:off x="600075" y="3290887"/>
            <a:ext cx="333375" cy="276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24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504825"/>
            <a:ext cx="11068050" cy="5772149"/>
          </a:xfrm>
          <a:prstGeom prst="rect">
            <a:avLst/>
          </a:prstGeom>
        </p:spPr>
      </p:pic>
      <p:sp>
        <p:nvSpPr>
          <p:cNvPr id="3" name="Oval 2">
            <a:extLst>
              <a:ext uri="{FF2B5EF4-FFF2-40B4-BE49-F238E27FC236}">
                <a16:creationId xmlns:a16="http://schemas.microsoft.com/office/drawing/2014/main" id="{1D340088-CFF2-4F7A-BEA3-D27D713ECDDC}"/>
              </a:ext>
            </a:extLst>
          </p:cNvPr>
          <p:cNvSpPr/>
          <p:nvPr/>
        </p:nvSpPr>
        <p:spPr>
          <a:xfrm>
            <a:off x="885825" y="1876425"/>
            <a:ext cx="323850" cy="323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8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12" y="561975"/>
            <a:ext cx="11306175" cy="5734050"/>
          </a:xfrm>
          <a:prstGeom prst="rect">
            <a:avLst/>
          </a:prstGeom>
        </p:spPr>
      </p:pic>
      <p:sp>
        <p:nvSpPr>
          <p:cNvPr id="3" name="Oval 2">
            <a:extLst>
              <a:ext uri="{FF2B5EF4-FFF2-40B4-BE49-F238E27FC236}">
                <a16:creationId xmlns:a16="http://schemas.microsoft.com/office/drawing/2014/main" id="{5D895180-A552-4E79-B2CE-A16090C1B30A}"/>
              </a:ext>
            </a:extLst>
          </p:cNvPr>
          <p:cNvSpPr/>
          <p:nvPr/>
        </p:nvSpPr>
        <p:spPr>
          <a:xfrm>
            <a:off x="442912" y="2867025"/>
            <a:ext cx="457200" cy="371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53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75" y="333375"/>
            <a:ext cx="11334750" cy="6076950"/>
          </a:xfrm>
          <a:prstGeom prst="rect">
            <a:avLst/>
          </a:prstGeom>
        </p:spPr>
      </p:pic>
      <p:sp>
        <p:nvSpPr>
          <p:cNvPr id="3" name="Oval 2">
            <a:extLst>
              <a:ext uri="{FF2B5EF4-FFF2-40B4-BE49-F238E27FC236}">
                <a16:creationId xmlns:a16="http://schemas.microsoft.com/office/drawing/2014/main" id="{36C312CA-7337-43EC-B637-4EA89000A6DA}"/>
              </a:ext>
            </a:extLst>
          </p:cNvPr>
          <p:cNvSpPr/>
          <p:nvPr/>
        </p:nvSpPr>
        <p:spPr>
          <a:xfrm>
            <a:off x="8277225" y="401002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2A11B40-F245-4DE8-BBAA-7EA3057E4217}"/>
              </a:ext>
            </a:extLst>
          </p:cNvPr>
          <p:cNvSpPr/>
          <p:nvPr/>
        </p:nvSpPr>
        <p:spPr>
          <a:xfrm>
            <a:off x="409575" y="3429000"/>
            <a:ext cx="4095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029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6895"/>
            <a:ext cx="12192000" cy="4984210"/>
          </a:xfrm>
          <a:prstGeom prst="rect">
            <a:avLst/>
          </a:prstGeom>
        </p:spPr>
      </p:pic>
      <p:sp>
        <p:nvSpPr>
          <p:cNvPr id="3" name="Oval 2">
            <a:extLst>
              <a:ext uri="{FF2B5EF4-FFF2-40B4-BE49-F238E27FC236}">
                <a16:creationId xmlns:a16="http://schemas.microsoft.com/office/drawing/2014/main" id="{7ADDD7FD-8E31-4D37-A1FA-EC56E3F16939}"/>
              </a:ext>
            </a:extLst>
          </p:cNvPr>
          <p:cNvSpPr/>
          <p:nvPr/>
        </p:nvSpPr>
        <p:spPr>
          <a:xfrm>
            <a:off x="333375" y="3848100"/>
            <a:ext cx="228600" cy="171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75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09" y="924238"/>
            <a:ext cx="11952381" cy="5009524"/>
          </a:xfrm>
          <a:prstGeom prst="rect">
            <a:avLst/>
          </a:prstGeom>
        </p:spPr>
      </p:pic>
      <p:sp>
        <p:nvSpPr>
          <p:cNvPr id="3" name="Oval 2">
            <a:extLst>
              <a:ext uri="{FF2B5EF4-FFF2-40B4-BE49-F238E27FC236}">
                <a16:creationId xmlns:a16="http://schemas.microsoft.com/office/drawing/2014/main" id="{3B6B559C-DCC7-4639-825F-C4FBDC594A97}"/>
              </a:ext>
            </a:extLst>
          </p:cNvPr>
          <p:cNvSpPr/>
          <p:nvPr/>
        </p:nvSpPr>
        <p:spPr>
          <a:xfrm>
            <a:off x="295275" y="4943475"/>
            <a:ext cx="266700" cy="247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07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7833"/>
            <a:ext cx="12192000" cy="5002334"/>
          </a:xfrm>
          <a:prstGeom prst="rect">
            <a:avLst/>
          </a:prstGeom>
        </p:spPr>
      </p:pic>
      <p:sp>
        <p:nvSpPr>
          <p:cNvPr id="4" name="Oval 3">
            <a:extLst>
              <a:ext uri="{FF2B5EF4-FFF2-40B4-BE49-F238E27FC236}">
                <a16:creationId xmlns:a16="http://schemas.microsoft.com/office/drawing/2014/main" id="{DC66EF51-CB26-45FE-8F54-BAAD28E43087}"/>
              </a:ext>
            </a:extLst>
          </p:cNvPr>
          <p:cNvSpPr/>
          <p:nvPr/>
        </p:nvSpPr>
        <p:spPr>
          <a:xfrm>
            <a:off x="180975" y="4171950"/>
            <a:ext cx="3619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13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57" y="952809"/>
            <a:ext cx="12114286" cy="4952381"/>
          </a:xfrm>
          <a:prstGeom prst="rect">
            <a:avLst/>
          </a:prstGeom>
        </p:spPr>
      </p:pic>
      <p:sp>
        <p:nvSpPr>
          <p:cNvPr id="3" name="Oval 2">
            <a:extLst>
              <a:ext uri="{FF2B5EF4-FFF2-40B4-BE49-F238E27FC236}">
                <a16:creationId xmlns:a16="http://schemas.microsoft.com/office/drawing/2014/main" id="{E93383C4-32C9-4004-995D-216336D2517C}"/>
              </a:ext>
            </a:extLst>
          </p:cNvPr>
          <p:cNvSpPr/>
          <p:nvPr/>
        </p:nvSpPr>
        <p:spPr>
          <a:xfrm>
            <a:off x="152400" y="4076700"/>
            <a:ext cx="219075"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4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7236"/>
            <a:ext cx="11687175" cy="4863527"/>
          </a:xfrm>
          <a:prstGeom prst="rect">
            <a:avLst/>
          </a:prstGeom>
        </p:spPr>
      </p:pic>
      <p:sp>
        <p:nvSpPr>
          <p:cNvPr id="3" name="Oval 2">
            <a:extLst>
              <a:ext uri="{FF2B5EF4-FFF2-40B4-BE49-F238E27FC236}">
                <a16:creationId xmlns:a16="http://schemas.microsoft.com/office/drawing/2014/main" id="{F2474084-91F9-4B33-B53E-D6C037379929}"/>
              </a:ext>
            </a:extLst>
          </p:cNvPr>
          <p:cNvSpPr/>
          <p:nvPr/>
        </p:nvSpPr>
        <p:spPr>
          <a:xfrm>
            <a:off x="219075" y="3543300"/>
            <a:ext cx="323850" cy="352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827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6" y="638175"/>
            <a:ext cx="11153774" cy="5657850"/>
          </a:xfrm>
          <a:prstGeom prst="rect">
            <a:avLst/>
          </a:prstGeom>
        </p:spPr>
      </p:pic>
      <p:sp>
        <p:nvSpPr>
          <p:cNvPr id="3" name="Oval 2">
            <a:extLst>
              <a:ext uri="{FF2B5EF4-FFF2-40B4-BE49-F238E27FC236}">
                <a16:creationId xmlns:a16="http://schemas.microsoft.com/office/drawing/2014/main" id="{28BB52B8-7CF0-4E18-8F15-FC7B28A49909}"/>
              </a:ext>
            </a:extLst>
          </p:cNvPr>
          <p:cNvSpPr/>
          <p:nvPr/>
        </p:nvSpPr>
        <p:spPr>
          <a:xfrm>
            <a:off x="742950" y="3200400"/>
            <a:ext cx="390525" cy="266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39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457200"/>
            <a:ext cx="11372850" cy="5848350"/>
          </a:xfrm>
          <a:prstGeom prst="rect">
            <a:avLst/>
          </a:prstGeom>
        </p:spPr>
      </p:pic>
      <p:sp>
        <p:nvSpPr>
          <p:cNvPr id="3" name="Oval 2">
            <a:extLst>
              <a:ext uri="{FF2B5EF4-FFF2-40B4-BE49-F238E27FC236}">
                <a16:creationId xmlns:a16="http://schemas.microsoft.com/office/drawing/2014/main" id="{A12E1CF7-8778-4A7A-912A-8F4612DA1E20}"/>
              </a:ext>
            </a:extLst>
          </p:cNvPr>
          <p:cNvSpPr/>
          <p:nvPr/>
        </p:nvSpPr>
        <p:spPr>
          <a:xfrm>
            <a:off x="685800" y="4086225"/>
            <a:ext cx="352425" cy="200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11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51" y="504825"/>
            <a:ext cx="10896600" cy="5848349"/>
          </a:xfrm>
          <a:prstGeom prst="rect">
            <a:avLst/>
          </a:prstGeom>
        </p:spPr>
      </p:pic>
      <p:sp>
        <p:nvSpPr>
          <p:cNvPr id="3" name="Oval 2">
            <a:extLst>
              <a:ext uri="{FF2B5EF4-FFF2-40B4-BE49-F238E27FC236}">
                <a16:creationId xmlns:a16="http://schemas.microsoft.com/office/drawing/2014/main" id="{237C207C-6962-4C55-8410-54B5468B67B1}"/>
              </a:ext>
            </a:extLst>
          </p:cNvPr>
          <p:cNvSpPr/>
          <p:nvPr/>
        </p:nvSpPr>
        <p:spPr>
          <a:xfrm>
            <a:off x="976312" y="5550542"/>
            <a:ext cx="257175" cy="276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058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E32EB7AAAEB444B8E4F8976B182918" ma:contentTypeVersion="12" ma:contentTypeDescription="Create a new document." ma:contentTypeScope="" ma:versionID="a23a39ccd041afa614677f24289bf9f2">
  <xsd:schema xmlns:xsd="http://www.w3.org/2001/XMLSchema" xmlns:xs="http://www.w3.org/2001/XMLSchema" xmlns:p="http://schemas.microsoft.com/office/2006/metadata/properties" xmlns:ns2="6745b75e-d665-47fa-b3f7-2d8e42501a3c" xmlns:ns3="f21f1c27-5f34-47b1-9333-454395f1a7c7" targetNamespace="http://schemas.microsoft.com/office/2006/metadata/properties" ma:root="true" ma:fieldsID="a8ae95d346bc1657945b7dc46104ed16" ns2:_="" ns3:_="">
    <xsd:import namespace="6745b75e-d665-47fa-b3f7-2d8e42501a3c"/>
    <xsd:import namespace="f21f1c27-5f34-47b1-9333-454395f1a7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45b75e-d665-47fa-b3f7-2d8e42501a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1f1c27-5f34-47b1-9333-454395f1a7c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FF16CE-D53B-4382-AEEF-9AE321AC71B6}"/>
</file>

<file path=customXml/itemProps2.xml><?xml version="1.0" encoding="utf-8"?>
<ds:datastoreItem xmlns:ds="http://schemas.openxmlformats.org/officeDocument/2006/customXml" ds:itemID="{8DD82C0D-FCE5-465D-A7E1-939094184921}"/>
</file>

<file path=customXml/itemProps3.xml><?xml version="1.0" encoding="utf-8"?>
<ds:datastoreItem xmlns:ds="http://schemas.openxmlformats.org/officeDocument/2006/customXml" ds:itemID="{8DB842C8-D8F8-41E5-95A0-944131587C8E}"/>
</file>

<file path=docProps/app.xml><?xml version="1.0" encoding="utf-8"?>
<Properties xmlns="http://schemas.openxmlformats.org/officeDocument/2006/extended-properties" xmlns:vt="http://schemas.openxmlformats.org/officeDocument/2006/docPropsVTypes">
  <Template/>
  <TotalTime>775</TotalTime>
  <Words>4</Words>
  <Application>Microsoft Office PowerPoint</Application>
  <PresentationFormat>Widescreen</PresentationFormat>
  <Paragraphs>1</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4_Office Theme</vt:lpstr>
      <vt:lpstr>  الحادي عشر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اقرأ النص التالي ثم اجب عن الأسئلة التالية ؟ اثبتت دولة الامارات قدرتها المميزة في إدارة الأزمات ، فمنذ بدء مرض فيروس (كوفيد 19) في ديسمبر2019 ثم انتشاره الى مختلف دول العالم استجابت دولة الامارات منذ الوهلة الأولى واتبعت مسارها الخاص في إدارة الازمة ووضع نموذجا لخطة خاصة بها إدراكا منها لاختلاف انظامتها عن الدول الأخرى فقد ارتكز النموذج الاماراتي في إدارة الازمات على مجموعة من المحددات لو</dc:title>
  <dc:creator>Adam Ashraf</dc:creator>
  <cp:lastModifiedBy>مريم الغفلي</cp:lastModifiedBy>
  <cp:revision>39</cp:revision>
  <dcterms:created xsi:type="dcterms:W3CDTF">2020-10-28T04:24:20Z</dcterms:created>
  <dcterms:modified xsi:type="dcterms:W3CDTF">2021-05-30T03:58:36Z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0x010100B2E32EB7AAAEB444B8E4F8976B182918</vt:lpwstr>
  </property>
</Properties>
</file>