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3E6032-ACA6-4692-B28F-77385E719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r="7690" b="-1"/>
          <a:stretch/>
        </p:blipFill>
        <p:spPr>
          <a:xfrm>
            <a:off x="2743200" y="2286000"/>
            <a:ext cx="3792341" cy="2895601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3" r="58397" b="12141"/>
          <a:stretch>
            <a:fillRect/>
          </a:stretch>
        </p:blipFill>
        <p:spPr bwMode="auto">
          <a:xfrm>
            <a:off x="867785" y="693363"/>
            <a:ext cx="3247015" cy="983037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7" t="44872" r="1166" b="10229"/>
          <a:stretch>
            <a:fillRect/>
          </a:stretch>
        </p:blipFill>
        <p:spPr bwMode="auto">
          <a:xfrm>
            <a:off x="4876800" y="685800"/>
            <a:ext cx="3177316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8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erson wearing a hat&#10;&#10;Description automatically generated">
            <a:extLst>
              <a:ext uri="{FF2B5EF4-FFF2-40B4-BE49-F238E27FC236}">
                <a16:creationId xmlns:a16="http://schemas.microsoft.com/office/drawing/2014/main" id="{2282DE88-819B-4C7F-8A50-F11FBA75A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r="16093" b="-1"/>
          <a:stretch/>
        </p:blipFill>
        <p:spPr>
          <a:xfrm>
            <a:off x="577298" y="835152"/>
            <a:ext cx="4223302" cy="5413248"/>
          </a:xfrm>
          <a:prstGeom prst="rect">
            <a:avLst/>
          </a:prstGeom>
          <a:effectLst/>
        </p:spPr>
      </p:pic>
      <p:sp>
        <p:nvSpPr>
          <p:cNvPr id="4" name="Rectangle 3"/>
          <p:cNvSpPr/>
          <p:nvPr/>
        </p:nvSpPr>
        <p:spPr>
          <a:xfrm>
            <a:off x="4800601" y="990600"/>
            <a:ext cx="3490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400" b="1" dirty="0"/>
              <a:t>بسم الله الرحمن الرحيم</a:t>
            </a:r>
            <a:r>
              <a:rPr lang="ar-BH" sz="40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2463" y="2362200"/>
            <a:ext cx="3198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BH" sz="2400" b="1" dirty="0"/>
              <a:t>الدراسات الاجتماعية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321861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dirty="0"/>
              <a:t>الصف : </a:t>
            </a:r>
            <a:r>
              <a:rPr lang="ar-EG" sz="2400" b="1" dirty="0"/>
              <a:t>السابع</a:t>
            </a:r>
            <a:endParaRPr lang="ar-BH" sz="2400" b="1" dirty="0"/>
          </a:p>
          <a:p>
            <a:pPr algn="r"/>
            <a:r>
              <a:rPr lang="ar-BH" sz="2400" b="1" dirty="0"/>
              <a:t>الفصل الثالث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8486" y="4495800"/>
            <a:ext cx="2972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BH" sz="3200" b="1" dirty="0">
                <a:latin typeface="Andalus" pitchFamily="18" charset="-78"/>
                <a:cs typeface="Andalus" pitchFamily="18" charset="-78"/>
              </a:rPr>
              <a:t>المعلم : </a:t>
            </a:r>
            <a:r>
              <a:rPr lang="ar-EG" sz="3200" b="1" dirty="0">
                <a:latin typeface="Andalus" pitchFamily="18" charset="-78"/>
                <a:cs typeface="Andalus" pitchFamily="18" charset="-78"/>
              </a:rPr>
              <a:t>محمود الشريف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400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28600"/>
            <a:ext cx="6705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72675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7724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4324"/>
            <a:ext cx="10287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14104"/>
            <a:ext cx="3276600" cy="126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4543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4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534399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1"/>
            <a:ext cx="327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45481"/>
            <a:ext cx="2743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18" y="3235036"/>
            <a:ext cx="3144982" cy="14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2971799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0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3819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48212"/>
            <a:ext cx="2786061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167063"/>
            <a:ext cx="695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15" y="3167063"/>
            <a:ext cx="695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58" y="12954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6" y="1788536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18" y="2481262"/>
            <a:ext cx="742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9" y="2362200"/>
            <a:ext cx="742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58" y="1752600"/>
            <a:ext cx="742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98" y="1928380"/>
            <a:ext cx="742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8" y="3476625"/>
            <a:ext cx="6000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13" y="2671762"/>
            <a:ext cx="6000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85" y="2031423"/>
            <a:ext cx="6000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9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7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524000"/>
            <a:ext cx="1905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191000" cy="149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8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60</TotalTime>
  <Words>15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Andalus</vt:lpstr>
      <vt:lpstr>Arial</vt:lpstr>
      <vt:lpstr>Franklin Gothic Book</vt:lpstr>
      <vt:lpstr>Franklin Gothic Medium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Mahmoud Gomaa abulateef</cp:lastModifiedBy>
  <cp:revision>6</cp:revision>
  <dcterms:created xsi:type="dcterms:W3CDTF">2006-08-16T00:00:00Z</dcterms:created>
  <dcterms:modified xsi:type="dcterms:W3CDTF">2020-04-21T18:45:09Z</dcterms:modified>
</cp:coreProperties>
</file>