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1" r:id="rId2"/>
    <p:sldMasterId id="2147483674" r:id="rId3"/>
    <p:sldMasterId id="2147483698" r:id="rId4"/>
  </p:sldMasterIdLst>
  <p:notesMasterIdLst>
    <p:notesMasterId r:id="rId31"/>
  </p:notesMasterIdLst>
  <p:sldIdLst>
    <p:sldId id="370" r:id="rId5"/>
    <p:sldId id="12290" r:id="rId6"/>
    <p:sldId id="396" r:id="rId7"/>
    <p:sldId id="533" r:id="rId8"/>
    <p:sldId id="397" r:id="rId9"/>
    <p:sldId id="4077" r:id="rId10"/>
    <p:sldId id="12276" r:id="rId11"/>
    <p:sldId id="5134" r:id="rId12"/>
    <p:sldId id="12277" r:id="rId13"/>
    <p:sldId id="260" r:id="rId14"/>
    <p:sldId id="261" r:id="rId15"/>
    <p:sldId id="262" r:id="rId16"/>
    <p:sldId id="263" r:id="rId17"/>
    <p:sldId id="264" r:id="rId18"/>
    <p:sldId id="4455" r:id="rId19"/>
    <p:sldId id="5524" r:id="rId20"/>
    <p:sldId id="12308" r:id="rId21"/>
    <p:sldId id="12310" r:id="rId22"/>
    <p:sldId id="12309" r:id="rId23"/>
    <p:sldId id="4463" r:id="rId24"/>
    <p:sldId id="12293" r:id="rId25"/>
    <p:sldId id="12307" r:id="rId26"/>
    <p:sldId id="372" r:id="rId27"/>
    <p:sldId id="374" r:id="rId28"/>
    <p:sldId id="12311" r:id="rId29"/>
    <p:sldId id="380" r:id="rId30"/>
  </p:sldIdLst>
  <p:sldSz cx="12192000" cy="6858000"/>
  <p:notesSz cx="6858000" cy="9144000"/>
  <p:defaultTextStyle>
    <a:defPPr>
      <a:defRPr lang="ar-AE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BEC1"/>
    <a:srgbClr val="116B70"/>
    <a:srgbClr val="00CC99"/>
    <a:srgbClr val="909AB1"/>
    <a:srgbClr val="00CC66"/>
    <a:srgbClr val="212123"/>
    <a:srgbClr val="333335"/>
    <a:srgbClr val="FFFFFF"/>
    <a:srgbClr val="00FF99"/>
    <a:srgbClr val="1D4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61" d="100"/>
          <a:sy n="61" d="100"/>
        </p:scale>
        <p:origin x="107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503C8A-F713-4D58-AD68-100312991AFC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84AAD-3EBC-4F0C-AD39-A2483652E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49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F74EDD-F3C2-4B3B-8927-E8F7E60622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872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F74EDD-F3C2-4B3B-8927-E8F7E60622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2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F50FE6C-A5E8-4143-ABD0-B3909DE9E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51F5F4E2-4146-4103-8F1E-66603DDDD7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E1C14F2-3C4F-401D-956E-B8D0196E7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E87EC-D14D-4295-8A85-C6BE4F34D540}" type="datetimeFigureOut">
              <a:rPr lang="ar-AE" smtClean="0"/>
              <a:t>16/09/1443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6DA95A8-70CF-4B4E-B5EE-D556ACCAF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0A419E3-3BDF-4C11-B51F-C14C67B1A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F5EAB-06A8-4069-BACC-4E0FB46EA23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951250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90E3CEC-C927-42FD-A02F-7CF8F1504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BEC8310-96F5-45B5-B2DF-81837B8C17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88C014F-ACAE-4E54-BBC2-449B6A7B5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E87EC-D14D-4295-8A85-C6BE4F34D540}" type="datetimeFigureOut">
              <a:rPr lang="ar-AE" smtClean="0"/>
              <a:t>16/09/1443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8FF6BCA-12B5-4C53-9813-50E527B2B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E510404-CD93-429F-967A-7510A5D35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F5EAB-06A8-4069-BACC-4E0FB46EA23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138945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3CFF9D3-5385-438E-9ED7-24BCEB1E35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9F9AC14-DA7E-47A6-9056-76F659829E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B4E0CE2-DB62-44B8-BE70-863D0B57D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E87EC-D14D-4295-8A85-C6BE4F34D540}" type="datetimeFigureOut">
              <a:rPr lang="ar-AE" smtClean="0"/>
              <a:t>16/09/1443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3D3AB1-9213-4F4D-83F4-421002364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76AB8E0-F5E7-46F2-9CBB-A7B8A5238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F5EAB-06A8-4069-BACC-4E0FB46EA23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897117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1E4E22E5-CFA0-4269-8A07-1B80A07CF28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87521" y="4866640"/>
            <a:ext cx="1927542" cy="189992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400"/>
            </a:lvl1pPr>
          </a:lstStyle>
          <a:p>
            <a:endParaRPr lang="id-ID" dirty="0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E3048B3B-3C23-4C7A-BD65-AF81AF3749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79738" y="1457325"/>
            <a:ext cx="3812223" cy="331846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400"/>
            </a:lvl1pPr>
          </a:lstStyle>
          <a:p>
            <a:endParaRPr lang="id-ID" dirty="0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DECBBD5D-10B9-44B3-90B3-211C157BDF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95680" y="444499"/>
            <a:ext cx="2280920" cy="223012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4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7957217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2906D79-EE77-4E8E-84E1-842B6B33B0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7D96D00-FDAF-4B53-AE83-45ECA49E5D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7" indent="0" algn="ctr">
              <a:buNone/>
              <a:defRPr sz="1500"/>
            </a:lvl2pPr>
            <a:lvl3pPr marL="685814" indent="0" algn="ctr">
              <a:buNone/>
              <a:defRPr sz="1350"/>
            </a:lvl3pPr>
            <a:lvl4pPr marL="1028721" indent="0" algn="ctr">
              <a:buNone/>
              <a:defRPr sz="1200"/>
            </a:lvl4pPr>
            <a:lvl5pPr marL="1371627" indent="0" algn="ctr">
              <a:buNone/>
              <a:defRPr sz="1200"/>
            </a:lvl5pPr>
            <a:lvl6pPr marL="1714534" indent="0" algn="ctr">
              <a:buNone/>
              <a:defRPr sz="1200"/>
            </a:lvl6pPr>
            <a:lvl7pPr marL="2057441" indent="0" algn="ctr">
              <a:buNone/>
              <a:defRPr sz="1200"/>
            </a:lvl7pPr>
            <a:lvl8pPr marL="2400348" indent="0" algn="ctr">
              <a:buNone/>
              <a:defRPr sz="1200"/>
            </a:lvl8pPr>
            <a:lvl9pPr marL="2743255" indent="0" algn="ctr">
              <a:buNone/>
              <a:defRPr sz="12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C5251B0-CF40-4CF3-92CE-B076D12AD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4E319-18AB-42BB-ABE3-923BBDE8A34C}" type="datetimeFigureOut">
              <a:rPr lang="en-GB" smtClean="0"/>
              <a:t>17/04/2022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CB57D8A-4249-4C35-AE34-F220A7BBC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A8C1291-11F5-4B7C-BFA1-A16A640F1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59475-7BE6-4CEC-B503-05CE273035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958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27F9E39-8ADD-4CA0-BC67-903291AED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9907113-B9D1-425F-B13B-A66C6E99CF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A7748EA-018A-44E2-96F8-06AD707A0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4E319-18AB-42BB-ABE3-923BBDE8A34C}" type="datetimeFigureOut">
              <a:rPr lang="en-GB" smtClean="0"/>
              <a:t>17/04/2022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0F84007-488C-4D0D-BB5B-54724CA0C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0EAFB0B-E481-4D7E-996A-B9E126B5B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59475-7BE6-4CEC-B503-05CE273035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048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17F4E25-BCD8-465A-A396-8D18FECF4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FC0986D-79C7-47BB-AE62-1C86509448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14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2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2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4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6ED561A-2A5C-4823-BEFD-2DB93AEE9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4E319-18AB-42BB-ABE3-923BBDE8A34C}" type="datetimeFigureOut">
              <a:rPr lang="en-GB" smtClean="0"/>
              <a:t>17/04/2022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825824A-4845-4A42-81D9-83B6CF4E9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5791D15-1BC8-4487-A44E-13614DE85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59475-7BE6-4CEC-B503-05CE273035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274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D69AAD1-7DC5-457D-9125-927825D28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C60070A-2B06-4910-8015-254AA6E7B7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C60D7C6-663E-411C-BD8D-950FA82B91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B97C319-0018-4E09-A178-6EAE1CD9B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4E319-18AB-42BB-ABE3-923BBDE8A34C}" type="datetimeFigureOut">
              <a:rPr lang="en-GB" smtClean="0"/>
              <a:t>17/04/2022</a:t>
            </a:fld>
            <a:endParaRPr lang="en-GB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1EDD6AF-FB03-4840-98BA-8328C0EC6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A8523CB-FA61-43FF-858E-D7F4A403B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59475-7BE6-4CEC-B503-05CE273035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0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9B0864B-DCC1-4C31-B7A0-7EF48DE27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268A480-2C31-4581-84AC-322AC83E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7" indent="0">
              <a:buNone/>
              <a:defRPr sz="1500" b="1"/>
            </a:lvl2pPr>
            <a:lvl3pPr marL="685814" indent="0">
              <a:buNone/>
              <a:defRPr sz="1350" b="1"/>
            </a:lvl3pPr>
            <a:lvl4pPr marL="1028721" indent="0">
              <a:buNone/>
              <a:defRPr sz="1200" b="1"/>
            </a:lvl4pPr>
            <a:lvl5pPr marL="1371627" indent="0">
              <a:buNone/>
              <a:defRPr sz="1200" b="1"/>
            </a:lvl5pPr>
            <a:lvl6pPr marL="1714534" indent="0">
              <a:buNone/>
              <a:defRPr sz="1200" b="1"/>
            </a:lvl6pPr>
            <a:lvl7pPr marL="2057441" indent="0">
              <a:buNone/>
              <a:defRPr sz="1200" b="1"/>
            </a:lvl7pPr>
            <a:lvl8pPr marL="2400348" indent="0">
              <a:buNone/>
              <a:defRPr sz="1200" b="1"/>
            </a:lvl8pPr>
            <a:lvl9pPr marL="2743255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6DF497E-AE57-4D8F-94A8-D639069911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01FD7A23-5391-41ED-A82A-82082CE2BA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7" indent="0">
              <a:buNone/>
              <a:defRPr sz="1500" b="1"/>
            </a:lvl2pPr>
            <a:lvl3pPr marL="685814" indent="0">
              <a:buNone/>
              <a:defRPr sz="1350" b="1"/>
            </a:lvl3pPr>
            <a:lvl4pPr marL="1028721" indent="0">
              <a:buNone/>
              <a:defRPr sz="1200" b="1"/>
            </a:lvl4pPr>
            <a:lvl5pPr marL="1371627" indent="0">
              <a:buNone/>
              <a:defRPr sz="1200" b="1"/>
            </a:lvl5pPr>
            <a:lvl6pPr marL="1714534" indent="0">
              <a:buNone/>
              <a:defRPr sz="1200" b="1"/>
            </a:lvl6pPr>
            <a:lvl7pPr marL="2057441" indent="0">
              <a:buNone/>
              <a:defRPr sz="1200" b="1"/>
            </a:lvl7pPr>
            <a:lvl8pPr marL="2400348" indent="0">
              <a:buNone/>
              <a:defRPr sz="1200" b="1"/>
            </a:lvl8pPr>
            <a:lvl9pPr marL="2743255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9A27024-76BF-4963-AF93-0D5E995372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A14E6B87-BACE-4F91-B5F0-96FAB6E62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4E319-18AB-42BB-ABE3-923BBDE8A34C}" type="datetimeFigureOut">
              <a:rPr lang="en-GB" smtClean="0"/>
              <a:t>17/04/2022</a:t>
            </a:fld>
            <a:endParaRPr lang="en-GB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9081F3ED-060A-42F6-95CB-A927198DA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5C206D3-359F-4910-AC97-36F069C1C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59475-7BE6-4CEC-B503-05CE273035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80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C5AD1A4-832F-4B76-9422-CDDD8CEF0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5F1149E0-339F-4B7F-B8DE-1285C85BE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4E319-18AB-42BB-ABE3-923BBDE8A34C}" type="datetimeFigureOut">
              <a:rPr lang="en-GB" smtClean="0"/>
              <a:t>17/04/2022</a:t>
            </a:fld>
            <a:endParaRPr lang="en-GB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055736D-C22A-468E-8C3C-F03850F92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D83E4DE6-C2B3-4DC3-A050-3E0617625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59475-7BE6-4CEC-B503-05CE273035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235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22293548-DA51-4186-A602-E44DB2630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4E319-18AB-42BB-ABE3-923BBDE8A34C}" type="datetimeFigureOut">
              <a:rPr lang="en-GB" smtClean="0"/>
              <a:t>17/04/2022</a:t>
            </a:fld>
            <a:endParaRPr lang="en-GB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35763E83-6714-4B1D-A239-729096AAE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D57DBEB2-3F6C-485E-BC57-A98C3FF31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59475-7BE6-4CEC-B503-05CE273035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42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EE9232F-CD0C-4E33-99F2-7FA6A8476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349E7AD-EE76-4265-AA08-14DB0AAAF3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EACD6EC-18E8-4FC3-A8C4-1E00D5BCB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E87EC-D14D-4295-8A85-C6BE4F34D540}" type="datetimeFigureOut">
              <a:rPr lang="ar-AE" smtClean="0"/>
              <a:t>16/09/1443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352ABD5-17C7-49E3-B6E5-3C1A12E7B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4730B47-451D-4C05-A563-CE1781F49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F5EAB-06A8-4069-BACC-4E0FB46EA23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7806441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72B12DC-15A5-4CE7-A5F5-72566A36C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85404FB-B891-4D4D-8344-DC98D6809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7F5E9AB-F133-4259-ACC4-381AB32B3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7" indent="0">
              <a:buNone/>
              <a:defRPr sz="1050"/>
            </a:lvl2pPr>
            <a:lvl3pPr marL="685814" indent="0">
              <a:buNone/>
              <a:defRPr sz="900"/>
            </a:lvl3pPr>
            <a:lvl4pPr marL="1028721" indent="0">
              <a:buNone/>
              <a:defRPr sz="750"/>
            </a:lvl4pPr>
            <a:lvl5pPr marL="1371627" indent="0">
              <a:buNone/>
              <a:defRPr sz="750"/>
            </a:lvl5pPr>
            <a:lvl6pPr marL="1714534" indent="0">
              <a:buNone/>
              <a:defRPr sz="750"/>
            </a:lvl6pPr>
            <a:lvl7pPr marL="2057441" indent="0">
              <a:buNone/>
              <a:defRPr sz="750"/>
            </a:lvl7pPr>
            <a:lvl8pPr marL="2400348" indent="0">
              <a:buNone/>
              <a:defRPr sz="750"/>
            </a:lvl8pPr>
            <a:lvl9pPr marL="2743255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BE22DF3-D184-4052-837F-1671006BF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4E319-18AB-42BB-ABE3-923BBDE8A34C}" type="datetimeFigureOut">
              <a:rPr lang="en-GB" smtClean="0"/>
              <a:t>17/04/2022</a:t>
            </a:fld>
            <a:endParaRPr lang="en-GB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6E33E21-F2E2-44C3-9C8A-EC3F56708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00A08EE-0EC9-49AE-8A66-00530D762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59475-7BE6-4CEC-B503-05CE273035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298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C9B3611-C93F-486F-9446-8A182FAE7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3DB92C8A-63F2-44EE-BE9A-31282FEFF3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7" indent="0">
              <a:buNone/>
              <a:defRPr sz="2100"/>
            </a:lvl2pPr>
            <a:lvl3pPr marL="685814" indent="0">
              <a:buNone/>
              <a:defRPr sz="1800"/>
            </a:lvl3pPr>
            <a:lvl4pPr marL="1028721" indent="0">
              <a:buNone/>
              <a:defRPr sz="1500"/>
            </a:lvl4pPr>
            <a:lvl5pPr marL="1371627" indent="0">
              <a:buNone/>
              <a:defRPr sz="1500"/>
            </a:lvl5pPr>
            <a:lvl6pPr marL="1714534" indent="0">
              <a:buNone/>
              <a:defRPr sz="1500"/>
            </a:lvl6pPr>
            <a:lvl7pPr marL="2057441" indent="0">
              <a:buNone/>
              <a:defRPr sz="1500"/>
            </a:lvl7pPr>
            <a:lvl8pPr marL="2400348" indent="0">
              <a:buNone/>
              <a:defRPr sz="1500"/>
            </a:lvl8pPr>
            <a:lvl9pPr marL="2743255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A43C04D-008C-4990-931B-E17EC6C59E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7" indent="0">
              <a:buNone/>
              <a:defRPr sz="1050"/>
            </a:lvl2pPr>
            <a:lvl3pPr marL="685814" indent="0">
              <a:buNone/>
              <a:defRPr sz="900"/>
            </a:lvl3pPr>
            <a:lvl4pPr marL="1028721" indent="0">
              <a:buNone/>
              <a:defRPr sz="750"/>
            </a:lvl4pPr>
            <a:lvl5pPr marL="1371627" indent="0">
              <a:buNone/>
              <a:defRPr sz="750"/>
            </a:lvl5pPr>
            <a:lvl6pPr marL="1714534" indent="0">
              <a:buNone/>
              <a:defRPr sz="750"/>
            </a:lvl6pPr>
            <a:lvl7pPr marL="2057441" indent="0">
              <a:buNone/>
              <a:defRPr sz="750"/>
            </a:lvl7pPr>
            <a:lvl8pPr marL="2400348" indent="0">
              <a:buNone/>
              <a:defRPr sz="750"/>
            </a:lvl8pPr>
            <a:lvl9pPr marL="2743255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0F773D7-916C-4D39-AD6D-6737ECB33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4E319-18AB-42BB-ABE3-923BBDE8A34C}" type="datetimeFigureOut">
              <a:rPr lang="en-GB" smtClean="0"/>
              <a:t>17/04/2022</a:t>
            </a:fld>
            <a:endParaRPr lang="en-GB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6836A05-8ABC-47F4-8DD0-747C59B2C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841A103-0C55-4F4B-AF45-95EECA9B2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59475-7BE6-4CEC-B503-05CE273035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615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E3EB899-DC5C-4055-B6CA-E34F75DDB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4416899-DC72-4778-A9F5-836AE868E3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2C2B9FD-F51B-430E-842A-F9A87D9A6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4E319-18AB-42BB-ABE3-923BBDE8A34C}" type="datetimeFigureOut">
              <a:rPr lang="en-GB" smtClean="0"/>
              <a:t>17/04/2022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8991F71-D483-44DF-910D-ABA7C0F65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68D227B-268B-4061-8F90-EC912902F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59475-7BE6-4CEC-B503-05CE273035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82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6DD2FB1A-9493-4842-8978-1E97DC6FB1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0B9F2CD-4ACE-4B72-8BBC-FB230302E2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CEF275D-3393-4E0F-9668-2FF32BF00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4E319-18AB-42BB-ABE3-923BBDE8A34C}" type="datetimeFigureOut">
              <a:rPr lang="en-GB" smtClean="0"/>
              <a:t>17/04/2022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31E1046-21BE-47A4-AF4C-A3E0D41D7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EF0A8A0-C785-401C-99E7-E9C1227A4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59475-7BE6-4CEC-B503-05CE273035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850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enter">
  <p:cSld name="Blank - Center">
    <p:bg>
      <p:bgPr>
        <a:gradFill>
          <a:gsLst>
            <a:gs pos="0">
              <a:schemeClr val="accent1"/>
            </a:gs>
            <a:gs pos="78000">
              <a:schemeClr val="dk2"/>
            </a:gs>
            <a:gs pos="100000">
              <a:schemeClr val="dk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12"/>
          <p:cNvGrpSpPr/>
          <p:nvPr/>
        </p:nvGrpSpPr>
        <p:grpSpPr>
          <a:xfrm>
            <a:off x="-20" y="-16"/>
            <a:ext cx="12192000" cy="6857013"/>
            <a:chOff x="-15" y="-12"/>
            <a:chExt cx="9144000" cy="5142760"/>
          </a:xfrm>
        </p:grpSpPr>
        <p:sp>
          <p:nvSpPr>
            <p:cNvPr id="119" name="Google Shape;119;p12"/>
            <p:cNvSpPr/>
            <p:nvPr/>
          </p:nvSpPr>
          <p:spPr>
            <a:xfrm>
              <a:off x="-15" y="-12"/>
              <a:ext cx="9144000" cy="5142022"/>
            </a:xfrm>
            <a:custGeom>
              <a:avLst/>
              <a:gdLst/>
              <a:ahLst/>
              <a:cxnLst/>
              <a:rect l="l" t="t" r="r" b="b"/>
              <a:pathLst>
                <a:path w="4064000" h="2285343" extrusionOk="0">
                  <a:moveTo>
                    <a:pt x="0" y="0"/>
                  </a:moveTo>
                  <a:lnTo>
                    <a:pt x="0" y="2285343"/>
                  </a:lnTo>
                  <a:lnTo>
                    <a:pt x="4064000" y="2285343"/>
                  </a:lnTo>
                  <a:lnTo>
                    <a:pt x="4064000" y="0"/>
                  </a:lnTo>
                  <a:close/>
                  <a:moveTo>
                    <a:pt x="3082140" y="1095966"/>
                  </a:moveTo>
                  <a:cubicBezTo>
                    <a:pt x="3009920" y="1483535"/>
                    <a:pt x="2684604" y="1652423"/>
                    <a:pt x="2340247" y="1756870"/>
                  </a:cubicBezTo>
                  <a:cubicBezTo>
                    <a:pt x="2062726" y="1889038"/>
                    <a:pt x="1710754" y="2209274"/>
                    <a:pt x="1410451" y="1968719"/>
                  </a:cubicBezTo>
                  <a:cubicBezTo>
                    <a:pt x="1225437" y="1799240"/>
                    <a:pt x="1294637" y="1499038"/>
                    <a:pt x="1163131" y="1300130"/>
                  </a:cubicBezTo>
                  <a:cubicBezTo>
                    <a:pt x="1007925" y="1131044"/>
                    <a:pt x="934129" y="954405"/>
                    <a:pt x="1065241" y="739731"/>
                  </a:cubicBezTo>
                  <a:cubicBezTo>
                    <a:pt x="1141071" y="619191"/>
                    <a:pt x="1267193" y="537210"/>
                    <a:pt x="1400931" y="488403"/>
                  </a:cubicBezTo>
                  <a:cubicBezTo>
                    <a:pt x="1570582" y="433092"/>
                    <a:pt x="1749227" y="457725"/>
                    <a:pt x="1892025" y="340141"/>
                  </a:cubicBezTo>
                  <a:cubicBezTo>
                    <a:pt x="2028520" y="295144"/>
                    <a:pt x="2144860" y="404583"/>
                    <a:pt x="2263825" y="452602"/>
                  </a:cubicBezTo>
                  <a:cubicBezTo>
                    <a:pt x="2464399" y="532086"/>
                    <a:pt x="2709749" y="457791"/>
                    <a:pt x="2894895" y="568544"/>
                  </a:cubicBezTo>
                  <a:cubicBezTo>
                    <a:pt x="3071701" y="674370"/>
                    <a:pt x="3124422" y="904546"/>
                    <a:pt x="3082140" y="10959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12"/>
            <p:cNvSpPr/>
            <p:nvPr/>
          </p:nvSpPr>
          <p:spPr>
            <a:xfrm>
              <a:off x="-15" y="-12"/>
              <a:ext cx="9144000" cy="5142022"/>
            </a:xfrm>
            <a:custGeom>
              <a:avLst/>
              <a:gdLst/>
              <a:ahLst/>
              <a:cxnLst/>
              <a:rect l="l" t="t" r="r" b="b"/>
              <a:pathLst>
                <a:path w="4064000" h="2285343" extrusionOk="0">
                  <a:moveTo>
                    <a:pt x="0" y="0"/>
                  </a:moveTo>
                  <a:lnTo>
                    <a:pt x="0" y="2285343"/>
                  </a:lnTo>
                  <a:lnTo>
                    <a:pt x="4064000" y="2285343"/>
                  </a:lnTo>
                  <a:lnTo>
                    <a:pt x="4064000" y="0"/>
                  </a:lnTo>
                  <a:close/>
                  <a:moveTo>
                    <a:pt x="2928181" y="1644672"/>
                  </a:moveTo>
                  <a:cubicBezTo>
                    <a:pt x="2752031" y="1744652"/>
                    <a:pt x="2539574" y="1757330"/>
                    <a:pt x="2353575" y="1837405"/>
                  </a:cubicBezTo>
                  <a:cubicBezTo>
                    <a:pt x="2238351" y="1887067"/>
                    <a:pt x="2135800" y="1961427"/>
                    <a:pt x="2027667" y="2025015"/>
                  </a:cubicBezTo>
                  <a:cubicBezTo>
                    <a:pt x="1831098" y="2157840"/>
                    <a:pt x="1492781" y="2223332"/>
                    <a:pt x="1363048" y="1974828"/>
                  </a:cubicBezTo>
                  <a:cubicBezTo>
                    <a:pt x="1295031" y="1831362"/>
                    <a:pt x="1366725" y="1645657"/>
                    <a:pt x="1283213" y="1510665"/>
                  </a:cubicBezTo>
                  <a:cubicBezTo>
                    <a:pt x="1230296" y="1425269"/>
                    <a:pt x="1129385" y="1384410"/>
                    <a:pt x="1051782" y="1320165"/>
                  </a:cubicBezTo>
                  <a:cubicBezTo>
                    <a:pt x="821992" y="1139256"/>
                    <a:pt x="837289" y="755825"/>
                    <a:pt x="1081129" y="594097"/>
                  </a:cubicBezTo>
                  <a:cubicBezTo>
                    <a:pt x="1196287" y="513825"/>
                    <a:pt x="1340398" y="491227"/>
                    <a:pt x="1474530" y="449580"/>
                  </a:cubicBezTo>
                  <a:cubicBezTo>
                    <a:pt x="1963063" y="306639"/>
                    <a:pt x="1790195" y="86842"/>
                    <a:pt x="2168495" y="320828"/>
                  </a:cubicBezTo>
                  <a:cubicBezTo>
                    <a:pt x="2375700" y="414830"/>
                    <a:pt x="2611268" y="397422"/>
                    <a:pt x="2823988" y="466462"/>
                  </a:cubicBezTo>
                  <a:cubicBezTo>
                    <a:pt x="3336485" y="633839"/>
                    <a:pt x="3403715" y="1390190"/>
                    <a:pt x="2928181" y="16446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12"/>
            <p:cNvSpPr/>
            <p:nvPr/>
          </p:nvSpPr>
          <p:spPr>
            <a:xfrm>
              <a:off x="-15" y="-12"/>
              <a:ext cx="9144000" cy="5142760"/>
            </a:xfrm>
            <a:custGeom>
              <a:avLst/>
              <a:gdLst/>
              <a:ahLst/>
              <a:cxnLst/>
              <a:rect l="l" t="t" r="r" b="b"/>
              <a:pathLst>
                <a:path w="4064000" h="2285671" extrusionOk="0">
                  <a:moveTo>
                    <a:pt x="0" y="0"/>
                  </a:moveTo>
                  <a:lnTo>
                    <a:pt x="0" y="2285343"/>
                  </a:lnTo>
                  <a:lnTo>
                    <a:pt x="1470656" y="2285343"/>
                  </a:lnTo>
                  <a:cubicBezTo>
                    <a:pt x="1204690" y="2184378"/>
                    <a:pt x="1192479" y="1951180"/>
                    <a:pt x="1261088" y="1710493"/>
                  </a:cubicBezTo>
                  <a:cubicBezTo>
                    <a:pt x="1271330" y="1635344"/>
                    <a:pt x="1261088" y="1550013"/>
                    <a:pt x="1204165" y="1499761"/>
                  </a:cubicBezTo>
                  <a:cubicBezTo>
                    <a:pt x="1167793" y="1467507"/>
                    <a:pt x="1118814" y="1455157"/>
                    <a:pt x="1073448" y="1437290"/>
                  </a:cubicBezTo>
                  <a:cubicBezTo>
                    <a:pt x="859283" y="1352550"/>
                    <a:pt x="718586" y="1111732"/>
                    <a:pt x="749903" y="883395"/>
                  </a:cubicBezTo>
                  <a:cubicBezTo>
                    <a:pt x="781220" y="655057"/>
                    <a:pt x="981532" y="461076"/>
                    <a:pt x="1210665" y="437165"/>
                  </a:cubicBezTo>
                  <a:cubicBezTo>
                    <a:pt x="1329893" y="424749"/>
                    <a:pt x="1459298" y="444982"/>
                    <a:pt x="1559946" y="379949"/>
                  </a:cubicBezTo>
                  <a:cubicBezTo>
                    <a:pt x="1685083" y="299019"/>
                    <a:pt x="1663286" y="117190"/>
                    <a:pt x="1869834" y="106680"/>
                  </a:cubicBezTo>
                  <a:cubicBezTo>
                    <a:pt x="2081175" y="95644"/>
                    <a:pt x="2338737" y="351308"/>
                    <a:pt x="2756167" y="384350"/>
                  </a:cubicBezTo>
                  <a:cubicBezTo>
                    <a:pt x="2901919" y="395911"/>
                    <a:pt x="3039793" y="478024"/>
                    <a:pt x="3144840" y="580302"/>
                  </a:cubicBezTo>
                  <a:cubicBezTo>
                    <a:pt x="3559644" y="1035335"/>
                    <a:pt x="3159810" y="1809684"/>
                    <a:pt x="2608839" y="1934166"/>
                  </a:cubicBezTo>
                  <a:cubicBezTo>
                    <a:pt x="2494863" y="1963070"/>
                    <a:pt x="2375175" y="1970887"/>
                    <a:pt x="2263629" y="2009052"/>
                  </a:cubicBezTo>
                  <a:cubicBezTo>
                    <a:pt x="2066009" y="2076122"/>
                    <a:pt x="1907323" y="2233448"/>
                    <a:pt x="1702678" y="2285672"/>
                  </a:cubicBezTo>
                  <a:lnTo>
                    <a:pt x="4064000" y="2285672"/>
                  </a:lnTo>
                  <a:lnTo>
                    <a:pt x="40640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12"/>
            <p:cNvSpPr/>
            <p:nvPr/>
          </p:nvSpPr>
          <p:spPr>
            <a:xfrm>
              <a:off x="-15" y="-12"/>
              <a:ext cx="9144000" cy="5142022"/>
            </a:xfrm>
            <a:custGeom>
              <a:avLst/>
              <a:gdLst/>
              <a:ahLst/>
              <a:cxnLst/>
              <a:rect l="l" t="t" r="r" b="b"/>
              <a:pathLst>
                <a:path w="4064000" h="2285343" extrusionOk="0">
                  <a:moveTo>
                    <a:pt x="0" y="0"/>
                  </a:moveTo>
                  <a:lnTo>
                    <a:pt x="0" y="2285343"/>
                  </a:lnTo>
                  <a:lnTo>
                    <a:pt x="1416163" y="2285343"/>
                  </a:lnTo>
                  <a:cubicBezTo>
                    <a:pt x="1016131" y="2089260"/>
                    <a:pt x="1245462" y="1851791"/>
                    <a:pt x="1134375" y="1571953"/>
                  </a:cubicBezTo>
                  <a:cubicBezTo>
                    <a:pt x="1082245" y="1479988"/>
                    <a:pt x="974900" y="1438932"/>
                    <a:pt x="887646" y="1379746"/>
                  </a:cubicBezTo>
                  <a:cubicBezTo>
                    <a:pt x="644725" y="1237790"/>
                    <a:pt x="576970" y="844243"/>
                    <a:pt x="798356" y="660378"/>
                  </a:cubicBezTo>
                  <a:cubicBezTo>
                    <a:pt x="1191231" y="477761"/>
                    <a:pt x="1102598" y="589959"/>
                    <a:pt x="1414653" y="229454"/>
                  </a:cubicBezTo>
                  <a:cubicBezTo>
                    <a:pt x="1579183" y="67398"/>
                    <a:pt x="1821709" y="34618"/>
                    <a:pt x="2050515" y="52814"/>
                  </a:cubicBezTo>
                  <a:cubicBezTo>
                    <a:pt x="2243013" y="68120"/>
                    <a:pt x="2368281" y="221046"/>
                    <a:pt x="2554608" y="260788"/>
                  </a:cubicBezTo>
                  <a:cubicBezTo>
                    <a:pt x="2689462" y="289560"/>
                    <a:pt x="2831538" y="284962"/>
                    <a:pt x="2960483" y="339287"/>
                  </a:cubicBezTo>
                  <a:cubicBezTo>
                    <a:pt x="3426629" y="523218"/>
                    <a:pt x="3494318" y="1497133"/>
                    <a:pt x="3143658" y="1800356"/>
                  </a:cubicBezTo>
                  <a:cubicBezTo>
                    <a:pt x="3081681" y="1850543"/>
                    <a:pt x="3007557" y="1882797"/>
                    <a:pt x="2934418" y="1914459"/>
                  </a:cubicBezTo>
                  <a:cubicBezTo>
                    <a:pt x="2621642" y="2045838"/>
                    <a:pt x="2314051" y="2199487"/>
                    <a:pt x="1985254" y="2285343"/>
                  </a:cubicBezTo>
                  <a:lnTo>
                    <a:pt x="4064000" y="2285343"/>
                  </a:lnTo>
                  <a:lnTo>
                    <a:pt x="40640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12"/>
            <p:cNvSpPr/>
            <p:nvPr/>
          </p:nvSpPr>
          <p:spPr>
            <a:xfrm>
              <a:off x="5408537" y="-12"/>
              <a:ext cx="3735448" cy="5142022"/>
            </a:xfrm>
            <a:custGeom>
              <a:avLst/>
              <a:gdLst/>
              <a:ahLst/>
              <a:cxnLst/>
              <a:rect l="l" t="t" r="r" b="b"/>
              <a:pathLst>
                <a:path w="1660199" h="2285343" extrusionOk="0">
                  <a:moveTo>
                    <a:pt x="12277" y="0"/>
                  </a:moveTo>
                  <a:cubicBezTo>
                    <a:pt x="549133" y="201339"/>
                    <a:pt x="949098" y="345528"/>
                    <a:pt x="1082901" y="960974"/>
                  </a:cubicBezTo>
                  <a:cubicBezTo>
                    <a:pt x="1153480" y="1137745"/>
                    <a:pt x="1237780" y="1246921"/>
                    <a:pt x="1196090" y="1454435"/>
                  </a:cubicBezTo>
                  <a:cubicBezTo>
                    <a:pt x="1161162" y="1696304"/>
                    <a:pt x="946604" y="1836289"/>
                    <a:pt x="738676" y="1927860"/>
                  </a:cubicBezTo>
                  <a:lnTo>
                    <a:pt x="0" y="2285343"/>
                  </a:lnTo>
                  <a:lnTo>
                    <a:pt x="1660200" y="2285343"/>
                  </a:lnTo>
                  <a:lnTo>
                    <a:pt x="16602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12"/>
            <p:cNvSpPr/>
            <p:nvPr/>
          </p:nvSpPr>
          <p:spPr>
            <a:xfrm>
              <a:off x="6171372" y="-12"/>
              <a:ext cx="2972610" cy="5142317"/>
            </a:xfrm>
            <a:custGeom>
              <a:avLst/>
              <a:gdLst/>
              <a:ahLst/>
              <a:cxnLst/>
              <a:rect l="l" t="t" r="r" b="b"/>
              <a:pathLst>
                <a:path w="1321160" h="2285474" extrusionOk="0">
                  <a:moveTo>
                    <a:pt x="1321161" y="0"/>
                  </a:moveTo>
                  <a:lnTo>
                    <a:pt x="0" y="0"/>
                  </a:lnTo>
                  <a:cubicBezTo>
                    <a:pt x="438374" y="300136"/>
                    <a:pt x="961113" y="748862"/>
                    <a:pt x="991970" y="1313268"/>
                  </a:cubicBezTo>
                  <a:cubicBezTo>
                    <a:pt x="960391" y="1723828"/>
                    <a:pt x="665340" y="2083873"/>
                    <a:pt x="318226" y="2285475"/>
                  </a:cubicBezTo>
                  <a:lnTo>
                    <a:pt x="1321161" y="228547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12"/>
            <p:cNvSpPr/>
            <p:nvPr/>
          </p:nvSpPr>
          <p:spPr>
            <a:xfrm>
              <a:off x="-15" y="-12"/>
              <a:ext cx="3691132" cy="5142022"/>
            </a:xfrm>
            <a:custGeom>
              <a:avLst/>
              <a:gdLst/>
              <a:ahLst/>
              <a:cxnLst/>
              <a:rect l="l" t="t" r="r" b="b"/>
              <a:pathLst>
                <a:path w="1640503" h="2285343" extrusionOk="0">
                  <a:moveTo>
                    <a:pt x="962295" y="2241265"/>
                  </a:moveTo>
                  <a:cubicBezTo>
                    <a:pt x="959603" y="1786562"/>
                    <a:pt x="1193923" y="1717653"/>
                    <a:pt x="698693" y="1419356"/>
                  </a:cubicBezTo>
                  <a:cubicBezTo>
                    <a:pt x="447303" y="1226032"/>
                    <a:pt x="409814" y="829857"/>
                    <a:pt x="619908" y="592652"/>
                  </a:cubicBezTo>
                  <a:cubicBezTo>
                    <a:pt x="713925" y="482688"/>
                    <a:pt x="844971" y="412334"/>
                    <a:pt x="972734" y="344608"/>
                  </a:cubicBezTo>
                  <a:cubicBezTo>
                    <a:pt x="1195499" y="230505"/>
                    <a:pt x="1411830" y="101556"/>
                    <a:pt x="1640504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973587" y="2285343"/>
                  </a:lnTo>
                  <a:cubicBezTo>
                    <a:pt x="968722" y="2270957"/>
                    <a:pt x="964947" y="2256223"/>
                    <a:pt x="962295" y="224126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12"/>
            <p:cNvSpPr/>
            <p:nvPr/>
          </p:nvSpPr>
          <p:spPr>
            <a:xfrm>
              <a:off x="-15" y="-12"/>
              <a:ext cx="2881318" cy="5142022"/>
            </a:xfrm>
            <a:custGeom>
              <a:avLst/>
              <a:gdLst/>
              <a:ahLst/>
              <a:cxnLst/>
              <a:rect l="l" t="t" r="r" b="b"/>
              <a:pathLst>
                <a:path w="1280586" h="2285343" extrusionOk="0">
                  <a:moveTo>
                    <a:pt x="814113" y="2168153"/>
                  </a:moveTo>
                  <a:cubicBezTo>
                    <a:pt x="750954" y="1388022"/>
                    <a:pt x="-112400" y="736578"/>
                    <a:pt x="1008121" y="209813"/>
                  </a:cubicBezTo>
                  <a:cubicBezTo>
                    <a:pt x="1135294" y="165669"/>
                    <a:pt x="1259183" y="161202"/>
                    <a:pt x="1280587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838274" y="2285343"/>
                  </a:lnTo>
                  <a:cubicBezTo>
                    <a:pt x="821880" y="2248478"/>
                    <a:pt x="813640" y="2208499"/>
                    <a:pt x="814113" y="21681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7" name="Google Shape;127;p12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141398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0E50-BED5-4CA8-8752-276240C7924E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9288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0E50-BED5-4CA8-8752-276240C7924E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5811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0E50-BED5-4CA8-8752-276240C7924E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20232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0E50-BED5-4CA8-8752-276240C7924E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829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0E50-BED5-4CA8-8752-276240C7924E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380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A4AA89E-6919-4519-8ECC-E1EA5BDE2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F339DEC-9A85-45A4-BD75-89FF74F15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AE7E4F3-1400-44FA-9802-E9D2D57D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E87EC-D14D-4295-8A85-C6BE4F34D540}" type="datetimeFigureOut">
              <a:rPr lang="ar-AE" smtClean="0"/>
              <a:t>16/09/1443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BECB5C6-8057-4F69-A07C-94D0A5214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BD3DF40-B10C-40F2-B937-F9C5843B4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F5EAB-06A8-4069-BACC-4E0FB46EA23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0700685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0E50-BED5-4CA8-8752-276240C7924E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7215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0E50-BED5-4CA8-8752-276240C7924E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6547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64D0E50-BED5-4CA8-8752-276240C7924E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9182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0E50-BED5-4CA8-8752-276240C7924E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714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0E50-BED5-4CA8-8752-276240C7924E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7326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0E50-BED5-4CA8-8752-276240C7924E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4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4/17/2022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2469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1BED6-FF95-4974-9427-05210008BF07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F933E-DFC6-43E4-BD04-999FDF80D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059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9C3AC23-4258-4B48-924B-433F1ECBF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71E0F9C-369B-43BB-B6B8-22C0284B39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66F71DAF-4346-4FC9-AF0B-AB9D1DE44A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B836735-E485-4459-B5A4-D7F4CDD3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E87EC-D14D-4295-8A85-C6BE4F34D540}" type="datetimeFigureOut">
              <a:rPr lang="ar-AE" smtClean="0"/>
              <a:t>16/09/1443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77C989A-ACA2-4C69-98D1-75D2153F4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9BAA60F-237C-41FC-9C16-ECF5D21B9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F5EAB-06A8-4069-BACC-4E0FB46EA23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971843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7529141-6389-4F69-919C-DAD5D3916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81BB7E6-610E-4AF1-B4F0-05F8010F2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35386BA-51F6-4AB3-A7A9-25737FF403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B9AEB29A-36D0-4FAE-8569-868C625EB6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375383BF-73CE-4F39-A637-825B3CCD27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AF9330D6-372F-4D03-895D-07DCE8F2A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E87EC-D14D-4295-8A85-C6BE4F34D540}" type="datetimeFigureOut">
              <a:rPr lang="ar-AE" smtClean="0"/>
              <a:t>16/09/1443</a:t>
            </a:fld>
            <a:endParaRPr lang="ar-AE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43C6D53B-61A5-454F-84AB-F07EF5172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F7F0E575-A3E7-4CFD-94BF-FB30EC57B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F5EAB-06A8-4069-BACC-4E0FB46EA23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813032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B5796D5-D514-481C-9A8E-BCD5CD83B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0B93974C-729C-41F0-88FD-2E554F2C0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E87EC-D14D-4295-8A85-C6BE4F34D540}" type="datetimeFigureOut">
              <a:rPr lang="ar-AE" smtClean="0"/>
              <a:t>16/09/1443</a:t>
            </a:fld>
            <a:endParaRPr lang="ar-AE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BDA29EEE-B840-4111-95EB-E72D9E131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95E206B8-D1AC-4C79-94CC-E14FE7532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F5EAB-06A8-4069-BACC-4E0FB46EA23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743910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6C978E61-C9EE-4B60-99AB-7BB961D63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E87EC-D14D-4295-8A85-C6BE4F34D540}" type="datetimeFigureOut">
              <a:rPr lang="ar-AE" smtClean="0"/>
              <a:t>16/09/1443</a:t>
            </a:fld>
            <a:endParaRPr lang="ar-AE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0A68B1B-B7F8-436A-8505-1F7B361BE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8F8AEFB-3E4B-454F-8C0B-86237A1B9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F5EAB-06A8-4069-BACC-4E0FB46EA23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320570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D94AE5F-F116-40E3-8DDC-83BDAC77A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3A08870-2576-4D47-99F8-0B650A1D4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CA3BFF3-1167-453F-B22A-26072EF42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E8F448A-CC13-42CE-A23A-EAE0A4DB5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E87EC-D14D-4295-8A85-C6BE4F34D540}" type="datetimeFigureOut">
              <a:rPr lang="ar-AE" smtClean="0"/>
              <a:t>16/09/1443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2BBE730-3376-41C6-ADD6-489CEEF2C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C991145-1835-4D6F-A213-589A12551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F5EAB-06A8-4069-BACC-4E0FB46EA23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703058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B3CC513-4D04-4F12-9C78-733CE67AB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41B8C9F9-FCCE-435B-B466-A92D4052CD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FFD8B10-B3EE-4478-BC70-B34C99DAE9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C78D6CC-8B2E-450D-8FD0-8B5CEF535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E87EC-D14D-4295-8A85-C6BE4F34D540}" type="datetimeFigureOut">
              <a:rPr lang="ar-AE" smtClean="0"/>
              <a:t>16/09/1443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6C7709A-BDAF-4386-962A-396F650EF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D5F021A-5389-4F74-A4C3-1898041A9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F5EAB-06A8-4069-BACC-4E0FB46EA23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964770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AA5C1556-AC5F-48A3-BB4F-B3347D2D4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F4DB0EE-C3C5-4CB0-8AFF-A5A7AB60FC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B6A34E5-8D5F-42B0-AB0D-09007CF35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E87EC-D14D-4295-8A85-C6BE4F34D540}" type="datetimeFigureOut">
              <a:rPr lang="ar-AE" smtClean="0"/>
              <a:t>16/09/1443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9EE4551-90B5-414A-9480-3F5E69EBBC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C0396AF-1FDF-4065-8AA8-56F3AAD0EB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F5EAB-06A8-4069-BACC-4E0FB46EA23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7161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657ABF46-1AE8-4F3E-ACF9-315BA8C74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2E90418-E151-47CA-BFDA-0D86716BC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E9D9BB6-7D9C-4226-9F95-7EF8BE6531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4E319-18AB-42BB-ABE3-923BBDE8A34C}" type="datetimeFigureOut">
              <a:rPr lang="en-GB" smtClean="0"/>
              <a:t>17/04/2022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C8F3D4F-62E8-41EE-9560-432946E5BF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ACD27BF-0FF9-4722-A235-8D88687479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59475-7BE6-4CEC-B503-05CE273035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0224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r" defTabSz="685814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3" indent="-171453" algn="r" defTabSz="685814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60" indent="-171453" algn="r" defTabSz="685814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67" indent="-171453" algn="r" defTabSz="685814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74" indent="-171453" algn="r" defTabSz="685814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81" indent="-171453" algn="r" defTabSz="685814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88" indent="-171453" algn="r" defTabSz="685814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95" indent="-171453" algn="r" defTabSz="685814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01" indent="-171453" algn="r" defTabSz="685814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08" indent="-171453" algn="r" defTabSz="685814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14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7" algn="r" defTabSz="685814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4" algn="r" defTabSz="685814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1" algn="r" defTabSz="685814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27" algn="r" defTabSz="685814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34" algn="r" defTabSz="685814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41" algn="r" defTabSz="685814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48" algn="r" defTabSz="685814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55" algn="r" defTabSz="685814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2EE87EC-D14D-4295-8A85-C6BE4F34D540}" type="datetimeFigureOut">
              <a:rPr lang="ar-AE" smtClean="0"/>
              <a:t>16/09/1443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46F5EAB-06A8-4069-BACC-4E0FB46EA23F}" type="slidenum">
              <a:rPr lang="ar-AE" smtClean="0"/>
              <a:t>‹#›</a:t>
            </a:fld>
            <a:endParaRPr lang="ar-AE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2662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293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72.png"/><Relationship Id="rId4" Type="http://schemas.openxmlformats.org/officeDocument/2006/relationships/image" Target="../media/image6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gif"/><Relationship Id="rId7" Type="http://schemas.openxmlformats.org/officeDocument/2006/relationships/hyperlink" Target="https://www.google.ae/url?sa=i&amp;url=https://twitter.com/amna_alhammadii/status/1239501656942927872/photo/1&amp;psig=AOvVaw1y7esiPMP7hX6_9DBJffcI&amp;ust=1584950067104000&amp;source=images&amp;cd=vfe&amp;ved=0CAIQjRxqFwoTCPjJ0aPNregCFQAAAAAdAAAAABAD" TargetMode="External"/><Relationship Id="rId12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ordwall.net/resource/13068164" TargetMode="Externa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78.jpeg"/><Relationship Id="rId11" Type="http://schemas.openxmlformats.org/officeDocument/2006/relationships/image" Target="../media/image82.png"/><Relationship Id="rId5" Type="http://schemas.openxmlformats.org/officeDocument/2006/relationships/image" Target="../media/image20.jpg"/><Relationship Id="rId10" Type="http://schemas.openxmlformats.org/officeDocument/2006/relationships/image" Target="../media/image81.png"/><Relationship Id="rId4" Type="http://schemas.openxmlformats.org/officeDocument/2006/relationships/image" Target="../media/image62.jpg"/><Relationship Id="rId9" Type="http://schemas.openxmlformats.org/officeDocument/2006/relationships/image" Target="../media/image80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18" Type="http://schemas.openxmlformats.org/officeDocument/2006/relationships/image" Target="../media/image34.png"/><Relationship Id="rId3" Type="http://schemas.microsoft.com/office/2007/relationships/media" Target="../media/media3.mp4"/><Relationship Id="rId21" Type="http://schemas.openxmlformats.org/officeDocument/2006/relationships/image" Target="../media/image20.jpg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17" Type="http://schemas.openxmlformats.org/officeDocument/2006/relationships/image" Target="../media/image33.jpg"/><Relationship Id="rId2" Type="http://schemas.openxmlformats.org/officeDocument/2006/relationships/audio" Target="../media/media2.mp3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5.png"/><Relationship Id="rId23" Type="http://schemas.openxmlformats.org/officeDocument/2006/relationships/audio" Target="NULL"/><Relationship Id="rId10" Type="http://schemas.openxmlformats.org/officeDocument/2006/relationships/image" Target="../media/image7.png"/><Relationship Id="rId19" Type="http://schemas.openxmlformats.org/officeDocument/2006/relationships/image" Target="../media/image35.jpg"/><Relationship Id="rId4" Type="http://schemas.openxmlformats.org/officeDocument/2006/relationships/video" Target="../media/media3.mp4"/><Relationship Id="rId9" Type="http://schemas.openxmlformats.org/officeDocument/2006/relationships/image" Target="../media/image28.jpeg"/><Relationship Id="rId14" Type="http://schemas.openxmlformats.org/officeDocument/2006/relationships/image" Target="../media/image31.png"/><Relationship Id="rId2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9.png"/><Relationship Id="rId3" Type="http://schemas.openxmlformats.org/officeDocument/2006/relationships/image" Target="../media/image26.png"/><Relationship Id="rId7" Type="http://schemas.openxmlformats.org/officeDocument/2006/relationships/image" Target="../media/image6.png"/><Relationship Id="rId12" Type="http://schemas.openxmlformats.org/officeDocument/2006/relationships/image" Target="../media/image38.jpeg"/><Relationship Id="rId17" Type="http://schemas.openxmlformats.org/officeDocument/2006/relationships/image" Target="../media/image20.jpg"/><Relationship Id="rId2" Type="http://schemas.openxmlformats.org/officeDocument/2006/relationships/audio" Target="../media/audio1.wav"/><Relationship Id="rId16" Type="http://schemas.openxmlformats.org/officeDocument/2006/relationships/image" Target="../media/image41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openxmlformats.org/officeDocument/2006/relationships/image" Target="../media/image28.jpeg"/><Relationship Id="rId15" Type="http://schemas.openxmlformats.org/officeDocument/2006/relationships/image" Target="../media/image35.jpg"/><Relationship Id="rId10" Type="http://schemas.openxmlformats.org/officeDocument/2006/relationships/image" Target="../media/image37.png"/><Relationship Id="rId19" Type="http://schemas.openxmlformats.org/officeDocument/2006/relationships/audio" Target="../media/audio1.wav"/><Relationship Id="rId4" Type="http://schemas.openxmlformats.org/officeDocument/2006/relationships/image" Target="../media/image5.png"/><Relationship Id="rId9" Type="http://schemas.openxmlformats.org/officeDocument/2006/relationships/image" Target="../media/image31.png"/><Relationship Id="rId1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jpeg"/><Relationship Id="rId18" Type="http://schemas.openxmlformats.org/officeDocument/2006/relationships/image" Target="../media/image35.jpg"/><Relationship Id="rId3" Type="http://schemas.openxmlformats.org/officeDocument/2006/relationships/image" Target="../media/image13.jpeg"/><Relationship Id="rId7" Type="http://schemas.openxmlformats.org/officeDocument/2006/relationships/image" Target="../media/image44.png"/><Relationship Id="rId12" Type="http://schemas.openxmlformats.org/officeDocument/2006/relationships/image" Target="../media/image49.gif"/><Relationship Id="rId17" Type="http://schemas.openxmlformats.org/officeDocument/2006/relationships/image" Target="../media/image54.jpeg"/><Relationship Id="rId2" Type="http://schemas.openxmlformats.org/officeDocument/2006/relationships/image" Target="../media/image12.jpg"/><Relationship Id="rId16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19" Type="http://schemas.openxmlformats.org/officeDocument/2006/relationships/image" Target="../media/image5.png"/><Relationship Id="rId4" Type="http://schemas.openxmlformats.org/officeDocument/2006/relationships/image" Target="../media/image14.png"/><Relationship Id="rId9" Type="http://schemas.openxmlformats.org/officeDocument/2006/relationships/image" Target="../media/image46.png"/><Relationship Id="rId14" Type="http://schemas.openxmlformats.org/officeDocument/2006/relationships/image" Target="../media/image51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5ADA1E86-FD3C-4226-8480-B881814EE97E}"/>
              </a:ext>
            </a:extLst>
          </p:cNvPr>
          <p:cNvGrpSpPr/>
          <p:nvPr/>
        </p:nvGrpSpPr>
        <p:grpSpPr>
          <a:xfrm>
            <a:off x="6892374" y="5040932"/>
            <a:ext cx="4537626" cy="584685"/>
            <a:chOff x="6892374" y="5040932"/>
            <a:chExt cx="4537626" cy="584685"/>
          </a:xfrm>
        </p:grpSpPr>
        <p:sp>
          <p:nvSpPr>
            <p:cNvPr id="36" name="مربع نص 7">
              <a:extLst>
                <a:ext uri="{FF2B5EF4-FFF2-40B4-BE49-F238E27FC236}">
                  <a16:creationId xmlns:a16="http://schemas.microsoft.com/office/drawing/2014/main" id="{D5FB9D5B-3149-41CF-8239-8198A7C1F2CE}"/>
                </a:ext>
              </a:extLst>
            </p:cNvPr>
            <p:cNvSpPr txBox="1"/>
            <p:nvPr/>
          </p:nvSpPr>
          <p:spPr>
            <a:xfrm>
              <a:off x="6892374" y="5040932"/>
              <a:ext cx="2298392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2400" b="1" dirty="0">
                  <a:solidFill>
                    <a:schemeClr val="bg1"/>
                  </a:solidFill>
                </a:rPr>
                <a:t>هناء الشامسي</a:t>
              </a:r>
            </a:p>
          </p:txBody>
        </p:sp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9A5A08B5-3180-4E82-A30C-F103BC6974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759" t="30730" r="4800" b="23818"/>
            <a:stretch/>
          </p:blipFill>
          <p:spPr>
            <a:xfrm>
              <a:off x="8731045" y="5040932"/>
              <a:ext cx="2698955" cy="5846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3060533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 (13)">
            <a:hlinkClick r:id="" action="ppaction://media"/>
            <a:extLst>
              <a:ext uri="{FF2B5EF4-FFF2-40B4-BE49-F238E27FC236}">
                <a16:creationId xmlns:a16="http://schemas.microsoft.com/office/drawing/2014/main" id="{18DDFFA5-EEC2-424A-B3E2-FDB759B1E0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0" y="1714499"/>
            <a:ext cx="9144000" cy="473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8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B5AE67D0-4CAF-4267-88BB-2B469F402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9862" y="3153102"/>
            <a:ext cx="1758774" cy="3115299"/>
          </a:xfrm>
          <a:prstGeom prst="rect">
            <a:avLst/>
          </a:prstGeom>
        </p:spPr>
      </p:pic>
      <p:sp>
        <p:nvSpPr>
          <p:cNvPr id="4" name="مستطيل 5">
            <a:extLst>
              <a:ext uri="{FF2B5EF4-FFF2-40B4-BE49-F238E27FC236}">
                <a16:creationId xmlns:a16="http://schemas.microsoft.com/office/drawing/2014/main" id="{E6D9D8A6-B150-475B-9BA7-80CB61A93DD5}"/>
              </a:ext>
            </a:extLst>
          </p:cNvPr>
          <p:cNvSpPr/>
          <p:nvPr/>
        </p:nvSpPr>
        <p:spPr>
          <a:xfrm>
            <a:off x="6576873" y="679730"/>
            <a:ext cx="5489003" cy="1569660"/>
          </a:xfrm>
          <a:prstGeom prst="rect">
            <a:avLst/>
          </a:prstGeom>
          <a:solidFill>
            <a:schemeClr val="bg2"/>
          </a:solidFill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AE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عنوان درسنا لهذا اليوم... </a:t>
            </a:r>
          </a:p>
          <a:p>
            <a:pPr algn="ctr" rtl="1"/>
            <a:r>
              <a:rPr lang="ar-AE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التربية الأخلاقية</a:t>
            </a:r>
            <a:endParaRPr lang="ar-SA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مستطيل 6">
            <a:extLst>
              <a:ext uri="{FF2B5EF4-FFF2-40B4-BE49-F238E27FC236}">
                <a16:creationId xmlns:a16="http://schemas.microsoft.com/office/drawing/2014/main" id="{ED1B7917-29B7-4349-A2CB-45BF64EB5E9E}"/>
              </a:ext>
            </a:extLst>
          </p:cNvPr>
          <p:cNvSpPr/>
          <p:nvPr/>
        </p:nvSpPr>
        <p:spPr>
          <a:xfrm>
            <a:off x="4808482" y="2249390"/>
            <a:ext cx="776189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highlight>
                  <a:srgbClr val="80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العمل الجماعي 2</a:t>
            </a:r>
            <a:endParaRPr lang="ar-SA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highlight>
                <a:srgbClr val="8000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A887E0-2246-4490-B104-DFE65C39F3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90" t="16509" r="50000" b="5142"/>
          <a:stretch/>
        </p:blipFill>
        <p:spPr>
          <a:xfrm>
            <a:off x="0" y="64395"/>
            <a:ext cx="6096000" cy="64213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B3000D-B612-4E00-8020-03F9FB5E9A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338" t="72499" r="31655" b="5030"/>
          <a:stretch/>
        </p:blipFill>
        <p:spPr>
          <a:xfrm>
            <a:off x="6259132" y="3018831"/>
            <a:ext cx="4310730" cy="349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11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الإمارات العربية المتحدة، العلم الوطني، سهم التوجيه، تصوير، عن، أداة تعريف إنجليزية غير معروفة، الخلفية بيضاء  قم بتنزيل معاينة مجانية أو إصدارات Adobe Illustrator Ai و EPS و PDF عالية الدقة و JPEG عالية الجودة.">
            <a:extLst>
              <a:ext uri="{FF2B5EF4-FFF2-40B4-BE49-F238E27FC236}">
                <a16:creationId xmlns:a16="http://schemas.microsoft.com/office/drawing/2014/main" id="{E54CE8FB-418A-4AAC-BF20-6A412DAEF5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5" t="26849" r="9751" b="36575"/>
          <a:stretch/>
        </p:blipFill>
        <p:spPr bwMode="auto">
          <a:xfrm>
            <a:off x="117988" y="617449"/>
            <a:ext cx="4839946" cy="179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90E7CADF-2990-42DA-A867-A670BAA8D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59" y="2533033"/>
            <a:ext cx="2883025" cy="41472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8C28C0-CB37-45C3-8B57-0AD64E6FDEB3}"/>
              </a:ext>
            </a:extLst>
          </p:cNvPr>
          <p:cNvSpPr txBox="1"/>
          <p:nvPr/>
        </p:nvSpPr>
        <p:spPr>
          <a:xfrm>
            <a:off x="315310" y="2105561"/>
            <a:ext cx="116980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kern="0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أن يعمل بثقة ضمن فريق،وأن يطبق مهارات التواصل وحل المشكلات لتحقيق الأهداف مع تجنب السلوكات المعيقة لنجاح العمل الجماعي.</a:t>
            </a:r>
            <a:endParaRPr lang="en-US" sz="3600" b="1" kern="0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AAD9EB14-48DF-427C-88C4-4E820C639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86747"/>
            <a:ext cx="12013324" cy="50276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AE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الوحدة السادسة </a:t>
            </a:r>
            <a:r>
              <a:rPr kumimoji="0" lang="ar-AE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:- أشكال وأفكار                         </a:t>
            </a:r>
            <a:r>
              <a:rPr kumimoji="0" lang="ar-AE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عنوان </a:t>
            </a:r>
            <a:r>
              <a:rPr kumimoji="0" lang="ar-AE" alt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الدرس </a:t>
            </a:r>
            <a:r>
              <a:rPr kumimoji="0" lang="ar-AE" alt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:- العمل الجماعي                                       </a:t>
            </a:r>
            <a:r>
              <a:rPr kumimoji="0" lang="ar-AE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للصف</a:t>
            </a:r>
            <a:r>
              <a:rPr kumimoji="0" lang="ar-AE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 </a:t>
            </a:r>
            <a:r>
              <a:rPr kumimoji="0" lang="ar-AE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:- الثاني</a:t>
            </a:r>
            <a:endParaRPr kumimoji="0" lang="en-US" altLang="en-US" sz="26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9865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AD0CA964-1EDF-40C8-B435-25E3339125CE}"/>
              </a:ext>
            </a:extLst>
          </p:cNvPr>
          <p:cNvGrpSpPr/>
          <p:nvPr/>
        </p:nvGrpSpPr>
        <p:grpSpPr>
          <a:xfrm>
            <a:off x="8717892" y="418185"/>
            <a:ext cx="3474108" cy="1136614"/>
            <a:chOff x="8649553" y="300288"/>
            <a:chExt cx="3353819" cy="1136614"/>
          </a:xfrm>
        </p:grpSpPr>
        <p:pic>
          <p:nvPicPr>
            <p:cNvPr id="4" name="Picture 7">
              <a:extLst>
                <a:ext uri="{FF2B5EF4-FFF2-40B4-BE49-F238E27FC236}">
                  <a16:creationId xmlns:a16="http://schemas.microsoft.com/office/drawing/2014/main" id="{CA9355E5-9345-4599-87BF-9D9FFF9839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9553" y="300288"/>
              <a:ext cx="3353819" cy="1136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مربع نص 1">
              <a:extLst>
                <a:ext uri="{FF2B5EF4-FFF2-40B4-BE49-F238E27FC236}">
                  <a16:creationId xmlns:a16="http://schemas.microsoft.com/office/drawing/2014/main" id="{247E112A-7B8D-4C11-AB11-E60A32EB721E}"/>
                </a:ext>
              </a:extLst>
            </p:cNvPr>
            <p:cNvSpPr txBox="1"/>
            <p:nvPr/>
          </p:nvSpPr>
          <p:spPr>
            <a:xfrm>
              <a:off x="9149331" y="311623"/>
              <a:ext cx="2656814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AE" sz="3600" b="1" dirty="0"/>
                <a:t>الكلمات المفتاحية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E161B892-CFE7-4FFB-8A72-6B17CAE702CC}"/>
              </a:ext>
            </a:extLst>
          </p:cNvPr>
          <p:cNvSpPr/>
          <p:nvPr/>
        </p:nvSpPr>
        <p:spPr>
          <a:xfrm>
            <a:off x="9680028" y="2109170"/>
            <a:ext cx="2307671" cy="13198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accent6">
                    <a:lumMod val="75000"/>
                  </a:schemeClr>
                </a:solidFill>
              </a:rPr>
              <a:t>الفريق 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5F0CC1-8BAF-4A36-987A-B78247885BD6}"/>
              </a:ext>
            </a:extLst>
          </p:cNvPr>
          <p:cNvSpPr/>
          <p:nvPr/>
        </p:nvSpPr>
        <p:spPr>
          <a:xfrm>
            <a:off x="9680027" y="4182136"/>
            <a:ext cx="2307671" cy="10645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accent6">
                    <a:lumMod val="75000"/>
                  </a:schemeClr>
                </a:solidFill>
              </a:rPr>
              <a:t> المهارة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052912-E45A-4284-8895-A2A3F984BE24}"/>
              </a:ext>
            </a:extLst>
          </p:cNvPr>
          <p:cNvSpPr/>
          <p:nvPr/>
        </p:nvSpPr>
        <p:spPr>
          <a:xfrm>
            <a:off x="3498451" y="2109170"/>
            <a:ext cx="2399885" cy="13198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ar-AE" sz="4800" b="1" dirty="0">
                <a:solidFill>
                  <a:schemeClr val="accent6">
                    <a:lumMod val="75000"/>
                  </a:schemeClr>
                </a:solidFill>
              </a:rPr>
              <a:t>العمل الجماعي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D48956-36B6-4D00-9182-19FFA46144F8}"/>
              </a:ext>
            </a:extLst>
          </p:cNvPr>
          <p:cNvSpPr/>
          <p:nvPr/>
        </p:nvSpPr>
        <p:spPr>
          <a:xfrm>
            <a:off x="3498451" y="4182136"/>
            <a:ext cx="2399885" cy="10645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accent6">
                    <a:lumMod val="75000"/>
                  </a:schemeClr>
                </a:solidFill>
              </a:rPr>
              <a:t>  التواصل</a:t>
            </a:r>
            <a:endParaRPr lang="en-US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3409A947-FBB2-4400-86C6-AE954529C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61569"/>
            <a:ext cx="2883025" cy="34991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16784F-D46B-402D-9A7B-6B2709F3E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86747"/>
            <a:ext cx="12013324" cy="50276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AE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الوحدة السادسة </a:t>
            </a:r>
            <a:r>
              <a:rPr kumimoji="0" lang="ar-AE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:- أشكال وأفكار                         </a:t>
            </a:r>
            <a:r>
              <a:rPr kumimoji="0" lang="ar-AE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عنوان </a:t>
            </a:r>
            <a:r>
              <a:rPr kumimoji="0" lang="ar-AE" alt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الدرس </a:t>
            </a:r>
            <a:r>
              <a:rPr kumimoji="0" lang="ar-AE" alt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:- العمل الجماعي                                       </a:t>
            </a:r>
            <a:r>
              <a:rPr kumimoji="0" lang="ar-AE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للصف</a:t>
            </a:r>
            <a:r>
              <a:rPr kumimoji="0" lang="ar-AE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 </a:t>
            </a:r>
            <a:r>
              <a:rPr kumimoji="0" lang="ar-AE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:- الثاني</a:t>
            </a:r>
            <a:endParaRPr kumimoji="0" lang="en-US" altLang="en-US" sz="26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9E77C5-91EB-48EB-BFA2-62C5029C8AEF}"/>
              </a:ext>
            </a:extLst>
          </p:cNvPr>
          <p:cNvSpPr txBox="1"/>
          <p:nvPr/>
        </p:nvSpPr>
        <p:spPr>
          <a:xfrm>
            <a:off x="251598" y="111415"/>
            <a:ext cx="11383355" cy="50276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lvl="0" defTabSz="1219170">
              <a:buClr>
                <a:srgbClr val="000000"/>
              </a:buClr>
              <a:defRPr/>
            </a:pPr>
            <a:r>
              <a:rPr lang="ar-AE" sz="2000" b="1" kern="0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ناتج التعلم </a:t>
            </a:r>
            <a:r>
              <a:rPr kumimoji="0" lang="ar-AE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18A96A-AAFF-4EE0-8A6F-6964353BEEAC}"/>
              </a:ext>
            </a:extLst>
          </p:cNvPr>
          <p:cNvSpPr txBox="1"/>
          <p:nvPr/>
        </p:nvSpPr>
        <p:spPr>
          <a:xfrm>
            <a:off x="47297" y="167401"/>
            <a:ext cx="10624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أن يعمل بثقة ضمن فريق،وأن يطبق مهارات التواصل وحل المشكلات لتحقيق الأهداف مع تجنب السلوكات المعيقة لنجاح العمل الجماعي.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21905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صورة 17">
            <a:extLst>
              <a:ext uri="{FF2B5EF4-FFF2-40B4-BE49-F238E27FC236}">
                <a16:creationId xmlns:a16="http://schemas.microsoft.com/office/drawing/2014/main" id="{3A8BA318-CDE2-453D-877E-57B580792D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9729" y="3288628"/>
            <a:ext cx="1397095" cy="2343150"/>
          </a:xfrm>
          <a:prstGeom prst="rect">
            <a:avLst/>
          </a:prstGeom>
        </p:spPr>
      </p:pic>
      <p:sp>
        <p:nvSpPr>
          <p:cNvPr id="15" name="مستطيل: زوايا مستديرة 9">
            <a:extLst>
              <a:ext uri="{FF2B5EF4-FFF2-40B4-BE49-F238E27FC236}">
                <a16:creationId xmlns:a16="http://schemas.microsoft.com/office/drawing/2014/main" id="{C95AD2C6-71C7-453F-A296-F2EC5F1788F9}"/>
              </a:ext>
            </a:extLst>
          </p:cNvPr>
          <p:cNvSpPr/>
          <p:nvPr/>
        </p:nvSpPr>
        <p:spPr>
          <a:xfrm>
            <a:off x="6482163" y="701324"/>
            <a:ext cx="5377482" cy="66367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الربط بمادة اللغة العربية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EC6B7C5F-7E4B-4D6E-865F-7CC7EE29F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86747"/>
            <a:ext cx="12013324" cy="50276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AE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الوحدة السادسة </a:t>
            </a:r>
            <a:r>
              <a:rPr kumimoji="0" lang="ar-AE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:- أشكال وأفكار                         </a:t>
            </a:r>
            <a:r>
              <a:rPr kumimoji="0" lang="ar-AE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عنوان </a:t>
            </a:r>
            <a:r>
              <a:rPr kumimoji="0" lang="ar-AE" alt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الدرس </a:t>
            </a:r>
            <a:r>
              <a:rPr kumimoji="0" lang="ar-AE" alt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:- العمل الجماعي                                       </a:t>
            </a:r>
            <a:r>
              <a:rPr kumimoji="0" lang="ar-AE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للصف</a:t>
            </a:r>
            <a:r>
              <a:rPr kumimoji="0" lang="ar-AE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 </a:t>
            </a:r>
            <a:r>
              <a:rPr kumimoji="0" lang="ar-AE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:- الثاني</a:t>
            </a:r>
            <a:endParaRPr kumimoji="0" lang="en-US" altLang="en-US" sz="26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  <a:sym typeface="Arial"/>
            </a:endParaRPr>
          </a:p>
        </p:txBody>
      </p:sp>
      <p:pic>
        <p:nvPicPr>
          <p:cNvPr id="3" name="Y2Mate.is - التعاون مع الأصدقاء-gXtw1IeT4YE-1080p-1650141187988">
            <a:hlinkClick r:id="" action="ppaction://media"/>
            <a:extLst>
              <a:ext uri="{FF2B5EF4-FFF2-40B4-BE49-F238E27FC236}">
                <a16:creationId xmlns:a16="http://schemas.microsoft.com/office/drawing/2014/main" id="{CA954195-75FF-4BCD-ADDE-DC8A7A125B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82592" y="1500794"/>
            <a:ext cx="9630732" cy="45223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2EC3C8-C0D3-4FEF-9EDC-B07F259FCF5F}"/>
              </a:ext>
            </a:extLst>
          </p:cNvPr>
          <p:cNvSpPr txBox="1"/>
          <p:nvPr/>
        </p:nvSpPr>
        <p:spPr>
          <a:xfrm>
            <a:off x="251598" y="111415"/>
            <a:ext cx="11383355" cy="50276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lvl="0" defTabSz="1219170">
              <a:buClr>
                <a:srgbClr val="000000"/>
              </a:buClr>
              <a:defRPr/>
            </a:pPr>
            <a:r>
              <a:rPr lang="ar-AE" sz="2000" b="1" kern="0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ناتج التعلم </a:t>
            </a:r>
            <a:r>
              <a:rPr kumimoji="0" lang="ar-AE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9B4A4A-D1FB-428D-8D6F-4BD4F1739140}"/>
              </a:ext>
            </a:extLst>
          </p:cNvPr>
          <p:cNvSpPr txBox="1"/>
          <p:nvPr/>
        </p:nvSpPr>
        <p:spPr>
          <a:xfrm>
            <a:off x="47297" y="167401"/>
            <a:ext cx="10624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أن يعمل بثقة ضمن فريق،وأن يطبق مهارات التواصل وحل المشكلات لتحقيق الأهداف مع تجنب السلوكات المعيقة لنجاح العمل الجماعي.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3215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3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623A6BE-14D2-4197-BD03-C74BB1CE5BE8}"/>
              </a:ext>
            </a:extLst>
          </p:cNvPr>
          <p:cNvSpPr txBox="1"/>
          <p:nvPr/>
        </p:nvSpPr>
        <p:spPr>
          <a:xfrm>
            <a:off x="4082143" y="1589639"/>
            <a:ext cx="7721111" cy="83825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ما </a:t>
            </a:r>
            <a:r>
              <a:rPr lang="ar-AE" sz="3600" b="1" dirty="0">
                <a:solidFill>
                  <a:prstClr val="white"/>
                </a:solidFill>
                <a:latin typeface="Avenir Next LT Pro"/>
              </a:rPr>
              <a:t>هو</a:t>
            </a: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</a:t>
            </a: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العمل الجماعي</a:t>
            </a: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؟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31C97C-BE54-4CC7-B9A7-34C266BD8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5771" y="3309567"/>
            <a:ext cx="1909917" cy="26736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4F0494-0D4B-42BA-BE4F-20AB68AA38A0}"/>
              </a:ext>
            </a:extLst>
          </p:cNvPr>
          <p:cNvSpPr txBox="1"/>
          <p:nvPr/>
        </p:nvSpPr>
        <p:spPr>
          <a:xfrm>
            <a:off x="457198" y="167501"/>
            <a:ext cx="11538490" cy="9948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مفتاح التفكير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6FA7A2-BDD3-47F4-B481-68E4B04BC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312" y="1744421"/>
            <a:ext cx="3809434" cy="4946078"/>
          </a:xfrm>
          <a:prstGeom prst="rect">
            <a:avLst/>
          </a:prstGeom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E3640D14-FA2B-42E4-8B83-38B47937F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86747"/>
            <a:ext cx="12013324" cy="50276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AE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الوحدة السادسة </a:t>
            </a:r>
            <a:r>
              <a:rPr kumimoji="0" lang="ar-AE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:- أشكال وأفكار                         </a:t>
            </a:r>
            <a:r>
              <a:rPr kumimoji="0" lang="ar-AE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عنوان </a:t>
            </a:r>
            <a:r>
              <a:rPr kumimoji="0" lang="ar-AE" alt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الدرس </a:t>
            </a:r>
            <a:r>
              <a:rPr kumimoji="0" lang="ar-AE" alt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:- العمل الجماعي                                       </a:t>
            </a:r>
            <a:r>
              <a:rPr kumimoji="0" lang="ar-AE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للصف</a:t>
            </a:r>
            <a:r>
              <a:rPr kumimoji="0" lang="ar-AE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 </a:t>
            </a:r>
            <a:r>
              <a:rPr kumimoji="0" lang="ar-AE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:- الثاني</a:t>
            </a:r>
            <a:endParaRPr kumimoji="0" lang="en-US" altLang="en-US" sz="26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CAE132-E1CD-48F4-978E-CD22A861F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986" t="21770" r="58169" b="14072"/>
          <a:stretch/>
        </p:blipFill>
        <p:spPr>
          <a:xfrm>
            <a:off x="4005746" y="2663526"/>
            <a:ext cx="5864994" cy="35331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F49EEB-BEC8-4D79-ABCD-C743B85857D6}"/>
              </a:ext>
            </a:extLst>
          </p:cNvPr>
          <p:cNvSpPr txBox="1"/>
          <p:nvPr/>
        </p:nvSpPr>
        <p:spPr>
          <a:xfrm>
            <a:off x="251598" y="111415"/>
            <a:ext cx="11383355" cy="50276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lvl="0" defTabSz="1219170">
              <a:buClr>
                <a:srgbClr val="000000"/>
              </a:buClr>
              <a:defRPr/>
            </a:pPr>
            <a:r>
              <a:rPr lang="ar-AE" sz="2000" b="1" kern="0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ناتج التعلم </a:t>
            </a:r>
            <a:r>
              <a:rPr kumimoji="0" lang="ar-AE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BFE37A-7A0D-4332-84E3-A71B0160790C}"/>
              </a:ext>
            </a:extLst>
          </p:cNvPr>
          <p:cNvSpPr txBox="1"/>
          <p:nvPr/>
        </p:nvSpPr>
        <p:spPr>
          <a:xfrm>
            <a:off x="47297" y="167401"/>
            <a:ext cx="10624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أن يعمل بثقة ضمن فريق،وأن يطبق مهارات التواصل وحل المشكلات لتحقيق الأهداف مع تجنب السلوكات المعيقة لنجاح العمل الجماعي.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18220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أيقونات الكمبيوتر المكتبي ، يتكلم الأيقونة, وجه, آخرون png">
            <a:extLst>
              <a:ext uri="{FF2B5EF4-FFF2-40B4-BE49-F238E27FC236}">
                <a16:creationId xmlns:a16="http://schemas.microsoft.com/office/drawing/2014/main" id="{DFCD3B93-5BDF-479C-A14A-1E80422C8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00" b="90000" l="10000" r="90000">
                        <a14:foregroundMark x1="44222" y1="9200" x2="37889" y2="9400"/>
                        <a14:foregroundMark x1="37889" y1="9400" x2="39333" y2="7600"/>
                        <a14:foregroundMark x1="63889" y1="50000" x2="66889" y2="58800"/>
                        <a14:foregroundMark x1="66889" y1="58800" x2="66811" y2="66800"/>
                        <a14:foregroundMark x1="64559" y1="72483" x2="63667" y2="73400"/>
                        <a14:foregroundMark x1="65611" y1="71400" x2="65446" y2="71570"/>
                        <a14:foregroundMark x1="67000" y1="41800" x2="70556" y2="51400"/>
                        <a14:foregroundMark x1="70556" y1="51400" x2="71778" y2="61200"/>
                        <a14:foregroundMark x1="71778" y1="61200" x2="70222" y2="71600"/>
                        <a14:foregroundMark x1="70222" y1="71600" x2="65889" y2="78200"/>
                        <a14:foregroundMark x1="65889" y1="78200" x2="65889" y2="78200"/>
                        <a14:foregroundMark x1="70556" y1="37600" x2="74444" y2="45400"/>
                        <a14:foregroundMark x1="74444" y1="45400" x2="75667" y2="67000"/>
                        <a14:foregroundMark x1="75667" y1="67000" x2="74000" y2="77200"/>
                        <a14:foregroundMark x1="74000" y1="77200" x2="71333" y2="83200"/>
                        <a14:backgroundMark x1="65889" y1="72000" x2="68885" y2="67459"/>
                        <a14:backgroundMark x1="65667" y1="72800" x2="68000" y2="66800"/>
                        <a14:backgroundMark x1="66778" y1="66800" x2="66778" y2="71400"/>
                        <a14:backgroundMark x1="65667" y1="72400" x2="64111" y2="7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43671" y="537587"/>
            <a:ext cx="1136840" cy="137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A72527-F38E-4900-82C1-C7458B69CF7E}"/>
              </a:ext>
            </a:extLst>
          </p:cNvPr>
          <p:cNvSpPr txBox="1"/>
          <p:nvPr/>
        </p:nvSpPr>
        <p:spPr>
          <a:xfrm>
            <a:off x="9811913" y="1080481"/>
            <a:ext cx="15468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أقرأ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4EB9275-3E82-46CE-8B39-AA81A995E287}"/>
              </a:ext>
            </a:extLst>
          </p:cNvPr>
          <p:cNvSpPr/>
          <p:nvPr/>
        </p:nvSpPr>
        <p:spPr>
          <a:xfrm>
            <a:off x="118780" y="6267157"/>
            <a:ext cx="1105863" cy="590843"/>
          </a:xfrm>
          <a:prstGeom prst="roundRect">
            <a:avLst/>
          </a:prstGeom>
          <a:solidFill>
            <a:srgbClr val="4C30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91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528D64-F085-4788-B359-25E907CEE2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54" t="31165" r="21831" b="5519"/>
          <a:stretch/>
        </p:blipFill>
        <p:spPr>
          <a:xfrm>
            <a:off x="7658635" y="537587"/>
            <a:ext cx="4533365" cy="49454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714038-092E-4B5F-9932-AF405DF040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063" t="51644" r="21303" b="5142"/>
          <a:stretch/>
        </p:blipFill>
        <p:spPr>
          <a:xfrm>
            <a:off x="0" y="0"/>
            <a:ext cx="7656856" cy="6197637"/>
          </a:xfrm>
          <a:prstGeom prst="rect">
            <a:avLst/>
          </a:prstGeom>
        </p:spPr>
      </p:pic>
      <p:sp>
        <p:nvSpPr>
          <p:cNvPr id="8" name="TextBox 11">
            <a:extLst>
              <a:ext uri="{FF2B5EF4-FFF2-40B4-BE49-F238E27FC236}">
                <a16:creationId xmlns:a16="http://schemas.microsoft.com/office/drawing/2014/main" id="{61C1102B-D691-49A2-85D0-50D928264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86747"/>
            <a:ext cx="12013324" cy="50276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AE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الوحدة السادسة </a:t>
            </a:r>
            <a:r>
              <a:rPr kumimoji="0" lang="ar-AE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:- أشكال وأفكار                         </a:t>
            </a:r>
            <a:r>
              <a:rPr kumimoji="0" lang="ar-AE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عنوان </a:t>
            </a:r>
            <a:r>
              <a:rPr kumimoji="0" lang="ar-AE" alt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الدرس </a:t>
            </a:r>
            <a:r>
              <a:rPr kumimoji="0" lang="ar-AE" alt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:- العمل الجماعي                                       </a:t>
            </a:r>
            <a:r>
              <a:rPr kumimoji="0" lang="ar-AE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للصف</a:t>
            </a:r>
            <a:r>
              <a:rPr kumimoji="0" lang="ar-AE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 </a:t>
            </a:r>
            <a:r>
              <a:rPr kumimoji="0" lang="ar-AE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:- الثاني</a:t>
            </a:r>
            <a:endParaRPr kumimoji="0" lang="en-US" altLang="en-US" sz="26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C3C2C7-5037-44FF-87DD-BD82C212BA30}"/>
              </a:ext>
            </a:extLst>
          </p:cNvPr>
          <p:cNvSpPr txBox="1"/>
          <p:nvPr/>
        </p:nvSpPr>
        <p:spPr>
          <a:xfrm>
            <a:off x="251598" y="111415"/>
            <a:ext cx="11383355" cy="50276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lvl="0" defTabSz="1219170">
              <a:buClr>
                <a:srgbClr val="000000"/>
              </a:buClr>
              <a:defRPr/>
            </a:pPr>
            <a:r>
              <a:rPr lang="ar-AE" sz="2000" b="1" kern="0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ناتج التعلم </a:t>
            </a:r>
            <a:r>
              <a:rPr kumimoji="0" lang="ar-AE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567126-D7B8-4115-8057-D623D3015570}"/>
              </a:ext>
            </a:extLst>
          </p:cNvPr>
          <p:cNvSpPr txBox="1"/>
          <p:nvPr/>
        </p:nvSpPr>
        <p:spPr>
          <a:xfrm>
            <a:off x="47297" y="167401"/>
            <a:ext cx="10624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أن يعمل بثقة ضمن فريق،وأن يطبق مهارات التواصل وحل المشكلات لتحقيق الأهداف مع تجنب السلوكات المعيقة لنجاح العمل الجماعي.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01005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أيقونات الكمبيوتر المكتبي ، يتكلم الأيقونة, وجه, آخرون png">
            <a:extLst>
              <a:ext uri="{FF2B5EF4-FFF2-40B4-BE49-F238E27FC236}">
                <a16:creationId xmlns:a16="http://schemas.microsoft.com/office/drawing/2014/main" id="{DFCD3B93-5BDF-479C-A14A-1E80422C8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00" b="90000" l="10000" r="90000">
                        <a14:foregroundMark x1="44222" y1="9200" x2="37889" y2="9400"/>
                        <a14:foregroundMark x1="37889" y1="9400" x2="39333" y2="7600"/>
                        <a14:foregroundMark x1="63889" y1="50000" x2="66889" y2="58800"/>
                        <a14:foregroundMark x1="66889" y1="58800" x2="66811" y2="66800"/>
                        <a14:foregroundMark x1="64559" y1="72483" x2="63667" y2="73400"/>
                        <a14:foregroundMark x1="65611" y1="71400" x2="65446" y2="71570"/>
                        <a14:foregroundMark x1="67000" y1="41800" x2="70556" y2="51400"/>
                        <a14:foregroundMark x1="70556" y1="51400" x2="71778" y2="61200"/>
                        <a14:foregroundMark x1="71778" y1="61200" x2="70222" y2="71600"/>
                        <a14:foregroundMark x1="70222" y1="71600" x2="65889" y2="78200"/>
                        <a14:foregroundMark x1="65889" y1="78200" x2="65889" y2="78200"/>
                        <a14:foregroundMark x1="70556" y1="37600" x2="74444" y2="45400"/>
                        <a14:foregroundMark x1="74444" y1="45400" x2="75667" y2="67000"/>
                        <a14:foregroundMark x1="75667" y1="67000" x2="74000" y2="77200"/>
                        <a14:foregroundMark x1="74000" y1="77200" x2="71333" y2="83200"/>
                        <a14:backgroundMark x1="65889" y1="72000" x2="68885" y2="67459"/>
                        <a14:backgroundMark x1="65667" y1="72800" x2="68000" y2="66800"/>
                        <a14:backgroundMark x1="66778" y1="66800" x2="66778" y2="71400"/>
                        <a14:backgroundMark x1="65667" y1="72400" x2="64111" y2="7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43671" y="537587"/>
            <a:ext cx="1136840" cy="137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A72527-F38E-4900-82C1-C7458B69CF7E}"/>
              </a:ext>
            </a:extLst>
          </p:cNvPr>
          <p:cNvSpPr txBox="1"/>
          <p:nvPr/>
        </p:nvSpPr>
        <p:spPr>
          <a:xfrm>
            <a:off x="9811913" y="1080481"/>
            <a:ext cx="15468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أقرأ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4EB9275-3E82-46CE-8B39-AA81A995E287}"/>
              </a:ext>
            </a:extLst>
          </p:cNvPr>
          <p:cNvSpPr/>
          <p:nvPr/>
        </p:nvSpPr>
        <p:spPr>
          <a:xfrm>
            <a:off x="118780" y="6267157"/>
            <a:ext cx="1105863" cy="590843"/>
          </a:xfrm>
          <a:prstGeom prst="roundRect">
            <a:avLst/>
          </a:prstGeom>
          <a:solidFill>
            <a:srgbClr val="4C30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91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2F9588-7562-4236-809E-D05F80856B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226" t="38116" r="22041" b="36895"/>
          <a:stretch/>
        </p:blipFill>
        <p:spPr>
          <a:xfrm>
            <a:off x="59390" y="537587"/>
            <a:ext cx="12073220" cy="533343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B14D915-67D3-493A-BFFA-480CEACB3F25}"/>
              </a:ext>
            </a:extLst>
          </p:cNvPr>
          <p:cNvCxnSpPr>
            <a:cxnSpLocks/>
          </p:cNvCxnSpPr>
          <p:nvPr/>
        </p:nvCxnSpPr>
        <p:spPr>
          <a:xfrm flipH="1">
            <a:off x="488731" y="2995448"/>
            <a:ext cx="83084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A67938-5305-403F-99C2-F20034923843}"/>
              </a:ext>
            </a:extLst>
          </p:cNvPr>
          <p:cNvCxnSpPr>
            <a:cxnSpLocks/>
          </p:cNvCxnSpPr>
          <p:nvPr/>
        </p:nvCxnSpPr>
        <p:spPr>
          <a:xfrm flipH="1">
            <a:off x="118780" y="4456386"/>
            <a:ext cx="118180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1F6F1A4-923A-4B48-8127-E2F61CD40C91}"/>
              </a:ext>
            </a:extLst>
          </p:cNvPr>
          <p:cNvCxnSpPr>
            <a:cxnSpLocks/>
          </p:cNvCxnSpPr>
          <p:nvPr/>
        </p:nvCxnSpPr>
        <p:spPr>
          <a:xfrm flipH="1">
            <a:off x="2112579" y="5701862"/>
            <a:ext cx="98242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1">
            <a:extLst>
              <a:ext uri="{FF2B5EF4-FFF2-40B4-BE49-F238E27FC236}">
                <a16:creationId xmlns:a16="http://schemas.microsoft.com/office/drawing/2014/main" id="{CBF6CFB2-0475-4B23-A3F0-6D4FB761A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86747"/>
            <a:ext cx="12013324" cy="50276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AE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الوحدة السادسة </a:t>
            </a:r>
            <a:r>
              <a:rPr kumimoji="0" lang="ar-AE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:- أشكال وأفكار                         </a:t>
            </a:r>
            <a:r>
              <a:rPr kumimoji="0" lang="ar-AE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عنوان </a:t>
            </a:r>
            <a:r>
              <a:rPr kumimoji="0" lang="ar-AE" alt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الدرس </a:t>
            </a:r>
            <a:r>
              <a:rPr kumimoji="0" lang="ar-AE" alt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:- العمل الجماعي                                       </a:t>
            </a:r>
            <a:r>
              <a:rPr kumimoji="0" lang="ar-AE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للصف</a:t>
            </a:r>
            <a:r>
              <a:rPr kumimoji="0" lang="ar-AE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 </a:t>
            </a:r>
            <a:r>
              <a:rPr kumimoji="0" lang="ar-AE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:- الثاني</a:t>
            </a:r>
            <a:endParaRPr kumimoji="0" lang="en-US" altLang="en-US" sz="26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82AAE9-DC9C-46BD-B31A-CB7780608B60}"/>
              </a:ext>
            </a:extLst>
          </p:cNvPr>
          <p:cNvSpPr txBox="1"/>
          <p:nvPr/>
        </p:nvSpPr>
        <p:spPr>
          <a:xfrm>
            <a:off x="251598" y="111415"/>
            <a:ext cx="11383355" cy="50276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lvl="0" defTabSz="1219170">
              <a:buClr>
                <a:srgbClr val="000000"/>
              </a:buClr>
              <a:defRPr/>
            </a:pPr>
            <a:r>
              <a:rPr lang="ar-AE" sz="2000" b="1" kern="0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ناتج التعلم </a:t>
            </a:r>
            <a:r>
              <a:rPr kumimoji="0" lang="ar-AE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EB8CE3-3A23-4014-87CD-31E6B1C99E54}"/>
              </a:ext>
            </a:extLst>
          </p:cNvPr>
          <p:cNvSpPr txBox="1"/>
          <p:nvPr/>
        </p:nvSpPr>
        <p:spPr>
          <a:xfrm>
            <a:off x="47297" y="167401"/>
            <a:ext cx="10624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أن يعمل بثقة ضمن فريق،وأن يطبق مهارات التواصل وحل المشكلات لتحقيق الأهداف مع تجنب السلوكات المعيقة لنجاح العمل الجماعي.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98361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is - أهميه العمل الجماعي-H8_oES6VdXY-360p-1650188464697">
            <a:hlinkClick r:id="" action="ppaction://media"/>
            <a:extLst>
              <a:ext uri="{FF2B5EF4-FFF2-40B4-BE49-F238E27FC236}">
                <a16:creationId xmlns:a16="http://schemas.microsoft.com/office/drawing/2014/main" id="{AD134703-B14D-4D28-832E-9446F788A4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5211" y="851338"/>
            <a:ext cx="11421578" cy="60066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B6E757-BBBA-4130-BF5B-F13FADF1CF3F}"/>
              </a:ext>
            </a:extLst>
          </p:cNvPr>
          <p:cNvSpPr txBox="1"/>
          <p:nvPr/>
        </p:nvSpPr>
        <p:spPr>
          <a:xfrm>
            <a:off x="4854194" y="0"/>
            <a:ext cx="6952595" cy="9948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ar-AE" sz="6000" b="1" dirty="0">
                <a:solidFill>
                  <a:prstClr val="white"/>
                </a:solidFill>
                <a:latin typeface="Avenir Next LT Pro"/>
              </a:rPr>
              <a:t>أهمية العمل الجماعي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80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أيقونات الكمبيوتر المكتبي ، يتكلم الأيقونة, وجه, آخرون png">
            <a:extLst>
              <a:ext uri="{FF2B5EF4-FFF2-40B4-BE49-F238E27FC236}">
                <a16:creationId xmlns:a16="http://schemas.microsoft.com/office/drawing/2014/main" id="{DFCD3B93-5BDF-479C-A14A-1E80422C8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00" b="90000" l="10000" r="90000">
                        <a14:foregroundMark x1="44222" y1="9200" x2="37889" y2="9400"/>
                        <a14:foregroundMark x1="37889" y1="9400" x2="39333" y2="7600"/>
                        <a14:foregroundMark x1="63889" y1="50000" x2="66889" y2="58800"/>
                        <a14:foregroundMark x1="66889" y1="58800" x2="66811" y2="66800"/>
                        <a14:foregroundMark x1="64559" y1="72483" x2="63667" y2="73400"/>
                        <a14:foregroundMark x1="65611" y1="71400" x2="65446" y2="71570"/>
                        <a14:foregroundMark x1="67000" y1="41800" x2="70556" y2="51400"/>
                        <a14:foregroundMark x1="70556" y1="51400" x2="71778" y2="61200"/>
                        <a14:foregroundMark x1="71778" y1="61200" x2="70222" y2="71600"/>
                        <a14:foregroundMark x1="70222" y1="71600" x2="65889" y2="78200"/>
                        <a14:foregroundMark x1="65889" y1="78200" x2="65889" y2="78200"/>
                        <a14:foregroundMark x1="70556" y1="37600" x2="74444" y2="45400"/>
                        <a14:foregroundMark x1="74444" y1="45400" x2="75667" y2="67000"/>
                        <a14:foregroundMark x1="75667" y1="67000" x2="74000" y2="77200"/>
                        <a14:foregroundMark x1="74000" y1="77200" x2="71333" y2="83200"/>
                        <a14:backgroundMark x1="65889" y1="72000" x2="68885" y2="67459"/>
                        <a14:backgroundMark x1="65667" y1="72800" x2="68000" y2="66800"/>
                        <a14:backgroundMark x1="66778" y1="66800" x2="66778" y2="71400"/>
                        <a14:backgroundMark x1="65667" y1="72400" x2="64111" y2="7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43671" y="537587"/>
            <a:ext cx="1136840" cy="137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A72527-F38E-4900-82C1-C7458B69CF7E}"/>
              </a:ext>
            </a:extLst>
          </p:cNvPr>
          <p:cNvSpPr txBox="1"/>
          <p:nvPr/>
        </p:nvSpPr>
        <p:spPr>
          <a:xfrm>
            <a:off x="9811913" y="1080481"/>
            <a:ext cx="15468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أقرأ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4EB9275-3E82-46CE-8B39-AA81A995E287}"/>
              </a:ext>
            </a:extLst>
          </p:cNvPr>
          <p:cNvSpPr/>
          <p:nvPr/>
        </p:nvSpPr>
        <p:spPr>
          <a:xfrm>
            <a:off x="118780" y="6267157"/>
            <a:ext cx="1105863" cy="590843"/>
          </a:xfrm>
          <a:prstGeom prst="roundRect">
            <a:avLst/>
          </a:prstGeom>
          <a:solidFill>
            <a:srgbClr val="4C30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92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D19BEB-96FB-4CE1-A52B-F74BE8B6F9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820" t="19065" r="22154" b="16842"/>
          <a:stretch/>
        </p:blipFill>
        <p:spPr>
          <a:xfrm>
            <a:off x="0" y="403156"/>
            <a:ext cx="4855779" cy="57453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73420E-693F-4AC0-AED8-2024300F8F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508" t="22285" r="21897" b="17225"/>
          <a:stretch/>
        </p:blipFill>
        <p:spPr>
          <a:xfrm>
            <a:off x="4981904" y="403156"/>
            <a:ext cx="7060830" cy="5917257"/>
          </a:xfrm>
          <a:prstGeom prst="rect">
            <a:avLst/>
          </a:prstGeom>
        </p:spPr>
      </p:pic>
      <p:sp>
        <p:nvSpPr>
          <p:cNvPr id="8" name="TextBox 11">
            <a:extLst>
              <a:ext uri="{FF2B5EF4-FFF2-40B4-BE49-F238E27FC236}">
                <a16:creationId xmlns:a16="http://schemas.microsoft.com/office/drawing/2014/main" id="{A31F9A5B-C241-4330-A1FA-8BC71E8DE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86747"/>
            <a:ext cx="12013324" cy="50276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AE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الوحدة السادسة </a:t>
            </a:r>
            <a:r>
              <a:rPr kumimoji="0" lang="ar-AE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:- أشكال وأفكار                         </a:t>
            </a:r>
            <a:r>
              <a:rPr kumimoji="0" lang="ar-AE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عنوان </a:t>
            </a:r>
            <a:r>
              <a:rPr kumimoji="0" lang="ar-AE" alt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الدرس </a:t>
            </a:r>
            <a:r>
              <a:rPr kumimoji="0" lang="ar-AE" alt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:- العمل الجماعي                                       </a:t>
            </a:r>
            <a:r>
              <a:rPr kumimoji="0" lang="ar-AE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للصف</a:t>
            </a:r>
            <a:r>
              <a:rPr kumimoji="0" lang="ar-AE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 </a:t>
            </a:r>
            <a:r>
              <a:rPr kumimoji="0" lang="ar-AE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:- الثاني</a:t>
            </a:r>
            <a:endParaRPr kumimoji="0" lang="en-US" altLang="en-US" sz="26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0961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F026D110-BDE9-4425-9E28-AD668E48C9B6}"/>
              </a:ext>
            </a:extLst>
          </p:cNvPr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rgbClr val="008FD3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1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F3D5D7BB-A1AB-45BF-AEEF-776F8D948DD2}"/>
              </a:ext>
            </a:extLst>
          </p:cNvPr>
          <p:cNvSpPr/>
          <p:nvPr/>
        </p:nvSpPr>
        <p:spPr>
          <a:xfrm>
            <a:off x="3409950" y="0"/>
            <a:ext cx="2043113" cy="6857998"/>
          </a:xfrm>
          <a:prstGeom prst="rect">
            <a:avLst/>
          </a:prstGeom>
          <a:solidFill>
            <a:srgbClr val="E70081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1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B95136-2FA8-43B8-95F9-F9842E945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916" y="-168966"/>
            <a:ext cx="5552374" cy="7195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 descr="Rainbow Circle Sticker by Expo 2020 Dubai">
            <a:extLst>
              <a:ext uri="{FF2B5EF4-FFF2-40B4-BE49-F238E27FC236}">
                <a16:creationId xmlns:a16="http://schemas.microsoft.com/office/drawing/2014/main" id="{CC3B8358-351E-4DF2-80DE-2D644876C0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7783" y="84520"/>
            <a:ext cx="1492380" cy="129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E393DF-1B9B-4F1F-85EF-CE5F4F0C4F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0699" y="390408"/>
            <a:ext cx="1046547" cy="1130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A person wearing a mask&#10;&#10;Description automatically generated">
            <a:extLst>
              <a:ext uri="{FF2B5EF4-FFF2-40B4-BE49-F238E27FC236}">
                <a16:creationId xmlns:a16="http://schemas.microsoft.com/office/drawing/2014/main" id="{8ED173FB-4CB2-43A0-8956-55DAB0658D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1" r="28175" b="50000"/>
          <a:stretch/>
        </p:blipFill>
        <p:spPr>
          <a:xfrm>
            <a:off x="-73760" y="5380383"/>
            <a:ext cx="1662868" cy="14776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D30E25E-BAEC-4D9F-B240-755853293F4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1" r="31512" b="54557"/>
          <a:stretch/>
        </p:blipFill>
        <p:spPr>
          <a:xfrm>
            <a:off x="3897045" y="5287617"/>
            <a:ext cx="1456321" cy="1543795"/>
          </a:xfrm>
          <a:prstGeom prst="rect">
            <a:avLst/>
          </a:prstGeom>
        </p:spPr>
      </p:pic>
      <p:pic>
        <p:nvPicPr>
          <p:cNvPr id="26" name="Picture 25" descr="نتيجة بحث الصور عن ملتزمون يا وطن">
            <a:hlinkClick r:id="rId7"/>
            <a:extLst>
              <a:ext uri="{FF2B5EF4-FFF2-40B4-BE49-F238E27FC236}">
                <a16:creationId xmlns:a16="http://schemas.microsoft.com/office/drawing/2014/main" id="{6829B42A-37A1-45CE-9463-E971E37B6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 t="51619" r="57500"/>
          <a:stretch>
            <a:fillRect/>
          </a:stretch>
        </p:blipFill>
        <p:spPr bwMode="auto">
          <a:xfrm>
            <a:off x="5414349" y="3702607"/>
            <a:ext cx="6738938" cy="3262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8AE02A9-0FC5-4BFF-B57E-4A73EF036D98}"/>
              </a:ext>
            </a:extLst>
          </p:cNvPr>
          <p:cNvSpPr txBox="1"/>
          <p:nvPr/>
        </p:nvSpPr>
        <p:spPr>
          <a:xfrm>
            <a:off x="5258741" y="6329824"/>
            <a:ext cx="3679667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75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a Alm Bon " panose="00000500000000000000" pitchFamily="50" charset="-78"/>
                <a:ea typeface="+mn-ea"/>
                <a:cs typeface="Medina Lt BT" pitchFamily="2" charset="-78"/>
                <a:sym typeface="Arial"/>
              </a:rPr>
              <a:t>نلتزم لكي نتعلم و نستمتع</a:t>
            </a:r>
            <a:endParaRPr kumimoji="0" lang="en-US" sz="247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a Alm Bon " panose="00000500000000000000" pitchFamily="50" charset="-78"/>
              <a:ea typeface="+mn-ea"/>
              <a:cs typeface="Medina Lt BT" pitchFamily="2" charset="-78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198E376-F0AF-49C2-B69C-B3D877DAE1F8}"/>
              </a:ext>
            </a:extLst>
          </p:cNvPr>
          <p:cNvSpPr txBox="1"/>
          <p:nvPr/>
        </p:nvSpPr>
        <p:spPr>
          <a:xfrm>
            <a:off x="6125802" y="1666750"/>
            <a:ext cx="46429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AE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مدرسة محمد بن راشد </a:t>
            </a:r>
          </a:p>
          <a:p>
            <a:pPr marL="0" marR="0" lvl="0" indent="0" algn="ctr" defTabSz="685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AE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للتعليم الأساسي ح1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9" name="صورة 11">
            <a:extLst>
              <a:ext uri="{FF2B5EF4-FFF2-40B4-BE49-F238E27FC236}">
                <a16:creationId xmlns:a16="http://schemas.microsoft.com/office/drawing/2014/main" id="{C45C1D4C-A25C-4A96-8062-E7E2A1EF687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988" b="99751" l="3177" r="96154">
                        <a14:foregroundMark x1="78428" y1="24938" x2="59699" y2="4988"/>
                        <a14:foregroundMark x1="65886" y1="93017" x2="48829" y2="90025"/>
                        <a14:foregroundMark x1="95151" y1="26683" x2="86789" y2="18703"/>
                        <a14:foregroundMark x1="86789" y1="18703" x2="85117" y2="14963"/>
                        <a14:foregroundMark x1="84783" y1="12968" x2="81773" y2="43641"/>
                        <a14:foregroundMark x1="87960" y1="15960" x2="96321" y2="23192"/>
                        <a14:foregroundMark x1="96321" y1="23192" x2="96321" y2="23192"/>
                        <a14:foregroundMark x1="86455" y1="23192" x2="94314" y2="30175"/>
                        <a14:foregroundMark x1="67057" y1="99751" x2="62040" y2="96509"/>
                        <a14:foregroundMark x1="47324" y1="94514" x2="42977" y2="92519"/>
                        <a14:foregroundMark x1="46823" y1="81047" x2="53512" y2="77307"/>
                        <a14:foregroundMark x1="50669" y1="77307" x2="43980" y2="78304"/>
                        <a14:foregroundMark x1="32776" y1="89027" x2="28094" y2="88030"/>
                        <a14:foregroundMark x1="31773" y1="85037" x2="33946" y2="86534"/>
                        <a14:foregroundMark x1="3177" y1="42394" x2="9866" y2="19202"/>
                        <a14:foregroundMark x1="3679" y1="42145" x2="9866" y2="32918"/>
                        <a14:foregroundMark x1="53679" y1="61347" x2="53679" y2="61347"/>
                        <a14:foregroundMark x1="53846" y1="56110" x2="53846" y2="56110"/>
                        <a14:backgroundMark x1="60201" y1="45137" x2="60201" y2="45137"/>
                        <a14:backgroundMark x1="59365" y1="43890" x2="61538" y2="46384"/>
                        <a14:backgroundMark x1="67893" y1="47382" x2="76756" y2="43641"/>
                        <a14:backgroundMark x1="76756" y1="43641" x2="80936" y2="32170"/>
                        <a14:backgroundMark x1="55853" y1="59601" x2="55853" y2="59601"/>
                        <a14:backgroundMark x1="55853" y1="57606" x2="55686" y2="61347"/>
                        <a14:backgroundMark x1="56689" y1="56858" x2="54682" y2="58105"/>
                        <a14:backgroundMark x1="57525" y1="56110" x2="55184" y2="55611"/>
                        <a14:backgroundMark x1="55351" y1="62594" x2="53846" y2="65586"/>
                        <a14:backgroundMark x1="56187" y1="54613" x2="56187" y2="54613"/>
                        <a14:backgroundMark x1="69231" y1="57357" x2="69231" y2="57357"/>
                        <a14:backgroundMark x1="68562" y1="57357" x2="68562" y2="59601"/>
                        <a14:backgroundMark x1="68227" y1="57357" x2="71739" y2="56359"/>
                        <a14:backgroundMark x1="68395" y1="99751" x2="68395" y2="99751"/>
                      </a14:backgroundRemoval>
                    </a14:imgEffect>
                  </a14:imgLayer>
                </a14:imgProps>
              </a:ext>
            </a:extLst>
          </a:blip>
          <a:srcRect b="-7977"/>
          <a:stretch/>
        </p:blipFill>
        <p:spPr>
          <a:xfrm>
            <a:off x="10986440" y="5577003"/>
            <a:ext cx="1292086" cy="1388489"/>
          </a:xfrm>
          <a:prstGeom prst="rect">
            <a:avLst/>
          </a:prstGeom>
        </p:spPr>
      </p:pic>
      <p:pic>
        <p:nvPicPr>
          <p:cNvPr id="30" name="Picture 29" descr="توزيع املقررات الدراسية للعام الدراسي">
            <a:extLst>
              <a:ext uri="{FF2B5EF4-FFF2-40B4-BE49-F238E27FC236}">
                <a16:creationId xmlns:a16="http://schemas.microsoft.com/office/drawing/2014/main" id="{D322E64A-81FD-4D67-A910-F52A97445EEC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544" y="138040"/>
            <a:ext cx="3448057" cy="865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EF0720C-EFEE-445E-9955-6AB6A8560C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69235" y="4199167"/>
            <a:ext cx="653853" cy="5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3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0537BFC-9408-419A-A6F4-C054A8FB05F9}"/>
              </a:ext>
            </a:extLst>
          </p:cNvPr>
          <p:cNvSpPr txBox="1"/>
          <p:nvPr/>
        </p:nvSpPr>
        <p:spPr>
          <a:xfrm>
            <a:off x="347717" y="567511"/>
            <a:ext cx="11665607" cy="575906"/>
          </a:xfrm>
          <a:prstGeom prst="rect">
            <a:avLst/>
          </a:prstGeom>
          <a:solidFill>
            <a:srgbClr val="FFE2A7"/>
          </a:solidFill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aditionalArabic-Bold"/>
                <a:ea typeface="+mn-ea"/>
                <a:cs typeface="+mn-cs"/>
              </a:rPr>
              <a:t>ماذا تعرف عن </a:t>
            </a: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aditionalArabic-Bold"/>
                <a:ea typeface="+mn-ea"/>
                <a:cs typeface="+mn-cs"/>
              </a:rPr>
              <a:t>العمل الجماعي</a:t>
            </a: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aditionalArabic-Bold"/>
                <a:ea typeface="+mn-ea"/>
                <a:cs typeface="+mn-cs"/>
              </a:rPr>
              <a:t> ؟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74EB9A-B862-470E-83CA-A6B7A9232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74" y="1274542"/>
            <a:ext cx="3905250" cy="52863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5A6A8E-A428-4EF3-AF44-2ADCF08563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90" t="16509" r="50000" b="5142"/>
          <a:stretch/>
        </p:blipFill>
        <p:spPr>
          <a:xfrm>
            <a:off x="5057978" y="1274541"/>
            <a:ext cx="6096000" cy="5286375"/>
          </a:xfrm>
          <a:prstGeom prst="rect">
            <a:avLst/>
          </a:prstGeom>
        </p:spPr>
      </p:pic>
      <p:sp>
        <p:nvSpPr>
          <p:cNvPr id="8" name="TextBox 11">
            <a:extLst>
              <a:ext uri="{FF2B5EF4-FFF2-40B4-BE49-F238E27FC236}">
                <a16:creationId xmlns:a16="http://schemas.microsoft.com/office/drawing/2014/main" id="{047FD16F-D192-4A64-B464-E10C8EEB11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86747"/>
            <a:ext cx="12013324" cy="50276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AE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الوحدة السادسة </a:t>
            </a:r>
            <a:r>
              <a:rPr kumimoji="0" lang="ar-AE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:- أشكال وأفكار                         </a:t>
            </a:r>
            <a:r>
              <a:rPr kumimoji="0" lang="ar-AE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عنوان </a:t>
            </a:r>
            <a:r>
              <a:rPr kumimoji="0" lang="ar-AE" alt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الدرس </a:t>
            </a:r>
            <a:r>
              <a:rPr kumimoji="0" lang="ar-AE" alt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:- العمل الجماعي                                       </a:t>
            </a:r>
            <a:r>
              <a:rPr kumimoji="0" lang="ar-AE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للصف</a:t>
            </a:r>
            <a:r>
              <a:rPr kumimoji="0" lang="ar-AE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 </a:t>
            </a:r>
            <a:r>
              <a:rPr kumimoji="0" lang="ar-AE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:- الثاني</a:t>
            </a:r>
            <a:endParaRPr kumimoji="0" lang="en-US" altLang="en-US" sz="26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FA4FDA-9D7F-49B0-8D3E-215D38CACB75}"/>
              </a:ext>
            </a:extLst>
          </p:cNvPr>
          <p:cNvSpPr txBox="1"/>
          <p:nvPr/>
        </p:nvSpPr>
        <p:spPr>
          <a:xfrm>
            <a:off x="251598" y="111415"/>
            <a:ext cx="11383355" cy="50276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lvl="0" defTabSz="1219170">
              <a:buClr>
                <a:srgbClr val="000000"/>
              </a:buClr>
              <a:defRPr/>
            </a:pPr>
            <a:r>
              <a:rPr lang="ar-AE" sz="2000" b="1" kern="0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ناتج التعلم </a:t>
            </a:r>
            <a:r>
              <a:rPr kumimoji="0" lang="ar-AE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05001D-C7BB-4DED-BF73-B3124C1D366E}"/>
              </a:ext>
            </a:extLst>
          </p:cNvPr>
          <p:cNvSpPr txBox="1"/>
          <p:nvPr/>
        </p:nvSpPr>
        <p:spPr>
          <a:xfrm>
            <a:off x="47297" y="167401"/>
            <a:ext cx="10624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أن يعمل بثقة ضمن فريق،وأن يطبق مهارات التواصل وحل المشكلات لتحقيق الأهداف مع تجنب السلوكات المعيقة لنجاح العمل الجماعي.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927289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25FBED7-2D43-4F20-A776-8A3BD83DF2C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288148" y="2069351"/>
            <a:ext cx="5389478" cy="4027655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E9917682-5CF9-4980-B25C-883E9D74999B}"/>
              </a:ext>
            </a:extLst>
          </p:cNvPr>
          <p:cNvGrpSpPr/>
          <p:nvPr/>
        </p:nvGrpSpPr>
        <p:grpSpPr>
          <a:xfrm>
            <a:off x="903726" y="1218644"/>
            <a:ext cx="5039873" cy="5036017"/>
            <a:chOff x="564513" y="910991"/>
            <a:chExt cx="5039873" cy="5036017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C78F0005-29FC-4866-843D-A0C1A3258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13" y="910991"/>
              <a:ext cx="5039873" cy="5036017"/>
            </a:xfrm>
            <a:prstGeom prst="rect">
              <a:avLst/>
            </a:prstGeom>
          </p:spPr>
        </p:pic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A3B47E56-B288-4E94-AAAF-BAA9119AEF37}"/>
                </a:ext>
              </a:extLst>
            </p:cNvPr>
            <p:cNvSpPr txBox="1"/>
            <p:nvPr/>
          </p:nvSpPr>
          <p:spPr>
            <a:xfrm>
              <a:off x="987890" y="2880500"/>
              <a:ext cx="3937820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sz="4400" b="1" dirty="0">
                  <a:solidFill>
                    <a:schemeClr val="bg1"/>
                  </a:solidFill>
                </a:rPr>
                <a:t>التقويم البنائي</a:t>
              </a:r>
            </a:p>
          </p:txBody>
        </p:sp>
      </p:grpSp>
      <p:sp>
        <p:nvSpPr>
          <p:cNvPr id="6" name="TextBox 11">
            <a:extLst>
              <a:ext uri="{FF2B5EF4-FFF2-40B4-BE49-F238E27FC236}">
                <a16:creationId xmlns:a16="http://schemas.microsoft.com/office/drawing/2014/main" id="{6D9DE962-0B56-4B8B-A4AD-4893F6AFB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13474"/>
            <a:ext cx="12013324" cy="50276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AE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الوحدة السادسة </a:t>
            </a:r>
            <a:r>
              <a:rPr kumimoji="0" lang="ar-AE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:- أشكال وأفكار                         </a:t>
            </a:r>
            <a:r>
              <a:rPr kumimoji="0" lang="ar-AE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عنوان </a:t>
            </a:r>
            <a:r>
              <a:rPr kumimoji="0" lang="ar-AE" alt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الدرس </a:t>
            </a:r>
            <a:r>
              <a:rPr kumimoji="0" lang="ar-AE" alt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:- العمل الجماعي                                       </a:t>
            </a:r>
            <a:r>
              <a:rPr kumimoji="0" lang="ar-AE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للصف</a:t>
            </a:r>
            <a:r>
              <a:rPr kumimoji="0" lang="ar-AE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 </a:t>
            </a:r>
            <a:r>
              <a:rPr kumimoji="0" lang="ar-AE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:- الثاني</a:t>
            </a:r>
            <a:endParaRPr kumimoji="0" lang="en-US" altLang="en-US" sz="26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53616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9">
            <a:extLst>
              <a:ext uri="{FF2B5EF4-FFF2-40B4-BE49-F238E27FC236}">
                <a16:creationId xmlns:a16="http://schemas.microsoft.com/office/drawing/2014/main" id="{8F073378-ABD6-4240-9D5C-33624B4FFA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3" y="3335056"/>
            <a:ext cx="2827648" cy="2422547"/>
          </a:xfrm>
          <a:prstGeom prst="rect">
            <a:avLst/>
          </a:prstGeom>
        </p:spPr>
      </p:pic>
      <p:pic>
        <p:nvPicPr>
          <p:cNvPr id="3" name="Picture 4" descr="2501 درس إلكتروني نفذ ضمن برنامج «التعلم الذكي» - عبر الإمارات - تعليم -  البيان">
            <a:extLst>
              <a:ext uri="{FF2B5EF4-FFF2-40B4-BE49-F238E27FC236}">
                <a16:creationId xmlns:a16="http://schemas.microsoft.com/office/drawing/2014/main" id="{78EF47AE-ABFD-4383-B2FF-E09815298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3409" y="1645998"/>
            <a:ext cx="1787382" cy="447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云形 1">
            <a:extLst>
              <a:ext uri="{FF2B5EF4-FFF2-40B4-BE49-F238E27FC236}">
                <a16:creationId xmlns:a16="http://schemas.microsoft.com/office/drawing/2014/main" id="{40F48FF4-6DFD-4411-853C-82B0FAC325E8}"/>
              </a:ext>
            </a:extLst>
          </p:cNvPr>
          <p:cNvSpPr/>
          <p:nvPr/>
        </p:nvSpPr>
        <p:spPr>
          <a:xfrm>
            <a:off x="79729" y="532924"/>
            <a:ext cx="5639892" cy="2736671"/>
          </a:xfrm>
          <a:prstGeom prst="cloud">
            <a:avLst/>
          </a:prstGeom>
          <a:solidFill>
            <a:srgbClr val="6BC7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LT Pro"/>
                <a:ea typeface="+mn-ea"/>
                <a:cs typeface="Arial" panose="020B0604020202020204" pitchFamily="34" charset="0"/>
                <a:hlinkClick r:id="rId7"/>
              </a:rPr>
              <a:t>https://wordwall.net/resource/13068164</a:t>
            </a:r>
            <a:endParaRPr kumimoji="0" lang="ar-AE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venir Next LT Pro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ar-BH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venir Next LT Pro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B6A941-9FA3-4576-BD28-C24BA82C796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09" t="13123" b="7031"/>
          <a:stretch/>
        </p:blipFill>
        <p:spPr>
          <a:xfrm>
            <a:off x="2222938" y="5108963"/>
            <a:ext cx="4503405" cy="1316419"/>
          </a:xfrm>
          <a:prstGeom prst="rect">
            <a:avLst/>
          </a:prstGeom>
        </p:spPr>
      </p:pic>
      <p:sp>
        <p:nvSpPr>
          <p:cNvPr id="6" name="مستطيل: زوايا مستديرة 4">
            <a:extLst>
              <a:ext uri="{FF2B5EF4-FFF2-40B4-BE49-F238E27FC236}">
                <a16:creationId xmlns:a16="http://schemas.microsoft.com/office/drawing/2014/main" id="{AA19AFE4-B831-4FD9-9F7C-3D5ED1A32A86}"/>
              </a:ext>
            </a:extLst>
          </p:cNvPr>
          <p:cNvSpPr/>
          <p:nvPr/>
        </p:nvSpPr>
        <p:spPr>
          <a:xfrm>
            <a:off x="677917" y="2859002"/>
            <a:ext cx="8675433" cy="10738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AE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(AH) Manal Black" pitchFamily="2" charset="-78"/>
                <a:sym typeface="Arial"/>
              </a:rPr>
              <a:t>2- محتوى المقرر – أشكال ولأفكار( العمل الجماعي) </a:t>
            </a:r>
          </a:p>
        </p:txBody>
      </p:sp>
      <p:sp>
        <p:nvSpPr>
          <p:cNvPr id="7" name="مستطيل: زوايا مستديرة 4">
            <a:extLst>
              <a:ext uri="{FF2B5EF4-FFF2-40B4-BE49-F238E27FC236}">
                <a16:creationId xmlns:a16="http://schemas.microsoft.com/office/drawing/2014/main" id="{C8CFF59D-8FCB-42D6-9C11-3BC3E08F4F94}"/>
              </a:ext>
            </a:extLst>
          </p:cNvPr>
          <p:cNvSpPr/>
          <p:nvPr/>
        </p:nvSpPr>
        <p:spPr>
          <a:xfrm>
            <a:off x="5639892" y="2211643"/>
            <a:ext cx="3652433" cy="10738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AE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(AH) Manal Black" pitchFamily="2" charset="-78"/>
                <a:sym typeface="Arial"/>
              </a:rPr>
              <a:t>1- التوجه لبوابة التعلم الذكي </a:t>
            </a:r>
          </a:p>
        </p:txBody>
      </p:sp>
      <p:sp>
        <p:nvSpPr>
          <p:cNvPr id="8" name="مستطيل: زوايا مستديرة 4">
            <a:extLst>
              <a:ext uri="{FF2B5EF4-FFF2-40B4-BE49-F238E27FC236}">
                <a16:creationId xmlns:a16="http://schemas.microsoft.com/office/drawing/2014/main" id="{9FD209A7-877F-4ABE-8EEA-2D1BD9AD301D}"/>
              </a:ext>
            </a:extLst>
          </p:cNvPr>
          <p:cNvSpPr/>
          <p:nvPr/>
        </p:nvSpPr>
        <p:spPr>
          <a:xfrm>
            <a:off x="3259728" y="3588405"/>
            <a:ext cx="6093622" cy="10738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AE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(AH) Manal Black" pitchFamily="2" charset="-78"/>
                <a:sym typeface="Arial"/>
              </a:rPr>
              <a:t>3- ارجو الضغط على الرابط للمشاركة في حل النشاط</a:t>
            </a:r>
          </a:p>
        </p:txBody>
      </p:sp>
      <p:sp>
        <p:nvSpPr>
          <p:cNvPr id="10" name="云形 1">
            <a:extLst>
              <a:ext uri="{FF2B5EF4-FFF2-40B4-BE49-F238E27FC236}">
                <a16:creationId xmlns:a16="http://schemas.microsoft.com/office/drawing/2014/main" id="{32C7AD17-B238-4DC7-85F3-2EF11701FF5E}"/>
              </a:ext>
            </a:extLst>
          </p:cNvPr>
          <p:cNvSpPr/>
          <p:nvPr/>
        </p:nvSpPr>
        <p:spPr>
          <a:xfrm>
            <a:off x="7479870" y="476090"/>
            <a:ext cx="2272747" cy="1788036"/>
          </a:xfrm>
          <a:prstGeom prst="cloud">
            <a:avLst/>
          </a:prstGeom>
          <a:solidFill>
            <a:srgbClr val="6BC7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CF64C489-8E55-4890-9AA0-803C51FA59B2}"/>
              </a:ext>
            </a:extLst>
          </p:cNvPr>
          <p:cNvSpPr txBox="1">
            <a:spLocks/>
          </p:cNvSpPr>
          <p:nvPr/>
        </p:nvSpPr>
        <p:spPr>
          <a:xfrm>
            <a:off x="6852613" y="734434"/>
            <a:ext cx="3639601" cy="92333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 Qalam Kolkatta Quranic font" panose="02000506000000020003" pitchFamily="2" charset="-78"/>
                <a:ea typeface="+mn-ea"/>
                <a:cs typeface="(AH) Manal Black" pitchFamily="2" charset="-78"/>
              </a:rPr>
              <a:t>Lms</a:t>
            </a:r>
            <a:endParaRPr kumimoji="0" lang="en-US" sz="5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l Qalam Kolkatta Quranic font" panose="02000506000000020003" pitchFamily="2" charset="-78"/>
              <a:ea typeface="+mn-ea"/>
              <a:cs typeface="(AH) Manal Black" pitchFamily="2" charset="-78"/>
            </a:endParaRPr>
          </a:p>
        </p:txBody>
      </p:sp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3D5C2A9-2DCD-4BBD-9E14-8DE27E6E0D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909" y="346473"/>
            <a:ext cx="1388115" cy="11704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E87790D-A920-4189-A638-722BD9CF080C}"/>
              </a:ext>
            </a:extLst>
          </p:cNvPr>
          <p:cNvSpPr txBox="1"/>
          <p:nvPr/>
        </p:nvSpPr>
        <p:spPr>
          <a:xfrm>
            <a:off x="7614357" y="963038"/>
            <a:ext cx="64781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التقييم الختامي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A4EAC99-4DEC-467F-A9CB-EE63665C58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6259" y="346473"/>
            <a:ext cx="1388115" cy="11704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E56C719-777C-4C65-BF5E-CF397B735AD5}"/>
              </a:ext>
            </a:extLst>
          </p:cNvPr>
          <p:cNvSpPr txBox="1"/>
          <p:nvPr/>
        </p:nvSpPr>
        <p:spPr>
          <a:xfrm>
            <a:off x="7747707" y="963038"/>
            <a:ext cx="64781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التقييم الختامي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pic>
        <p:nvPicPr>
          <p:cNvPr id="2" name="Y2Mate.is - 3 Minute Timer-iHdviZkM7S4-1080p-1636874662609">
            <a:hlinkClick r:id="" action="ppaction://media"/>
            <a:extLst>
              <a:ext uri="{FF2B5EF4-FFF2-40B4-BE49-F238E27FC236}">
                <a16:creationId xmlns:a16="http://schemas.microsoft.com/office/drawing/2014/main" id="{E2C6989E-FE72-41EB-B495-04A12C44CE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5992764"/>
            <a:ext cx="1481959" cy="8652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0F43A17-9330-4D7E-9E9E-2CFEC609F94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2573" r="9612"/>
          <a:stretch/>
        </p:blipFill>
        <p:spPr>
          <a:xfrm>
            <a:off x="6766135" y="4548731"/>
            <a:ext cx="3446773" cy="1891159"/>
          </a:xfrm>
          <a:prstGeom prst="rect">
            <a:avLst/>
          </a:prstGeom>
        </p:spPr>
      </p:pic>
      <p:sp>
        <p:nvSpPr>
          <p:cNvPr id="17" name="TextBox 11">
            <a:extLst>
              <a:ext uri="{FF2B5EF4-FFF2-40B4-BE49-F238E27FC236}">
                <a16:creationId xmlns:a16="http://schemas.microsoft.com/office/drawing/2014/main" id="{594FD90E-82EB-46A4-9011-1A3DC77D9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13474"/>
            <a:ext cx="12013324" cy="50276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AE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الوحدة السادسة </a:t>
            </a:r>
            <a:r>
              <a:rPr kumimoji="0" lang="ar-AE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:- أشكال وأفكار                         </a:t>
            </a:r>
            <a:r>
              <a:rPr kumimoji="0" lang="ar-AE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عنوان </a:t>
            </a:r>
            <a:r>
              <a:rPr kumimoji="0" lang="ar-AE" alt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الدرس </a:t>
            </a:r>
            <a:r>
              <a:rPr kumimoji="0" lang="ar-AE" alt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:- العمل الجماعي                                       </a:t>
            </a:r>
            <a:r>
              <a:rPr kumimoji="0" lang="ar-AE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للصف</a:t>
            </a:r>
            <a:r>
              <a:rPr kumimoji="0" lang="ar-AE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 </a:t>
            </a:r>
            <a:r>
              <a:rPr kumimoji="0" lang="ar-AE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:- الثاني</a:t>
            </a:r>
            <a:endParaRPr kumimoji="0" lang="en-US" altLang="en-US" sz="26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24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0" grpId="0" animBg="1"/>
      <p:bldP spid="11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B3EA11-42CC-45EC-A074-052AD6CA92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7418" y="360257"/>
            <a:ext cx="3120410" cy="25518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D239A0-5495-4F49-A38B-166E7650F43B}"/>
              </a:ext>
            </a:extLst>
          </p:cNvPr>
          <p:cNvSpPr txBox="1"/>
          <p:nvPr/>
        </p:nvSpPr>
        <p:spPr>
          <a:xfrm>
            <a:off x="8237418" y="612366"/>
            <a:ext cx="2780909" cy="1631209"/>
          </a:xfrm>
          <a:prstGeom prst="rect">
            <a:avLst/>
          </a:prstGeom>
          <a:noFill/>
        </p:spPr>
        <p:txBody>
          <a:bodyPr wrap="square" lIns="84702" tIns="42351" rIns="84702" bIns="42351" rtlCol="0">
            <a:spAutoFit/>
          </a:bodyPr>
          <a:lstStyle/>
          <a:p>
            <a:pPr algn="r" rtl="1">
              <a:defRPr/>
            </a:pPr>
            <a:r>
              <a:rPr lang="ar-AE" sz="5022" dirty="0">
                <a:solidFill>
                  <a:srgbClr val="FF0000"/>
                </a:solidFill>
                <a:cs typeface="PT Bold Heading" panose="02010400000000000000" pitchFamily="2" charset="-78"/>
              </a:rPr>
              <a:t>حان وقت التحدي: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297B01-482B-4B97-A754-50FE3F9246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136" y="1134692"/>
            <a:ext cx="6437897" cy="539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3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25FBED7-2D43-4F20-A776-8A3BD83DF2C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288148" y="2069351"/>
            <a:ext cx="5389478" cy="4027655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E9917682-5CF9-4980-B25C-883E9D74999B}"/>
              </a:ext>
            </a:extLst>
          </p:cNvPr>
          <p:cNvGrpSpPr/>
          <p:nvPr/>
        </p:nvGrpSpPr>
        <p:grpSpPr>
          <a:xfrm>
            <a:off x="903726" y="1218644"/>
            <a:ext cx="5039873" cy="5036017"/>
            <a:chOff x="564513" y="910991"/>
            <a:chExt cx="5039873" cy="5036017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C78F0005-29FC-4866-843D-A0C1A3258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13" y="910991"/>
              <a:ext cx="5039873" cy="5036017"/>
            </a:xfrm>
            <a:prstGeom prst="rect">
              <a:avLst/>
            </a:prstGeom>
          </p:spPr>
        </p:pic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A3B47E56-B288-4E94-AAAF-BAA9119AEF37}"/>
                </a:ext>
              </a:extLst>
            </p:cNvPr>
            <p:cNvSpPr txBox="1"/>
            <p:nvPr/>
          </p:nvSpPr>
          <p:spPr>
            <a:xfrm>
              <a:off x="909062" y="2832313"/>
              <a:ext cx="3937820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sz="4400" b="1" dirty="0">
                  <a:solidFill>
                    <a:schemeClr val="bg1"/>
                  </a:solidFill>
                </a:rPr>
                <a:t>التقويم الختامي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42903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44F7A0-45F2-43A1-AA95-6ADBFFECAC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74" t="16765" r="21250" b="16535"/>
          <a:stretch/>
        </p:blipFill>
        <p:spPr>
          <a:xfrm>
            <a:off x="0" y="283779"/>
            <a:ext cx="12191999" cy="614855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1426221-5533-402E-B9F0-3B924D8FBB4E}"/>
              </a:ext>
            </a:extLst>
          </p:cNvPr>
          <p:cNvCxnSpPr>
            <a:cxnSpLocks/>
          </p:cNvCxnSpPr>
          <p:nvPr/>
        </p:nvCxnSpPr>
        <p:spPr>
          <a:xfrm flipH="1">
            <a:off x="3452648" y="2601310"/>
            <a:ext cx="71417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650A546-17B8-4BD6-A7EE-652CD7FDA8B6}"/>
              </a:ext>
            </a:extLst>
          </p:cNvPr>
          <p:cNvCxnSpPr>
            <a:cxnSpLocks/>
          </p:cNvCxnSpPr>
          <p:nvPr/>
        </p:nvCxnSpPr>
        <p:spPr>
          <a:xfrm flipH="1">
            <a:off x="3179379" y="5355020"/>
            <a:ext cx="71417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897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FCB4ED1-6383-43DD-A2CB-44979875B3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882869"/>
            <a:ext cx="9525000" cy="5768961"/>
          </a:xfrm>
          <a:prstGeom prst="rect">
            <a:avLst/>
          </a:prstGeom>
        </p:spPr>
      </p:pic>
      <p:pic>
        <p:nvPicPr>
          <p:cNvPr id="3" name="صورة 2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11D186FE-CCDE-4F14-8705-EDBFBE7106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058" y="3540719"/>
            <a:ext cx="4529942" cy="264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300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الإمارات العربية المتحدة، العلم الوطني، سهم التوجيه، تصوير، عن، أداة تعريف إنجليزية غير معروفة، الخلفية بيضاء  قم بتنزيل معاينة مجانية أو إصدارات Adobe Illustrator Ai و EPS و PDF عالية الدقة و JPEG عالية الجودة.">
            <a:extLst>
              <a:ext uri="{FF2B5EF4-FFF2-40B4-BE49-F238E27FC236}">
                <a16:creationId xmlns:a16="http://schemas.microsoft.com/office/drawing/2014/main" id="{E54CE8FB-418A-4AAC-BF20-6A412DAEF5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5" t="26849" r="9751" b="36575"/>
          <a:stretch/>
        </p:blipFill>
        <p:spPr bwMode="auto">
          <a:xfrm>
            <a:off x="117988" y="617449"/>
            <a:ext cx="4839946" cy="179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90E7CADF-2990-42DA-A867-A670BAA8D0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59" y="2533033"/>
            <a:ext cx="2883025" cy="4147239"/>
          </a:xfrm>
          <a:prstGeom prst="rect">
            <a:avLst/>
          </a:prstGeom>
        </p:spPr>
      </p:pic>
      <p:pic>
        <p:nvPicPr>
          <p:cNvPr id="5" name="النشيد الوطني">
            <a:hlinkClick r:id="" action="ppaction://media"/>
            <a:extLst>
              <a:ext uri="{FF2B5EF4-FFF2-40B4-BE49-F238E27FC236}">
                <a16:creationId xmlns:a16="http://schemas.microsoft.com/office/drawing/2014/main" id="{6917B1C0-69EE-4185-8424-1796DE63DA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40015" y="625332"/>
            <a:ext cx="7233998" cy="5791234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5120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40" y="73994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BC42391-F4AD-4833-B705-3AA538703F60}"/>
              </a:ext>
            </a:extLst>
          </p:cNvPr>
          <p:cNvSpPr txBox="1">
            <a:spLocks/>
          </p:cNvSpPr>
          <p:nvPr/>
        </p:nvSpPr>
        <p:spPr>
          <a:xfrm>
            <a:off x="6858852" y="1701550"/>
            <a:ext cx="4540047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Dubai" panose="020B0503030403030204" pitchFamily="34" charset="-78"/>
                <a:ea typeface="+mj-ea"/>
                <a:cs typeface="Dubai" panose="020B0503030403030204" pitchFamily="34" charset="-78"/>
              </a:rPr>
              <a:t>ندعو لوطننا الغالي 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Dubai" panose="020B0503030403030204" pitchFamily="34" charset="-78"/>
              <a:ea typeface="+mj-ea"/>
              <a:cs typeface="Dubai" panose="020B0503030403030204" pitchFamily="34" charset="-78"/>
            </a:endParaRPr>
          </a:p>
        </p:txBody>
      </p:sp>
      <p:pic>
        <p:nvPicPr>
          <p:cNvPr id="20" name="Picture 19" descr="A close up of a flag&#10;&#10;Description automatically generated">
            <a:extLst>
              <a:ext uri="{FF2B5EF4-FFF2-40B4-BE49-F238E27FC236}">
                <a16:creationId xmlns:a16="http://schemas.microsoft.com/office/drawing/2014/main" id="{E86E268C-C856-449B-97E0-85409D7819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2"/>
          <a:stretch/>
        </p:blipFill>
        <p:spPr>
          <a:xfrm>
            <a:off x="5106849" y="2084644"/>
            <a:ext cx="1632750" cy="1621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74F2B1F9-0A94-457A-88A2-AB6A99CE4F76}"/>
              </a:ext>
            </a:extLst>
          </p:cNvPr>
          <p:cNvSpPr txBox="1">
            <a:spLocks/>
          </p:cNvSpPr>
          <p:nvPr/>
        </p:nvSpPr>
        <p:spPr>
          <a:xfrm>
            <a:off x="1392701" y="1378634"/>
            <a:ext cx="9807218" cy="3225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ubai" panose="020B0503030403030204" pitchFamily="34" charset="-78"/>
              <a:ea typeface="+mj-ea"/>
              <a:cs typeface="Dubai" panose="020B0503030403030204" pitchFamily="34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C6F4BF-5783-4CE1-B655-8EA3E4BCE2F7}"/>
              </a:ext>
            </a:extLst>
          </p:cNvPr>
          <p:cNvSpPr/>
          <p:nvPr/>
        </p:nvSpPr>
        <p:spPr>
          <a:xfrm>
            <a:off x="5367037" y="3976432"/>
            <a:ext cx="5615640" cy="1985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" panose="020B0503030403030204" pitchFamily="34" charset="-78"/>
                <a:ea typeface="+mn-ea"/>
                <a:cs typeface="Dubai" panose="020B0503030403030204" pitchFamily="34" charset="-78"/>
              </a:rPr>
              <a:t>اللهم اجعل هذا البلد آمناً مطمئناً </a:t>
            </a:r>
            <a:endParaRPr kumimoji="0" lang="ar-AE" sz="4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ubai" panose="020B0503030403030204" pitchFamily="34" charset="-78"/>
              <a:ea typeface="+mn-ea"/>
              <a:cs typeface="Dubai" panose="020B0503030403030204" pitchFamily="34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" panose="020B0503030403030204" pitchFamily="34" charset="-78"/>
                <a:ea typeface="+mn-ea"/>
                <a:cs typeface="Dubai" panose="020B0503030403030204" pitchFamily="34" charset="-78"/>
              </a:rPr>
              <a:t>و سائر بلاد المسلمين</a:t>
            </a:r>
            <a:r>
              <a:rPr kumimoji="0" lang="ar-AE" sz="4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" panose="020B0503030403030204" pitchFamily="34" charset="-78"/>
                <a:ea typeface="+mn-ea"/>
                <a:cs typeface="Dubai" panose="020B0503030403030204" pitchFamily="34" charset="-78"/>
              </a:rPr>
              <a:t>..</a:t>
            </a:r>
            <a:endParaRPr kumimoji="0" lang="en-US" sz="4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ubai" panose="020B0503030403030204" pitchFamily="34" charset="-78"/>
              <a:ea typeface="+mn-ea"/>
              <a:cs typeface="Dubai" panose="020B0503030403030204" pitchFamily="34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3287E8-AC84-4C78-98CB-C14B2AC845C5}"/>
              </a:ext>
            </a:extLst>
          </p:cNvPr>
          <p:cNvSpPr/>
          <p:nvPr/>
        </p:nvSpPr>
        <p:spPr>
          <a:xfrm>
            <a:off x="70340" y="50418"/>
            <a:ext cx="12121660" cy="6807582"/>
          </a:xfrm>
          <a:prstGeom prst="rect">
            <a:avLst/>
          </a:prstGeom>
          <a:noFill/>
          <a:ln w="155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141C41-886C-4DF8-B55D-D233F892CB7A}"/>
              </a:ext>
            </a:extLst>
          </p:cNvPr>
          <p:cNvSpPr/>
          <p:nvPr/>
        </p:nvSpPr>
        <p:spPr>
          <a:xfrm>
            <a:off x="337626" y="295422"/>
            <a:ext cx="11563644" cy="6246055"/>
          </a:xfrm>
          <a:prstGeom prst="rect">
            <a:avLst/>
          </a:prstGeom>
          <a:noFill/>
          <a:ln w="155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D9C264-3D6A-4BC5-8698-5833D246C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937" y="5265683"/>
            <a:ext cx="1359526" cy="13045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7EDC27C-2F1C-433B-A4CB-D9233438E493}"/>
              </a:ext>
            </a:extLst>
          </p:cNvPr>
          <p:cNvSpPr txBox="1"/>
          <p:nvPr/>
        </p:nvSpPr>
        <p:spPr>
          <a:xfrm>
            <a:off x="7212175" y="1047580"/>
            <a:ext cx="39864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Bellota Text"/>
              </a:rPr>
              <a:t>خير ما نبدأ بهِ هو الدعاء </a:t>
            </a:r>
          </a:p>
        </p:txBody>
      </p:sp>
    </p:spTree>
    <p:extLst>
      <p:ext uri="{BB962C8B-B14F-4D97-AF65-F5344CB8AC3E}">
        <p14:creationId xmlns:p14="http://schemas.microsoft.com/office/powerpoint/2010/main" val="113535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1A939929-036E-4381-A7BA-8DDABF52D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1379"/>
            <a:ext cx="2853559" cy="24225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363105-7114-48F7-994E-D58774461B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7827" y="0"/>
            <a:ext cx="5887134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4930631-0990-4996-8285-6C29A6F1E042}"/>
              </a:ext>
            </a:extLst>
          </p:cNvPr>
          <p:cNvSpPr/>
          <p:nvPr/>
        </p:nvSpPr>
        <p:spPr>
          <a:xfrm>
            <a:off x="-12961" y="1513290"/>
            <a:ext cx="6289272" cy="2697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اللَّهُمَّ إِنَّا نَعُوذُ بِكَ مِنَ الْبَرَصِ، وَالْجُنُونِ، وَالْجُذَامِ،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وَمِنْ سَيِّئِ الأَسْقَامِ.</a:t>
            </a:r>
            <a:br>
              <a:rPr kumimoji="0" lang="ar-AE" sz="2531" b="0" i="0" u="none" strike="noStrike" kern="1200" cap="none" spc="0" normalizeH="0" baseline="0" noProof="0" dirty="0">
                <a:ln>
                  <a:noFill/>
                </a:ln>
                <a:solidFill>
                  <a:srgbClr val="6A6A6A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</a:br>
            <a:endParaRPr kumimoji="0" lang="ar-AE" sz="2531" b="0" i="0" u="none" strike="noStrike" kern="1200" cap="none" spc="0" normalizeH="0" baseline="0" noProof="0" dirty="0">
              <a:ln>
                <a:noFill/>
              </a:ln>
              <a:solidFill>
                <a:srgbClr val="6A6A6A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75530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F6BEC39-D7F6-41A0-8145-DDC0F035E0A6}"/>
              </a:ext>
            </a:extLst>
          </p:cNvPr>
          <p:cNvSpPr/>
          <p:nvPr/>
        </p:nvSpPr>
        <p:spPr>
          <a:xfrm>
            <a:off x="8545290" y="1520547"/>
            <a:ext cx="1802293" cy="1550508"/>
          </a:xfrm>
          <a:prstGeom prst="roundRect">
            <a:avLst/>
          </a:prstGeom>
          <a:solidFill>
            <a:srgbClr val="A7E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اليوم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AC696BD-0238-4065-8E25-57857ACC58DC}"/>
              </a:ext>
            </a:extLst>
          </p:cNvPr>
          <p:cNvSpPr/>
          <p:nvPr/>
        </p:nvSpPr>
        <p:spPr>
          <a:xfrm>
            <a:off x="6610470" y="1517233"/>
            <a:ext cx="1802293" cy="155050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التاريخ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40BEE26-BAB8-48E2-9A33-9B5595755B94}"/>
              </a:ext>
            </a:extLst>
          </p:cNvPr>
          <p:cNvSpPr/>
          <p:nvPr/>
        </p:nvSpPr>
        <p:spPr>
          <a:xfrm>
            <a:off x="4662403" y="1520547"/>
            <a:ext cx="1802293" cy="1550508"/>
          </a:xfrm>
          <a:prstGeom prst="roundRect">
            <a:avLst/>
          </a:prstGeom>
          <a:solidFill>
            <a:srgbClr val="F8B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الشهر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6677CA2-212B-4835-BB6B-6031BFEA9157}"/>
              </a:ext>
            </a:extLst>
          </p:cNvPr>
          <p:cNvSpPr/>
          <p:nvPr/>
        </p:nvSpPr>
        <p:spPr>
          <a:xfrm>
            <a:off x="2727583" y="1517233"/>
            <a:ext cx="1802293" cy="155050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السنة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17EA0F6-B3C6-4A5F-B751-6647E0F0D59F}"/>
              </a:ext>
            </a:extLst>
          </p:cNvPr>
          <p:cNvSpPr/>
          <p:nvPr/>
        </p:nvSpPr>
        <p:spPr>
          <a:xfrm>
            <a:off x="4543941" y="375379"/>
            <a:ext cx="2624623" cy="59634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التقويم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F173624-B55A-4705-ADD7-FAAD0D391EB7}"/>
              </a:ext>
            </a:extLst>
          </p:cNvPr>
          <p:cNvSpPr/>
          <p:nvPr/>
        </p:nvSpPr>
        <p:spPr>
          <a:xfrm>
            <a:off x="10412307" y="1708074"/>
            <a:ext cx="1501130" cy="520469"/>
          </a:xfrm>
          <a:prstGeom prst="roundRect">
            <a:avLst/>
          </a:prstGeom>
          <a:solidFill>
            <a:srgbClr val="A7E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أيام الأسبوع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2CA12C4-3E22-4C53-AE0F-91CD968BF1AC}"/>
              </a:ext>
            </a:extLst>
          </p:cNvPr>
          <p:cNvSpPr/>
          <p:nvPr/>
        </p:nvSpPr>
        <p:spPr>
          <a:xfrm>
            <a:off x="10532859" y="2406437"/>
            <a:ext cx="1398104" cy="484718"/>
          </a:xfrm>
          <a:prstGeom prst="roundRect">
            <a:avLst/>
          </a:prstGeom>
          <a:solidFill>
            <a:srgbClr val="A7E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الأحد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EC86C9D-355E-44A5-B5CF-1419F3B0A89B}"/>
              </a:ext>
            </a:extLst>
          </p:cNvPr>
          <p:cNvSpPr/>
          <p:nvPr/>
        </p:nvSpPr>
        <p:spPr>
          <a:xfrm>
            <a:off x="10532859" y="3005505"/>
            <a:ext cx="1398104" cy="484718"/>
          </a:xfrm>
          <a:prstGeom prst="roundRect">
            <a:avLst/>
          </a:prstGeom>
          <a:solidFill>
            <a:srgbClr val="A7E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الاثنين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D6B4CCD-B4F5-495D-BE40-039CC3FC5737}"/>
              </a:ext>
            </a:extLst>
          </p:cNvPr>
          <p:cNvSpPr/>
          <p:nvPr/>
        </p:nvSpPr>
        <p:spPr>
          <a:xfrm>
            <a:off x="10546775" y="3590542"/>
            <a:ext cx="1398104" cy="484718"/>
          </a:xfrm>
          <a:prstGeom prst="roundRect">
            <a:avLst/>
          </a:prstGeom>
          <a:solidFill>
            <a:srgbClr val="A7E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الثلاثاء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C5D2947-ADFF-43CE-9067-5A6B44489D2B}"/>
              </a:ext>
            </a:extLst>
          </p:cNvPr>
          <p:cNvSpPr/>
          <p:nvPr/>
        </p:nvSpPr>
        <p:spPr>
          <a:xfrm>
            <a:off x="10515333" y="4175579"/>
            <a:ext cx="1398104" cy="484718"/>
          </a:xfrm>
          <a:prstGeom prst="roundRect">
            <a:avLst/>
          </a:prstGeom>
          <a:solidFill>
            <a:srgbClr val="A7E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الاربعاء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03F02CF-35E3-442C-860B-546D8EAD824B}"/>
              </a:ext>
            </a:extLst>
          </p:cNvPr>
          <p:cNvSpPr/>
          <p:nvPr/>
        </p:nvSpPr>
        <p:spPr>
          <a:xfrm>
            <a:off x="10503462" y="4760616"/>
            <a:ext cx="1398104" cy="484718"/>
          </a:xfrm>
          <a:prstGeom prst="roundRect">
            <a:avLst/>
          </a:prstGeom>
          <a:solidFill>
            <a:srgbClr val="A7E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الخميس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E4F7D4-57ED-43CA-A4C6-67472B9445E1}"/>
              </a:ext>
            </a:extLst>
          </p:cNvPr>
          <p:cNvSpPr/>
          <p:nvPr/>
        </p:nvSpPr>
        <p:spPr>
          <a:xfrm>
            <a:off x="10515333" y="5359684"/>
            <a:ext cx="1398104" cy="484718"/>
          </a:xfrm>
          <a:prstGeom prst="roundRect">
            <a:avLst/>
          </a:prstGeom>
          <a:solidFill>
            <a:srgbClr val="A7E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الجمعة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CFC5392-0EB8-4286-867A-8858A58986BA}"/>
              </a:ext>
            </a:extLst>
          </p:cNvPr>
          <p:cNvSpPr/>
          <p:nvPr/>
        </p:nvSpPr>
        <p:spPr>
          <a:xfrm>
            <a:off x="10532859" y="5958752"/>
            <a:ext cx="1398104" cy="484718"/>
          </a:xfrm>
          <a:prstGeom prst="roundRect">
            <a:avLst/>
          </a:prstGeom>
          <a:solidFill>
            <a:srgbClr val="A7E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السبت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3C8F682-AB03-41DF-9AA7-74E8FEC75470}"/>
              </a:ext>
            </a:extLst>
          </p:cNvPr>
          <p:cNvSpPr/>
          <p:nvPr/>
        </p:nvSpPr>
        <p:spPr>
          <a:xfrm>
            <a:off x="304544" y="4281628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F20C6C1-E8D0-4BC1-A507-D2101501974F}"/>
              </a:ext>
            </a:extLst>
          </p:cNvPr>
          <p:cNvSpPr/>
          <p:nvPr/>
        </p:nvSpPr>
        <p:spPr>
          <a:xfrm>
            <a:off x="971162" y="4281628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1CAEEFD-8D96-4C8C-99EE-9350C0464CF3}"/>
              </a:ext>
            </a:extLst>
          </p:cNvPr>
          <p:cNvSpPr/>
          <p:nvPr/>
        </p:nvSpPr>
        <p:spPr>
          <a:xfrm>
            <a:off x="1657069" y="4246793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3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5B5D5C9-05B5-4E4D-A796-70AAD354CBF8}"/>
              </a:ext>
            </a:extLst>
          </p:cNvPr>
          <p:cNvSpPr/>
          <p:nvPr/>
        </p:nvSpPr>
        <p:spPr>
          <a:xfrm>
            <a:off x="2323687" y="4227473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4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084A94C-7700-476C-97B9-119AED6AAED1}"/>
              </a:ext>
            </a:extLst>
          </p:cNvPr>
          <p:cNvSpPr/>
          <p:nvPr/>
        </p:nvSpPr>
        <p:spPr>
          <a:xfrm>
            <a:off x="3040928" y="4215063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A1CE07E-A901-445B-BC50-40992BBB50BE}"/>
              </a:ext>
            </a:extLst>
          </p:cNvPr>
          <p:cNvSpPr/>
          <p:nvPr/>
        </p:nvSpPr>
        <p:spPr>
          <a:xfrm>
            <a:off x="3765845" y="4215063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6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087E687-DAC9-4B0B-9B59-6EB61D7AB5DE}"/>
              </a:ext>
            </a:extLst>
          </p:cNvPr>
          <p:cNvSpPr/>
          <p:nvPr/>
        </p:nvSpPr>
        <p:spPr>
          <a:xfrm>
            <a:off x="4480803" y="4224380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7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14E7C48-8119-4EE4-AA4B-20A9DBDEE83A}"/>
              </a:ext>
            </a:extLst>
          </p:cNvPr>
          <p:cNvSpPr/>
          <p:nvPr/>
        </p:nvSpPr>
        <p:spPr>
          <a:xfrm>
            <a:off x="5288855" y="4239586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8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1D6DD81-7BFD-4C5C-BD86-A8D9E42F284D}"/>
              </a:ext>
            </a:extLst>
          </p:cNvPr>
          <p:cNvSpPr/>
          <p:nvPr/>
        </p:nvSpPr>
        <p:spPr>
          <a:xfrm>
            <a:off x="290434" y="4874316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9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4152C22-226F-4B5D-BD7F-F4F149F643FC}"/>
              </a:ext>
            </a:extLst>
          </p:cNvPr>
          <p:cNvSpPr/>
          <p:nvPr/>
        </p:nvSpPr>
        <p:spPr>
          <a:xfrm>
            <a:off x="971162" y="4832288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10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8997B00-B977-491F-B46C-ADF30A127C0C}"/>
              </a:ext>
            </a:extLst>
          </p:cNvPr>
          <p:cNvSpPr/>
          <p:nvPr/>
        </p:nvSpPr>
        <p:spPr>
          <a:xfrm>
            <a:off x="1653847" y="4832287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11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07630CB-9453-4776-B399-1D82F64276ED}"/>
              </a:ext>
            </a:extLst>
          </p:cNvPr>
          <p:cNvSpPr/>
          <p:nvPr/>
        </p:nvSpPr>
        <p:spPr>
          <a:xfrm>
            <a:off x="2356767" y="4828934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12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8D7F7AF-553A-4DF9-825A-21228FAC5430}"/>
              </a:ext>
            </a:extLst>
          </p:cNvPr>
          <p:cNvSpPr/>
          <p:nvPr/>
        </p:nvSpPr>
        <p:spPr>
          <a:xfrm>
            <a:off x="3038199" y="4828934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13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0EBD807-9514-4EA3-9362-82B0753AEFF4}"/>
              </a:ext>
            </a:extLst>
          </p:cNvPr>
          <p:cNvSpPr/>
          <p:nvPr/>
        </p:nvSpPr>
        <p:spPr>
          <a:xfrm>
            <a:off x="3769356" y="4828934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14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3A71905-97B2-4148-A146-232DAF8E2534}"/>
              </a:ext>
            </a:extLst>
          </p:cNvPr>
          <p:cNvSpPr/>
          <p:nvPr/>
        </p:nvSpPr>
        <p:spPr>
          <a:xfrm>
            <a:off x="4505525" y="4808784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15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2242084-3B46-47EC-B664-6D623B46297C}"/>
              </a:ext>
            </a:extLst>
          </p:cNvPr>
          <p:cNvSpPr/>
          <p:nvPr/>
        </p:nvSpPr>
        <p:spPr>
          <a:xfrm>
            <a:off x="5291244" y="4874315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16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794913B-7BCA-41F9-87F3-1EC5EFDAAD6A}"/>
              </a:ext>
            </a:extLst>
          </p:cNvPr>
          <p:cNvSpPr/>
          <p:nvPr/>
        </p:nvSpPr>
        <p:spPr>
          <a:xfrm>
            <a:off x="290433" y="5452689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17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E1890159-62DF-4E6A-A82C-8A85684D0126}"/>
              </a:ext>
            </a:extLst>
          </p:cNvPr>
          <p:cNvSpPr/>
          <p:nvPr/>
        </p:nvSpPr>
        <p:spPr>
          <a:xfrm>
            <a:off x="949392" y="5409396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18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276CE384-F115-427B-BF46-9C5DD857A424}"/>
              </a:ext>
            </a:extLst>
          </p:cNvPr>
          <p:cNvSpPr/>
          <p:nvPr/>
        </p:nvSpPr>
        <p:spPr>
          <a:xfrm>
            <a:off x="1625213" y="5409396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19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C9BF3E8-62B1-4423-A8D0-9A5B5C955184}"/>
              </a:ext>
            </a:extLst>
          </p:cNvPr>
          <p:cNvSpPr/>
          <p:nvPr/>
        </p:nvSpPr>
        <p:spPr>
          <a:xfrm>
            <a:off x="2371823" y="5392941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20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AB2CEC9-A71D-4D8E-95A4-BF96D9E25DDF}"/>
              </a:ext>
            </a:extLst>
          </p:cNvPr>
          <p:cNvSpPr/>
          <p:nvPr/>
        </p:nvSpPr>
        <p:spPr>
          <a:xfrm>
            <a:off x="3081309" y="5395162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575E3EC-81B2-4701-BD98-E2AD3CCF07EF}"/>
              </a:ext>
            </a:extLst>
          </p:cNvPr>
          <p:cNvSpPr/>
          <p:nvPr/>
        </p:nvSpPr>
        <p:spPr>
          <a:xfrm>
            <a:off x="3762705" y="5409396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22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AC8474C7-2AF2-4B5F-8CC9-541EF7C825BB}"/>
              </a:ext>
            </a:extLst>
          </p:cNvPr>
          <p:cNvSpPr/>
          <p:nvPr/>
        </p:nvSpPr>
        <p:spPr>
          <a:xfrm>
            <a:off x="4495065" y="5409396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23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9A340D11-1595-41AF-8E54-BA4979199EB2}"/>
              </a:ext>
            </a:extLst>
          </p:cNvPr>
          <p:cNvSpPr/>
          <p:nvPr/>
        </p:nvSpPr>
        <p:spPr>
          <a:xfrm>
            <a:off x="5302650" y="5408832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24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9F7663D7-92EF-491B-9D33-37DEA32F0CC3}"/>
              </a:ext>
            </a:extLst>
          </p:cNvPr>
          <p:cNvSpPr/>
          <p:nvPr/>
        </p:nvSpPr>
        <p:spPr>
          <a:xfrm>
            <a:off x="8533782" y="3965600"/>
            <a:ext cx="1144883" cy="532469"/>
          </a:xfrm>
          <a:prstGeom prst="roundRect">
            <a:avLst/>
          </a:prstGeom>
          <a:solidFill>
            <a:srgbClr val="F8B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يناير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B2148E70-B113-4681-92CA-057475137C24}"/>
              </a:ext>
            </a:extLst>
          </p:cNvPr>
          <p:cNvSpPr/>
          <p:nvPr/>
        </p:nvSpPr>
        <p:spPr>
          <a:xfrm>
            <a:off x="7330743" y="3967850"/>
            <a:ext cx="1144883" cy="532469"/>
          </a:xfrm>
          <a:prstGeom prst="roundRect">
            <a:avLst/>
          </a:prstGeom>
          <a:solidFill>
            <a:srgbClr val="F8B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فبراير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4D5EADE5-4C63-4F81-9CD4-41C6FAFF77C5}"/>
              </a:ext>
            </a:extLst>
          </p:cNvPr>
          <p:cNvSpPr/>
          <p:nvPr/>
        </p:nvSpPr>
        <p:spPr>
          <a:xfrm>
            <a:off x="6126868" y="3984920"/>
            <a:ext cx="1144883" cy="532469"/>
          </a:xfrm>
          <a:prstGeom prst="roundRect">
            <a:avLst/>
          </a:prstGeom>
          <a:solidFill>
            <a:srgbClr val="F8B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مارس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84E369C5-5B9D-4D35-A278-EA14F88C94E9}"/>
              </a:ext>
            </a:extLst>
          </p:cNvPr>
          <p:cNvSpPr/>
          <p:nvPr/>
        </p:nvSpPr>
        <p:spPr>
          <a:xfrm>
            <a:off x="8551172" y="4612443"/>
            <a:ext cx="1144883" cy="532469"/>
          </a:xfrm>
          <a:prstGeom prst="roundRect">
            <a:avLst/>
          </a:prstGeom>
          <a:solidFill>
            <a:srgbClr val="F8B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ابريل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F9E0509B-1A03-4713-AE8D-8F81B4BB310C}"/>
              </a:ext>
            </a:extLst>
          </p:cNvPr>
          <p:cNvSpPr/>
          <p:nvPr/>
        </p:nvSpPr>
        <p:spPr>
          <a:xfrm>
            <a:off x="7348133" y="4614693"/>
            <a:ext cx="1144883" cy="532469"/>
          </a:xfrm>
          <a:prstGeom prst="roundRect">
            <a:avLst/>
          </a:prstGeom>
          <a:solidFill>
            <a:srgbClr val="F8B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مايو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A56C296D-0999-4506-82CD-76F9505C730D}"/>
              </a:ext>
            </a:extLst>
          </p:cNvPr>
          <p:cNvSpPr/>
          <p:nvPr/>
        </p:nvSpPr>
        <p:spPr>
          <a:xfrm>
            <a:off x="6144258" y="4631763"/>
            <a:ext cx="1144883" cy="532469"/>
          </a:xfrm>
          <a:prstGeom prst="roundRect">
            <a:avLst/>
          </a:prstGeom>
          <a:solidFill>
            <a:srgbClr val="F8B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يونيو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77B05400-6907-4977-8D71-2B9596A6CEE0}"/>
              </a:ext>
            </a:extLst>
          </p:cNvPr>
          <p:cNvSpPr/>
          <p:nvPr/>
        </p:nvSpPr>
        <p:spPr>
          <a:xfrm>
            <a:off x="8524489" y="5216660"/>
            <a:ext cx="1144883" cy="532469"/>
          </a:xfrm>
          <a:prstGeom prst="roundRect">
            <a:avLst/>
          </a:prstGeom>
          <a:solidFill>
            <a:srgbClr val="F8B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يوليو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EC2DCBC2-F8FA-4891-84DB-2DBE3D8CBAE6}"/>
              </a:ext>
            </a:extLst>
          </p:cNvPr>
          <p:cNvSpPr/>
          <p:nvPr/>
        </p:nvSpPr>
        <p:spPr>
          <a:xfrm>
            <a:off x="7321450" y="5218910"/>
            <a:ext cx="1144883" cy="532469"/>
          </a:xfrm>
          <a:prstGeom prst="roundRect">
            <a:avLst/>
          </a:prstGeom>
          <a:solidFill>
            <a:srgbClr val="F8B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اغسطس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8D22191B-4C50-4A67-8411-BCF856471721}"/>
              </a:ext>
            </a:extLst>
          </p:cNvPr>
          <p:cNvSpPr/>
          <p:nvPr/>
        </p:nvSpPr>
        <p:spPr>
          <a:xfrm>
            <a:off x="6117575" y="5235980"/>
            <a:ext cx="1144883" cy="532469"/>
          </a:xfrm>
          <a:prstGeom prst="roundRect">
            <a:avLst/>
          </a:prstGeom>
          <a:solidFill>
            <a:srgbClr val="F8B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سبتمبر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0B769F6A-3364-40FF-958A-8AF39DA49E4C}"/>
              </a:ext>
            </a:extLst>
          </p:cNvPr>
          <p:cNvSpPr/>
          <p:nvPr/>
        </p:nvSpPr>
        <p:spPr>
          <a:xfrm>
            <a:off x="8541879" y="5863503"/>
            <a:ext cx="1144883" cy="532469"/>
          </a:xfrm>
          <a:prstGeom prst="roundRect">
            <a:avLst/>
          </a:prstGeom>
          <a:solidFill>
            <a:srgbClr val="F8B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أكتوبر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9DD07C8F-5D08-4C13-8ECF-F737052C446C}"/>
              </a:ext>
            </a:extLst>
          </p:cNvPr>
          <p:cNvSpPr/>
          <p:nvPr/>
        </p:nvSpPr>
        <p:spPr>
          <a:xfrm>
            <a:off x="7338840" y="5865753"/>
            <a:ext cx="1144883" cy="532469"/>
          </a:xfrm>
          <a:prstGeom prst="roundRect">
            <a:avLst/>
          </a:prstGeom>
          <a:solidFill>
            <a:srgbClr val="F8B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نوفمبر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70B59309-71B5-446C-A9DA-07BB3E981CF9}"/>
              </a:ext>
            </a:extLst>
          </p:cNvPr>
          <p:cNvSpPr/>
          <p:nvPr/>
        </p:nvSpPr>
        <p:spPr>
          <a:xfrm>
            <a:off x="6134965" y="5882823"/>
            <a:ext cx="1144883" cy="532469"/>
          </a:xfrm>
          <a:prstGeom prst="roundRect">
            <a:avLst/>
          </a:prstGeom>
          <a:solidFill>
            <a:srgbClr val="F8B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ديسمبر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393F7EE3-3541-4A5E-8529-F9DE10916E9C}"/>
              </a:ext>
            </a:extLst>
          </p:cNvPr>
          <p:cNvSpPr/>
          <p:nvPr/>
        </p:nvSpPr>
        <p:spPr>
          <a:xfrm>
            <a:off x="6542661" y="3221188"/>
            <a:ext cx="2589486" cy="590453"/>
          </a:xfrm>
          <a:prstGeom prst="roundRect">
            <a:avLst/>
          </a:prstGeom>
          <a:solidFill>
            <a:srgbClr val="F8B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شهور السنة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E52ECCF5-EB95-43A2-9DB1-333AE4BD453F}"/>
              </a:ext>
            </a:extLst>
          </p:cNvPr>
          <p:cNvSpPr/>
          <p:nvPr/>
        </p:nvSpPr>
        <p:spPr>
          <a:xfrm>
            <a:off x="1391481" y="3282808"/>
            <a:ext cx="3144092" cy="590453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التاريخ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FB4F8142-DE02-49A3-8F55-B549A5F77385}"/>
              </a:ext>
            </a:extLst>
          </p:cNvPr>
          <p:cNvSpPr/>
          <p:nvPr/>
        </p:nvSpPr>
        <p:spPr>
          <a:xfrm>
            <a:off x="275253" y="6021097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25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E17BC1A6-2C79-467B-B81D-298B747F5829}"/>
              </a:ext>
            </a:extLst>
          </p:cNvPr>
          <p:cNvSpPr/>
          <p:nvPr/>
        </p:nvSpPr>
        <p:spPr>
          <a:xfrm>
            <a:off x="949392" y="5977804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26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1A62210D-FBF7-438D-88CA-154AD124CD42}"/>
              </a:ext>
            </a:extLst>
          </p:cNvPr>
          <p:cNvSpPr/>
          <p:nvPr/>
        </p:nvSpPr>
        <p:spPr>
          <a:xfrm>
            <a:off x="1610033" y="5977804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27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8E9B877B-9F35-4FA2-8494-5C7A3566FCCA}"/>
              </a:ext>
            </a:extLst>
          </p:cNvPr>
          <p:cNvSpPr/>
          <p:nvPr/>
        </p:nvSpPr>
        <p:spPr>
          <a:xfrm>
            <a:off x="2356643" y="5961349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28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95075E45-DF3F-4732-AC8F-C67A6B28655D}"/>
              </a:ext>
            </a:extLst>
          </p:cNvPr>
          <p:cNvSpPr/>
          <p:nvPr/>
        </p:nvSpPr>
        <p:spPr>
          <a:xfrm>
            <a:off x="3066129" y="5963570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29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2382EF19-B2E1-41D2-BB0C-8E6DE047D7A5}"/>
              </a:ext>
            </a:extLst>
          </p:cNvPr>
          <p:cNvSpPr/>
          <p:nvPr/>
        </p:nvSpPr>
        <p:spPr>
          <a:xfrm>
            <a:off x="3747525" y="5977804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30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E49443A0-C29C-480E-AF02-4D05D1F865DF}"/>
              </a:ext>
            </a:extLst>
          </p:cNvPr>
          <p:cNvSpPr/>
          <p:nvPr/>
        </p:nvSpPr>
        <p:spPr>
          <a:xfrm>
            <a:off x="4479885" y="5977804"/>
            <a:ext cx="553603" cy="39419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31</a:t>
            </a:r>
          </a:p>
        </p:txBody>
      </p:sp>
      <p:sp>
        <p:nvSpPr>
          <p:cNvPr id="96" name="Rectangle: Rounded Corners 22">
            <a:extLst>
              <a:ext uri="{FF2B5EF4-FFF2-40B4-BE49-F238E27FC236}">
                <a16:creationId xmlns:a16="http://schemas.microsoft.com/office/drawing/2014/main" id="{EE49648F-BF3C-468A-9E7F-B6009D4E312C}"/>
              </a:ext>
            </a:extLst>
          </p:cNvPr>
          <p:cNvSpPr/>
          <p:nvPr/>
        </p:nvSpPr>
        <p:spPr>
          <a:xfrm>
            <a:off x="777954" y="1520218"/>
            <a:ext cx="1802293" cy="1550508"/>
          </a:xfrm>
          <a:prstGeom prst="roundRect">
            <a:avLst/>
          </a:prstGeom>
          <a:solidFill>
            <a:srgbClr val="C3F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الطقس</a:t>
            </a:r>
            <a:endParaRPr kumimoji="0" lang="ar-AE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97" name="Rounded Rectangle 105">
            <a:extLst>
              <a:ext uri="{FF2B5EF4-FFF2-40B4-BE49-F238E27FC236}">
                <a16:creationId xmlns:a16="http://schemas.microsoft.com/office/drawing/2014/main" id="{C3C09E2F-7525-41B9-ABFF-7AD98FCB4971}"/>
              </a:ext>
            </a:extLst>
          </p:cNvPr>
          <p:cNvSpPr/>
          <p:nvPr/>
        </p:nvSpPr>
        <p:spPr>
          <a:xfrm>
            <a:off x="2428108" y="2686128"/>
            <a:ext cx="2373658" cy="4847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Tahoma" panose="020B0604030504040204" pitchFamily="34" charset="0"/>
              </a:rPr>
              <a:t>2022</a:t>
            </a:r>
            <a:r>
              <a:rPr kumimoji="0" lang="ar-AE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Tahoma" panose="020B0604030504040204" pitchFamily="34" charset="0"/>
              </a:rPr>
              <a:t>م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8" name="Rectangle 102">
            <a:extLst>
              <a:ext uri="{FF2B5EF4-FFF2-40B4-BE49-F238E27FC236}">
                <a16:creationId xmlns:a16="http://schemas.microsoft.com/office/drawing/2014/main" id="{723E8FEB-7B51-4255-A071-48F685CBF265}"/>
              </a:ext>
            </a:extLst>
          </p:cNvPr>
          <p:cNvSpPr/>
          <p:nvPr/>
        </p:nvSpPr>
        <p:spPr>
          <a:xfrm>
            <a:off x="995265" y="2194939"/>
            <a:ext cx="1362916" cy="868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99" name="Picture 142">
            <a:extLst>
              <a:ext uri="{FF2B5EF4-FFF2-40B4-BE49-F238E27FC236}">
                <a16:creationId xmlns:a16="http://schemas.microsoft.com/office/drawing/2014/main" id="{2C756ADF-738C-4261-B990-5EE284042A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553" y="518944"/>
            <a:ext cx="716941" cy="686807"/>
          </a:xfrm>
          <a:prstGeom prst="rect">
            <a:avLst/>
          </a:prstGeom>
        </p:spPr>
      </p:pic>
      <p:pic>
        <p:nvPicPr>
          <p:cNvPr id="100" name="Picture 143">
            <a:extLst>
              <a:ext uri="{FF2B5EF4-FFF2-40B4-BE49-F238E27FC236}">
                <a16:creationId xmlns:a16="http://schemas.microsoft.com/office/drawing/2014/main" id="{5E2A3668-48C5-4DE8-9293-636796F98D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30" y="449162"/>
            <a:ext cx="855506" cy="641129"/>
          </a:xfrm>
          <a:prstGeom prst="rect">
            <a:avLst/>
          </a:prstGeom>
        </p:spPr>
      </p:pic>
      <p:pic>
        <p:nvPicPr>
          <p:cNvPr id="101" name="Picture 144">
            <a:extLst>
              <a:ext uri="{FF2B5EF4-FFF2-40B4-BE49-F238E27FC236}">
                <a16:creationId xmlns:a16="http://schemas.microsoft.com/office/drawing/2014/main" id="{763D0170-9643-43DC-9262-10E80E14F2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196" y="429624"/>
            <a:ext cx="727054" cy="852094"/>
          </a:xfrm>
          <a:prstGeom prst="rect">
            <a:avLst/>
          </a:prstGeom>
        </p:spPr>
      </p:pic>
      <p:pic>
        <p:nvPicPr>
          <p:cNvPr id="102" name="Picture 145">
            <a:extLst>
              <a:ext uri="{FF2B5EF4-FFF2-40B4-BE49-F238E27FC236}">
                <a16:creationId xmlns:a16="http://schemas.microsoft.com/office/drawing/2014/main" id="{CA5D1FD5-EAFE-42D0-B1FC-A9436265B9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78" b="95507" l="3800" r="96300">
                        <a14:foregroundMark x1="59100" y1="66087" x2="61800" y2="70580"/>
                        <a14:foregroundMark x1="60600" y1="75217" x2="53800" y2="75362"/>
                        <a14:foregroundMark x1="65800" y1="92609" x2="65800" y2="92609"/>
                        <a14:foregroundMark x1="65800" y1="92464" x2="63900" y2="93043"/>
                        <a14:foregroundMark x1="64400" y1="78116" x2="64100" y2="85797"/>
                        <a14:foregroundMark x1="75200" y1="47536" x2="77100" y2="44058"/>
                        <a14:foregroundMark x1="91600" y1="58261" x2="94400" y2="56232"/>
                        <a14:foregroundMark x1="89300" y1="81739" x2="92000" y2="80725"/>
                        <a14:foregroundMark x1="75600" y1="77391" x2="80800" y2="86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660" y="452433"/>
            <a:ext cx="1185656" cy="818103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3D15EC8C-44A3-4AFF-8F91-AFFD9C7A1BA6}"/>
              </a:ext>
            </a:extLst>
          </p:cNvPr>
          <p:cNvSpPr txBox="1"/>
          <p:nvPr/>
        </p:nvSpPr>
        <p:spPr>
          <a:xfrm>
            <a:off x="6648055" y="345265"/>
            <a:ext cx="6096000" cy="1241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5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733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( </a:t>
            </a:r>
            <a:r>
              <a:rPr kumimoji="0" lang="ar-AE" sz="3733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لنبدأ معًا بهمة ونشاط  </a:t>
            </a:r>
            <a:r>
              <a:rPr kumimoji="0" lang="ar-AE" sz="3733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)</a:t>
            </a:r>
          </a:p>
          <a:p>
            <a:pPr marL="0" marR="0" lvl="0" indent="0" algn="ctr" defTabSz="91435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733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  </a:t>
            </a:r>
            <a:endParaRPr kumimoji="0" lang="ar-AE" sz="3733" b="0" i="0" u="none" strike="noStrike" kern="1200" cap="none" spc="0" normalizeH="0" baseline="0" noProof="0" dirty="0">
              <a:ln>
                <a:noFill/>
              </a:ln>
              <a:solidFill>
                <a:srgbClr val="23957F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4842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14778 -0.012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96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14492 -0.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53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-0.1461 -0.1784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05" y="-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-0.14245 -0.270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2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14648 -0.3557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31" y="-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-0.14088 -0.4432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44" y="-2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33333E-6 L -0.14362 -0.5305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87" y="-2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-0.28907 -0.2351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3" y="-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11111E-6 L -0.19466 -0.2356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40" y="-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09596 -0.238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5" y="-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L -0.29479 -0.32963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40" y="-1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0.0931 -0.33241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61" y="-1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-0.29257 -0.417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35" y="-2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-0.19649 -0.41806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31" y="-2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81481E-6 L -0.09167 -0.420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-2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022E-16 L -0.29506 -0.51204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53" y="-2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48148E-6 L -0.19636 -0.5122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18" y="-2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22222E-6 L -0.09401 -0.51482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1" y="-2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07407E-6 L -0.1944 -0.32986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27" y="-1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56419 -0.28032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03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0.50951 -0.26945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69" y="-1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0.44545 -0.2625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66" y="-1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0.39857 -0.26158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2" y="-1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2.96296E-6 L 0.34036 -0.26158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53" y="-1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0.28034 -0.27107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10" y="-1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0.22227 -0.27107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07" y="-1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0.15859 -0.26528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30" y="-1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85185E-6 L 0.56537 -0.36366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8" y="-1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0.50951 -0.35764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69" y="-1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45534 -0.35254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60" y="-1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0.39765 -0.3625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83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33998 -0.36018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92" y="-1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0.28008 -0.36018 " pathEditMode="relative" rAng="0" ptsTypes="AA">
                                      <p:cBhvr>
                                        <p:cTn id="17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97" y="-1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22109 -0.35625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55" y="-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0.15013 -0.36574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1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56537 -0.44815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8" y="-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51133 -0.44467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60" y="-2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L 0.45365 -0.43657 " pathEditMode="relative" rAng="0" ptsTypes="AA">
                                      <p:cBhvr>
                                        <p:cTn id="20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82" y="-2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0.39648 -0.43149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18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0.33711 -0.44282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9" y="-2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1.11111E-6 L 0.27943 -0.43194 " pathEditMode="relative" rAng="0" ptsTypes="AA">
                                      <p:cBhvr>
                                        <p:cTn id="21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71" y="-2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0.21875 -0.44375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38" y="-2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0.15495 -0.44375 " pathEditMode="relative" rAng="0" ptsTypes="AA">
                                      <p:cBhvr>
                                        <p:cTn id="22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47" y="-2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0.22006 -0.52685 " pathEditMode="relative" rAng="0" ptsTypes="AA">
                                      <p:cBhvr>
                                        <p:cTn id="23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3" y="-2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2789 -0.51504 " pathEditMode="relative" rAng="0" ptsTypes="AA">
                                      <p:cBhvr>
                                        <p:cTn id="23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45" y="-2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0.34479 -0.52477 " pathEditMode="relative" rAng="0" ptsTypes="AA">
                                      <p:cBhvr>
                                        <p:cTn id="240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40" y="-2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39778 -0.52431 " pathEditMode="relative" rAng="0" ptsTypes="AA">
                                      <p:cBhvr>
                                        <p:cTn id="24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83" y="-2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45898 -0.52685 " pathEditMode="relative" rAng="0" ptsTypes="AA">
                                      <p:cBhvr>
                                        <p:cTn id="250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43" y="-2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0.51133 -0.52685 " pathEditMode="relative" rAng="0" ptsTypes="AA">
                                      <p:cBhvr>
                                        <p:cTn id="255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60" y="-2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0.5737 -0.5331 " pathEditMode="relative" rAng="0" ptsTypes="AA">
                                      <p:cBhvr>
                                        <p:cTn id="26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85" y="-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4" grpId="0" animBg="1"/>
      <p:bldP spid="15" grpId="0" animBg="1"/>
      <p:bldP spid="16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48" grpId="0" animBg="1"/>
      <p:bldP spid="49" grpId="0" animBg="1"/>
      <p:bldP spid="62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9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0176" y="599901"/>
            <a:ext cx="7004669" cy="4926227"/>
          </a:xfrm>
          <a:prstGeom prst="rect">
            <a:avLst/>
          </a:prstGeom>
        </p:spPr>
      </p:pic>
      <p:pic>
        <p:nvPicPr>
          <p:cNvPr id="7" name="Teddy Bear Teddy Bear Turn Around Song Kids Rhymes (mp3cut.net)">
            <a:hlinkClick r:id="" action="ppaction://media"/>
            <a:extLst>
              <a:ext uri="{FF2B5EF4-FFF2-40B4-BE49-F238E27FC236}">
                <a16:creationId xmlns:a16="http://schemas.microsoft.com/office/drawing/2014/main" id="{635BBDB9-3414-438D-8F85-76387CB77B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64843" y="6302735"/>
            <a:ext cx="457200" cy="457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62043" y="1640461"/>
            <a:ext cx="3376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مدرسة محمد بن راشد للتعليم الأساسي ح1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0EEC868-0481-47B3-8E69-B6F9C94436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8" t="11001" r="2376" b="49148"/>
          <a:stretch/>
        </p:blipFill>
        <p:spPr bwMode="auto">
          <a:xfrm rot="20819571">
            <a:off x="5688527" y="777935"/>
            <a:ext cx="1923705" cy="164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011342E-87BF-4D03-801D-8FE682D147E9}"/>
              </a:ext>
            </a:extLst>
          </p:cNvPr>
          <p:cNvSpPr/>
          <p:nvPr/>
        </p:nvSpPr>
        <p:spPr>
          <a:xfrm rot="20813981">
            <a:off x="5512667" y="1261506"/>
            <a:ext cx="19467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كشف الحضور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والغياب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CCFFEF-6D78-458C-9325-02EF97EBEC5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1" r="31512" b="54557"/>
          <a:stretch/>
        </p:blipFill>
        <p:spPr>
          <a:xfrm flipH="1">
            <a:off x="1986583" y="1976989"/>
            <a:ext cx="1054999" cy="1452011"/>
          </a:xfrm>
          <a:prstGeom prst="rect">
            <a:avLst/>
          </a:prstGeom>
        </p:spPr>
      </p:pic>
      <p:pic>
        <p:nvPicPr>
          <p:cNvPr id="14" name="Picture 13" descr="A person wearing a mask&#10;&#10;Description automatically generated">
            <a:extLst>
              <a:ext uri="{FF2B5EF4-FFF2-40B4-BE49-F238E27FC236}">
                <a16:creationId xmlns:a16="http://schemas.microsoft.com/office/drawing/2014/main" id="{F95463A7-1764-4915-9E62-1D670B79EEE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1" r="28175" b="50000"/>
          <a:stretch/>
        </p:blipFill>
        <p:spPr>
          <a:xfrm>
            <a:off x="3139735" y="1958352"/>
            <a:ext cx="1011274" cy="14892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FA3412-0439-4CE1-89CE-B3FF27B40AB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-49" b="4556"/>
          <a:stretch/>
        </p:blipFill>
        <p:spPr>
          <a:xfrm>
            <a:off x="5175154" y="2454391"/>
            <a:ext cx="3596903" cy="2538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4D898B5-8686-4673-9393-C4CD31B2064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4466" y="3719523"/>
            <a:ext cx="373271" cy="3432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866EA86-D24B-4BC7-9E46-A1466AEC07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23842" y="3468606"/>
            <a:ext cx="1084161" cy="737495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F8105B31-B3E0-42F4-AF85-26031AE25F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8" t="11001" r="2376" b="49148"/>
          <a:stretch/>
        </p:blipFill>
        <p:spPr bwMode="auto">
          <a:xfrm rot="20819571">
            <a:off x="81001" y="195390"/>
            <a:ext cx="1923705" cy="164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BC9288A-4D0B-4ACC-A1A8-1E0508D381A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0829983">
            <a:off x="342575" y="463844"/>
            <a:ext cx="1537969" cy="1444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621A32B-67D0-4500-ADB8-A4C62C428CCF}"/>
              </a:ext>
            </a:extLst>
          </p:cNvPr>
          <p:cNvSpPr/>
          <p:nvPr/>
        </p:nvSpPr>
        <p:spPr>
          <a:xfrm rot="20813981">
            <a:off x="285010" y="432974"/>
            <a:ext cx="1679914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قوانين الحصة الافتراضية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F1455DC-B00B-45C4-ADBF-1B940FC0B49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72057" y="2302308"/>
            <a:ext cx="1003842" cy="2737888"/>
          </a:xfrm>
          <a:prstGeom prst="rect">
            <a:avLst/>
          </a:prstGeom>
        </p:spPr>
      </p:pic>
      <p:pic>
        <p:nvPicPr>
          <p:cNvPr id="26" name="Picture 25" descr="A picture containing toy, doll, drawing&#10;&#10;Description automatically generated">
            <a:extLst>
              <a:ext uri="{FF2B5EF4-FFF2-40B4-BE49-F238E27FC236}">
                <a16:creationId xmlns:a16="http://schemas.microsoft.com/office/drawing/2014/main" id="{C4B6322D-FBCB-4C41-8B27-ABA8CAB7890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437819" y="599901"/>
            <a:ext cx="2384562" cy="4392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صورة 3">
            <a:extLst>
              <a:ext uri="{FF2B5EF4-FFF2-40B4-BE49-F238E27FC236}">
                <a16:creationId xmlns:a16="http://schemas.microsoft.com/office/drawing/2014/main" id="{5648CAEA-35DF-4B13-92FE-9822F8D02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 t="48921" r="49342" b="15781"/>
          <a:stretch>
            <a:fillRect/>
          </a:stretch>
        </p:blipFill>
        <p:spPr bwMode="auto">
          <a:xfrm>
            <a:off x="5106800" y="525465"/>
            <a:ext cx="6751422" cy="44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4F15962-29D3-4BD9-85F0-9CDE09D7A2E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378" y="-31848"/>
            <a:ext cx="2584451" cy="580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B5ADB63-E6E1-4C20-9349-AB4E71BF412F}"/>
              </a:ext>
            </a:extLst>
          </p:cNvPr>
          <p:cNvSpPr txBox="1"/>
          <p:nvPr/>
        </p:nvSpPr>
        <p:spPr>
          <a:xfrm>
            <a:off x="9775899" y="6389586"/>
            <a:ext cx="2375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المعلمة : هناء الشامسي</a:t>
            </a:r>
          </a:p>
        </p:txBody>
      </p:sp>
      <p:pic>
        <p:nvPicPr>
          <p:cNvPr id="28" name="السلامة" descr="Shap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3AAABB6D-A368-491A-8BE1-0353E16496B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087698" y="525465"/>
            <a:ext cx="6789902" cy="4724452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A2ED386-231C-425F-9408-1E7B52397129}"/>
              </a:ext>
            </a:extLst>
          </p:cNvPr>
          <p:cNvSpPr/>
          <p:nvPr/>
        </p:nvSpPr>
        <p:spPr>
          <a:xfrm rot="20813981">
            <a:off x="285010" y="451536"/>
            <a:ext cx="1679914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السلامة الالكترونية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صورة 9">
            <a:extLst>
              <a:ext uri="{FF2B5EF4-FFF2-40B4-BE49-F238E27FC236}">
                <a16:creationId xmlns:a16="http://schemas.microsoft.com/office/drawing/2014/main" id="{B15DFDBF-D61F-4B71-8E8B-4625BAD0049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2" y="3880188"/>
            <a:ext cx="2183294" cy="242254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97405D4-63BC-4888-892C-00E2C5CD34F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15295" y="-82880"/>
            <a:ext cx="1359526" cy="13045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845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6" name="chimes.wav"/>
          </p:stSnd>
        </p:sndAc>
      </p:transition>
    </mc:Choice>
    <mc:Fallback xmlns="">
      <p:transition spd="slow">
        <p:fade/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  <p:bldLst>
      <p:bldP spid="23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2086" y="565020"/>
            <a:ext cx="7004669" cy="492622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8797" y="1561663"/>
            <a:ext cx="3376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مدرسة محمد بن راشد للتعليم الأساسي ح1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57" y="77091"/>
            <a:ext cx="1392195" cy="1444877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D0EEC868-0481-47B3-8E69-B6F9C94436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8" t="11001" r="2376" b="49148"/>
          <a:stretch/>
        </p:blipFill>
        <p:spPr bwMode="auto">
          <a:xfrm rot="20819571">
            <a:off x="5203359" y="861313"/>
            <a:ext cx="2133934" cy="164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CCFFEF-6D78-458C-9325-02EF97EBEC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1" r="31512" b="54557"/>
          <a:stretch/>
        </p:blipFill>
        <p:spPr>
          <a:xfrm flipH="1">
            <a:off x="1728801" y="2307216"/>
            <a:ext cx="1054999" cy="1452011"/>
          </a:xfrm>
          <a:prstGeom prst="rect">
            <a:avLst/>
          </a:prstGeom>
        </p:spPr>
      </p:pic>
      <p:pic>
        <p:nvPicPr>
          <p:cNvPr id="14" name="Picture 13" descr="A person wearing a mask&#10;&#10;Description automatically generated">
            <a:extLst>
              <a:ext uri="{FF2B5EF4-FFF2-40B4-BE49-F238E27FC236}">
                <a16:creationId xmlns:a16="http://schemas.microsoft.com/office/drawing/2014/main" id="{F95463A7-1764-4915-9E62-1D670B79EEE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1" r="28175" b="50000"/>
          <a:stretch/>
        </p:blipFill>
        <p:spPr>
          <a:xfrm>
            <a:off x="2666307" y="2269944"/>
            <a:ext cx="1011274" cy="14892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4D898B5-8686-4673-9393-C4CD31B206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9095" y="3935895"/>
            <a:ext cx="373271" cy="3432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866EA86-D24B-4BC7-9E46-A1466AEC07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6101" y="3893778"/>
            <a:ext cx="1084161" cy="73749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13EA338-20BC-4F61-A322-0E45670E79C9}"/>
              </a:ext>
            </a:extLst>
          </p:cNvPr>
          <p:cNvSpPr/>
          <p:nvPr/>
        </p:nvSpPr>
        <p:spPr>
          <a:xfrm rot="20813981">
            <a:off x="5435124" y="1329633"/>
            <a:ext cx="1879661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لا للتــنمــر الإلكـــتروني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39">
            <a:extLst>
              <a:ext uri="{FF2B5EF4-FFF2-40B4-BE49-F238E27FC236}">
                <a16:creationId xmlns:a16="http://schemas.microsoft.com/office/drawing/2014/main" id="{AAA655E1-6BA1-4123-9410-B4E11D21660A}"/>
              </a:ext>
            </a:extLst>
          </p:cNvPr>
          <p:cNvSpPr txBox="1"/>
          <p:nvPr/>
        </p:nvSpPr>
        <p:spPr>
          <a:xfrm>
            <a:off x="7719291" y="855394"/>
            <a:ext cx="1787525" cy="1399441"/>
          </a:xfrm>
          <a:prstGeom prst="rect">
            <a:avLst/>
          </a:prstGeom>
          <a:blipFill dpi="0"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701" b="98454" l="7885" r="93190">
                          <a14:foregroundMark x1="73118" y1="28351" x2="68817" y2="94330"/>
                          <a14:foregroundMark x1="61290" y1="60309" x2="48029" y2="90206"/>
                          <a14:foregroundMark x1="60573" y1="83505" x2="60573" y2="98969"/>
                          <a14:foregroundMark x1="84588" y1="71134" x2="84588" y2="84536"/>
                          <a14:foregroundMark x1="93190" y1="97938" x2="93190" y2="97938"/>
                          <a14:foregroundMark x1="58065" y1="59278" x2="67025" y2="49485"/>
                          <a14:foregroundMark x1="33692" y1="60309" x2="24373" y2="58247"/>
                          <a14:foregroundMark x1="29391" y1="7216" x2="29391" y2="7216"/>
                          <a14:foregroundMark x1="7885" y1="64948" x2="7885" y2="64948"/>
                          <a14:foregroundMark x1="11828" y1="93299" x2="20430" y2="659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80" tIns="68580" rIns="68580" bIns="68580" numCol="1" anchor="t"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rgbClr val="CD2267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 Massir Ballpoint" panose="00000100000000000000" pitchFamily="2" charset="-78"/>
              <a:ea typeface="+mn-ea"/>
              <a:cs typeface="A Massir Ballpoint" panose="00000100000000000000" pitchFamily="2" charset="-78"/>
              <a:sym typeface="Helvetica"/>
            </a:endParaRPr>
          </a:p>
        </p:txBody>
      </p:sp>
      <p:pic>
        <p:nvPicPr>
          <p:cNvPr id="18" name="Picture 4" descr="Password Cliparts, Stock Vector And Royalty Free Password Illustrations">
            <a:extLst>
              <a:ext uri="{FF2B5EF4-FFF2-40B4-BE49-F238E27FC236}">
                <a16:creationId xmlns:a16="http://schemas.microsoft.com/office/drawing/2014/main" id="{8A49CA70-5B4E-4002-A1B3-F5B444613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842" y="1928321"/>
            <a:ext cx="2138713" cy="1787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39">
            <a:extLst>
              <a:ext uri="{FF2B5EF4-FFF2-40B4-BE49-F238E27FC236}">
                <a16:creationId xmlns:a16="http://schemas.microsoft.com/office/drawing/2014/main" id="{C0ED92C3-43F6-45EF-818D-790C6A4E6A77}"/>
              </a:ext>
            </a:extLst>
          </p:cNvPr>
          <p:cNvSpPr txBox="1"/>
          <p:nvPr/>
        </p:nvSpPr>
        <p:spPr>
          <a:xfrm>
            <a:off x="6128804" y="2390264"/>
            <a:ext cx="3284527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45720" bIns="45720">
            <a:spAutoFit/>
          </a:bodyPr>
          <a:lstStyle>
            <a:lvl1pPr algn="ctr" defTabSz="1828800">
              <a:lnSpc>
                <a:spcPct val="100000"/>
              </a:lnSpc>
              <a:spcBef>
                <a:spcPts val="0"/>
              </a:spcBef>
              <a:defRPr sz="4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91437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حافظ على سرية كلمة السر الخاصة بحسابك  لعدم التعرض للتنمر الإلكتروني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DE3C3DB-1963-4FBD-903A-CE0DF24EB03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16209"/>
          <a:stretch/>
        </p:blipFill>
        <p:spPr>
          <a:xfrm>
            <a:off x="5180065" y="3278563"/>
            <a:ext cx="2138714" cy="1787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39">
            <a:extLst>
              <a:ext uri="{FF2B5EF4-FFF2-40B4-BE49-F238E27FC236}">
                <a16:creationId xmlns:a16="http://schemas.microsoft.com/office/drawing/2014/main" id="{5C5D594E-CB65-4CF4-8741-7AB67DF29EB9}"/>
              </a:ext>
            </a:extLst>
          </p:cNvPr>
          <p:cNvSpPr txBox="1"/>
          <p:nvPr/>
        </p:nvSpPr>
        <p:spPr>
          <a:xfrm>
            <a:off x="7755195" y="3620136"/>
            <a:ext cx="3885604" cy="1631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45720" bIns="45720">
            <a:spAutoFit/>
          </a:bodyPr>
          <a:lstStyle>
            <a:lvl1pPr algn="ctr" defTabSz="1828800">
              <a:lnSpc>
                <a:spcPct val="100000"/>
              </a:lnSpc>
              <a:spcBef>
                <a:spcPts val="0"/>
              </a:spcBef>
              <a:defRPr sz="4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91437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في حالة تعرضك للتنمر الإلكتروني</a:t>
            </a:r>
          </a:p>
          <a:p>
            <a:pPr marL="0" marR="0" lvl="0" indent="0" algn="ctr" defTabSz="91437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أبلغ الخط الساخن للمدرسة </a:t>
            </a:r>
          </a:p>
          <a:p>
            <a:pPr marL="0" marR="0" lvl="0" indent="0" algn="ctr" defTabSz="91437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Calibri"/>
                <a:ea typeface="Calibri"/>
                <a:cs typeface="Calibri"/>
                <a:sym typeface="Calibri"/>
              </a:defRPr>
            </a:pPr>
            <a:endParaRPr kumimoji="0" lang="ar-AE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ctr" defTabSz="91437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Calibri"/>
                <a:ea typeface="Calibri"/>
                <a:cs typeface="Calibri"/>
                <a:sym typeface="Calibri"/>
              </a:defRPr>
            </a:pPr>
            <a:endParaRPr kumimoji="0" lang="ar-AE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ctr" defTabSz="91437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Calibri"/>
                <a:ea typeface="Calibri"/>
                <a:cs typeface="Calibri"/>
                <a:sym typeface="Calibri"/>
              </a:defRPr>
            </a:pP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5" name="Picture 2" descr="Moscowwashington الخط الساخن, الهواتف النقالة, هاتف صورة بابوا نيو غينيا">
            <a:extLst>
              <a:ext uri="{FF2B5EF4-FFF2-40B4-BE49-F238E27FC236}">
                <a16:creationId xmlns:a16="http://schemas.microsoft.com/office/drawing/2014/main" id="{7EECF8C7-B0E6-405F-B183-85A56088C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08353">
            <a:off x="7181404" y="4130139"/>
            <a:ext cx="1075772" cy="9567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5582925-47FA-424E-941A-8ED9E0DDA961}"/>
              </a:ext>
            </a:extLst>
          </p:cNvPr>
          <p:cNvSpPr/>
          <p:nvPr/>
        </p:nvSpPr>
        <p:spPr>
          <a:xfrm>
            <a:off x="8071688" y="4467858"/>
            <a:ext cx="2813591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0509464766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4A75E38-A031-4CBB-921D-5A11F229AF2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090" y="642263"/>
            <a:ext cx="1420837" cy="713102"/>
          </a:xfrm>
          <a:prstGeom prst="rect">
            <a:avLst/>
          </a:prstGeom>
        </p:spPr>
      </p:pic>
      <p:pic>
        <p:nvPicPr>
          <p:cNvPr id="30" name="Picture 29" descr="Pin on الوقاية من فيروس كورونا">
            <a:extLst>
              <a:ext uri="{FF2B5EF4-FFF2-40B4-BE49-F238E27FC236}">
                <a16:creationId xmlns:a16="http://schemas.microsoft.com/office/drawing/2014/main" id="{DC73C081-2280-416F-8315-C005140C7E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11" b="8414"/>
          <a:stretch/>
        </p:blipFill>
        <p:spPr bwMode="auto">
          <a:xfrm>
            <a:off x="5290971" y="741714"/>
            <a:ext cx="6462089" cy="439154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C342D7B-72BA-4C4B-BA59-BDF9FDA84C1A}"/>
              </a:ext>
            </a:extLst>
          </p:cNvPr>
          <p:cNvSpPr txBox="1"/>
          <p:nvPr/>
        </p:nvSpPr>
        <p:spPr>
          <a:xfrm>
            <a:off x="6930609" y="4242495"/>
            <a:ext cx="281001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maa Font" panose="00000500000000000000" pitchFamily="50" charset="-78"/>
                <a:ea typeface="+mn-ea"/>
                <a:cs typeface="Asmaa Font" panose="00000500000000000000" pitchFamily="50" charset="-78"/>
              </a:rPr>
              <a:t>أنا مسؤول عن حماية نفسي من فايروس كورونا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maa Font" panose="00000500000000000000" pitchFamily="50" charset="-78"/>
              <a:ea typeface="+mn-ea"/>
              <a:cs typeface="Asmaa Font" panose="00000500000000000000" pitchFamily="50" charset="-78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93C695-5DD8-43DE-9AF4-1966C720926A}"/>
              </a:ext>
            </a:extLst>
          </p:cNvPr>
          <p:cNvSpPr txBox="1"/>
          <p:nvPr/>
        </p:nvSpPr>
        <p:spPr>
          <a:xfrm>
            <a:off x="9775899" y="6389586"/>
            <a:ext cx="2375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المعلمة : هناء الشامسي</a:t>
            </a:r>
          </a:p>
        </p:txBody>
      </p:sp>
      <p:pic>
        <p:nvPicPr>
          <p:cNvPr id="28" name="صورة 9">
            <a:extLst>
              <a:ext uri="{FF2B5EF4-FFF2-40B4-BE49-F238E27FC236}">
                <a16:creationId xmlns:a16="http://schemas.microsoft.com/office/drawing/2014/main" id="{4D2C28A7-D03F-4842-AD32-4BF0325B1B6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3" y="3891161"/>
            <a:ext cx="1866970" cy="2422547"/>
          </a:xfrm>
          <a:prstGeom prst="rect">
            <a:avLst/>
          </a:prstGeom>
        </p:spPr>
      </p:pic>
      <p:pic>
        <p:nvPicPr>
          <p:cNvPr id="33" name="Picture 3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A913A8D-7E34-4806-99ED-0AB82725D8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378" y="-31848"/>
            <a:ext cx="2584451" cy="580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386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1" grpId="0" animBg="1"/>
      <p:bldP spid="23" grpId="0" animBg="1"/>
      <p:bldP spid="26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الإمارات العربية المتحدة، العلم الوطني، سهم التوجيه، تصوير، عن، أداة تعريف إنجليزية غير معروفة، الخلفية بيضاء  قم بتنزيل معاينة مجانية أو إصدارات Adobe Illustrator Ai و EPS و PDF عالية الدقة و JPEG عالية الجودة.">
            <a:extLst>
              <a:ext uri="{FF2B5EF4-FFF2-40B4-BE49-F238E27FC236}">
                <a16:creationId xmlns:a16="http://schemas.microsoft.com/office/drawing/2014/main" id="{E54CE8FB-418A-4AAC-BF20-6A412DAEF5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5" t="26849" r="9751" b="36575"/>
          <a:stretch/>
        </p:blipFill>
        <p:spPr bwMode="auto">
          <a:xfrm>
            <a:off x="3844" y="868204"/>
            <a:ext cx="3625824" cy="71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90E7CADF-2990-42DA-A867-A670BAA8D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24" y="2469971"/>
            <a:ext cx="1571541" cy="4147239"/>
          </a:xfrm>
          <a:prstGeom prst="rect">
            <a:avLst/>
          </a:prstGeom>
        </p:spPr>
      </p:pic>
      <p:pic>
        <p:nvPicPr>
          <p:cNvPr id="5" name="Imagen 28">
            <a:extLst>
              <a:ext uri="{FF2B5EF4-FFF2-40B4-BE49-F238E27FC236}">
                <a16:creationId xmlns:a16="http://schemas.microsoft.com/office/drawing/2014/main" id="{2C893256-72CE-449B-8F87-9AEC1CD6F3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421" y="1109698"/>
            <a:ext cx="184467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33">
            <a:extLst>
              <a:ext uri="{FF2B5EF4-FFF2-40B4-BE49-F238E27FC236}">
                <a16:creationId xmlns:a16="http://schemas.microsoft.com/office/drawing/2014/main" id="{34F86243-F51A-4B9E-9197-A8E89694B4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641" y="3170748"/>
            <a:ext cx="17780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35">
            <a:extLst>
              <a:ext uri="{FF2B5EF4-FFF2-40B4-BE49-F238E27FC236}">
                <a16:creationId xmlns:a16="http://schemas.microsoft.com/office/drawing/2014/main" id="{E1EDFA62-B0C7-48ED-98FB-F4A31939EA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141" y="1120970"/>
            <a:ext cx="1841500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36">
            <a:extLst>
              <a:ext uri="{FF2B5EF4-FFF2-40B4-BE49-F238E27FC236}">
                <a16:creationId xmlns:a16="http://schemas.microsoft.com/office/drawing/2014/main" id="{55003E96-D321-4CC8-AA67-591047206A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200" y="3246901"/>
            <a:ext cx="1843088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37">
            <a:extLst>
              <a:ext uri="{FF2B5EF4-FFF2-40B4-BE49-F238E27FC236}">
                <a16:creationId xmlns:a16="http://schemas.microsoft.com/office/drawing/2014/main" id="{68CAFC8C-E290-446E-A2E2-F7C4EC6BCE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837" y="3289112"/>
            <a:ext cx="17716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30">
            <a:extLst>
              <a:ext uri="{FF2B5EF4-FFF2-40B4-BE49-F238E27FC236}">
                <a16:creationId xmlns:a16="http://schemas.microsoft.com/office/drawing/2014/main" id="{6BBF2C80-12AF-4685-9165-C59CCB82D58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178" y="1165957"/>
            <a:ext cx="184467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Free printable black and withe frame">
            <a:extLst>
              <a:ext uri="{FF2B5EF4-FFF2-40B4-BE49-F238E27FC236}">
                <a16:creationId xmlns:a16="http://schemas.microsoft.com/office/drawing/2014/main" id="{DF29481C-B33A-4FA6-B2A1-3CE3A61A8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251" y="3839038"/>
            <a:ext cx="2693988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64">
            <a:extLst>
              <a:ext uri="{FF2B5EF4-FFF2-40B4-BE49-F238E27FC236}">
                <a16:creationId xmlns:a16="http://schemas.microsoft.com/office/drawing/2014/main" id="{D0E96ADB-928D-49AD-81BD-84862354B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3064" y="4246642"/>
            <a:ext cx="290671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AE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(AH) Manal Black" pitchFamily="2" charset="-78"/>
              </a:rPr>
              <a:t>روتين المواد الاجتماعية </a:t>
            </a:r>
            <a:endParaRPr kumimoji="0" lang="en-US" altLang="ar-AE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(AH) Manal Black" pitchFamily="2" charset="-78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1A9420D-91B2-4E5D-8981-53F7D1856794}"/>
              </a:ext>
            </a:extLst>
          </p:cNvPr>
          <p:cNvSpPr/>
          <p:nvPr/>
        </p:nvSpPr>
        <p:spPr>
          <a:xfrm>
            <a:off x="6595352" y="586648"/>
            <a:ext cx="5380038" cy="715962"/>
          </a:xfrm>
          <a:prstGeom prst="roundRect">
            <a:avLst/>
          </a:prstGeom>
          <a:solidFill>
            <a:schemeClr val="accent2"/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(AH) Manal Black" pitchFamily="2" charset="-78"/>
              </a:rPr>
              <a:t>ماذا تمثل لك هذه الصور التي امامك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(AH) Manal Black" pitchFamily="2" charset="-78"/>
            </a:endParaRPr>
          </a:p>
        </p:txBody>
      </p:sp>
      <p:pic>
        <p:nvPicPr>
          <p:cNvPr id="16" name="صورة 5" descr="صورة تحتوي على جورب, سروال داخلي&#10;&#10;تم إنشاء الوصف تلقائياً">
            <a:extLst>
              <a:ext uri="{FF2B5EF4-FFF2-40B4-BE49-F238E27FC236}">
                <a16:creationId xmlns:a16="http://schemas.microsoft.com/office/drawing/2014/main" id="{E2A16143-B836-4B0A-9064-832FE205AE5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857" y="1984563"/>
            <a:ext cx="1475608" cy="675185"/>
          </a:xfrm>
          <a:prstGeom prst="rect">
            <a:avLst/>
          </a:prstGeom>
        </p:spPr>
      </p:pic>
      <p:pic>
        <p:nvPicPr>
          <p:cNvPr id="17" name="صورة 9" descr="صورة تحتوي على خريطة&#10;&#10;تم إنشاء الوصف تلقائياً">
            <a:extLst>
              <a:ext uri="{FF2B5EF4-FFF2-40B4-BE49-F238E27FC236}">
                <a16:creationId xmlns:a16="http://schemas.microsoft.com/office/drawing/2014/main" id="{5CFCFE6A-EC7F-4868-8374-5B601894F58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661" y="3969695"/>
            <a:ext cx="1550918" cy="773650"/>
          </a:xfrm>
          <a:prstGeom prst="rect">
            <a:avLst/>
          </a:prstGeom>
        </p:spPr>
      </p:pic>
      <p:pic>
        <p:nvPicPr>
          <p:cNvPr id="18" name="صورة 12" descr="صورة تحتوي على عنصر, عملة&#10;&#10;تم إنشاء الوصف تلقائياً">
            <a:extLst>
              <a:ext uri="{FF2B5EF4-FFF2-40B4-BE49-F238E27FC236}">
                <a16:creationId xmlns:a16="http://schemas.microsoft.com/office/drawing/2014/main" id="{A8537517-41D0-473E-9BFE-0C816D2320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741" y="4049073"/>
            <a:ext cx="1603376" cy="772456"/>
          </a:xfrm>
          <a:prstGeom prst="rect">
            <a:avLst/>
          </a:prstGeom>
        </p:spPr>
      </p:pic>
      <p:pic>
        <p:nvPicPr>
          <p:cNvPr id="19" name="صورة 19" descr="صورة تحتوي على شخص, رجل, يرتدي, قبعة&#10;&#10;تم إنشاء الوصف تلقائياً">
            <a:extLst>
              <a:ext uri="{FF2B5EF4-FFF2-40B4-BE49-F238E27FC236}">
                <a16:creationId xmlns:a16="http://schemas.microsoft.com/office/drawing/2014/main" id="{E4F47537-19BB-435F-8C88-25AB918E680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485" y="1829749"/>
            <a:ext cx="1446212" cy="774803"/>
          </a:xfrm>
          <a:prstGeom prst="rect">
            <a:avLst/>
          </a:prstGeom>
        </p:spPr>
      </p:pic>
      <p:pic>
        <p:nvPicPr>
          <p:cNvPr id="20" name="صورة 21">
            <a:extLst>
              <a:ext uri="{FF2B5EF4-FFF2-40B4-BE49-F238E27FC236}">
                <a16:creationId xmlns:a16="http://schemas.microsoft.com/office/drawing/2014/main" id="{73BA0AC7-D422-4DC2-A8BA-E1A847BA83F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524" y="1895366"/>
            <a:ext cx="1628880" cy="764382"/>
          </a:xfrm>
          <a:prstGeom prst="rect">
            <a:avLst/>
          </a:prstGeom>
        </p:spPr>
      </p:pic>
      <p:pic>
        <p:nvPicPr>
          <p:cNvPr id="21" name="صورة 2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717C76C-FEF6-48ED-8F9C-AB5EF3C0261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659" y="3761865"/>
            <a:ext cx="1285668" cy="859631"/>
          </a:xfrm>
          <a:prstGeom prst="rect">
            <a:avLst/>
          </a:prstGeom>
        </p:spPr>
      </p:pic>
      <p:pic>
        <p:nvPicPr>
          <p:cNvPr id="22" name="Picture 2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5B3C721-5B8D-43EF-9116-5EBCE59A322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378" y="-31848"/>
            <a:ext cx="2584451" cy="580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48DC4E6-53D8-4A84-95BE-02943203171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4757" y="77091"/>
            <a:ext cx="1392195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11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4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1238</TotalTime>
  <Words>592</Words>
  <Application>Microsoft Office PowerPoint</Application>
  <PresentationFormat>Widescreen</PresentationFormat>
  <Paragraphs>146</Paragraphs>
  <Slides>26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3" baseType="lpstr">
      <vt:lpstr>A Massir Ballpoint</vt:lpstr>
      <vt:lpstr>Al Qalam Kolkatta Quranic font</vt:lpstr>
      <vt:lpstr>Ara Alm Bon </vt:lpstr>
      <vt:lpstr>Arial</vt:lpstr>
      <vt:lpstr>Asmaa Font</vt:lpstr>
      <vt:lpstr>Avenir Next LT Pro</vt:lpstr>
      <vt:lpstr>Calibri</vt:lpstr>
      <vt:lpstr>Calibri Light</vt:lpstr>
      <vt:lpstr>Corbel</vt:lpstr>
      <vt:lpstr>Dubai</vt:lpstr>
      <vt:lpstr>Sakkal Majalla</vt:lpstr>
      <vt:lpstr>SHAGARA v2</vt:lpstr>
      <vt:lpstr>TraditionalArabic-Bold</vt:lpstr>
      <vt:lpstr>نسق Office</vt:lpstr>
      <vt:lpstr>1_نسق Office</vt:lpstr>
      <vt:lpstr>Retrospect</vt:lpstr>
      <vt:lpstr>AccentBoxVTI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Mohammad Ealslman</dc:creator>
  <cp:lastModifiedBy>هناء رحمه الشامسي</cp:lastModifiedBy>
  <cp:revision>131</cp:revision>
  <dcterms:created xsi:type="dcterms:W3CDTF">2021-12-15T18:35:34Z</dcterms:created>
  <dcterms:modified xsi:type="dcterms:W3CDTF">2022-04-17T14:04:03Z</dcterms:modified>
</cp:coreProperties>
</file>